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21" r:id="rId6"/>
    <p:sldId id="317" r:id="rId7"/>
    <p:sldId id="322" r:id="rId8"/>
    <p:sldId id="323" r:id="rId9"/>
    <p:sldId id="324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448E9-5899-4C4B-A38F-968DD9CC2BC0}" v="4" dt="2025-03-03T16:33:33.911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>
        <p:scale>
          <a:sx n="75" d="100"/>
          <a:sy n="75" d="100"/>
        </p:scale>
        <p:origin x="324" y="-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ina, Naga Phani (Cognizant)" userId="S::2320859@cognizant.com::91d713a8-2bc4-4eef-9129-6cc2e2e1ec09" providerId="AD" clId="Web-{F73027DC-AF40-59C1-864E-1F0FC547F9D3}"/>
    <pc:docChg chg="sldOrd">
      <pc:chgData name="Narina, Naga Phani (Cognizant)" userId="S::2320859@cognizant.com::91d713a8-2bc4-4eef-9129-6cc2e2e1ec09" providerId="AD" clId="Web-{F73027DC-AF40-59C1-864E-1F0FC547F9D3}" dt="2025-02-28T05:07:16.447" v="1"/>
      <pc:docMkLst>
        <pc:docMk/>
      </pc:docMkLst>
      <pc:sldChg chg="ord">
        <pc:chgData name="Narina, Naga Phani (Cognizant)" userId="S::2320859@cognizant.com::91d713a8-2bc4-4eef-9129-6cc2e2e1ec09" providerId="AD" clId="Web-{F73027DC-AF40-59C1-864E-1F0FC547F9D3}" dt="2025-02-28T05:07:16.447" v="1"/>
        <pc:sldMkLst>
          <pc:docMk/>
          <pc:sldMk cId="137233307" sldId="322"/>
        </pc:sldMkLst>
      </pc:sldChg>
    </pc:docChg>
  </pc:docChgLst>
  <pc:docChgLst>
    <pc:chgData name="Narina, Naga Phani (Cognizant)" userId="91d713a8-2bc4-4eef-9129-6cc2e2e1ec09" providerId="ADAL" clId="{545448E9-5899-4C4B-A38F-968DD9CC2BC0}"/>
    <pc:docChg chg="undo custSel addSld modSld sldOrd">
      <pc:chgData name="Narina, Naga Phani (Cognizant)" userId="91d713a8-2bc4-4eef-9129-6cc2e2e1ec09" providerId="ADAL" clId="{545448E9-5899-4C4B-A38F-968DD9CC2BC0}" dt="2025-03-03T16:34:09.144" v="902" actId="14100"/>
      <pc:docMkLst>
        <pc:docMk/>
      </pc:docMkLst>
      <pc:sldChg chg="modSp mod">
        <pc:chgData name="Narina, Naga Phani (Cognizant)" userId="91d713a8-2bc4-4eef-9129-6cc2e2e1ec09" providerId="ADAL" clId="{545448E9-5899-4C4B-A38F-968DD9CC2BC0}" dt="2025-02-28T06:18:01.004" v="866" actId="2711"/>
        <pc:sldMkLst>
          <pc:docMk/>
          <pc:sldMk cId="1973173046" sldId="297"/>
        </pc:sldMkLst>
        <pc:spChg chg="mod">
          <ac:chgData name="Narina, Naga Phani (Cognizant)" userId="91d713a8-2bc4-4eef-9129-6cc2e2e1ec09" providerId="ADAL" clId="{545448E9-5899-4C4B-A38F-968DD9CC2BC0}" dt="2025-02-28T06:18:01.004" v="866" actId="2711"/>
          <ac:spMkLst>
            <pc:docMk/>
            <pc:sldMk cId="1973173046" sldId="297"/>
            <ac:spMk id="2" creationId="{509D22C5-0C9E-B582-A8FE-B45E70A01E7F}"/>
          </ac:spMkLst>
        </pc:spChg>
      </pc:sldChg>
      <pc:sldChg chg="modSp mod">
        <pc:chgData name="Narina, Naga Phani (Cognizant)" userId="91d713a8-2bc4-4eef-9129-6cc2e2e1ec09" providerId="ADAL" clId="{545448E9-5899-4C4B-A38F-968DD9CC2BC0}" dt="2025-02-28T06:17:16.777" v="865" actId="20577"/>
        <pc:sldMkLst>
          <pc:docMk/>
          <pc:sldMk cId="2202437675" sldId="312"/>
        </pc:sldMkLst>
        <pc:spChg chg="mod">
          <ac:chgData name="Narina, Naga Phani (Cognizant)" userId="91d713a8-2bc4-4eef-9129-6cc2e2e1ec09" providerId="ADAL" clId="{545448E9-5899-4C4B-A38F-968DD9CC2BC0}" dt="2025-02-28T06:17:16.777" v="865" actId="20577"/>
          <ac:spMkLst>
            <pc:docMk/>
            <pc:sldMk cId="2202437675" sldId="312"/>
            <ac:spMk id="2" creationId="{4207FF65-A536-F639-8591-ED024C223308}"/>
          </ac:spMkLst>
        </pc:spChg>
      </pc:sldChg>
      <pc:sldChg chg="addSp delSp modSp mod ord">
        <pc:chgData name="Narina, Naga Phani (Cognizant)" userId="91d713a8-2bc4-4eef-9129-6cc2e2e1ec09" providerId="ADAL" clId="{545448E9-5899-4C4B-A38F-968DD9CC2BC0}" dt="2025-03-03T12:11:43.550" v="872" actId="1076"/>
        <pc:sldMkLst>
          <pc:docMk/>
          <pc:sldMk cId="1941619646" sldId="317"/>
        </pc:sldMkLst>
        <pc:spChg chg="add mod">
          <ac:chgData name="Narina, Naga Phani (Cognizant)" userId="91d713a8-2bc4-4eef-9129-6cc2e2e1ec09" providerId="ADAL" clId="{545448E9-5899-4C4B-A38F-968DD9CC2BC0}" dt="2025-03-03T12:11:25.092" v="870" actId="1076"/>
          <ac:spMkLst>
            <pc:docMk/>
            <pc:sldMk cId="1941619646" sldId="317"/>
            <ac:spMk id="47" creationId="{9C1F99E7-BA0C-1ECB-8292-2ABF4B1FAB67}"/>
          </ac:spMkLst>
        </pc:spChg>
        <pc:spChg chg="add del mod">
          <ac:chgData name="Narina, Naga Phani (Cognizant)" userId="91d713a8-2bc4-4eef-9129-6cc2e2e1ec09" providerId="ADAL" clId="{545448E9-5899-4C4B-A38F-968DD9CC2BC0}" dt="2025-02-28T06:04:09.713" v="810" actId="688"/>
          <ac:spMkLst>
            <pc:docMk/>
            <pc:sldMk cId="1941619646" sldId="317"/>
            <ac:spMk id="48" creationId="{A45C2BBF-08CA-C6FB-D5CD-F6DC53BA6150}"/>
          </ac:spMkLst>
        </pc:spChg>
        <pc:spChg chg="add mod">
          <ac:chgData name="Narina, Naga Phani (Cognizant)" userId="91d713a8-2bc4-4eef-9129-6cc2e2e1ec09" providerId="ADAL" clId="{545448E9-5899-4C4B-A38F-968DD9CC2BC0}" dt="2025-03-03T12:11:43.550" v="872" actId="1076"/>
          <ac:spMkLst>
            <pc:docMk/>
            <pc:sldMk cId="1941619646" sldId="317"/>
            <ac:spMk id="55" creationId="{B73D870A-7872-D6D9-1283-1C0FB0B0BB7A}"/>
          </ac:spMkLst>
        </pc:spChg>
        <pc:spChg chg="add mod">
          <ac:chgData name="Narina, Naga Phani (Cognizant)" userId="91d713a8-2bc4-4eef-9129-6cc2e2e1ec09" providerId="ADAL" clId="{545448E9-5899-4C4B-A38F-968DD9CC2BC0}" dt="2025-02-28T06:04:58.588" v="816" actId="1076"/>
          <ac:spMkLst>
            <pc:docMk/>
            <pc:sldMk cId="1941619646" sldId="317"/>
            <ac:spMk id="56" creationId="{59362BE5-24C9-A6DB-2C66-E05E2572FF92}"/>
          </ac:spMkLst>
        </pc:spChg>
        <pc:spChg chg="add mod">
          <ac:chgData name="Narina, Naga Phani (Cognizant)" userId="91d713a8-2bc4-4eef-9129-6cc2e2e1ec09" providerId="ADAL" clId="{545448E9-5899-4C4B-A38F-968DD9CC2BC0}" dt="2025-02-28T06:17:01.804" v="863" actId="20577"/>
          <ac:spMkLst>
            <pc:docMk/>
            <pc:sldMk cId="1941619646" sldId="317"/>
            <ac:spMk id="57" creationId="{B18C764E-7980-8B00-0A26-FEA9B5019655}"/>
          </ac:spMkLst>
        </pc:spChg>
        <pc:graphicFrameChg chg="add mod modGraphic">
          <ac:chgData name="Narina, Naga Phani (Cognizant)" userId="91d713a8-2bc4-4eef-9129-6cc2e2e1ec09" providerId="ADAL" clId="{545448E9-5899-4C4B-A38F-968DD9CC2BC0}" dt="2025-02-25T12:09:18.941" v="597" actId="1076"/>
          <ac:graphicFrameMkLst>
            <pc:docMk/>
            <pc:sldMk cId="1941619646" sldId="317"/>
            <ac:graphicFrameMk id="3" creationId="{81432AE0-4A3D-35E7-674C-83001B9E8903}"/>
          </ac:graphicFrameMkLst>
        </pc:graphicFrameChg>
        <pc:graphicFrameChg chg="add mod modGraphic">
          <ac:chgData name="Narina, Naga Phani (Cognizant)" userId="91d713a8-2bc4-4eef-9129-6cc2e2e1ec09" providerId="ADAL" clId="{545448E9-5899-4C4B-A38F-968DD9CC2BC0}" dt="2025-02-25T12:09:18.941" v="597" actId="1076"/>
          <ac:graphicFrameMkLst>
            <pc:docMk/>
            <pc:sldMk cId="1941619646" sldId="317"/>
            <ac:graphicFrameMk id="4" creationId="{644CD17C-F5BF-D0F3-C815-C11FBF233CB6}"/>
          </ac:graphicFrameMkLst>
        </pc:graphicFrameChg>
        <pc:graphicFrameChg chg="add mod modGraphic">
          <ac:chgData name="Narina, Naga Phani (Cognizant)" userId="91d713a8-2bc4-4eef-9129-6cc2e2e1ec09" providerId="ADAL" clId="{545448E9-5899-4C4B-A38F-968DD9CC2BC0}" dt="2025-02-25T12:09:18.941" v="597" actId="1076"/>
          <ac:graphicFrameMkLst>
            <pc:docMk/>
            <pc:sldMk cId="1941619646" sldId="317"/>
            <ac:graphicFrameMk id="5" creationId="{D4C09DD3-4335-84FE-ACB6-16AC01A7032B}"/>
          </ac:graphicFrameMkLst>
        </pc:graphicFrameChg>
        <pc:graphicFrameChg chg="add mod modGraphic">
          <ac:chgData name="Narina, Naga Phani (Cognizant)" userId="91d713a8-2bc4-4eef-9129-6cc2e2e1ec09" providerId="ADAL" clId="{545448E9-5899-4C4B-A38F-968DD9CC2BC0}" dt="2025-02-25T12:09:18.941" v="597" actId="1076"/>
          <ac:graphicFrameMkLst>
            <pc:docMk/>
            <pc:sldMk cId="1941619646" sldId="317"/>
            <ac:graphicFrameMk id="6" creationId="{FB4C3DD0-1837-8CED-0695-F5D4A488FDC7}"/>
          </ac:graphicFrameMkLst>
        </pc:graphicFrameChg>
        <pc:graphicFrameChg chg="add mod modGraphic">
          <ac:chgData name="Narina, Naga Phani (Cognizant)" userId="91d713a8-2bc4-4eef-9129-6cc2e2e1ec09" providerId="ADAL" clId="{545448E9-5899-4C4B-A38F-968DD9CC2BC0}" dt="2025-02-28T06:15:34.312" v="841" actId="1076"/>
          <ac:graphicFrameMkLst>
            <pc:docMk/>
            <pc:sldMk cId="1941619646" sldId="317"/>
            <ac:graphicFrameMk id="7" creationId="{EC55D04A-C9E3-7151-92E4-B91E0592AC92}"/>
          </ac:graphicFrameMkLst>
        </pc:graphicFrameChg>
        <pc:cxnChg chg="add mod">
          <ac:chgData name="Narina, Naga Phani (Cognizant)" userId="91d713a8-2bc4-4eef-9129-6cc2e2e1ec09" providerId="ADAL" clId="{545448E9-5899-4C4B-A38F-968DD9CC2BC0}" dt="2025-02-28T06:15:26.993" v="840" actId="14100"/>
          <ac:cxnSpMkLst>
            <pc:docMk/>
            <pc:sldMk cId="1941619646" sldId="317"/>
            <ac:cxnSpMk id="16" creationId="{03DAA945-0A22-2CBE-E24E-FAD72BE98001}"/>
          </ac:cxnSpMkLst>
        </pc:cxnChg>
        <pc:cxnChg chg="add mod">
          <ac:chgData name="Narina, Naga Phani (Cognizant)" userId="91d713a8-2bc4-4eef-9129-6cc2e2e1ec09" providerId="ADAL" clId="{545448E9-5899-4C4B-A38F-968DD9CC2BC0}" dt="2025-02-28T06:15:18.658" v="839" actId="14100"/>
          <ac:cxnSpMkLst>
            <pc:docMk/>
            <pc:sldMk cId="1941619646" sldId="317"/>
            <ac:cxnSpMk id="18" creationId="{52F3BE1F-7E13-13BD-91E7-B0D2326A2E49}"/>
          </ac:cxnSpMkLst>
        </pc:cxnChg>
        <pc:cxnChg chg="add mod">
          <ac:chgData name="Narina, Naga Phani (Cognizant)" userId="91d713a8-2bc4-4eef-9129-6cc2e2e1ec09" providerId="ADAL" clId="{545448E9-5899-4C4B-A38F-968DD9CC2BC0}" dt="2025-02-28T06:14:51.793" v="837" actId="14100"/>
          <ac:cxnSpMkLst>
            <pc:docMk/>
            <pc:sldMk cId="1941619646" sldId="317"/>
            <ac:cxnSpMk id="24" creationId="{0D943DBC-48E8-39F1-D04B-5B673CE1E9F8}"/>
          </ac:cxnSpMkLst>
        </pc:cxnChg>
        <pc:cxnChg chg="add mod">
          <ac:chgData name="Narina, Naga Phani (Cognizant)" userId="91d713a8-2bc4-4eef-9129-6cc2e2e1ec09" providerId="ADAL" clId="{545448E9-5899-4C4B-A38F-968DD9CC2BC0}" dt="2025-02-28T06:16:38.454" v="855" actId="13822"/>
          <ac:cxnSpMkLst>
            <pc:docMk/>
            <pc:sldMk cId="1941619646" sldId="317"/>
            <ac:cxnSpMk id="30" creationId="{C818FDEC-87E3-3795-41C7-0078477F7490}"/>
          </ac:cxnSpMkLst>
        </pc:cxnChg>
      </pc:sldChg>
      <pc:sldChg chg="addSp delSp modSp mod">
        <pc:chgData name="Narina, Naga Phani (Cognizant)" userId="91d713a8-2bc4-4eef-9129-6cc2e2e1ec09" providerId="ADAL" clId="{545448E9-5899-4C4B-A38F-968DD9CC2BC0}" dt="2025-03-03T12:11:15.339" v="869" actId="1076"/>
        <pc:sldMkLst>
          <pc:docMk/>
          <pc:sldMk cId="2498021601" sldId="321"/>
        </pc:sldMkLst>
        <pc:spChg chg="add mod">
          <ac:chgData name="Narina, Naga Phani (Cognizant)" userId="91d713a8-2bc4-4eef-9129-6cc2e2e1ec09" providerId="ADAL" clId="{545448E9-5899-4C4B-A38F-968DD9CC2BC0}" dt="2025-02-25T11:52:01.856" v="462" actId="20577"/>
          <ac:spMkLst>
            <pc:docMk/>
            <pc:sldMk cId="2498021601" sldId="321"/>
            <ac:spMk id="4" creationId="{FC0713EB-2057-093E-B4EA-7C1512860D45}"/>
          </ac:spMkLst>
        </pc:spChg>
        <pc:spChg chg="add del mod">
          <ac:chgData name="Narina, Naga Phani (Cognizant)" userId="91d713a8-2bc4-4eef-9129-6cc2e2e1ec09" providerId="ADAL" clId="{545448E9-5899-4C4B-A38F-968DD9CC2BC0}" dt="2025-02-25T11:53:23.392" v="495" actId="1076"/>
          <ac:spMkLst>
            <pc:docMk/>
            <pc:sldMk cId="2498021601" sldId="321"/>
            <ac:spMk id="5" creationId="{CC1D427B-176B-C111-C5A4-FADBF1D18635}"/>
          </ac:spMkLst>
        </pc:spChg>
        <pc:spChg chg="add mod">
          <ac:chgData name="Narina, Naga Phani (Cognizant)" userId="91d713a8-2bc4-4eef-9129-6cc2e2e1ec09" providerId="ADAL" clId="{545448E9-5899-4C4B-A38F-968DD9CC2BC0}" dt="2025-03-03T12:11:15.339" v="869" actId="1076"/>
          <ac:spMkLst>
            <pc:docMk/>
            <pc:sldMk cId="2498021601" sldId="321"/>
            <ac:spMk id="14" creationId="{AB55CDFE-BDDD-399B-073C-0E7A32E365AA}"/>
          </ac:spMkLst>
        </pc:spChg>
        <pc:spChg chg="mod">
          <ac:chgData name="Narina, Naga Phani (Cognizant)" userId="91d713a8-2bc4-4eef-9129-6cc2e2e1ec09" providerId="ADAL" clId="{545448E9-5899-4C4B-A38F-968DD9CC2BC0}" dt="2025-02-25T11:50:11.214" v="427" actId="1076"/>
          <ac:spMkLst>
            <pc:docMk/>
            <pc:sldMk cId="2498021601" sldId="321"/>
            <ac:spMk id="25" creationId="{D1D8482B-BA45-DB4E-1EB3-257EC6FB475F}"/>
          </ac:spMkLst>
        </pc:spChg>
        <pc:spChg chg="mod">
          <ac:chgData name="Narina, Naga Phani (Cognizant)" userId="91d713a8-2bc4-4eef-9129-6cc2e2e1ec09" providerId="ADAL" clId="{545448E9-5899-4C4B-A38F-968DD9CC2BC0}" dt="2025-02-25T11:55:05.090" v="508" actId="1076"/>
          <ac:spMkLst>
            <pc:docMk/>
            <pc:sldMk cId="2498021601" sldId="321"/>
            <ac:spMk id="41" creationId="{6DF252AB-FFF5-A134-C737-05B00F7297D3}"/>
          </ac:spMkLst>
        </pc:spChg>
        <pc:picChg chg="add mod">
          <ac:chgData name="Narina, Naga Phani (Cognizant)" userId="91d713a8-2bc4-4eef-9129-6cc2e2e1ec09" providerId="ADAL" clId="{545448E9-5899-4C4B-A38F-968DD9CC2BC0}" dt="2025-02-25T11:53:06.115" v="490" actId="1076"/>
          <ac:picMkLst>
            <pc:docMk/>
            <pc:sldMk cId="2498021601" sldId="321"/>
            <ac:picMk id="6" creationId="{1E040991-E2F3-A0D7-7CFE-37042EBD0F31}"/>
          </ac:picMkLst>
        </pc:picChg>
        <pc:picChg chg="add mod">
          <ac:chgData name="Narina, Naga Phani (Cognizant)" userId="91d713a8-2bc4-4eef-9129-6cc2e2e1ec09" providerId="ADAL" clId="{545448E9-5899-4C4B-A38F-968DD9CC2BC0}" dt="2025-02-25T11:53:14.432" v="493" actId="1076"/>
          <ac:picMkLst>
            <pc:docMk/>
            <pc:sldMk cId="2498021601" sldId="321"/>
            <ac:picMk id="7" creationId="{40A061F9-E2C3-C414-4867-8EA61183A4FE}"/>
          </ac:picMkLst>
        </pc:picChg>
        <pc:picChg chg="mod">
          <ac:chgData name="Narina, Naga Phani (Cognizant)" userId="91d713a8-2bc4-4eef-9129-6cc2e2e1ec09" providerId="ADAL" clId="{545448E9-5899-4C4B-A38F-968DD9CC2BC0}" dt="2025-02-25T11:50:27.353" v="430" actId="1076"/>
          <ac:picMkLst>
            <pc:docMk/>
            <pc:sldMk cId="2498021601" sldId="321"/>
            <ac:picMk id="24" creationId="{D0CA2A5A-C311-9CB3-C90C-DAF2743AD857}"/>
          </ac:picMkLst>
        </pc:picChg>
        <pc:picChg chg="mod">
          <ac:chgData name="Narina, Naga Phani (Cognizant)" userId="91d713a8-2bc4-4eef-9129-6cc2e2e1ec09" providerId="ADAL" clId="{545448E9-5899-4C4B-A38F-968DD9CC2BC0}" dt="2025-02-25T11:53:18.819" v="494" actId="1076"/>
          <ac:picMkLst>
            <pc:docMk/>
            <pc:sldMk cId="2498021601" sldId="321"/>
            <ac:picMk id="62" creationId="{EBAD6BC3-44D9-5D75-2356-41BB5D93EEE8}"/>
          </ac:picMkLst>
        </pc:picChg>
        <pc:picChg chg="mod">
          <ac:chgData name="Narina, Naga Phani (Cognizant)" userId="91d713a8-2bc4-4eef-9129-6cc2e2e1ec09" providerId="ADAL" clId="{545448E9-5899-4C4B-A38F-968DD9CC2BC0}" dt="2025-02-25T11:53:45.935" v="497" actId="1076"/>
          <ac:picMkLst>
            <pc:docMk/>
            <pc:sldMk cId="2498021601" sldId="321"/>
            <ac:picMk id="66" creationId="{95BCC36F-231E-94F4-672F-B2DE65D72EEA}"/>
          </ac:picMkLst>
        </pc:picChg>
        <pc:cxnChg chg="mod">
          <ac:chgData name="Narina, Naga Phani (Cognizant)" userId="91d713a8-2bc4-4eef-9129-6cc2e2e1ec09" providerId="ADAL" clId="{545448E9-5899-4C4B-A38F-968DD9CC2BC0}" dt="2025-02-25T11:50:54.644" v="433" actId="1076"/>
          <ac:cxnSpMkLst>
            <pc:docMk/>
            <pc:sldMk cId="2498021601" sldId="321"/>
            <ac:cxnSpMk id="31" creationId="{8C59705B-7100-2599-99E7-D580219A4C24}"/>
          </ac:cxnSpMkLst>
        </pc:cxnChg>
        <pc:cxnChg chg="mod">
          <ac:chgData name="Narina, Naga Phani (Cognizant)" userId="91d713a8-2bc4-4eef-9129-6cc2e2e1ec09" providerId="ADAL" clId="{545448E9-5899-4C4B-A38F-968DD9CC2BC0}" dt="2025-02-25T11:52:45.389" v="487" actId="1076"/>
          <ac:cxnSpMkLst>
            <pc:docMk/>
            <pc:sldMk cId="2498021601" sldId="321"/>
            <ac:cxnSpMk id="56" creationId="{66D750AE-2C9A-35EA-76CF-06168489342F}"/>
          </ac:cxnSpMkLst>
        </pc:cxnChg>
        <pc:cxnChg chg="mod">
          <ac:chgData name="Narina, Naga Phani (Cognizant)" userId="91d713a8-2bc4-4eef-9129-6cc2e2e1ec09" providerId="ADAL" clId="{545448E9-5899-4C4B-A38F-968DD9CC2BC0}" dt="2025-02-25T11:50:43.287" v="432" actId="14100"/>
          <ac:cxnSpMkLst>
            <pc:docMk/>
            <pc:sldMk cId="2498021601" sldId="321"/>
            <ac:cxnSpMk id="64" creationId="{126BAA40-677D-E701-EB2E-4A0844EB9375}"/>
          </ac:cxnSpMkLst>
        </pc:cxnChg>
        <pc:cxnChg chg="mod">
          <ac:chgData name="Narina, Naga Phani (Cognizant)" userId="91d713a8-2bc4-4eef-9129-6cc2e2e1ec09" providerId="ADAL" clId="{545448E9-5899-4C4B-A38F-968DD9CC2BC0}" dt="2025-02-25T11:54:27.457" v="504" actId="14100"/>
          <ac:cxnSpMkLst>
            <pc:docMk/>
            <pc:sldMk cId="2498021601" sldId="321"/>
            <ac:cxnSpMk id="68" creationId="{29262F6F-B56A-BAB4-B9A9-934BFB59436C}"/>
          </ac:cxnSpMkLst>
        </pc:cxnChg>
        <pc:cxnChg chg="mod">
          <ac:chgData name="Narina, Naga Phani (Cognizant)" userId="91d713a8-2bc4-4eef-9129-6cc2e2e1ec09" providerId="ADAL" clId="{545448E9-5899-4C4B-A38F-968DD9CC2BC0}" dt="2025-02-25T11:54:13.928" v="502" actId="14100"/>
          <ac:cxnSpMkLst>
            <pc:docMk/>
            <pc:sldMk cId="2498021601" sldId="321"/>
            <ac:cxnSpMk id="76" creationId="{8B6B21A9-A681-1D91-3014-4E706B0167AD}"/>
          </ac:cxnSpMkLst>
        </pc:cxnChg>
      </pc:sldChg>
      <pc:sldChg chg="addSp delSp modSp new mod">
        <pc:chgData name="Narina, Naga Phani (Cognizant)" userId="91d713a8-2bc4-4eef-9129-6cc2e2e1ec09" providerId="ADAL" clId="{545448E9-5899-4C4B-A38F-968DD9CC2BC0}" dt="2025-03-03T16:32:14.644" v="887" actId="1076"/>
        <pc:sldMkLst>
          <pc:docMk/>
          <pc:sldMk cId="137233307" sldId="322"/>
        </pc:sldMkLst>
        <pc:spChg chg="add mod">
          <ac:chgData name="Narina, Naga Phani (Cognizant)" userId="91d713a8-2bc4-4eef-9129-6cc2e2e1ec09" providerId="ADAL" clId="{545448E9-5899-4C4B-A38F-968DD9CC2BC0}" dt="2025-03-03T16:32:14.644" v="887" actId="1076"/>
          <ac:spMkLst>
            <pc:docMk/>
            <pc:sldMk cId="137233307" sldId="322"/>
            <ac:spMk id="10" creationId="{C6FD3D1E-82F5-C8A2-E792-70B095928C6C}"/>
          </ac:spMkLst>
        </pc:spChg>
        <pc:picChg chg="add del mod">
          <ac:chgData name="Narina, Naga Phani (Cognizant)" userId="91d713a8-2bc4-4eef-9129-6cc2e2e1ec09" providerId="ADAL" clId="{545448E9-5899-4C4B-A38F-968DD9CC2BC0}" dt="2025-03-03T16:26:10.550" v="878" actId="478"/>
          <ac:picMkLst>
            <pc:docMk/>
            <pc:sldMk cId="137233307" sldId="322"/>
            <ac:picMk id="3" creationId="{4EB62D26-5931-F38E-E840-938EF5D8B6D4}"/>
          </ac:picMkLst>
        </pc:picChg>
        <pc:picChg chg="add mod">
          <ac:chgData name="Narina, Naga Phani (Cognizant)" userId="91d713a8-2bc4-4eef-9129-6cc2e2e1ec09" providerId="ADAL" clId="{545448E9-5899-4C4B-A38F-968DD9CC2BC0}" dt="2025-03-03T16:32:11.185" v="886" actId="1076"/>
          <ac:picMkLst>
            <pc:docMk/>
            <pc:sldMk cId="137233307" sldId="322"/>
            <ac:picMk id="5" creationId="{559A7F48-CCAE-FEC4-B528-F42720A09C05}"/>
          </ac:picMkLst>
        </pc:picChg>
        <pc:picChg chg="add del mod">
          <ac:chgData name="Narina, Naga Phani (Cognizant)" userId="91d713a8-2bc4-4eef-9129-6cc2e2e1ec09" providerId="ADAL" clId="{545448E9-5899-4C4B-A38F-968DD9CC2BC0}" dt="2025-03-03T16:25:29.096" v="874" actId="478"/>
          <ac:picMkLst>
            <pc:docMk/>
            <pc:sldMk cId="137233307" sldId="322"/>
            <ac:picMk id="9" creationId="{90AD538D-5249-BD4C-E721-7D1A47C5CFBB}"/>
          </ac:picMkLst>
        </pc:picChg>
      </pc:sldChg>
      <pc:sldChg chg="addSp delSp modSp add mod">
        <pc:chgData name="Narina, Naga Phani (Cognizant)" userId="91d713a8-2bc4-4eef-9129-6cc2e2e1ec09" providerId="ADAL" clId="{545448E9-5899-4C4B-A38F-968DD9CC2BC0}" dt="2025-03-03T16:33:11.246" v="893" actId="1076"/>
        <pc:sldMkLst>
          <pc:docMk/>
          <pc:sldMk cId="3359309282" sldId="323"/>
        </pc:sldMkLst>
        <pc:spChg chg="add mod">
          <ac:chgData name="Narina, Naga Phani (Cognizant)" userId="91d713a8-2bc4-4eef-9129-6cc2e2e1ec09" providerId="ADAL" clId="{545448E9-5899-4C4B-A38F-968DD9CC2BC0}" dt="2025-03-03T16:33:11.246" v="893" actId="1076"/>
          <ac:spMkLst>
            <pc:docMk/>
            <pc:sldMk cId="3359309282" sldId="323"/>
            <ac:spMk id="4" creationId="{E2873DC1-C9A7-AB7B-EA14-9A63156DF47B}"/>
          </ac:spMkLst>
        </pc:spChg>
        <pc:picChg chg="add del mod">
          <ac:chgData name="Narina, Naga Phani (Cognizant)" userId="91d713a8-2bc4-4eef-9129-6cc2e2e1ec09" providerId="ADAL" clId="{545448E9-5899-4C4B-A38F-968DD9CC2BC0}" dt="2025-03-03T16:25:23.428" v="873" actId="478"/>
          <ac:picMkLst>
            <pc:docMk/>
            <pc:sldMk cId="3359309282" sldId="323"/>
            <ac:picMk id="3" creationId="{256F37F3-9BCF-970C-06AC-D10C0F327268}"/>
          </ac:picMkLst>
        </pc:picChg>
        <pc:picChg chg="add mod">
          <ac:chgData name="Narina, Naga Phani (Cognizant)" userId="91d713a8-2bc4-4eef-9129-6cc2e2e1ec09" providerId="ADAL" clId="{545448E9-5899-4C4B-A38F-968DD9CC2BC0}" dt="2025-03-03T16:33:05.771" v="892" actId="1076"/>
          <ac:picMkLst>
            <pc:docMk/>
            <pc:sldMk cId="3359309282" sldId="323"/>
            <ac:picMk id="5" creationId="{EA4B9901-E3D0-0249-7CBE-836145FEAFC1}"/>
          </ac:picMkLst>
        </pc:picChg>
      </pc:sldChg>
      <pc:sldChg chg="addSp delSp modSp new mod ord">
        <pc:chgData name="Narina, Naga Phani (Cognizant)" userId="91d713a8-2bc4-4eef-9129-6cc2e2e1ec09" providerId="ADAL" clId="{545448E9-5899-4C4B-A38F-968DD9CC2BC0}" dt="2025-03-03T16:34:09.144" v="902" actId="14100"/>
        <pc:sldMkLst>
          <pc:docMk/>
          <pc:sldMk cId="1181266825" sldId="324"/>
        </pc:sldMkLst>
        <pc:spChg chg="add mod">
          <ac:chgData name="Narina, Naga Phani (Cognizant)" userId="91d713a8-2bc4-4eef-9129-6cc2e2e1ec09" providerId="ADAL" clId="{545448E9-5899-4C4B-A38F-968DD9CC2BC0}" dt="2025-02-25T16:59:50.029" v="805" actId="1076"/>
          <ac:spMkLst>
            <pc:docMk/>
            <pc:sldMk cId="1181266825" sldId="324"/>
            <ac:spMk id="8" creationId="{EE95878C-6C8D-F9B7-6DA1-262DB7EFFD03}"/>
          </ac:spMkLst>
        </pc:spChg>
        <pc:picChg chg="add mod">
          <ac:chgData name="Narina, Naga Phani (Cognizant)" userId="91d713a8-2bc4-4eef-9129-6cc2e2e1ec09" providerId="ADAL" clId="{545448E9-5899-4C4B-A38F-968DD9CC2BC0}" dt="2025-03-03T16:34:09.144" v="902" actId="14100"/>
          <ac:picMkLst>
            <pc:docMk/>
            <pc:sldMk cId="1181266825" sldId="324"/>
            <ac:picMk id="3" creationId="{2C4C5891-6ED5-4D16-ED31-2036E3C4D6D4}"/>
          </ac:picMkLst>
        </pc:picChg>
        <pc:picChg chg="add del mod">
          <ac:chgData name="Narina, Naga Phani (Cognizant)" userId="91d713a8-2bc4-4eef-9129-6cc2e2e1ec09" providerId="ADAL" clId="{545448E9-5899-4C4B-A38F-968DD9CC2BC0}" dt="2025-03-03T16:33:21.568" v="894" actId="478"/>
          <ac:picMkLst>
            <pc:docMk/>
            <pc:sldMk cId="1181266825" sldId="324"/>
            <ac:picMk id="7" creationId="{79246C63-F659-3023-EF11-6E242A72C8F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015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jfif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Analytics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een and white file folder with a white paper&#10;&#10;AI-generated content may be incorrect.">
            <a:extLst>
              <a:ext uri="{FF2B5EF4-FFF2-40B4-BE49-F238E27FC236}">
                <a16:creationId xmlns:a16="http://schemas.microsoft.com/office/drawing/2014/main" id="{FD61BC32-F39F-5C9E-6230-99316027F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03" y="1687286"/>
            <a:ext cx="784112" cy="784112"/>
          </a:xfrm>
          <a:prstGeom prst="rect">
            <a:avLst/>
          </a:prstGeom>
        </p:spPr>
      </p:pic>
      <p:pic>
        <p:nvPicPr>
          <p:cNvPr id="15" name="Picture 14" descr="A purple and white file with a purple and white text&#10;&#10;AI-generated content may be incorrect.">
            <a:extLst>
              <a:ext uri="{FF2B5EF4-FFF2-40B4-BE49-F238E27FC236}">
                <a16:creationId xmlns:a16="http://schemas.microsoft.com/office/drawing/2014/main" id="{63ECA7A6-A8FF-C959-7966-7FDEA5C15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03" y="2558484"/>
            <a:ext cx="784112" cy="784112"/>
          </a:xfrm>
          <a:prstGeom prst="rect">
            <a:avLst/>
          </a:prstGeom>
        </p:spPr>
      </p:pic>
      <p:pic>
        <p:nvPicPr>
          <p:cNvPr id="21" name="Picture 20" descr="A blue logo with text&#10;&#10;AI-generated content may be incorrect.">
            <a:extLst>
              <a:ext uri="{FF2B5EF4-FFF2-40B4-BE49-F238E27FC236}">
                <a16:creationId xmlns:a16="http://schemas.microsoft.com/office/drawing/2014/main" id="{946749FF-FF2D-3032-69BD-FF46065F4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933" y="1737005"/>
            <a:ext cx="1741714" cy="8526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2FF7D6-A07F-FEB2-765C-AE8EBBA89546}"/>
              </a:ext>
            </a:extLst>
          </p:cNvPr>
          <p:cNvSpPr txBox="1"/>
          <p:nvPr/>
        </p:nvSpPr>
        <p:spPr>
          <a:xfrm>
            <a:off x="2177142" y="1262116"/>
            <a:ext cx="2449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INTERNAL STAGE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4" name="Picture 23" descr="A cloud with a blue cylinder&#10;&#10;AI-generated content may be incorrect.">
            <a:extLst>
              <a:ext uri="{FF2B5EF4-FFF2-40B4-BE49-F238E27FC236}">
                <a16:creationId xmlns:a16="http://schemas.microsoft.com/office/drawing/2014/main" id="{D0CA2A5A-C311-9CB3-C90C-DAF2743AD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356" y="1510621"/>
            <a:ext cx="1811109" cy="14245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D8482B-BA45-DB4E-1EB3-257EC6FB475F}"/>
              </a:ext>
            </a:extLst>
          </p:cNvPr>
          <p:cNvSpPr txBox="1"/>
          <p:nvPr/>
        </p:nvSpPr>
        <p:spPr>
          <a:xfrm>
            <a:off x="6126624" y="1064642"/>
            <a:ext cx="181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6E9793-E91E-85EC-4F7E-CE83110D0F67}"/>
              </a:ext>
            </a:extLst>
          </p:cNvPr>
          <p:cNvCxnSpPr>
            <a:cxnSpLocks/>
          </p:cNvCxnSpPr>
          <p:nvPr/>
        </p:nvCxnSpPr>
        <p:spPr>
          <a:xfrm>
            <a:off x="2090057" y="979714"/>
            <a:ext cx="0" cy="395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9705B-7100-2599-99E7-D580219A4C24}"/>
              </a:ext>
            </a:extLst>
          </p:cNvPr>
          <p:cNvCxnSpPr/>
          <p:nvPr/>
        </p:nvCxnSpPr>
        <p:spPr>
          <a:xfrm>
            <a:off x="2080674" y="989969"/>
            <a:ext cx="60524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C7421E-786C-BB35-89BD-E6F8CCE11352}"/>
              </a:ext>
            </a:extLst>
          </p:cNvPr>
          <p:cNvCxnSpPr/>
          <p:nvPr/>
        </p:nvCxnSpPr>
        <p:spPr>
          <a:xfrm>
            <a:off x="8142514" y="979714"/>
            <a:ext cx="0" cy="4637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9CF57B-3CB1-6E92-7A46-0065039DFDB8}"/>
              </a:ext>
            </a:extLst>
          </p:cNvPr>
          <p:cNvCxnSpPr/>
          <p:nvPr/>
        </p:nvCxnSpPr>
        <p:spPr>
          <a:xfrm>
            <a:off x="2090057" y="4931229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72867D5-CC2A-B50D-1ABF-9EFE77F412A3}"/>
              </a:ext>
            </a:extLst>
          </p:cNvPr>
          <p:cNvCxnSpPr/>
          <p:nvPr/>
        </p:nvCxnSpPr>
        <p:spPr>
          <a:xfrm flipH="1">
            <a:off x="2090057" y="5617029"/>
            <a:ext cx="60524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DF252AB-FFF5-A134-C737-05B00F7297D3}"/>
              </a:ext>
            </a:extLst>
          </p:cNvPr>
          <p:cNvSpPr txBox="1"/>
          <p:nvPr/>
        </p:nvSpPr>
        <p:spPr>
          <a:xfrm>
            <a:off x="2048561" y="600276"/>
            <a:ext cx="22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SNOWSIGHT</a:t>
            </a:r>
            <a:endParaRPr lang="en-IN" dirty="0">
              <a:solidFill>
                <a:srgbClr val="00B0F0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D750AE-2C9A-35EA-76CF-06168489342F}"/>
              </a:ext>
            </a:extLst>
          </p:cNvPr>
          <p:cNvCxnSpPr>
            <a:cxnSpLocks/>
          </p:cNvCxnSpPr>
          <p:nvPr/>
        </p:nvCxnSpPr>
        <p:spPr>
          <a:xfrm>
            <a:off x="4116980" y="2264557"/>
            <a:ext cx="1889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9E796D-BBA8-ED3D-6506-C4C1C9D92CE1}"/>
              </a:ext>
            </a:extLst>
          </p:cNvPr>
          <p:cNvCxnSpPr/>
          <p:nvPr/>
        </p:nvCxnSpPr>
        <p:spPr>
          <a:xfrm>
            <a:off x="1741715" y="2558484"/>
            <a:ext cx="557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61" descr="A black and white grid&#10;&#10;AI-generated content may be incorrect.">
            <a:extLst>
              <a:ext uri="{FF2B5EF4-FFF2-40B4-BE49-F238E27FC236}">
                <a16:creationId xmlns:a16="http://schemas.microsoft.com/office/drawing/2014/main" id="{EBAD6BC3-44D9-5D75-2356-41BB5D93EE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099" y="3702550"/>
            <a:ext cx="745353" cy="826567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6BAA40-677D-E701-EB2E-4A0844EB9375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068910" y="2935169"/>
            <a:ext cx="1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Picture 6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95BCC36F-231E-94F4-672F-B2DE65D72E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2539" y="1584826"/>
            <a:ext cx="2155491" cy="1131632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262F6F-B56A-BAB4-B9A9-934BFB59436C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8029941" y="2150642"/>
            <a:ext cx="1342598" cy="7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69" descr="A group of colorful crosses&#10;&#10;AI-generated content may be incorrect.">
            <a:extLst>
              <a:ext uri="{FF2B5EF4-FFF2-40B4-BE49-F238E27FC236}">
                <a16:creationId xmlns:a16="http://schemas.microsoft.com/office/drawing/2014/main" id="{D5BF8FB1-1140-05F7-CF3F-12C009B7DB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7442" y="3298371"/>
            <a:ext cx="1786168" cy="176245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5A3F27B-4DE8-6BE6-42F5-B3914A921699}"/>
              </a:ext>
            </a:extLst>
          </p:cNvPr>
          <p:cNvSpPr txBox="1"/>
          <p:nvPr/>
        </p:nvSpPr>
        <p:spPr>
          <a:xfrm>
            <a:off x="10158405" y="5115691"/>
            <a:ext cx="20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</a:t>
            </a:r>
            <a:endParaRPr lang="en-IN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B6B21A9-A681-1D91-3014-4E706B0167AD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7974465" y="4179600"/>
            <a:ext cx="1892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0713EB-2057-093E-B4EA-7C1512860D45}"/>
              </a:ext>
            </a:extLst>
          </p:cNvPr>
          <p:cNvSpPr txBox="1"/>
          <p:nvPr/>
        </p:nvSpPr>
        <p:spPr>
          <a:xfrm>
            <a:off x="4245428" y="1853562"/>
            <a:ext cx="163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INTO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D427B-176B-C111-C5A4-FADBF1D18635}"/>
              </a:ext>
            </a:extLst>
          </p:cNvPr>
          <p:cNvSpPr txBox="1"/>
          <p:nvPr/>
        </p:nvSpPr>
        <p:spPr>
          <a:xfrm>
            <a:off x="6304939" y="4590677"/>
            <a:ext cx="163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  <a:endParaRPr lang="en-IN" dirty="0"/>
          </a:p>
        </p:txBody>
      </p:sp>
      <p:pic>
        <p:nvPicPr>
          <p:cNvPr id="6" name="Picture 5" descr="A black and white grid&#10;&#10;AI-generated content may be incorrect.">
            <a:extLst>
              <a:ext uri="{FF2B5EF4-FFF2-40B4-BE49-F238E27FC236}">
                <a16:creationId xmlns:a16="http://schemas.microsoft.com/office/drawing/2014/main" id="{1E040991-E2F3-A0D7-7CFE-37042EBD0F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6711" y="3715485"/>
            <a:ext cx="745353" cy="826567"/>
          </a:xfrm>
          <a:prstGeom prst="rect">
            <a:avLst/>
          </a:prstGeom>
        </p:spPr>
      </p:pic>
      <p:pic>
        <p:nvPicPr>
          <p:cNvPr id="7" name="Picture 6" descr="A black and white grid&#10;&#10;AI-generated content may be incorrect.">
            <a:extLst>
              <a:ext uri="{FF2B5EF4-FFF2-40B4-BE49-F238E27FC236}">
                <a16:creationId xmlns:a16="http://schemas.microsoft.com/office/drawing/2014/main" id="{40A061F9-E2C3-C414-4867-8EA61183A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7537" y="3702549"/>
            <a:ext cx="745353" cy="8265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55CDFE-BDDD-399B-073C-0E7A32E365AA}"/>
              </a:ext>
            </a:extLst>
          </p:cNvPr>
          <p:cNvSpPr txBox="1"/>
          <p:nvPr/>
        </p:nvSpPr>
        <p:spPr>
          <a:xfrm>
            <a:off x="3964447" y="11338"/>
            <a:ext cx="9087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ARCHITECTURE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432AE0-4A3D-35E7-674C-83001B9E8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38246"/>
              </p:ext>
            </p:extLst>
          </p:nvPr>
        </p:nvGraphicFramePr>
        <p:xfrm>
          <a:off x="548901" y="1085428"/>
          <a:ext cx="1884998" cy="2697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84998">
                  <a:extLst>
                    <a:ext uri="{9D8B030D-6E8A-4147-A177-3AD203B41FA5}">
                      <a16:colId xmlns:a16="http://schemas.microsoft.com/office/drawing/2014/main" val="903597688"/>
                    </a:ext>
                  </a:extLst>
                </a:gridCol>
              </a:tblGrid>
              <a:tr h="221294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Customers Table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CUSTOMER_ID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FIRST_NAME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LAST_NAME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EMAIL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PHONE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STREET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CITY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ZIP_CODE</a:t>
                      </a:r>
                    </a:p>
                    <a:p>
                      <a:br>
                        <a:rPr lang="en-US" dirty="0"/>
                      </a:b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6255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4CD17C-F5BF-D0F3-C815-C11FBF233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95979"/>
              </p:ext>
            </p:extLst>
          </p:nvPr>
        </p:nvGraphicFramePr>
        <p:xfrm>
          <a:off x="7044848" y="1090750"/>
          <a:ext cx="2645230" cy="2697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5230">
                  <a:extLst>
                    <a:ext uri="{9D8B030D-6E8A-4147-A177-3AD203B41FA5}">
                      <a16:colId xmlns:a16="http://schemas.microsoft.com/office/drawing/2014/main" val="3470063285"/>
                    </a:ext>
                  </a:extLst>
                </a:gridCol>
              </a:tblGrid>
              <a:tr h="269748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Tables</a:t>
                      </a:r>
                    </a:p>
                    <a:p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STORE_ID</a:t>
                      </a:r>
                    </a:p>
                    <a:p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STORE_NAME</a:t>
                      </a:r>
                    </a:p>
                    <a:p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</a:t>
                      </a:r>
                    </a:p>
                    <a:p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</a:p>
                    <a:p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OPENING_DATE</a:t>
                      </a:r>
                    </a:p>
                    <a:p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STORE_TYPE</a:t>
                      </a:r>
                    </a:p>
                    <a:p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</a:t>
                      </a:r>
                    </a:p>
                    <a:p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EMPLOYEE_COUNT</a:t>
                      </a:r>
                    </a:p>
                    <a:p>
                      <a:endParaRPr lang="en-IN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325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C09DD3-4335-84FE-ACB6-16AC01A70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69443"/>
              </p:ext>
            </p:extLst>
          </p:nvPr>
        </p:nvGraphicFramePr>
        <p:xfrm>
          <a:off x="454479" y="4194386"/>
          <a:ext cx="2667930" cy="2377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67930">
                  <a:extLst>
                    <a:ext uri="{9D8B030D-6E8A-4147-A177-3AD203B41FA5}">
                      <a16:colId xmlns:a16="http://schemas.microsoft.com/office/drawing/2014/main" val="4186622593"/>
                    </a:ext>
                  </a:extLst>
                </a:gridCol>
              </a:tblGrid>
              <a:tr h="687734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</a:rPr>
                        <a:t>Products Tables</a:t>
                      </a:r>
                    </a:p>
                    <a:p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</a:rPr>
                        <a:t>PRODUCT_ID</a:t>
                      </a:r>
                    </a:p>
                    <a:p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</a:rPr>
                        <a:t>PRODUCT_NAME</a:t>
                      </a:r>
                    </a:p>
                    <a:p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</a:p>
                    <a:p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</a:rPr>
                        <a:t>PRICE</a:t>
                      </a:r>
                    </a:p>
                    <a:p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</a:rPr>
                        <a:t>SUPPLIER_ID</a:t>
                      </a:r>
                    </a:p>
                    <a:p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</a:rPr>
                        <a:t>STOCK_QUANTITY</a:t>
                      </a:r>
                    </a:p>
                    <a:p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</a:rPr>
                        <a:t>REORDER_LEVEL</a:t>
                      </a:r>
                    </a:p>
                    <a:p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</a:rPr>
                        <a:t>DISCONTINUED</a:t>
                      </a:r>
                    </a:p>
                    <a:p>
                      <a:br>
                        <a:rPr lang="en-US" sz="1300" dirty="0"/>
                      </a:b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5345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4C3DD0-1837-8CED-0695-F5D4A488F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79650"/>
              </p:ext>
            </p:extLst>
          </p:nvPr>
        </p:nvGraphicFramePr>
        <p:xfrm>
          <a:off x="7070272" y="4299857"/>
          <a:ext cx="2645230" cy="2377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5230">
                  <a:extLst>
                    <a:ext uri="{9D8B030D-6E8A-4147-A177-3AD203B41FA5}">
                      <a16:colId xmlns:a16="http://schemas.microsoft.com/office/drawing/2014/main" val="369060296"/>
                    </a:ext>
                  </a:extLst>
                </a:gridCol>
              </a:tblGrid>
              <a:tr h="1141791">
                <a:tc>
                  <a:txBody>
                    <a:bodyPr/>
                    <a:lstStyle/>
                    <a:p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Suppliers Tables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SUPPLIER_ID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SUPPLIER_NAME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CONTACT_NAME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CONTACT_EMAIL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CONTACT_PHONE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ADDRESS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CITY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ZIP_CODE</a:t>
                      </a:r>
                    </a:p>
                    <a:p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3611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55D04A-C9E3-7151-92E4-B91E0592A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77320"/>
              </p:ext>
            </p:extLst>
          </p:nvPr>
        </p:nvGraphicFramePr>
        <p:xfrm>
          <a:off x="3770287" y="2540848"/>
          <a:ext cx="2231573" cy="2484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31573">
                  <a:extLst>
                    <a:ext uri="{9D8B030D-6E8A-4147-A177-3AD203B41FA5}">
                      <a16:colId xmlns:a16="http://schemas.microsoft.com/office/drawing/2014/main" val="3768925463"/>
                    </a:ext>
                  </a:extLst>
                </a:gridCol>
              </a:tblGrid>
              <a:tr h="2067078">
                <a:tc>
                  <a:txBody>
                    <a:bodyPr/>
                    <a:lstStyle/>
                    <a:p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Sales_Transaction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</a:rPr>
                        <a:t> Table</a:t>
                      </a:r>
                    </a:p>
                    <a:p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</a:rPr>
                        <a:t>TRANSACTION_ID</a:t>
                      </a:r>
                    </a:p>
                    <a:p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</a:rPr>
                        <a:t>CUSTOMER_ID</a:t>
                      </a:r>
                    </a:p>
                    <a:p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</a:rPr>
                        <a:t>PRODUCT_ID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</a:rPr>
                        <a:t>STORE_ID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</a:rPr>
                        <a:t>SUPPLIER_ID</a:t>
                      </a:r>
                    </a:p>
                    <a:p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</a:rPr>
                        <a:t>QUANTITY</a:t>
                      </a:r>
                    </a:p>
                    <a:p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</a:rPr>
                        <a:t>PRICE</a:t>
                      </a:r>
                    </a:p>
                    <a:p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</a:rPr>
                        <a:t>TRANSACTION_DATE</a:t>
                      </a:r>
                    </a:p>
                    <a:p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</a:rPr>
                        <a:t>PAYMENT_METHOD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02286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C1F99E7-BA0C-1ECB-8292-2ABF4B1FAB67}"/>
              </a:ext>
            </a:extLst>
          </p:cNvPr>
          <p:cNvSpPr txBox="1"/>
          <p:nvPr/>
        </p:nvSpPr>
        <p:spPr>
          <a:xfrm>
            <a:off x="4572387" y="423671"/>
            <a:ext cx="2784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5C2BBF-08CA-C6FB-D5CD-F6DC53BA6150}"/>
              </a:ext>
            </a:extLst>
          </p:cNvPr>
          <p:cNvSpPr txBox="1"/>
          <p:nvPr/>
        </p:nvSpPr>
        <p:spPr>
          <a:xfrm>
            <a:off x="3111914" y="312182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:N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3D870A-7872-D6D9-1283-1C0FB0B0BB7A}"/>
              </a:ext>
            </a:extLst>
          </p:cNvPr>
          <p:cNvSpPr txBox="1"/>
          <p:nvPr/>
        </p:nvSpPr>
        <p:spPr>
          <a:xfrm>
            <a:off x="5147153" y="3565516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N:1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362BE5-24C9-A6DB-2C66-E05E2572FF92}"/>
              </a:ext>
            </a:extLst>
          </p:cNvPr>
          <p:cNvSpPr txBox="1"/>
          <p:nvPr/>
        </p:nvSpPr>
        <p:spPr>
          <a:xfrm>
            <a:off x="3137337" y="3642914"/>
            <a:ext cx="1129402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1:N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8C764E-7980-8B00-0A26-FEA9B5019655}"/>
              </a:ext>
            </a:extLst>
          </p:cNvPr>
          <p:cNvSpPr txBox="1"/>
          <p:nvPr/>
        </p:nvSpPr>
        <p:spPr>
          <a:xfrm>
            <a:off x="5121729" y="4078444"/>
            <a:ext cx="1012372" cy="37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N:1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3DAA945-0A22-2CBE-E24E-FAD72BE98001}"/>
              </a:ext>
            </a:extLst>
          </p:cNvPr>
          <p:cNvCxnSpPr>
            <a:cxnSpLocks/>
          </p:cNvCxnSpPr>
          <p:nvPr/>
        </p:nvCxnSpPr>
        <p:spPr>
          <a:xfrm>
            <a:off x="1788444" y="1502229"/>
            <a:ext cx="2009270" cy="19889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2F3BE1F-7E13-13BD-91E7-B0D2326A2E49}"/>
              </a:ext>
            </a:extLst>
          </p:cNvPr>
          <p:cNvCxnSpPr>
            <a:cxnSpLocks/>
          </p:cNvCxnSpPr>
          <p:nvPr/>
        </p:nvCxnSpPr>
        <p:spPr>
          <a:xfrm flipV="1">
            <a:off x="1629908" y="3699791"/>
            <a:ext cx="2195939" cy="9293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D943DBC-48E8-39F1-D04B-5B673CE1E9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2388" y="1589312"/>
            <a:ext cx="2497884" cy="231865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818FDEC-87E3-3795-41C7-0078477F7490}"/>
              </a:ext>
            </a:extLst>
          </p:cNvPr>
          <p:cNvCxnSpPr/>
          <p:nvPr/>
        </p:nvCxnSpPr>
        <p:spPr>
          <a:xfrm>
            <a:off x="4925112" y="4133359"/>
            <a:ext cx="2145160" cy="6345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6FD3D1E-82F5-C8A2-E792-70B095928C6C}"/>
              </a:ext>
            </a:extLst>
          </p:cNvPr>
          <p:cNvSpPr txBox="1"/>
          <p:nvPr/>
        </p:nvSpPr>
        <p:spPr>
          <a:xfrm>
            <a:off x="4067024" y="0"/>
            <a:ext cx="5344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 Analytics -Dashboard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9A7F48-CCAE-FEC4-B528-F42720A0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67" y="524932"/>
            <a:ext cx="9621000" cy="565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59DEF-FC7F-00A2-C104-93E42BD9F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873DC1-C9A7-AB7B-EA14-9A63156DF47B}"/>
              </a:ext>
            </a:extLst>
          </p:cNvPr>
          <p:cNvSpPr txBox="1"/>
          <p:nvPr/>
        </p:nvSpPr>
        <p:spPr>
          <a:xfrm>
            <a:off x="4516361" y="20319"/>
            <a:ext cx="5138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Analytics-Dashboard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4B9901-E3D0-0249-7CBE-836145FEA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85" y="533400"/>
            <a:ext cx="930669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0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95878C-6C8D-F9B7-6DA1-262DB7EFFD03}"/>
              </a:ext>
            </a:extLst>
          </p:cNvPr>
          <p:cNvSpPr txBox="1"/>
          <p:nvPr/>
        </p:nvSpPr>
        <p:spPr>
          <a:xfrm>
            <a:off x="4060372" y="10886"/>
            <a:ext cx="5976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Analytics –Story Board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4C5891-6ED5-4D16-ED31-2036E3C4D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817" y="512234"/>
            <a:ext cx="7896100" cy="59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6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{1487E9C2-CFA3-4CD4-84AE-441805AB53F2}tf78438558_win32</Template>
  <TotalTime>903</TotalTime>
  <Words>155</Words>
  <Application>Microsoft Office PowerPoint</Application>
  <PresentationFormat>Widescreen</PresentationFormat>
  <Paragraphs>74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Times New Roman</vt:lpstr>
      <vt:lpstr>Custom</vt:lpstr>
      <vt:lpstr>Sales Analytics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Narina, Naga Phani (Cognizant)</dc:creator>
  <cp:lastModifiedBy>Narina, Naga Phani (Cognizant)</cp:lastModifiedBy>
  <cp:revision>3</cp:revision>
  <dcterms:created xsi:type="dcterms:W3CDTF">2025-02-24T11:11:27Z</dcterms:created>
  <dcterms:modified xsi:type="dcterms:W3CDTF">2025-03-03T16:34:14Z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