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10B7C3-0650-45C0-9E72-19CB9E84D5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77FF31-1C00-493A-A17B-8DC5011229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A7001F-E8B9-475C-9F1A-C5B3C743E8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C3B0B9-374F-4A69-9A5F-5482FDF6FF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27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0F6188-8D72-4B90-8016-B217A02516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3092311-799E-4443-A58E-27411B0472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7AF7412-C0E8-4E65-85B2-27AB465F13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458F361-E278-4E57-90FF-B35446B974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A1414B4-D10C-4AD7-9A99-2EAFA1F591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05F99F1-4F56-4463-A7F0-950C44C979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8BA247-20B5-433F-B804-C14BFBD275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27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4DC67D9-3789-4100-B046-D956FEAF60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3F8001E-BDC8-4274-A6AA-D43D33A672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6DC5277-B428-4573-85B7-72AF1D9ECE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CA09D13-08CA-4EF2-A121-C661B33FC7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153B1DF-0E58-4320-96BE-3945EBEF76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7F68CD0-41F2-4DA7-B221-2AC441A784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C4642E8-1A85-4DA4-9E23-63E547E993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934D0E-D42F-4E0C-9033-C1A2D0B3AE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513591-A3E3-435F-8743-41BF205124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27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351A06-C838-4EA8-9E5C-5157D2FD5A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4CF15A-735E-402C-970C-AA88CB2BE9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4C283E-DA8A-4560-88AA-29409636F6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9B42F9-6A39-419B-84FA-DB51EE9B28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26CB02-A5A3-402B-A5FC-613437C4E2F4}" type="slidenum"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900000" indent="-270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24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160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dt" idx="5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 idx="6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7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942670-8170-4E35-A195-3C51E8335D3E}" type="slidenum"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Phani519/AICTE-Project.git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359000" y="2340000"/>
            <a:ext cx="9261000" cy="63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 cap="all">
                <a:solidFill>
                  <a:schemeClr val="accent1"/>
                </a:solidFill>
                <a:latin typeface="Arial"/>
                <a:ea typeface="Microsoft YaHei"/>
              </a:rPr>
              <a:t>Secure data hiding using </a:t>
            </a:r>
            <a:r>
              <a:rPr b="1" lang="en-US" sz="3600" spc="-1" strike="noStrike" cap="all">
                <a:solidFill>
                  <a:schemeClr val="accent1"/>
                </a:solidFill>
                <a:latin typeface="Arial"/>
              </a:rPr>
              <a:t>image stenography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5" name="TextBox 2"/>
          <p:cNvSpPr/>
          <p:nvPr/>
        </p:nvSpPr>
        <p:spPr>
          <a:xfrm>
            <a:off x="-329760" y="1034280"/>
            <a:ext cx="127263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3"/>
          <p:cNvSpPr/>
          <p:nvPr/>
        </p:nvSpPr>
        <p:spPr>
          <a:xfrm>
            <a:off x="3117600" y="4586400"/>
            <a:ext cx="797976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 </a:t>
            </a:r>
            <a:r>
              <a:rPr b="1" lang="en-US" sz="20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Student Name : Phanendra Adari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College Name: MVGR College of Engineering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Department : Computer Science and Engineering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Advanced AI &amp; Machine Learning Detection – AI-based tools to detect and counter steganography misuse.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Enhanced Audio &amp; Video Steganography – Improved techniques for hiding data in multimedia files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Cybersecurity &amp; Anti-Steganalysis Tools – Stronger encryption to prevent detection by attackers.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User-Friendly Applications – Developing mobile and web-based steganography tools for everyday privacy.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Blockchain Integration – Securely embedding hidden data in blockchain transactions.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1" name="Title 4"/>
          <p:cNvSpPr/>
          <p:nvPr/>
        </p:nvSpPr>
        <p:spPr>
          <a:xfrm>
            <a:off x="535680" y="844560"/>
            <a:ext cx="11029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65000"/>
          </a:bodyPr>
          <a:p>
            <a:pPr>
              <a:lnSpc>
                <a:spcPct val="100000"/>
              </a:lnSpc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Future scope(optional)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63040" y="2766240"/>
            <a:ext cx="92984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2800" spc="-1" strike="noStrike" cap="all">
                <a:solidFill>
                  <a:srgbClr val="002060"/>
                </a:solidFill>
                <a:latin typeface="Arial"/>
              </a:rPr>
              <a:t>THANK YOU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49600" y="55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800" spc="-1" strike="noStrike" cap="all">
                <a:solidFill>
                  <a:srgbClr val="002060"/>
                </a:solidFill>
                <a:latin typeface="Arial"/>
              </a:rPr>
              <a:t>OUTLINE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618920"/>
            <a:ext cx="11018520" cy="523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  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Problem Statement 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Technology used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Wow factor 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End users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Result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Conclusion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Git-hub Link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Future scope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indent="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indent="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indent="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Problem Statement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2520" y="123768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With the rise in digital communication, securing sensitive data has become a significant challenge. Traditional encryption techniques protect data but can attract attention from adversaries. Image steganography offers a solution by encrypting secret information within digital images, making it nearly undetectable.</a:t>
            </a:r>
            <a:endParaRPr b="0" lang="en-US" sz="32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Technology  used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41720" y="1087200"/>
            <a:ext cx="11613240" cy="5563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-21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IN" sz="1700" spc="-1" strike="noStrike">
                <a:solidFill>
                  <a:srgbClr val="404040"/>
                </a:solidFill>
                <a:latin typeface="Franklin Gothic Book"/>
              </a:rPr>
              <a:t>Python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– The core programming language used for scripting the steganography process.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216000" indent="-21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i="1" lang="en-IN" sz="1700" spc="-1" strike="noStrike">
                <a:solidFill>
                  <a:srgbClr val="404040"/>
                </a:solidFill>
                <a:latin typeface="Franklin Gothic Book"/>
              </a:rPr>
              <a:t>OpenCV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(cv2) – Used for image processing (reading, modifying, and saving images).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216000" indent="-21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IN" sz="1700" spc="-1" strike="noStrike">
                <a:solidFill>
                  <a:srgbClr val="404040"/>
                </a:solidFill>
                <a:latin typeface="Franklin Gothic Book"/>
              </a:rPr>
              <a:t>Tkinter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(tk) – Provides a Graphical User Interface (GUI) for user interaction.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216000" indent="-21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IN" sz="1700" spc="-1" strike="noStrike">
                <a:solidFill>
                  <a:srgbClr val="404040"/>
                </a:solidFill>
                <a:latin typeface="Franklin Gothic Book"/>
              </a:rPr>
              <a:t>OS Module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(os) – Used to interact with the operating system (e.g., opening the encrypted image). 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216000" indent="-21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IN" sz="1700" spc="-1" strike="noStrike">
                <a:solidFill>
                  <a:srgbClr val="404040"/>
                </a:solidFill>
                <a:latin typeface="Franklin Gothic Book"/>
              </a:rPr>
              <a:t>Encryption using LSB manipulation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– The secret message is embedded into image pixel values.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81040" y="77184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Wow factors</a:t>
            </a:r>
            <a:endParaRPr b="0" lang="en-US" sz="3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16000" indent="-2160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IN" sz="1800" spc="-1" strike="noStrike">
                <a:solidFill>
                  <a:srgbClr val="0f0f0f"/>
                </a:solidFill>
                <a:latin typeface="Franklin Gothic Book"/>
              </a:rPr>
              <a:t> </a:t>
            </a:r>
            <a:r>
              <a:rPr b="1" lang="en-IN" sz="1800" spc="-1" strike="noStrike">
                <a:solidFill>
                  <a:srgbClr val="0f0f0f"/>
                </a:solidFill>
                <a:latin typeface="Franklin Gothic Book"/>
              </a:rPr>
              <a:t>Encryption – By using LSB manipulation the secret message is embedded into image pixel values.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216000" indent="-2160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IN" sz="1800" spc="-1" strike="noStrike">
                <a:solidFill>
                  <a:srgbClr val="0f0f0f"/>
                </a:solidFill>
                <a:latin typeface="Franklin Gothic Book"/>
              </a:rPr>
              <a:t>Simple XOR encryption – A password-based encryption mechanism ensures data security.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216000" indent="-2160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IN" sz="1800" spc="-1" strike="noStrike">
                <a:solidFill>
                  <a:srgbClr val="0f0f0f"/>
                </a:solidFill>
                <a:latin typeface="Franklin Gothic Book"/>
              </a:rPr>
              <a:t>Decryption with Password Protection – Only users with the correct password can retrieve the message.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216000" indent="-2160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IN" sz="1800" spc="-1" strike="noStrike">
                <a:solidFill>
                  <a:srgbClr val="0f0f0f"/>
                </a:solidFill>
                <a:latin typeface="Franklin Gothic Book"/>
              </a:rPr>
              <a:t> </a:t>
            </a:r>
            <a:r>
              <a:rPr b="1" lang="en-IN" sz="1800" spc="-1" strike="noStrike">
                <a:solidFill>
                  <a:srgbClr val="0f0f0f"/>
                </a:solidFill>
                <a:latin typeface="Franklin Gothic Book"/>
              </a:rPr>
              <a:t>GUI Interface using Tkinter – Users can input messages and passwords easily.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216000" indent="-2160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IN" sz="1800" spc="-1" strike="noStrike">
                <a:solidFill>
                  <a:srgbClr val="0f0f0f"/>
                </a:solidFill>
                <a:latin typeface="Franklin Gothic Book"/>
              </a:rPr>
              <a:t>Automatic Image Handling – Reads, modifies, and saves the encrypted image.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2800" spc="-1" strike="noStrike" cap="all">
                <a:solidFill>
                  <a:schemeClr val="accent1"/>
                </a:solidFill>
                <a:latin typeface="Franklin Gothic Demi"/>
              </a:rPr>
              <a:t>End users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Government &amp; Defence for confidential information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Cybersecurity Professionals &amp; Ethical Hackers for secure communication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Individuals for data privacy in communication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Corporate Organizations for important business information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2800" spc="-1" strike="noStrike" cap="all">
                <a:solidFill>
                  <a:schemeClr val="accent1"/>
                </a:solidFill>
                <a:latin typeface="Franklin Gothic Demi"/>
              </a:rPr>
              <a:t>Results</a:t>
            </a:r>
            <a:endParaRPr b="0" lang="en-IN" sz="2800" spc="-1" strike="noStrike" cap="all">
              <a:solidFill>
                <a:schemeClr val="accent1"/>
              </a:solidFill>
              <a:latin typeface="Franklin Gothic Demi"/>
              <a:ea typeface="Microsoft YaHei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39960" y="1440000"/>
            <a:ext cx="5180040" cy="540000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7380000" y="702000"/>
            <a:ext cx="4781520" cy="486000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4500000" y="3238920"/>
            <a:ext cx="3420000" cy="3420000"/>
          </a:xfrm>
          <a:prstGeom prst="rect">
            <a:avLst/>
          </a:prstGeom>
          <a:ln w="0">
            <a:noFill/>
          </a:ln>
        </p:spPr>
      </p:pic>
      <p:sp>
        <p:nvSpPr>
          <p:cNvPr id="151" name="Title 2"/>
          <p:cNvSpPr txBox="1"/>
          <p:nvPr/>
        </p:nvSpPr>
        <p:spPr>
          <a:xfrm>
            <a:off x="5228640" y="2700000"/>
            <a:ext cx="216000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 cap="all">
                <a:solidFill>
                  <a:srgbClr val="000000"/>
                </a:solidFill>
                <a:latin typeface="Franklin Gothic Demi"/>
              </a:rPr>
              <a:t>            </a:t>
            </a:r>
            <a:r>
              <a:rPr b="0" lang="en-IN" sz="2800" spc="-1" strike="noStrike" cap="all">
                <a:solidFill>
                  <a:srgbClr val="000000"/>
                </a:solidFill>
                <a:latin typeface="Franklin Gothic Demi"/>
              </a:rPr>
              <a:t>CODE</a:t>
            </a:r>
            <a:br>
              <a:rPr sz="2800"/>
            </a:br>
            <a:br>
              <a:rPr sz="2800"/>
            </a:br>
            <a:br>
              <a:rPr sz="2800"/>
            </a:br>
            <a:r>
              <a:rPr b="0" lang="en-IN" sz="2800" spc="-1" strike="noStrike" cap="all">
                <a:solidFill>
                  <a:srgbClr val="000000"/>
                </a:solidFill>
                <a:latin typeface="Franklin Gothic Demi"/>
              </a:rPr>
              <a:t>Output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2" name=""/>
          <p:cNvSpPr/>
          <p:nvPr/>
        </p:nvSpPr>
        <p:spPr>
          <a:xfrm>
            <a:off x="6660000" y="2880000"/>
            <a:ext cx="540000" cy="180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0">
            <a:solidFill>
              <a:srgbClr val="0e577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 flipH="1" flipV="1">
            <a:off x="5399640" y="1620000"/>
            <a:ext cx="540000" cy="180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0">
            <a:solidFill>
              <a:srgbClr val="0e577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8820000" y="5760000"/>
            <a:ext cx="32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800" spc="-1" strike="noStrike" cap="all">
                <a:solidFill>
                  <a:srgbClr val="000000"/>
                </a:solidFill>
                <a:latin typeface="Franklin Gothic Demi"/>
              </a:rPr>
              <a:t>Encrypted Image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 flipH="1" flipV="1">
            <a:off x="8099640" y="5940000"/>
            <a:ext cx="540000" cy="180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0">
            <a:solidFill>
              <a:srgbClr val="0e577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2800" spc="-1" strike="noStrike" cap="all">
                <a:solidFill>
                  <a:schemeClr val="accent1"/>
                </a:solidFill>
                <a:latin typeface="Franklin Gothic Demi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Steganography is a powerful technique for hiding secret messages inside digital images, ensuring discreet communication.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The LSB (Least Significant Bit) method allows data to be embedded in an image without noticeable changes to its appearance.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Password protection enhances security, making it harder for unauthorized users to extract the hidden message.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This project provides a simple and effective tool for secure data hiding and retrieval using Python, OpenCV, and   Tkinter.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2800" spc="-1" strike="noStrike" cap="all">
                <a:solidFill>
                  <a:schemeClr val="accent1"/>
                </a:solidFill>
                <a:latin typeface="Franklin Gothic Demi"/>
              </a:rPr>
              <a:t>GitHub Link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 u="sng">
                <a:solidFill>
                  <a:srgbClr val="96de37"/>
                </a:solidFill>
                <a:uFillTx/>
                <a:latin typeface="Franklin Gothic Book"/>
                <a:hlinkClick r:id="rId1"/>
              </a:rPr>
              <a:t>https://github.com/Phani519/AICTE-Project.git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85</TotalTime>
  <Application>LibreOffice/7.4.3.2$Windows_X86_64 LibreOffice_project/1048a8393ae2eeec98dff31b5c133c5f1d08b890</Application>
  <AppVersion>15.0000</AppVersion>
  <Words>88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  <dc:description/>
  <dc:language>en-IN</dc:language>
  <cp:lastModifiedBy/>
  <dcterms:modified xsi:type="dcterms:W3CDTF">2025-02-23T14:45:19Z</dcterms:modified>
  <cp:revision>26</cp:revision>
  <dc:subject/>
  <dc:title>SkillsBuild Partner Update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PresentationFormat">
    <vt:lpwstr>Custom</vt:lpwstr>
  </property>
  <property fmtid="{D5CDD505-2E9C-101B-9397-08002B2CF9AE}" pid="4" name="Slides">
    <vt:i4>11</vt:i4>
  </property>
</Properties>
</file>