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2" r:id="rId5"/>
    <p:sldId id="263" r:id="rId6"/>
    <p:sldId id="266" r:id="rId7"/>
    <p:sldId id="267" r:id="rId8"/>
    <p:sldId id="268" r:id="rId9"/>
    <p:sldId id="269" r:id="rId10"/>
    <p:sldId id="264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B65AF5-2949-49CF-9609-A97FF69F7F6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DA532E-4651-44DA-92BB-19AA3B5FF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YUNWOO/Weather_prediction_GPR" TargetMode="External"/><Relationship Id="rId2" Type="http://schemas.openxmlformats.org/officeDocument/2006/relationships/hyperlink" Target="https://github.com/yinglung174/Weather-Forecast-And-Prediction-by-Machine-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llenger.ai/competition/wf20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590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 MT"/>
                <a:cs typeface="Arial MT"/>
              </a:rPr>
              <a:t/>
            </a:r>
            <a:br>
              <a:rPr lang="en-US" dirty="0" smtClean="0">
                <a:latin typeface="Arial MT"/>
                <a:cs typeface="Arial MT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4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CSCI -6660  Intro Artificial Intelligence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01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Members 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Phani Rupa Mamidala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Chandra Kumar Reddy Gade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METHODOLOGY: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methods include persistence, climatologic, looking at the sky, use of barometer,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nowcasting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of forecasting models, analogue and ensemble forecasting.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Forecasting could be applied in air traffic, severe weather alerts, marine, agriculture, utility companies, private sector and military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github.com/yinglung174/Weather-Forecast-And-Prediction-by-Machine-Learning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https://github.com/NAMYUNWOO/Weather_prediction_GPR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352800"/>
          </a:xfrm>
        </p:spPr>
        <p:txBody>
          <a:bodyPr>
            <a:normAutofit/>
          </a:bodyPr>
          <a:lstStyle/>
          <a:p>
            <a:r>
              <a:rPr lang="en-US" sz="4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WEATHER </a:t>
            </a:r>
            <a:r>
              <a:rPr lang="en-IN" sz="4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PROPOSAL TITLE: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this project we are predicting weather by training data set with different machine learning algorithms and comparing performance of each model.</a:t>
            </a:r>
          </a:p>
          <a:p>
            <a:pPr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will build a model on historic usage rates and observed weather. </a:t>
            </a:r>
          </a:p>
          <a:p>
            <a:pPr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Machine Learning models like</a:t>
            </a:r>
          </a:p>
          <a:p>
            <a:pPr marL="457200" indent="-45720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Decision Tree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https://challenger.ai/competition/wf2018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APPROACH: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1CB04C1-F750-4BB9-8769-06E618EDB0F6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Retrieve the data set from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Train the data set with ML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Predict the model with Test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Metrics – Confusion matrix , F1 score, K Fold cross validation</a:t>
            </a:r>
            <a:r>
              <a:rPr lang="en-IN" dirty="0" smtClean="0"/>
              <a:t>.</a:t>
            </a:r>
          </a:p>
          <a:p>
            <a:pPr marL="457200" indent="-45720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6C18584-FA8A-4A60-8228-3B254484EBDC}"/>
              </a:ext>
            </a:extLst>
          </p:cNvPr>
          <p:cNvSpPr/>
          <p:nvPr/>
        </p:nvSpPr>
        <p:spPr>
          <a:xfrm>
            <a:off x="838201" y="4267200"/>
            <a:ext cx="1371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Retrieve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165E9E0-202D-4627-952E-D5F64A1F1E86}"/>
              </a:ext>
            </a:extLst>
          </p:cNvPr>
          <p:cNvSpPr/>
          <p:nvPr/>
        </p:nvSpPr>
        <p:spPr>
          <a:xfrm>
            <a:off x="2819400" y="4267200"/>
            <a:ext cx="1219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EDA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1DDE66-0B0A-4DBC-AE2C-D83E2170C1A5}"/>
              </a:ext>
            </a:extLst>
          </p:cNvPr>
          <p:cNvSpPr/>
          <p:nvPr/>
        </p:nvSpPr>
        <p:spPr>
          <a:xfrm>
            <a:off x="4572000" y="4267200"/>
            <a:ext cx="15240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48C15E-F177-4B3A-A4F8-FB4803E815F8}"/>
              </a:ext>
            </a:extLst>
          </p:cNvPr>
          <p:cNvSpPr/>
          <p:nvPr/>
        </p:nvSpPr>
        <p:spPr>
          <a:xfrm>
            <a:off x="6934200" y="4267200"/>
            <a:ext cx="1600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209801" y="4800600"/>
            <a:ext cx="6095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4038600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096000" y="4800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ENGINEERING: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Checked for any missing values in the data set.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Correlation between features.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Set date’ as target and create a new dataset X by dropping this column from original dataset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Created the train and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Imported the ML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Performed train data set on those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Predicting the model by using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Evaluated the model by R2 score ,Mean Square error and Root Mean Square error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Plot between Test and Predicted: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6D326DE-C689-4DB0-A1B8-0D86BCB65D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22129" y="1933307"/>
            <a:ext cx="5134692" cy="3829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PERFORMANCE: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Following is the performance of models used.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93BC63-3C1A-4055-BB19-D1AF11B5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33" y="2438400"/>
            <a:ext cx="6290895" cy="228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451</TotalTime>
  <Words>283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 </vt:lpstr>
      <vt:lpstr>WEATHER PREDICTION MODEL</vt:lpstr>
      <vt:lpstr>PROJECT OBJECTIVES:</vt:lpstr>
      <vt:lpstr>DATA SET :</vt:lpstr>
      <vt:lpstr>APPROACH:</vt:lpstr>
      <vt:lpstr>FEATURE ENGINEERING:</vt:lpstr>
      <vt:lpstr>IMPLEMENTATION:</vt:lpstr>
      <vt:lpstr>Plot between Test and Predicted:</vt:lpstr>
      <vt:lpstr>PERFORMANCE:</vt:lpstr>
      <vt:lpstr>EVALUATION METHODOLOGY:</vt:lpstr>
      <vt:lpstr>REFERENCES: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CHAT  BOT IMPLEMENTATION USING  MICROSOFT AZURE  AND LUIS API</dc:title>
  <dc:creator>Windows User</dc:creator>
  <cp:lastModifiedBy>Windows User</cp:lastModifiedBy>
  <cp:revision>40</cp:revision>
  <dcterms:created xsi:type="dcterms:W3CDTF">2022-04-06T19:04:14Z</dcterms:created>
  <dcterms:modified xsi:type="dcterms:W3CDTF">2022-04-29T18:18:25Z</dcterms:modified>
</cp:coreProperties>
</file>