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ATTRITION OF ABC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HR-ANALYTICS</a:t>
            </a:r>
          </a:p>
          <a:p>
            <a:r>
              <a:rPr lang="en-IN" dirty="0" smtClean="0"/>
              <a:t>CBA-03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29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6400"/>
            <a:ext cx="8596668" cy="647700"/>
          </a:xfrm>
        </p:spPr>
        <p:txBody>
          <a:bodyPr/>
          <a:lstStyle/>
          <a:p>
            <a:r>
              <a:rPr lang="en-IN" dirty="0" smtClean="0"/>
              <a:t>Year-Wise Attrition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57300"/>
            <a:ext cx="8596668" cy="4784725"/>
          </a:xfrm>
        </p:spPr>
      </p:pic>
      <p:sp>
        <p:nvSpPr>
          <p:cNvPr id="9" name="Rectangle 8"/>
          <p:cNvSpPr/>
          <p:nvPr/>
        </p:nvSpPr>
        <p:spPr>
          <a:xfrm>
            <a:off x="6489700" y="3527336"/>
            <a:ext cx="492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Bollaram Branch is seeing Attrition from 2014 onwards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 any given Year BCM Branch is having highest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Highest in any year is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Least in any year is 2016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59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3167"/>
            <a:ext cx="8596668" cy="6604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Year-Wise Campus Attrition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596668" cy="4772025"/>
          </a:xfrm>
        </p:spPr>
      </p:pic>
      <p:sp>
        <p:nvSpPr>
          <p:cNvPr id="5" name="TextBox 4"/>
          <p:cNvSpPr txBox="1"/>
          <p:nvPr/>
        </p:nvSpPr>
        <p:spPr>
          <a:xfrm>
            <a:off x="6397486" y="2916031"/>
            <a:ext cx="3766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Highest is in 2013 from BCM location –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Lowest is 1 in 2013,2014,2016 from </a:t>
            </a:r>
            <a:r>
              <a:rPr lang="en-IN" dirty="0" err="1" smtClean="0">
                <a:solidFill>
                  <a:srgbClr val="C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Bolaram</a:t>
            </a:r>
            <a:r>
              <a:rPr lang="en-IN" dirty="0" smtClean="0">
                <a:solidFill>
                  <a:srgbClr val="C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, </a:t>
            </a:r>
            <a:r>
              <a:rPr lang="en-IN" dirty="0" err="1" smtClean="0">
                <a:solidFill>
                  <a:srgbClr val="C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Tribeni</a:t>
            </a:r>
            <a:r>
              <a:rPr lang="en-IN" dirty="0" smtClean="0">
                <a:solidFill>
                  <a:srgbClr val="C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, </a:t>
            </a:r>
            <a:r>
              <a:rPr lang="en-IN" dirty="0" err="1" smtClean="0">
                <a:solidFill>
                  <a:srgbClr val="C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Kovai</a:t>
            </a:r>
            <a:r>
              <a:rPr lang="en-IN" dirty="0" smtClean="0">
                <a:solidFill>
                  <a:srgbClr val="C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IN" dirty="0" smtClean="0">
                <a:solidFill>
                  <a:srgbClr val="C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and BCM</a:t>
            </a:r>
            <a:endParaRPr lang="en-IN" dirty="0">
              <a:solidFill>
                <a:srgbClr val="C000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1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3826"/>
            <a:ext cx="8596668" cy="662609"/>
          </a:xfrm>
        </p:spPr>
        <p:txBody>
          <a:bodyPr/>
          <a:lstStyle/>
          <a:p>
            <a:r>
              <a:rPr lang="en-IN" dirty="0" smtClean="0"/>
              <a:t>Level-Wise Attrition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229600" y="29287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78226"/>
            <a:ext cx="8596668" cy="5102087"/>
          </a:xfrm>
        </p:spPr>
      </p:pic>
      <p:sp>
        <p:nvSpPr>
          <p:cNvPr id="8" name="TextBox 7"/>
          <p:cNvSpPr txBox="1"/>
          <p:nvPr/>
        </p:nvSpPr>
        <p:spPr>
          <a:xfrm>
            <a:off x="6943340" y="3929269"/>
            <a:ext cx="351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Highest is from L7 from location BCM in year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Lowest is from L4 </a:t>
            </a:r>
            <a:r>
              <a:rPr lang="en-IN" dirty="0" err="1" smtClean="0">
                <a:solidFill>
                  <a:srgbClr val="C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Kovai</a:t>
            </a:r>
            <a:r>
              <a:rPr lang="en-IN" dirty="0" smtClean="0">
                <a:solidFill>
                  <a:srgbClr val="C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2016</a:t>
            </a:r>
            <a:endParaRPr lang="en-IN" dirty="0">
              <a:solidFill>
                <a:srgbClr val="C000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9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1800"/>
            <a:ext cx="8596668" cy="723900"/>
          </a:xfrm>
        </p:spPr>
        <p:txBody>
          <a:bodyPr/>
          <a:lstStyle/>
          <a:p>
            <a:r>
              <a:rPr lang="en-IN" dirty="0" smtClean="0"/>
              <a:t>Reasons For Attrition Level Wise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6200"/>
            <a:ext cx="8596668" cy="5334000"/>
          </a:xfrm>
        </p:spPr>
      </p:pic>
      <p:sp>
        <p:nvSpPr>
          <p:cNvPr id="7" name="TextBox 6"/>
          <p:cNvSpPr txBox="1"/>
          <p:nvPr/>
        </p:nvSpPr>
        <p:spPr>
          <a:xfrm>
            <a:off x="6883400" y="4711700"/>
            <a:ext cx="399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First highest reason is better prospectus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Second highest reason is exit not done properly</a:t>
            </a:r>
            <a:endParaRPr lang="en-IN" dirty="0">
              <a:solidFill>
                <a:srgbClr val="C000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13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IN" dirty="0" smtClean="0"/>
              <a:t>Highlights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5900"/>
            <a:ext cx="8596668" cy="5016500"/>
          </a:xfrm>
        </p:spPr>
      </p:pic>
      <p:sp>
        <p:nvSpPr>
          <p:cNvPr id="3" name="TextBox 2"/>
          <p:cNvSpPr txBox="1"/>
          <p:nvPr/>
        </p:nvSpPr>
        <p:spPr>
          <a:xfrm>
            <a:off x="4632660" y="104361"/>
            <a:ext cx="6194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We can conclude that in any given year BCM location </a:t>
            </a:r>
          </a:p>
          <a:p>
            <a:r>
              <a:rPr lang="en-IN" dirty="0" smtClean="0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is having highest attrition rate either it may be Level wise or Campus wise.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Therefore Organisation should keep more focus on that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Need to focus on the employee challenges for retaining this talent.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8570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146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Aparajita</vt:lpstr>
      <vt:lpstr>Arial</vt:lpstr>
      <vt:lpstr>Trebuchet MS</vt:lpstr>
      <vt:lpstr>Wingdings 3</vt:lpstr>
      <vt:lpstr>Facet</vt:lpstr>
      <vt:lpstr>ATTRITION OF ABC</vt:lpstr>
      <vt:lpstr>Year-Wise Attrition</vt:lpstr>
      <vt:lpstr>Year-Wise Campus Attrition </vt:lpstr>
      <vt:lpstr>Level-Wise Attrition</vt:lpstr>
      <vt:lpstr>Reasons For Attrition Level Wise</vt:lpstr>
      <vt:lpstr>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OF ABC</dc:title>
  <dc:creator>Phani Deep</dc:creator>
  <cp:lastModifiedBy>Phani Deep</cp:lastModifiedBy>
  <cp:revision>6</cp:revision>
  <dcterms:created xsi:type="dcterms:W3CDTF">2018-03-18T05:10:26Z</dcterms:created>
  <dcterms:modified xsi:type="dcterms:W3CDTF">2018-03-18T06:41:59Z</dcterms:modified>
</cp:coreProperties>
</file>