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88825"/>
  <p:notesSz cx="6858000" cy="9144000"/>
  <p:embeddedFontLst>
    <p:embeddedFont>
      <p:font typeface="Constanti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onstantia-bold.fntdata"/><Relationship Id="rId10" Type="http://schemas.openxmlformats.org/officeDocument/2006/relationships/slide" Target="slides/slide4.xml"/><Relationship Id="rId21" Type="http://schemas.openxmlformats.org/officeDocument/2006/relationships/font" Target="fonts/Constantia-regular.fntdata"/><Relationship Id="rId13" Type="http://schemas.openxmlformats.org/officeDocument/2006/relationships/slide" Target="slides/slide7.xml"/><Relationship Id="rId24" Type="http://schemas.openxmlformats.org/officeDocument/2006/relationships/font" Target="fonts/Constantia-boldItalic.fntdata"/><Relationship Id="rId12" Type="http://schemas.openxmlformats.org/officeDocument/2006/relationships/slide" Target="slides/slide6.xml"/><Relationship Id="rId23" Type="http://schemas.openxmlformats.org/officeDocument/2006/relationships/font" Target="fonts/Constantia-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indent="-228600" lvl="1" marL="9144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2pPr>
            <a:lvl3pPr indent="-228600" lvl="2" marL="13716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3pPr>
            <a:lvl4pPr indent="-228600" lvl="3" marL="18288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4pPr>
            <a:lvl5pPr indent="-228600" lvl="4" marL="22860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5pPr>
            <a:lvl6pPr indent="-228600" lvl="5" marL="27432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6pPr>
            <a:lvl7pPr indent="-228600" lvl="6" marL="32004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7pPr>
            <a:lvl8pPr indent="-228600" lvl="7" marL="36576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8pPr>
            <a:lvl9pPr indent="-228600" lvl="8" marL="41148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nstantia"/>
                <a:ea typeface="Constantia"/>
                <a:cs typeface="Constantia"/>
                <a:sym typeface="Constantia"/>
              </a:rPr>
              <a:t>‹#›</a:t>
            </a:fld>
            <a:endParaRPr b="0" i="0" sz="1200" u="none" cap="none" strike="noStrike">
              <a:solidFill>
                <a:schemeClr val="dk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521fdf884_0_6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521fdf884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d521fdf884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521fdf884_0_7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521fdf884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d521fdf884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a3f756184_1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3f756184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7a3f756184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a3f756184_1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3f756184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7a3f756184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a3f7563ce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3f7563c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7a3f7563ce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521fdf884_3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d521fdf884_3_9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21fdf884_3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d521fdf884_3_10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21fdf884_0_2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21fdf884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d521fdf884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21fdf884_0_2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21fdf884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d521fdf884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21fdf884_0_3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21fdf884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d521fdf884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521fdf884_0_4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521fdf884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d521fdf884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21fdf884_0_5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21fdf884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d521fdf884_0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a3f756184_0_1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a3f756184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7a3f756184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376792" y="1905003"/>
            <a:ext cx="9435241" cy="162559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800"/>
              <a:buFont typeface="Constantia"/>
              <a:buNone/>
              <a:defRPr sz="48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82103" y="3657123"/>
            <a:ext cx="9429931" cy="9910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000"/>
              <a:buNone/>
              <a:defRPr sz="2000" cap="none">
                <a:solidFill>
                  <a:schemeClr val="lt2"/>
                </a:solidFill>
              </a:defRPr>
            </a:lvl1pPr>
            <a:lvl2pPr lvl="1" algn="ctr">
              <a:lnSpc>
                <a:spcPct val="90000"/>
              </a:lnSpc>
              <a:spcBef>
                <a:spcPts val="800"/>
              </a:spcBef>
              <a:spcAft>
                <a:spcPts val="0"/>
              </a:spcAft>
              <a:buSzPts val="2000"/>
              <a:buNone/>
              <a:defRPr>
                <a:solidFill>
                  <a:schemeClr val="lt1"/>
                </a:solidFill>
              </a:defRPr>
            </a:lvl2pPr>
            <a:lvl3pPr lvl="2" algn="ctr">
              <a:lnSpc>
                <a:spcPct val="90000"/>
              </a:lnSpc>
              <a:spcBef>
                <a:spcPts val="800"/>
              </a:spcBef>
              <a:spcAft>
                <a:spcPts val="0"/>
              </a:spcAft>
              <a:buSzPts val="18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20" name="Google Shape;20;p2"/>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2"/>
                </a:solidFill>
                <a:latin typeface="Constantia"/>
                <a:ea typeface="Constantia"/>
                <a:cs typeface="Constantia"/>
                <a:sym typeface="Constantia"/>
              </a:defRPr>
            </a:lvl1pPr>
            <a:lvl2pPr indent="0" lvl="1" marL="0" algn="r">
              <a:spcBef>
                <a:spcPts val="0"/>
              </a:spcBef>
              <a:buNone/>
              <a:defRPr b="0" i="0" sz="1100" u="none" cap="none" strike="noStrike">
                <a:solidFill>
                  <a:schemeClr val="lt2"/>
                </a:solidFill>
                <a:latin typeface="Constantia"/>
                <a:ea typeface="Constantia"/>
                <a:cs typeface="Constantia"/>
                <a:sym typeface="Constantia"/>
              </a:defRPr>
            </a:lvl2pPr>
            <a:lvl3pPr indent="0" lvl="2" marL="0" algn="r">
              <a:spcBef>
                <a:spcPts val="0"/>
              </a:spcBef>
              <a:buNone/>
              <a:defRPr b="0" i="0" sz="1100" u="none" cap="none" strike="noStrike">
                <a:solidFill>
                  <a:schemeClr val="lt2"/>
                </a:solidFill>
                <a:latin typeface="Constantia"/>
                <a:ea typeface="Constantia"/>
                <a:cs typeface="Constantia"/>
                <a:sym typeface="Constantia"/>
              </a:defRPr>
            </a:lvl3pPr>
            <a:lvl4pPr indent="0" lvl="3" marL="0" algn="r">
              <a:spcBef>
                <a:spcPts val="0"/>
              </a:spcBef>
              <a:buNone/>
              <a:defRPr b="0" i="0" sz="1100" u="none" cap="none" strike="noStrike">
                <a:solidFill>
                  <a:schemeClr val="lt2"/>
                </a:solidFill>
                <a:latin typeface="Constantia"/>
                <a:ea typeface="Constantia"/>
                <a:cs typeface="Constantia"/>
                <a:sym typeface="Constantia"/>
              </a:defRPr>
            </a:lvl4pPr>
            <a:lvl5pPr indent="0" lvl="4" marL="0" algn="r">
              <a:spcBef>
                <a:spcPts val="0"/>
              </a:spcBef>
              <a:buNone/>
              <a:defRPr b="0" i="0" sz="1100" u="none" cap="none" strike="noStrike">
                <a:solidFill>
                  <a:schemeClr val="lt2"/>
                </a:solidFill>
                <a:latin typeface="Constantia"/>
                <a:ea typeface="Constantia"/>
                <a:cs typeface="Constantia"/>
                <a:sym typeface="Constantia"/>
              </a:defRPr>
            </a:lvl5pPr>
            <a:lvl6pPr indent="0" lvl="5" marL="0" algn="r">
              <a:spcBef>
                <a:spcPts val="0"/>
              </a:spcBef>
              <a:buNone/>
              <a:defRPr b="0" i="0" sz="1100" u="none" cap="none" strike="noStrike">
                <a:solidFill>
                  <a:schemeClr val="lt2"/>
                </a:solidFill>
                <a:latin typeface="Constantia"/>
                <a:ea typeface="Constantia"/>
                <a:cs typeface="Constantia"/>
                <a:sym typeface="Constantia"/>
              </a:defRPr>
            </a:lvl6pPr>
            <a:lvl7pPr indent="0" lvl="6" marL="0" algn="r">
              <a:spcBef>
                <a:spcPts val="0"/>
              </a:spcBef>
              <a:buNone/>
              <a:defRPr b="0" i="0" sz="1100" u="none" cap="none" strike="noStrike">
                <a:solidFill>
                  <a:schemeClr val="lt2"/>
                </a:solidFill>
                <a:latin typeface="Constantia"/>
                <a:ea typeface="Constantia"/>
                <a:cs typeface="Constantia"/>
                <a:sym typeface="Constantia"/>
              </a:defRPr>
            </a:lvl7pPr>
            <a:lvl8pPr indent="0" lvl="7" marL="0" algn="r">
              <a:spcBef>
                <a:spcPts val="0"/>
              </a:spcBef>
              <a:buNone/>
              <a:defRPr b="0" i="0" sz="1100" u="none" cap="none" strike="noStrike">
                <a:solidFill>
                  <a:schemeClr val="lt2"/>
                </a:solidFill>
                <a:latin typeface="Constantia"/>
                <a:ea typeface="Constantia"/>
                <a:cs typeface="Constantia"/>
                <a:sym typeface="Constantia"/>
              </a:defRPr>
            </a:lvl8pPr>
            <a:lvl9pPr indent="0" lvl="8" marL="0" algn="r">
              <a:spcBef>
                <a:spcPts val="0"/>
              </a:spcBef>
              <a:buNone/>
              <a:defRPr b="0" i="0" sz="1100" u="none" cap="none" strike="noStrike">
                <a:solidFill>
                  <a:schemeClr val="lt2"/>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23" name="Google Shape;23;p2"/>
          <p:cNvGrpSpPr/>
          <p:nvPr/>
        </p:nvGrpSpPr>
        <p:grpSpPr>
          <a:xfrm>
            <a:off x="1218882" y="1600200"/>
            <a:ext cx="9739745" cy="73152"/>
            <a:chOff x="914400" y="1200150"/>
            <a:chExt cx="7306712" cy="54864"/>
          </a:xfrm>
        </p:grpSpPr>
        <p:sp>
          <p:nvSpPr>
            <p:cNvPr id="24" name="Google Shape;24;p2"/>
            <p:cNvSpPr/>
            <p:nvPr/>
          </p:nvSpPr>
          <p:spPr>
            <a:xfrm>
              <a:off x="8166248"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5" name="Google Shape;25;p2"/>
            <p:cNvSpPr/>
            <p:nvPr/>
          </p:nvSpPr>
          <p:spPr>
            <a:xfrm>
              <a:off x="914400"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nvGrpSpPr>
            <p:cNvPr id="26" name="Google Shape;26;p2"/>
            <p:cNvGrpSpPr/>
            <p:nvPr/>
          </p:nvGrpSpPr>
          <p:grpSpPr>
            <a:xfrm>
              <a:off x="1036847" y="1207626"/>
              <a:ext cx="7074290" cy="38998"/>
              <a:chOff x="2141408" y="1752956"/>
              <a:chExt cx="7315200" cy="38998"/>
            </a:xfrm>
          </p:grpSpPr>
          <p:cxnSp>
            <p:nvCxnSpPr>
              <p:cNvPr id="27" name="Google Shape;27;p2"/>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28" name="Google Shape;28;p2"/>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grpSp>
        <p:nvGrpSpPr>
          <p:cNvPr id="29" name="Google Shape;29;p2"/>
          <p:cNvGrpSpPr/>
          <p:nvPr/>
        </p:nvGrpSpPr>
        <p:grpSpPr>
          <a:xfrm>
            <a:off x="1218882" y="4851400"/>
            <a:ext cx="9739745" cy="73152"/>
            <a:chOff x="914400" y="3638550"/>
            <a:chExt cx="7306712" cy="54864"/>
          </a:xfrm>
        </p:grpSpPr>
        <p:sp>
          <p:nvSpPr>
            <p:cNvPr id="30" name="Google Shape;30;p2"/>
            <p:cNvSpPr/>
            <p:nvPr/>
          </p:nvSpPr>
          <p:spPr>
            <a:xfrm>
              <a:off x="8166248"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31" name="Google Shape;31;p2"/>
            <p:cNvSpPr/>
            <p:nvPr/>
          </p:nvSpPr>
          <p:spPr>
            <a:xfrm>
              <a:off x="914400"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nvGrpSpPr>
            <p:cNvPr id="32" name="Google Shape;32;p2"/>
            <p:cNvGrpSpPr/>
            <p:nvPr/>
          </p:nvGrpSpPr>
          <p:grpSpPr>
            <a:xfrm>
              <a:off x="1036847" y="3646026"/>
              <a:ext cx="7074290" cy="38998"/>
              <a:chOff x="2141408" y="1752956"/>
              <a:chExt cx="7315200" cy="38998"/>
            </a:xfrm>
          </p:grpSpPr>
          <p:cxnSp>
            <p:nvCxnSpPr>
              <p:cNvPr id="33" name="Google Shape;33;p2"/>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34" name="Google Shape;34;p2"/>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12"/>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onstantia"/>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p:nvPr/>
        </p:nvSpPr>
        <p:spPr>
          <a:xfrm>
            <a:off x="1218883" y="1803400"/>
            <a:ext cx="6602280" cy="4267200"/>
          </a:xfrm>
          <a:prstGeom prst="rect">
            <a:avLst/>
          </a:prstGeom>
          <a:noFill/>
          <a:ln cap="flat" cmpd="sng" w="12700">
            <a:solidFill>
              <a:schemeClr val="dk1"/>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descr="An empty placeholder to add an image. Click on the placeholder and select the image that you wish to add." id="114" name="Google Shape;114;p12"/>
          <p:cNvSpPr/>
          <p:nvPr>
            <p:ph idx="2" type="pic"/>
          </p:nvPr>
        </p:nvSpPr>
        <p:spPr>
          <a:xfrm>
            <a:off x="1338739" y="1925320"/>
            <a:ext cx="6362567" cy="4023360"/>
          </a:xfrm>
          <a:prstGeom prst="rect">
            <a:avLst/>
          </a:prstGeom>
          <a:solidFill>
            <a:schemeClr val="lt2"/>
          </a:solidFill>
          <a:ln>
            <a:noFill/>
          </a:ln>
        </p:spPr>
        <p:txBody>
          <a:bodyPr anchorCtr="0" anchor="t" bIns="45700" lIns="91425" spcFirstLastPara="1" rIns="91425" wrap="square" tIns="914400">
            <a:noAutofit/>
          </a:bodyPr>
          <a:lstStyle>
            <a:lvl1pPr lvl="0" marR="0" rtl="0" algn="ctr">
              <a:lnSpc>
                <a:spcPct val="90000"/>
              </a:lnSpc>
              <a:spcBef>
                <a:spcPts val="1800"/>
              </a:spcBef>
              <a:spcAft>
                <a:spcPts val="0"/>
              </a:spcAft>
              <a:buClr>
                <a:schemeClr val="dk1"/>
              </a:buClr>
              <a:buSzPts val="2400"/>
              <a:buFont typeface="Arial"/>
              <a:buNone/>
              <a:defRPr b="0" i="0" sz="2400" u="none" cap="none" strike="noStrike">
                <a:solidFill>
                  <a:schemeClr val="dk1"/>
                </a:solidFill>
                <a:latin typeface="Constantia"/>
                <a:ea typeface="Constantia"/>
                <a:cs typeface="Constantia"/>
                <a:sym typeface="Constantia"/>
              </a:defRPr>
            </a:lvl1pPr>
            <a:lvl2pPr lvl="1" marR="0" rtl="0" algn="l">
              <a:lnSpc>
                <a:spcPct val="90000"/>
              </a:lnSpc>
              <a:spcBef>
                <a:spcPts val="800"/>
              </a:spcBef>
              <a:spcAft>
                <a:spcPts val="0"/>
              </a:spcAft>
              <a:buClr>
                <a:schemeClr val="dk1"/>
              </a:buClr>
              <a:buSzPts val="2800"/>
              <a:buFont typeface="Arial"/>
              <a:buNone/>
              <a:defRPr b="0" i="0" sz="2800" u="none" cap="none" strike="noStrike">
                <a:solidFill>
                  <a:schemeClr val="dk1"/>
                </a:solidFill>
                <a:latin typeface="Constantia"/>
                <a:ea typeface="Constantia"/>
                <a:cs typeface="Constantia"/>
                <a:sym typeface="Constantia"/>
              </a:defRPr>
            </a:lvl2pPr>
            <a:lvl3pPr lvl="2"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onstantia"/>
                <a:ea typeface="Constantia"/>
                <a:cs typeface="Constantia"/>
                <a:sym typeface="Constantia"/>
              </a:defRPr>
            </a:lvl3pPr>
            <a:lvl4pPr lvl="3"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4pPr>
            <a:lvl5pPr lvl="4"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5pPr>
            <a:lvl6pPr lvl="5"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6pPr>
            <a:lvl7pPr lvl="6"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7pPr>
            <a:lvl8pPr lvl="7"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8pPr>
            <a:lvl9pPr lvl="8"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9pPr>
          </a:lstStyle>
          <a:p/>
        </p:txBody>
      </p:sp>
      <p:sp>
        <p:nvSpPr>
          <p:cNvPr id="115" name="Google Shape;115;p12"/>
          <p:cNvSpPr txBox="1"/>
          <p:nvPr>
            <p:ph idx="1" type="body"/>
          </p:nvPr>
        </p:nvSpPr>
        <p:spPr>
          <a:xfrm>
            <a:off x="8125883" y="1803401"/>
            <a:ext cx="2844060" cy="416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90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900"/>
              <a:buNone/>
              <a:defRPr sz="900"/>
            </a:lvl9pPr>
          </a:lstStyle>
          <a:p/>
        </p:txBody>
      </p:sp>
      <p:sp>
        <p:nvSpPr>
          <p:cNvPr id="116" name="Google Shape;116;p12"/>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13"/>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3"/>
          <p:cNvSpPr txBox="1"/>
          <p:nvPr>
            <p:ph idx="1" type="body"/>
          </p:nvPr>
        </p:nvSpPr>
        <p:spPr>
          <a:xfrm rot="5400000">
            <a:off x="3960813" y="-938530"/>
            <a:ext cx="4267200" cy="97510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122" name="Google Shape;122;p13"/>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14"/>
          <p:cNvSpPr txBox="1"/>
          <p:nvPr>
            <p:ph type="title"/>
          </p:nvPr>
        </p:nvSpPr>
        <p:spPr>
          <a:xfrm rot="5400000">
            <a:off x="7588251" y="2681287"/>
            <a:ext cx="5661025"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4"/>
          <p:cNvSpPr txBox="1"/>
          <p:nvPr>
            <p:ph idx="1" type="body"/>
          </p:nvPr>
        </p:nvSpPr>
        <p:spPr>
          <a:xfrm rot="5400000">
            <a:off x="2593976" y="-941388"/>
            <a:ext cx="5661025" cy="84137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128" name="Google Shape;128;p14"/>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46" name="Google Shape;46;p4"/>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5"/>
          <p:cNvSpPr txBox="1"/>
          <p:nvPr>
            <p:ph type="ctrTitle"/>
          </p:nvPr>
        </p:nvSpPr>
        <p:spPr>
          <a:xfrm>
            <a:off x="1376792" y="1905003"/>
            <a:ext cx="9435241" cy="162559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800"/>
              <a:buFont typeface="Constantia"/>
              <a:buNone/>
              <a:defRPr sz="48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subTitle"/>
          </p:nvPr>
        </p:nvSpPr>
        <p:spPr>
          <a:xfrm>
            <a:off x="1382103" y="3657123"/>
            <a:ext cx="9429931" cy="9910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000"/>
              <a:buNone/>
              <a:defRPr sz="2000" cap="none">
                <a:solidFill>
                  <a:schemeClr val="lt2"/>
                </a:solidFill>
              </a:defRPr>
            </a:lvl1pPr>
            <a:lvl2pPr lvl="1" algn="ctr">
              <a:lnSpc>
                <a:spcPct val="90000"/>
              </a:lnSpc>
              <a:spcBef>
                <a:spcPts val="800"/>
              </a:spcBef>
              <a:spcAft>
                <a:spcPts val="0"/>
              </a:spcAft>
              <a:buSzPts val="2000"/>
              <a:buNone/>
              <a:defRPr>
                <a:solidFill>
                  <a:schemeClr val="lt1"/>
                </a:solidFill>
              </a:defRPr>
            </a:lvl2pPr>
            <a:lvl3pPr lvl="2" algn="ctr">
              <a:lnSpc>
                <a:spcPct val="90000"/>
              </a:lnSpc>
              <a:spcBef>
                <a:spcPts val="800"/>
              </a:spcBef>
              <a:spcAft>
                <a:spcPts val="0"/>
              </a:spcAft>
              <a:buSzPts val="18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52" name="Google Shape;52;p5"/>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2"/>
                </a:solidFill>
                <a:latin typeface="Constantia"/>
                <a:ea typeface="Constantia"/>
                <a:cs typeface="Constantia"/>
                <a:sym typeface="Constantia"/>
              </a:defRPr>
            </a:lvl1pPr>
            <a:lvl2pPr indent="0" lvl="1" marL="0" algn="r">
              <a:spcBef>
                <a:spcPts val="0"/>
              </a:spcBef>
              <a:buNone/>
              <a:defRPr b="0" i="0" sz="1100" u="none" cap="none" strike="noStrike">
                <a:solidFill>
                  <a:schemeClr val="lt2"/>
                </a:solidFill>
                <a:latin typeface="Constantia"/>
                <a:ea typeface="Constantia"/>
                <a:cs typeface="Constantia"/>
                <a:sym typeface="Constantia"/>
              </a:defRPr>
            </a:lvl2pPr>
            <a:lvl3pPr indent="0" lvl="2" marL="0" algn="r">
              <a:spcBef>
                <a:spcPts val="0"/>
              </a:spcBef>
              <a:buNone/>
              <a:defRPr b="0" i="0" sz="1100" u="none" cap="none" strike="noStrike">
                <a:solidFill>
                  <a:schemeClr val="lt2"/>
                </a:solidFill>
                <a:latin typeface="Constantia"/>
                <a:ea typeface="Constantia"/>
                <a:cs typeface="Constantia"/>
                <a:sym typeface="Constantia"/>
              </a:defRPr>
            </a:lvl3pPr>
            <a:lvl4pPr indent="0" lvl="3" marL="0" algn="r">
              <a:spcBef>
                <a:spcPts val="0"/>
              </a:spcBef>
              <a:buNone/>
              <a:defRPr b="0" i="0" sz="1100" u="none" cap="none" strike="noStrike">
                <a:solidFill>
                  <a:schemeClr val="lt2"/>
                </a:solidFill>
                <a:latin typeface="Constantia"/>
                <a:ea typeface="Constantia"/>
                <a:cs typeface="Constantia"/>
                <a:sym typeface="Constantia"/>
              </a:defRPr>
            </a:lvl4pPr>
            <a:lvl5pPr indent="0" lvl="4" marL="0" algn="r">
              <a:spcBef>
                <a:spcPts val="0"/>
              </a:spcBef>
              <a:buNone/>
              <a:defRPr b="0" i="0" sz="1100" u="none" cap="none" strike="noStrike">
                <a:solidFill>
                  <a:schemeClr val="lt2"/>
                </a:solidFill>
                <a:latin typeface="Constantia"/>
                <a:ea typeface="Constantia"/>
                <a:cs typeface="Constantia"/>
                <a:sym typeface="Constantia"/>
              </a:defRPr>
            </a:lvl5pPr>
            <a:lvl6pPr indent="0" lvl="5" marL="0" algn="r">
              <a:spcBef>
                <a:spcPts val="0"/>
              </a:spcBef>
              <a:buNone/>
              <a:defRPr b="0" i="0" sz="1100" u="none" cap="none" strike="noStrike">
                <a:solidFill>
                  <a:schemeClr val="lt2"/>
                </a:solidFill>
                <a:latin typeface="Constantia"/>
                <a:ea typeface="Constantia"/>
                <a:cs typeface="Constantia"/>
                <a:sym typeface="Constantia"/>
              </a:defRPr>
            </a:lvl6pPr>
            <a:lvl7pPr indent="0" lvl="6" marL="0" algn="r">
              <a:spcBef>
                <a:spcPts val="0"/>
              </a:spcBef>
              <a:buNone/>
              <a:defRPr b="0" i="0" sz="1100" u="none" cap="none" strike="noStrike">
                <a:solidFill>
                  <a:schemeClr val="lt2"/>
                </a:solidFill>
                <a:latin typeface="Constantia"/>
                <a:ea typeface="Constantia"/>
                <a:cs typeface="Constantia"/>
                <a:sym typeface="Constantia"/>
              </a:defRPr>
            </a:lvl7pPr>
            <a:lvl8pPr indent="0" lvl="7" marL="0" algn="r">
              <a:spcBef>
                <a:spcPts val="0"/>
              </a:spcBef>
              <a:buNone/>
              <a:defRPr b="0" i="0" sz="1100" u="none" cap="none" strike="noStrike">
                <a:solidFill>
                  <a:schemeClr val="lt2"/>
                </a:solidFill>
                <a:latin typeface="Constantia"/>
                <a:ea typeface="Constantia"/>
                <a:cs typeface="Constantia"/>
                <a:sym typeface="Constantia"/>
              </a:defRPr>
            </a:lvl8pPr>
            <a:lvl9pPr indent="0" lvl="8" marL="0" algn="r">
              <a:spcBef>
                <a:spcPts val="0"/>
              </a:spcBef>
              <a:buNone/>
              <a:defRPr b="0" i="0" sz="1100" u="none" cap="none" strike="noStrike">
                <a:solidFill>
                  <a:schemeClr val="lt2"/>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55" name="Google Shape;55;p5"/>
          <p:cNvGrpSpPr/>
          <p:nvPr/>
        </p:nvGrpSpPr>
        <p:grpSpPr>
          <a:xfrm>
            <a:off x="1218882" y="1600200"/>
            <a:ext cx="9739745" cy="73152"/>
            <a:chOff x="914400" y="1200150"/>
            <a:chExt cx="7306712" cy="54864"/>
          </a:xfrm>
        </p:grpSpPr>
        <p:sp>
          <p:nvSpPr>
            <p:cNvPr id="56" name="Google Shape;56;p5"/>
            <p:cNvSpPr/>
            <p:nvPr/>
          </p:nvSpPr>
          <p:spPr>
            <a:xfrm>
              <a:off x="8166248"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57" name="Google Shape;57;p5"/>
            <p:cNvSpPr/>
            <p:nvPr/>
          </p:nvSpPr>
          <p:spPr>
            <a:xfrm>
              <a:off x="914400"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grpSp>
          <p:nvGrpSpPr>
            <p:cNvPr id="58" name="Google Shape;58;p5"/>
            <p:cNvGrpSpPr/>
            <p:nvPr/>
          </p:nvGrpSpPr>
          <p:grpSpPr>
            <a:xfrm>
              <a:off x="1036847" y="1207626"/>
              <a:ext cx="7074290" cy="38998"/>
              <a:chOff x="2141408" y="1752956"/>
              <a:chExt cx="7315200" cy="38998"/>
            </a:xfrm>
          </p:grpSpPr>
          <p:cxnSp>
            <p:nvCxnSpPr>
              <p:cNvPr id="59" name="Google Shape;59;p5"/>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60" name="Google Shape;60;p5"/>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grpSp>
        <p:nvGrpSpPr>
          <p:cNvPr id="61" name="Google Shape;61;p5"/>
          <p:cNvGrpSpPr/>
          <p:nvPr/>
        </p:nvGrpSpPr>
        <p:grpSpPr>
          <a:xfrm>
            <a:off x="1218882" y="4851400"/>
            <a:ext cx="9739745" cy="73152"/>
            <a:chOff x="914400" y="3638550"/>
            <a:chExt cx="7306712" cy="54864"/>
          </a:xfrm>
        </p:grpSpPr>
        <p:sp>
          <p:nvSpPr>
            <p:cNvPr id="62" name="Google Shape;62;p5"/>
            <p:cNvSpPr/>
            <p:nvPr/>
          </p:nvSpPr>
          <p:spPr>
            <a:xfrm>
              <a:off x="8166248"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63" name="Google Shape;63;p5"/>
            <p:cNvSpPr/>
            <p:nvPr/>
          </p:nvSpPr>
          <p:spPr>
            <a:xfrm>
              <a:off x="914400"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grpSp>
          <p:nvGrpSpPr>
            <p:cNvPr id="64" name="Google Shape;64;p5"/>
            <p:cNvGrpSpPr/>
            <p:nvPr/>
          </p:nvGrpSpPr>
          <p:grpSpPr>
            <a:xfrm>
              <a:off x="1036847" y="3646026"/>
              <a:ext cx="7074290" cy="38998"/>
              <a:chOff x="2141408" y="1752956"/>
              <a:chExt cx="7315200" cy="38998"/>
            </a:xfrm>
          </p:grpSpPr>
          <p:cxnSp>
            <p:nvCxnSpPr>
              <p:cNvPr id="65" name="Google Shape;65;p5"/>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66" name="Google Shape;66;p5"/>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6"/>
          <p:cNvSpPr txBox="1"/>
          <p:nvPr>
            <p:ph type="title"/>
          </p:nvPr>
        </p:nvSpPr>
        <p:spPr>
          <a:xfrm>
            <a:off x="1422030" y="990599"/>
            <a:ext cx="9344765" cy="223520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Constantia"/>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
          <p:cNvSpPr txBox="1"/>
          <p:nvPr>
            <p:ph idx="1" type="body"/>
          </p:nvPr>
        </p:nvSpPr>
        <p:spPr>
          <a:xfrm>
            <a:off x="1422030" y="3733800"/>
            <a:ext cx="9344765" cy="12192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SzPts val="2000"/>
              <a:buNone/>
              <a:defRPr sz="2000" cap="none">
                <a:solidFill>
                  <a:schemeClr val="dk1"/>
                </a:solidFill>
              </a:defRPr>
            </a:lvl1pPr>
            <a:lvl2pPr indent="-228600" lvl="1" marL="914400" algn="l">
              <a:lnSpc>
                <a:spcPct val="90000"/>
              </a:lnSpc>
              <a:spcBef>
                <a:spcPts val="800"/>
              </a:spcBef>
              <a:spcAft>
                <a:spcPts val="0"/>
              </a:spcAft>
              <a:buSzPts val="1800"/>
              <a:buNone/>
              <a:defRPr sz="1800">
                <a:solidFill>
                  <a:srgbClr val="A08F8A"/>
                </a:solidFill>
              </a:defRPr>
            </a:lvl2pPr>
            <a:lvl3pPr indent="-228600" lvl="2" marL="1371600" algn="l">
              <a:lnSpc>
                <a:spcPct val="90000"/>
              </a:lnSpc>
              <a:spcBef>
                <a:spcPts val="800"/>
              </a:spcBef>
              <a:spcAft>
                <a:spcPts val="0"/>
              </a:spcAft>
              <a:buSzPts val="1600"/>
              <a:buNone/>
              <a:defRPr sz="1600">
                <a:solidFill>
                  <a:srgbClr val="A08F8A"/>
                </a:solidFill>
              </a:defRPr>
            </a:lvl3pPr>
            <a:lvl4pPr indent="-228600" lvl="3" marL="1828800" algn="l">
              <a:lnSpc>
                <a:spcPct val="90000"/>
              </a:lnSpc>
              <a:spcBef>
                <a:spcPts val="800"/>
              </a:spcBef>
              <a:spcAft>
                <a:spcPts val="0"/>
              </a:spcAft>
              <a:buSzPts val="1400"/>
              <a:buNone/>
              <a:defRPr sz="1400">
                <a:solidFill>
                  <a:srgbClr val="A08F8A"/>
                </a:solidFill>
              </a:defRPr>
            </a:lvl4pPr>
            <a:lvl5pPr indent="-228600" lvl="4" marL="2286000" algn="l">
              <a:lnSpc>
                <a:spcPct val="90000"/>
              </a:lnSpc>
              <a:spcBef>
                <a:spcPts val="800"/>
              </a:spcBef>
              <a:spcAft>
                <a:spcPts val="0"/>
              </a:spcAft>
              <a:buSzPts val="1400"/>
              <a:buNone/>
              <a:defRPr sz="1400">
                <a:solidFill>
                  <a:srgbClr val="A08F8A"/>
                </a:solidFill>
              </a:defRPr>
            </a:lvl5pPr>
            <a:lvl6pPr indent="-228600" lvl="5" marL="2743200" algn="l">
              <a:lnSpc>
                <a:spcPct val="90000"/>
              </a:lnSpc>
              <a:spcBef>
                <a:spcPts val="800"/>
              </a:spcBef>
              <a:spcAft>
                <a:spcPts val="0"/>
              </a:spcAft>
              <a:buSzPts val="1400"/>
              <a:buNone/>
              <a:defRPr sz="1400">
                <a:solidFill>
                  <a:srgbClr val="A08F8A"/>
                </a:solidFill>
              </a:defRPr>
            </a:lvl6pPr>
            <a:lvl7pPr indent="-228600" lvl="6" marL="3200400" algn="l">
              <a:lnSpc>
                <a:spcPct val="90000"/>
              </a:lnSpc>
              <a:spcBef>
                <a:spcPts val="800"/>
              </a:spcBef>
              <a:spcAft>
                <a:spcPts val="0"/>
              </a:spcAft>
              <a:buSzPts val="1400"/>
              <a:buNone/>
              <a:defRPr sz="1400">
                <a:solidFill>
                  <a:srgbClr val="A08F8A"/>
                </a:solidFill>
              </a:defRPr>
            </a:lvl7pPr>
            <a:lvl8pPr indent="-228600" lvl="7" marL="3657600" algn="l">
              <a:lnSpc>
                <a:spcPct val="90000"/>
              </a:lnSpc>
              <a:spcBef>
                <a:spcPts val="800"/>
              </a:spcBef>
              <a:spcAft>
                <a:spcPts val="0"/>
              </a:spcAft>
              <a:buSzPts val="1400"/>
              <a:buNone/>
              <a:defRPr sz="1400">
                <a:solidFill>
                  <a:srgbClr val="A08F8A"/>
                </a:solidFill>
              </a:defRPr>
            </a:lvl8pPr>
            <a:lvl9pPr indent="-228600" lvl="8" marL="4114800" algn="l">
              <a:lnSpc>
                <a:spcPct val="90000"/>
              </a:lnSpc>
              <a:spcBef>
                <a:spcPts val="800"/>
              </a:spcBef>
              <a:spcAft>
                <a:spcPts val="0"/>
              </a:spcAft>
              <a:buSzPts val="1400"/>
              <a:buNone/>
              <a:defRPr sz="1400">
                <a:solidFill>
                  <a:srgbClr val="A08F8A"/>
                </a:solidFill>
              </a:defRPr>
            </a:lvl9pPr>
          </a:lstStyle>
          <a:p/>
        </p:txBody>
      </p:sp>
      <p:sp>
        <p:nvSpPr>
          <p:cNvPr id="70" name="Google Shape;70;p6"/>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73" name="Google Shape;73;p6"/>
          <p:cNvGrpSpPr/>
          <p:nvPr/>
        </p:nvGrpSpPr>
        <p:grpSpPr>
          <a:xfrm>
            <a:off x="3273781" y="3475736"/>
            <a:ext cx="5641266" cy="54864"/>
            <a:chOff x="2455975" y="2588441"/>
            <a:chExt cx="4232051" cy="41148"/>
          </a:xfrm>
        </p:grpSpPr>
        <p:sp>
          <p:nvSpPr>
            <p:cNvPr id="74" name="Google Shape;74;p6"/>
            <p:cNvSpPr/>
            <p:nvPr/>
          </p:nvSpPr>
          <p:spPr>
            <a:xfrm>
              <a:off x="6642306" y="2588441"/>
              <a:ext cx="45720" cy="41148"/>
            </a:xfrm>
            <a:prstGeom prst="ellipse">
              <a:avLst/>
            </a:prstGeom>
            <a:solidFill>
              <a:schemeClr val="dk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nstantia"/>
                <a:buNone/>
              </a:pPr>
              <a:r>
                <a:t/>
              </a:r>
              <a:endParaRPr b="0" i="0" sz="1800" u="none" cap="none" strike="noStrike">
                <a:solidFill>
                  <a:srgbClr val="FFFFFF"/>
                </a:solidFill>
                <a:latin typeface="Constantia"/>
                <a:ea typeface="Constantia"/>
                <a:cs typeface="Constantia"/>
                <a:sym typeface="Constantia"/>
              </a:endParaRPr>
            </a:p>
          </p:txBody>
        </p:sp>
        <p:sp>
          <p:nvSpPr>
            <p:cNvPr id="75" name="Google Shape;75;p6"/>
            <p:cNvSpPr/>
            <p:nvPr/>
          </p:nvSpPr>
          <p:spPr>
            <a:xfrm>
              <a:off x="2455975" y="2588441"/>
              <a:ext cx="45720" cy="41148"/>
            </a:xfrm>
            <a:prstGeom prst="ellipse">
              <a:avLst/>
            </a:prstGeom>
            <a:solidFill>
              <a:schemeClr val="dk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nstantia"/>
                <a:buNone/>
              </a:pPr>
              <a:r>
                <a:t/>
              </a:r>
              <a:endParaRPr b="0" i="0" sz="1800" u="none" cap="none" strike="noStrike">
                <a:solidFill>
                  <a:srgbClr val="FFFFFF"/>
                </a:solidFill>
                <a:latin typeface="Constantia"/>
                <a:ea typeface="Constantia"/>
                <a:cs typeface="Constantia"/>
                <a:sym typeface="Constantia"/>
              </a:endParaRPr>
            </a:p>
          </p:txBody>
        </p:sp>
        <p:grpSp>
          <p:nvGrpSpPr>
            <p:cNvPr id="76" name="Google Shape;76;p6"/>
            <p:cNvGrpSpPr/>
            <p:nvPr/>
          </p:nvGrpSpPr>
          <p:grpSpPr>
            <a:xfrm>
              <a:off x="2563229" y="2594391"/>
              <a:ext cx="4023360" cy="29249"/>
              <a:chOff x="2550323" y="3458731"/>
              <a:chExt cx="4023360" cy="38998"/>
            </a:xfrm>
          </p:grpSpPr>
          <p:cxnSp>
            <p:nvCxnSpPr>
              <p:cNvPr id="77" name="Google Shape;77;p6"/>
              <p:cNvCxnSpPr/>
              <p:nvPr/>
            </p:nvCxnSpPr>
            <p:spPr>
              <a:xfrm>
                <a:off x="2550323" y="3458731"/>
                <a:ext cx="4023360" cy="0"/>
              </a:xfrm>
              <a:prstGeom prst="straightConnector1">
                <a:avLst/>
              </a:prstGeom>
              <a:noFill/>
              <a:ln cap="flat" cmpd="sng" w="12700">
                <a:solidFill>
                  <a:schemeClr val="dk1"/>
                </a:solidFill>
                <a:prstDash val="solid"/>
                <a:round/>
                <a:headEnd len="sm" w="sm" type="none"/>
                <a:tailEnd len="sm" w="sm" type="none"/>
              </a:ln>
            </p:spPr>
          </p:cxnSp>
          <p:cxnSp>
            <p:nvCxnSpPr>
              <p:cNvPr id="78" name="Google Shape;78;p6"/>
              <p:cNvCxnSpPr/>
              <p:nvPr/>
            </p:nvCxnSpPr>
            <p:spPr>
              <a:xfrm>
                <a:off x="2550323" y="3497729"/>
                <a:ext cx="4023360" cy="0"/>
              </a:xfrm>
              <a:prstGeom prst="straightConnector1">
                <a:avLst/>
              </a:prstGeom>
              <a:noFill/>
              <a:ln cap="flat" cmpd="sng" w="12700">
                <a:solidFill>
                  <a:schemeClr val="dk1"/>
                </a:solidFill>
                <a:prstDash val="solid"/>
                <a:round/>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7"/>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1" type="body"/>
          </p:nvPr>
        </p:nvSpPr>
        <p:spPr>
          <a:xfrm>
            <a:off x="1218883" y="1803400"/>
            <a:ext cx="4773956" cy="4267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2900" lvl="2" marL="1371600" algn="l">
              <a:lnSpc>
                <a:spcPct val="90000"/>
              </a:lnSpc>
              <a:spcBef>
                <a:spcPts val="800"/>
              </a:spcBef>
              <a:spcAft>
                <a:spcPts val="0"/>
              </a:spcAft>
              <a:buSzPts val="1800"/>
              <a:buChar char="•"/>
              <a:defRPr sz="1800"/>
            </a:lvl3pPr>
            <a:lvl4pPr indent="-330200" lvl="3" marL="1828800" algn="l">
              <a:lnSpc>
                <a:spcPct val="90000"/>
              </a:lnSpc>
              <a:spcBef>
                <a:spcPts val="800"/>
              </a:spcBef>
              <a:spcAft>
                <a:spcPts val="0"/>
              </a:spcAft>
              <a:buSzPts val="1600"/>
              <a:buChar char="•"/>
              <a:defRPr sz="1600"/>
            </a:lvl4pPr>
            <a:lvl5pPr indent="-330200" lvl="4" marL="2286000" algn="l">
              <a:lnSpc>
                <a:spcPct val="90000"/>
              </a:lnSpc>
              <a:spcBef>
                <a:spcPts val="800"/>
              </a:spcBef>
              <a:spcAft>
                <a:spcPts val="0"/>
              </a:spcAft>
              <a:buSzPts val="1600"/>
              <a:buChar char="•"/>
              <a:defRPr sz="16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82" name="Google Shape;82;p7"/>
          <p:cNvSpPr txBox="1"/>
          <p:nvPr>
            <p:ph idx="2" type="body"/>
          </p:nvPr>
        </p:nvSpPr>
        <p:spPr>
          <a:xfrm>
            <a:off x="6195986" y="1803400"/>
            <a:ext cx="4773956" cy="4267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2900" lvl="2" marL="1371600" algn="l">
              <a:lnSpc>
                <a:spcPct val="90000"/>
              </a:lnSpc>
              <a:spcBef>
                <a:spcPts val="800"/>
              </a:spcBef>
              <a:spcAft>
                <a:spcPts val="0"/>
              </a:spcAft>
              <a:buSzPts val="1800"/>
              <a:buChar char="•"/>
              <a:defRPr sz="1800"/>
            </a:lvl3pPr>
            <a:lvl4pPr indent="-330200" lvl="3" marL="1828800" algn="l">
              <a:lnSpc>
                <a:spcPct val="90000"/>
              </a:lnSpc>
              <a:spcBef>
                <a:spcPts val="800"/>
              </a:spcBef>
              <a:spcAft>
                <a:spcPts val="0"/>
              </a:spcAft>
              <a:buSzPts val="1600"/>
              <a:buChar char="•"/>
              <a:defRPr sz="1600"/>
            </a:lvl4pPr>
            <a:lvl5pPr indent="-330200" lvl="4" marL="2286000" algn="l">
              <a:lnSpc>
                <a:spcPct val="90000"/>
              </a:lnSpc>
              <a:spcBef>
                <a:spcPts val="800"/>
              </a:spcBef>
              <a:spcAft>
                <a:spcPts val="0"/>
              </a:spcAft>
              <a:buSzPts val="1600"/>
              <a:buChar char="•"/>
              <a:defRPr sz="16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83" name="Google Shape;83;p7"/>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8"/>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8"/>
          <p:cNvSpPr txBox="1"/>
          <p:nvPr>
            <p:ph idx="1" type="body"/>
          </p:nvPr>
        </p:nvSpPr>
        <p:spPr>
          <a:xfrm>
            <a:off x="1222945" y="1803400"/>
            <a:ext cx="4769806" cy="711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1" sz="2000"/>
            </a:lvl1pPr>
            <a:lvl2pPr indent="-228600" lvl="1" marL="914400" algn="l">
              <a:lnSpc>
                <a:spcPct val="90000"/>
              </a:lnSpc>
              <a:spcBef>
                <a:spcPts val="8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89" name="Google Shape;89;p8"/>
          <p:cNvSpPr txBox="1"/>
          <p:nvPr>
            <p:ph idx="2" type="body"/>
          </p:nvPr>
        </p:nvSpPr>
        <p:spPr>
          <a:xfrm>
            <a:off x="1218883" y="2514600"/>
            <a:ext cx="4773956" cy="3556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600"/>
              </a:spcBef>
              <a:spcAft>
                <a:spcPts val="0"/>
              </a:spcAft>
              <a:buSzPts val="2000"/>
              <a:buChar char="•"/>
              <a:defRPr sz="2000"/>
            </a:lvl1pPr>
            <a:lvl2pPr indent="-342900" lvl="1" marL="914400" algn="l">
              <a:lnSpc>
                <a:spcPct val="90000"/>
              </a:lnSpc>
              <a:spcBef>
                <a:spcPts val="8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90" name="Google Shape;90;p8"/>
          <p:cNvSpPr txBox="1"/>
          <p:nvPr>
            <p:ph idx="3" type="body"/>
          </p:nvPr>
        </p:nvSpPr>
        <p:spPr>
          <a:xfrm>
            <a:off x="6200049" y="1803400"/>
            <a:ext cx="4769806" cy="711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1" sz="2000"/>
            </a:lvl1pPr>
            <a:lvl2pPr indent="-228600" lvl="1" marL="914400" algn="l">
              <a:lnSpc>
                <a:spcPct val="90000"/>
              </a:lnSpc>
              <a:spcBef>
                <a:spcPts val="8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91" name="Google Shape;91;p8"/>
          <p:cNvSpPr txBox="1"/>
          <p:nvPr>
            <p:ph idx="4" type="body"/>
          </p:nvPr>
        </p:nvSpPr>
        <p:spPr>
          <a:xfrm>
            <a:off x="6195986" y="2514600"/>
            <a:ext cx="4773956" cy="3556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600"/>
              </a:spcBef>
              <a:spcAft>
                <a:spcPts val="0"/>
              </a:spcAft>
              <a:buSzPts val="2000"/>
              <a:buChar char="•"/>
              <a:defRPr sz="2000"/>
            </a:lvl1pPr>
            <a:lvl2pPr indent="-342900" lvl="1" marL="914400" algn="l">
              <a:lnSpc>
                <a:spcPct val="90000"/>
              </a:lnSpc>
              <a:spcBef>
                <a:spcPts val="8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92" name="Google Shape;92;p8"/>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9"/>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9"/>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0"/>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1"/>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onstantia"/>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1"/>
          <p:cNvSpPr txBox="1"/>
          <p:nvPr>
            <p:ph idx="1" type="body"/>
          </p:nvPr>
        </p:nvSpPr>
        <p:spPr>
          <a:xfrm>
            <a:off x="1218883" y="1803400"/>
            <a:ext cx="6602281" cy="42672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2900" lvl="2" marL="1371600" algn="l">
              <a:lnSpc>
                <a:spcPct val="90000"/>
              </a:lnSpc>
              <a:spcBef>
                <a:spcPts val="800"/>
              </a:spcBef>
              <a:spcAft>
                <a:spcPts val="0"/>
              </a:spcAft>
              <a:buSzPts val="1800"/>
              <a:buChar char="•"/>
              <a:defRPr sz="1800"/>
            </a:lvl3pPr>
            <a:lvl4pPr indent="-330200" lvl="3" marL="1828800" algn="l">
              <a:lnSpc>
                <a:spcPct val="90000"/>
              </a:lnSpc>
              <a:spcBef>
                <a:spcPts val="800"/>
              </a:spcBef>
              <a:spcAft>
                <a:spcPts val="0"/>
              </a:spcAft>
              <a:buSzPts val="1600"/>
              <a:buChar char="•"/>
              <a:defRPr sz="1600"/>
            </a:lvl4pPr>
            <a:lvl5pPr indent="-330200" lvl="4" marL="2286000" algn="l">
              <a:lnSpc>
                <a:spcPct val="90000"/>
              </a:lnSpc>
              <a:spcBef>
                <a:spcPts val="800"/>
              </a:spcBef>
              <a:spcAft>
                <a:spcPts val="0"/>
              </a:spcAft>
              <a:buSzPts val="1600"/>
              <a:buChar char="•"/>
              <a:defRPr sz="16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330200" lvl="8" marL="4114800" algn="l">
              <a:lnSpc>
                <a:spcPct val="90000"/>
              </a:lnSpc>
              <a:spcBef>
                <a:spcPts val="800"/>
              </a:spcBef>
              <a:spcAft>
                <a:spcPts val="0"/>
              </a:spcAft>
              <a:buSzPts val="1600"/>
              <a:buChar char="•"/>
              <a:defRPr sz="1600"/>
            </a:lvl9pPr>
          </a:lstStyle>
          <a:p/>
        </p:txBody>
      </p:sp>
      <p:sp>
        <p:nvSpPr>
          <p:cNvPr id="107" name="Google Shape;107;p11"/>
          <p:cNvSpPr txBox="1"/>
          <p:nvPr>
            <p:ph idx="2" type="body"/>
          </p:nvPr>
        </p:nvSpPr>
        <p:spPr>
          <a:xfrm>
            <a:off x="8125883" y="1803400"/>
            <a:ext cx="2844060" cy="42672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90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900"/>
              <a:buNone/>
              <a:defRPr sz="900"/>
            </a:lvl9pPr>
          </a:lstStyle>
          <a:p/>
        </p:txBody>
      </p:sp>
      <p:sp>
        <p:nvSpPr>
          <p:cNvPr id="108" name="Google Shape;108;p11"/>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0"/>
            <a:ext cx="12188825"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nstantia"/>
              <a:ea typeface="Constantia"/>
              <a:cs typeface="Constantia"/>
              <a:sym typeface="Constantia"/>
            </a:endParaRPr>
          </a:p>
        </p:txBody>
      </p:sp>
      <p:sp>
        <p:nvSpPr>
          <p:cNvPr id="11" name="Google Shape;11;p1"/>
          <p:cNvSpPr/>
          <p:nvPr/>
        </p:nvSpPr>
        <p:spPr>
          <a:xfrm>
            <a:off x="304721" y="301752"/>
            <a:ext cx="11579384" cy="6254496"/>
          </a:xfrm>
          <a:prstGeom prst="roundRect">
            <a:avLst>
              <a:gd fmla="val 2341" name="adj"/>
            </a:avLst>
          </a:prstGeom>
          <a:solidFill>
            <a:srgbClr val="FFFFFF"/>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3200"/>
              <a:buFont typeface="Constantia"/>
              <a:buNone/>
              <a:defRPr b="0" i="0" sz="3200" u="none" cap="none" strike="noStrike">
                <a:solidFill>
                  <a:schemeClr val="lt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lt1"/>
              </a:buClr>
              <a:buSzPts val="2400"/>
              <a:buFont typeface="Arial"/>
              <a:buChar char="•"/>
              <a:defRPr b="0" i="0" sz="2400" u="none" cap="none" strike="noStrike">
                <a:solidFill>
                  <a:schemeClr val="lt1"/>
                </a:solidFill>
                <a:latin typeface="Constantia"/>
                <a:ea typeface="Constantia"/>
                <a:cs typeface="Constantia"/>
                <a:sym typeface="Constantia"/>
              </a:defRPr>
            </a:lvl1pPr>
            <a:lvl2pPr indent="-355600" lvl="1" marL="914400" marR="0" rtl="0" algn="l">
              <a:lnSpc>
                <a:spcPct val="90000"/>
              </a:lnSpc>
              <a:spcBef>
                <a:spcPts val="800"/>
              </a:spcBef>
              <a:spcAft>
                <a:spcPts val="0"/>
              </a:spcAft>
              <a:buClr>
                <a:schemeClr val="lt1"/>
              </a:buClr>
              <a:buSzPts val="2000"/>
              <a:buFont typeface="Arial"/>
              <a:buChar char="•"/>
              <a:defRPr b="0" i="0" sz="2000" u="none" cap="none" strike="noStrike">
                <a:solidFill>
                  <a:schemeClr val="lt1"/>
                </a:solidFill>
                <a:latin typeface="Constantia"/>
                <a:ea typeface="Constantia"/>
                <a:cs typeface="Constantia"/>
                <a:sym typeface="Constantia"/>
              </a:defRPr>
            </a:lvl2pPr>
            <a:lvl3pPr indent="-342900" lvl="2" marL="13716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Constantia"/>
                <a:ea typeface="Constantia"/>
                <a:cs typeface="Constantia"/>
                <a:sym typeface="Constantia"/>
              </a:defRPr>
            </a:lvl3pPr>
            <a:lvl4pPr indent="-330200" lvl="3" marL="18288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4pPr>
            <a:lvl5pPr indent="-330200" lvl="4" marL="22860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5pPr>
            <a:lvl6pPr indent="-330200" lvl="5" marL="27432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6pPr>
            <a:lvl7pPr indent="-330200" lvl="6" marL="32004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8pPr>
            <a:lvl9pPr indent="-330200" lvl="8" marL="41148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9pPr>
          </a:lstStyle>
          <a:p/>
        </p:txBody>
      </p:sp>
      <p:sp>
        <p:nvSpPr>
          <p:cNvPr id="14" name="Google Shape;14;p1"/>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nstantia"/>
                <a:ea typeface="Constantia"/>
                <a:cs typeface="Constantia"/>
                <a:sym typeface="Constantia"/>
              </a:defRPr>
            </a:lvl1pPr>
            <a:lvl2pPr indent="0" lvl="1" marL="0" marR="0" rtl="0" algn="r">
              <a:spcBef>
                <a:spcPts val="0"/>
              </a:spcBef>
              <a:buNone/>
              <a:defRPr b="0" i="0" sz="1100" u="none" cap="none" strike="noStrike">
                <a:solidFill>
                  <a:schemeClr val="lt1"/>
                </a:solidFill>
                <a:latin typeface="Constantia"/>
                <a:ea typeface="Constantia"/>
                <a:cs typeface="Constantia"/>
                <a:sym typeface="Constantia"/>
              </a:defRPr>
            </a:lvl2pPr>
            <a:lvl3pPr indent="0" lvl="2" marL="0" marR="0" rtl="0" algn="r">
              <a:spcBef>
                <a:spcPts val="0"/>
              </a:spcBef>
              <a:buNone/>
              <a:defRPr b="0" i="0" sz="1100" u="none" cap="none" strike="noStrike">
                <a:solidFill>
                  <a:schemeClr val="lt1"/>
                </a:solidFill>
                <a:latin typeface="Constantia"/>
                <a:ea typeface="Constantia"/>
                <a:cs typeface="Constantia"/>
                <a:sym typeface="Constantia"/>
              </a:defRPr>
            </a:lvl3pPr>
            <a:lvl4pPr indent="0" lvl="3" marL="0" marR="0" rtl="0" algn="r">
              <a:spcBef>
                <a:spcPts val="0"/>
              </a:spcBef>
              <a:buNone/>
              <a:defRPr b="0" i="0" sz="1100" u="none" cap="none" strike="noStrike">
                <a:solidFill>
                  <a:schemeClr val="lt1"/>
                </a:solidFill>
                <a:latin typeface="Constantia"/>
                <a:ea typeface="Constantia"/>
                <a:cs typeface="Constantia"/>
                <a:sym typeface="Constantia"/>
              </a:defRPr>
            </a:lvl4pPr>
            <a:lvl5pPr indent="0" lvl="4" marL="0" marR="0" rtl="0" algn="r">
              <a:spcBef>
                <a:spcPts val="0"/>
              </a:spcBef>
              <a:buNone/>
              <a:defRPr b="0" i="0" sz="1100" u="none" cap="none" strike="noStrike">
                <a:solidFill>
                  <a:schemeClr val="lt1"/>
                </a:solidFill>
                <a:latin typeface="Constantia"/>
                <a:ea typeface="Constantia"/>
                <a:cs typeface="Constantia"/>
                <a:sym typeface="Constantia"/>
              </a:defRPr>
            </a:lvl5pPr>
            <a:lvl6pPr indent="0" lvl="5" marL="0" marR="0" rtl="0" algn="r">
              <a:spcBef>
                <a:spcPts val="0"/>
              </a:spcBef>
              <a:buNone/>
              <a:defRPr b="0" i="0" sz="1100" u="none" cap="none" strike="noStrike">
                <a:solidFill>
                  <a:schemeClr val="lt1"/>
                </a:solidFill>
                <a:latin typeface="Constantia"/>
                <a:ea typeface="Constantia"/>
                <a:cs typeface="Constantia"/>
                <a:sym typeface="Constantia"/>
              </a:defRPr>
            </a:lvl6pPr>
            <a:lvl7pPr indent="0" lvl="6" marL="0" marR="0" rtl="0" algn="r">
              <a:spcBef>
                <a:spcPts val="0"/>
              </a:spcBef>
              <a:buNone/>
              <a:defRPr b="0" i="0" sz="1100" u="none" cap="none" strike="noStrike">
                <a:solidFill>
                  <a:schemeClr val="lt1"/>
                </a:solidFill>
                <a:latin typeface="Constantia"/>
                <a:ea typeface="Constantia"/>
                <a:cs typeface="Constantia"/>
                <a:sym typeface="Constantia"/>
              </a:defRPr>
            </a:lvl7pPr>
            <a:lvl8pPr indent="0" lvl="7" marL="0" marR="0" rtl="0" algn="r">
              <a:spcBef>
                <a:spcPts val="0"/>
              </a:spcBef>
              <a:buNone/>
              <a:defRPr b="0" i="0" sz="1100" u="none" cap="none" strike="noStrike">
                <a:solidFill>
                  <a:schemeClr val="lt1"/>
                </a:solidFill>
                <a:latin typeface="Constantia"/>
                <a:ea typeface="Constantia"/>
                <a:cs typeface="Constantia"/>
                <a:sym typeface="Constantia"/>
              </a:defRPr>
            </a:lvl8pPr>
            <a:lvl9pPr indent="0" lvl="8" marL="0" marR="0" rtl="0" algn="r">
              <a:spcBef>
                <a:spcPts val="0"/>
              </a:spcBef>
              <a:buNone/>
              <a:defRPr b="0" i="0" sz="1100" u="none" cap="none" strike="noStrike">
                <a:solidFill>
                  <a:schemeClr val="lt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 name="Shape 35"/>
        <p:cNvGrpSpPr/>
        <p:nvPr/>
      </p:nvGrpSpPr>
      <p:grpSpPr>
        <a:xfrm>
          <a:off x="0" y="0"/>
          <a:ext cx="0" cy="0"/>
          <a:chOff x="0" y="0"/>
          <a:chExt cx="0" cy="0"/>
        </a:xfrm>
      </p:grpSpPr>
      <p:sp>
        <p:nvSpPr>
          <p:cNvPr id="36" name="Google Shape;36;p3"/>
          <p:cNvSpPr/>
          <p:nvPr/>
        </p:nvSpPr>
        <p:spPr>
          <a:xfrm>
            <a:off x="0" y="0"/>
            <a:ext cx="12188825"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nstantia"/>
              <a:ea typeface="Constantia"/>
              <a:cs typeface="Constantia"/>
              <a:sym typeface="Constantia"/>
            </a:endParaRPr>
          </a:p>
        </p:txBody>
      </p:sp>
      <p:sp>
        <p:nvSpPr>
          <p:cNvPr id="37" name="Google Shape;37;p3"/>
          <p:cNvSpPr/>
          <p:nvPr/>
        </p:nvSpPr>
        <p:spPr>
          <a:xfrm>
            <a:off x="304721" y="301752"/>
            <a:ext cx="11579384" cy="6254496"/>
          </a:xfrm>
          <a:prstGeom prst="roundRect">
            <a:avLst>
              <a:gd fmla="val 2341" name="adj"/>
            </a:avLst>
          </a:prstGeom>
          <a:solidFill>
            <a:srgbClr val="FFFFFF"/>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38" name="Google Shape;38;p3"/>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3200"/>
              <a:buFont typeface="Constantia"/>
              <a:buNone/>
              <a:defRPr b="0" i="0" sz="3200" u="none" cap="none" strike="noStrike">
                <a:solidFill>
                  <a:schemeClr val="dk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3"/>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dk1"/>
              </a:buClr>
              <a:buSzPts val="2400"/>
              <a:buFont typeface="Arial"/>
              <a:buChar char="•"/>
              <a:defRPr b="0" i="0" sz="2400" u="none" cap="none" strike="noStrike">
                <a:solidFill>
                  <a:schemeClr val="dk1"/>
                </a:solidFill>
                <a:latin typeface="Constantia"/>
                <a:ea typeface="Constantia"/>
                <a:cs typeface="Constantia"/>
                <a:sym typeface="Constantia"/>
              </a:defRPr>
            </a:lvl1pPr>
            <a:lvl2pPr indent="-355600" lvl="1" marL="914400" marR="0" rtl="0" algn="l">
              <a:lnSpc>
                <a:spcPct val="90000"/>
              </a:lnSpc>
              <a:spcBef>
                <a:spcPts val="800"/>
              </a:spcBef>
              <a:spcAft>
                <a:spcPts val="0"/>
              </a:spcAft>
              <a:buClr>
                <a:schemeClr val="dk1"/>
              </a:buClr>
              <a:buSzPts val="2000"/>
              <a:buFont typeface="Arial"/>
              <a:buChar char="•"/>
              <a:defRPr b="0" i="0" sz="2000" u="none" cap="none" strike="noStrike">
                <a:solidFill>
                  <a:schemeClr val="dk1"/>
                </a:solidFill>
                <a:latin typeface="Constantia"/>
                <a:ea typeface="Constantia"/>
                <a:cs typeface="Constantia"/>
                <a:sym typeface="Constantia"/>
              </a:defRPr>
            </a:lvl2pPr>
            <a:lvl3pPr indent="-342900" lvl="2" marL="13716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Constantia"/>
                <a:ea typeface="Constantia"/>
                <a:cs typeface="Constantia"/>
                <a:sym typeface="Constantia"/>
              </a:defRPr>
            </a:lvl3pPr>
            <a:lvl4pPr indent="-330200" lvl="3" marL="1828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4pPr>
            <a:lvl5pPr indent="-330200" lvl="4" marL="22860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5pPr>
            <a:lvl6pPr indent="-330200" lvl="5" marL="27432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6pPr>
            <a:lvl7pPr indent="-330200" lvl="6" marL="32004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8pPr>
            <a:lvl9pPr indent="-330200" lvl="8" marL="4114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9pPr>
          </a:lstStyle>
          <a:p/>
        </p:txBody>
      </p:sp>
      <p:sp>
        <p:nvSpPr>
          <p:cNvPr id="40" name="Google Shape;40;p3"/>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1" name="Google Shape;41;p3"/>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2" name="Google Shape;42;p3"/>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onstantia"/>
                <a:ea typeface="Constantia"/>
                <a:cs typeface="Constantia"/>
                <a:sym typeface="Constantia"/>
              </a:defRPr>
            </a:lvl1pPr>
            <a:lvl2pPr indent="0" lvl="1" marL="0" marR="0" rtl="0" algn="r">
              <a:spcBef>
                <a:spcPts val="0"/>
              </a:spcBef>
              <a:buNone/>
              <a:defRPr b="0" i="0" sz="1100" u="none" cap="none" strike="noStrike">
                <a:solidFill>
                  <a:schemeClr val="dk1"/>
                </a:solidFill>
                <a:latin typeface="Constantia"/>
                <a:ea typeface="Constantia"/>
                <a:cs typeface="Constantia"/>
                <a:sym typeface="Constantia"/>
              </a:defRPr>
            </a:lvl2pPr>
            <a:lvl3pPr indent="0" lvl="2" marL="0" marR="0" rtl="0" algn="r">
              <a:spcBef>
                <a:spcPts val="0"/>
              </a:spcBef>
              <a:buNone/>
              <a:defRPr b="0" i="0" sz="1100" u="none" cap="none" strike="noStrike">
                <a:solidFill>
                  <a:schemeClr val="dk1"/>
                </a:solidFill>
                <a:latin typeface="Constantia"/>
                <a:ea typeface="Constantia"/>
                <a:cs typeface="Constantia"/>
                <a:sym typeface="Constantia"/>
              </a:defRPr>
            </a:lvl3pPr>
            <a:lvl4pPr indent="0" lvl="3" marL="0" marR="0" rtl="0" algn="r">
              <a:spcBef>
                <a:spcPts val="0"/>
              </a:spcBef>
              <a:buNone/>
              <a:defRPr b="0" i="0" sz="1100" u="none" cap="none" strike="noStrike">
                <a:solidFill>
                  <a:schemeClr val="dk1"/>
                </a:solidFill>
                <a:latin typeface="Constantia"/>
                <a:ea typeface="Constantia"/>
                <a:cs typeface="Constantia"/>
                <a:sym typeface="Constantia"/>
              </a:defRPr>
            </a:lvl4pPr>
            <a:lvl5pPr indent="0" lvl="4" marL="0" marR="0" rtl="0" algn="r">
              <a:spcBef>
                <a:spcPts val="0"/>
              </a:spcBef>
              <a:buNone/>
              <a:defRPr b="0" i="0" sz="1100" u="none" cap="none" strike="noStrike">
                <a:solidFill>
                  <a:schemeClr val="dk1"/>
                </a:solidFill>
                <a:latin typeface="Constantia"/>
                <a:ea typeface="Constantia"/>
                <a:cs typeface="Constantia"/>
                <a:sym typeface="Constantia"/>
              </a:defRPr>
            </a:lvl5pPr>
            <a:lvl6pPr indent="0" lvl="5" marL="0" marR="0" rtl="0" algn="r">
              <a:spcBef>
                <a:spcPts val="0"/>
              </a:spcBef>
              <a:buNone/>
              <a:defRPr b="0" i="0" sz="1100" u="none" cap="none" strike="noStrike">
                <a:solidFill>
                  <a:schemeClr val="dk1"/>
                </a:solidFill>
                <a:latin typeface="Constantia"/>
                <a:ea typeface="Constantia"/>
                <a:cs typeface="Constantia"/>
                <a:sym typeface="Constantia"/>
              </a:defRPr>
            </a:lvl6pPr>
            <a:lvl7pPr indent="0" lvl="6" marL="0" marR="0" rtl="0" algn="r">
              <a:spcBef>
                <a:spcPts val="0"/>
              </a:spcBef>
              <a:buNone/>
              <a:defRPr b="0" i="0" sz="1100" u="none" cap="none" strike="noStrike">
                <a:solidFill>
                  <a:schemeClr val="dk1"/>
                </a:solidFill>
                <a:latin typeface="Constantia"/>
                <a:ea typeface="Constantia"/>
                <a:cs typeface="Constantia"/>
                <a:sym typeface="Constantia"/>
              </a:defRPr>
            </a:lvl7pPr>
            <a:lvl8pPr indent="0" lvl="7" marL="0" marR="0" rtl="0" algn="r">
              <a:spcBef>
                <a:spcPts val="0"/>
              </a:spcBef>
              <a:buNone/>
              <a:defRPr b="0" i="0" sz="1100" u="none" cap="none" strike="noStrike">
                <a:solidFill>
                  <a:schemeClr val="dk1"/>
                </a:solidFill>
                <a:latin typeface="Constantia"/>
                <a:ea typeface="Constantia"/>
                <a:cs typeface="Constantia"/>
                <a:sym typeface="Constantia"/>
              </a:defRPr>
            </a:lvl8pPr>
            <a:lvl9pPr indent="0" lvl="8" marL="0" marR="0" rtl="0" algn="r">
              <a:spcBef>
                <a:spcPts val="0"/>
              </a:spcBef>
              <a:buNone/>
              <a:defRPr b="0" i="0" sz="11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drive.google.com/file/d/1BOcoX9R_Urm2xQrzQzqF4NaOvfKlrUER/view" TargetMode="External"/><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ublication/220744666_Image_Processing_Techniques_for_Crowd_Density_Estimation_Using_a_Reference_Im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CT9BzcHPl-LAJ70EHP-IQ2GPCFdF_fYa/view"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ctrTitle"/>
          </p:nvPr>
        </p:nvSpPr>
        <p:spPr>
          <a:xfrm>
            <a:off x="1376800" y="1799751"/>
            <a:ext cx="9435300" cy="1248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2"/>
              </a:buClr>
              <a:buSzPct val="100000"/>
              <a:buFont typeface="Constantia"/>
              <a:buNone/>
            </a:pPr>
            <a:r>
              <a:rPr lang="en-US"/>
              <a:t>Remote sensing and image processing project : Crowd Monitoring System</a:t>
            </a:r>
            <a:endParaRPr/>
          </a:p>
        </p:txBody>
      </p:sp>
      <p:sp>
        <p:nvSpPr>
          <p:cNvPr id="136" name="Google Shape;136;p15"/>
          <p:cNvSpPr txBox="1"/>
          <p:nvPr>
            <p:ph idx="1" type="subTitle"/>
          </p:nvPr>
        </p:nvSpPr>
        <p:spPr>
          <a:xfrm>
            <a:off x="1382100" y="3429000"/>
            <a:ext cx="9429900" cy="1524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None/>
            </a:pPr>
            <a:r>
              <a:rPr lang="en-US"/>
              <a:t>PREPARED BY</a:t>
            </a:r>
            <a:endParaRPr/>
          </a:p>
          <a:p>
            <a:pPr indent="0" lvl="0" marL="0" rtl="0" algn="ctr">
              <a:lnSpc>
                <a:spcPct val="90000"/>
              </a:lnSpc>
              <a:spcBef>
                <a:spcPts val="0"/>
              </a:spcBef>
              <a:spcAft>
                <a:spcPts val="0"/>
              </a:spcAft>
              <a:buSzPts val="2000"/>
              <a:buNone/>
            </a:pPr>
            <a:r>
              <a:t/>
            </a:r>
            <a:endParaRPr/>
          </a:p>
          <a:p>
            <a:pPr indent="0" lvl="0" marL="0" rtl="0" algn="ctr">
              <a:lnSpc>
                <a:spcPct val="90000"/>
              </a:lnSpc>
              <a:spcBef>
                <a:spcPts val="0"/>
              </a:spcBef>
              <a:spcAft>
                <a:spcPts val="0"/>
              </a:spcAft>
              <a:buSzPts val="2000"/>
              <a:buNone/>
            </a:pPr>
            <a:r>
              <a:rPr lang="en-US"/>
              <a:t>DODDAKA SAI PHANI DEEPAK-</a:t>
            </a:r>
            <a:r>
              <a:rPr lang="en-US">
                <a:latin typeface="Calibri"/>
                <a:ea typeface="Calibri"/>
                <a:cs typeface="Calibri"/>
                <a:sym typeface="Calibri"/>
              </a:rPr>
              <a:t>2017A7PS0010H</a:t>
            </a:r>
            <a:endParaRPr>
              <a:latin typeface="Calibri"/>
              <a:ea typeface="Calibri"/>
              <a:cs typeface="Calibri"/>
              <a:sym typeface="Calibri"/>
            </a:endParaRPr>
          </a:p>
          <a:p>
            <a:pPr indent="0" lvl="0" marL="0" rtl="0" algn="ctr">
              <a:lnSpc>
                <a:spcPct val="90000"/>
              </a:lnSpc>
              <a:spcBef>
                <a:spcPts val="0"/>
              </a:spcBef>
              <a:spcAft>
                <a:spcPts val="0"/>
              </a:spcAft>
              <a:buSzPts val="2000"/>
              <a:buNone/>
            </a:pPr>
            <a:r>
              <a:rPr lang="en-US"/>
              <a:t>PERAM CHAITANYA SAI-</a:t>
            </a:r>
            <a:r>
              <a:rPr lang="en-US">
                <a:latin typeface="Calibri"/>
                <a:ea typeface="Calibri"/>
                <a:cs typeface="Calibri"/>
                <a:sym typeface="Calibri"/>
              </a:rPr>
              <a:t>2017A7PS0273H</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218807" y="473552"/>
            <a:ext cx="9751200" cy="5910900"/>
          </a:xfrm>
          <a:prstGeom prst="rect">
            <a:avLst/>
          </a:prstGeom>
        </p:spPr>
        <p:txBody>
          <a:bodyPr anchorCtr="0" anchor="t" bIns="45700" lIns="91425" spcFirstLastPara="1" rIns="91425" wrap="square" tIns="45700">
            <a:normAutofit lnSpcReduction="20000"/>
          </a:bodyPr>
          <a:lstStyle/>
          <a:p>
            <a:pPr indent="0" lvl="0" marL="0" rtl="0" algn="just">
              <a:spcBef>
                <a:spcPts val="1800"/>
              </a:spcBef>
              <a:spcAft>
                <a:spcPts val="0"/>
              </a:spcAft>
              <a:buNone/>
            </a:pPr>
            <a:r>
              <a:rPr b="1" lang="en-US"/>
              <a:t>  </a:t>
            </a:r>
            <a:r>
              <a:rPr lang="en-US"/>
              <a:t> </a:t>
            </a:r>
            <a:r>
              <a:rPr lang="en-US" sz="2000"/>
              <a:t> </a:t>
            </a:r>
            <a:r>
              <a:rPr lang="en-US" sz="2000"/>
              <a:t>e.) For every person deduction, save the box coordinates, centroid coordinates,         confidence value in the results list.</a:t>
            </a:r>
            <a:br>
              <a:rPr lang="en-US" sz="2000"/>
            </a:br>
            <a:br>
              <a:rPr lang="en-US" sz="2000"/>
            </a:br>
            <a:r>
              <a:rPr lang="en-US" sz="2000"/>
              <a:t>Note: The entire above procedure is implemented as python function and later imported by main python class.</a:t>
            </a:r>
            <a:endParaRPr sz="2000"/>
          </a:p>
          <a:p>
            <a:pPr indent="0" lvl="0" marL="0" rtl="0" algn="just">
              <a:spcBef>
                <a:spcPts val="1800"/>
              </a:spcBef>
              <a:spcAft>
                <a:spcPts val="0"/>
              </a:spcAft>
              <a:buNone/>
            </a:pPr>
            <a:r>
              <a:rPr lang="en-US" sz="2000"/>
              <a:t>2. Detected People classification and  video splitting into image frames:</a:t>
            </a:r>
            <a:endParaRPr sz="2000"/>
          </a:p>
          <a:p>
            <a:pPr indent="0" lvl="0" marL="0" rtl="0" algn="just">
              <a:spcBef>
                <a:spcPts val="1800"/>
              </a:spcBef>
              <a:spcAft>
                <a:spcPts val="0"/>
              </a:spcAft>
              <a:buNone/>
            </a:pPr>
            <a:r>
              <a:rPr lang="en-US" sz="2000"/>
              <a:t>      a.) The main python file is used to run entire project. An image of  .mp4 is passed as   an input to the python program. </a:t>
            </a:r>
            <a:endParaRPr sz="2000"/>
          </a:p>
          <a:p>
            <a:pPr indent="0" lvl="0" marL="0" rtl="0" algn="just">
              <a:spcBef>
                <a:spcPts val="1800"/>
              </a:spcBef>
              <a:spcAft>
                <a:spcPts val="0"/>
              </a:spcAft>
              <a:buNone/>
            </a:pPr>
            <a:r>
              <a:rPr lang="en-US" sz="2000"/>
              <a:t>       b.) COCO dataset is used to provide labels  to all the common objects that can  be          detected in image(video). It may include person, cycle,bike etc,</a:t>
            </a:r>
            <a:endParaRPr sz="2000"/>
          </a:p>
          <a:p>
            <a:pPr indent="0" lvl="0" marL="0" rtl="0" algn="just">
              <a:spcBef>
                <a:spcPts val="1800"/>
              </a:spcBef>
              <a:spcAft>
                <a:spcPts val="0"/>
              </a:spcAft>
              <a:buNone/>
            </a:pPr>
            <a:r>
              <a:rPr lang="en-US" sz="2000"/>
              <a:t>     c.) </a:t>
            </a:r>
            <a:r>
              <a:rPr lang="en-US" sz="2000">
                <a:highlight>
                  <a:srgbClr val="FFFFFF"/>
                </a:highlight>
              </a:rPr>
              <a:t>Yolo is  an single CNN simultaneously predicts multiple bounding boxes and class probabilities for those boxes. Yolo trains on full images and directly optimizes detection performance.</a:t>
            </a:r>
            <a:endParaRPr sz="2000">
              <a:highlight>
                <a:srgbClr val="FFFFFF"/>
              </a:highlight>
            </a:endParaRPr>
          </a:p>
          <a:p>
            <a:pPr indent="0" lvl="0" marL="0" rtl="0" algn="just">
              <a:spcBef>
                <a:spcPts val="1800"/>
              </a:spcBef>
              <a:spcAft>
                <a:spcPts val="0"/>
              </a:spcAft>
              <a:buNone/>
            </a:pPr>
            <a:r>
              <a:rPr lang="en-US" sz="2000">
                <a:highlight>
                  <a:srgbClr val="FFFFFF"/>
                </a:highlight>
              </a:rPr>
              <a:t>      d.) Get the configuration and weights required by Yolo  CNN and create Yolo object  detector on COCO dataset using dnn model in open cvv. Get output layers of Yolo.</a:t>
            </a:r>
            <a:endParaRPr sz="2000"/>
          </a:p>
          <a:p>
            <a:pPr indent="0" lvl="0" marL="0" rtl="0" algn="just">
              <a:spcBef>
                <a:spcPts val="1800"/>
              </a:spcBef>
              <a:spcAft>
                <a:spcPts val="0"/>
              </a:spcAft>
              <a:buNone/>
            </a:pPr>
            <a:r>
              <a:rPr lang="en-US" sz="2000"/>
              <a:t>    e.)  Split the given video into image frames and run detect people algorithm or function on every image frame of the video.  </a:t>
            </a:r>
            <a:br>
              <a:rPr b="1" lang="en-US" sz="2000"/>
            </a:br>
            <a:endParaRPr b="1" sz="2000"/>
          </a:p>
          <a:p>
            <a:pPr indent="0" lvl="0" marL="0" rtl="0" algn="l">
              <a:spcBef>
                <a:spcPts val="1800"/>
              </a:spcBef>
              <a:spcAft>
                <a:spcPts val="0"/>
              </a:spcAft>
              <a:buNone/>
            </a:pPr>
            <a:r>
              <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idx="1" type="body"/>
          </p:nvPr>
        </p:nvSpPr>
        <p:spPr>
          <a:xfrm>
            <a:off x="1218875" y="416775"/>
            <a:ext cx="9751200" cy="5929800"/>
          </a:xfrm>
          <a:prstGeom prst="rect">
            <a:avLst/>
          </a:prstGeom>
        </p:spPr>
        <p:txBody>
          <a:bodyPr anchorCtr="0" anchor="t" bIns="45700" lIns="91425" spcFirstLastPara="1" rIns="91425" wrap="square" tIns="45700">
            <a:normAutofit lnSpcReduction="10000"/>
          </a:bodyPr>
          <a:lstStyle/>
          <a:p>
            <a:pPr indent="0" lvl="0" marL="0" rtl="0" algn="just">
              <a:spcBef>
                <a:spcPts val="1800"/>
              </a:spcBef>
              <a:spcAft>
                <a:spcPts val="0"/>
              </a:spcAft>
              <a:buNone/>
            </a:pPr>
            <a:r>
              <a:rPr lang="en-US" sz="2000"/>
              <a:t>    </a:t>
            </a:r>
            <a:r>
              <a:rPr lang="en-US" sz="2000"/>
              <a:t>f.) After getting detected people details, find the euclidean distance between centroids of any two bounding boxes/persons . If the distance is less than minimum threshold distance, then these two persons will be classified as crowd otherwise each of person is independent.</a:t>
            </a:r>
            <a:endParaRPr sz="2000"/>
          </a:p>
          <a:p>
            <a:pPr indent="0" lvl="0" marL="0" rtl="0" algn="just">
              <a:spcBef>
                <a:spcPts val="1800"/>
              </a:spcBef>
              <a:spcAft>
                <a:spcPts val="0"/>
              </a:spcAft>
              <a:buNone/>
            </a:pPr>
            <a:r>
              <a:rPr lang="en-US" sz="2000"/>
              <a:t>     g.) Persons classified as crowd marked as red and independent persons will be   marked  as green. </a:t>
            </a:r>
            <a:br>
              <a:rPr lang="en-US" sz="2000"/>
            </a:br>
            <a:br>
              <a:rPr lang="en-US" sz="2000"/>
            </a:br>
            <a:r>
              <a:rPr lang="en-US" sz="2000"/>
              <a:t>3.  Calculate crowd density: </a:t>
            </a:r>
            <a:br>
              <a:rPr lang="en-US" sz="2000"/>
            </a:br>
            <a:br>
              <a:rPr lang="en-US" sz="2000"/>
            </a:br>
            <a:r>
              <a:rPr lang="en-US" sz="2000"/>
              <a:t>        </a:t>
            </a:r>
            <a:r>
              <a:rPr lang="en-US" sz="2000"/>
              <a:t>a.) Crowd density is nothing but the ratio of number of people detected divided by           the  pixel area of the image frames.</a:t>
            </a:r>
            <a:br>
              <a:rPr lang="en-US" sz="2000"/>
            </a:br>
            <a:br>
              <a:rPr lang="en-US" sz="2000"/>
            </a:br>
            <a:r>
              <a:rPr lang="en-US" sz="2000"/>
              <a:t>       b.) For every image frame, the total number of people who are part of crowd  will be displayed.</a:t>
            </a:r>
            <a:endParaRPr sz="2000"/>
          </a:p>
          <a:p>
            <a:pPr indent="0" lvl="0" marL="0" rtl="0" algn="just">
              <a:spcBef>
                <a:spcPts val="1800"/>
              </a:spcBef>
              <a:spcAft>
                <a:spcPts val="0"/>
              </a:spcAft>
              <a:buNone/>
            </a:pPr>
            <a:r>
              <a:rPr lang="en-US" sz="2000"/>
              <a:t>         c.) Count number of frames in the video and calculate the frames  second.</a:t>
            </a:r>
            <a:endParaRPr sz="2000"/>
          </a:p>
          <a:p>
            <a:pPr indent="0" lvl="0" marL="0" rtl="0" algn="just">
              <a:spcBef>
                <a:spcPts val="1800"/>
              </a:spcBef>
              <a:spcAft>
                <a:spcPts val="0"/>
              </a:spcAft>
              <a:buNone/>
            </a:pPr>
            <a:r>
              <a:rPr lang="en-US" sz="2000"/>
              <a:t>     d.) The time interval between any two frames will be reciprocal of frames per second.</a:t>
            </a:r>
            <a:endParaRPr sz="2000"/>
          </a:p>
          <a:p>
            <a:pPr indent="0" lvl="0" marL="0" rtl="0" algn="just">
              <a:spcBef>
                <a:spcPts val="1800"/>
              </a:spcBef>
              <a:spcAft>
                <a:spcPts val="0"/>
              </a:spcAft>
              <a:buNone/>
            </a:pPr>
            <a:r>
              <a:rPr lang="en-US" sz="2000"/>
              <a:t>         e.) Plot the graph crowd densities versus time  for every time interval.</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idx="1" type="body"/>
          </p:nvPr>
        </p:nvSpPr>
        <p:spPr>
          <a:xfrm>
            <a:off x="1218875" y="523825"/>
            <a:ext cx="9751200" cy="5546700"/>
          </a:xfrm>
          <a:prstGeom prst="rect">
            <a:avLst/>
          </a:prstGeom>
        </p:spPr>
        <p:txBody>
          <a:bodyPr anchorCtr="0" anchor="t" bIns="45700" lIns="91425" spcFirstLastPara="1" rIns="91425" wrap="square" tIns="45700">
            <a:normAutofit fontScale="92500" lnSpcReduction="20000"/>
          </a:bodyPr>
          <a:lstStyle/>
          <a:p>
            <a:pPr indent="-310832" lvl="0" marL="457200" rtl="0" algn="l">
              <a:spcBef>
                <a:spcPts val="1800"/>
              </a:spcBef>
              <a:spcAft>
                <a:spcPts val="0"/>
              </a:spcAft>
              <a:buSzPct val="70000"/>
              <a:buChar char="●"/>
            </a:pPr>
            <a:r>
              <a:rPr lang="en-US" sz="2000"/>
              <a:t>The crowd density versus  time interval graph is drawn below:</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l">
              <a:lnSpc>
                <a:spcPct val="115000"/>
              </a:lnSpc>
              <a:spcBef>
                <a:spcPts val="1800"/>
              </a:spcBef>
              <a:spcAft>
                <a:spcPts val="0"/>
              </a:spcAft>
              <a:buNone/>
            </a:pPr>
            <a:r>
              <a:rPr lang="en-US" sz="2000"/>
              <a:t> </a:t>
            </a:r>
            <a:br>
              <a:rPr lang="en-US" sz="2000"/>
            </a:br>
            <a:endParaRPr sz="2000"/>
          </a:p>
          <a:p>
            <a:pPr indent="0" lvl="0" marL="457200" rtl="0" algn="just">
              <a:lnSpc>
                <a:spcPct val="115000"/>
              </a:lnSpc>
              <a:spcBef>
                <a:spcPts val="1800"/>
              </a:spcBef>
              <a:spcAft>
                <a:spcPts val="0"/>
              </a:spcAft>
              <a:buNone/>
            </a:pPr>
            <a:r>
              <a:rPr lang="en-US" sz="2000"/>
              <a:t>Maximum Crowd density is  6.9066 e-05 and it is  noticed at time 11.88 seconds. The graph is good indicator to monitor crowd congestion in the public places.       </a:t>
            </a:r>
            <a:endParaRPr sz="2000"/>
          </a:p>
          <a:p>
            <a:pPr indent="0" lvl="0" marL="457200" rtl="0" algn="just">
              <a:spcBef>
                <a:spcPts val="1800"/>
              </a:spcBef>
              <a:spcAft>
                <a:spcPts val="0"/>
              </a:spcAft>
              <a:buNone/>
            </a:pPr>
            <a:br>
              <a:rPr lang="en-US" sz="2000"/>
            </a:br>
            <a:endParaRPr sz="2000"/>
          </a:p>
        </p:txBody>
      </p:sp>
      <p:pic>
        <p:nvPicPr>
          <p:cNvPr id="213" name="Google Shape;213;p26"/>
          <p:cNvPicPr preferRelativeResize="0"/>
          <p:nvPr/>
        </p:nvPicPr>
        <p:blipFill>
          <a:blip r:embed="rId3">
            <a:alphaModFix/>
          </a:blip>
          <a:stretch>
            <a:fillRect/>
          </a:stretch>
        </p:blipFill>
        <p:spPr>
          <a:xfrm>
            <a:off x="2608275" y="926750"/>
            <a:ext cx="6972300" cy="36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 type="body"/>
          </p:nvPr>
        </p:nvSpPr>
        <p:spPr>
          <a:xfrm>
            <a:off x="1218875" y="503675"/>
            <a:ext cx="9751200" cy="5802300"/>
          </a:xfrm>
          <a:prstGeom prst="rect">
            <a:avLst/>
          </a:prstGeom>
        </p:spPr>
        <p:txBody>
          <a:bodyPr anchorCtr="0" anchor="t" bIns="45700" lIns="91425" spcFirstLastPara="1" rIns="91425" wrap="square" tIns="45700">
            <a:normAutofit/>
          </a:bodyPr>
          <a:lstStyle/>
          <a:p>
            <a:pPr indent="-317500" lvl="0" marL="457200" rtl="0" algn="just">
              <a:lnSpc>
                <a:spcPct val="100000"/>
              </a:lnSpc>
              <a:spcBef>
                <a:spcPts val="1800"/>
              </a:spcBef>
              <a:spcAft>
                <a:spcPts val="0"/>
              </a:spcAft>
              <a:buSzPts val="1400"/>
              <a:buChar char="●"/>
            </a:pPr>
            <a:r>
              <a:rPr lang="en-US" sz="2000"/>
              <a:t>The people detection in the video is done using Yolo v3 convolutional neural network. Every node in this convolutional neural network will detect edges of the object in image. </a:t>
            </a:r>
            <a:endParaRPr sz="2000"/>
          </a:p>
          <a:p>
            <a:pPr indent="-317500" lvl="0" marL="457200" rtl="0" algn="just">
              <a:lnSpc>
                <a:spcPct val="100000"/>
              </a:lnSpc>
              <a:spcBef>
                <a:spcPts val="0"/>
              </a:spcBef>
              <a:spcAft>
                <a:spcPts val="0"/>
              </a:spcAft>
              <a:buSzPts val="1400"/>
              <a:buChar char="●"/>
            </a:pPr>
            <a:r>
              <a:rPr lang="en-US" sz="2000"/>
              <a:t>The crowds are formed by clustering the people who are </a:t>
            </a:r>
            <a:r>
              <a:rPr lang="en-US" sz="2000"/>
              <a:t>separated</a:t>
            </a:r>
            <a:r>
              <a:rPr lang="en-US" sz="2000"/>
              <a:t> at the distance less than minimum threshold distance. The distance is calculated between the centroids of people detected.</a:t>
            </a:r>
            <a:endParaRPr sz="2000"/>
          </a:p>
          <a:p>
            <a:pPr indent="-355600" lvl="0" marL="457200" rtl="0" algn="just">
              <a:lnSpc>
                <a:spcPct val="100000"/>
              </a:lnSpc>
              <a:spcBef>
                <a:spcPts val="0"/>
              </a:spcBef>
              <a:spcAft>
                <a:spcPts val="0"/>
              </a:spcAft>
              <a:buSzPts val="2000"/>
              <a:buChar char="●"/>
            </a:pPr>
            <a:r>
              <a:rPr lang="en-US" sz="2000"/>
              <a:t>The non maxima suppression algorithm is used to select detected rectangles from overlapping rectangle boxes. The algorithm removes unwanted rectangle boxes that are detected.  If a detected person is enclosed by two concentric rectangle boxes, this algorithm selects rectangle box that has maximum length.</a:t>
            </a:r>
            <a:endParaRPr sz="2000"/>
          </a:p>
          <a:p>
            <a:pPr indent="-355600" lvl="0" marL="457200" rtl="0" algn="l">
              <a:lnSpc>
                <a:spcPct val="100000"/>
              </a:lnSpc>
              <a:spcBef>
                <a:spcPts val="0"/>
              </a:spcBef>
              <a:spcAft>
                <a:spcPts val="0"/>
              </a:spcAft>
              <a:buSzPts val="2000"/>
              <a:buChar char="●"/>
            </a:pPr>
            <a:r>
              <a:rPr lang="en-US" sz="2000"/>
              <a:t>The graph between crowd density and time indicates the dynamic nature of the crowds. The crowds can be changed with inflow and outflow of the people into the public places. </a:t>
            </a:r>
            <a:endParaRPr sz="2000"/>
          </a:p>
          <a:p>
            <a:pPr indent="-355600" lvl="0" marL="457200" rtl="0" algn="l">
              <a:lnSpc>
                <a:spcPct val="100000"/>
              </a:lnSpc>
              <a:spcBef>
                <a:spcPts val="0"/>
              </a:spcBef>
              <a:spcAft>
                <a:spcPts val="0"/>
              </a:spcAft>
              <a:buSzPts val="2000"/>
              <a:buChar char="●"/>
            </a:pPr>
            <a:r>
              <a:rPr lang="en-US" sz="2000"/>
              <a:t>The  sudden crowd congestion can be identified by  sudden peak value in the crowd density graph.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18875" y="431800"/>
            <a:ext cx="9751200" cy="739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26" name="Google Shape;226;p28"/>
          <p:cNvSpPr txBox="1"/>
          <p:nvPr>
            <p:ph idx="1" type="body"/>
          </p:nvPr>
        </p:nvSpPr>
        <p:spPr>
          <a:xfrm>
            <a:off x="1218875" y="1461575"/>
            <a:ext cx="9751200" cy="4956000"/>
          </a:xfrm>
          <a:prstGeom prst="rect">
            <a:avLst/>
          </a:prstGeom>
        </p:spPr>
        <p:txBody>
          <a:bodyPr anchorCtr="0" anchor="t" bIns="45700" lIns="91425" spcFirstLastPara="1" rIns="91425" wrap="square" tIns="45700">
            <a:normAutofit/>
          </a:bodyPr>
          <a:lstStyle/>
          <a:p>
            <a:pPr indent="0" lvl="0" marL="0" rtl="0" algn="just">
              <a:lnSpc>
                <a:spcPct val="100000"/>
              </a:lnSpc>
              <a:spcBef>
                <a:spcPts val="1800"/>
              </a:spcBef>
              <a:spcAft>
                <a:spcPts val="0"/>
              </a:spcAft>
              <a:buSzPts val="1018"/>
              <a:buNone/>
            </a:pPr>
            <a:r>
              <a:rPr lang="en-US" sz="2100"/>
              <a:t>In this project, crowd monitoring contains three steps: people detection, crowd classification, crowd density estimation. People detection in the video is done by using Yolo convolutional neural networks. The people are clustered into the crowds based on minimum threshold distance i.e 50 pixels in image.  The people who are at </a:t>
            </a:r>
            <a:r>
              <a:rPr lang="en-US" sz="2100"/>
              <a:t>distance</a:t>
            </a:r>
            <a:r>
              <a:rPr lang="en-US" sz="2100"/>
              <a:t> less than threshold distance are classified into crowds otherwise people are independent. The crowd density is calculate for every image frame of the video. Crowd density curve is a good indicator to monitor the crowd congestion in public places. </a:t>
            </a:r>
            <a:r>
              <a:rPr lang="en-US" sz="2100"/>
              <a:t>Most of the researchers used these procedures to analyze, detect and recognize the abnormal in crowded scene. However, what we have identified here, only a little attention has been paid to learning the motion pattern in a crowded scene despite its importance in video surveillance in which reliable track are harder to obtain. For future work, we will explore and classify the variant learning based motion pattern in a crowded scene.</a:t>
            </a:r>
            <a:r>
              <a:rPr lang="en-US" sz="2020"/>
              <a:t>  </a:t>
            </a:r>
            <a:endParaRPr sz="20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1180100" y="439525"/>
            <a:ext cx="9751200" cy="564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tantia"/>
              <a:buNone/>
            </a:pPr>
            <a:r>
              <a:rPr lang="en-US" sz="3600"/>
              <a:t> Introduction</a:t>
            </a:r>
            <a:endParaRPr sz="3600"/>
          </a:p>
        </p:txBody>
      </p:sp>
      <p:sp>
        <p:nvSpPr>
          <p:cNvPr id="142" name="Google Shape;142;p16"/>
          <p:cNvSpPr txBox="1"/>
          <p:nvPr>
            <p:ph idx="1" type="body"/>
          </p:nvPr>
        </p:nvSpPr>
        <p:spPr>
          <a:xfrm>
            <a:off x="1141400" y="1098800"/>
            <a:ext cx="9828600" cy="5225700"/>
          </a:xfrm>
          <a:prstGeom prst="rect">
            <a:avLst/>
          </a:prstGeom>
          <a:noFill/>
          <a:ln>
            <a:noFill/>
          </a:ln>
        </p:spPr>
        <p:txBody>
          <a:bodyPr anchorCtr="0" anchor="t" bIns="45700" lIns="91425" spcFirstLastPara="1" rIns="91425" wrap="square" tIns="45700">
            <a:normAutofit lnSpcReduction="10000"/>
          </a:bodyPr>
          <a:lstStyle/>
          <a:p>
            <a:pPr indent="-355600" lvl="0" marL="457200" rtl="0" algn="just">
              <a:lnSpc>
                <a:spcPct val="90000"/>
              </a:lnSpc>
              <a:spcBef>
                <a:spcPts val="1800"/>
              </a:spcBef>
              <a:spcAft>
                <a:spcPts val="0"/>
              </a:spcAft>
              <a:buSzPts val="2000"/>
              <a:buChar char="●"/>
            </a:pPr>
            <a:r>
              <a:rPr lang="en-US" sz="2000"/>
              <a:t>The crowd are group of people that move close to each other in  public places. The crowd are group of people with their own objective and behavior pattern.</a:t>
            </a:r>
            <a:endParaRPr sz="2000"/>
          </a:p>
          <a:p>
            <a:pPr indent="-355600" lvl="0" marL="457200" rtl="0" algn="just">
              <a:lnSpc>
                <a:spcPct val="90000"/>
              </a:lnSpc>
              <a:spcBef>
                <a:spcPts val="0"/>
              </a:spcBef>
              <a:spcAft>
                <a:spcPts val="0"/>
              </a:spcAft>
              <a:buSzPts val="2000"/>
              <a:buChar char="●"/>
            </a:pPr>
            <a:r>
              <a:rPr lang="en-US" sz="2000"/>
              <a:t>There are different types of crowds, stationary crowd and moving crowd. Stationary crowd is nothing but gathering of the people at a single place for long time. </a:t>
            </a:r>
            <a:endParaRPr sz="2000"/>
          </a:p>
          <a:p>
            <a:pPr indent="0" lvl="0" marL="457200" rtl="0" algn="just">
              <a:lnSpc>
                <a:spcPct val="90000"/>
              </a:lnSpc>
              <a:spcBef>
                <a:spcPts val="1800"/>
              </a:spcBef>
              <a:spcAft>
                <a:spcPts val="0"/>
              </a:spcAft>
              <a:buNone/>
            </a:pPr>
            <a:r>
              <a:t/>
            </a:r>
            <a:endParaRPr sz="2000"/>
          </a:p>
          <a:p>
            <a:pPr indent="0" lvl="0" marL="457200" rtl="0" algn="l">
              <a:lnSpc>
                <a:spcPct val="90000"/>
              </a:lnSpc>
              <a:spcBef>
                <a:spcPts val="1800"/>
              </a:spcBef>
              <a:spcAft>
                <a:spcPts val="0"/>
              </a:spcAft>
              <a:buNone/>
            </a:pPr>
            <a:r>
              <a:t/>
            </a:r>
            <a:endParaRPr sz="2000"/>
          </a:p>
          <a:p>
            <a:pPr indent="0" lvl="0" marL="914400" rtl="0" algn="l">
              <a:lnSpc>
                <a:spcPct val="90000"/>
              </a:lnSpc>
              <a:spcBef>
                <a:spcPts val="1800"/>
              </a:spcBef>
              <a:spcAft>
                <a:spcPts val="0"/>
              </a:spcAft>
              <a:buNone/>
            </a:pPr>
            <a:r>
              <a:t/>
            </a:r>
            <a:endParaRPr/>
          </a:p>
          <a:p>
            <a:pPr indent="0" lvl="0" marL="0" rtl="0" algn="l">
              <a:lnSpc>
                <a:spcPct val="90000"/>
              </a:lnSpc>
              <a:spcBef>
                <a:spcPts val="1800"/>
              </a:spcBef>
              <a:spcAft>
                <a:spcPts val="0"/>
              </a:spcAft>
              <a:buNone/>
            </a:pPr>
            <a:r>
              <a:rPr lang="en-US"/>
              <a:t> </a:t>
            </a:r>
            <a:endParaRPr/>
          </a:p>
          <a:p>
            <a:pPr indent="0" lvl="0" marL="0" rtl="0" algn="l">
              <a:lnSpc>
                <a:spcPct val="90000"/>
              </a:lnSpc>
              <a:spcBef>
                <a:spcPts val="1800"/>
              </a:spcBef>
              <a:spcAft>
                <a:spcPts val="0"/>
              </a:spcAft>
              <a:buNone/>
            </a:pPr>
            <a:r>
              <a:rPr lang="en-US"/>
              <a:t>                                                                        </a:t>
            </a:r>
            <a:endParaRPr/>
          </a:p>
          <a:p>
            <a:pPr indent="-317500" lvl="0" marL="457200" rtl="0" algn="just">
              <a:lnSpc>
                <a:spcPct val="90000"/>
              </a:lnSpc>
              <a:spcBef>
                <a:spcPts val="1800"/>
              </a:spcBef>
              <a:spcAft>
                <a:spcPts val="0"/>
              </a:spcAft>
              <a:buSzPts val="1400"/>
              <a:buChar char="●"/>
            </a:pPr>
            <a:r>
              <a:rPr lang="en-US" sz="2000"/>
              <a:t>The crowd monitoring is essential task in designing the pedestrian facilities, improving existing design and preventing crowd induced disasters. Crowd details such as crowd density and behavior are crucial in crowd monitoring.</a:t>
            </a:r>
            <a:endParaRPr sz="2000"/>
          </a:p>
          <a:p>
            <a:pPr indent="0" lvl="0" marL="0" rtl="0" algn="l">
              <a:lnSpc>
                <a:spcPct val="90000"/>
              </a:lnSpc>
              <a:spcBef>
                <a:spcPts val="1800"/>
              </a:spcBef>
              <a:spcAft>
                <a:spcPts val="0"/>
              </a:spcAft>
              <a:buNone/>
            </a:pPr>
            <a:r>
              <a:rPr lang="en-US" sz="2000"/>
              <a:t>  </a:t>
            </a:r>
            <a:endParaRPr sz="2000"/>
          </a:p>
        </p:txBody>
      </p:sp>
      <p:pic>
        <p:nvPicPr>
          <p:cNvPr id="143" name="Google Shape;143;p16"/>
          <p:cNvPicPr preferRelativeResize="0"/>
          <p:nvPr/>
        </p:nvPicPr>
        <p:blipFill>
          <a:blip r:embed="rId3">
            <a:alphaModFix/>
          </a:blip>
          <a:stretch>
            <a:fillRect/>
          </a:stretch>
        </p:blipFill>
        <p:spPr>
          <a:xfrm>
            <a:off x="1721450" y="2430900"/>
            <a:ext cx="3971925" cy="1755900"/>
          </a:xfrm>
          <a:prstGeom prst="rect">
            <a:avLst/>
          </a:prstGeom>
          <a:noFill/>
          <a:ln>
            <a:noFill/>
          </a:ln>
        </p:spPr>
      </p:pic>
      <p:sp>
        <p:nvSpPr>
          <p:cNvPr id="144" name="Google Shape;144;p16"/>
          <p:cNvSpPr txBox="1"/>
          <p:nvPr/>
        </p:nvSpPr>
        <p:spPr>
          <a:xfrm>
            <a:off x="1837650" y="4376250"/>
            <a:ext cx="3580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tantia"/>
                <a:ea typeface="Constantia"/>
                <a:cs typeface="Constantia"/>
                <a:sym typeface="Constantia"/>
              </a:rPr>
              <a:t>  </a:t>
            </a:r>
            <a:r>
              <a:rPr lang="en-US" sz="1500">
                <a:latin typeface="Constantia"/>
                <a:ea typeface="Constantia"/>
                <a:cs typeface="Constantia"/>
                <a:sym typeface="Constantia"/>
              </a:rPr>
              <a:t>a.)  Stationary Crowd                                    </a:t>
            </a:r>
            <a:endParaRPr sz="1500">
              <a:latin typeface="Constantia"/>
              <a:ea typeface="Constantia"/>
              <a:cs typeface="Constantia"/>
              <a:sym typeface="Constantia"/>
            </a:endParaRPr>
          </a:p>
        </p:txBody>
      </p:sp>
      <p:sp>
        <p:nvSpPr>
          <p:cNvPr id="145" name="Google Shape;145;p16"/>
          <p:cNvSpPr txBox="1"/>
          <p:nvPr/>
        </p:nvSpPr>
        <p:spPr>
          <a:xfrm>
            <a:off x="6763275" y="4433075"/>
            <a:ext cx="28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tantia"/>
                <a:ea typeface="Constantia"/>
                <a:cs typeface="Constantia"/>
                <a:sym typeface="Constantia"/>
              </a:rPr>
              <a:t>b.)  Moving Crowd</a:t>
            </a:r>
            <a:endParaRPr>
              <a:latin typeface="Constantia"/>
              <a:ea typeface="Constantia"/>
              <a:cs typeface="Constantia"/>
              <a:sym typeface="Constantia"/>
            </a:endParaRPr>
          </a:p>
        </p:txBody>
      </p:sp>
      <p:pic>
        <p:nvPicPr>
          <p:cNvPr id="146" name="Google Shape;146;p16" title="Moving_crowd.mp4">
            <a:hlinkClick r:id="rId4"/>
          </p:cNvPr>
          <p:cNvPicPr preferRelativeResize="0"/>
          <p:nvPr/>
        </p:nvPicPr>
        <p:blipFill>
          <a:blip r:embed="rId5">
            <a:alphaModFix/>
          </a:blip>
          <a:stretch>
            <a:fillRect/>
          </a:stretch>
        </p:blipFill>
        <p:spPr>
          <a:xfrm>
            <a:off x="6548150" y="2430900"/>
            <a:ext cx="3810301" cy="1755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1218875" y="454675"/>
            <a:ext cx="9751200" cy="5946000"/>
          </a:xfrm>
          <a:prstGeom prst="rect">
            <a:avLst/>
          </a:prstGeom>
          <a:noFill/>
          <a:ln>
            <a:noFill/>
          </a:ln>
        </p:spPr>
        <p:txBody>
          <a:bodyPr anchorCtr="0" anchor="t" bIns="45700" lIns="91425" spcFirstLastPara="1" rIns="91425" wrap="square" tIns="45700">
            <a:normAutofit fontScale="32500" lnSpcReduction="20000"/>
          </a:bodyPr>
          <a:lstStyle/>
          <a:p>
            <a:pPr indent="-344039" lvl="0" marL="457200" rtl="0" algn="just">
              <a:lnSpc>
                <a:spcPct val="115000"/>
              </a:lnSpc>
              <a:spcBef>
                <a:spcPts val="0"/>
              </a:spcBef>
              <a:spcAft>
                <a:spcPts val="0"/>
              </a:spcAft>
              <a:buSzPct val="90312"/>
              <a:buChar char="●"/>
            </a:pPr>
            <a:r>
              <a:rPr lang="en-US" sz="6193"/>
              <a:t>The continuous crowd monitoring on the public places with huge inflow and </a:t>
            </a:r>
            <a:r>
              <a:rPr lang="en-US" sz="6193"/>
              <a:t>outflow of the people helps in  guiding the people on evacuation during disasters.</a:t>
            </a:r>
            <a:endParaRPr sz="6193"/>
          </a:p>
          <a:p>
            <a:pPr indent="-344039" lvl="0" marL="457200" rtl="0" algn="just">
              <a:lnSpc>
                <a:spcPct val="115000"/>
              </a:lnSpc>
              <a:spcBef>
                <a:spcPts val="0"/>
              </a:spcBef>
              <a:spcAft>
                <a:spcPts val="0"/>
              </a:spcAft>
              <a:buSzPct val="90312"/>
              <a:buChar char="●"/>
            </a:pPr>
            <a:r>
              <a:rPr lang="en-US" sz="6193"/>
              <a:t>The crowd density is defined as the number of people detected within a unit area. Crowd density is an indicator to the crowd congestion in fixed areas. </a:t>
            </a:r>
            <a:endParaRPr sz="6193"/>
          </a:p>
          <a:p>
            <a:pPr indent="-344039" lvl="0" marL="457200" rtl="0" algn="just">
              <a:lnSpc>
                <a:spcPct val="115000"/>
              </a:lnSpc>
              <a:spcBef>
                <a:spcPts val="0"/>
              </a:spcBef>
              <a:spcAft>
                <a:spcPts val="0"/>
              </a:spcAft>
              <a:buSzPct val="90312"/>
              <a:buChar char="●"/>
            </a:pPr>
            <a:r>
              <a:rPr lang="en-US" sz="6193"/>
              <a:t>Crowd density is calculated by dividing number of people detected in an image frame with total pixel area of image frame. It is factor that indicates the occupancy of people in a particular area.</a:t>
            </a:r>
            <a:endParaRPr sz="6193"/>
          </a:p>
          <a:p>
            <a:pPr indent="-344039" lvl="0" marL="457200" rtl="0" algn="just">
              <a:lnSpc>
                <a:spcPct val="115000"/>
              </a:lnSpc>
              <a:spcBef>
                <a:spcPts val="0"/>
              </a:spcBef>
              <a:spcAft>
                <a:spcPts val="0"/>
              </a:spcAft>
              <a:buSzPct val="90312"/>
              <a:buChar char="●"/>
            </a:pPr>
            <a:r>
              <a:rPr lang="en-US" sz="6193"/>
              <a:t>Video is sequence of image frames that are played one after another for certain time duration. An video containing crowd or people movement is used as an input for this project.</a:t>
            </a:r>
            <a:endParaRPr sz="6193"/>
          </a:p>
          <a:p>
            <a:pPr indent="-344039" lvl="0" marL="457200" rtl="0" algn="just">
              <a:lnSpc>
                <a:spcPct val="115000"/>
              </a:lnSpc>
              <a:spcBef>
                <a:spcPts val="0"/>
              </a:spcBef>
              <a:spcAft>
                <a:spcPts val="0"/>
              </a:spcAft>
              <a:buSzPct val="90312"/>
              <a:buChar char="●"/>
            </a:pPr>
            <a:r>
              <a:rPr lang="en-US" sz="6193"/>
              <a:t>Deep neural  network module in OpenCV  is used to detect people in the video.</a:t>
            </a:r>
            <a:endParaRPr sz="6193"/>
          </a:p>
          <a:p>
            <a:pPr indent="-356421" lvl="0" marL="457200" rtl="0" algn="just">
              <a:lnSpc>
                <a:spcPct val="115000"/>
              </a:lnSpc>
              <a:spcBef>
                <a:spcPts val="0"/>
              </a:spcBef>
              <a:spcAft>
                <a:spcPts val="0"/>
              </a:spcAft>
              <a:buSzPct val="100000"/>
              <a:buChar char="●"/>
            </a:pPr>
            <a:r>
              <a:rPr lang="en-US" sz="6193"/>
              <a:t>The crowds are identified as the cluster of people that are at distance less than threshold value. The crowds in the video may be varying with the given time. </a:t>
            </a:r>
            <a:endParaRPr sz="6193"/>
          </a:p>
          <a:p>
            <a:pPr indent="-344039" lvl="0" marL="457200" rtl="0" algn="just">
              <a:lnSpc>
                <a:spcPct val="115000"/>
              </a:lnSpc>
              <a:spcBef>
                <a:spcPts val="0"/>
              </a:spcBef>
              <a:spcAft>
                <a:spcPts val="0"/>
              </a:spcAft>
              <a:buSzPct val="90312"/>
              <a:buChar char="●"/>
            </a:pPr>
            <a:r>
              <a:rPr lang="en-US" sz="6193"/>
              <a:t>The plot between crowd density and time intervals is good indicator to check the crowd congestion in  public places.</a:t>
            </a:r>
            <a:endParaRPr sz="6193"/>
          </a:p>
          <a:p>
            <a:pPr indent="0" lvl="0" marL="457200" rtl="0" algn="just">
              <a:lnSpc>
                <a:spcPct val="115000"/>
              </a:lnSpc>
              <a:spcBef>
                <a:spcPts val="0"/>
              </a:spcBef>
              <a:spcAft>
                <a:spcPts val="0"/>
              </a:spcAft>
              <a:buNone/>
            </a:pPr>
            <a:r>
              <a:t/>
            </a:r>
            <a:endParaRPr sz="3207"/>
          </a:p>
          <a:p>
            <a:pPr indent="0" lvl="0" marL="457200" rtl="0" algn="l">
              <a:lnSpc>
                <a:spcPct val="115000"/>
              </a:lnSpc>
              <a:spcBef>
                <a:spcPts val="0"/>
              </a:spcBef>
              <a:spcAft>
                <a:spcPts val="0"/>
              </a:spcAft>
              <a:buNone/>
            </a:pPr>
            <a:r>
              <a:t/>
            </a:r>
            <a:endParaRPr sz="3207"/>
          </a:p>
          <a:p>
            <a:pPr indent="0" lvl="0" marL="457200" rtl="0" algn="l">
              <a:lnSpc>
                <a:spcPct val="115000"/>
              </a:lnSpc>
              <a:spcBef>
                <a:spcPts val="0"/>
              </a:spcBef>
              <a:spcAft>
                <a:spcPts val="0"/>
              </a:spcAft>
              <a:buNone/>
            </a:pPr>
            <a:r>
              <a:rPr lang="en-US" sz="3207"/>
              <a:t> </a:t>
            </a:r>
            <a:endParaRPr sz="3207"/>
          </a:p>
          <a:p>
            <a:pPr indent="0" lvl="0" marL="457200" rtl="0" algn="l">
              <a:lnSpc>
                <a:spcPct val="115000"/>
              </a:lnSpc>
              <a:spcBef>
                <a:spcPts val="0"/>
              </a:spcBef>
              <a:spcAft>
                <a:spcPts val="0"/>
              </a:spcAft>
              <a:buNone/>
            </a:pPr>
            <a:r>
              <a:t/>
            </a:r>
            <a:endParaRPr sz="3207"/>
          </a:p>
          <a:p>
            <a:pPr indent="0" lvl="0" marL="457200" rtl="0" algn="l">
              <a:lnSpc>
                <a:spcPct val="115000"/>
              </a:lnSpc>
              <a:spcBef>
                <a:spcPts val="0"/>
              </a:spcBef>
              <a:spcAft>
                <a:spcPts val="0"/>
              </a:spcAft>
              <a:buNone/>
            </a:pPr>
            <a:r>
              <a:t/>
            </a:r>
            <a:endParaRPr sz="3207"/>
          </a:p>
          <a:p>
            <a:pPr indent="0" lvl="0" marL="457200" rtl="0" algn="l">
              <a:lnSpc>
                <a:spcPct val="115000"/>
              </a:lnSpc>
              <a:spcBef>
                <a:spcPts val="0"/>
              </a:spcBef>
              <a:spcAft>
                <a:spcPts val="0"/>
              </a:spcAft>
              <a:buNone/>
            </a:pPr>
            <a:r>
              <a:t/>
            </a:r>
            <a:endParaRPr sz="3207"/>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 </a:t>
            </a:r>
            <a:endParaRPr sz="2000"/>
          </a:p>
          <a:p>
            <a:pPr indent="0" lvl="0" marL="0" rtl="0" algn="l">
              <a:lnSpc>
                <a:spcPct val="115000"/>
              </a:lnSpc>
              <a:spcBef>
                <a:spcPts val="0"/>
              </a:spcBef>
              <a:spcAft>
                <a:spcPts val="0"/>
              </a:spcAft>
              <a:buNone/>
            </a:pPr>
            <a:r>
              <a:rPr lang="en-US" sz="2000"/>
              <a:t>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1218875" y="431800"/>
            <a:ext cx="9751200" cy="666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The objective of  the project</a:t>
            </a:r>
            <a:endParaRPr/>
          </a:p>
        </p:txBody>
      </p:sp>
      <p:sp>
        <p:nvSpPr>
          <p:cNvPr id="158" name="Google Shape;158;p18"/>
          <p:cNvSpPr txBox="1"/>
          <p:nvPr>
            <p:ph idx="1" type="body"/>
          </p:nvPr>
        </p:nvSpPr>
        <p:spPr>
          <a:xfrm>
            <a:off x="1218875" y="1307200"/>
            <a:ext cx="9751200" cy="5077200"/>
          </a:xfrm>
          <a:prstGeom prst="rect">
            <a:avLst/>
          </a:prstGeom>
        </p:spPr>
        <p:txBody>
          <a:bodyPr anchorCtr="0" anchor="t" bIns="45700" lIns="91425" spcFirstLastPara="1" rIns="91425" wrap="square" tIns="45700">
            <a:normAutofit/>
          </a:bodyPr>
          <a:lstStyle/>
          <a:p>
            <a:pPr indent="-330200" lvl="0" marL="457200" rtl="0" algn="just">
              <a:lnSpc>
                <a:spcPct val="115000"/>
              </a:lnSpc>
              <a:spcBef>
                <a:spcPts val="1800"/>
              </a:spcBef>
              <a:spcAft>
                <a:spcPts val="0"/>
              </a:spcAft>
              <a:buSzPts val="1600"/>
              <a:buAutoNum type="arabicPeriod"/>
            </a:pPr>
            <a:r>
              <a:rPr lang="en-US" sz="2000"/>
              <a:t>To detect the movement of the people in the video by using OpenCV libraries and count number of people available in the video for every frame. </a:t>
            </a:r>
            <a:endParaRPr sz="2000"/>
          </a:p>
          <a:p>
            <a:pPr indent="-330200" lvl="0" marL="457200" rtl="0" algn="just">
              <a:lnSpc>
                <a:spcPct val="115000"/>
              </a:lnSpc>
              <a:spcBef>
                <a:spcPts val="0"/>
              </a:spcBef>
              <a:spcAft>
                <a:spcPts val="0"/>
              </a:spcAft>
              <a:buSzPts val="1600"/>
              <a:buAutoNum type="arabicPeriod"/>
            </a:pPr>
            <a:r>
              <a:rPr lang="en-US" sz="2000"/>
              <a:t>To distinguish the people moving in the crowds and people moving individually.  People who has </a:t>
            </a:r>
            <a:r>
              <a:rPr lang="en-US" sz="2000"/>
              <a:t>separation</a:t>
            </a:r>
            <a:r>
              <a:rPr lang="en-US" sz="2000"/>
              <a:t> less than threshold distance are classified as the crowd.  The threshold distance is decided to be 50 pixels in every image frame of video. The people in crowds are indicated with red boxes and individual people are indicated with the green boxes.</a:t>
            </a:r>
            <a:endParaRPr sz="2000"/>
          </a:p>
          <a:p>
            <a:pPr indent="-330200" lvl="0" marL="457200" rtl="0" algn="just">
              <a:lnSpc>
                <a:spcPct val="115000"/>
              </a:lnSpc>
              <a:spcBef>
                <a:spcPts val="0"/>
              </a:spcBef>
              <a:spcAft>
                <a:spcPts val="0"/>
              </a:spcAft>
              <a:buSzPts val="1600"/>
              <a:buAutoNum type="arabicPeriod"/>
            </a:pPr>
            <a:r>
              <a:rPr lang="en-US" sz="2000"/>
              <a:t>To calculate the crowd density for certain time intervals and plot the graph between crowd density and time. The plot is good indicator to prevent crowd congestion.</a:t>
            </a:r>
            <a:br>
              <a:rPr lang="en-US" sz="2000"/>
            </a:br>
            <a:endParaRPr sz="2000"/>
          </a:p>
          <a:p>
            <a:pPr indent="0" lvl="0" marL="0" rtl="0" algn="l">
              <a:lnSpc>
                <a:spcPct val="115000"/>
              </a:lnSpc>
              <a:spcBef>
                <a:spcPts val="18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1218875" y="431800"/>
            <a:ext cx="97512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Previous literature study</a:t>
            </a:r>
            <a:endParaRPr/>
          </a:p>
        </p:txBody>
      </p:sp>
      <p:sp>
        <p:nvSpPr>
          <p:cNvPr id="165" name="Google Shape;165;p19"/>
          <p:cNvSpPr txBox="1"/>
          <p:nvPr>
            <p:ph idx="1" type="body"/>
          </p:nvPr>
        </p:nvSpPr>
        <p:spPr>
          <a:xfrm>
            <a:off x="1218875" y="1231400"/>
            <a:ext cx="9751200" cy="5153100"/>
          </a:xfrm>
          <a:prstGeom prst="rect">
            <a:avLst/>
          </a:prstGeom>
        </p:spPr>
        <p:txBody>
          <a:bodyPr anchorCtr="0" anchor="t" bIns="45700" lIns="91425" spcFirstLastPara="1" rIns="91425" wrap="square" tIns="45700">
            <a:noAutofit/>
          </a:bodyPr>
          <a:lstStyle/>
          <a:p>
            <a:pPr indent="-352425" lvl="0" marL="457200" rtl="0" algn="just">
              <a:lnSpc>
                <a:spcPct val="95000"/>
              </a:lnSpc>
              <a:spcBef>
                <a:spcPts val="1800"/>
              </a:spcBef>
              <a:spcAft>
                <a:spcPts val="0"/>
              </a:spcAft>
              <a:buSzPts val="1950"/>
              <a:buChar char="●"/>
            </a:pPr>
            <a:r>
              <a:rPr lang="en-US" sz="1950"/>
              <a:t>An research has been done by </a:t>
            </a:r>
            <a:r>
              <a:rPr lang="en-US" sz="1950">
                <a:highlight>
                  <a:srgbClr val="FFFFFF"/>
                </a:highlight>
              </a:rPr>
              <a:t>Jia Hong Yin, Sergio A. Velastin and Anthony C. Davies on  crowd density in their </a:t>
            </a:r>
            <a:r>
              <a:rPr lang="en-US" sz="1950" u="sng">
                <a:highlight>
                  <a:srgbClr val="FFFFFF"/>
                </a:highlight>
                <a:hlinkClick r:id="rId3"/>
              </a:rPr>
              <a:t>paper</a:t>
            </a:r>
            <a:r>
              <a:rPr lang="en-US" sz="1950">
                <a:highlight>
                  <a:srgbClr val="FFFFFF"/>
                </a:highlight>
              </a:rPr>
              <a:t>. The paper </a:t>
            </a:r>
            <a:r>
              <a:rPr lang="en-US" sz="1950">
                <a:highlight>
                  <a:srgbClr val="FFFFFF"/>
                </a:highlight>
              </a:rPr>
              <a:t>discusses</a:t>
            </a:r>
            <a:r>
              <a:rPr lang="en-US" sz="1950">
                <a:highlight>
                  <a:srgbClr val="FFFFFF"/>
                </a:highlight>
              </a:rPr>
              <a:t> about calculation of crowd density using a background image as reference.</a:t>
            </a:r>
            <a:endParaRPr sz="1950">
              <a:highlight>
                <a:srgbClr val="FFFFFF"/>
              </a:highlight>
            </a:endParaRPr>
          </a:p>
          <a:p>
            <a:pPr indent="-352425" lvl="0" marL="457200" rtl="0" algn="just">
              <a:lnSpc>
                <a:spcPct val="95000"/>
              </a:lnSpc>
              <a:spcBef>
                <a:spcPts val="0"/>
              </a:spcBef>
              <a:spcAft>
                <a:spcPts val="0"/>
              </a:spcAft>
              <a:buSzPts val="1950"/>
              <a:buChar char="●"/>
            </a:pPr>
            <a:r>
              <a:rPr lang="en-US" sz="1950">
                <a:highlight>
                  <a:srgbClr val="FFFFFF"/>
                </a:highlight>
              </a:rPr>
              <a:t>The technique proposed in this paper is to classify pixels into pedestrian pixels and non pedestrian pixels by comparing with the background image as reference.</a:t>
            </a:r>
            <a:endParaRPr sz="1950">
              <a:highlight>
                <a:srgbClr val="FFFFFF"/>
              </a:highlight>
            </a:endParaRPr>
          </a:p>
          <a:p>
            <a:pPr indent="-352425" lvl="0" marL="457200" rtl="0" algn="just">
              <a:lnSpc>
                <a:spcPct val="95000"/>
              </a:lnSpc>
              <a:spcBef>
                <a:spcPts val="0"/>
              </a:spcBef>
              <a:spcAft>
                <a:spcPts val="0"/>
              </a:spcAft>
              <a:buSzPts val="1950"/>
              <a:buChar char="●"/>
            </a:pPr>
            <a:r>
              <a:rPr lang="en-US" sz="1950">
                <a:highlight>
                  <a:srgbClr val="FFFFFF"/>
                </a:highlight>
              </a:rPr>
              <a:t>The background image is obtained by  taking the pixel intensities of A-R and A.  A is average pixel intensity of image and R is intensity of variable pixels. The background image is free from pedestrians. Background image is formed by non moving pixels for certain time interval. </a:t>
            </a:r>
            <a:endParaRPr sz="1950">
              <a:highlight>
                <a:srgbClr val="FFFFFF"/>
              </a:highlight>
            </a:endParaRPr>
          </a:p>
          <a:p>
            <a:pPr indent="-352425" lvl="0" marL="457200" rtl="0" algn="just">
              <a:lnSpc>
                <a:spcPct val="95000"/>
              </a:lnSpc>
              <a:spcBef>
                <a:spcPts val="0"/>
              </a:spcBef>
              <a:spcAft>
                <a:spcPts val="0"/>
              </a:spcAft>
              <a:buSzPts val="1950"/>
              <a:buChar char="●"/>
            </a:pPr>
            <a:r>
              <a:rPr lang="en-US" sz="1950">
                <a:highlight>
                  <a:srgbClr val="FFFFFF"/>
                </a:highlight>
              </a:rPr>
              <a:t>The number of people detected in the background image is calculated by observation and crowd density is calculated as no of peoples divided by area of background image.</a:t>
            </a:r>
            <a:endParaRPr sz="1950">
              <a:highlight>
                <a:srgbClr val="FFFFFF"/>
              </a:highlight>
            </a:endParaRPr>
          </a:p>
          <a:p>
            <a:pPr indent="-352425" lvl="0" marL="457200" rtl="0" algn="just">
              <a:lnSpc>
                <a:spcPct val="95000"/>
              </a:lnSpc>
              <a:spcBef>
                <a:spcPts val="0"/>
              </a:spcBef>
              <a:spcAft>
                <a:spcPts val="0"/>
              </a:spcAft>
              <a:buSzPts val="1950"/>
              <a:buChar char="●"/>
            </a:pPr>
            <a:r>
              <a:rPr lang="en-US" sz="1950">
                <a:highlight>
                  <a:srgbClr val="FFFFFF"/>
                </a:highlight>
              </a:rPr>
              <a:t>This technique fails in the case where stationary crowds are present. The background image cannot be extracted when pedestrian pixels belong to stationary crowd. This technique fails when pixels of pedestrian clothing  is similar to background.</a:t>
            </a:r>
            <a:endParaRPr sz="1950">
              <a:highlight>
                <a:srgbClr val="FFFFFF"/>
              </a:highlight>
            </a:endParaRPr>
          </a:p>
          <a:p>
            <a:pPr indent="-352425" lvl="0" marL="457200" rtl="0" algn="just">
              <a:lnSpc>
                <a:spcPct val="95000"/>
              </a:lnSpc>
              <a:spcBef>
                <a:spcPts val="0"/>
              </a:spcBef>
              <a:spcAft>
                <a:spcPts val="0"/>
              </a:spcAft>
              <a:buSzPts val="1950"/>
              <a:buChar char="●"/>
            </a:pPr>
            <a:r>
              <a:rPr lang="en-US" sz="1950">
                <a:highlight>
                  <a:srgbClr val="FFFFFF"/>
                </a:highlight>
              </a:rPr>
              <a:t>The results from direct image in footage are better than the results from background image. This technique does not work with stationary crowds that stay for long time.</a:t>
            </a:r>
            <a:endParaRPr sz="1950">
              <a:highlight>
                <a:srgbClr val="FFFFFF"/>
              </a:highlight>
            </a:endParaRPr>
          </a:p>
          <a:p>
            <a:pPr indent="0" lvl="0" marL="457200" rtl="0" algn="l">
              <a:lnSpc>
                <a:spcPct val="95000"/>
              </a:lnSpc>
              <a:spcBef>
                <a:spcPts val="1800"/>
              </a:spcBef>
              <a:spcAft>
                <a:spcPts val="0"/>
              </a:spcAft>
              <a:buSzPts val="1018"/>
              <a:buNone/>
            </a:pPr>
            <a:r>
              <a:t/>
            </a:r>
            <a:endParaRPr sz="195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1218875" y="511500"/>
            <a:ext cx="9751200" cy="5872800"/>
          </a:xfrm>
          <a:prstGeom prst="rect">
            <a:avLst/>
          </a:prstGeom>
        </p:spPr>
        <p:txBody>
          <a:bodyPr anchorCtr="0" anchor="t" bIns="45700" lIns="91425" spcFirstLastPara="1" rIns="91425" wrap="square" tIns="45700">
            <a:normAutofit/>
          </a:bodyPr>
          <a:lstStyle/>
          <a:p>
            <a:pPr indent="-317500" lvl="0" marL="457200" rtl="0" algn="just">
              <a:spcBef>
                <a:spcPts val="1800"/>
              </a:spcBef>
              <a:spcAft>
                <a:spcPts val="0"/>
              </a:spcAft>
              <a:buSzPts val="1400"/>
              <a:buChar char="●"/>
            </a:pPr>
            <a:r>
              <a:rPr lang="en-US" sz="2000"/>
              <a:t>The  same authors published another paper on “Crowd Monitoring using Image Processing”. This paper discuss the discrete cosine transform application for detecting the stationary crowd in the image frames of the video.</a:t>
            </a:r>
            <a:endParaRPr sz="2000"/>
          </a:p>
          <a:p>
            <a:pPr indent="-317500" lvl="0" marL="457200" rtl="0" algn="just">
              <a:spcBef>
                <a:spcPts val="0"/>
              </a:spcBef>
              <a:spcAft>
                <a:spcPts val="0"/>
              </a:spcAft>
              <a:buSzPts val="1400"/>
              <a:buChar char="●"/>
            </a:pPr>
            <a:r>
              <a:rPr lang="en-US" sz="2000"/>
              <a:t>The up-and-down oscillatory head movements of an individual are continuous in a freely moving crowd, whereas those head movements of individuals stop suddenly when the crowd gets congested, avoiding free movement. </a:t>
            </a:r>
            <a:endParaRPr sz="2000"/>
          </a:p>
          <a:p>
            <a:pPr indent="-355600" lvl="0" marL="457200" rtl="0" algn="just">
              <a:spcBef>
                <a:spcPts val="0"/>
              </a:spcBef>
              <a:spcAft>
                <a:spcPts val="0"/>
              </a:spcAft>
              <a:buSzPts val="2000"/>
              <a:buChar char="●"/>
            </a:pPr>
            <a:r>
              <a:rPr lang="en-US" sz="2000"/>
              <a:t>The technique proposed in the paper  is to use Discrete Cosine Transform (DCT) on the two-dimensional image frames in time sequence. </a:t>
            </a:r>
            <a:endParaRPr sz="2000"/>
          </a:p>
          <a:p>
            <a:pPr indent="-355600" lvl="0" marL="457200" rtl="0" algn="l">
              <a:spcBef>
                <a:spcPts val="0"/>
              </a:spcBef>
              <a:spcAft>
                <a:spcPts val="0"/>
              </a:spcAft>
              <a:buSzPts val="2000"/>
              <a:buChar char="●"/>
            </a:pPr>
            <a:r>
              <a:rPr lang="en-US" sz="2000"/>
              <a:t>DCT of two dimensional image is given by: </a:t>
            </a:r>
            <a:endParaRPr sz="2000"/>
          </a:p>
          <a:p>
            <a:pPr indent="0" lvl="0" marL="457200" rtl="0" algn="l">
              <a:spcBef>
                <a:spcPts val="1800"/>
              </a:spcBef>
              <a:spcAft>
                <a:spcPts val="0"/>
              </a:spcAft>
              <a:buNone/>
            </a:pPr>
            <a:r>
              <a:t/>
            </a:r>
            <a:endParaRPr sz="2000"/>
          </a:p>
          <a:p>
            <a:pPr indent="0" lvl="0" marL="457200" rtl="0" algn="l">
              <a:spcBef>
                <a:spcPts val="1800"/>
              </a:spcBef>
              <a:spcAft>
                <a:spcPts val="0"/>
              </a:spcAft>
              <a:buNone/>
            </a:pPr>
            <a:r>
              <a:t/>
            </a:r>
            <a:endParaRPr sz="2000"/>
          </a:p>
          <a:p>
            <a:pPr indent="0" lvl="0" marL="457200" rtl="0" algn="just">
              <a:spcBef>
                <a:spcPts val="1800"/>
              </a:spcBef>
              <a:spcAft>
                <a:spcPts val="0"/>
              </a:spcAft>
              <a:buNone/>
            </a:pPr>
            <a:r>
              <a:rPr lang="en-US" sz="2000"/>
              <a:t>Where K is the Nyquist criteria and I(x,y,t) are image of Size N*N.  If T is the Time interval between any two image frames of the video. </a:t>
            </a:r>
            <a:endParaRPr sz="2000"/>
          </a:p>
          <a:p>
            <a:pPr indent="0" lvl="0" marL="457200" rtl="0" algn="just">
              <a:spcBef>
                <a:spcPts val="1800"/>
              </a:spcBef>
              <a:spcAft>
                <a:spcPts val="0"/>
              </a:spcAft>
              <a:buNone/>
            </a:pPr>
            <a:r>
              <a:rPr lang="en-US" sz="2000"/>
              <a:t>I(x,y,0), I(x,y,*T)........  I(x,y,(m-1)*T) represents the image frames for every time interval respectively.</a:t>
            </a:r>
            <a:br>
              <a:rPr lang="en-US" sz="2000"/>
            </a:br>
            <a:br>
              <a:rPr lang="en-US" sz="2000"/>
            </a:br>
            <a:endParaRPr sz="2000"/>
          </a:p>
        </p:txBody>
      </p:sp>
      <p:pic>
        <p:nvPicPr>
          <p:cNvPr id="172" name="Google Shape;172;p20"/>
          <p:cNvPicPr preferRelativeResize="0"/>
          <p:nvPr/>
        </p:nvPicPr>
        <p:blipFill>
          <a:blip r:embed="rId3">
            <a:alphaModFix/>
          </a:blip>
          <a:stretch>
            <a:fillRect/>
          </a:stretch>
        </p:blipFill>
        <p:spPr>
          <a:xfrm>
            <a:off x="3906975" y="3194025"/>
            <a:ext cx="4010025"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1218875" y="587275"/>
            <a:ext cx="9751200" cy="5532000"/>
          </a:xfrm>
          <a:prstGeom prst="rect">
            <a:avLst/>
          </a:prstGeom>
        </p:spPr>
        <p:txBody>
          <a:bodyPr anchorCtr="0" anchor="t" bIns="45700" lIns="91425" spcFirstLastPara="1" rIns="91425" wrap="square" tIns="45700">
            <a:normAutofit/>
          </a:bodyPr>
          <a:lstStyle/>
          <a:p>
            <a:pPr indent="-355600" lvl="0" marL="457200" rtl="0" algn="just">
              <a:spcBef>
                <a:spcPts val="1800"/>
              </a:spcBef>
              <a:spcAft>
                <a:spcPts val="0"/>
              </a:spcAft>
              <a:buSzPts val="2000"/>
              <a:buChar char="●"/>
            </a:pPr>
            <a:r>
              <a:rPr lang="en-US" sz="2000"/>
              <a:t>D(x,y,0), D(x,y,T),D(x,y,2T) .. D(x,y,(m-1)T) is interframe sequence obtained by subtraction of adjacent frames(image subtraction) i.e D(x,y,T) is absolute value of I(x,y,2T)-I(x,y,T). Non zero values in interframe sequence corresponds to the region of movements in image. g(t) is sum of all the values of interframe sequences. </a:t>
            </a:r>
            <a:r>
              <a:rPr lang="en-US" sz="2000"/>
              <a:t>g</a:t>
            </a:r>
            <a:r>
              <a:rPr lang="en-US" sz="2000"/>
              <a:t>(t) is calculated by </a:t>
            </a:r>
            <a:br>
              <a:rPr lang="en-US" sz="2000"/>
            </a:br>
            <a:br>
              <a:rPr lang="en-US" sz="2000"/>
            </a:br>
            <a:br>
              <a:rPr lang="en-US" sz="2000"/>
            </a:br>
            <a:endParaRPr sz="2000"/>
          </a:p>
          <a:p>
            <a:pPr indent="0" lvl="0" marL="457200" rtl="0" algn="l">
              <a:spcBef>
                <a:spcPts val="1800"/>
              </a:spcBef>
              <a:spcAft>
                <a:spcPts val="0"/>
              </a:spcAft>
              <a:buNone/>
            </a:pPr>
            <a:r>
              <a:t/>
            </a:r>
            <a:endParaRPr sz="2000"/>
          </a:p>
          <a:p>
            <a:pPr indent="-355600" lvl="0" marL="457200" rtl="0" algn="just">
              <a:spcBef>
                <a:spcPts val="1800"/>
              </a:spcBef>
              <a:spcAft>
                <a:spcPts val="0"/>
              </a:spcAft>
              <a:buSzPts val="2000"/>
              <a:buChar char="●"/>
            </a:pPr>
            <a:r>
              <a:rPr lang="en-US" sz="2000"/>
              <a:t>The peak value in g(t) curve versus time will indicate the motion of the crowd in the image and lower values will indicate the stationary nature of the crowds</a:t>
            </a:r>
            <a:endParaRPr sz="2000"/>
          </a:p>
        </p:txBody>
      </p:sp>
      <p:pic>
        <p:nvPicPr>
          <p:cNvPr id="179" name="Google Shape;179;p21"/>
          <p:cNvPicPr preferRelativeResize="0"/>
          <p:nvPr/>
        </p:nvPicPr>
        <p:blipFill>
          <a:blip r:embed="rId3">
            <a:alphaModFix/>
          </a:blip>
          <a:stretch>
            <a:fillRect/>
          </a:stretch>
        </p:blipFill>
        <p:spPr>
          <a:xfrm>
            <a:off x="4314300" y="2200888"/>
            <a:ext cx="3095625" cy="115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218875" y="431800"/>
            <a:ext cx="9751200" cy="591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Methodology</a:t>
            </a:r>
            <a:endParaRPr/>
          </a:p>
        </p:txBody>
      </p:sp>
      <p:sp>
        <p:nvSpPr>
          <p:cNvPr id="186" name="Google Shape;186;p22"/>
          <p:cNvSpPr txBox="1"/>
          <p:nvPr>
            <p:ph idx="1" type="body"/>
          </p:nvPr>
        </p:nvSpPr>
        <p:spPr>
          <a:xfrm>
            <a:off x="1218875" y="1136675"/>
            <a:ext cx="9751200" cy="5247600"/>
          </a:xfrm>
          <a:prstGeom prst="rect">
            <a:avLst/>
          </a:prstGeom>
        </p:spPr>
        <p:txBody>
          <a:bodyPr anchorCtr="0" anchor="t" bIns="45700" lIns="91425" spcFirstLastPara="1" rIns="91425" wrap="square" tIns="45700">
            <a:noAutofit/>
          </a:bodyPr>
          <a:lstStyle/>
          <a:p>
            <a:pPr indent="-349250" lvl="0" marL="457200" rtl="0" algn="l">
              <a:spcBef>
                <a:spcPts val="1800"/>
              </a:spcBef>
              <a:spcAft>
                <a:spcPts val="0"/>
              </a:spcAft>
              <a:buSzPts val="1900"/>
              <a:buAutoNum type="arabicPeriod"/>
            </a:pPr>
            <a:r>
              <a:rPr lang="en-US" sz="1900"/>
              <a:t>Detection of people using deep neural networks in OpenCV:</a:t>
            </a:r>
            <a:endParaRPr sz="1900"/>
          </a:p>
          <a:p>
            <a:pPr indent="0" lvl="0" marL="457200" rtl="0" algn="just">
              <a:lnSpc>
                <a:spcPct val="115000"/>
              </a:lnSpc>
              <a:spcBef>
                <a:spcPts val="1800"/>
              </a:spcBef>
              <a:spcAft>
                <a:spcPts val="0"/>
              </a:spcAft>
              <a:buNone/>
            </a:pPr>
            <a:r>
              <a:rPr lang="en-US" sz="1900"/>
              <a:t>a.) The function to detect people takes the image frame as the input and constructs the</a:t>
            </a:r>
            <a:r>
              <a:rPr lang="en-US" sz="1900"/>
              <a:t> </a:t>
            </a:r>
            <a:r>
              <a:rPr lang="en-US" sz="1900"/>
              <a:t>blob object  from the image. The blob object is passed as the input to convolutional neural network. CNN gives layer outputs.</a:t>
            </a:r>
            <a:br>
              <a:rPr lang="en-US" sz="1900"/>
            </a:br>
            <a:r>
              <a:rPr lang="en-US" sz="1900"/>
              <a:t>b.) For every layer output,  If there is a object detected, extract the class identifier and confidence of the detected object. Check if  object detected is person and confidence of the object is greater than minimum confidence. If a person is detected with required confidence, scale the bounding box relative to image coordinates. Use the centroid of boxes to find top and left corner of box. </a:t>
            </a:r>
            <a:br>
              <a:rPr lang="en-US" sz="1900"/>
            </a:br>
            <a:r>
              <a:rPr lang="en-US" sz="1900"/>
              <a:t>c.) Store the centroid coordinates, box coordinates such as width,height, top </a:t>
            </a:r>
            <a:r>
              <a:rPr lang="en-US" sz="1900"/>
              <a:t>corner</a:t>
            </a:r>
            <a:r>
              <a:rPr lang="en-US" sz="1900"/>
              <a:t>, left corner and confidence values in </a:t>
            </a:r>
            <a:r>
              <a:rPr lang="en-US" sz="1900"/>
              <a:t>separate</a:t>
            </a:r>
            <a:r>
              <a:rPr lang="en-US" sz="1900"/>
              <a:t> arrays respectively for every person deduction.</a:t>
            </a:r>
            <a:br>
              <a:rPr lang="en-US" sz="1900"/>
            </a:br>
            <a:r>
              <a:rPr lang="en-US" sz="1900"/>
              <a:t>d.) Apply non maxima suppression on boxes and confidences to remove weak and overlapping bounding boxes.  </a:t>
            </a:r>
            <a:br>
              <a:rPr lang="en-US" sz="1900"/>
            </a:br>
            <a:r>
              <a:rPr lang="en-US" sz="1900"/>
              <a:t> </a:t>
            </a:r>
            <a:br>
              <a:rPr lang="en-US" sz="1900"/>
            </a:br>
            <a:br>
              <a:rPr lang="en-US" sz="1900"/>
            </a:b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18875" y="453500"/>
            <a:ext cx="9751200" cy="69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Results and discussion </a:t>
            </a:r>
            <a:endParaRPr/>
          </a:p>
        </p:txBody>
      </p:sp>
      <p:sp>
        <p:nvSpPr>
          <p:cNvPr id="193" name="Google Shape;193;p23"/>
          <p:cNvSpPr txBox="1"/>
          <p:nvPr>
            <p:ph idx="1" type="body"/>
          </p:nvPr>
        </p:nvSpPr>
        <p:spPr>
          <a:xfrm>
            <a:off x="1218875" y="1475775"/>
            <a:ext cx="9751200" cy="4839600"/>
          </a:xfrm>
          <a:prstGeom prst="rect">
            <a:avLst/>
          </a:prstGeom>
        </p:spPr>
        <p:txBody>
          <a:bodyPr anchorCtr="0" anchor="t" bIns="45700" lIns="91425" spcFirstLastPara="1" rIns="91425" wrap="square" tIns="45700">
            <a:normAutofit/>
          </a:bodyPr>
          <a:lstStyle/>
          <a:p>
            <a:pPr indent="-317500" lvl="0" marL="457200" rtl="0" algn="just">
              <a:spcBef>
                <a:spcPts val="1800"/>
              </a:spcBef>
              <a:spcAft>
                <a:spcPts val="0"/>
              </a:spcAft>
              <a:buSzPts val="1400"/>
              <a:buChar char="●"/>
            </a:pPr>
            <a:r>
              <a:rPr lang="en-US" sz="2000"/>
              <a:t>The project outputs the video that contains detected people and people who are part of the crowd. The video also shows number of people in the crowd. The video is below.</a:t>
            </a:r>
            <a:endParaRPr sz="2000"/>
          </a:p>
          <a:p>
            <a:pPr indent="0" lvl="0" marL="457200" rtl="0" algn="l">
              <a:spcBef>
                <a:spcPts val="1800"/>
              </a:spcBef>
              <a:spcAft>
                <a:spcPts val="0"/>
              </a:spcAft>
              <a:buNone/>
            </a:pPr>
            <a:r>
              <a:t/>
            </a:r>
            <a:endParaRPr sz="2000"/>
          </a:p>
        </p:txBody>
      </p:sp>
      <p:pic>
        <p:nvPicPr>
          <p:cNvPr id="194" name="Google Shape;194;p23" title="output1.mp4">
            <a:hlinkClick r:id="rId3"/>
          </p:cNvPr>
          <p:cNvPicPr preferRelativeResize="0"/>
          <p:nvPr/>
        </p:nvPicPr>
        <p:blipFill>
          <a:blip r:embed="rId4">
            <a:alphaModFix/>
          </a:blip>
          <a:stretch>
            <a:fillRect/>
          </a:stretch>
        </p:blipFill>
        <p:spPr>
          <a:xfrm>
            <a:off x="1892563" y="2430200"/>
            <a:ext cx="6667500" cy="37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oks Classic 16x9">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ooks Classic 16x9">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