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73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6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3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385910-9560-41C7-8F58-66E6544AAB2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617F-05B5-4A1D-A828-8C73F5AB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6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Organic Farming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Problem Statement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</a:t>
            </a:r>
            <a:r>
              <a:rPr lang="en-US" sz="3400" dirty="0" smtClean="0"/>
              <a:t>eople </a:t>
            </a:r>
            <a:r>
              <a:rPr lang="en-US" sz="3400" dirty="0"/>
              <a:t>are getting </a:t>
            </a:r>
            <a:r>
              <a:rPr lang="en-US" sz="3400" dirty="0" smtClean="0"/>
              <a:t> affected by diseases </a:t>
            </a:r>
            <a:r>
              <a:rPr lang="en-US" sz="3400" dirty="0"/>
              <a:t>after eating the food which </a:t>
            </a:r>
            <a:r>
              <a:rPr lang="en-US" sz="3400" dirty="0" smtClean="0"/>
              <a:t>was being </a:t>
            </a:r>
            <a:r>
              <a:rPr lang="en-US" sz="3400" dirty="0"/>
              <a:t>produced by the </a:t>
            </a:r>
            <a:r>
              <a:rPr lang="en-US" sz="3400" dirty="0" smtClean="0"/>
              <a:t>farmers using fertilizers and pesticides.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908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 smtClean="0"/>
              <a:t>As we know that the problem is due to the use of fertilizers and pesticides so it can be replaced with organic farming.</a:t>
            </a:r>
          </a:p>
          <a:p>
            <a:pPr algn="just"/>
            <a:r>
              <a:rPr lang="en-US" sz="3000" dirty="0" smtClean="0"/>
              <a:t>To enlighten the farmers regarding the organic farming and let them know the farming procedures so we planned to start a website where they can get all the information regarding organic farming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11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 Provided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In this the farmers are provided with the information such that it gives them the crop to be cultivated in  their region according to the climatic conditions.</a:t>
            </a:r>
          </a:p>
          <a:p>
            <a:pPr algn="just"/>
            <a:r>
              <a:rPr lang="en-US" sz="3000" dirty="0" smtClean="0"/>
              <a:t>This website helps them in  finding the  crop that produces good yield in that region and season.</a:t>
            </a:r>
          </a:p>
        </p:txBody>
      </p:sp>
    </p:spTree>
    <p:extLst>
      <p:ext uri="{BB962C8B-B14F-4D97-AF65-F5344CB8AC3E}">
        <p14:creationId xmlns:p14="http://schemas.microsoft.com/office/powerpoint/2010/main" val="4918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FARMING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12" y="1578351"/>
            <a:ext cx="5961034" cy="5023572"/>
          </a:xfrm>
        </p:spPr>
      </p:pic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22" y="2052638"/>
            <a:ext cx="8027531" cy="4195762"/>
          </a:xfrm>
        </p:spPr>
      </p:pic>
    </p:spTree>
    <p:extLst>
      <p:ext uri="{BB962C8B-B14F-4D97-AF65-F5344CB8AC3E}">
        <p14:creationId xmlns:p14="http://schemas.microsoft.com/office/powerpoint/2010/main" val="12730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34" y="1348541"/>
            <a:ext cx="7030708" cy="4637802"/>
          </a:xfrm>
        </p:spPr>
      </p:pic>
    </p:spTree>
    <p:extLst>
      <p:ext uri="{BB962C8B-B14F-4D97-AF65-F5344CB8AC3E}">
        <p14:creationId xmlns:p14="http://schemas.microsoft.com/office/powerpoint/2010/main" val="5981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9" y="1095558"/>
            <a:ext cx="8033758" cy="4203940"/>
          </a:xfrm>
        </p:spPr>
      </p:pic>
    </p:spTree>
    <p:extLst>
      <p:ext uri="{BB962C8B-B14F-4D97-AF65-F5344CB8AC3E}">
        <p14:creationId xmlns:p14="http://schemas.microsoft.com/office/powerpoint/2010/main" val="12718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3" y="1750716"/>
            <a:ext cx="8936973" cy="4195762"/>
          </a:xfrm>
        </p:spPr>
      </p:pic>
    </p:spTree>
    <p:extLst>
      <p:ext uri="{BB962C8B-B14F-4D97-AF65-F5344CB8AC3E}">
        <p14:creationId xmlns:p14="http://schemas.microsoft.com/office/powerpoint/2010/main" val="12532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137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Organic Farming</vt:lpstr>
      <vt:lpstr>Problem Statement</vt:lpstr>
      <vt:lpstr>Solution</vt:lpstr>
      <vt:lpstr>Facilities Provided  </vt:lpstr>
      <vt:lpstr>ORGANIC FARMING</vt:lpstr>
      <vt:lpstr>IDEAL VIEW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Farming</dc:title>
  <dc:creator>Phanidhar Kurapati</dc:creator>
  <cp:lastModifiedBy>Phanidhar Kurapati</cp:lastModifiedBy>
  <cp:revision>8</cp:revision>
  <dcterms:created xsi:type="dcterms:W3CDTF">2019-09-07T01:54:15Z</dcterms:created>
  <dcterms:modified xsi:type="dcterms:W3CDTF">2019-09-07T03:48:36Z</dcterms:modified>
</cp:coreProperties>
</file>