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1/14/2019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7200" dirty="0"/>
              <a:t>Forest Cover 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G.Sai</a:t>
            </a:r>
            <a:r>
              <a:rPr lang="en-IN" dirty="0"/>
              <a:t> </a:t>
            </a:r>
            <a:r>
              <a:rPr lang="en-IN" dirty="0" err="1"/>
              <a:t>Susanth</a:t>
            </a:r>
            <a:r>
              <a:rPr lang="en-IN" dirty="0"/>
              <a:t>(16BCE1047)</a:t>
            </a:r>
          </a:p>
          <a:p>
            <a:r>
              <a:rPr lang="en-IN" dirty="0" err="1"/>
              <a:t>K.Sai</a:t>
            </a:r>
            <a:r>
              <a:rPr lang="en-IN" dirty="0"/>
              <a:t> </a:t>
            </a:r>
            <a:r>
              <a:rPr lang="en-IN" dirty="0" smtClean="0"/>
              <a:t>Phanindra(16BCE1075)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predict the forest cover type (the predominant kind of tree cover) from cartographic variables.</a:t>
            </a:r>
          </a:p>
          <a:p>
            <a:r>
              <a:rPr lang="en-IN" dirty="0"/>
              <a:t>The data is in raw form and contains binary columns of data for qualitative independent variables such as wilderness areas and soil type.</a:t>
            </a:r>
          </a:p>
          <a:p>
            <a:r>
              <a:rPr lang="en-IN" dirty="0"/>
              <a:t>This study area includes four wilderness areas located in the Roosevelt National Forest of northern Colorado. </a:t>
            </a:r>
          </a:p>
          <a:p>
            <a:r>
              <a:rPr lang="en-IN" dirty="0"/>
              <a:t>These areas represent forests with minimal human-caused disturbances, so that existing forest cover types are more a result of ecological processes rather than forest management practices.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seven types of forest covers are</a:t>
            </a:r>
          </a:p>
          <a:p>
            <a:r>
              <a:rPr lang="en-IN" dirty="0"/>
              <a:t>1 - Spruce/Fir</a:t>
            </a:r>
            <a:br>
              <a:rPr lang="en-IN" dirty="0"/>
            </a:br>
            <a:r>
              <a:rPr lang="en-IN" dirty="0"/>
              <a:t>2 - Lodgepole Pine</a:t>
            </a:r>
            <a:br>
              <a:rPr lang="en-IN" dirty="0"/>
            </a:br>
            <a:r>
              <a:rPr lang="en-IN" dirty="0"/>
              <a:t>3 - Ponderosa Pine</a:t>
            </a:r>
            <a:br>
              <a:rPr lang="en-IN" dirty="0"/>
            </a:br>
            <a:r>
              <a:rPr lang="en-IN" dirty="0"/>
              <a:t>4 - Cottonwood/Willow</a:t>
            </a:r>
            <a:br>
              <a:rPr lang="en-IN" dirty="0"/>
            </a:br>
            <a:r>
              <a:rPr lang="en-IN" dirty="0"/>
              <a:t>5 - Aspen</a:t>
            </a:r>
            <a:br>
              <a:rPr lang="en-IN" dirty="0"/>
            </a:br>
            <a:r>
              <a:rPr lang="en-IN" dirty="0"/>
              <a:t>6 - Douglas-fir</a:t>
            </a:r>
            <a:br>
              <a:rPr lang="en-IN" dirty="0"/>
            </a:br>
            <a:r>
              <a:rPr lang="en-IN" dirty="0"/>
              <a:t>7 - Krummholz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78" y="1351723"/>
            <a:ext cx="10972800" cy="524786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IN" dirty="0"/>
              <a:t>Id</a:t>
            </a:r>
          </a:p>
          <a:p>
            <a:pPr fontAlgn="base"/>
            <a:r>
              <a:rPr lang="en-IN" dirty="0"/>
              <a:t>Elevation</a:t>
            </a:r>
          </a:p>
          <a:p>
            <a:pPr fontAlgn="base"/>
            <a:r>
              <a:rPr lang="en-IN" dirty="0"/>
              <a:t>Aspect</a:t>
            </a:r>
          </a:p>
          <a:p>
            <a:pPr fontAlgn="base"/>
            <a:r>
              <a:rPr lang="en-IN" dirty="0"/>
              <a:t>Slope</a:t>
            </a:r>
          </a:p>
          <a:p>
            <a:pPr fontAlgn="base"/>
            <a:r>
              <a:rPr lang="en-IN" dirty="0" err="1"/>
              <a:t>Horizontal_Distance_To_Hydrology</a:t>
            </a:r>
            <a:endParaRPr lang="en-IN" dirty="0"/>
          </a:p>
          <a:p>
            <a:pPr fontAlgn="base"/>
            <a:r>
              <a:rPr lang="en-IN" dirty="0" err="1"/>
              <a:t>Vertical_Distance_To_Hydrology</a:t>
            </a:r>
            <a:endParaRPr lang="en-IN" dirty="0"/>
          </a:p>
          <a:p>
            <a:pPr fontAlgn="base"/>
            <a:r>
              <a:rPr lang="en-IN" dirty="0" err="1"/>
              <a:t>Horizontal_Distance_To_Roadways</a:t>
            </a:r>
            <a:endParaRPr lang="en-IN" dirty="0"/>
          </a:p>
          <a:p>
            <a:pPr fontAlgn="base"/>
            <a:r>
              <a:rPr lang="en-IN" dirty="0"/>
              <a:t>Hillshade_9am</a:t>
            </a:r>
          </a:p>
          <a:p>
            <a:pPr fontAlgn="base"/>
            <a:r>
              <a:rPr lang="en-IN" dirty="0" err="1"/>
              <a:t>Hillshade_Noon</a:t>
            </a:r>
            <a:endParaRPr lang="en-IN" dirty="0"/>
          </a:p>
          <a:p>
            <a:pPr fontAlgn="base"/>
            <a:r>
              <a:rPr lang="en-IN" dirty="0"/>
              <a:t>Hillshade_3pm</a:t>
            </a:r>
          </a:p>
          <a:p>
            <a:pPr fontAlgn="base"/>
            <a:r>
              <a:rPr lang="en-IN" dirty="0" err="1"/>
              <a:t>Horizontal_Distance_To_Fire_Points</a:t>
            </a:r>
            <a:endParaRPr lang="en-IN" dirty="0"/>
          </a:p>
          <a:p>
            <a:pPr fontAlgn="base"/>
            <a:r>
              <a:rPr lang="en-IN" dirty="0"/>
              <a:t>Wilderness_Area1</a:t>
            </a:r>
          </a:p>
          <a:p>
            <a:pPr fontAlgn="base"/>
            <a:r>
              <a:rPr lang="en-IN" dirty="0"/>
              <a:t>Wilderness_Area2</a:t>
            </a:r>
          </a:p>
          <a:p>
            <a:pPr fontAlgn="base"/>
            <a:r>
              <a:rPr lang="en-IN" dirty="0"/>
              <a:t>Wilderness_Area3</a:t>
            </a:r>
          </a:p>
          <a:p>
            <a:pPr fontAlgn="base"/>
            <a:r>
              <a:rPr lang="en-IN" dirty="0"/>
              <a:t>Wilderness_Area4</a:t>
            </a:r>
          </a:p>
          <a:p>
            <a:r>
              <a:rPr lang="en-IN" dirty="0"/>
              <a:t>Soil types(40)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934" y="2960914"/>
            <a:ext cx="2418563" cy="683623"/>
          </a:xfrm>
        </p:spPr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5687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50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Forest Cover Type</vt:lpstr>
      <vt:lpstr>Abstract</vt:lpstr>
      <vt:lpstr>Dataset </vt:lpstr>
      <vt:lpstr>Columns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Cover Type</dc:title>
  <dc:creator>akanksha sinha</dc:creator>
  <cp:lastModifiedBy>Sai Phanindra</cp:lastModifiedBy>
  <cp:revision>12</cp:revision>
  <dcterms:created xsi:type="dcterms:W3CDTF">2018-10-15T15:11:00Z</dcterms:created>
  <dcterms:modified xsi:type="dcterms:W3CDTF">2019-01-14T15:06:11Z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