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09B680-02C7-444D-BCDF-738725374AD8}"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312805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B680-02C7-444D-BCDF-738725374AD8}"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4027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B680-02C7-444D-BCDF-738725374AD8}"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6D2FC2-246A-4945-9905-C242D54F5A7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39970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B680-02C7-444D-BCDF-738725374AD8}"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3130891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B680-02C7-444D-BCDF-738725374AD8}"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6D2FC2-246A-4945-9905-C242D54F5A7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3333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B680-02C7-444D-BCDF-738725374AD8}"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48721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B680-02C7-444D-BCDF-738725374AD8}"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3830132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B680-02C7-444D-BCDF-738725374AD8}"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286173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B680-02C7-444D-BCDF-738725374AD8}"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39397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B680-02C7-444D-BCDF-738725374AD8}" type="datetimeFigureOut">
              <a:rPr lang="en-GB" smtClean="0"/>
              <a:t>12/11/2018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888878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B680-02C7-444D-BCDF-738725374AD8}"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104700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B680-02C7-444D-BCDF-738725374AD8}" type="datetimeFigureOut">
              <a:rPr lang="en-GB" smtClean="0"/>
              <a:t>12/11/2018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299773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B680-02C7-444D-BCDF-738725374AD8}" type="datetimeFigureOut">
              <a:rPr lang="en-GB" smtClean="0"/>
              <a:t>12/11/2018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349478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B680-02C7-444D-BCDF-738725374AD8}" type="datetimeFigureOut">
              <a:rPr lang="en-GB" smtClean="0"/>
              <a:t>12/11/2018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47896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B680-02C7-444D-BCDF-738725374AD8}"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424181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B680-02C7-444D-BCDF-738725374AD8}" type="datetimeFigureOut">
              <a:rPr lang="en-GB" smtClean="0"/>
              <a:t>12/11/2018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6D2FC2-246A-4945-9905-C242D54F5A73}" type="slidenum">
              <a:rPr lang="en-GB" smtClean="0"/>
              <a:t>‹#›</a:t>
            </a:fld>
            <a:endParaRPr lang="en-GB"/>
          </a:p>
        </p:txBody>
      </p:sp>
    </p:spTree>
    <p:extLst>
      <p:ext uri="{BB962C8B-B14F-4D97-AF65-F5344CB8AC3E}">
        <p14:creationId xmlns:p14="http://schemas.microsoft.com/office/powerpoint/2010/main" val="1126229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9B680-02C7-444D-BCDF-738725374AD8}" type="datetimeFigureOut">
              <a:rPr lang="en-GB" smtClean="0"/>
              <a:t>12/11/2018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6D2FC2-246A-4945-9905-C242D54F5A73}" type="slidenum">
              <a:rPr lang="en-GB" smtClean="0"/>
              <a:t>‹#›</a:t>
            </a:fld>
            <a:endParaRPr lang="en-GB"/>
          </a:p>
        </p:txBody>
      </p:sp>
    </p:spTree>
    <p:extLst>
      <p:ext uri="{BB962C8B-B14F-4D97-AF65-F5344CB8AC3E}">
        <p14:creationId xmlns:p14="http://schemas.microsoft.com/office/powerpoint/2010/main" val="978320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618" y="1031966"/>
            <a:ext cx="8834846" cy="3340780"/>
          </a:xfrm>
        </p:spPr>
        <p:txBody>
          <a:bodyPr>
            <a:normAutofit fontScale="90000"/>
          </a:bodyPr>
          <a:lstStyle/>
          <a:p>
            <a:r>
              <a:rPr lang="en-US" b="1" dirty="0"/>
              <a:t>Website and an App for Tourist Destinations of South India</a:t>
            </a:r>
            <a:r>
              <a:rPr lang="en-GB" dirty="0"/>
              <a:t/>
            </a:r>
            <a:br>
              <a:rPr lang="en-GB" dirty="0"/>
            </a:br>
            <a:endParaRPr lang="en-GB" dirty="0"/>
          </a:p>
        </p:txBody>
      </p:sp>
      <p:sp>
        <p:nvSpPr>
          <p:cNvPr id="3" name="Subtitle 2"/>
          <p:cNvSpPr>
            <a:spLocks noGrp="1"/>
          </p:cNvSpPr>
          <p:nvPr>
            <p:ph type="subTitle" idx="1"/>
          </p:nvPr>
        </p:nvSpPr>
        <p:spPr>
          <a:xfrm>
            <a:off x="1236618" y="4189866"/>
            <a:ext cx="9144000" cy="1427162"/>
          </a:xfrm>
        </p:spPr>
        <p:txBody>
          <a:bodyPr>
            <a:normAutofit/>
          </a:bodyPr>
          <a:lstStyle/>
          <a:p>
            <a:pPr algn="r"/>
            <a:r>
              <a:rPr lang="en-US" dirty="0"/>
              <a:t>Slot:</a:t>
            </a:r>
            <a:r>
              <a:rPr lang="en-IN" b="1" dirty="0"/>
              <a:t>B2</a:t>
            </a:r>
            <a:endParaRPr lang="en-GB" dirty="0"/>
          </a:p>
          <a:p>
            <a:pPr algn="r"/>
            <a:r>
              <a:rPr lang="en-GB" dirty="0" smtClean="0"/>
              <a:t>Guided by </a:t>
            </a:r>
          </a:p>
          <a:p>
            <a:pPr algn="r"/>
            <a:r>
              <a:rPr lang="en-IN" b="1" dirty="0"/>
              <a:t>RAJASEKARAN.V</a:t>
            </a:r>
            <a:endParaRPr lang="en-GB" dirty="0"/>
          </a:p>
          <a:p>
            <a:pPr algn="r"/>
            <a:endParaRPr lang="en-GB" dirty="0"/>
          </a:p>
        </p:txBody>
      </p:sp>
    </p:spTree>
    <p:extLst>
      <p:ext uri="{BB962C8B-B14F-4D97-AF65-F5344CB8AC3E}">
        <p14:creationId xmlns:p14="http://schemas.microsoft.com/office/powerpoint/2010/main" val="419227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Members</a:t>
            </a:r>
            <a:endParaRPr lang="en-GB" dirty="0"/>
          </a:p>
        </p:txBody>
      </p:sp>
      <p:sp>
        <p:nvSpPr>
          <p:cNvPr id="3" name="Content Placeholder 2"/>
          <p:cNvSpPr>
            <a:spLocks noGrp="1"/>
          </p:cNvSpPr>
          <p:nvPr>
            <p:ph idx="1"/>
          </p:nvPr>
        </p:nvSpPr>
        <p:spPr/>
        <p:txBody>
          <a:bodyPr/>
          <a:lstStyle/>
          <a:p>
            <a:r>
              <a:rPr lang="en-IN" b="1" dirty="0"/>
              <a:t>G.SAI SUSANTH-16BCE1047</a:t>
            </a:r>
            <a:endParaRPr lang="en-GB" dirty="0"/>
          </a:p>
          <a:p>
            <a:r>
              <a:rPr lang="en-IN" b="1" dirty="0"/>
              <a:t>K.SAI PHANINDRA -16BCE1075 </a:t>
            </a:r>
            <a:endParaRPr lang="en-GB" dirty="0"/>
          </a:p>
          <a:p>
            <a:r>
              <a:rPr lang="en-IN" b="1" dirty="0"/>
              <a:t>M.MADHU SUDHAN REDDY-16BCE1016</a:t>
            </a:r>
            <a:endParaRPr lang="en-GB" dirty="0"/>
          </a:p>
          <a:p>
            <a:r>
              <a:rPr lang="en-IN" b="1" dirty="0"/>
              <a:t>T.SAI ANIL-16BCE1318</a:t>
            </a:r>
            <a:endParaRPr lang="en-GB" dirty="0"/>
          </a:p>
          <a:p>
            <a:r>
              <a:rPr lang="en-IN" b="1" dirty="0"/>
              <a:t>V.BHAGAVAN KUMAR-16BCE1353</a:t>
            </a:r>
            <a:endParaRPr lang="en-GB" dirty="0"/>
          </a:p>
          <a:p>
            <a:r>
              <a:rPr lang="en-IN" b="1" dirty="0"/>
              <a:t>C.SREEKANTH </a:t>
            </a:r>
            <a:r>
              <a:rPr lang="en-IN" b="1" dirty="0" smtClean="0"/>
              <a:t>REDDY-16BCE1362</a:t>
            </a:r>
            <a:endParaRPr lang="en-GB" dirty="0"/>
          </a:p>
        </p:txBody>
      </p:sp>
    </p:spTree>
    <p:extLst>
      <p:ext uri="{BB962C8B-B14F-4D97-AF65-F5344CB8AC3E}">
        <p14:creationId xmlns:p14="http://schemas.microsoft.com/office/powerpoint/2010/main" val="133448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normAutofit/>
          </a:bodyPr>
          <a:lstStyle/>
          <a:p>
            <a:r>
              <a:rPr lang="en-US" dirty="0"/>
              <a:t>Many foreigners and also North Indians who visit South India have one common problem! Most of the people finds it difficult in communicating through their native language. So we came up with this idea of making a website and a mobile application on “Famous tourist attractions of South India</a:t>
            </a:r>
            <a:r>
              <a:rPr lang="en-US" dirty="0" smtClean="0"/>
              <a:t>”.</a:t>
            </a:r>
            <a:endParaRPr lang="en-GB" dirty="0"/>
          </a:p>
          <a:p>
            <a:r>
              <a:rPr lang="en-US" dirty="0"/>
              <a:t>We do have many websites available in internet for getting this information. But the problem most of them have information regarding popular tourist places. So we decided to integrate more sites which have historical importance but are not mentioned in those websites. Also our website is purely based on heritage sites of South India .So the people who are interested to visit places which shows the cultural and architectural values of South India can make use of this website and app.</a:t>
            </a:r>
            <a:endParaRPr lang="en-GB" dirty="0"/>
          </a:p>
          <a:p>
            <a:endParaRPr lang="en-GB" dirty="0"/>
          </a:p>
        </p:txBody>
      </p:sp>
    </p:spTree>
    <p:extLst>
      <p:ext uri="{BB962C8B-B14F-4D97-AF65-F5344CB8AC3E}">
        <p14:creationId xmlns:p14="http://schemas.microsoft.com/office/powerpoint/2010/main" val="223935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Individual </a:t>
            </a:r>
            <a:r>
              <a:rPr lang="en-GB" smtClean="0"/>
              <a:t>Contribution(Sai Phanindra -16BCE1075):</a:t>
            </a:r>
            <a:endParaRPr lang="en-GB" dirty="0"/>
          </a:p>
        </p:txBody>
      </p:sp>
      <p:sp>
        <p:nvSpPr>
          <p:cNvPr id="3" name="Content Placeholder 2"/>
          <p:cNvSpPr>
            <a:spLocks noGrp="1"/>
          </p:cNvSpPr>
          <p:nvPr>
            <p:ph idx="1"/>
          </p:nvPr>
        </p:nvSpPr>
        <p:spPr/>
        <p:txBody>
          <a:bodyPr/>
          <a:lstStyle/>
          <a:p>
            <a:r>
              <a:rPr lang="en-GB" dirty="0" smtClean="0"/>
              <a:t>I have collected information and HD images of the state </a:t>
            </a:r>
            <a:r>
              <a:rPr lang="en-GB" dirty="0"/>
              <a:t>T</a:t>
            </a:r>
            <a:r>
              <a:rPr lang="en-GB" dirty="0" smtClean="0"/>
              <a:t>amil </a:t>
            </a:r>
            <a:r>
              <a:rPr lang="en-GB" dirty="0"/>
              <a:t>N</a:t>
            </a:r>
            <a:r>
              <a:rPr lang="en-GB" dirty="0" smtClean="0"/>
              <a:t>adu. </a:t>
            </a:r>
          </a:p>
          <a:p>
            <a:r>
              <a:rPr lang="en-GB" dirty="0" smtClean="0"/>
              <a:t>Firstly collected all the important cities of the state such as Madurai, Tirunelveli, Darasuram, Salem and many more.</a:t>
            </a:r>
          </a:p>
          <a:p>
            <a:r>
              <a:rPr lang="en-GB" dirty="0" smtClean="0"/>
              <a:t>Collected all the heritage places of particular city which are around 150 kilometres from the city.</a:t>
            </a:r>
            <a:endParaRPr lang="en-GB" dirty="0"/>
          </a:p>
        </p:txBody>
      </p:sp>
    </p:spTree>
    <p:extLst>
      <p:ext uri="{BB962C8B-B14F-4D97-AF65-F5344CB8AC3E}">
        <p14:creationId xmlns:p14="http://schemas.microsoft.com/office/powerpoint/2010/main" val="165993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3757" y="574675"/>
            <a:ext cx="4607774" cy="259060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3233" y="468365"/>
            <a:ext cx="4985950" cy="280322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527" y="3384953"/>
            <a:ext cx="4992376" cy="280684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4276" y="3482924"/>
            <a:ext cx="4643863" cy="2610898"/>
          </a:xfrm>
          <a:prstGeom prst="rect">
            <a:avLst/>
          </a:prstGeom>
        </p:spPr>
      </p:pic>
    </p:spTree>
    <p:extLst>
      <p:ext uri="{BB962C8B-B14F-4D97-AF65-F5344CB8AC3E}">
        <p14:creationId xmlns:p14="http://schemas.microsoft.com/office/powerpoint/2010/main" val="115691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6349" y="2912382"/>
            <a:ext cx="3642360" cy="1325563"/>
          </a:xfrm>
        </p:spPr>
        <p:txBody>
          <a:bodyPr/>
          <a:lstStyle/>
          <a:p>
            <a:r>
              <a:rPr lang="en-GB" dirty="0" smtClean="0"/>
              <a:t>Thanking You</a:t>
            </a:r>
            <a:endParaRPr lang="en-GB" dirty="0"/>
          </a:p>
        </p:txBody>
      </p:sp>
    </p:spTree>
    <p:extLst>
      <p:ext uri="{BB962C8B-B14F-4D97-AF65-F5344CB8AC3E}">
        <p14:creationId xmlns:p14="http://schemas.microsoft.com/office/powerpoint/2010/main" val="11891105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233</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Website and an App for Tourist Destinations of South India </vt:lpstr>
      <vt:lpstr>Group Members</vt:lpstr>
      <vt:lpstr>Overview:</vt:lpstr>
      <vt:lpstr>Individual Contribution(Sai Phanindra -16BCE1075):</vt:lpstr>
      <vt:lpstr>PowerPoint Presentation</vt:lpstr>
      <vt:lpstr>Thanking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and an App for Tourist Destinations of South India</dc:title>
  <dc:creator>Sai Phanindra</dc:creator>
  <cp:lastModifiedBy>Sai Phanindra</cp:lastModifiedBy>
  <cp:revision>6</cp:revision>
  <dcterms:created xsi:type="dcterms:W3CDTF">2018-11-12T16:00:11Z</dcterms:created>
  <dcterms:modified xsi:type="dcterms:W3CDTF">2018-11-12T16:45:13Z</dcterms:modified>
</cp:coreProperties>
</file>