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21945600"/>
  <p:notesSz cx="7004050" cy="92837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6911">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021"/>
    <a:srgbClr val="0066FF"/>
    <a:srgbClr val="FFFF66"/>
    <a:srgbClr val="0083C4"/>
    <a:srgbClr val="6699FF"/>
    <a:srgbClr val="3399FF"/>
    <a:srgbClr val="003A74"/>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79"/>
  </p:normalViewPr>
  <p:slideViewPr>
    <p:cSldViewPr showGuides="1">
      <p:cViewPr varScale="1">
        <p:scale>
          <a:sx n="23" d="100"/>
          <a:sy n="23" d="100"/>
        </p:scale>
        <p:origin x="540" y="60"/>
      </p:cViewPr>
      <p:guideLst>
        <p:guide orient="horz" pos="6911"/>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088" cy="46579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341" y="0"/>
            <a:ext cx="3035088" cy="465797"/>
          </a:xfrm>
          <a:prstGeom prst="rect">
            <a:avLst/>
          </a:prstGeom>
        </p:spPr>
        <p:txBody>
          <a:bodyPr vert="horz" lIns="91440" tIns="45720" rIns="91440" bIns="45720" rtlCol="0"/>
          <a:lstStyle>
            <a:lvl1pPr algn="r">
              <a:defRPr sz="1200"/>
            </a:lvl1pPr>
          </a:lstStyle>
          <a:p>
            <a:fld id="{3EFD42F7-718C-4B98-AAEC-167E6DDD60A7}" type="datetimeFigureOut">
              <a:rPr lang="en-US" smtClean="0"/>
              <a:t>4/2/2019</a:t>
            </a:fld>
            <a:endParaRPr lang="en-US"/>
          </a:p>
        </p:txBody>
      </p:sp>
      <p:sp>
        <p:nvSpPr>
          <p:cNvPr id="4" name="Slide Image Placeholder 3"/>
          <p:cNvSpPr>
            <a:spLocks noGrp="1" noRot="1" noChangeAspect="1"/>
          </p:cNvSpPr>
          <p:nvPr>
            <p:ph type="sldImg" idx="2"/>
          </p:nvPr>
        </p:nvSpPr>
        <p:spPr>
          <a:xfrm>
            <a:off x="716915" y="1160463"/>
            <a:ext cx="5570220" cy="3133249"/>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405" y="4467781"/>
            <a:ext cx="5603240" cy="365545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35088" cy="46579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341" y="8817904"/>
            <a:ext cx="3035088" cy="465796"/>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8300" y="1160463"/>
            <a:ext cx="6267450" cy="3133725"/>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3591562"/>
            <a:ext cx="32918400" cy="7640320"/>
          </a:xfrm>
          <a:prstGeom prst="rect">
            <a:avLst/>
          </a:prstGeom>
        </p:spPr>
        <p:txBody>
          <a:bodyPr anchor="b"/>
          <a:lstStyle>
            <a:lvl1pPr algn="ctr">
              <a:defRPr sz="19200"/>
            </a:lvl1pPr>
          </a:lstStyle>
          <a:p>
            <a:r>
              <a:rPr lang="en-US" smtClean="0"/>
              <a:t>Click to edit Master title style</a:t>
            </a:r>
            <a:endParaRPr lang="en-US"/>
          </a:p>
        </p:txBody>
      </p:sp>
      <p:sp>
        <p:nvSpPr>
          <p:cNvPr id="3" name="Subtitle 2"/>
          <p:cNvSpPr>
            <a:spLocks noGrp="1"/>
          </p:cNvSpPr>
          <p:nvPr>
            <p:ph type="subTitle" idx="1"/>
          </p:nvPr>
        </p:nvSpPr>
        <p:spPr>
          <a:xfrm>
            <a:off x="5486400" y="11526522"/>
            <a:ext cx="32918400" cy="5298438"/>
          </a:xfrm>
          <a:prstGeom prst="rect">
            <a:avLst/>
          </a:prstGeo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628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168400"/>
            <a:ext cx="9464040" cy="1859788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17520" y="1168400"/>
            <a:ext cx="27843480" cy="1859788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628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5471162"/>
            <a:ext cx="37856160" cy="9128758"/>
          </a:xfrm>
          <a:prstGeom prst="rect">
            <a:avLst/>
          </a:prstGeom>
        </p:spPr>
        <p:txBody>
          <a:bodyPr anchor="b"/>
          <a:lstStyle>
            <a:lvl1pPr>
              <a:defRPr sz="19200"/>
            </a:lvl1pPr>
          </a:lstStyle>
          <a:p>
            <a:r>
              <a:rPr lang="en-US" smtClean="0"/>
              <a:t>Click to edit Master title style</a:t>
            </a:r>
            <a:endParaRPr lang="en-US"/>
          </a:p>
        </p:txBody>
      </p:sp>
      <p:sp>
        <p:nvSpPr>
          <p:cNvPr id="3" name="Text Placeholder 2"/>
          <p:cNvSpPr>
            <a:spLocks noGrp="1"/>
          </p:cNvSpPr>
          <p:nvPr>
            <p:ph type="body" idx="1"/>
          </p:nvPr>
        </p:nvSpPr>
        <p:spPr>
          <a:xfrm>
            <a:off x="2994660" y="14686282"/>
            <a:ext cx="37856160" cy="4800598"/>
          </a:xfrm>
          <a:prstGeom prst="rect">
            <a:avLst/>
          </a:prstGeom>
        </p:spPr>
        <p:txBody>
          <a:bodyPr/>
          <a:lstStyle>
            <a:lvl1pPr marL="0" indent="0">
              <a:buNone/>
              <a:defRPr sz="7680">
                <a:solidFill>
                  <a:schemeClr val="tx1">
                    <a:tint val="75000"/>
                  </a:schemeClr>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3017520" y="5842000"/>
            <a:ext cx="18653760" cy="1392428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219920" y="5842000"/>
            <a:ext cx="18653760" cy="1392428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168400"/>
            <a:ext cx="37856160" cy="4241802"/>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3023237" y="5379722"/>
            <a:ext cx="18568033" cy="2636518"/>
          </a:xfrm>
          <a:prstGeom prst="rect">
            <a:avLst/>
          </a:prstGeo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4" name="Content Placeholder 3"/>
          <p:cNvSpPr>
            <a:spLocks noGrp="1"/>
          </p:cNvSpPr>
          <p:nvPr>
            <p:ph sz="half" idx="2"/>
          </p:nvPr>
        </p:nvSpPr>
        <p:spPr>
          <a:xfrm>
            <a:off x="3023237" y="8016240"/>
            <a:ext cx="18568033" cy="1179068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19920" y="5379722"/>
            <a:ext cx="18659477" cy="2636518"/>
          </a:xfrm>
          <a:prstGeom prst="rect">
            <a:avLst/>
          </a:prstGeo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6" name="Content Placeholder 5"/>
          <p:cNvSpPr>
            <a:spLocks noGrp="1"/>
          </p:cNvSpPr>
          <p:nvPr>
            <p:ph sz="quarter" idx="4"/>
          </p:nvPr>
        </p:nvSpPr>
        <p:spPr>
          <a:xfrm>
            <a:off x="22219920" y="8016240"/>
            <a:ext cx="18659477" cy="1179068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463040"/>
            <a:ext cx="14156053" cy="5120640"/>
          </a:xfrm>
          <a:prstGeom prst="rect">
            <a:avLst/>
          </a:prstGeom>
        </p:spPr>
        <p:txBody>
          <a:bodyPr anchor="b"/>
          <a:lstStyle>
            <a:lvl1pPr>
              <a:defRPr sz="10240"/>
            </a:lvl1pPr>
          </a:lstStyle>
          <a:p>
            <a:r>
              <a:rPr lang="en-US" smtClean="0"/>
              <a:t>Click to edit Master title style</a:t>
            </a:r>
            <a:endParaRPr lang="en-US"/>
          </a:p>
        </p:txBody>
      </p:sp>
      <p:sp>
        <p:nvSpPr>
          <p:cNvPr id="3" name="Content Placeholder 2"/>
          <p:cNvSpPr>
            <a:spLocks noGrp="1"/>
          </p:cNvSpPr>
          <p:nvPr>
            <p:ph idx="1"/>
          </p:nvPr>
        </p:nvSpPr>
        <p:spPr>
          <a:xfrm>
            <a:off x="18659477" y="3159760"/>
            <a:ext cx="22219920" cy="15595600"/>
          </a:xfrm>
          <a:prstGeom prst="rect">
            <a:avLst/>
          </a:prstGeo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23237" y="6583680"/>
            <a:ext cx="14156053" cy="12197082"/>
          </a:xfrm>
          <a:prstGeom prst="rect">
            <a:avLst/>
          </a:prstGeo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463040"/>
            <a:ext cx="14156053" cy="5120640"/>
          </a:xfrm>
          <a:prstGeom prst="rect">
            <a:avLst/>
          </a:prstGeom>
        </p:spPr>
        <p:txBody>
          <a:bodyPr anchor="b"/>
          <a:lstStyle>
            <a:lvl1pPr>
              <a:defRPr sz="10240"/>
            </a:lvl1pPr>
          </a:lstStyle>
          <a:p>
            <a:r>
              <a:rPr lang="en-US" smtClean="0"/>
              <a:t>Click to edit Master title style</a:t>
            </a:r>
            <a:endParaRPr lang="en-US"/>
          </a:p>
        </p:txBody>
      </p:sp>
      <p:sp>
        <p:nvSpPr>
          <p:cNvPr id="3" name="Picture Placeholder 2"/>
          <p:cNvSpPr>
            <a:spLocks noGrp="1"/>
          </p:cNvSpPr>
          <p:nvPr>
            <p:ph type="pic" idx="1"/>
          </p:nvPr>
        </p:nvSpPr>
        <p:spPr>
          <a:xfrm>
            <a:off x="18659477" y="3159760"/>
            <a:ext cx="22219920" cy="15595600"/>
          </a:xfrm>
          <a:prstGeom prst="rect">
            <a:avLst/>
          </a:prstGeom>
        </p:spPr>
        <p:txBody>
          <a:bodyPr/>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endParaRPr lang="en-US"/>
          </a:p>
        </p:txBody>
      </p:sp>
      <p:sp>
        <p:nvSpPr>
          <p:cNvPr id="4" name="Text Placeholder 3"/>
          <p:cNvSpPr>
            <a:spLocks noGrp="1"/>
          </p:cNvSpPr>
          <p:nvPr>
            <p:ph type="body" sz="half" idx="2"/>
          </p:nvPr>
        </p:nvSpPr>
        <p:spPr>
          <a:xfrm>
            <a:off x="3023237" y="6583680"/>
            <a:ext cx="14156053" cy="12197082"/>
          </a:xfrm>
          <a:prstGeom prst="rect">
            <a:avLst/>
          </a:prstGeo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p:cNvSpPr/>
          <p:nvPr userDrawn="1"/>
        </p:nvSpPr>
        <p:spPr>
          <a:xfrm>
            <a:off x="0" y="3656013"/>
            <a:ext cx="7313613" cy="18281650"/>
          </a:xfrm>
          <a:prstGeom prst="rect">
            <a:avLst/>
          </a:prstGeom>
          <a:solidFill>
            <a:srgbClr val="003366"/>
          </a:solidFill>
          <a:ln w="9525">
            <a:noFill/>
          </a:ln>
        </p:spPr>
        <p:txBody>
          <a:bodyPr wrap="none" lIns="457200" tIns="228600" rIns="457200" bIns="457200"/>
          <a:lstStyle/>
          <a:p>
            <a:pPr lvl="0" algn="ctr" defTabSz="4389755"/>
            <a:endParaRPr sz="4800">
              <a:latin typeface="Impact" panose="020B0806030902050204" pitchFamily="34" charset="0"/>
            </a:endParaRPr>
          </a:p>
        </p:txBody>
      </p:sp>
      <p:sp>
        <p:nvSpPr>
          <p:cNvPr id="1032" name="Rectangle 1031"/>
          <p:cNvSpPr/>
          <p:nvPr userDrawn="1"/>
        </p:nvSpPr>
        <p:spPr>
          <a:xfrm>
            <a:off x="7312025" y="0"/>
            <a:ext cx="36564888" cy="3656013"/>
          </a:xfrm>
          <a:prstGeom prst="rect">
            <a:avLst/>
          </a:prstGeom>
          <a:solidFill>
            <a:srgbClr val="003366"/>
          </a:solidFill>
          <a:ln w="9525">
            <a:noFill/>
          </a:ln>
        </p:spPr>
        <p:txBody>
          <a:bodyPr/>
          <a:lstStyle/>
          <a:p>
            <a:endParaRPr lang="en-US"/>
          </a:p>
        </p:txBody>
      </p:sp>
      <p:sp>
        <p:nvSpPr>
          <p:cNvPr id="1033" name="Rectangle 1032"/>
          <p:cNvSpPr/>
          <p:nvPr userDrawn="1"/>
        </p:nvSpPr>
        <p:spPr>
          <a:xfrm>
            <a:off x="7312025" y="3656013"/>
            <a:ext cx="36564888" cy="18281650"/>
          </a:xfrm>
          <a:prstGeom prst="rect">
            <a:avLst/>
          </a:prstGeom>
          <a:solidFill>
            <a:srgbClr val="336699"/>
          </a:solidFill>
          <a:ln w="9525">
            <a:noFill/>
          </a:ln>
        </p:spPr>
        <p:txBody>
          <a:bodyPr/>
          <a:lstStyle/>
          <a:p>
            <a:endParaRPr lang="en-US"/>
          </a:p>
        </p:txBody>
      </p:sp>
      <p:sp>
        <p:nvSpPr>
          <p:cNvPr id="1035" name="Straight Connector 1034"/>
          <p:cNvSpPr/>
          <p:nvPr userDrawn="1"/>
        </p:nvSpPr>
        <p:spPr>
          <a:xfrm>
            <a:off x="7312025" y="0"/>
            <a:ext cx="0" cy="21939250"/>
          </a:xfrm>
          <a:prstGeom prst="line">
            <a:avLst/>
          </a:prstGeom>
          <a:ln w="76200" cap="flat" cmpd="sng">
            <a:solidFill>
              <a:schemeClr val="tx1"/>
            </a:solidFill>
            <a:prstDash val="solid"/>
            <a:headEnd type="none" w="med" len="med"/>
            <a:tailEnd type="none" w="med" len="med"/>
          </a:ln>
        </p:spPr>
      </p:sp>
      <p:sp>
        <p:nvSpPr>
          <p:cNvPr id="1036" name="Straight Connector 1035"/>
          <p:cNvSpPr/>
          <p:nvPr userDrawn="1"/>
        </p:nvSpPr>
        <p:spPr>
          <a:xfrm>
            <a:off x="0" y="3657600"/>
            <a:ext cx="43876913" cy="0"/>
          </a:xfrm>
          <a:prstGeom prst="line">
            <a:avLst/>
          </a:prstGeom>
          <a:ln w="76200" cap="flat" cmpd="sng">
            <a:solidFill>
              <a:schemeClr val="tx1"/>
            </a:solidFill>
            <a:prstDash val="solid"/>
            <a:headEnd type="none" w="med" len="med"/>
            <a:tailEnd type="none" w="med" len="med"/>
          </a:ln>
        </p:spPr>
      </p:sp>
      <p:pic>
        <p:nvPicPr>
          <p:cNvPr id="1039" name="Picture 1038" descr="PosterTemplateCopyright"/>
          <p:cNvPicPr>
            <a:picLocks noChangeAspect="1"/>
          </p:cNvPicPr>
          <p:nvPr userDrawn="1"/>
        </p:nvPicPr>
        <p:blipFill>
          <a:blip r:embed="rId13"/>
          <a:stretch>
            <a:fillRect/>
          </a:stretch>
        </p:blipFill>
        <p:spPr>
          <a:xfrm>
            <a:off x="1905000" y="21488400"/>
            <a:ext cx="3502025" cy="2952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marL="0" lvl="0" indent="0" algn="ctr" defTabSz="4389755" rtl="0" eaLnBrk="1" fontAlgn="base" latinLnBrk="0" hangingPunct="1">
        <a:lnSpc>
          <a:spcPct val="100000"/>
        </a:lnSpc>
        <a:spcBef>
          <a:spcPct val="0"/>
        </a:spcBef>
        <a:spcAft>
          <a:spcPct val="0"/>
        </a:spcAft>
        <a:buNone/>
        <a:defRPr sz="21100" b="0" i="0" u="none" kern="1200" baseline="0">
          <a:solidFill>
            <a:schemeClr val="tx2"/>
          </a:solidFill>
          <a:latin typeface="+mj-lt"/>
          <a:ea typeface="+mj-ea"/>
          <a:cs typeface="+mj-cs"/>
        </a:defRPr>
      </a:lvl1pPr>
    </p:titleStyle>
    <p:bodyStyle>
      <a:lvl1pPr marL="1646555" lvl="0" indent="-1646555" algn="l" defTabSz="4389755" rtl="0" eaLnBrk="1" fontAlgn="base" latinLnBrk="0" hangingPunct="1">
        <a:lnSpc>
          <a:spcPct val="100000"/>
        </a:lnSpc>
        <a:spcBef>
          <a:spcPct val="20000"/>
        </a:spcBef>
        <a:spcAft>
          <a:spcPct val="0"/>
        </a:spcAft>
        <a:buChar char="•"/>
        <a:defRPr sz="15400" b="0" i="0" u="none" kern="1200" baseline="0">
          <a:solidFill>
            <a:schemeClr val="tx1"/>
          </a:solidFill>
          <a:latin typeface="+mn-lt"/>
          <a:ea typeface="+mn-ea"/>
          <a:cs typeface="+mn-cs"/>
        </a:defRPr>
      </a:lvl1pPr>
      <a:lvl2pPr marL="3565525" lvl="1" indent="-1371600" algn="l" defTabSz="4389755" rtl="0" eaLnBrk="1" fontAlgn="base" latinLnBrk="0" hangingPunct="1">
        <a:lnSpc>
          <a:spcPct val="100000"/>
        </a:lnSpc>
        <a:spcBef>
          <a:spcPct val="20000"/>
        </a:spcBef>
        <a:spcAft>
          <a:spcPct val="0"/>
        </a:spcAft>
        <a:buChar char="–"/>
        <a:defRPr sz="13400" b="0" i="0" u="none" kern="1200" baseline="0">
          <a:solidFill>
            <a:schemeClr val="tx1"/>
          </a:solidFill>
          <a:latin typeface="+mn-lt"/>
          <a:ea typeface="+mn-ea"/>
          <a:cs typeface="+mn-cs"/>
        </a:defRPr>
      </a:lvl2pPr>
      <a:lvl3pPr marL="5486400" lvl="2" indent="-1096645" algn="l" defTabSz="4389755" rtl="0" eaLnBrk="1" fontAlgn="base" latinLnBrk="0" hangingPunct="1">
        <a:lnSpc>
          <a:spcPct val="100000"/>
        </a:lnSpc>
        <a:spcBef>
          <a:spcPct val="20000"/>
        </a:spcBef>
        <a:spcAft>
          <a:spcPct val="0"/>
        </a:spcAft>
        <a:buChar char="•"/>
        <a:defRPr sz="11500" b="0" i="0" u="none" kern="1200" baseline="0">
          <a:solidFill>
            <a:schemeClr val="tx1"/>
          </a:solidFill>
          <a:latin typeface="+mn-lt"/>
          <a:ea typeface="+mn-ea"/>
          <a:cs typeface="+mn-cs"/>
        </a:defRPr>
      </a:lvl3pPr>
      <a:lvl4pPr marL="7680325" lvl="3" indent="-1096645" algn="l" defTabSz="4389755" rtl="0" eaLnBrk="1" fontAlgn="base" latinLnBrk="0" hangingPunct="1">
        <a:lnSpc>
          <a:spcPct val="100000"/>
        </a:lnSpc>
        <a:spcBef>
          <a:spcPct val="20000"/>
        </a:spcBef>
        <a:spcAft>
          <a:spcPct val="0"/>
        </a:spcAft>
        <a:buChar char="–"/>
        <a:defRPr sz="9600" b="0" i="0" u="none" kern="1200" baseline="0">
          <a:solidFill>
            <a:schemeClr val="tx1"/>
          </a:solidFill>
          <a:latin typeface="+mn-lt"/>
          <a:ea typeface="+mn-ea"/>
          <a:cs typeface="+mn-cs"/>
        </a:defRPr>
      </a:lvl4pPr>
      <a:lvl5pPr marL="9876155" lvl="4" indent="-1097280" algn="l" defTabSz="4389755" rtl="0" eaLnBrk="1" fontAlgn="base" latinLnBrk="0" hangingPunct="1">
        <a:lnSpc>
          <a:spcPct val="100000"/>
        </a:lnSpc>
        <a:spcBef>
          <a:spcPct val="20000"/>
        </a:spcBef>
        <a:spcAft>
          <a:spcPct val="0"/>
        </a:spcAft>
        <a:buChar char="»"/>
        <a:defRPr sz="9600" b="0" i="0" u="none" kern="1200" baseline="0">
          <a:solidFill>
            <a:schemeClr val="tx1"/>
          </a:solidFill>
          <a:latin typeface="+mn-lt"/>
          <a:ea typeface="+mn-ea"/>
          <a:cs typeface="+mn-cs"/>
        </a:defRPr>
      </a:lvl5pPr>
      <a:lvl6pPr marL="2514600" lvl="5" indent="-228600" algn="l" defTabSz="4389755" rtl="0" eaLnBrk="1" fontAlgn="base" latinLnBrk="0" hangingPunct="1">
        <a:lnSpc>
          <a:spcPct val="100000"/>
        </a:lnSpc>
        <a:spcBef>
          <a:spcPct val="20000"/>
        </a:spcBef>
        <a:spcAft>
          <a:spcPct val="0"/>
        </a:spcAft>
        <a:buChar char="»"/>
        <a:defRPr sz="9600" b="0" i="0" u="none" kern="1200" baseline="0">
          <a:solidFill>
            <a:schemeClr val="tx1"/>
          </a:solidFill>
          <a:latin typeface="+mn-lt"/>
          <a:ea typeface="+mn-ea"/>
          <a:cs typeface="+mn-cs"/>
        </a:defRPr>
      </a:lvl6pPr>
      <a:lvl7pPr marL="2971800" lvl="6" indent="-228600" algn="l" defTabSz="4389755" rtl="0" eaLnBrk="1" fontAlgn="base" latinLnBrk="0" hangingPunct="1">
        <a:lnSpc>
          <a:spcPct val="100000"/>
        </a:lnSpc>
        <a:spcBef>
          <a:spcPct val="20000"/>
        </a:spcBef>
        <a:spcAft>
          <a:spcPct val="0"/>
        </a:spcAft>
        <a:buChar char="»"/>
        <a:defRPr sz="9600" b="0" i="0" u="none" kern="1200" baseline="0">
          <a:solidFill>
            <a:schemeClr val="tx1"/>
          </a:solidFill>
          <a:latin typeface="+mn-lt"/>
          <a:ea typeface="+mn-ea"/>
          <a:cs typeface="+mn-cs"/>
        </a:defRPr>
      </a:lvl7pPr>
      <a:lvl8pPr marL="3429000" lvl="7" indent="-228600" algn="l" defTabSz="4389755" rtl="0" eaLnBrk="1" fontAlgn="base" latinLnBrk="0" hangingPunct="1">
        <a:lnSpc>
          <a:spcPct val="100000"/>
        </a:lnSpc>
        <a:spcBef>
          <a:spcPct val="20000"/>
        </a:spcBef>
        <a:spcAft>
          <a:spcPct val="0"/>
        </a:spcAft>
        <a:buChar char="»"/>
        <a:defRPr sz="9600" b="0" i="0" u="none" kern="1200" baseline="0">
          <a:solidFill>
            <a:schemeClr val="tx1"/>
          </a:solidFill>
          <a:latin typeface="+mn-lt"/>
          <a:ea typeface="+mn-ea"/>
          <a:cs typeface="+mn-cs"/>
        </a:defRPr>
      </a:lvl8pPr>
      <a:lvl9pPr marL="3886200" lvl="8" indent="-228600" algn="l" defTabSz="4389755" rtl="0" eaLnBrk="1" fontAlgn="base" latinLnBrk="0" hangingPunct="1">
        <a:lnSpc>
          <a:spcPct val="100000"/>
        </a:lnSpc>
        <a:spcBef>
          <a:spcPct val="20000"/>
        </a:spcBef>
        <a:spcAft>
          <a:spcPct val="0"/>
        </a:spcAft>
        <a:buChar char="»"/>
        <a:defRPr sz="96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 name="Text Box 2241"/>
          <p:cNvSpPr txBox="1"/>
          <p:nvPr/>
        </p:nvSpPr>
        <p:spPr>
          <a:xfrm>
            <a:off x="685483" y="4910773"/>
            <a:ext cx="5942012" cy="12760416"/>
          </a:xfrm>
          <a:prstGeom prst="rect">
            <a:avLst/>
          </a:prstGeom>
          <a:solidFill>
            <a:srgbClr val="003A74"/>
          </a:solidFill>
          <a:ln w="19050">
            <a:noFill/>
          </a:ln>
        </p:spPr>
        <p:txBody>
          <a:bodyPr wrap="square" lIns="228600" tIns="228600" rIns="228600" bIns="228600">
            <a:spAutoFit/>
          </a:bodyPr>
          <a:lstStyle/>
          <a:p>
            <a:pPr marL="342900" indent="-342900">
              <a:spcBef>
                <a:spcPct val="20000"/>
              </a:spcBef>
              <a:buFontTx/>
              <a:buChar char="•"/>
              <a:defRPr/>
            </a:pPr>
            <a:r>
              <a:rPr lang="en-GB" sz="3600" dirty="0">
                <a:solidFill>
                  <a:schemeClr val="bg1"/>
                </a:solidFill>
              </a:rPr>
              <a:t>As per information provided by the Medical Council of India, there were a total 10,22,859 allopathic doctors registered with the state medical councils or Medical Council of India as on March 31 </a:t>
            </a:r>
            <a:r>
              <a:rPr lang="en-GB" sz="3600" dirty="0" smtClean="0">
                <a:solidFill>
                  <a:schemeClr val="bg1"/>
                </a:solidFill>
              </a:rPr>
              <a:t>2017.</a:t>
            </a:r>
            <a:endParaRPr lang="en-GB" sz="4800" dirty="0" smtClean="0">
              <a:solidFill>
                <a:schemeClr val="bg1"/>
              </a:solidFill>
            </a:endParaRPr>
          </a:p>
          <a:p>
            <a:pPr marL="342900" indent="-342900">
              <a:spcBef>
                <a:spcPct val="20000"/>
              </a:spcBef>
              <a:buFontTx/>
              <a:buChar char="•"/>
              <a:defRPr/>
            </a:pPr>
            <a:r>
              <a:rPr lang="en-GB" sz="3600" dirty="0" smtClean="0">
                <a:solidFill>
                  <a:schemeClr val="bg1"/>
                </a:solidFill>
              </a:rPr>
              <a:t>There </a:t>
            </a:r>
            <a:r>
              <a:rPr lang="en-GB" sz="3600" dirty="0">
                <a:solidFill>
                  <a:schemeClr val="bg1"/>
                </a:solidFill>
              </a:rPr>
              <a:t>is a great need for making doctors availability for the patients needed whenever it is considered an emergency. We had brainstormed and </a:t>
            </a:r>
            <a:r>
              <a:rPr lang="en-GB" sz="3600" dirty="0" smtClean="0">
                <a:solidFill>
                  <a:schemeClr val="bg1"/>
                </a:solidFill>
              </a:rPr>
              <a:t>moulded </a:t>
            </a:r>
            <a:r>
              <a:rPr lang="en-GB" sz="3600" dirty="0">
                <a:solidFill>
                  <a:schemeClr val="bg1"/>
                </a:solidFill>
              </a:rPr>
              <a:t>our thought process as to make the hospital system automated and we have demonstrated the same</a:t>
            </a:r>
            <a:r>
              <a:rPr lang="en-GB" dirty="0" smtClean="0">
                <a:solidFill>
                  <a:schemeClr val="bg1"/>
                </a:solidFill>
              </a:rPr>
              <a:t>.</a:t>
            </a:r>
            <a:endParaRPr lang="en-GB" dirty="0">
              <a:solidFill>
                <a:schemeClr val="bg1"/>
              </a:solidFill>
            </a:endParaRPr>
          </a:p>
        </p:txBody>
      </p:sp>
      <p:sp>
        <p:nvSpPr>
          <p:cNvPr id="4" name="Text Box 3"/>
          <p:cNvSpPr txBox="1"/>
          <p:nvPr/>
        </p:nvSpPr>
        <p:spPr>
          <a:xfrm>
            <a:off x="26289000" y="1828800"/>
            <a:ext cx="16673830" cy="2602230"/>
          </a:xfrm>
          <a:prstGeom prst="rect">
            <a:avLst/>
          </a:prstGeom>
          <a:noFill/>
        </p:spPr>
        <p:txBody>
          <a:bodyPr wrap="square" rtlCol="0" anchor="t">
            <a:spAutoFit/>
          </a:bodyPr>
          <a:lstStyle/>
          <a:p>
            <a:pPr algn="r">
              <a:spcBef>
                <a:spcPct val="20000"/>
              </a:spcBef>
              <a:buClrTx/>
              <a:buSzTx/>
              <a:buFontTx/>
              <a:defRPr/>
            </a:pPr>
            <a:r>
              <a:rPr lang="en-US" sz="4800" dirty="0">
                <a:solidFill>
                  <a:schemeClr val="bg1"/>
                </a:solidFill>
              </a:rPr>
              <a:t>Faculty </a:t>
            </a:r>
            <a:r>
              <a:rPr lang="en-US" sz="4800" dirty="0" smtClean="0">
                <a:solidFill>
                  <a:schemeClr val="bg1"/>
                </a:solidFill>
              </a:rPr>
              <a:t>Advisor: Dr. M. Poongodi </a:t>
            </a:r>
            <a:endParaRPr lang="en-US" sz="4800" dirty="0">
              <a:solidFill>
                <a:schemeClr val="bg1"/>
              </a:solidFill>
            </a:endParaRPr>
          </a:p>
          <a:p>
            <a:pPr algn="r">
              <a:spcBef>
                <a:spcPct val="20000"/>
              </a:spcBef>
              <a:buClrTx/>
              <a:buSzTx/>
              <a:buFontTx/>
              <a:defRPr/>
            </a:pPr>
            <a:r>
              <a:rPr lang="en-US" sz="4800" dirty="0">
                <a:solidFill>
                  <a:schemeClr val="bg1"/>
                </a:solidFill>
              </a:rPr>
              <a:t>VIT Chennai</a:t>
            </a:r>
          </a:p>
          <a:p>
            <a:pPr algn="r">
              <a:spcBef>
                <a:spcPct val="20000"/>
              </a:spcBef>
              <a:buClrTx/>
              <a:buSzTx/>
              <a:buFontTx/>
              <a:defRPr/>
            </a:pPr>
            <a:endParaRPr lang="en-US" sz="4800" dirty="0">
              <a:solidFill>
                <a:schemeClr val="bg1"/>
              </a:solidFill>
            </a:endParaRPr>
          </a:p>
        </p:txBody>
      </p:sp>
      <p:sp>
        <p:nvSpPr>
          <p:cNvPr id="2170" name="Text Box 2169"/>
          <p:cNvSpPr txBox="1"/>
          <p:nvPr/>
        </p:nvSpPr>
        <p:spPr>
          <a:xfrm>
            <a:off x="7941945" y="0"/>
            <a:ext cx="35935285" cy="1828800"/>
          </a:xfrm>
          <a:prstGeom prst="rect">
            <a:avLst/>
          </a:prstGeom>
          <a:noFill/>
          <a:ln w="9525">
            <a:noFill/>
          </a:ln>
        </p:spPr>
        <p:txBody>
          <a:bodyPr lIns="457200" tIns="457200" rIns="457200" bIns="457200" anchor="ctr" anchorCtr="1"/>
          <a:lstStyle/>
          <a:p>
            <a:pPr algn="ctr" defTabSz="4389755"/>
            <a:r>
              <a:rPr lang="en-US" sz="7200" dirty="0" smtClean="0">
                <a:solidFill>
                  <a:schemeClr val="bg1"/>
                </a:solidFill>
                <a:latin typeface="Impact" panose="020B0806030902050204" pitchFamily="34" charset="0"/>
              </a:rPr>
              <a:t>SMART HOSPITAL SYSTEM</a:t>
            </a:r>
            <a:endParaRPr lang="en-US" sz="7200" dirty="0">
              <a:solidFill>
                <a:schemeClr val="bg1"/>
              </a:solidFill>
              <a:latin typeface="Impact" panose="020B0806030902050204" pitchFamily="34" charset="0"/>
            </a:endParaRPr>
          </a:p>
        </p:txBody>
      </p:sp>
      <p:sp>
        <p:nvSpPr>
          <p:cNvPr id="2171" name="Text Box 2170"/>
          <p:cNvSpPr txBox="1"/>
          <p:nvPr/>
        </p:nvSpPr>
        <p:spPr>
          <a:xfrm>
            <a:off x="7313930" y="1827530"/>
            <a:ext cx="18171795" cy="1828800"/>
          </a:xfrm>
          <a:prstGeom prst="rect">
            <a:avLst/>
          </a:prstGeom>
          <a:noFill/>
          <a:ln w="9525">
            <a:noFill/>
          </a:ln>
        </p:spPr>
        <p:txBody>
          <a:bodyPr lIns="457200" tIns="457200" rIns="457200" bIns="457200" anchor="ctr" anchorCtr="1"/>
          <a:lstStyle/>
          <a:p>
            <a:pPr algn="l" defTabSz="4389755"/>
            <a:r>
              <a:rPr lang="en-US" sz="4800" dirty="0" smtClean="0">
                <a:solidFill>
                  <a:schemeClr val="bg1"/>
                </a:solidFill>
                <a:latin typeface="+mn-lt"/>
                <a:cs typeface="+mn-lt"/>
              </a:rPr>
              <a:t>Course: TARP Project</a:t>
            </a:r>
            <a:endParaRPr lang="en-US" sz="4800" dirty="0">
              <a:solidFill>
                <a:schemeClr val="bg1"/>
              </a:solidFill>
              <a:latin typeface="+mn-lt"/>
              <a:cs typeface="+mn-lt"/>
            </a:endParaRPr>
          </a:p>
        </p:txBody>
      </p:sp>
      <p:sp>
        <p:nvSpPr>
          <p:cNvPr id="2178" name="Text Box 2177"/>
          <p:cNvSpPr txBox="1"/>
          <p:nvPr/>
        </p:nvSpPr>
        <p:spPr>
          <a:xfrm>
            <a:off x="8226425" y="3656013"/>
            <a:ext cx="10969625" cy="914400"/>
          </a:xfrm>
          <a:prstGeom prst="rect">
            <a:avLst/>
          </a:prstGeom>
        </p:spPr>
        <p:style>
          <a:lnRef idx="1">
            <a:schemeClr val="accent6"/>
          </a:lnRef>
          <a:fillRef idx="2">
            <a:schemeClr val="accent6"/>
          </a:fillRef>
          <a:effectRef idx="1">
            <a:schemeClr val="accent6"/>
          </a:effectRef>
          <a:fontRef idx="minor">
            <a:schemeClr val="dk1"/>
          </a:fontRef>
        </p:style>
        <p:txBody>
          <a:bodyPr wrap="none" lIns="228600" tIns="228600" rIns="228600" bIns="228600" anchor="ctr" anchorCtr="1"/>
          <a:lstStyle/>
          <a:p>
            <a:pPr defTabSz="4389755"/>
            <a:r>
              <a:rPr lang="en-GB" sz="4400" dirty="0" smtClean="0">
                <a:solidFill>
                  <a:srgbClr val="640021"/>
                </a:solidFill>
                <a:effectLst>
                  <a:outerShdw blurRad="38100" dist="19050" dir="2700000" algn="tl" rotWithShape="0">
                    <a:schemeClr val="dk1">
                      <a:alpha val="40000"/>
                    </a:schemeClr>
                  </a:outerShdw>
                </a:effectLst>
                <a:latin typeface="Impact" panose="020B0806030902050204" pitchFamily="34" charset="0"/>
              </a:rPr>
              <a:t>Social Relevance</a:t>
            </a:r>
            <a:endParaRPr sz="4400" dirty="0">
              <a:solidFill>
                <a:srgbClr val="640021"/>
              </a:solidFill>
              <a:effectLst>
                <a:outerShdw blurRad="38100" dist="19050" dir="2700000" algn="tl" rotWithShape="0">
                  <a:schemeClr val="dk1">
                    <a:alpha val="40000"/>
                  </a:schemeClr>
                </a:outerShdw>
              </a:effectLst>
              <a:latin typeface="Impact" panose="020B0806030902050204" pitchFamily="34" charset="0"/>
            </a:endParaRPr>
          </a:p>
        </p:txBody>
      </p:sp>
      <p:sp>
        <p:nvSpPr>
          <p:cNvPr id="2179" name="Text Box 2178"/>
          <p:cNvSpPr txBox="1"/>
          <p:nvPr/>
        </p:nvSpPr>
        <p:spPr>
          <a:xfrm>
            <a:off x="8226424" y="13137198"/>
            <a:ext cx="10969625" cy="914400"/>
          </a:xfrm>
          <a:prstGeom prst="rect">
            <a:avLst/>
          </a:prstGeom>
        </p:spPr>
        <p:style>
          <a:lnRef idx="1">
            <a:schemeClr val="accent6"/>
          </a:lnRef>
          <a:fillRef idx="2">
            <a:schemeClr val="accent6"/>
          </a:fillRef>
          <a:effectRef idx="1">
            <a:schemeClr val="accent6"/>
          </a:effectRef>
          <a:fontRef idx="minor">
            <a:schemeClr val="dk1"/>
          </a:fontRef>
        </p:style>
        <p:txBody>
          <a:bodyPr wrap="none" lIns="228600" tIns="228600" rIns="228600" bIns="228600" anchor="ctr" anchorCtr="1"/>
          <a:lstStyle/>
          <a:p>
            <a:pPr defTabSz="4389755"/>
            <a:r>
              <a:rPr lang="en-US" sz="4400" dirty="0" smtClean="0">
                <a:solidFill>
                  <a:srgbClr val="640021"/>
                </a:solidFill>
                <a:effectLst>
                  <a:outerShdw blurRad="38100" dist="19050" dir="2700000" algn="tl" rotWithShape="0">
                    <a:schemeClr val="dk1">
                      <a:alpha val="40000"/>
                    </a:schemeClr>
                  </a:outerShdw>
                </a:effectLst>
                <a:latin typeface="Impact" panose="020B0806030902050204" pitchFamily="34" charset="0"/>
              </a:rPr>
              <a:t>Objectives</a:t>
            </a:r>
            <a:endParaRPr lang="en-US" sz="4400" dirty="0">
              <a:solidFill>
                <a:srgbClr val="640021"/>
              </a:solidFill>
              <a:effectLst>
                <a:outerShdw blurRad="38100" dist="19050" dir="2700000" algn="tl" rotWithShape="0">
                  <a:schemeClr val="dk1">
                    <a:alpha val="40000"/>
                  </a:schemeClr>
                </a:outerShdw>
              </a:effectLst>
              <a:latin typeface="Impact" panose="020B0806030902050204" pitchFamily="34" charset="0"/>
            </a:endParaRPr>
          </a:p>
        </p:txBody>
      </p:sp>
      <p:sp>
        <p:nvSpPr>
          <p:cNvPr id="2181" name="Text Box 2180"/>
          <p:cNvSpPr txBox="1"/>
          <p:nvPr/>
        </p:nvSpPr>
        <p:spPr>
          <a:xfrm>
            <a:off x="31992888" y="13897928"/>
            <a:ext cx="10969625" cy="914400"/>
          </a:xfrm>
          <a:prstGeom prst="rect">
            <a:avLst/>
          </a:prstGeom>
        </p:spPr>
        <p:style>
          <a:lnRef idx="1">
            <a:schemeClr val="accent6"/>
          </a:lnRef>
          <a:fillRef idx="2">
            <a:schemeClr val="accent6"/>
          </a:fillRef>
          <a:effectRef idx="1">
            <a:schemeClr val="accent6"/>
          </a:effectRef>
          <a:fontRef idx="minor">
            <a:schemeClr val="dk1"/>
          </a:fontRef>
        </p:style>
        <p:txBody>
          <a:bodyPr wrap="none" lIns="228600" tIns="228600" rIns="228600" bIns="228600" anchor="ctr" anchorCtr="1"/>
          <a:lstStyle/>
          <a:p>
            <a:pPr defTabSz="4389755"/>
            <a:r>
              <a:rPr lang="en-GB" sz="4400" dirty="0" smtClean="0">
                <a:solidFill>
                  <a:srgbClr val="640021"/>
                </a:solidFill>
                <a:effectLst>
                  <a:outerShdw blurRad="38100" dist="19050" dir="2700000" algn="tl" rotWithShape="0">
                    <a:schemeClr val="dk1">
                      <a:alpha val="40000"/>
                    </a:schemeClr>
                  </a:outerShdw>
                </a:effectLst>
                <a:latin typeface="Impact" panose="020B0806030902050204" pitchFamily="34" charset="0"/>
              </a:rPr>
              <a:t>Team Members</a:t>
            </a:r>
            <a:endParaRPr sz="4400" dirty="0">
              <a:solidFill>
                <a:srgbClr val="640021"/>
              </a:solidFill>
              <a:effectLst>
                <a:outerShdw blurRad="38100" dist="19050" dir="2700000" algn="tl" rotWithShape="0">
                  <a:schemeClr val="dk1">
                    <a:alpha val="40000"/>
                  </a:schemeClr>
                </a:outerShdw>
              </a:effectLst>
              <a:latin typeface="Impact" panose="020B0806030902050204" pitchFamily="34" charset="0"/>
            </a:endParaRPr>
          </a:p>
        </p:txBody>
      </p:sp>
      <p:sp>
        <p:nvSpPr>
          <p:cNvPr id="2182" name="Text Box 2181"/>
          <p:cNvSpPr txBox="1"/>
          <p:nvPr/>
        </p:nvSpPr>
        <p:spPr>
          <a:xfrm>
            <a:off x="31992888" y="3996373"/>
            <a:ext cx="10969625" cy="914400"/>
          </a:xfrm>
          <a:prstGeom prst="rect">
            <a:avLst/>
          </a:prstGeom>
        </p:spPr>
        <p:style>
          <a:lnRef idx="1">
            <a:schemeClr val="accent6"/>
          </a:lnRef>
          <a:fillRef idx="2">
            <a:schemeClr val="accent6"/>
          </a:fillRef>
          <a:effectRef idx="1">
            <a:schemeClr val="accent6"/>
          </a:effectRef>
          <a:fontRef idx="minor">
            <a:schemeClr val="dk1"/>
          </a:fontRef>
        </p:style>
        <p:txBody>
          <a:bodyPr wrap="none" lIns="228600" tIns="228600" rIns="228600" bIns="228600" anchor="ctr" anchorCtr="1">
            <a:scene3d>
              <a:camera prst="orthographicFront"/>
              <a:lightRig rig="threePt" dir="t"/>
            </a:scene3d>
          </a:bodyPr>
          <a:lstStyle/>
          <a:p>
            <a:pPr defTabSz="4389755"/>
            <a:r>
              <a:rPr lang="en-GB" sz="4000" dirty="0" smtClean="0">
                <a:solidFill>
                  <a:srgbClr val="640021"/>
                </a:solidFill>
                <a:effectLst>
                  <a:outerShdw blurRad="38100" dist="19050" dir="2700000" algn="tl" rotWithShape="0">
                    <a:schemeClr val="dk1">
                      <a:alpha val="40000"/>
                    </a:schemeClr>
                  </a:outerShdw>
                </a:effectLst>
                <a:latin typeface="Impact" panose="020B0806030902050204" pitchFamily="34" charset="0"/>
              </a:rPr>
              <a:t>Methodology</a:t>
            </a:r>
            <a:endParaRPr sz="4000" dirty="0">
              <a:solidFill>
                <a:srgbClr val="640021"/>
              </a:solidFill>
              <a:effectLst>
                <a:outerShdw blurRad="38100" dist="19050" dir="2700000" algn="tl" rotWithShape="0">
                  <a:schemeClr val="dk1">
                    <a:alpha val="40000"/>
                  </a:schemeClr>
                </a:outerShdw>
              </a:effectLst>
              <a:latin typeface="Impact" panose="020B0806030902050204" pitchFamily="34" charset="0"/>
            </a:endParaRPr>
          </a:p>
        </p:txBody>
      </p:sp>
      <p:sp>
        <p:nvSpPr>
          <p:cNvPr id="2183" name="Text Box 2182"/>
          <p:cNvSpPr txBox="1"/>
          <p:nvPr/>
        </p:nvSpPr>
        <p:spPr>
          <a:xfrm>
            <a:off x="20110450" y="3657600"/>
            <a:ext cx="10969625" cy="914400"/>
          </a:xfrm>
          <a:prstGeom prst="rect">
            <a:avLst/>
          </a:prstGeom>
        </p:spPr>
        <p:style>
          <a:lnRef idx="1">
            <a:schemeClr val="accent6"/>
          </a:lnRef>
          <a:fillRef idx="2">
            <a:schemeClr val="accent6"/>
          </a:fillRef>
          <a:effectRef idx="1">
            <a:schemeClr val="accent6"/>
          </a:effectRef>
          <a:fontRef idx="minor">
            <a:schemeClr val="dk1"/>
          </a:fontRef>
        </p:style>
        <p:txBody>
          <a:bodyPr wrap="none" lIns="228600" tIns="228600" rIns="228600" bIns="228600" anchor="ctr" anchorCtr="1"/>
          <a:lstStyle/>
          <a:p>
            <a:pPr defTabSz="4389755"/>
            <a:r>
              <a:rPr lang="en-US" sz="4400" dirty="0" smtClean="0">
                <a:solidFill>
                  <a:srgbClr val="640021"/>
                </a:solidFill>
                <a:effectLst>
                  <a:outerShdw blurRad="38100" dist="19050" dir="2700000" algn="tl" rotWithShape="0">
                    <a:schemeClr val="dk1">
                      <a:alpha val="40000"/>
                    </a:schemeClr>
                  </a:outerShdw>
                </a:effectLst>
                <a:latin typeface="Impact" panose="020B0806030902050204" pitchFamily="34" charset="0"/>
              </a:rPr>
              <a:t>Concept Development and Prototype</a:t>
            </a:r>
            <a:endParaRPr lang="en-US" sz="4400" dirty="0">
              <a:solidFill>
                <a:srgbClr val="640021"/>
              </a:solidFill>
              <a:effectLst>
                <a:outerShdw blurRad="38100" dist="19050" dir="2700000" algn="tl" rotWithShape="0">
                  <a:schemeClr val="dk1">
                    <a:alpha val="40000"/>
                  </a:schemeClr>
                </a:outerShdw>
              </a:effectLst>
              <a:latin typeface="Impact" panose="020B0806030902050204" pitchFamily="34" charset="0"/>
            </a:endParaRPr>
          </a:p>
        </p:txBody>
      </p:sp>
      <p:sp>
        <p:nvSpPr>
          <p:cNvPr id="2230" name="Text Box 2229"/>
          <p:cNvSpPr txBox="1"/>
          <p:nvPr/>
        </p:nvSpPr>
        <p:spPr>
          <a:xfrm>
            <a:off x="0" y="3657283"/>
            <a:ext cx="7313613" cy="914400"/>
          </a:xfrm>
          <a:prstGeom prst="rect">
            <a:avLst/>
          </a:prstGeom>
        </p:spPr>
        <p:style>
          <a:lnRef idx="1">
            <a:schemeClr val="accent6"/>
          </a:lnRef>
          <a:fillRef idx="2">
            <a:schemeClr val="accent6"/>
          </a:fillRef>
          <a:effectRef idx="1">
            <a:schemeClr val="accent6"/>
          </a:effectRef>
          <a:fontRef idx="minor">
            <a:schemeClr val="dk1"/>
          </a:fontRef>
        </p:style>
        <p:txBody>
          <a:bodyPr wrap="none" lIns="228600" tIns="228600" rIns="228600" bIns="228600" anchor="ctr" anchorCtr="1"/>
          <a:lstStyle/>
          <a:p>
            <a:pPr defTabSz="4389755"/>
            <a:r>
              <a:rPr sz="4400" dirty="0">
                <a:solidFill>
                  <a:srgbClr val="640021"/>
                </a:solidFill>
                <a:effectLst>
                  <a:outerShdw blurRad="38100" dist="19050" dir="2700000" algn="tl" rotWithShape="0">
                    <a:schemeClr val="dk1">
                      <a:alpha val="40000"/>
                    </a:schemeClr>
                  </a:outerShdw>
                </a:effectLst>
                <a:latin typeface="Impact" panose="020B0806030902050204" pitchFamily="34" charset="0"/>
              </a:rPr>
              <a:t>ABSTRACT</a:t>
            </a:r>
          </a:p>
        </p:txBody>
      </p:sp>
      <p:sp>
        <p:nvSpPr>
          <p:cNvPr id="2244" name="Text Box 2243"/>
          <p:cNvSpPr txBox="1"/>
          <p:nvPr/>
        </p:nvSpPr>
        <p:spPr>
          <a:xfrm>
            <a:off x="31992888" y="5332413"/>
            <a:ext cx="10969625" cy="8226425"/>
          </a:xfrm>
          <a:prstGeom prst="rect">
            <a:avLst/>
          </a:prstGeom>
          <a:solidFill>
            <a:srgbClr val="366EA4"/>
          </a:solidFill>
          <a:ln w="19050">
            <a:noFill/>
          </a:ln>
        </p:spPr>
        <p:txBody>
          <a:bodyPr lIns="228600" tIns="228600" rIns="228600" bIns="228600"/>
          <a:lstStyle/>
          <a:p>
            <a:r>
              <a:rPr lang="en-GB" sz="3200" dirty="0">
                <a:solidFill>
                  <a:schemeClr val="bg1"/>
                </a:solidFill>
              </a:rPr>
              <a:t>The main idea behind the Smart Hospital System is that it can help in automating the visitor's flow and help doctors take care of patients who are in an emergency or need. We have demonstrated Pneumonia detection with implementing Deep learning ( ResNet algorithm) and also successfully demonstrated how can patient 's vitals be analyzed and examined by Doctor 24*7 round the clock. We have trained Tensor Flow serving model and implemented our image dataset on it. We have successfully implemented and demonstrated storage solution( CEPH Storage). We have used Kibana and Elastic Search for log reports generation. Using nodeJS we have created a dashboard. We have integrated all the above into a single working </a:t>
            </a:r>
            <a:r>
              <a:rPr lang="en-GB" sz="3200" dirty="0" smtClean="0">
                <a:solidFill>
                  <a:schemeClr val="bg1"/>
                </a:solidFill>
              </a:rPr>
              <a:t>solution. </a:t>
            </a:r>
            <a:endParaRPr lang="en-US" altLang="zh-CN" sz="4000" dirty="0">
              <a:solidFill>
                <a:schemeClr val="bg1"/>
              </a:solidFill>
              <a:sym typeface="+mn-ea"/>
            </a:endParaRPr>
          </a:p>
        </p:txBody>
      </p:sp>
      <p:sp>
        <p:nvSpPr>
          <p:cNvPr id="2245" name="Text Box 2244"/>
          <p:cNvSpPr txBox="1"/>
          <p:nvPr/>
        </p:nvSpPr>
        <p:spPr>
          <a:xfrm>
            <a:off x="8226425" y="14354493"/>
            <a:ext cx="10969625" cy="7319962"/>
          </a:xfrm>
          <a:prstGeom prst="rect">
            <a:avLst/>
          </a:prstGeom>
          <a:solidFill>
            <a:srgbClr val="366EA4"/>
          </a:solidFill>
          <a:ln w="19050">
            <a:noFill/>
          </a:ln>
        </p:spPr>
        <p:txBody>
          <a:bodyPr lIns="228600" tIns="228600" rIns="228600" bIns="228600"/>
          <a:lstStyle/>
          <a:p>
            <a:r>
              <a:rPr lang="en-GB" sz="4000" dirty="0" smtClean="0">
                <a:solidFill>
                  <a:schemeClr val="bg1"/>
                </a:solidFill>
              </a:rPr>
              <a:t>1. To </a:t>
            </a:r>
            <a:r>
              <a:rPr lang="en-GB" sz="4000" dirty="0">
                <a:solidFill>
                  <a:schemeClr val="bg1"/>
                </a:solidFill>
              </a:rPr>
              <a:t>make automation at ease to </a:t>
            </a:r>
            <a:r>
              <a:rPr lang="en-GB" sz="4000" dirty="0" smtClean="0">
                <a:solidFill>
                  <a:schemeClr val="bg1"/>
                </a:solidFill>
              </a:rPr>
              <a:t>hospitals.</a:t>
            </a:r>
            <a:endParaRPr lang="en-GB" sz="4000" dirty="0">
              <a:solidFill>
                <a:schemeClr val="bg1"/>
              </a:solidFill>
            </a:endParaRPr>
          </a:p>
          <a:p>
            <a:r>
              <a:rPr lang="en-GB" sz="4000" dirty="0">
                <a:solidFill>
                  <a:schemeClr val="bg1"/>
                </a:solidFill>
              </a:rPr>
              <a:t>2. To make doctor availability to those in emergency </a:t>
            </a:r>
            <a:r>
              <a:rPr lang="en-GB" sz="4000" dirty="0" smtClean="0">
                <a:solidFill>
                  <a:schemeClr val="bg1"/>
                </a:solidFill>
              </a:rPr>
              <a:t>need.</a:t>
            </a:r>
            <a:endParaRPr lang="en-GB" sz="4000" dirty="0">
              <a:solidFill>
                <a:schemeClr val="bg1"/>
              </a:solidFill>
            </a:endParaRPr>
          </a:p>
          <a:p>
            <a:r>
              <a:rPr lang="en-GB" sz="4000" dirty="0">
                <a:solidFill>
                  <a:schemeClr val="bg1"/>
                </a:solidFill>
              </a:rPr>
              <a:t>3. To build a complete prototype that can be implemented.</a:t>
            </a:r>
          </a:p>
          <a:p>
            <a:r>
              <a:rPr lang="en-GB" sz="4000" dirty="0">
                <a:solidFill>
                  <a:schemeClr val="bg1"/>
                </a:solidFill>
              </a:rPr>
              <a:t>4. To make understand people with little technical knowledge also entire operations in the </a:t>
            </a:r>
            <a:r>
              <a:rPr lang="en-GB" sz="4000" dirty="0" smtClean="0">
                <a:solidFill>
                  <a:schemeClr val="bg1"/>
                </a:solidFill>
              </a:rPr>
              <a:t>project</a:t>
            </a:r>
            <a:r>
              <a:rPr lang="en-GB" sz="4000" dirty="0" smtClean="0"/>
              <a:t>.</a:t>
            </a:r>
            <a:endParaRPr lang="en-GB" sz="4000" dirty="0"/>
          </a:p>
        </p:txBody>
      </p:sp>
      <p:sp>
        <p:nvSpPr>
          <p:cNvPr id="2246" name="Text Box 2245"/>
          <p:cNvSpPr txBox="1"/>
          <p:nvPr/>
        </p:nvSpPr>
        <p:spPr>
          <a:xfrm>
            <a:off x="31993205" y="15465424"/>
            <a:ext cx="10969625" cy="5032375"/>
          </a:xfrm>
          <a:prstGeom prst="rect">
            <a:avLst/>
          </a:prstGeom>
          <a:solidFill>
            <a:srgbClr val="366EA4"/>
          </a:solidFill>
          <a:ln w="19050">
            <a:noFill/>
          </a:ln>
        </p:spPr>
        <p:txBody>
          <a:bodyPr lIns="228600" tIns="228600" rIns="228600" bIns="228600"/>
          <a:lstStyle/>
          <a:p>
            <a:pPr algn="r"/>
            <a:r>
              <a:rPr lang="en-US" sz="3400" dirty="0" smtClean="0">
                <a:solidFill>
                  <a:schemeClr val="bg1"/>
                </a:solidFill>
              </a:rPr>
              <a:t>Kartik Sharma – 16BCE1124</a:t>
            </a:r>
          </a:p>
          <a:p>
            <a:pPr algn="r"/>
            <a:r>
              <a:rPr lang="en-US" sz="3400" dirty="0" smtClean="0">
                <a:solidFill>
                  <a:schemeClr val="bg1"/>
                </a:solidFill>
              </a:rPr>
              <a:t>Vivek Reddy – 16BCE1306</a:t>
            </a:r>
          </a:p>
          <a:p>
            <a:pPr algn="r"/>
            <a:r>
              <a:rPr lang="en-US" sz="3400" dirty="0" smtClean="0">
                <a:solidFill>
                  <a:schemeClr val="bg1"/>
                </a:solidFill>
              </a:rPr>
              <a:t>Madhu Sudhan Reddy – 16BCE1316</a:t>
            </a:r>
          </a:p>
          <a:p>
            <a:pPr algn="r"/>
            <a:r>
              <a:rPr lang="en-US" sz="3400" dirty="0" smtClean="0">
                <a:solidFill>
                  <a:schemeClr val="bg1"/>
                </a:solidFill>
              </a:rPr>
              <a:t>Sai Anil – 16BCE1318</a:t>
            </a:r>
          </a:p>
          <a:p>
            <a:pPr algn="r"/>
            <a:r>
              <a:rPr lang="en-US" sz="3400" dirty="0" smtClean="0">
                <a:solidFill>
                  <a:schemeClr val="bg1"/>
                </a:solidFill>
              </a:rPr>
              <a:t>Sai Susanth – 16BCE1047</a:t>
            </a:r>
          </a:p>
          <a:p>
            <a:pPr algn="r"/>
            <a:r>
              <a:rPr lang="en-US" sz="3400" dirty="0" smtClean="0">
                <a:solidFill>
                  <a:schemeClr val="bg1"/>
                </a:solidFill>
              </a:rPr>
              <a:t>Sai Phanindra – 16BCE1075</a:t>
            </a:r>
            <a:endParaRPr lang="en-US" sz="3400" dirty="0">
              <a:solidFill>
                <a:schemeClr val="bg1"/>
              </a:solidFill>
            </a:endParaRPr>
          </a:p>
          <a:p>
            <a:pPr algn="r"/>
            <a:r>
              <a:rPr lang="en-US" sz="3400" dirty="0" smtClean="0">
                <a:solidFill>
                  <a:schemeClr val="bg1"/>
                </a:solidFill>
              </a:rPr>
              <a:t>Sreekanth Reddy – 16BCE1362</a:t>
            </a:r>
          </a:p>
          <a:p>
            <a:pPr algn="r"/>
            <a:r>
              <a:rPr lang="en-US" sz="3400" dirty="0" smtClean="0">
                <a:solidFill>
                  <a:schemeClr val="bg1"/>
                </a:solidFill>
              </a:rPr>
              <a:t>Akash – 16BCE1373</a:t>
            </a:r>
          </a:p>
        </p:txBody>
      </p:sp>
      <p:sp>
        <p:nvSpPr>
          <p:cNvPr id="2247" name="Text Box 2246"/>
          <p:cNvSpPr txBox="1"/>
          <p:nvPr/>
        </p:nvSpPr>
        <p:spPr>
          <a:xfrm>
            <a:off x="8226425" y="4910773"/>
            <a:ext cx="10969625" cy="8226425"/>
          </a:xfrm>
          <a:prstGeom prst="rect">
            <a:avLst/>
          </a:prstGeom>
          <a:solidFill>
            <a:srgbClr val="366EA4"/>
          </a:solidFill>
          <a:ln w="19050">
            <a:noFill/>
          </a:ln>
        </p:spPr>
        <p:txBody>
          <a:bodyPr lIns="228600" tIns="228600" rIns="228600" bIns="228600"/>
          <a:lstStyle/>
          <a:p>
            <a:pPr lvl="0">
              <a:spcBef>
                <a:spcPct val="20000"/>
              </a:spcBef>
              <a:defRPr/>
            </a:pPr>
            <a:r>
              <a:rPr lang="en-GB" sz="4000" dirty="0">
                <a:solidFill>
                  <a:schemeClr val="bg1"/>
                </a:solidFill>
              </a:rPr>
              <a:t>This project will find its relevance in creating sustainable eco-spaces in automation of Hospital management. The health sector is very important when a developing nation </a:t>
            </a:r>
            <a:r>
              <a:rPr lang="en-GB" sz="4000" dirty="0" smtClean="0">
                <a:solidFill>
                  <a:schemeClr val="bg1"/>
                </a:solidFill>
              </a:rPr>
              <a:t>is </a:t>
            </a:r>
            <a:r>
              <a:rPr lang="en-GB" sz="4000" dirty="0">
                <a:solidFill>
                  <a:schemeClr val="bg1"/>
                </a:solidFill>
              </a:rPr>
              <a:t>considered. With adopting and implementing technologies that can bring the change we can expect development in leaps and bounds</a:t>
            </a:r>
            <a:r>
              <a:rPr lang="en-GB" dirty="0">
                <a:solidFill>
                  <a:schemeClr val="bg1"/>
                </a:solidFill>
              </a:rPr>
              <a:t>.</a:t>
            </a:r>
            <a:endParaRPr lang="en-US" sz="3400" dirty="0">
              <a:solidFill>
                <a:schemeClr val="bg1"/>
              </a:solidFill>
              <a:sym typeface="+mn-ea"/>
            </a:endParaRPr>
          </a:p>
        </p:txBody>
      </p:sp>
      <p:pic>
        <p:nvPicPr>
          <p:cNvPr id="2" name="Picture 1"/>
          <p:cNvPicPr>
            <a:picLocks noChangeAspect="1"/>
          </p:cNvPicPr>
          <p:nvPr/>
        </p:nvPicPr>
        <p:blipFill>
          <a:blip r:embed="rId3"/>
          <a:stretch>
            <a:fillRect/>
          </a:stretch>
        </p:blipFill>
        <p:spPr>
          <a:xfrm>
            <a:off x="0" y="635"/>
            <a:ext cx="9372600" cy="3656965"/>
          </a:xfrm>
          <a:prstGeom prst="rect">
            <a:avLst/>
          </a:prstGeom>
        </p:spPr>
      </p:pic>
      <p:pic>
        <p:nvPicPr>
          <p:cNvPr id="17" name="Picture 16"/>
          <p:cNvPicPr>
            <a:picLocks noChangeAspect="1"/>
          </p:cNvPicPr>
          <p:nvPr/>
        </p:nvPicPr>
        <p:blipFill>
          <a:blip r:embed="rId4"/>
          <a:stretch>
            <a:fillRect/>
          </a:stretch>
        </p:blipFill>
        <p:spPr>
          <a:xfrm>
            <a:off x="685800" y="19470370"/>
            <a:ext cx="4794250" cy="2512060"/>
          </a:xfrm>
          <a:prstGeom prst="rect">
            <a:avLst/>
          </a:prstGeom>
        </p:spPr>
      </p:pic>
      <p:pic>
        <p:nvPicPr>
          <p:cNvPr id="3" name="Picture 2"/>
          <p:cNvPicPr>
            <a:picLocks noChangeAspect="1"/>
          </p:cNvPicPr>
          <p:nvPr/>
        </p:nvPicPr>
        <p:blipFill>
          <a:blip r:embed="rId5"/>
          <a:stretch>
            <a:fillRect/>
          </a:stretch>
        </p:blipFill>
        <p:spPr>
          <a:xfrm>
            <a:off x="20801905" y="5232558"/>
            <a:ext cx="9672475" cy="16441897"/>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273</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Impact</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24 x 48 - D</dc:title>
  <dc:creator>Genigraphics 800.790.4001</dc:creator>
  <dc:description>To order poster prints visit us at www.genigraphics.com</dc:description>
  <cp:lastModifiedBy>Sai Phanindra</cp:lastModifiedBy>
  <cp:revision>69</cp:revision>
  <dcterms:created xsi:type="dcterms:W3CDTF">2008-05-03T03:01:00Z</dcterms:created>
  <dcterms:modified xsi:type="dcterms:W3CDTF">2019-04-02T18:04:30Z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1033-10.2.0.7516</vt:lpwstr>
  </property>
</Properties>
</file>