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8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76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9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1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6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9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2C14-2C78-48DB-8E3E-ADA800706B3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78BA9B-CBC0-4F41-97EE-5A9A4EF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1DC1-EFD2-42B5-8977-BAD8D6DAF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DWBI TEAM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1CC2-81B1-4982-98FC-B77112D58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GROUP 3</a:t>
            </a:r>
          </a:p>
        </p:txBody>
      </p:sp>
    </p:spTree>
    <p:extLst>
      <p:ext uri="{BB962C8B-B14F-4D97-AF65-F5344CB8AC3E}">
        <p14:creationId xmlns:p14="http://schemas.microsoft.com/office/powerpoint/2010/main" val="6794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2D18-48DE-4552-9950-A6A131EF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B49A-9769-44AD-B918-F4C60DA9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databases from 5 school districts (AL, NE, NW, SE &amp; SW)</a:t>
            </a:r>
          </a:p>
          <a:p>
            <a:r>
              <a:rPr lang="en-US" dirty="0"/>
              <a:t>School databases contains data regarding Student Absences, Misbehavior &amp; Misbehavior consequences</a:t>
            </a:r>
          </a:p>
          <a:p>
            <a:r>
              <a:rPr lang="en-US" dirty="0"/>
              <a:t>Integrated all databases from different servers</a:t>
            </a:r>
          </a:p>
          <a:p>
            <a:r>
              <a:rPr lang="en-US" dirty="0"/>
              <a:t>Created a School DW database on MySQL using Talend</a:t>
            </a:r>
          </a:p>
          <a:p>
            <a:r>
              <a:rPr lang="en-US" dirty="0"/>
              <a:t>Visualized the data on </a:t>
            </a:r>
            <a:r>
              <a:rPr lang="en-US" dirty="0" err="1"/>
              <a:t>PowerBI</a:t>
            </a:r>
            <a:r>
              <a:rPr lang="en-US" dirty="0"/>
              <a:t> and Tableau to gain insights about the students for instructors and parents</a:t>
            </a:r>
          </a:p>
        </p:txBody>
      </p:sp>
    </p:spTree>
    <p:extLst>
      <p:ext uri="{BB962C8B-B14F-4D97-AF65-F5344CB8AC3E}">
        <p14:creationId xmlns:p14="http://schemas.microsoft.com/office/powerpoint/2010/main" val="160610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B75787-10A5-428F-B180-57FEEC2C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TABLEAU INSIGHTS - ABSENCES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2EBE-3AB2-4156-A606-6D65228D8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Most used reason and the type according to language, gender and grade.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Absent minutes over the years according to grade.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Number of students in each reason type according to affiliate.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C78F4-39F9-4965-86D9-E9948C856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035" y="1329882"/>
            <a:ext cx="4602747" cy="36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6A77C4-96E8-49D4-AFE7-C3EA79E8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346" y="1480168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TABLEAU INSIGHTS - BEHAVIOR</a:t>
            </a:r>
          </a:p>
        </p:txBody>
      </p: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6A041-9A5C-4259-85CC-8A59D4D7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040" y="1032666"/>
            <a:ext cx="6035524" cy="48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78E7D2-802D-43E3-AABA-10DDBB69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93" y="1436352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TABLEAU INSIGHTS – BEHAVIOR RESOLUTION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E40EE8-D8BE-40FA-B16F-4B38ABD65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3" y="524828"/>
            <a:ext cx="7260432" cy="58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4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8BBD-358B-42C8-B96D-45DCFAF9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POWER BI INISGHTS - ABSENCE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9C8086A-5E7E-4F54-B10F-816C37039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00" y="1253448"/>
            <a:ext cx="9754283" cy="549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4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8E49-33D5-4DBF-9A14-8945922E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INISGHTS - ABSENCE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ED47-02C3-4DAB-BB33-388B74C2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Absence Periods – </a:t>
            </a:r>
            <a:r>
              <a:rPr lang="en-US" u="sng" dirty="0"/>
              <a:t>Grade 6</a:t>
            </a:r>
          </a:p>
          <a:p>
            <a:r>
              <a:rPr lang="en-US" dirty="0"/>
              <a:t> Most spoken language - </a:t>
            </a:r>
            <a:r>
              <a:rPr lang="en-US" u="sng" dirty="0"/>
              <a:t>English</a:t>
            </a:r>
          </a:p>
          <a:p>
            <a:r>
              <a:rPr lang="en-US" dirty="0"/>
              <a:t>Most Tardy Class – </a:t>
            </a:r>
            <a:r>
              <a:rPr lang="en-US" u="sng" dirty="0"/>
              <a:t>2014</a:t>
            </a:r>
          </a:p>
          <a:p>
            <a:r>
              <a:rPr lang="en-US" dirty="0"/>
              <a:t>Absence Unexcused for </a:t>
            </a:r>
            <a:r>
              <a:rPr lang="en-US" u="sng" dirty="0"/>
              <a:t>Unknown (???)</a:t>
            </a:r>
            <a:r>
              <a:rPr lang="en-US" dirty="0"/>
              <a:t> reasons</a:t>
            </a:r>
          </a:p>
          <a:p>
            <a:r>
              <a:rPr lang="en-US" dirty="0"/>
              <a:t>Absence Unexempted if students are out because of School associated reasons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6DF4-F969-43C9-9C24-CE6C06F5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POWER BI INISGHTS - BEHAVIOR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CAB4A2-18AF-4237-B6DB-AF2914CA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841" y="1790562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Majority roles in any behavior event – </a:t>
            </a:r>
            <a:r>
              <a:rPr lang="en-US" sz="1500" u="sng" dirty="0"/>
              <a:t>Offender</a:t>
            </a:r>
          </a:p>
          <a:p>
            <a:r>
              <a:rPr lang="en-US" sz="1500" dirty="0"/>
              <a:t>Most misbehavior cases on-campus occur in </a:t>
            </a:r>
            <a:r>
              <a:rPr lang="en-US" sz="1500" u="sng" dirty="0"/>
              <a:t>Classroom</a:t>
            </a:r>
          </a:p>
          <a:p>
            <a:r>
              <a:rPr lang="en-US" sz="1500" dirty="0"/>
              <a:t>Majority of misbehavior cases recorded for </a:t>
            </a:r>
            <a:r>
              <a:rPr lang="en-US" sz="1500" u="sng" dirty="0"/>
              <a:t>Males</a:t>
            </a:r>
          </a:p>
          <a:p>
            <a:r>
              <a:rPr lang="en-US" sz="1500" dirty="0"/>
              <a:t>Only case where </a:t>
            </a:r>
            <a:r>
              <a:rPr lang="en-US" sz="1500" u="sng" dirty="0"/>
              <a:t>Females</a:t>
            </a:r>
            <a:r>
              <a:rPr lang="en-US" sz="1500" dirty="0"/>
              <a:t> have a majority is </a:t>
            </a:r>
            <a:r>
              <a:rPr lang="en-US" sz="1500" u="sng" dirty="0"/>
              <a:t>Alcohol Violation</a:t>
            </a:r>
          </a:p>
          <a:p>
            <a:r>
              <a:rPr lang="en-US" sz="1500" dirty="0"/>
              <a:t>Misbehavior cases spiked during </a:t>
            </a:r>
            <a:r>
              <a:rPr lang="en-US" sz="1500" u="sng" dirty="0"/>
              <a:t>2014 </a:t>
            </a:r>
            <a:r>
              <a:rPr lang="en-US" sz="1500" dirty="0"/>
              <a:t>with maximum cases happening towards the end of the year</a:t>
            </a:r>
            <a:endParaRPr lang="en-US" sz="15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4CF5B-5326-433A-B771-A7371B78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" y="1566809"/>
            <a:ext cx="7953551" cy="44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8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2F753-BC0F-4AE0-86A7-F888E938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POWER BI INISGHTS – BEHAVIOR RESOLUTION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7088D0-CC38-40A4-8918-F5504E1D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Most behavior resolution were in </a:t>
            </a:r>
            <a:r>
              <a:rPr lang="en-US" u="sng" dirty="0">
                <a:solidFill>
                  <a:schemeClr val="bg1"/>
                </a:solidFill>
              </a:rPr>
              <a:t>Alternative</a:t>
            </a:r>
            <a:r>
              <a:rPr lang="en-US" dirty="0">
                <a:solidFill>
                  <a:schemeClr val="bg1"/>
                </a:solidFill>
              </a:rPr>
              <a:t> school district. </a:t>
            </a:r>
          </a:p>
          <a:p>
            <a:r>
              <a:rPr lang="en-US" dirty="0">
                <a:solidFill>
                  <a:schemeClr val="bg1"/>
                </a:solidFill>
              </a:rPr>
              <a:t>Greatest occurring behavior resolution – </a:t>
            </a:r>
            <a:r>
              <a:rPr lang="en-US" u="sng" dirty="0">
                <a:solidFill>
                  <a:schemeClr val="bg1"/>
                </a:solidFill>
              </a:rPr>
              <a:t>Referral</a:t>
            </a:r>
          </a:p>
          <a:p>
            <a:r>
              <a:rPr lang="en-US" dirty="0">
                <a:solidFill>
                  <a:schemeClr val="bg1"/>
                </a:solidFill>
              </a:rPr>
              <a:t>Most Referrals occurred for </a:t>
            </a:r>
            <a:r>
              <a:rPr lang="en-US" u="sng" dirty="0">
                <a:solidFill>
                  <a:schemeClr val="bg1"/>
                </a:solidFill>
              </a:rPr>
              <a:t>Grade 9</a:t>
            </a:r>
            <a:r>
              <a:rPr lang="en-US" dirty="0">
                <a:solidFill>
                  <a:schemeClr val="bg1"/>
                </a:solidFill>
              </a:rPr>
              <a:t> students</a:t>
            </a:r>
          </a:p>
          <a:p>
            <a:r>
              <a:rPr lang="en-US" dirty="0">
                <a:solidFill>
                  <a:schemeClr val="bg1"/>
                </a:solidFill>
              </a:rPr>
              <a:t>Most cases of behavior resolutions occur for location – </a:t>
            </a:r>
            <a:r>
              <a:rPr lang="en-US" u="sng" dirty="0">
                <a:solidFill>
                  <a:schemeClr val="bg1"/>
                </a:solidFill>
              </a:rPr>
              <a:t>Class,</a:t>
            </a:r>
            <a:r>
              <a:rPr lang="en-US" dirty="0">
                <a:solidFill>
                  <a:schemeClr val="bg1"/>
                </a:solidFill>
              </a:rPr>
              <a:t> majorly for </a:t>
            </a:r>
            <a:r>
              <a:rPr lang="en-US" u="sng" dirty="0">
                <a:solidFill>
                  <a:schemeClr val="bg1"/>
                </a:solidFill>
              </a:rPr>
              <a:t>Males</a:t>
            </a:r>
          </a:p>
          <a:p>
            <a:r>
              <a:rPr lang="en-US" dirty="0">
                <a:solidFill>
                  <a:schemeClr val="bg1"/>
                </a:solidFill>
              </a:rPr>
              <a:t>Severity of resolution highly proportional to </a:t>
            </a:r>
            <a:r>
              <a:rPr lang="en-US" u="sng" dirty="0">
                <a:solidFill>
                  <a:schemeClr val="bg1"/>
                </a:solidFill>
              </a:rPr>
              <a:t>violence flag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6928B-52AD-49C0-8C4E-1001705B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45" y="801278"/>
            <a:ext cx="7448117" cy="47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68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DWBI TEAM PROJECT</vt:lpstr>
      <vt:lpstr>METHOD</vt:lpstr>
      <vt:lpstr>TABLEAU INSIGHTS - ABSENCES</vt:lpstr>
      <vt:lpstr>TABLEAU INSIGHTS - BEHAVIOR</vt:lpstr>
      <vt:lpstr>TABLEAU INSIGHTS – BEHAVIOR RESOLUTION</vt:lpstr>
      <vt:lpstr>POWER BI INISGHTS - ABSENCE</vt:lpstr>
      <vt:lpstr>POWER BI INISGHTS - ABSENCE</vt:lpstr>
      <vt:lpstr>POWER BI INISGHTS - BEHAVIOR</vt:lpstr>
      <vt:lpstr>POWER BI INISGHTS – BEHAVIOR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DWBI TEAM PROJECT</dc:title>
  <dc:creator>Phaniraj Bhatkal Goverdhan</dc:creator>
  <cp:lastModifiedBy>Phaniraj Bhatkal Goverdhan</cp:lastModifiedBy>
  <cp:revision>4</cp:revision>
  <dcterms:created xsi:type="dcterms:W3CDTF">2019-12-12T19:29:17Z</dcterms:created>
  <dcterms:modified xsi:type="dcterms:W3CDTF">2019-12-12T20:11:06Z</dcterms:modified>
</cp:coreProperties>
</file>