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-618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45"/>
            <a:ext cx="13990320" cy="114604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41" indent="0" algn="ctr">
              <a:buNone/>
              <a:defRPr sz="3600"/>
            </a:lvl2pPr>
            <a:lvl3pPr marL="1645882" indent="0" algn="ctr">
              <a:buNone/>
              <a:defRPr sz="3240"/>
            </a:lvl3pPr>
            <a:lvl4pPr marL="2468823" indent="0" algn="ctr">
              <a:buNone/>
              <a:defRPr sz="2880"/>
            </a:lvl4pPr>
            <a:lvl5pPr marL="3291764" indent="0" algn="ctr">
              <a:buNone/>
              <a:defRPr sz="2880"/>
            </a:lvl5pPr>
            <a:lvl6pPr marL="4114705" indent="0" algn="ctr">
              <a:buNone/>
              <a:defRPr sz="2880"/>
            </a:lvl6pPr>
            <a:lvl7pPr marL="4937646" indent="0" algn="ctr">
              <a:buNone/>
              <a:defRPr sz="2880"/>
            </a:lvl7pPr>
            <a:lvl8pPr marL="5760587" indent="0" algn="ctr">
              <a:buNone/>
              <a:defRPr sz="2880"/>
            </a:lvl8pPr>
            <a:lvl9pPr marL="6583528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0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2" y="175260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4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882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2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76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705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64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58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528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0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0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3"/>
            <a:ext cx="6963012" cy="3954780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41" indent="0">
              <a:buNone/>
              <a:defRPr sz="3600" b="1"/>
            </a:lvl2pPr>
            <a:lvl3pPr marL="1645882" indent="0">
              <a:buNone/>
              <a:defRPr sz="3240" b="1"/>
            </a:lvl3pPr>
            <a:lvl4pPr marL="2468823" indent="0">
              <a:buNone/>
              <a:defRPr sz="2880" b="1"/>
            </a:lvl4pPr>
            <a:lvl5pPr marL="3291764" indent="0">
              <a:buNone/>
              <a:defRPr sz="2880" b="1"/>
            </a:lvl5pPr>
            <a:lvl6pPr marL="4114705" indent="0">
              <a:buNone/>
              <a:defRPr sz="2880" b="1"/>
            </a:lvl6pPr>
            <a:lvl7pPr marL="4937646" indent="0">
              <a:buNone/>
              <a:defRPr sz="2880" b="1"/>
            </a:lvl7pPr>
            <a:lvl8pPr marL="5760587" indent="0">
              <a:buNone/>
              <a:defRPr sz="2880" b="1"/>
            </a:lvl8pPr>
            <a:lvl9pPr marL="6583528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3"/>
            <a:ext cx="6997304" cy="3954780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41" indent="0">
              <a:buNone/>
              <a:defRPr sz="3600" b="1"/>
            </a:lvl2pPr>
            <a:lvl3pPr marL="1645882" indent="0">
              <a:buNone/>
              <a:defRPr sz="3240" b="1"/>
            </a:lvl3pPr>
            <a:lvl4pPr marL="2468823" indent="0">
              <a:buNone/>
              <a:defRPr sz="2880" b="1"/>
            </a:lvl4pPr>
            <a:lvl5pPr marL="3291764" indent="0">
              <a:buNone/>
              <a:defRPr sz="2880" b="1"/>
            </a:lvl5pPr>
            <a:lvl6pPr marL="4114705" indent="0">
              <a:buNone/>
              <a:defRPr sz="2880" b="1"/>
            </a:lvl6pPr>
            <a:lvl7pPr marL="4937646" indent="0">
              <a:buNone/>
              <a:defRPr sz="2880" b="1"/>
            </a:lvl7pPr>
            <a:lvl8pPr marL="5760587" indent="0">
              <a:buNone/>
              <a:defRPr sz="2880" b="1"/>
            </a:lvl8pPr>
            <a:lvl9pPr marL="6583528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64"/>
            <a:ext cx="5308520" cy="7680961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2941" indent="0">
              <a:buNone/>
              <a:defRPr sz="2520"/>
            </a:lvl2pPr>
            <a:lvl3pPr marL="1645882" indent="0">
              <a:buNone/>
              <a:defRPr sz="2160"/>
            </a:lvl3pPr>
            <a:lvl4pPr marL="2468823" indent="0">
              <a:buNone/>
              <a:defRPr sz="1800"/>
            </a:lvl4pPr>
            <a:lvl5pPr marL="3291764" indent="0">
              <a:buNone/>
              <a:defRPr sz="1800"/>
            </a:lvl5pPr>
            <a:lvl6pPr marL="4114705" indent="0">
              <a:buNone/>
              <a:defRPr sz="1800"/>
            </a:lvl6pPr>
            <a:lvl7pPr marL="4937646" indent="0">
              <a:buNone/>
              <a:defRPr sz="1800"/>
            </a:lvl7pPr>
            <a:lvl8pPr marL="5760587" indent="0">
              <a:buNone/>
              <a:defRPr sz="1800"/>
            </a:lvl8pPr>
            <a:lvl9pPr marL="6583528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64"/>
            <a:ext cx="5308520" cy="7680961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41" indent="0">
              <a:buNone/>
              <a:defRPr sz="5040"/>
            </a:lvl2pPr>
            <a:lvl3pPr marL="1645882" indent="0">
              <a:buNone/>
              <a:defRPr sz="4320"/>
            </a:lvl3pPr>
            <a:lvl4pPr marL="2468823" indent="0">
              <a:buNone/>
              <a:defRPr sz="3600"/>
            </a:lvl4pPr>
            <a:lvl5pPr marL="3291764" indent="0">
              <a:buNone/>
              <a:defRPr sz="3600"/>
            </a:lvl5pPr>
            <a:lvl6pPr marL="4114705" indent="0">
              <a:buNone/>
              <a:defRPr sz="3600"/>
            </a:lvl6pPr>
            <a:lvl7pPr marL="4937646" indent="0">
              <a:buNone/>
              <a:defRPr sz="3600"/>
            </a:lvl7pPr>
            <a:lvl8pPr marL="5760587" indent="0">
              <a:buNone/>
              <a:defRPr sz="3600"/>
            </a:lvl8pPr>
            <a:lvl9pPr marL="6583528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2941" indent="0">
              <a:buNone/>
              <a:defRPr sz="2520"/>
            </a:lvl2pPr>
            <a:lvl3pPr marL="1645882" indent="0">
              <a:buNone/>
              <a:defRPr sz="2160"/>
            </a:lvl3pPr>
            <a:lvl4pPr marL="2468823" indent="0">
              <a:buNone/>
              <a:defRPr sz="1800"/>
            </a:lvl4pPr>
            <a:lvl5pPr marL="3291764" indent="0">
              <a:buNone/>
              <a:defRPr sz="1800"/>
            </a:lvl5pPr>
            <a:lvl6pPr marL="4114705" indent="0">
              <a:buNone/>
              <a:defRPr sz="1800"/>
            </a:lvl6pPr>
            <a:lvl7pPr marL="4937646" indent="0">
              <a:buNone/>
              <a:defRPr sz="1800"/>
            </a:lvl7pPr>
            <a:lvl8pPr marL="5760587" indent="0">
              <a:buNone/>
              <a:defRPr sz="1800"/>
            </a:lvl8pPr>
            <a:lvl9pPr marL="6583528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0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49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20/04/2023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49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49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882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71" indent="-411471" algn="l" defTabSz="1645882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11" indent="-411471" algn="l" defTabSz="164588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353" indent="-411471" algn="l" defTabSz="164588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294" indent="-411471" algn="l" defTabSz="164588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235" indent="-411471" algn="l" defTabSz="164588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176" indent="-411471" algn="l" defTabSz="164588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117" indent="-411471" algn="l" defTabSz="164588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058" indent="-411471" algn="l" defTabSz="164588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4999" indent="-411471" algn="l" defTabSz="164588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41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882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23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764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705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646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587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528" algn="l" defTabSz="164588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0" y="4016513"/>
            <a:ext cx="16459200" cy="6104233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37FD5-5EF1-EDB2-8DF3-A5AA932536BE}"/>
              </a:ext>
            </a:extLst>
          </p:cNvPr>
          <p:cNvSpPr/>
          <p:nvPr/>
        </p:nvSpPr>
        <p:spPr>
          <a:xfrm>
            <a:off x="0" y="10118003"/>
            <a:ext cx="16459200" cy="5824475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21296-65E9-56EE-2F9B-01E9D7D98AE3}"/>
              </a:ext>
            </a:extLst>
          </p:cNvPr>
          <p:cNvSpPr/>
          <p:nvPr/>
        </p:nvSpPr>
        <p:spPr>
          <a:xfrm>
            <a:off x="0" y="15942479"/>
            <a:ext cx="16459200" cy="6237014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73F69-4CF5-AB24-E8A8-73DEEF223A8F}"/>
              </a:ext>
            </a:extLst>
          </p:cNvPr>
          <p:cNvSpPr/>
          <p:nvPr/>
        </p:nvSpPr>
        <p:spPr>
          <a:xfrm>
            <a:off x="0" y="22179493"/>
            <a:ext cx="16459200" cy="5378473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6150E-B6D9-0477-CF16-6A98BF9C825F}"/>
              </a:ext>
            </a:extLst>
          </p:cNvPr>
          <p:cNvSpPr/>
          <p:nvPr/>
        </p:nvSpPr>
        <p:spPr>
          <a:xfrm>
            <a:off x="0" y="27557966"/>
            <a:ext cx="16459200" cy="5360433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87036" y="4399143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0" y="2719578"/>
            <a:ext cx="16459200" cy="132522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87036" y="16251380"/>
            <a:ext cx="1879889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036" y="22386831"/>
            <a:ext cx="590896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7036" y="27911837"/>
            <a:ext cx="3022889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374074" y="2693074"/>
            <a:ext cx="1550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7036" y="10269290"/>
            <a:ext cx="518506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578"/>
            <a:ext cx="16459200" cy="27721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F757CC-C832-3EB9-8642-C2DADE82A7D6}"/>
              </a:ext>
            </a:extLst>
          </p:cNvPr>
          <p:cNvSpPr/>
          <p:nvPr/>
        </p:nvSpPr>
        <p:spPr>
          <a:xfrm>
            <a:off x="9019306" y="1478973"/>
            <a:ext cx="7358572" cy="1213087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70C69D-E356-94D3-988E-D3E99B4033C3}"/>
              </a:ext>
            </a:extLst>
          </p:cNvPr>
          <p:cNvSpPr txBox="1"/>
          <p:nvPr/>
        </p:nvSpPr>
        <p:spPr>
          <a:xfrm>
            <a:off x="9643462" y="1470931"/>
            <a:ext cx="6420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chemeClr val="bg1"/>
                </a:solidFill>
              </a:rPr>
              <a:t>Students </a:t>
            </a:r>
            <a:r>
              <a:rPr lang="en-US" sz="2500" b="1" dirty="0" smtClean="0">
                <a:solidFill>
                  <a:schemeClr val="bg1"/>
                </a:solidFill>
              </a:rPr>
              <a:t>Name</a:t>
            </a:r>
            <a:r>
              <a:rPr lang="en-US" sz="2500" b="1" smtClean="0">
                <a:solidFill>
                  <a:schemeClr val="bg1"/>
                </a:solidFill>
              </a:rPr>
              <a:t>:            Registration </a:t>
            </a:r>
            <a:r>
              <a:rPr lang="en-US" sz="2500" b="1" dirty="0" smtClean="0">
                <a:solidFill>
                  <a:schemeClr val="bg1"/>
                </a:solidFill>
              </a:rPr>
              <a:t>number:</a:t>
            </a:r>
            <a:endParaRPr lang="en-US" sz="2500" b="1" dirty="0">
              <a:solidFill>
                <a:schemeClr val="bg1"/>
              </a:solidFill>
            </a:endParaRPr>
          </a:p>
          <a:p>
            <a:pPr algn="r"/>
            <a:r>
              <a:rPr lang="en-US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>
                <a:solidFill>
                  <a:schemeClr val="bg1"/>
                </a:solidFill>
              </a:rPr>
              <a:t>Guided By</a:t>
            </a:r>
            <a:endParaRPr lang="en-IN" sz="25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173183" y="5112653"/>
            <a:ext cx="924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here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189634" y="11026741"/>
            <a:ext cx="924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here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189634" y="17152753"/>
            <a:ext cx="924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here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189634" y="23288204"/>
            <a:ext cx="924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here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189634" y="28737183"/>
            <a:ext cx="924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here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SAVEETHA</cp:lastModifiedBy>
  <cp:revision>21</cp:revision>
  <dcterms:created xsi:type="dcterms:W3CDTF">2023-04-19T08:35:46Z</dcterms:created>
  <dcterms:modified xsi:type="dcterms:W3CDTF">2023-04-20T04:09:29Z</dcterms:modified>
</cp:coreProperties>
</file>