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57" r:id="rId4"/>
    <p:sldId id="258" r:id="rId5"/>
    <p:sldId id="264" r:id="rId6"/>
    <p:sldId id="263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80CEA-EB7A-421F-B7C0-8B209A4C3BD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ang/PokeSnowdo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1676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Intro to Open Source – CSCI 2963-01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Group Members: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Adeet Phanse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Alvin Leung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Jacob </a:t>
            </a:r>
            <a:r>
              <a:rPr lang="en-US" sz="6200" dirty="0" err="1" smtClean="0">
                <a:latin typeface="Arial" pitchFamily="34" charset="0"/>
                <a:cs typeface="Arial" pitchFamily="34" charset="0"/>
              </a:rPr>
              <a:t>Arriola</a:t>
            </a:r>
            <a:endParaRPr lang="en-US" sz="6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Matt Bu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galce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2819400" cy="1584145"/>
          </a:xfrm>
          <a:prstGeom prst="rect">
            <a:avLst/>
          </a:prstGeom>
        </p:spPr>
      </p:pic>
      <p:pic>
        <p:nvPicPr>
          <p:cNvPr id="5" name="Picture 4" descr="362Glal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495800"/>
            <a:ext cx="2171700" cy="2171700"/>
          </a:xfrm>
          <a:prstGeom prst="rect">
            <a:avLst/>
          </a:prstGeom>
        </p:spPr>
      </p:pic>
      <p:pic>
        <p:nvPicPr>
          <p:cNvPr id="6" name="Picture 5" descr="English_Pokémon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905000"/>
            <a:ext cx="4331804" cy="1594104"/>
          </a:xfrm>
          <a:prstGeom prst="rect">
            <a:avLst/>
          </a:prstGeom>
        </p:spPr>
      </p:pic>
      <p:pic>
        <p:nvPicPr>
          <p:cNvPr id="9" name="Picture 8" descr="snowdow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524000"/>
            <a:ext cx="3756986" cy="1988992"/>
          </a:xfrm>
          <a:prstGeom prst="rect">
            <a:avLst/>
          </a:prstGeom>
        </p:spPr>
      </p:pic>
      <p:pic>
        <p:nvPicPr>
          <p:cNvPr id="10" name="Picture 9" descr="250px-378Reg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867400"/>
            <a:ext cx="762002" cy="762002"/>
          </a:xfrm>
          <a:prstGeom prst="rect">
            <a:avLst/>
          </a:prstGeom>
        </p:spPr>
      </p:pic>
      <p:pic>
        <p:nvPicPr>
          <p:cNvPr id="11" name="Picture 10" descr="articu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6200" y="4267200"/>
            <a:ext cx="2076783" cy="2143240"/>
          </a:xfrm>
          <a:prstGeom prst="rect">
            <a:avLst/>
          </a:prstGeom>
        </p:spPr>
      </p:pic>
      <p:pic>
        <p:nvPicPr>
          <p:cNvPr id="12" name="Picture 11" descr="tumblr_m61kb4yeGn1r886gfo1_5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4200" y="304800"/>
            <a:ext cx="1524003" cy="1143002"/>
          </a:xfrm>
          <a:prstGeom prst="rect">
            <a:avLst/>
          </a:prstGeom>
        </p:spPr>
      </p:pic>
      <p:pic>
        <p:nvPicPr>
          <p:cNvPr id="13" name="Picture 12" descr="460_f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228600"/>
            <a:ext cx="14097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6-03-25-022316_1920x950_scrot.png"/>
          <p:cNvPicPr>
            <a:picLocks noChangeAspect="1"/>
          </p:cNvPicPr>
          <p:nvPr/>
        </p:nvPicPr>
        <p:blipFill>
          <a:blip r:embed="rId2" cstate="print"/>
          <a:srcRect t="806" r="68786" b="43913"/>
          <a:stretch>
            <a:fillRect/>
          </a:stretch>
        </p:blipFill>
        <p:spPr>
          <a:xfrm>
            <a:off x="838200" y="152400"/>
            <a:ext cx="73914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Pokémon Snowdown is a Pokémon battle simulator where you can fight your opponents, team up and play strategy to take down OP computer bots, and even edit your Pokémon with a fully-functional editor for hours of endless fun!</a:t>
            </a:r>
          </a:p>
          <a:p>
            <a:r>
              <a:rPr lang="en-US" dirty="0" smtClean="0"/>
              <a:t>The game features a single player mode, a two player mode and a no player mode where you can watch the computer </a:t>
            </a:r>
            <a:r>
              <a:rPr lang="en-US" smtClean="0"/>
              <a:t>battle itself.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Pokémon Snowdown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project will be adding to an existing project called 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located at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https://github.com/maZang/PokeSnowdown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working Pokémon battle simulator however due to time constraints the creators were not able to implement all of content from the actual Pokémon games.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wish to append some of the information they did not include, such as adding missing moves/items.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Proposal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the missing moves/items to the game so that it is more complete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Add new NPCs(trainers) to tournament mode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OCaml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(a new language) in order to work on this project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working in a group environment and meeting deadlines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how to give and receive code reviews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 our fork accepted by the main repository so that we contribute back to the source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Objectives/Learning Outcomes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separately work on each category we are adding, </a:t>
            </a:r>
            <a:r>
              <a:rPr lang="en-US" dirty="0" err="1" smtClean="0"/>
              <a:t>ie</a:t>
            </a:r>
            <a:r>
              <a:rPr lang="en-US" dirty="0" smtClean="0"/>
              <a:t> moves/items/NPC’s</a:t>
            </a:r>
          </a:p>
          <a:p>
            <a:r>
              <a:rPr lang="en-US" dirty="0" smtClean="0"/>
              <a:t>We expect to be able to work with the project’s creators if any problems arise</a:t>
            </a:r>
          </a:p>
          <a:p>
            <a:r>
              <a:rPr lang="en-US" dirty="0" smtClean="0"/>
              <a:t>At the end we will send a pull request to the master branch</a:t>
            </a:r>
          </a:p>
          <a:p>
            <a:r>
              <a:rPr lang="en-US" dirty="0" smtClean="0"/>
              <a:t>This project will be sustainable as we are filling in the missing information and there is always more features to add</a:t>
            </a:r>
          </a:p>
          <a:p>
            <a:r>
              <a:rPr lang="en-US" dirty="0" smtClean="0"/>
              <a:t>They are trying to port this game to windows so our changes will be transferred to that </a:t>
            </a:r>
            <a:r>
              <a:rPr lang="en-US" smtClean="0"/>
              <a:t>new 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 of Work/Community Formation/Sustainability	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Weeks 1 – 3 : Learn </a:t>
            </a:r>
            <a:r>
              <a:rPr lang="en-US" dirty="0" err="1" smtClean="0"/>
              <a:t>Ocaml</a:t>
            </a:r>
            <a:r>
              <a:rPr lang="en-US" dirty="0" smtClean="0"/>
              <a:t> and get familiar with the environment</a:t>
            </a:r>
          </a:p>
          <a:p>
            <a:r>
              <a:rPr lang="en-US" dirty="0" smtClean="0"/>
              <a:t>Weeks 4-6: Start adding the project and working on the goals we set out to achieve. Add items/</a:t>
            </a:r>
            <a:r>
              <a:rPr lang="en-US" dirty="0" err="1" smtClean="0"/>
              <a:t>npcs</a:t>
            </a:r>
            <a:r>
              <a:rPr lang="en-US" dirty="0" smtClean="0"/>
              <a:t>/moves to the game</a:t>
            </a:r>
          </a:p>
          <a:p>
            <a:r>
              <a:rPr lang="en-US" dirty="0" smtClean="0"/>
              <a:t>Week 7: Review our code and get ready to submit back to the main repository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2016-03-24-174702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017" t="18968" r="53073" b="26023"/>
          <a:stretch>
            <a:fillRect/>
          </a:stretch>
        </p:blipFill>
        <p:spPr>
          <a:xfrm>
            <a:off x="685800" y="152400"/>
            <a:ext cx="7388352" cy="63018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6-03-25-020823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9444" b="44386"/>
          <a:stretch>
            <a:fillRect/>
          </a:stretch>
        </p:blipFill>
        <p:spPr>
          <a:xfrm>
            <a:off x="609600" y="0"/>
            <a:ext cx="7384429" cy="665018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-03-25-020834_1920x950_scrot.png"/>
          <p:cNvPicPr>
            <a:picLocks noChangeAspect="1"/>
          </p:cNvPicPr>
          <p:nvPr/>
        </p:nvPicPr>
        <p:blipFill>
          <a:blip r:embed="rId2" cstate="print"/>
          <a:srcRect r="68333" b="44947"/>
          <a:stretch>
            <a:fillRect/>
          </a:stretch>
        </p:blipFill>
        <p:spPr>
          <a:xfrm>
            <a:off x="762000" y="228600"/>
            <a:ext cx="7388352" cy="63554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129</TotalTime>
  <Words>361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About Pokémon Snowdown </vt:lpstr>
      <vt:lpstr>Proposal </vt:lpstr>
      <vt:lpstr>Objectives/Learning Outcomes</vt:lpstr>
      <vt:lpstr>Division of Work/Community Formation/Sustainability  </vt:lpstr>
      <vt:lpstr>Schedule 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Snowdown</dc:title>
  <dc:creator>Adeet Phanse</dc:creator>
  <cp:lastModifiedBy>Adeet Phanse</cp:lastModifiedBy>
  <cp:revision>28</cp:revision>
  <dcterms:created xsi:type="dcterms:W3CDTF">2016-03-25T01:03:31Z</dcterms:created>
  <dcterms:modified xsi:type="dcterms:W3CDTF">2016-04-29T17:40:09Z</dcterms:modified>
</cp:coreProperties>
</file>