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0CEA-EB7A-421F-B7C0-8B209A4C3BDD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0CEA-EB7A-421F-B7C0-8B209A4C3BDD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0CEA-EB7A-421F-B7C0-8B209A4C3BDD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7380CEA-EB7A-421F-B7C0-8B209A4C3BDD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0CEA-EB7A-421F-B7C0-8B209A4C3BDD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0CEA-EB7A-421F-B7C0-8B209A4C3BDD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0CEA-EB7A-421F-B7C0-8B209A4C3BDD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0CEA-EB7A-421F-B7C0-8B209A4C3BDD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0CEA-EB7A-421F-B7C0-8B209A4C3BDD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7380CEA-EB7A-421F-B7C0-8B209A4C3BDD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0CEA-EB7A-421F-B7C0-8B209A4C3BDD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7380CEA-EB7A-421F-B7C0-8B209A4C3BDD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Zang/PokeSnowdow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657600"/>
            <a:ext cx="7772400" cy="167640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6200" dirty="0" smtClean="0">
                <a:latin typeface="Arial" pitchFamily="34" charset="0"/>
                <a:cs typeface="Arial" pitchFamily="34" charset="0"/>
              </a:rPr>
              <a:t>Intro to Open Source – CSCI 2963-01</a:t>
            </a:r>
          </a:p>
          <a:p>
            <a:pPr algn="l"/>
            <a:r>
              <a:rPr lang="en-US" sz="6200" dirty="0" smtClean="0">
                <a:latin typeface="Arial" pitchFamily="34" charset="0"/>
                <a:cs typeface="Arial" pitchFamily="34" charset="0"/>
              </a:rPr>
              <a:t>Group Members:</a:t>
            </a:r>
          </a:p>
          <a:p>
            <a:pPr algn="l"/>
            <a:r>
              <a:rPr lang="en-US" sz="6200" dirty="0" smtClean="0">
                <a:latin typeface="Arial" pitchFamily="34" charset="0"/>
                <a:cs typeface="Arial" pitchFamily="34" charset="0"/>
              </a:rPr>
              <a:t>Adeet Phanse</a:t>
            </a:r>
          </a:p>
          <a:p>
            <a:pPr algn="l"/>
            <a:r>
              <a:rPr lang="en-US" sz="6200" dirty="0" smtClean="0">
                <a:latin typeface="Arial" pitchFamily="34" charset="0"/>
                <a:cs typeface="Arial" pitchFamily="34" charset="0"/>
              </a:rPr>
              <a:t>Alvin Leung</a:t>
            </a:r>
          </a:p>
          <a:p>
            <a:pPr algn="l"/>
            <a:r>
              <a:rPr lang="en-US" sz="6200" dirty="0" smtClean="0">
                <a:latin typeface="Arial" pitchFamily="34" charset="0"/>
                <a:cs typeface="Arial" pitchFamily="34" charset="0"/>
              </a:rPr>
              <a:t>Jacob </a:t>
            </a:r>
            <a:r>
              <a:rPr lang="en-US" sz="6200" dirty="0" err="1" smtClean="0">
                <a:latin typeface="Arial" pitchFamily="34" charset="0"/>
                <a:cs typeface="Arial" pitchFamily="34" charset="0"/>
              </a:rPr>
              <a:t>Arriola</a:t>
            </a:r>
            <a:endParaRPr lang="en-US" sz="6200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6200" dirty="0" smtClean="0">
                <a:latin typeface="Arial" pitchFamily="34" charset="0"/>
                <a:cs typeface="Arial" pitchFamily="34" charset="0"/>
              </a:rPr>
              <a:t>Matt Bu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galce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304800"/>
            <a:ext cx="2819400" cy="1584145"/>
          </a:xfrm>
          <a:prstGeom prst="rect">
            <a:avLst/>
          </a:prstGeom>
        </p:spPr>
      </p:pic>
      <p:pic>
        <p:nvPicPr>
          <p:cNvPr id="5" name="Picture 4" descr="362Glali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4495800"/>
            <a:ext cx="2171700" cy="2171700"/>
          </a:xfrm>
          <a:prstGeom prst="rect">
            <a:avLst/>
          </a:prstGeom>
        </p:spPr>
      </p:pic>
      <p:pic>
        <p:nvPicPr>
          <p:cNvPr id="6" name="Picture 5" descr="English_Pokémon_logo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" y="1905000"/>
            <a:ext cx="4331804" cy="1594104"/>
          </a:xfrm>
          <a:prstGeom prst="rect">
            <a:avLst/>
          </a:prstGeom>
        </p:spPr>
      </p:pic>
      <p:pic>
        <p:nvPicPr>
          <p:cNvPr id="9" name="Picture 8" descr="snowdow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24400" y="1524000"/>
            <a:ext cx="3756986" cy="1988992"/>
          </a:xfrm>
          <a:prstGeom prst="rect">
            <a:avLst/>
          </a:prstGeom>
        </p:spPr>
      </p:pic>
      <p:pic>
        <p:nvPicPr>
          <p:cNvPr id="10" name="Picture 9" descr="250px-378Regic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1000" y="5867400"/>
            <a:ext cx="762002" cy="762002"/>
          </a:xfrm>
          <a:prstGeom prst="rect">
            <a:avLst/>
          </a:prstGeom>
        </p:spPr>
      </p:pic>
      <p:pic>
        <p:nvPicPr>
          <p:cNvPr id="11" name="Picture 10" descr="articun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86200" y="4267200"/>
            <a:ext cx="2076783" cy="2143240"/>
          </a:xfrm>
          <a:prstGeom prst="rect">
            <a:avLst/>
          </a:prstGeom>
        </p:spPr>
      </p:pic>
      <p:pic>
        <p:nvPicPr>
          <p:cNvPr id="12" name="Picture 11" descr="tumblr_m61kb4yeGn1r886gfo1_500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34200" y="304800"/>
            <a:ext cx="1524003" cy="1143002"/>
          </a:xfrm>
          <a:prstGeom prst="rect">
            <a:avLst/>
          </a:prstGeom>
        </p:spPr>
      </p:pic>
      <p:pic>
        <p:nvPicPr>
          <p:cNvPr id="13" name="Picture 12" descr="460_f2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00600" y="228600"/>
            <a:ext cx="1409700" cy="1409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Our project will be adding to an existing project called Pokémon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Snowdown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located at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https://github.com/maZang/PokeSnowdown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Pokémon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Snowdown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is a working Pokémon battle simulator however due to time constraints the creators were not able to implement all of content from the actual Pokémon games.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 wish to append some of the information they did not include, such as adding missing moves/items.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Proposal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Add the missing moves/items to the game so that it is more complete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Add new NPCs(trainers) to tournament mode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Learn about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OCaml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(a new language) in order to work on this project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Learn about working in a group environment and meeting deadlines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Learn how to give and receive code reviews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Get our fork accepted by the main repository so that we contribute back to the source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Objectives/Learning Outcomes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2016-03-24-174702_1920x950_scr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5017" t="18968" r="53073" b="26023"/>
          <a:stretch>
            <a:fillRect/>
          </a:stretch>
        </p:blipFill>
        <p:spPr>
          <a:xfrm>
            <a:off x="685800" y="152400"/>
            <a:ext cx="7388352" cy="6301831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016-03-25-020823_1920x950_scr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69444" b="44386"/>
          <a:stretch>
            <a:fillRect/>
          </a:stretch>
        </p:blipFill>
        <p:spPr>
          <a:xfrm>
            <a:off x="609600" y="0"/>
            <a:ext cx="7384429" cy="665018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16-03-25-020834_1920x950_scrot.png"/>
          <p:cNvPicPr>
            <a:picLocks noChangeAspect="1"/>
          </p:cNvPicPr>
          <p:nvPr/>
        </p:nvPicPr>
        <p:blipFill>
          <a:blip r:embed="rId2" cstate="print"/>
          <a:srcRect r="68333" b="44947"/>
          <a:stretch>
            <a:fillRect/>
          </a:stretch>
        </p:blipFill>
        <p:spPr>
          <a:xfrm>
            <a:off x="762000" y="228600"/>
            <a:ext cx="7388352" cy="63554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016-03-25-022316_1920x950_scrot.png"/>
          <p:cNvPicPr>
            <a:picLocks noChangeAspect="1"/>
          </p:cNvPicPr>
          <p:nvPr/>
        </p:nvPicPr>
        <p:blipFill>
          <a:blip r:embed="rId2" cstate="print"/>
          <a:srcRect t="806" r="68786" b="43913"/>
          <a:stretch>
            <a:fillRect/>
          </a:stretch>
        </p:blipFill>
        <p:spPr>
          <a:xfrm>
            <a:off x="838200" y="152400"/>
            <a:ext cx="7391400" cy="6477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80</TotalTime>
  <Words>153</Words>
  <Application>Microsoft Office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Paper</vt:lpstr>
      <vt:lpstr>Slide 1</vt:lpstr>
      <vt:lpstr>Proposal </vt:lpstr>
      <vt:lpstr>Objectives/Learning Outcomes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 Snowdown</dc:title>
  <dc:creator>Adeet Phanse</dc:creator>
  <cp:lastModifiedBy>Adeet Phanse</cp:lastModifiedBy>
  <cp:revision>17</cp:revision>
  <dcterms:created xsi:type="dcterms:W3CDTF">2016-03-25T01:03:31Z</dcterms:created>
  <dcterms:modified xsi:type="dcterms:W3CDTF">2016-03-25T06:25:31Z</dcterms:modified>
</cp:coreProperties>
</file>