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44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24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47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6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58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38200" y="2052638"/>
            <a:ext cx="3200400" cy="370681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495800" y="2052638"/>
            <a:ext cx="3200400" cy="370681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153400" y="2052638"/>
            <a:ext cx="3200400" cy="37068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1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2009775"/>
            <a:ext cx="5145088" cy="4027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16843" y="2009775"/>
            <a:ext cx="4936958" cy="1795462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16842" y="4241801"/>
            <a:ext cx="4936958" cy="1795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96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84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1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25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393ED-7134-4366-8A37-3541D62643CE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3A95-D5B5-4A76-86B0-C9214CDC9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Rico-Chet!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Henry Cutts </a:t>
            </a:r>
          </a:p>
          <a:p>
            <a:r>
              <a:rPr lang="en-GB" dirty="0"/>
              <a:t>2D Platformer – Shooter – Time-Trial OR Stealth</a:t>
            </a:r>
          </a:p>
        </p:txBody>
      </p:sp>
    </p:spTree>
    <p:extLst>
      <p:ext uri="{BB962C8B-B14F-4D97-AF65-F5344CB8AC3E}">
        <p14:creationId xmlns:p14="http://schemas.microsoft.com/office/powerpoint/2010/main" val="392010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50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Your Name</a:t>
            </a:r>
          </a:p>
        </p:txBody>
      </p:sp>
    </p:spTree>
    <p:extLst>
      <p:ext uri="{BB962C8B-B14F-4D97-AF65-F5344CB8AC3E}">
        <p14:creationId xmlns:p14="http://schemas.microsoft.com/office/powerpoint/2010/main" val="291872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Log Line</a:t>
            </a:r>
          </a:p>
          <a:p>
            <a:pPr marL="0" indent="0">
              <a:buNone/>
            </a:pPr>
            <a:r>
              <a:rPr lang="en-GB" dirty="0"/>
              <a:t>What is your game about in one or two sentences?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dirty="0"/>
              <a:t>What is the core concept? What is the big idea? What are the epic moments?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[INCITING INCIDENT OCCURS]</a:t>
            </a:r>
          </a:p>
          <a:p>
            <a:pPr marL="0" indent="0">
              <a:buNone/>
            </a:pPr>
            <a:r>
              <a:rPr lang="en-GB" dirty="0"/>
              <a:t>A [CHARACTER] must [OBJECTIVE]</a:t>
            </a:r>
          </a:p>
          <a:p>
            <a:pPr marL="0" indent="0">
              <a:buNone/>
            </a:pPr>
            <a:r>
              <a:rPr lang="en-GB" dirty="0"/>
              <a:t>Before [STAKES].</a:t>
            </a:r>
          </a:p>
        </p:txBody>
      </p:sp>
    </p:spTree>
    <p:extLst>
      <p:ext uri="{BB962C8B-B14F-4D97-AF65-F5344CB8AC3E}">
        <p14:creationId xmlns:p14="http://schemas.microsoft.com/office/powerpoint/2010/main" val="282926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Inspired By – Celeste / Splosion Man / Metal Gear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69773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Genre of the Game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2D platformer – time/trial + scoring methods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16264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Board and Themes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64228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Rico</a:t>
            </a:r>
          </a:p>
          <a:p>
            <a:pPr lvl="1"/>
            <a:r>
              <a:rPr lang="en-GB" dirty="0"/>
              <a:t>Rooty </a:t>
            </a:r>
            <a:r>
              <a:rPr lang="en-GB" dirty="0" err="1"/>
              <a:t>tooty</a:t>
            </a:r>
            <a:r>
              <a:rPr lang="en-GB" dirty="0"/>
              <a:t> point and </a:t>
            </a:r>
            <a:r>
              <a:rPr lang="en-GB" dirty="0" err="1"/>
              <a:t>rico-shooty</a:t>
            </a:r>
            <a:endParaRPr lang="en-GB" dirty="0"/>
          </a:p>
          <a:p>
            <a:r>
              <a:rPr lang="en-GB" dirty="0"/>
              <a:t>Enemies</a:t>
            </a:r>
          </a:p>
          <a:p>
            <a:pPr lvl="1"/>
            <a:r>
              <a:rPr lang="en-GB"/>
              <a:t> 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8812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05176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57158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3993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107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Rico-Chet!</vt:lpstr>
      <vt:lpstr>Game Title</vt:lpstr>
      <vt:lpstr>Inspired By – Celeste / Splosion Man / Metal Gear</vt:lpstr>
      <vt:lpstr>Genre of the Game</vt:lpstr>
      <vt:lpstr>Colour Board and Themes</vt:lpstr>
      <vt:lpstr>Characters</vt:lpstr>
      <vt:lpstr>Environments</vt:lpstr>
      <vt:lpstr>Resources</vt:lpstr>
      <vt:lpstr>Features</vt:lpstr>
      <vt:lpstr>Effects</vt:lpstr>
      <vt:lpstr>Thank you</vt:lpstr>
    </vt:vector>
  </TitlesOfParts>
  <Company>Birmingham City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Title</dc:title>
  <dc:creator>Mattia Colombo</dc:creator>
  <cp:lastModifiedBy>Henry Cutts</cp:lastModifiedBy>
  <cp:revision>6</cp:revision>
  <dcterms:created xsi:type="dcterms:W3CDTF">2022-10-11T09:52:46Z</dcterms:created>
  <dcterms:modified xsi:type="dcterms:W3CDTF">2023-09-18T13:58:14Z</dcterms:modified>
</cp:coreProperties>
</file>