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68"/>
    <p:restoredTop sz="95928"/>
  </p:normalViewPr>
  <p:slideViewPr>
    <p:cSldViewPr snapToGrid="0" snapToObjects="1">
      <p:cViewPr varScale="1">
        <p:scale>
          <a:sx n="66" d="100"/>
          <a:sy n="6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E4CA-83D5-4648-9D8B-3D114A4D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Describe correlations</a:t>
            </a:r>
          </a:p>
          <a:p>
            <a:r>
              <a:rPr lang="en-US" sz="2800" dirty="0"/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 conclusions-</a:t>
            </a:r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Initial interest - highest and lowest cancer rates by state.</a:t>
            </a:r>
          </a:p>
          <a:p>
            <a:r>
              <a:rPr lang="en-US" sz="3000" dirty="0"/>
              <a:t>Expanded from there: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PROJECT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Kentucky (Highest)   </a:t>
            </a:r>
            <a:br>
              <a:rPr lang="en-US" sz="2400" dirty="0"/>
            </a:br>
            <a:r>
              <a:rPr lang="en-US" sz="2400" dirty="0"/>
              <a:t>Utah (Lowest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792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Mostly CDC</a:t>
            </a:r>
          </a:p>
          <a:p>
            <a:r>
              <a:rPr lang="en-US" sz="2800" dirty="0"/>
              <a:t>Census Data</a:t>
            </a:r>
          </a:p>
          <a:p>
            <a:r>
              <a:rPr lang="en-US" sz="2800" dirty="0"/>
              <a:t>Age Adjusted Rate </a:t>
            </a:r>
          </a:p>
          <a:p>
            <a:r>
              <a:rPr lang="en-US" sz="2800" dirty="0"/>
              <a:t>Poverty Line</a:t>
            </a:r>
          </a:p>
        </p:txBody>
      </p:sp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933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Finding data by state</a:t>
            </a:r>
          </a:p>
          <a:p>
            <a:r>
              <a:rPr lang="en-US" sz="2800" dirty="0"/>
              <a:t>Correlating data by year </a:t>
            </a:r>
          </a:p>
          <a:p>
            <a:r>
              <a:rPr lang="en-US" sz="2800" dirty="0"/>
              <a:t>Merging with state abbreviations</a:t>
            </a:r>
          </a:p>
          <a:p>
            <a:r>
              <a:rPr lang="en-US" sz="2800" dirty="0"/>
              <a:t>Dropping unwanted columns</a:t>
            </a:r>
          </a:p>
          <a:p>
            <a:r>
              <a:rPr lang="en-US" sz="2800" dirty="0"/>
              <a:t>Cleaning data wrapped in (“ “)</a:t>
            </a:r>
          </a:p>
        </p:txBody>
      </p:sp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Cancer – census data </a:t>
            </a:r>
            <a:r>
              <a:rPr lang="en-US" sz="2800" dirty="0"/>
              <a:t>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Describe correlations</a:t>
            </a:r>
          </a:p>
          <a:p>
            <a:r>
              <a:rPr lang="en-US" sz="2800" dirty="0"/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{935D8D79-C6E4-AF4C-93CD-4833E6C930C4}tf10001058</Template>
  <TotalTime>686</TotalTime>
  <Words>224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Project ONE – TEAM Bttv</vt:lpstr>
      <vt:lpstr>Objectives</vt:lpstr>
      <vt:lpstr>Introduction - interest and motivation</vt:lpstr>
      <vt:lpstr>Initial topics of interest Kentucky (Highest)    Utah (Lowest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Popovich</dc:creator>
  <cp:lastModifiedBy>Val Popovich</cp:lastModifiedBy>
  <cp:revision>24</cp:revision>
  <dcterms:created xsi:type="dcterms:W3CDTF">2020-07-28T05:21:06Z</dcterms:created>
  <dcterms:modified xsi:type="dcterms:W3CDTF">2020-07-29T02:25:22Z</dcterms:modified>
</cp:coreProperties>
</file>