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71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329F3-2624-4B5B-8F68-7D33A36141B8}" v="3" dt="2020-07-29T03:37:51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68"/>
    <p:restoredTop sz="95928"/>
  </p:normalViewPr>
  <p:slideViewPr>
    <p:cSldViewPr snapToGrid="0" snapToObjects="1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Towers" userId="189fe846af54169a" providerId="LiveId" clId="{0DC329F3-2624-4B5B-8F68-7D33A36141B8}"/>
    <pc:docChg chg="custSel modSld">
      <pc:chgData name="Trevor Towers" userId="189fe846af54169a" providerId="LiveId" clId="{0DC329F3-2624-4B5B-8F68-7D33A36141B8}" dt="2020-07-29T03:40:28.199" v="254" actId="1076"/>
      <pc:docMkLst>
        <pc:docMk/>
      </pc:docMkLst>
      <pc:sldChg chg="addSp delSp modSp mod">
        <pc:chgData name="Trevor Towers" userId="189fe846af54169a" providerId="LiveId" clId="{0DC329F3-2624-4B5B-8F68-7D33A36141B8}" dt="2020-07-29T03:40:28.199" v="254" actId="1076"/>
        <pc:sldMkLst>
          <pc:docMk/>
          <pc:sldMk cId="2846826042" sldId="263"/>
        </pc:sldMkLst>
        <pc:spChg chg="del mod">
          <ac:chgData name="Trevor Towers" userId="189fe846af54169a" providerId="LiveId" clId="{0DC329F3-2624-4B5B-8F68-7D33A36141B8}" dt="2020-07-29T03:09:59.665" v="66" actId="478"/>
          <ac:spMkLst>
            <pc:docMk/>
            <pc:sldMk cId="2846826042" sldId="263"/>
            <ac:spMk id="3" creationId="{0EFFE4CA-83D5-4648-9D8B-3D114A4D48E8}"/>
          </ac:spMkLst>
        </pc:spChg>
        <pc:spChg chg="add del mod">
          <ac:chgData name="Trevor Towers" userId="189fe846af54169a" providerId="LiveId" clId="{0DC329F3-2624-4B5B-8F68-7D33A36141B8}" dt="2020-07-29T03:37:43.336" v="72" actId="478"/>
          <ac:spMkLst>
            <pc:docMk/>
            <pc:sldMk cId="2846826042" sldId="263"/>
            <ac:spMk id="3" creationId="{F0AFFC47-8040-4875-BB1E-098E3C3CD43D}"/>
          </ac:spMkLst>
        </pc:spChg>
        <pc:spChg chg="add mod">
          <ac:chgData name="Trevor Towers" userId="189fe846af54169a" providerId="LiveId" clId="{0DC329F3-2624-4B5B-8F68-7D33A36141B8}" dt="2020-07-29T03:40:28.199" v="254" actId="1076"/>
          <ac:spMkLst>
            <pc:docMk/>
            <pc:sldMk cId="2846826042" sldId="263"/>
            <ac:spMk id="4" creationId="{9D32516F-BB4B-4D05-8D9C-61614A1DB6DC}"/>
          </ac:spMkLst>
        </pc:spChg>
        <pc:picChg chg="add mod">
          <ac:chgData name="Trevor Towers" userId="189fe846af54169a" providerId="LiveId" clId="{0DC329F3-2624-4B5B-8F68-7D33A36141B8}" dt="2020-07-29T03:40:07.884" v="234" actId="1076"/>
          <ac:picMkLst>
            <pc:docMk/>
            <pc:sldMk cId="2846826042" sldId="263"/>
            <ac:picMk id="5" creationId="{0A8A2697-5161-4C03-B029-333BEB6A09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28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A2697-5161-4C03-B029-333BEB6A0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520" y="2142067"/>
            <a:ext cx="5487650" cy="3658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2516F-BB4B-4D05-8D9C-61614A1DB6DC}"/>
              </a:ext>
            </a:extLst>
          </p:cNvPr>
          <p:cNvSpPr txBox="1"/>
          <p:nvPr/>
        </p:nvSpPr>
        <p:spPr>
          <a:xfrm>
            <a:off x="4706397" y="5876700"/>
            <a:ext cx="401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 correlation</a:t>
            </a:r>
          </a:p>
        </p:txBody>
      </p:sp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Overall conclusions-</a:t>
            </a:r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Introduction - </a:t>
            </a:r>
            <a:r>
              <a:rPr lang="en-US" sz="2000" dirty="0"/>
              <a:t>Val</a:t>
            </a:r>
          </a:p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Initial interest - highest and lowest cancer rates by state.</a:t>
            </a:r>
          </a:p>
          <a:p>
            <a:r>
              <a:rPr lang="en-US" sz="3000" dirty="0"/>
              <a:t>Expanded from there: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PROJECT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Kentucky (Highest)   </a:t>
            </a:r>
            <a:br>
              <a:rPr lang="en-US" sz="2400" dirty="0"/>
            </a:br>
            <a:r>
              <a:rPr lang="en-US" sz="2400" dirty="0"/>
              <a:t>Utah (Lowest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17929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Mostly CDC</a:t>
            </a:r>
          </a:p>
          <a:p>
            <a:r>
              <a:rPr lang="en-US" sz="2800" dirty="0"/>
              <a:t>Census Data</a:t>
            </a:r>
          </a:p>
          <a:p>
            <a:r>
              <a:rPr lang="en-US" sz="2800" dirty="0"/>
              <a:t>Age Adjusted Rate </a:t>
            </a:r>
          </a:p>
          <a:p>
            <a:r>
              <a:rPr lang="en-US" sz="2800" dirty="0"/>
              <a:t>Poverty Line</a:t>
            </a:r>
          </a:p>
        </p:txBody>
      </p:sp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933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Finding data by state</a:t>
            </a:r>
          </a:p>
          <a:p>
            <a:r>
              <a:rPr lang="en-US" sz="2800" dirty="0"/>
              <a:t>Correlating data by year </a:t>
            </a:r>
          </a:p>
          <a:p>
            <a:r>
              <a:rPr lang="en-US" sz="2800" dirty="0"/>
              <a:t>Merging with state abbreviations</a:t>
            </a:r>
          </a:p>
          <a:p>
            <a:r>
              <a:rPr lang="en-US" sz="2800" dirty="0"/>
              <a:t>Dropping unwanted columns</a:t>
            </a:r>
          </a:p>
          <a:p>
            <a:r>
              <a:rPr lang="en-US" sz="2800" dirty="0"/>
              <a:t>Cleaning data wrapped in (“ “)</a:t>
            </a:r>
          </a:p>
        </p:txBody>
      </p:sp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Cancer – census data (tawny)</a:t>
            </a: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8F8A7D8-7F2E-41EA-832D-8F410A19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6626E4-C214-4387-8224-B020677E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955611"/>
            <a:ext cx="5204358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4" name="Rounded Rectangle 37">
            <a:extLst>
              <a:ext uri="{FF2B5EF4-FFF2-40B4-BE49-F238E27FC236}">
                <a16:creationId xmlns:a16="http://schemas.microsoft.com/office/drawing/2014/main" id="{774F6C7A-141D-4980-9A04-FA921D37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910D78-5466-48AE-8D34-92CA5E6B5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3845066"/>
            <a:ext cx="5204358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DDBCC-C9B6-4D26-80F3-5E9D406DCDCD}"/>
              </a:ext>
            </a:extLst>
          </p:cNvPr>
          <p:cNvSpPr txBox="1"/>
          <p:nvPr/>
        </p:nvSpPr>
        <p:spPr>
          <a:xfrm>
            <a:off x="7513161" y="600892"/>
            <a:ext cx="25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Deaths from Cancer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C2C2-A9F2-4978-BB9A-71D32E7C5560}"/>
              </a:ext>
            </a:extLst>
          </p:cNvPr>
          <p:cNvSpPr txBox="1"/>
          <p:nvPr/>
        </p:nvSpPr>
        <p:spPr>
          <a:xfrm>
            <a:off x="7513161" y="3495725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Poverty Averages 2014-2017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4F3C-E416-482C-9658-169BC60ABC47}"/>
              </a:ext>
            </a:extLst>
          </p:cNvPr>
          <p:cNvSpPr txBox="1"/>
          <p:nvPr/>
        </p:nvSpPr>
        <p:spPr>
          <a:xfrm>
            <a:off x="7366981" y="2975967"/>
            <a:ext cx="30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Deaths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AD98F-E518-4A9E-85EE-400C135C0A7C}"/>
              </a:ext>
            </a:extLst>
          </p:cNvPr>
          <p:cNvSpPr txBox="1"/>
          <p:nvPr/>
        </p:nvSpPr>
        <p:spPr>
          <a:xfrm>
            <a:off x="7513161" y="5856758"/>
            <a:ext cx="308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Poverty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FA38035-567B-4FB2-B013-71467322FA63}"/>
              </a:ext>
            </a:extLst>
          </p:cNvPr>
          <p:cNvSpPr txBox="1"/>
          <p:nvPr/>
        </p:nvSpPr>
        <p:spPr>
          <a:xfrm>
            <a:off x="663841" y="4564096"/>
            <a:ext cx="5195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Census Data (census.gov)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Insurance	 -0.07 |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Alone 	  0.07 | -0.20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Size    0.14 | 0.21</a:t>
            </a:r>
          </a:p>
          <a:p>
            <a:r>
              <a:rPr lang="en-US" b="0" i="0" dirty="0">
                <a:effectLst/>
                <a:latin typeface="Roboto"/>
              </a:rPr>
              <a:t>Health Resources and Services Administration (</a:t>
            </a:r>
            <a:r>
              <a:rPr lang="en-US" dirty="0"/>
              <a:t>hrsa.gov/</a:t>
            </a:r>
            <a:r>
              <a:rPr lang="en-US" b="0" i="0" dirty="0">
                <a:effectLst/>
                <a:latin typeface="Robot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Underserviced correlation  xxx | -</a:t>
            </a:r>
            <a:r>
              <a:rPr lang="en-US" b="0" i="0" dirty="0">
                <a:solidFill>
                  <a:srgbClr val="F1F1F1"/>
                </a:solidFill>
                <a:effectLst/>
                <a:latin typeface="Helvetica Neue"/>
              </a:rPr>
              <a:t>0.07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Cancer – census data </a:t>
            </a:r>
            <a:r>
              <a:rPr lang="en-US" sz="2800"/>
              <a:t>(tawny)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47" y="1577570"/>
            <a:ext cx="10131425" cy="1088549"/>
          </a:xfrm>
        </p:spPr>
        <p:txBody>
          <a:bodyPr>
            <a:normAutofit/>
          </a:bodyPr>
          <a:lstStyle/>
          <a:p>
            <a:r>
              <a:rPr lang="en-US" sz="2800" dirty="0"/>
              <a:t>The Strongest correlation between deaths* and census data was median household income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0A302-9402-4187-B5F5-58284C24A134}"/>
              </a:ext>
            </a:extLst>
          </p:cNvPr>
          <p:cNvSpPr txBox="1"/>
          <p:nvPr/>
        </p:nvSpPr>
        <p:spPr>
          <a:xfrm>
            <a:off x="685801" y="6180142"/>
            <a:ext cx="497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The correlation between age rate and median household income age is -0.63</a:t>
            </a:r>
          </a:p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74D85-9580-40AA-8A0E-5E70CB9EA5CB}"/>
              </a:ext>
            </a:extLst>
          </p:cNvPr>
          <p:cNvSpPr txBox="1"/>
          <p:nvPr/>
        </p:nvSpPr>
        <p:spPr>
          <a:xfrm>
            <a:off x="3100885" y="6410975"/>
            <a:ext cx="599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*Death count was adjusted for differences in age distributions</a:t>
            </a:r>
            <a:endParaRPr lang="en-US" sz="1800" dirty="0"/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72E3C040-761E-4B9C-89F7-DB5DB423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47" y="2782718"/>
            <a:ext cx="4172334" cy="3365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A95A4A-EABC-4A19-9800-BAF3B0631F19}"/>
              </a:ext>
            </a:extLst>
          </p:cNvPr>
          <p:cNvSpPr txBox="1"/>
          <p:nvPr/>
        </p:nvSpPr>
        <p:spPr>
          <a:xfrm>
            <a:off x="6405677" y="6181663"/>
            <a:ext cx="497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The correlation between age rate and median household income age is -0.45</a:t>
            </a:r>
          </a:p>
          <a:p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D8BC8E-0603-451E-9253-83B67416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79" y="2761516"/>
            <a:ext cx="4280547" cy="3386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19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338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Roboto</vt:lpstr>
      <vt:lpstr>Celestial</vt:lpstr>
      <vt:lpstr>Project ONE – TEAM Bttv</vt:lpstr>
      <vt:lpstr>Objectives</vt:lpstr>
      <vt:lpstr>Introduction - interest and motivation</vt:lpstr>
      <vt:lpstr>Initial topics of interest Kentucky (Highest)    Utah (Lowest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– TEAM Bttv</dc:title>
  <dc:creator>Tawny Nichols</dc:creator>
  <cp:lastModifiedBy>Trevor Towers</cp:lastModifiedBy>
  <cp:revision>7</cp:revision>
  <dcterms:created xsi:type="dcterms:W3CDTF">2020-07-29T02:41:29Z</dcterms:created>
  <dcterms:modified xsi:type="dcterms:W3CDTF">2020-07-29T03:40:36Z</dcterms:modified>
</cp:coreProperties>
</file>