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7"/>
  </p:notes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71" r:id="rId10"/>
    <p:sldId id="272" r:id="rId11"/>
    <p:sldId id="262" r:id="rId12"/>
    <p:sldId id="263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25"/>
    <p:restoredTop sz="73565"/>
  </p:normalViewPr>
  <p:slideViewPr>
    <p:cSldViewPr snapToGrid="0" snapToObjects="1">
      <p:cViewPr varScale="1">
        <p:scale>
          <a:sx n="84" d="100"/>
          <a:sy n="8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30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20" y="5469474"/>
            <a:ext cx="8371205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By County - The WEAKEST correlation between deaths* and census data was median 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FAFA-EC7F-4FBF-93FF-19327FA60154}"/>
              </a:ext>
            </a:extLst>
          </p:cNvPr>
          <p:cNvGrpSpPr/>
          <p:nvPr/>
        </p:nvGrpSpPr>
        <p:grpSpPr>
          <a:xfrm>
            <a:off x="6512113" y="198632"/>
            <a:ext cx="4495911" cy="4185050"/>
            <a:chOff x="6512113" y="198632"/>
            <a:chExt cx="4495911" cy="4185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550582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512113" y="198632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0.34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AC4387-D048-4A34-9F53-1F252B84950F}"/>
              </a:ext>
            </a:extLst>
          </p:cNvPr>
          <p:cNvGrpSpPr/>
          <p:nvPr/>
        </p:nvGrpSpPr>
        <p:grpSpPr>
          <a:xfrm>
            <a:off x="1254317" y="182264"/>
            <a:ext cx="4495911" cy="4201418"/>
            <a:chOff x="1254317" y="182264"/>
            <a:chExt cx="4495911" cy="42014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290665" y="645517"/>
              <a:ext cx="4348633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1254317" y="182264"/>
              <a:ext cx="44959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age is 0.01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Look further into why obesity is prevalent</a:t>
            </a:r>
          </a:p>
          <a:p>
            <a:r>
              <a:rPr lang="en-US" sz="2400" dirty="0"/>
              <a:t>Look into data before and after state law changes (trending)</a:t>
            </a:r>
          </a:p>
          <a:p>
            <a:r>
              <a:rPr lang="en-US" sz="2400" dirty="0"/>
              <a:t>Requests for further funding to explore difference in local populations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 and population size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662691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24"/>
          <a:stretch/>
        </p:blipFill>
        <p:spPr>
          <a:xfrm>
            <a:off x="6380159" y="926348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147727" y="553637"/>
            <a:ext cx="332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 Rates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364530" y="3475592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2013-2017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6590728" y="2972437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 (per population)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6590728" y="5878308"/>
            <a:ext cx="47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 (per population)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E173-EA0B-4C92-AD2F-0387935D4CE4}"/>
              </a:ext>
            </a:extLst>
          </p:cNvPr>
          <p:cNvSpPr txBox="1"/>
          <p:nvPr/>
        </p:nvSpPr>
        <p:spPr>
          <a:xfrm>
            <a:off x="365883" y="3341769"/>
            <a:ext cx="53626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Pearson correlation	</a:t>
            </a:r>
            <a:r>
              <a:rPr lang="en-US" dirty="0"/>
              <a:t>											</a:t>
            </a:r>
            <a:r>
              <a:rPr lang="en-US" u="sng" dirty="0"/>
              <a:t>County</a:t>
            </a:r>
            <a:r>
              <a:rPr lang="en-US" dirty="0"/>
              <a:t>	</a:t>
            </a:r>
            <a:r>
              <a:rPr lang="en-US" u="sng" dirty="0"/>
              <a:t>State</a:t>
            </a:r>
          </a:p>
          <a:p>
            <a:r>
              <a:rPr lang="en-US" dirty="0"/>
              <a:t>Never Married					 0.20	 0.13</a:t>
            </a:r>
          </a:p>
          <a:p>
            <a:r>
              <a:rPr lang="en-US" dirty="0"/>
              <a:t>No Insurance					-0.05	 0.24</a:t>
            </a:r>
          </a:p>
          <a:p>
            <a:r>
              <a:rPr lang="en-US" dirty="0"/>
              <a:t>Median Age					 0.01	 0.34</a:t>
            </a:r>
          </a:p>
          <a:p>
            <a:r>
              <a:rPr lang="en-US" dirty="0"/>
              <a:t>Living Alone					 0.07	 0.37</a:t>
            </a:r>
          </a:p>
          <a:p>
            <a:r>
              <a:rPr lang="en-US" dirty="0"/>
              <a:t>Unemployed Below Line			 0.34	 0.41</a:t>
            </a:r>
          </a:p>
          <a:p>
            <a:r>
              <a:rPr lang="en-US" dirty="0"/>
              <a:t>Poverty						 0.40	 0.51</a:t>
            </a:r>
          </a:p>
          <a:p>
            <a:r>
              <a:rPr lang="en-US" dirty="0"/>
              <a:t>Median Household Income		-0.45	-0.63</a:t>
            </a:r>
          </a:p>
          <a:p>
            <a:r>
              <a:rPr lang="en-US" dirty="0"/>
              <a:t>Medical Underservice Score		-0.07	-0.34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24"/>
          <a:stretch/>
        </p:blipFill>
        <p:spPr>
          <a:xfrm>
            <a:off x="6380159" y="3861482"/>
            <a:ext cx="4901251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Cancer – census data (tawny)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5469474"/>
            <a:ext cx="7197726" cy="397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200" cap="all" dirty="0"/>
              <a:t>The Strongest correlation between deaths* and census data was median household income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71BB5-4C8D-41A9-A0E2-0B322D6C1245}"/>
              </a:ext>
            </a:extLst>
          </p:cNvPr>
          <p:cNvGrpSpPr/>
          <p:nvPr/>
        </p:nvGrpSpPr>
        <p:grpSpPr>
          <a:xfrm>
            <a:off x="6097588" y="198632"/>
            <a:ext cx="5937138" cy="4185051"/>
            <a:chOff x="6097588" y="198632"/>
            <a:chExt cx="5937138" cy="41850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26ABC8-1864-44B6-9AC6-0A7E3105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/>
          </p:blipFill>
          <p:spPr bwMode="auto">
            <a:xfrm>
              <a:off x="6362167" y="645517"/>
              <a:ext cx="4725464" cy="3738166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0A302-9402-4187-B5F5-58284C24A134}"/>
                </a:ext>
              </a:extLst>
            </p:cNvPr>
            <p:cNvSpPr txBox="1"/>
            <p:nvPr/>
          </p:nvSpPr>
          <p:spPr>
            <a:xfrm>
              <a:off x="6097588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-0.63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23E747-576D-4851-93A1-90EB597EDCBF}"/>
              </a:ext>
            </a:extLst>
          </p:cNvPr>
          <p:cNvGrpSpPr/>
          <p:nvPr/>
        </p:nvGrpSpPr>
        <p:grpSpPr>
          <a:xfrm>
            <a:off x="322191" y="198632"/>
            <a:ext cx="5937138" cy="4185050"/>
            <a:chOff x="322191" y="198632"/>
            <a:chExt cx="5937138" cy="41850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DD8BC8E-0603-451E-9253-83B67416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102250" y="645517"/>
              <a:ext cx="4725464" cy="3738165"/>
            </a:xfrm>
            <a:prstGeom prst="roundRect">
              <a:avLst>
                <a:gd name="adj" fmla="val 4380"/>
              </a:avLst>
            </a:prstGeom>
            <a:solidFill>
              <a:srgbClr val="FFFFFF">
                <a:shade val="85000"/>
              </a:srgbClr>
            </a:solidFill>
            <a:ln w="50800" cap="sq" cmpd="dbl">
              <a:gradFill flip="none" rotWithShape="1">
                <a:gsLst>
                  <a:gs pos="0">
                    <a:srgbClr val="FFFFFF"/>
                  </a:gs>
                  <a:gs pos="100000">
                    <a:schemeClr val="tx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A95A4A-EABC-4A19-9800-BAF3B0631F19}"/>
                </a:ext>
              </a:extLst>
            </p:cNvPr>
            <p:cNvSpPr txBox="1"/>
            <p:nvPr/>
          </p:nvSpPr>
          <p:spPr>
            <a:xfrm>
              <a:off x="322191" y="198632"/>
              <a:ext cx="5937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The correlation between death rate and median household income age is -0.45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522</Words>
  <Application>Microsoft Office PowerPoint</Application>
  <PresentationFormat>Widescreen</PresentationFormat>
  <Paragraphs>78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Project ONE – TEAM Bttv</vt:lpstr>
      <vt:lpstr>Introduction - interest and motivation</vt:lpstr>
      <vt:lpstr>Objectives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Tawny Nichols</dc:creator>
  <cp:lastModifiedBy>Tawny Nichols</cp:lastModifiedBy>
  <cp:revision>40</cp:revision>
  <dcterms:created xsi:type="dcterms:W3CDTF">2020-07-29T04:39:00Z</dcterms:created>
  <dcterms:modified xsi:type="dcterms:W3CDTF">2020-07-31T00:03:38Z</dcterms:modified>
</cp:coreProperties>
</file>