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06916C-041B-45A7-8AC8-D3E3523609C8}" type="slidenum">
              <a:rPr lang="en-IN" smtClean="0"/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4EDAD90-EDB3-4D9C-9F88-89DC991D596B}" type="datetimeFigureOut">
              <a:rPr lang="en-IN" smtClean="0"/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06916C-041B-45A7-8AC8-D3E3523609C8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EDA Assignment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can also look at this graph below as follows-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graph comprises of distribution of days employed.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6009928" cy="307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We can also graph two variables called days birth and days registration from the dataset.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72" y="1268760"/>
            <a:ext cx="4949040" cy="24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12" y="3740496"/>
            <a:ext cx="5021047" cy="248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graphs are on basis of target </a:t>
            </a:r>
            <a:r>
              <a:rPr lang="en-IN" sz="2400" dirty="0" err="1" smtClean="0"/>
              <a:t>varaible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Loan Annuity –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</a:t>
            </a:r>
            <a:r>
              <a:rPr lang="en-IN" sz="1800" dirty="0" smtClean="0"/>
              <a:t>Target0 –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Target1 –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Univariate analysis Graphs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63374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27" y="4365104"/>
            <a:ext cx="6211550" cy="181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 smtClean="0"/>
              <a:t>Now we can income distribution between different age.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where some Graphs shown for univariate analysis.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7121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For this we can use box plots and get some graphs.</a:t>
            </a:r>
            <a:endParaRPr lang="en-IN" sz="2800" dirty="0" smtClean="0"/>
          </a:p>
          <a:p>
            <a:r>
              <a:rPr lang="en-IN" sz="2800" dirty="0" smtClean="0"/>
              <a:t>Below graphs shows data from Target 0 with education type, amount credit and family status variables.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Bivariate analysis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5024"/>
            <a:ext cx="5040560" cy="265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IN" dirty="0" smtClean="0"/>
              <a:t>Now same with target 1 data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Above graph clearly shows we can target student area for the maximize profit.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13" y="1340769"/>
            <a:ext cx="655272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So, now we can conclude that we can target student sector because graphs analysis clearly shows it.</a:t>
            </a:r>
            <a:endParaRPr lang="en-IN" dirty="0" smtClean="0"/>
          </a:p>
          <a:p>
            <a:r>
              <a:rPr lang="en-IN" dirty="0" smtClean="0"/>
              <a:t>Basically EDA is the major step in analysis and getting analysis is not a big deal but getting important variables deleted can put an analyst in trouble.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EDA?</a:t>
            </a:r>
            <a:endParaRPr lang="en-IN" dirty="0" smtClean="0"/>
          </a:p>
          <a:p>
            <a:r>
              <a:rPr lang="en-IN" dirty="0" smtClean="0"/>
              <a:t>Why EDA?</a:t>
            </a:r>
            <a:endParaRPr lang="en-IN" dirty="0" smtClean="0"/>
          </a:p>
          <a:p>
            <a:r>
              <a:rPr lang="en-IN" dirty="0" smtClean="0"/>
              <a:t>History of EDA.</a:t>
            </a:r>
            <a:endParaRPr lang="en-IN" dirty="0" smtClean="0"/>
          </a:p>
          <a:p>
            <a:r>
              <a:rPr lang="en-IN" dirty="0" smtClean="0"/>
              <a:t>Types of Data</a:t>
            </a:r>
            <a:r>
              <a:rPr lang="en-IN" dirty="0" smtClean="0"/>
              <a:t>.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Steps in EDA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Types of Analysis</a:t>
            </a:r>
            <a:endParaRPr lang="en-IN" dirty="0" smtClean="0"/>
          </a:p>
          <a:p>
            <a:r>
              <a:rPr lang="en-IN" dirty="0" smtClean="0"/>
              <a:t>Graphs.</a:t>
            </a:r>
            <a:endParaRPr lang="en-IN" dirty="0" smtClean="0"/>
          </a:p>
          <a:p>
            <a:r>
              <a:rPr lang="en-IN" dirty="0" smtClean="0"/>
              <a:t>Conclusion.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Trying to understand data.</a:t>
            </a:r>
            <a:endParaRPr lang="en-IN" dirty="0" smtClean="0"/>
          </a:p>
          <a:p>
            <a:r>
              <a:rPr lang="en-IN" dirty="0" smtClean="0"/>
              <a:t>It’s an technique to draw inferences and obtain insights from them.</a:t>
            </a:r>
            <a:endParaRPr lang="en-IN" dirty="0" smtClean="0"/>
          </a:p>
          <a:p>
            <a:r>
              <a:rPr lang="en-IN" dirty="0" smtClean="0"/>
              <a:t>Critical step in any data science activity.</a:t>
            </a:r>
            <a:endParaRPr lang="en-IN" dirty="0" smtClean="0"/>
          </a:p>
          <a:p>
            <a:r>
              <a:rPr lang="en-IN" dirty="0" smtClean="0"/>
              <a:t>Findings from EDA can completely direct the ML and NON-ML activities.</a:t>
            </a:r>
            <a:endParaRPr lang="en-IN" dirty="0" smtClean="0"/>
          </a:p>
          <a:p>
            <a:r>
              <a:rPr lang="en-IN" dirty="0" smtClean="0"/>
              <a:t>TBs of data can be analysed using Big data technologies.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EDA?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044824"/>
          </a:xfrm>
        </p:spPr>
        <p:txBody>
          <a:bodyPr/>
          <a:lstStyle/>
          <a:p>
            <a:r>
              <a:rPr lang="en-IN" dirty="0" smtClean="0"/>
              <a:t>Maximize insights into dataset.</a:t>
            </a:r>
            <a:endParaRPr lang="en-IN" dirty="0" smtClean="0"/>
          </a:p>
          <a:p>
            <a:r>
              <a:rPr lang="en-IN" dirty="0" smtClean="0"/>
              <a:t>Detect Outliers and anomalies.</a:t>
            </a:r>
            <a:endParaRPr lang="en-IN" dirty="0" smtClean="0"/>
          </a:p>
          <a:p>
            <a:r>
              <a:rPr lang="en-IN" dirty="0" smtClean="0"/>
              <a:t>Test underlying assumptions.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EDA?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075176"/>
          </a:xfrm>
        </p:spPr>
        <p:txBody>
          <a:bodyPr/>
          <a:lstStyle/>
          <a:p>
            <a:r>
              <a:rPr lang="en-IN" dirty="0" smtClean="0"/>
              <a:t>Work of Tukey – 1977 (Boxplot)</a:t>
            </a:r>
            <a:endParaRPr lang="en-IN" dirty="0" smtClean="0"/>
          </a:p>
          <a:p>
            <a:r>
              <a:rPr lang="en-IN" dirty="0" smtClean="0"/>
              <a:t>ABCs of EDA, </a:t>
            </a:r>
            <a:r>
              <a:rPr lang="en-IN" dirty="0" err="1" smtClean="0"/>
              <a:t>vellman</a:t>
            </a:r>
            <a:r>
              <a:rPr lang="en-IN" dirty="0" smtClean="0"/>
              <a:t> and </a:t>
            </a:r>
            <a:r>
              <a:rPr lang="en-IN" dirty="0" err="1" smtClean="0"/>
              <a:t>Huaglin</a:t>
            </a:r>
            <a:r>
              <a:rPr lang="en-IN" dirty="0" smtClean="0"/>
              <a:t> (1981)</a:t>
            </a:r>
            <a:endParaRPr lang="en-IN" dirty="0" smtClean="0"/>
          </a:p>
          <a:p>
            <a:r>
              <a:rPr lang="en-IN" dirty="0" smtClean="0"/>
              <a:t>More graphical analysis developed lately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EDA.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Data Types</a:t>
            </a: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dirty="0" smtClean="0"/>
              <a:t>       Private Data                             Public Data</a:t>
            </a:r>
            <a:endParaRPr lang="en-IN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 smtClean="0"/>
              <a:t>Client data isn't easy to get       Its not always relevant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800" dirty="0" smtClean="0"/>
              <a:t>Examples - Banking data                   Examples – Public data Catalogues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Telecom                                       Government </a:t>
            </a:r>
            <a:r>
              <a:rPr lang="en-IN" sz="1800" dirty="0"/>
              <a:t>Data Website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(also </a:t>
            </a:r>
            <a:r>
              <a:rPr lang="en-IN" dirty="0" err="1" smtClean="0"/>
              <a:t>Exp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9992" y="2330878"/>
            <a:ext cx="0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95736" y="2528900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5736" y="2528900"/>
            <a:ext cx="0" cy="153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76256" y="2528900"/>
            <a:ext cx="0" cy="153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95736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8264" y="3068960"/>
            <a:ext cx="0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242" y="3861048"/>
            <a:ext cx="0" cy="46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52769" y="3946298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Important Variables</a:t>
            </a:r>
            <a:endParaRPr lang="en-IN" dirty="0" smtClean="0"/>
          </a:p>
          <a:p>
            <a:r>
              <a:rPr lang="en-IN" dirty="0" smtClean="0"/>
              <a:t>Univariate Analysis</a:t>
            </a:r>
            <a:endParaRPr lang="en-IN" dirty="0" smtClean="0"/>
          </a:p>
          <a:p>
            <a:r>
              <a:rPr lang="en-IN" dirty="0" smtClean="0"/>
              <a:t>Bivariate Analysis</a:t>
            </a:r>
            <a:endParaRPr lang="en-IN" dirty="0" smtClean="0"/>
          </a:p>
          <a:p>
            <a:r>
              <a:rPr lang="en-IN" dirty="0" smtClean="0"/>
              <a:t>Data Visualisation</a:t>
            </a:r>
            <a:endParaRPr lang="en-IN" dirty="0" smtClean="0"/>
          </a:p>
          <a:p>
            <a:r>
              <a:rPr lang="en-IN" dirty="0" smtClean="0"/>
              <a:t>Handling Missing values and outliers.</a:t>
            </a:r>
            <a:endParaRPr lang="en-IN" dirty="0" smtClean="0"/>
          </a:p>
          <a:p>
            <a:r>
              <a:rPr lang="en-IN" dirty="0" smtClean="0"/>
              <a:t>Transform Original Variables.</a:t>
            </a:r>
            <a:endParaRPr lang="en-IN" dirty="0" smtClean="0"/>
          </a:p>
          <a:p>
            <a:r>
              <a:rPr lang="en-IN" dirty="0" smtClean="0"/>
              <a:t>Derive New Variables.</a:t>
            </a:r>
            <a:endParaRPr lang="en-IN" dirty="0" smtClean="0"/>
          </a:p>
          <a:p>
            <a:r>
              <a:rPr lang="en-IN" dirty="0" smtClean="0"/>
              <a:t>Correlation between variables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EDA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Univariate analysis.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It means only One variable at a time.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Bivariate analysis.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</a:t>
            </a:r>
            <a:r>
              <a:rPr lang="en-IN" dirty="0" smtClean="0"/>
              <a:t>It means only Two variable at a time.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Multivariate analysis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</a:t>
            </a:r>
            <a:r>
              <a:rPr lang="en-IN" dirty="0" smtClean="0"/>
              <a:t>It means only Multiple variable at a time.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Analysis 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Now in assignment we have compared driven some graphs.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above graph i.e. Box plot which shows the distribution of Income.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Graphs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320040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2422</Words>
  <Application>WPS Presentation</Application>
  <PresentationFormat>On-screen Show (4:3)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Concourse</vt:lpstr>
      <vt:lpstr>EDA Assignment </vt:lpstr>
      <vt:lpstr>Overview</vt:lpstr>
      <vt:lpstr>What is EDA?</vt:lpstr>
      <vt:lpstr>Why EDA?</vt:lpstr>
      <vt:lpstr>History of EDA.</vt:lpstr>
      <vt:lpstr>Types of Data (also Exp)</vt:lpstr>
      <vt:lpstr>Steps in EDA</vt:lpstr>
      <vt:lpstr>Types Of Analysis </vt:lpstr>
      <vt:lpstr>Graphs </vt:lpstr>
      <vt:lpstr>PowerPoint 演示文稿</vt:lpstr>
      <vt:lpstr>PowerPoint 演示文稿</vt:lpstr>
      <vt:lpstr>Univariate analysis Graphs</vt:lpstr>
      <vt:lpstr>PowerPoint 演示文稿</vt:lpstr>
      <vt:lpstr>PowerPoint 演示文稿</vt:lpstr>
      <vt:lpstr>Bivariate analysis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 </dc:title>
  <dc:creator>Windows User</dc:creator>
  <cp:lastModifiedBy>LENOVO</cp:lastModifiedBy>
  <cp:revision>20</cp:revision>
  <dcterms:created xsi:type="dcterms:W3CDTF">2022-01-25T05:38:00Z</dcterms:created>
  <dcterms:modified xsi:type="dcterms:W3CDTF">2023-01-30T11:02:01Z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E8C2EC1738F249D69A8D0A61E5BD7ED4</vt:lpwstr>
  </property>
  <property fmtid="{D5CDD505-2E9C-101B-9397-08002B2CF9AE}" pid="3" name="KSOProductBuildVer">
    <vt:lpwstr>1033-11.2.0.11440</vt:lpwstr>
  </property>
</Properties>
</file>