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54edb368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54edb368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54edb368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54edb36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54edb36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54edb36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54edb36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54edb36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54edb36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54edb36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54edb36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4edb36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80575" y="2407800"/>
            <a:ext cx="6902700" cy="273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ISE- 2 Part 2: Mini Project</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sz="1900"/>
              <a:t>                           Presented By -</a:t>
            </a:r>
            <a:endParaRPr sz="1900"/>
          </a:p>
          <a:p>
            <a:pPr indent="0" lvl="0" marL="0" rtl="0" algn="l">
              <a:spcBef>
                <a:spcPts val="0"/>
              </a:spcBef>
              <a:spcAft>
                <a:spcPts val="0"/>
              </a:spcAft>
              <a:buNone/>
            </a:pPr>
            <a:r>
              <a:rPr lang="en" sz="1900"/>
              <a:t>                               Sourabh Kanwade -</a:t>
            </a:r>
            <a:r>
              <a:rPr lang="en" sz="1900"/>
              <a:t>2016BTECS00053</a:t>
            </a:r>
            <a:endParaRPr sz="1900"/>
          </a:p>
          <a:p>
            <a:pPr indent="0" lvl="0" marL="0" rtl="0" algn="ctr">
              <a:spcBef>
                <a:spcPts val="0"/>
              </a:spcBef>
              <a:spcAft>
                <a:spcPts val="0"/>
              </a:spcAft>
              <a:buNone/>
            </a:pPr>
            <a:r>
              <a:rPr lang="en" sz="1900"/>
              <a:t>                      Yogesh Kumare     -2017BTECS00109</a:t>
            </a:r>
            <a:endParaRPr sz="1900"/>
          </a:p>
          <a:p>
            <a:pPr indent="0" lvl="0" marL="0" rtl="0" algn="l">
              <a:spcBef>
                <a:spcPts val="0"/>
              </a:spcBef>
              <a:spcAft>
                <a:spcPts val="0"/>
              </a:spcAft>
              <a:buClr>
                <a:schemeClr val="dk1"/>
              </a:buClr>
              <a:buSzPts val="1100"/>
              <a:buFont typeface="Arial"/>
              <a:buNone/>
            </a:pPr>
            <a:r>
              <a:rPr lang="en" sz="1900"/>
              <a:t>                               </a:t>
            </a:r>
            <a:r>
              <a:rPr lang="en" sz="1900"/>
              <a:t>Saikiran Naramwar-2016BTECS00079</a:t>
            </a:r>
            <a:endParaRPr sz="1900"/>
          </a:p>
          <a:p>
            <a:pPr indent="0" lvl="0" marL="0" rtl="0" algn="ctr">
              <a:spcBef>
                <a:spcPts val="0"/>
              </a:spcBef>
              <a:spcAft>
                <a:spcPts val="0"/>
              </a:spcAft>
              <a:buNone/>
            </a:pPr>
            <a:r>
              <a:rPr lang="en" sz="1900"/>
              <a:t>                                Guided By Mr.Kiran P. Kamble</a:t>
            </a:r>
            <a:endParaRPr sz="1900"/>
          </a:p>
        </p:txBody>
      </p:sp>
      <p:sp>
        <p:nvSpPr>
          <p:cNvPr id="55" name="Google Shape;55;p13"/>
          <p:cNvSpPr txBox="1"/>
          <p:nvPr>
            <p:ph type="ctrTitle"/>
          </p:nvPr>
        </p:nvSpPr>
        <p:spPr>
          <a:xfrm>
            <a:off x="-376000" y="790725"/>
            <a:ext cx="7947300" cy="10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P.E.-III Digital Image Processing</a:t>
            </a:r>
            <a:endParaRPr sz="2800"/>
          </a:p>
        </p:txBody>
      </p:sp>
      <p:sp>
        <p:nvSpPr>
          <p:cNvPr id="56" name="Google Shape;56;p13"/>
          <p:cNvSpPr txBox="1"/>
          <p:nvPr/>
        </p:nvSpPr>
        <p:spPr>
          <a:xfrm>
            <a:off x="6419300" y="2054725"/>
            <a:ext cx="2215800" cy="24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6983275" y="149725"/>
            <a:ext cx="2114550" cy="1905000"/>
          </a:xfrm>
          <a:prstGeom prst="rect">
            <a:avLst/>
          </a:prstGeom>
          <a:noFill/>
          <a:ln>
            <a:noFill/>
          </a:ln>
        </p:spPr>
      </p:pic>
      <p:sp>
        <p:nvSpPr>
          <p:cNvPr id="58" name="Google Shape;58;p13"/>
          <p:cNvSpPr txBox="1"/>
          <p:nvPr/>
        </p:nvSpPr>
        <p:spPr>
          <a:xfrm>
            <a:off x="80575" y="41630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t>Walchand  college of Engineering,sangli</a:t>
            </a:r>
            <a:endParaRPr b="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Capture sample image contain object such as, coin or pills. Measure exact size of objects present in image.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9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the size of objects in an image with OpenCV</a:t>
            </a:r>
            <a:endParaRPr/>
          </a:p>
        </p:txBody>
      </p:sp>
      <p:sp>
        <p:nvSpPr>
          <p:cNvPr id="70" name="Google Shape;70;p15"/>
          <p:cNvSpPr txBox="1"/>
          <p:nvPr>
            <p:ph idx="1" type="body"/>
          </p:nvPr>
        </p:nvSpPr>
        <p:spPr>
          <a:xfrm>
            <a:off x="396475" y="1510900"/>
            <a:ext cx="8435700" cy="305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Measuring the size of objects in an image is similar to computing the distance from our camera to an object — in both cases, we need to define a ratio that measures the number of pixels per a given metric.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“pixels per metric” ratio</a:t>
            </a:r>
            <a:endParaRPr/>
          </a:p>
        </p:txBody>
      </p:sp>
      <p:sp>
        <p:nvSpPr>
          <p:cNvPr id="76" name="Google Shape;76;p16"/>
          <p:cNvSpPr txBox="1"/>
          <p:nvPr>
            <p:ph idx="1" type="body"/>
          </p:nvPr>
        </p:nvSpPr>
        <p:spPr>
          <a:xfrm>
            <a:off x="311700" y="1152475"/>
            <a:ext cx="8603700" cy="378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pixels_per_metric = object_width / know_width</a:t>
            </a:r>
            <a:endParaRPr sz="1600"/>
          </a:p>
          <a:p>
            <a:pPr indent="0" lvl="0" marL="0" rtl="0" algn="l">
              <a:spcBef>
                <a:spcPts val="1600"/>
              </a:spcBef>
              <a:spcAft>
                <a:spcPts val="0"/>
              </a:spcAft>
              <a:buClr>
                <a:schemeClr val="dk1"/>
              </a:buClr>
              <a:buSzPts val="1100"/>
              <a:buFont typeface="Arial"/>
              <a:buNone/>
            </a:pPr>
            <a:r>
              <a:rPr lang="en" sz="1600"/>
              <a:t>In order to determine the size of an object in an image, we first need to perform a “calibration” (not to be confused with intrinsic/extrinsic calibration) using a reference object. Our reference object should have two important properties:</a:t>
            </a:r>
            <a:endParaRPr sz="1600"/>
          </a:p>
          <a:p>
            <a:pPr indent="-330200" lvl="0" marL="457200" rtl="0" algn="l">
              <a:spcBef>
                <a:spcPts val="1600"/>
              </a:spcBef>
              <a:spcAft>
                <a:spcPts val="0"/>
              </a:spcAft>
              <a:buSzPts val="1600"/>
              <a:buChar char="●"/>
            </a:pPr>
            <a:r>
              <a:rPr b="1" lang="en" sz="1600"/>
              <a:t>Property #1</a:t>
            </a:r>
            <a:r>
              <a:rPr lang="en" sz="1600"/>
              <a:t>: We should know the dimensions of this object (in terms of width or height) in a measurable unit (such as millimeters, inches, etc.).</a:t>
            </a:r>
            <a:endParaRPr sz="1600"/>
          </a:p>
          <a:p>
            <a:pPr indent="-330200" lvl="0" marL="457200" rtl="0" algn="l">
              <a:spcBef>
                <a:spcPts val="0"/>
              </a:spcBef>
              <a:spcAft>
                <a:spcPts val="0"/>
              </a:spcAft>
              <a:buSzPts val="1600"/>
              <a:buChar char="●"/>
            </a:pPr>
            <a:r>
              <a:rPr b="1" lang="en" sz="1600"/>
              <a:t>Property #2</a:t>
            </a:r>
            <a:r>
              <a:rPr lang="en" sz="1600"/>
              <a:t>: We should be able to easily find this reference object in an image, either based on the placement of the object (such as the reference object always being placed in the top-left corner of an image) or via appearances (like being a distinctive color or shape, unique and different from all other objects in the image). In either case, our reference should should be uniquely identifiable in some manner.</a:t>
            </a:r>
            <a:endParaRPr sz="1600"/>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82" name="Google Shape;82;p17"/>
          <p:cNvPicPr preferRelativeResize="0"/>
          <p:nvPr/>
        </p:nvPicPr>
        <p:blipFill>
          <a:blip r:embed="rId3">
            <a:alphaModFix/>
          </a:blip>
          <a:stretch>
            <a:fillRect/>
          </a:stretch>
        </p:blipFill>
        <p:spPr>
          <a:xfrm>
            <a:off x="1960950" y="1017725"/>
            <a:ext cx="5336400" cy="400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65275" y="445250"/>
            <a:ext cx="8528700" cy="44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we’ll be using the United States quarter as our reference object and throughout all examples, ensure it is always the left-most object in our image</a:t>
            </a:r>
            <a:endParaRPr/>
          </a:p>
          <a:p>
            <a:pPr indent="0" lvl="0" marL="0" rtl="0" algn="l">
              <a:spcBef>
                <a:spcPts val="1600"/>
              </a:spcBef>
              <a:spcAft>
                <a:spcPts val="0"/>
              </a:spcAft>
              <a:buClr>
                <a:schemeClr val="dk1"/>
              </a:buClr>
              <a:buSzPts val="1100"/>
              <a:buFont typeface="Arial"/>
              <a:buNone/>
            </a:pPr>
            <a:r>
              <a:rPr lang="en"/>
              <a:t> A US quarter has a known_width of 0.955 inches. Now, suppose that our object_width (measured in pixels) is computed be 150 pixels wide (based on its associated bounding box).</a:t>
            </a:r>
            <a:endParaRPr/>
          </a:p>
          <a:p>
            <a:pPr indent="0" lvl="0" marL="0" rtl="0" algn="l">
              <a:spcBef>
                <a:spcPts val="1600"/>
              </a:spcBef>
              <a:spcAft>
                <a:spcPts val="0"/>
              </a:spcAft>
              <a:buNone/>
            </a:pPr>
            <a:r>
              <a:rPr lang="en"/>
              <a:t>The pixels_per_metric is therefore:</a:t>
            </a:r>
            <a:endParaRPr/>
          </a:p>
          <a:p>
            <a:pPr indent="457200" lvl="0" marL="0" rtl="0" algn="l">
              <a:spcBef>
                <a:spcPts val="1600"/>
              </a:spcBef>
              <a:spcAft>
                <a:spcPts val="0"/>
              </a:spcAft>
              <a:buClr>
                <a:schemeClr val="dk1"/>
              </a:buClr>
              <a:buSzPts val="1100"/>
              <a:buFont typeface="Arial"/>
              <a:buNone/>
            </a:pPr>
            <a:r>
              <a:rPr lang="en"/>
              <a:t>pixels_per_metric = 150px / 0.955in = 157px</a:t>
            </a:r>
            <a:endParaRPr/>
          </a:p>
          <a:p>
            <a:pPr indent="0" lvl="0" marL="0" rtl="0" algn="l">
              <a:spcBef>
                <a:spcPts val="1600"/>
              </a:spcBef>
              <a:spcAft>
                <a:spcPts val="0"/>
              </a:spcAft>
              <a:buClr>
                <a:schemeClr val="dk1"/>
              </a:buClr>
              <a:buSzPts val="1100"/>
              <a:buFont typeface="Arial"/>
              <a:buNone/>
            </a:pPr>
            <a:r>
              <a:rPr lang="en"/>
              <a:t>Thus implying there are approximately 157 pixels per every 0.955 inches in our image. Using this ratio, we can compute the size of objects in an image.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