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2527200" y="16997040"/>
            <a:ext cx="841680" cy="566496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506960" y="2404440"/>
            <a:ext cx="776592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  <a:ea typeface="DejaVu Sans"/>
              </a:rPr>
              <a:t>CMPS 339 PROJECT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506960" y="405072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Quintinium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1- Trigger Test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To test the trigger related to the COURSE table for adding new rows.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INSERT INTO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COURSE (c_name, c_description) VALUES (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'Gold'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'testing'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3" name="Picture 5" descr=""/>
          <p:cNvPicPr/>
          <p:nvPr/>
        </p:nvPicPr>
        <p:blipFill>
          <a:blip r:embed="rId1"/>
          <a:stretch/>
        </p:blipFill>
        <p:spPr>
          <a:xfrm>
            <a:off x="2109600" y="4520520"/>
            <a:ext cx="6306480" cy="233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2 – Insert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Insert a new employee to the EMPLOYEE table.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INSERT INTO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EMPLOYEE (e_id, fname, lname, e_email, e_address, e_city, e_state, phone_number, ssn, birth_date, job_title, d_num, mgmt_id) 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VALUES (57-1111054,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'Newbie'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'Branch'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'newbieBranch@patch.com'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'2200 Morrison Blvd.’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'New Orleans'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'LA'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'985-750-8181'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'439-91-5617','1991-02-16'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'Telemarketor'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,5,4);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2-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7" name="Content Placeholder 4" descr=""/>
          <p:cNvPicPr/>
          <p:nvPr/>
        </p:nvPicPr>
        <p:blipFill>
          <a:blip r:embed="rId1"/>
          <a:stretch/>
        </p:blipFill>
        <p:spPr>
          <a:xfrm>
            <a:off x="160560" y="1555920"/>
            <a:ext cx="11693520" cy="493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3- Update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Add 1 to each “d_num” column in the EMPLOYEE table. Reasoning because we found that in some cases after using the IDENTITY key word, some of the values did not come out as expected. 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Therefore, we had to adjust accordingly.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3399"/>
                </a:solidFill>
                <a:latin typeface="Trebuchet MS"/>
                <a:ea typeface="DejaVu Sans"/>
              </a:rPr>
              <a:t>UPDATE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EMPLOYEE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d_num = d_num + 1;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3-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81" name="Content Placeholder 5" descr=""/>
          <p:cNvPicPr/>
          <p:nvPr/>
        </p:nvPicPr>
        <p:blipFill>
          <a:blip r:embed="rId1"/>
          <a:stretch/>
        </p:blipFill>
        <p:spPr>
          <a:xfrm>
            <a:off x="-6519960" y="1359720"/>
            <a:ext cx="17684280" cy="51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4 – Delete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Delete an employee from the EMPLOYEE table.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DELETE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EMPLOYEE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WHERE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e_id = -1487710;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4- Result (BEFORE)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85" name="Content Placeholder 4" descr=""/>
          <p:cNvPicPr/>
          <p:nvPr/>
        </p:nvPicPr>
        <p:blipFill>
          <a:blip r:embed="rId1"/>
          <a:stretch/>
        </p:blipFill>
        <p:spPr>
          <a:xfrm>
            <a:off x="2179440" y="2160720"/>
            <a:ext cx="5591880" cy="38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4- Result (AFTER)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87" name="Content Placeholder 6" descr=""/>
          <p:cNvPicPr/>
          <p:nvPr/>
        </p:nvPicPr>
        <p:blipFill>
          <a:blip r:embed="rId1"/>
          <a:stretch/>
        </p:blipFill>
        <p:spPr>
          <a:xfrm>
            <a:off x="369000" y="1690560"/>
            <a:ext cx="12126600" cy="435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5- Query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Determine how many appointments were made for the Social Foundation course. (course_id = 2)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*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APPOINTMENT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WHERE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course_id = 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0" name="Picture 3" descr=""/>
          <p:cNvPicPr/>
          <p:nvPr/>
        </p:nvPicPr>
        <p:blipFill>
          <a:blip r:embed="rId1"/>
          <a:stretch/>
        </p:blipFill>
        <p:spPr>
          <a:xfrm>
            <a:off x="419040" y="4721400"/>
            <a:ext cx="11352600" cy="158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6- Sub-query WHERE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Find products that exist under the group name ‘accessories’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P.p_id, P.p_name, P.retail_price, P.sum_in_stock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PRODUCT AS 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WHERE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EXISTS (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P.p_group_name, P.sum_in_stock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PRODUCT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WHERE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P.p_group_name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'accessories'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  P.sum_in_stock &gt;=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TEAM MEMBERS &amp; ROLES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Dustin Branch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Benjamin Henry 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Tyler Oalman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Roles: We each took part in a little bit of everything in the project, from developing a schema, generating data, and writing queries.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6-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4" name="Content Placeholder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7239600" cy="40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7- Sub-query FROM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Determine number of private lessons taken by the student, ordering them by date.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sprvlt_id, tcprvt, scheduled_priv_date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(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sprvlt_id, scheduled_priv_date, tcprvt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STUD_PRIV_LESS_TAKEN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GROUP BY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sprvlt_id, sprvlr_id, scheduled_priv_date, tcprvt)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      privTakenSummary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ORDER BY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scheduled_priv_date;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7-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8" name="Content Placeholder 4" descr=""/>
          <p:cNvPicPr/>
          <p:nvPr/>
        </p:nvPicPr>
        <p:blipFill>
          <a:blip r:embed="rId1"/>
          <a:stretch/>
        </p:blipFill>
        <p:spPr>
          <a:xfrm>
            <a:off x="673920" y="1860840"/>
            <a:ext cx="9495720" cy="429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8- Sub-query SELECT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Determine total revenue per day from the store.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P.p_date, (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3399"/>
                </a:solidFill>
                <a:latin typeface="Trebuchet MS"/>
                <a:ea typeface="DejaVu Sans"/>
              </a:rPr>
              <a:t>SUM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(total_price)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PURCHASE AS PUR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                               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WHERE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PUR.p_id = P.p_id)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RevenuePerDay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PURCHASE AS 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8-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2" name="Content Placeholder 4" descr=""/>
          <p:cNvPicPr/>
          <p:nvPr/>
        </p:nvPicPr>
        <p:blipFill>
          <a:blip r:embed="rId1"/>
          <a:stretch/>
        </p:blipFill>
        <p:spPr>
          <a:xfrm>
            <a:off x="1042560" y="1825560"/>
            <a:ext cx="7859520" cy="484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9- EXCEPT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Select all names, job titles, and management IDs in all for all employees except ‘Janitors’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E.e_id, E.fname, E.lname, E.job_title, E.d_num, E.mgmt_id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EMPLOYEE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EXCEPT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E.e_id, E.fname, E.lname, E.job_title, E.d_num, E.mgmt_id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EMPLOYEE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WHERE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E.job_title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'Janitor'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9- Results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6" name="Content Placeholder 4" descr=""/>
          <p:cNvPicPr/>
          <p:nvPr/>
        </p:nvPicPr>
        <p:blipFill>
          <a:blip r:embed="rId1"/>
          <a:stretch/>
        </p:blipFill>
        <p:spPr>
          <a:xfrm>
            <a:off x="689760" y="1690560"/>
            <a:ext cx="8308800" cy="484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10- Query with ANY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 Return rows in PRODUCT table where total number of items in stock is greater than 10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p_id, p_name, sum_in_stock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PRODUCT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WHERE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p_id = ANY (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p_id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PRODUCT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WHERE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             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sum_in_stock &gt; 10);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10-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0" name="Content Placeholder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4889520" cy="434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11- INNER-JOIN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Determine which vendors supply each product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P.p_id, P.p_name, V.v_id, V.v_name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PRODUCT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INNER JOIN  VENDOR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V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P.vendor_id = V.v_id;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DESCRIPTION OF BUSINESS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 dance studio that allows students to enroll into one to five courses.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There is also a retail side of the business where students can by dance shoes, costumes, and other accessories.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11-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4" name="Content Placeholder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4593960" cy="46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12- FULL OUTER JOIN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See all lessons that were booked and then determine which lessons were taken.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B.appt_id, B.course_id, B.lesson_id, T.course_id, T.lesson_id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LESSON_BOOKED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FULL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OUTER JOIN LESSON_TAKEN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T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B.appt_id = T.appt_id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ORDER BY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B.appt_id;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12-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8" name="Content Placeholder 4" descr=""/>
          <p:cNvPicPr/>
          <p:nvPr/>
        </p:nvPicPr>
        <p:blipFill>
          <a:blip r:embed="rId1"/>
          <a:stretch/>
        </p:blipFill>
        <p:spPr>
          <a:xfrm>
            <a:off x="838080" y="1867680"/>
            <a:ext cx="6320160" cy="283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13- LEFT JOIN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See all products bought for a particular purchase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*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PURCHASE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LEFT JOIN PURCHASE_PRODUCT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PP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P.p_id = PP.purchase_id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ORDER BY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P.p_id;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13-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22" name="Content Placeholder 3" descr=""/>
          <p:cNvPicPr/>
          <p:nvPr/>
        </p:nvPicPr>
        <p:blipFill>
          <a:blip r:embed="rId1"/>
          <a:stretch/>
        </p:blipFill>
        <p:spPr>
          <a:xfrm>
            <a:off x="513360" y="1450080"/>
            <a:ext cx="7923600" cy="70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14- RIGHT JOIN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Get the first name, last name, and management ID of employees that are teachers.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T.t_id, E.e_id, E.fname, E.lname, E.mgmt_id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EMPLOYEE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RIGHT JOIN TEACHER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T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E.e_id = T.employee_id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ORDER BY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T.t_id;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14-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26" name="Content Placeholder 4" descr=""/>
          <p:cNvPicPr/>
          <p:nvPr/>
        </p:nvPicPr>
        <p:blipFill>
          <a:blip r:embed="rId1"/>
          <a:stretch/>
        </p:blipFill>
        <p:spPr>
          <a:xfrm>
            <a:off x="779760" y="1565640"/>
            <a:ext cx="5315040" cy="492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15- AGGRE GROUP BY &amp; HAVING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Determine the total number of sales from each individual cashier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E.e_id, E.lname, </a:t>
            </a:r>
            <a:r>
              <a:rPr b="0" lang="en-US" sz="1800" spc="-1" strike="noStrike">
                <a:solidFill>
                  <a:srgbClr val="ff3399"/>
                </a:solidFill>
                <a:latin typeface="Trebuchet MS"/>
                <a:ea typeface="DejaVu Sans"/>
              </a:rPr>
              <a:t>COUNT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(P.sales_person) AS num_of_sales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PRUCHASE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INNER JOIN EMPLOYEE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P.sales_person = E.e_id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GROUP BY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E.e_id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HAVING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3399"/>
                </a:solidFill>
                <a:latin typeface="Trebuchet MS"/>
                <a:ea typeface="DejaVu Sans"/>
              </a:rPr>
              <a:t>COUNT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(P.sales_person) &gt; 1;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15-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30" name="Content Placeholder 4" descr=""/>
          <p:cNvPicPr/>
          <p:nvPr/>
        </p:nvPicPr>
        <p:blipFill>
          <a:blip r:embed="rId1"/>
          <a:stretch/>
        </p:blipFill>
        <p:spPr>
          <a:xfrm>
            <a:off x="838080" y="1828800"/>
            <a:ext cx="4714920" cy="448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16 – AGGRE JOIN SUB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Determine number of employees in a particular department.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D.d_num, </a:t>
            </a:r>
            <a:r>
              <a:rPr b="0" lang="en-US" sz="1800" spc="-1" strike="noStrike">
                <a:solidFill>
                  <a:srgbClr val="ff3399"/>
                </a:solidFill>
                <a:latin typeface="Trebuchet MS"/>
                <a:ea typeface="DejaVu Sans"/>
              </a:rPr>
              <a:t>COUNT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(E.d_num)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total_employees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DEPARTMENT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FULL OUTER JOIN EMPLOYEE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D.d_num = E.d_num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WHERE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EXISTS (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E.d_num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                     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                     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WHERE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E.d_num &gt;=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                  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GROUP BY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D.d_num;     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4" descr=""/>
          <p:cNvPicPr/>
          <p:nvPr/>
        </p:nvPicPr>
        <p:blipFill>
          <a:blip r:embed="rId1"/>
          <a:stretch/>
        </p:blipFill>
        <p:spPr>
          <a:xfrm>
            <a:off x="711000" y="0"/>
            <a:ext cx="1076904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16 -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34" name="Content Placeholder 4" descr=""/>
          <p:cNvPicPr/>
          <p:nvPr/>
        </p:nvPicPr>
        <p:blipFill>
          <a:blip r:embed="rId1"/>
          <a:stretch/>
        </p:blipFill>
        <p:spPr>
          <a:xfrm>
            <a:off x="673920" y="2016360"/>
            <a:ext cx="4556160" cy="39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DML: Query 17- WITH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Use a with query to shorten the employee table and see the department name they work for.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WITH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short_employee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(e_id, lname, job_title, mgmt_id)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(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e_id, lname, job_title, mgmt_id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EMPLOYEE)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*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short_employee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FULL OUTER JOIN DEPARTMENT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D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SE.mgmt_id = D.mgmt_id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Query 17 - Result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38" name="Content Placeholder 4" descr=""/>
          <p:cNvPicPr/>
          <p:nvPr/>
        </p:nvPicPr>
        <p:blipFill>
          <a:blip r:embed="rId1"/>
          <a:stretch/>
        </p:blipFill>
        <p:spPr>
          <a:xfrm>
            <a:off x="593640" y="1333800"/>
            <a:ext cx="8709840" cy="734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ANALYSIS OF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Upon inserting most of data into the database we found that for some of the attributes declared as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PRIMARY KEYS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with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IDENTITY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(1,1) that some row numbers would start counting at 2 or even 3 and on one occasion started at 94.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For example, in our DEPARTMENT table d_num starting at row 2 and went to row 6. However, there are only 5 departments.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Another anomaly found was that the attribute e_id in the EMPLOYEE table chopped off the initial 2 numbers in front of the dash. So, e_id values should have been in this format, “12-3456789”, but instead appear as “-3456789”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ANALYSIS OF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For the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IDENTITY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anomalies we ended up using a function similar to (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UPDATE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TABLE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SET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column = column + x) to re-adjust the data to the appropriate values or modified the values in our data before inserting it in. 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In other cases we chose to remove the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IDENTITY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keyword from the attribute.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DDL: Query 1- CREATE TABLE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77880" y="185760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Create a size table for products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CREATE TABLE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SIZE(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size_id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NOT NULL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IDENTITY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(1,1)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PRIMARY KEY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size_num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DECIMAL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(11,2),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size_char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VARCHAR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(3)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CHECK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(size_char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'XS'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OR size_char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'S'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OR size_char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'M'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OR size_char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'L'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OR size_char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'XL'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OR size_char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'XXL'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DDL: Query 2- ALTER TABLE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Add an attribute called ‘size_index’ to PRODUCT table after removing original ‘size’ attribute.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32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ALTER TABLE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PRODUCT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ADD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size_index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DDL: Query 3- CHECK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Add a check constraint to the COURSE table for attribute ‘c_name’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ALTER TABLE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COURSE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ADD CONSTRAINT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c_name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CHECK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(c_name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'Introduction'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OR c_name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'Social Foundation'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OR c_name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'Bronze'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OR c_name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'Silver'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OR c_name = 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  <a:ea typeface="DejaVu Sans"/>
              </a:rPr>
              <a:t>'Gold'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DDL: Query 4- ADD Constraints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Add a constraint to the PRODUCT table for reference to the SIZE table.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ALTER TABLE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PRODUCT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ADD CONSTRAINT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FK_PRODUCT_SIZE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FOREIGN KEY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(size_index)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REFERENCES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SIZE(size_id);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DDL: Query 5- CREATE TRIGGER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AIM: Create a trigger for the COURSE table so new courses are not added.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Query: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CREATE TRIGGER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INSTEADOFTriggerCOURSE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ON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COURSE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INSTEAD OF INSERT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BEGIN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PRINT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('Instead of trigger is Executed!')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Trebuchet MS"/>
                <a:ea typeface="DejaVu Sans"/>
              </a:rPr>
              <a:t>END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Application>LibreOffice/5.4.1.2$Windows_X86_64 LibreOffice_project/ea7cb86e6eeb2bf3a5af73a8f7777ac570321527</Application>
  <Words>1727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2018-04-19T19:36:03Z</dcterms:created>
  <dc:creator>Omer</dc:creator>
  <dc:description/>
  <dc:language>en-US</dc:language>
  <cp:lastModifiedBy/>
  <dcterms:modified xsi:type="dcterms:W3CDTF">2018-11-26T12:54:30Z</dcterms:modified>
  <cp:revision>30</cp:revision>
  <dc:subject/>
  <dc:title>CMPS 439/539 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