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8"/>
  </p:notesMasterIdLst>
  <p:sldIdLst>
    <p:sldId id="256" r:id="rId2"/>
    <p:sldId id="290" r:id="rId3"/>
    <p:sldId id="302" r:id="rId4"/>
    <p:sldId id="291" r:id="rId5"/>
    <p:sldId id="312" r:id="rId6"/>
    <p:sldId id="313" r:id="rId7"/>
    <p:sldId id="311" r:id="rId8"/>
    <p:sldId id="314" r:id="rId9"/>
    <p:sldId id="315" r:id="rId10"/>
    <p:sldId id="316" r:id="rId11"/>
    <p:sldId id="317" r:id="rId12"/>
    <p:sldId id="318" r:id="rId13"/>
    <p:sldId id="292" r:id="rId14"/>
    <p:sldId id="319" r:id="rId15"/>
    <p:sldId id="293" r:id="rId16"/>
    <p:sldId id="31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294ED-943E-4187-A4BB-42C7581AA738}" type="datetimeFigureOut">
              <a:rPr lang="ru-RU" smtClean="0"/>
              <a:pPr/>
              <a:t>06.05.2024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81D6-B1FC-4721-B522-E62E6BDB16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0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663-7042-4DBE-A1F6-40E246D77CAC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6FC-FB57-4944-83ED-75C3AAC4820C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582-F12B-4D26-B143-EF064F618542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2E2-1AE5-4ED8-B40C-CB56B38C021A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CDC-3342-45AC-BEA6-C5E0C2C4C58E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ADDF-F900-494C-A802-A21A271C4494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DA18-7764-4C53-8B8C-2A44C93AD61E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B7AD-1FF0-4DF1-ABF1-E66A9C9B151C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F45-FCA2-4E2B-9A08-602EFA59D582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DD95-EC9A-49C9-AC33-A031B37CBDB9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3DA0-7232-40E3-A490-CD536A1D5AE8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5A41-2681-4638-8777-EB4FBCC17A52}" type="datetime1">
              <a:rPr lang="ru-RU" smtClean="0"/>
              <a:pPr/>
              <a:t>06.05.2024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Выполнил</a:t>
            </a:r>
            <a:r>
              <a:rPr lang="ru-RU" dirty="0"/>
              <a:t>:</a:t>
            </a:r>
            <a:r>
              <a:rPr lang="ru-RU" sz="2400" dirty="0"/>
              <a:t> студен</a:t>
            </a:r>
            <a:r>
              <a:rPr lang="ru-RU" dirty="0"/>
              <a:t>т</a:t>
            </a:r>
            <a:r>
              <a:rPr lang="ru-RU" sz="2400" dirty="0"/>
              <a:t> группы </a:t>
            </a:r>
            <a:r>
              <a:rPr lang="ru-RU" dirty="0"/>
              <a:t>СП-2-21-М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Кузин Никита Эдуардович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Руководитель: </a:t>
            </a:r>
            <a:r>
              <a:rPr lang="ru-RU" dirty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БД детского сада. </a:t>
            </a:r>
          </a:p>
          <a:p>
            <a:r>
              <a:rPr lang="ru-RU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технический 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КУРСОВОЙ 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Волгоград  2023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956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8891954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3. запрос на выборку по таблице «Работники дет. сада» и просмотреть всех работников с фамилией на букву «М» и «С» у которых стаж работы более 5 лет.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 </a:t>
            </a: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2D2D95-1278-49C0-B9B4-00D5DDA9B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1846" y="3187944"/>
            <a:ext cx="5779477" cy="27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11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4882662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4. Создать запрос, которое будет хранить список детей, которые</a:t>
            </a:r>
            <a:br>
              <a:rPr lang="ru-RU" sz="2400" dirty="0">
                <a:effectLst/>
                <a:ea typeface="Calibri" panose="020F0502020204030204" pitchFamily="34" charset="0"/>
              </a:rPr>
            </a:br>
            <a:r>
              <a:rPr lang="ru-RU" sz="2400" dirty="0">
                <a:effectLst/>
                <a:ea typeface="Calibri" panose="020F0502020204030204" pitchFamily="34" charset="0"/>
              </a:rPr>
              <a:t>поступили в текущем году, и количество детей было не менее 30.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 </a:t>
            </a:r>
            <a:endParaRPr lang="ru-RU" sz="6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C12929-D082-4466-92E3-A956376B6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878" y="228600"/>
            <a:ext cx="615754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12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9067800" cy="254708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5. Создать запрос, которое будет выводить список родителей, у которых номер телефона начинается на «+7904».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BF5878-6B0E-472A-8999-D09662815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205284"/>
            <a:ext cx="6447692" cy="27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13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81711"/>
            <a:ext cx="10515600" cy="4351338"/>
          </a:xfrm>
        </p:spPr>
        <p:txBody>
          <a:bodyPr/>
          <a:lstStyle/>
          <a:p>
            <a:r>
              <a:rPr lang="ru-RU" dirty="0"/>
              <a:t>Заходим в Visual Studio</a:t>
            </a:r>
          </a:p>
          <a:p>
            <a:r>
              <a:rPr lang="ru-RU" dirty="0"/>
              <a:t>Выбираем Windows </a:t>
            </a:r>
            <a:r>
              <a:rPr lang="ru-RU" dirty="0" err="1"/>
              <a:t>Forms</a:t>
            </a:r>
            <a:r>
              <a:rPr lang="ru-RU" dirty="0"/>
              <a:t> </a:t>
            </a:r>
          </a:p>
          <a:p>
            <a:r>
              <a:rPr lang="ru-RU" dirty="0"/>
              <a:t>Даем имя проекту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52B538-2E48-439D-8CF0-18CBC9F83D2D}"/>
              </a:ext>
            </a:extLst>
          </p:cNvPr>
          <p:cNvPicPr/>
          <p:nvPr/>
        </p:nvPicPr>
        <p:blipFill rotWithShape="1">
          <a:blip r:embed="rId2"/>
          <a:srcRect t="5831"/>
          <a:stretch/>
        </p:blipFill>
        <p:spPr>
          <a:xfrm>
            <a:off x="2170235" y="2989383"/>
            <a:ext cx="4400550" cy="36416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74FFEC-3F9E-4311-BFAC-02F6580CDF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1785" y="683694"/>
            <a:ext cx="4902200" cy="34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2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14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AF7168-F2BB-4BFB-97AF-CF6C640A0A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8313" y="165100"/>
            <a:ext cx="5060950" cy="30511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7980CB-9DB0-4BBE-B4C2-65BD5BC69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0"/>
          <a:stretch/>
        </p:blipFill>
        <p:spPr>
          <a:xfrm>
            <a:off x="6889392" y="3290276"/>
            <a:ext cx="5079871" cy="2992072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1" y="1481711"/>
            <a:ext cx="5843954" cy="4351338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Добавляем фон, </a:t>
            </a:r>
            <a:r>
              <a:rPr lang="ru-RU" dirty="0" err="1">
                <a:effectLst/>
                <a:latin typeface="Calibri (Основной текст)"/>
                <a:ea typeface="Calibri" panose="020F0502020204030204" pitchFamily="34" charset="0"/>
              </a:rPr>
              <a:t>button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 (Основной текст)"/>
                <a:ea typeface="Calibri" panose="020F0502020204030204" pitchFamily="34" charset="0"/>
              </a:rPr>
              <a:t>label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 и 2 </a:t>
            </a:r>
            <a:r>
              <a:rPr lang="en-US" dirty="0">
                <a:effectLst/>
                <a:latin typeface="Calibri (Основной текст)"/>
                <a:ea typeface="Calibri" panose="020F0502020204030204" pitchFamily="34" charset="0"/>
              </a:rPr>
              <a:t>textbox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 на главную форму</a:t>
            </a:r>
          </a:p>
          <a:p>
            <a:r>
              <a:rPr lang="ru-RU" dirty="0">
                <a:latin typeface="Calibri (Основной текст)"/>
              </a:rPr>
              <a:t>Создаем новую форму</a:t>
            </a:r>
          </a:p>
          <a:p>
            <a:r>
              <a:rPr lang="ru-RU" dirty="0">
                <a:latin typeface="Calibri (Основной текст)"/>
              </a:rPr>
              <a:t>Добавляем 7 кнопок для перемещения между формами </a:t>
            </a:r>
          </a:p>
        </p:txBody>
      </p:sp>
    </p:spTree>
    <p:extLst>
      <p:ext uri="{BB962C8B-B14F-4D97-AF65-F5344CB8AC3E}">
        <p14:creationId xmlns:p14="http://schemas.microsoft.com/office/powerpoint/2010/main" val="47998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607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34473" y="1468581"/>
            <a:ext cx="10608685" cy="5237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целом, разработанное приложение значительно упрощает и оптимизирует управление информацией в детских садах, что способствует повышению эффективности и качества воспитательного процесса и создает более комфортные условия для детей и их родителей.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2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Выполнил</a:t>
            </a:r>
            <a:r>
              <a:rPr lang="ru-RU" dirty="0"/>
              <a:t>:</a:t>
            </a:r>
            <a:r>
              <a:rPr lang="ru-RU" sz="2400" dirty="0"/>
              <a:t> студен</a:t>
            </a:r>
            <a:r>
              <a:rPr lang="ru-RU" dirty="0"/>
              <a:t>т</a:t>
            </a:r>
            <a:r>
              <a:rPr lang="ru-RU" sz="2400" dirty="0"/>
              <a:t> группы </a:t>
            </a:r>
            <a:r>
              <a:rPr lang="ru-RU" dirty="0"/>
              <a:t>СП-2-21-М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Кузин Никита Эдуардович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Руководитель: </a:t>
            </a:r>
            <a:r>
              <a:rPr lang="ru-RU" dirty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БД детского сада. </a:t>
            </a:r>
          </a:p>
          <a:p>
            <a:r>
              <a:rPr lang="ru-RU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технический 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КУРСОВОЙ 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Волгоград  2023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817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1" y="1690688"/>
            <a:ext cx="10661794" cy="421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 включает в себя информацию об управлении детскими садами. Основные аспекты включают информацию о детях, их родителях, персонале детских садов, администраторах, а также данные о детских садах и их группах. Предметная область охватывает хранение, добавление, изменение и удаление информации, связанной с деятельностью детских садов, обеспечивая эффективное управление и контроль.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1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473200"/>
            <a:ext cx="3670299" cy="45747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Добавляем все таблицы</a:t>
            </a:r>
          </a:p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Проводим логический анализ, соединений таблицы</a:t>
            </a:r>
          </a:p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Строим связи между таблицами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3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A5C6B7-C520-4473-858C-E2C5AF34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00" y="513338"/>
            <a:ext cx="7973549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05" y="0"/>
            <a:ext cx="10515600" cy="1325563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4</a:t>
            </a:fld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755" y="995395"/>
            <a:ext cx="8625355" cy="446111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Заходим в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Management Studio </a:t>
            </a:r>
          </a:p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Создаем запрос на создание базы данных с таблицами</a:t>
            </a:r>
          </a:p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Создаем запрос на заполнение таблиц</a:t>
            </a:r>
          </a:p>
          <a:p>
            <a:pPr marL="514350" indent="-514350">
              <a:buAutoNum type="arabicPeriod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E05FCA-6B90-4A11-AF8D-CCD259171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 t="-466"/>
          <a:stretch/>
        </p:blipFill>
        <p:spPr>
          <a:xfrm>
            <a:off x="3498367" y="2778369"/>
            <a:ext cx="3446844" cy="35779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7C8B71-2066-4829-8B82-65EAA4582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92"/>
          <a:stretch/>
        </p:blipFill>
        <p:spPr>
          <a:xfrm>
            <a:off x="7397263" y="679938"/>
            <a:ext cx="3183702" cy="59165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99EE2E-0417-458E-B602-2A2C9AE1D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7" y="2797517"/>
            <a:ext cx="3183701" cy="40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0CAF38-D9FA-4B13-BF13-003597C6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5B5B-FEDF-4BC5-8716-20E4011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860CDD-8F0C-48ED-9289-1B9C57B8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0" y="927351"/>
            <a:ext cx="4261373" cy="59245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72CB88-5663-4D42-A8C9-903EB6BF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28" y="927351"/>
            <a:ext cx="5649057" cy="57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0CAF38-D9FA-4B13-BF13-003597C6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5B5B-FEDF-4BC5-8716-20E4011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0AA6E0-881A-4417-85E0-DC1EECDE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5181600" cy="3638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4D8A8-6A3E-4370-A833-F078CE62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98538"/>
            <a:ext cx="6915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/>
          <a:lstStyle/>
          <a:p>
            <a:r>
              <a:rPr lang="ru-RU" dirty="0"/>
              <a:t>Выбираем кнопку «Создать запрос» </a:t>
            </a:r>
          </a:p>
          <a:p>
            <a:r>
              <a:rPr lang="ru-RU" dirty="0"/>
              <a:t>Пишем нужный запрос </a:t>
            </a:r>
          </a:p>
          <a:p>
            <a:r>
              <a:rPr lang="ru-RU" dirty="0"/>
              <a:t>Проверяем результат.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437B2C-7D57-4474-8824-73754FC59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8"/>
          <a:stretch/>
        </p:blipFill>
        <p:spPr>
          <a:xfrm>
            <a:off x="6096000" y="1137137"/>
            <a:ext cx="5140569" cy="21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8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7321062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1. Запрос на выборку по таблице «Списки детей» и просмотреть всех детей с фамилией на букву «П». Выполняем с помощью запроса</a:t>
            </a:r>
            <a:r>
              <a:rPr lang="en-US" sz="24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>
              <a:latin typeface="Calibri (Основной текст)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C57488-4B5B-4C24-930F-5089DE7A3E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3702" y="3327669"/>
            <a:ext cx="6335835" cy="24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9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8891954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2. Запрос на выборку по таблице «Списки детей» и просмотреть всех детей, у которых фамилия начинается на букву «В», «П», «С».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97EEDC-D0B6-482E-A9DE-98F7D7190F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1627" y="3171654"/>
            <a:ext cx="6599604" cy="34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2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436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(Основной текст)</vt:lpstr>
      <vt:lpstr>Calibri Light</vt:lpstr>
      <vt:lpstr>Тема Office</vt:lpstr>
      <vt:lpstr>Презентация PowerPoint</vt:lpstr>
      <vt:lpstr>Предметная область</vt:lpstr>
      <vt:lpstr>ER-диаграмма</vt:lpstr>
      <vt:lpstr>Разработка базы данных</vt:lpstr>
      <vt:lpstr>Разработка базы данных</vt:lpstr>
      <vt:lpstr>Разработка базы данных</vt:lpstr>
      <vt:lpstr>Запросы</vt:lpstr>
      <vt:lpstr>Запросы</vt:lpstr>
      <vt:lpstr>Запросы</vt:lpstr>
      <vt:lpstr>Запросы</vt:lpstr>
      <vt:lpstr>Запросы</vt:lpstr>
      <vt:lpstr>Запросы</vt:lpstr>
      <vt:lpstr>Разработка приложения</vt:lpstr>
      <vt:lpstr>Разработка приложения</vt:lpstr>
      <vt:lpstr>Вывод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Разработка информационной системы</dc:title>
  <dc:creator>User</dc:creator>
  <cp:lastModifiedBy>никита кузин</cp:lastModifiedBy>
  <cp:revision>92</cp:revision>
  <dcterms:created xsi:type="dcterms:W3CDTF">2019-05-20T19:02:16Z</dcterms:created>
  <dcterms:modified xsi:type="dcterms:W3CDTF">2024-05-06T07:00:53Z</dcterms:modified>
</cp:coreProperties>
</file>