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0"/>
  </p:notesMasterIdLst>
  <p:sldIdLst>
    <p:sldId id="256" r:id="rId2"/>
    <p:sldId id="290" r:id="rId3"/>
    <p:sldId id="302" r:id="rId4"/>
    <p:sldId id="291" r:id="rId5"/>
    <p:sldId id="311" r:id="rId6"/>
    <p:sldId id="292" r:id="rId7"/>
    <p:sldId id="293" r:id="rId8"/>
    <p:sldId id="31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294ED-943E-4187-A4BB-42C7581AA738}" type="datetimeFigureOut">
              <a:rPr lang="ru-RU" smtClean="0"/>
              <a:pPr/>
              <a:t>29.04.2024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581D6-B1FC-4721-B522-E62E6BDB16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0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663-7042-4DBE-A1F6-40E246D77CAC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6FC-FB57-4944-83ED-75C3AAC4820C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582-F12B-4D26-B143-EF064F618542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2E2-1AE5-4ED8-B40C-CB56B38C021A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6CDC-3342-45AC-BEA6-C5E0C2C4C58E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ADDF-F900-494C-A802-A21A271C4494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DA18-7764-4C53-8B8C-2A44C93AD61E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B7AD-1FF0-4DF1-ABF1-E66A9C9B151C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2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F45-FCA2-4E2B-9A08-602EFA59D582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DD95-EC9A-49C9-AC33-A031B37CBDB9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3DA0-7232-40E3-A490-CD536A1D5AE8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5A41-2681-4638-8777-EB4FBCC17A52}" type="datetime1">
              <a:rPr lang="ru-RU" smtClean="0"/>
              <a:pPr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Выполнил</a:t>
            </a:r>
            <a:r>
              <a:rPr lang="ru-RU" dirty="0"/>
              <a:t>:</a:t>
            </a:r>
            <a:r>
              <a:rPr lang="ru-RU" sz="2400" dirty="0"/>
              <a:t> студен</a:t>
            </a:r>
            <a:r>
              <a:rPr lang="ru-RU" dirty="0"/>
              <a:t>т</a:t>
            </a:r>
            <a:r>
              <a:rPr lang="ru-RU" sz="2400" dirty="0"/>
              <a:t> группы </a:t>
            </a:r>
            <a:r>
              <a:rPr lang="ru-RU" dirty="0"/>
              <a:t>СП-2-21-М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Кузин Никита Эдуардович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Руководитель: </a:t>
            </a:r>
            <a:r>
              <a:rPr lang="ru-RU" dirty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…. </a:t>
            </a:r>
          </a:p>
          <a:p>
            <a:r>
              <a:rPr lang="ru-RU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технический 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КУРСОВОЙ ПРОЕКТ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Волгоград  2023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95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1" y="1690688"/>
            <a:ext cx="10661794" cy="421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"Детские сады города" включает в себя информацию об управлении детскими садами. Основные аспекты включают информацию о детях, их родителях, персонале детских садов, администраторах, а также данные о детских садах и их группах. Предметная область охватывает хранение, добавление, изменение и удаление информации о всех аспектах, связанных с деятельностью детских садов, обеспечивая эффективное управление и контроль.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1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473200"/>
            <a:ext cx="3670299" cy="45747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Добавляем все таблицы</a:t>
            </a:r>
          </a:p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Проводим логический анализ, соединений таблицы</a:t>
            </a:r>
          </a:p>
          <a:p>
            <a:pPr marL="457200" indent="-457200">
              <a:buAutoNum type="arabicPeriod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Строим связи между таблицами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3</a:t>
            </a:fld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A5C6B7-C520-4473-858C-E2C5AF34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00" y="513338"/>
            <a:ext cx="7973549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327" y="1440872"/>
            <a:ext cx="9832830" cy="446111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Заходим в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Management Studio </a:t>
            </a:r>
          </a:p>
          <a:p>
            <a:pPr marL="514350" indent="-514350"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Создаем базу данных</a:t>
            </a:r>
          </a:p>
          <a:p>
            <a:pPr marL="514350" indent="-514350">
              <a:buAutoNum type="arabicPeriod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44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5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5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6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2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607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34473" y="1468581"/>
            <a:ext cx="10608685" cy="5237019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2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Выполнил</a:t>
            </a:r>
            <a:r>
              <a:rPr lang="ru-RU" dirty="0"/>
              <a:t>:</a:t>
            </a:r>
            <a:r>
              <a:rPr lang="ru-RU" sz="2400" dirty="0"/>
              <a:t> студен</a:t>
            </a:r>
            <a:r>
              <a:rPr lang="ru-RU" dirty="0"/>
              <a:t>т</a:t>
            </a:r>
            <a:r>
              <a:rPr lang="ru-RU" sz="2400" dirty="0"/>
              <a:t> группы </a:t>
            </a:r>
            <a:r>
              <a:rPr lang="ru-RU" dirty="0"/>
              <a:t>СП-2-21-М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Иванов Иван Иванович</a:t>
            </a:r>
            <a:endParaRPr lang="ru-RU" sz="2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Руководитель: </a:t>
            </a:r>
            <a:r>
              <a:rPr lang="ru-RU" dirty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…. </a:t>
            </a:r>
          </a:p>
          <a:p>
            <a:r>
              <a:rPr lang="ru-RU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технический 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КУРСОВОЙ ПРОЕКТ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Волгоград  2023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8174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168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Предметная область</vt:lpstr>
      <vt:lpstr>ER-диаграмма</vt:lpstr>
      <vt:lpstr>Разработка базы данных</vt:lpstr>
      <vt:lpstr>Запросы</vt:lpstr>
      <vt:lpstr>Разработка приложения</vt:lpstr>
      <vt:lpstr>Вывод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Тема: Разработка информационной системы</dc:title>
  <dc:creator>User</dc:creator>
  <cp:lastModifiedBy>никита кузин</cp:lastModifiedBy>
  <cp:revision>81</cp:revision>
  <dcterms:created xsi:type="dcterms:W3CDTF">2019-05-20T19:02:16Z</dcterms:created>
  <dcterms:modified xsi:type="dcterms:W3CDTF">2024-04-29T10:32:04Z</dcterms:modified>
</cp:coreProperties>
</file>