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c5c4cdb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c5c4cdb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114fd1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114fd1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62a92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62a92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e6a26a9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e6a26a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699a09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699a09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e70299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e70299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e702995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e702995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a0bc52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a0bc52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a0bc52d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a0bc52d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a0bc52d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a0bc52d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a0bc52dd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a0bc52dd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a0bc52dd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a0bc52dd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a0bc52d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a0bc52d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a0bc52dd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a0bc52dd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c5c4cdb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c5c4cdb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Robot Cable Diagrams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Cable Diagrams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98250" y="35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C11-Solenoid Power</a:t>
            </a:r>
            <a:endParaRPr sz="3000"/>
          </a:p>
        </p:txBody>
      </p:sp>
      <p:sp>
        <p:nvSpPr>
          <p:cNvPr id="188" name="Google Shape;188;p22"/>
          <p:cNvSpPr/>
          <p:nvPr/>
        </p:nvSpPr>
        <p:spPr>
          <a:xfrm>
            <a:off x="614917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9" name="Google Shape;189;p22"/>
          <p:cNvSpPr/>
          <p:nvPr/>
        </p:nvSpPr>
        <p:spPr>
          <a:xfrm>
            <a:off x="7371225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90" name="Google Shape;190;p22"/>
          <p:cNvCxnSpPr/>
          <p:nvPr/>
        </p:nvCxnSpPr>
        <p:spPr>
          <a:xfrm>
            <a:off x="1293665" y="29328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2"/>
          <p:cNvSpPr/>
          <p:nvPr/>
        </p:nvSpPr>
        <p:spPr>
          <a:xfrm rot="7916">
            <a:off x="42223" y="3162450"/>
            <a:ext cx="182400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Ferrule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PCM Side</a:t>
            </a:r>
            <a:endParaRPr sz="1600"/>
          </a:p>
        </p:txBody>
      </p:sp>
      <p:sp>
        <p:nvSpPr>
          <p:cNvPr id="192" name="Google Shape;192;p22"/>
          <p:cNvSpPr/>
          <p:nvPr/>
        </p:nvSpPr>
        <p:spPr>
          <a:xfrm rot="7524">
            <a:off x="6345409" y="3307325"/>
            <a:ext cx="2741407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Block Connection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Solenoid Side</a:t>
            </a:r>
            <a:endParaRPr sz="1600"/>
          </a:p>
        </p:txBody>
      </p:sp>
      <p:sp>
        <p:nvSpPr>
          <p:cNvPr id="193" name="Google Shape;193;p22"/>
          <p:cNvSpPr/>
          <p:nvPr/>
        </p:nvSpPr>
        <p:spPr>
          <a:xfrm rot="7243">
            <a:off x="3762824" y="3161552"/>
            <a:ext cx="1139103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 </a:t>
            </a:r>
            <a:r>
              <a:rPr lang="en"/>
              <a:t>Gauge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7955">
            <a:off x="1934006" y="187355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W056-PCM1-SOL1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W057-PCM1-SOL2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98250" y="35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C12-Compressor Power</a:t>
            </a:r>
            <a:endParaRPr sz="3000"/>
          </a:p>
        </p:txBody>
      </p:sp>
      <p:sp>
        <p:nvSpPr>
          <p:cNvPr id="200" name="Google Shape;200;p23"/>
          <p:cNvSpPr/>
          <p:nvPr/>
        </p:nvSpPr>
        <p:spPr>
          <a:xfrm>
            <a:off x="614917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01" name="Google Shape;201;p23"/>
          <p:cNvSpPr/>
          <p:nvPr/>
        </p:nvSpPr>
        <p:spPr>
          <a:xfrm>
            <a:off x="7371225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02" name="Google Shape;202;p23"/>
          <p:cNvCxnSpPr/>
          <p:nvPr/>
        </p:nvCxnSpPr>
        <p:spPr>
          <a:xfrm>
            <a:off x="1293665" y="29328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3"/>
          <p:cNvSpPr/>
          <p:nvPr/>
        </p:nvSpPr>
        <p:spPr>
          <a:xfrm rot="7916">
            <a:off x="42223" y="3162450"/>
            <a:ext cx="182400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Ferrule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PCM Side</a:t>
            </a:r>
            <a:endParaRPr sz="1600"/>
          </a:p>
        </p:txBody>
      </p:sp>
      <p:sp>
        <p:nvSpPr>
          <p:cNvPr id="204" name="Google Shape;204;p23"/>
          <p:cNvSpPr/>
          <p:nvPr/>
        </p:nvSpPr>
        <p:spPr>
          <a:xfrm rot="7524">
            <a:off x="6345409" y="3307325"/>
            <a:ext cx="2741407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Compressor Integrated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Compressor Side</a:t>
            </a:r>
            <a:endParaRPr sz="1600"/>
          </a:p>
        </p:txBody>
      </p:sp>
      <p:sp>
        <p:nvSpPr>
          <p:cNvPr id="205" name="Google Shape;205;p23"/>
          <p:cNvSpPr/>
          <p:nvPr/>
        </p:nvSpPr>
        <p:spPr>
          <a:xfrm rot="7243">
            <a:off x="3762824" y="3161552"/>
            <a:ext cx="1139103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 Gauge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7955">
            <a:off x="1934006" y="199625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W058-PCM1-CMP1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98250" y="35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C13-Pressure Switch</a:t>
            </a:r>
            <a:endParaRPr sz="3000"/>
          </a:p>
        </p:txBody>
      </p:sp>
      <p:sp>
        <p:nvSpPr>
          <p:cNvPr id="212" name="Google Shape;212;p24"/>
          <p:cNvSpPr/>
          <p:nvPr/>
        </p:nvSpPr>
        <p:spPr>
          <a:xfrm>
            <a:off x="614917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3" name="Google Shape;213;p24"/>
          <p:cNvSpPr/>
          <p:nvPr/>
        </p:nvSpPr>
        <p:spPr>
          <a:xfrm>
            <a:off x="7371225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14" name="Google Shape;214;p24"/>
          <p:cNvCxnSpPr/>
          <p:nvPr/>
        </p:nvCxnSpPr>
        <p:spPr>
          <a:xfrm>
            <a:off x="1293665" y="29328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4"/>
          <p:cNvSpPr/>
          <p:nvPr/>
        </p:nvSpPr>
        <p:spPr>
          <a:xfrm rot="7916">
            <a:off x="42223" y="3162450"/>
            <a:ext cx="182400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Ferrule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PCM Side</a:t>
            </a:r>
            <a:endParaRPr sz="1600"/>
          </a:p>
        </p:txBody>
      </p:sp>
      <p:sp>
        <p:nvSpPr>
          <p:cNvPr id="216" name="Google Shape;216;p24"/>
          <p:cNvSpPr/>
          <p:nvPr/>
        </p:nvSpPr>
        <p:spPr>
          <a:xfrm rot="7524">
            <a:off x="6345409" y="3307325"/>
            <a:ext cx="2741407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Ring Terminal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Pressure Switch Side</a:t>
            </a:r>
            <a:endParaRPr sz="1600"/>
          </a:p>
        </p:txBody>
      </p:sp>
      <p:sp>
        <p:nvSpPr>
          <p:cNvPr id="217" name="Google Shape;217;p24"/>
          <p:cNvSpPr/>
          <p:nvPr/>
        </p:nvSpPr>
        <p:spPr>
          <a:xfrm rot="7243">
            <a:off x="3762824" y="3161552"/>
            <a:ext cx="1139103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 Gauge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 rot="7955">
            <a:off x="1934006" y="187355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W059-PCM1-PSW1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98250" y="35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C14-RIO ENC Cable</a:t>
            </a:r>
            <a:endParaRPr sz="3000"/>
          </a:p>
        </p:txBody>
      </p:sp>
      <p:sp>
        <p:nvSpPr>
          <p:cNvPr id="224" name="Google Shape;224;p25"/>
          <p:cNvSpPr/>
          <p:nvPr/>
        </p:nvSpPr>
        <p:spPr>
          <a:xfrm>
            <a:off x="614917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25" name="Google Shape;225;p25"/>
          <p:cNvSpPr/>
          <p:nvPr/>
        </p:nvSpPr>
        <p:spPr>
          <a:xfrm>
            <a:off x="7371225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26" name="Google Shape;226;p25"/>
          <p:cNvCxnSpPr/>
          <p:nvPr/>
        </p:nvCxnSpPr>
        <p:spPr>
          <a:xfrm>
            <a:off x="1293665" y="29328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5"/>
          <p:cNvSpPr/>
          <p:nvPr/>
        </p:nvSpPr>
        <p:spPr>
          <a:xfrm rot="7916">
            <a:off x="42223" y="3162450"/>
            <a:ext cx="182400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Ribbon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 Side</a:t>
            </a:r>
            <a:endParaRPr sz="1600"/>
          </a:p>
        </p:txBody>
      </p:sp>
      <p:sp>
        <p:nvSpPr>
          <p:cNvPr id="228" name="Google Shape;228;p25"/>
          <p:cNvSpPr/>
          <p:nvPr/>
        </p:nvSpPr>
        <p:spPr>
          <a:xfrm rot="7524">
            <a:off x="6345409" y="3307325"/>
            <a:ext cx="2741407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PWM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RIO Side</a:t>
            </a:r>
            <a:endParaRPr sz="1600"/>
          </a:p>
        </p:txBody>
      </p:sp>
      <p:sp>
        <p:nvSpPr>
          <p:cNvPr id="229" name="Google Shape;229;p25"/>
          <p:cNvSpPr/>
          <p:nvPr/>
        </p:nvSpPr>
        <p:spPr>
          <a:xfrm rot="7243">
            <a:off x="3762824" y="3161552"/>
            <a:ext cx="1139103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 Gauge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 rot="7955">
            <a:off x="1934006" y="187355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W060-RR1-ENC1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98250" y="35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C15-NEO Brushless Hall Sensor</a:t>
            </a:r>
            <a:endParaRPr sz="3000"/>
          </a:p>
        </p:txBody>
      </p:sp>
      <p:sp>
        <p:nvSpPr>
          <p:cNvPr id="236" name="Google Shape;236;p26"/>
          <p:cNvSpPr/>
          <p:nvPr/>
        </p:nvSpPr>
        <p:spPr>
          <a:xfrm>
            <a:off x="614917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7" name="Google Shape;237;p26"/>
          <p:cNvSpPr/>
          <p:nvPr/>
        </p:nvSpPr>
        <p:spPr>
          <a:xfrm>
            <a:off x="7371225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38" name="Google Shape;238;p26"/>
          <p:cNvCxnSpPr/>
          <p:nvPr/>
        </p:nvCxnSpPr>
        <p:spPr>
          <a:xfrm>
            <a:off x="1293665" y="29328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6"/>
          <p:cNvSpPr/>
          <p:nvPr/>
        </p:nvSpPr>
        <p:spPr>
          <a:xfrm rot="7916">
            <a:off x="42223" y="3162450"/>
            <a:ext cx="182400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Integrated</a:t>
            </a:r>
            <a:endParaRPr sz="1600"/>
          </a:p>
        </p:txBody>
      </p:sp>
      <p:sp>
        <p:nvSpPr>
          <p:cNvPr id="240" name="Google Shape;240;p26"/>
          <p:cNvSpPr/>
          <p:nvPr/>
        </p:nvSpPr>
        <p:spPr>
          <a:xfrm rot="7524">
            <a:off x="6345409" y="3307325"/>
            <a:ext cx="2741407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Pin-Out Port</a:t>
            </a:r>
            <a:endParaRPr sz="1600"/>
          </a:p>
        </p:txBody>
      </p:sp>
      <p:sp>
        <p:nvSpPr>
          <p:cNvPr id="241" name="Google Shape;241;p26"/>
          <p:cNvSpPr/>
          <p:nvPr/>
        </p:nvSpPr>
        <p:spPr>
          <a:xfrm rot="7243">
            <a:off x="3762824" y="3161552"/>
            <a:ext cx="1139103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Gauge</a:t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 rot="7955">
            <a:off x="1934006" y="187355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98250" y="35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C16-Limit Switch RIO</a:t>
            </a:r>
            <a:endParaRPr sz="3000"/>
          </a:p>
        </p:txBody>
      </p:sp>
      <p:sp>
        <p:nvSpPr>
          <p:cNvPr id="248" name="Google Shape;248;p27"/>
          <p:cNvSpPr/>
          <p:nvPr/>
        </p:nvSpPr>
        <p:spPr>
          <a:xfrm>
            <a:off x="614917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9" name="Google Shape;249;p27"/>
          <p:cNvSpPr/>
          <p:nvPr/>
        </p:nvSpPr>
        <p:spPr>
          <a:xfrm>
            <a:off x="7371225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50" name="Google Shape;250;p27"/>
          <p:cNvCxnSpPr/>
          <p:nvPr/>
        </p:nvCxnSpPr>
        <p:spPr>
          <a:xfrm>
            <a:off x="1293665" y="29328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7"/>
          <p:cNvSpPr/>
          <p:nvPr/>
        </p:nvSpPr>
        <p:spPr>
          <a:xfrm rot="7916">
            <a:off x="42223" y="3162450"/>
            <a:ext cx="182400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PWM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RIO Side</a:t>
            </a:r>
            <a:endParaRPr sz="1600"/>
          </a:p>
        </p:txBody>
      </p:sp>
      <p:sp>
        <p:nvSpPr>
          <p:cNvPr id="252" name="Google Shape;252;p27"/>
          <p:cNvSpPr/>
          <p:nvPr/>
        </p:nvSpPr>
        <p:spPr>
          <a:xfrm rot="7524">
            <a:off x="6345409" y="3307325"/>
            <a:ext cx="2741407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Pin-Out Connector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Limit Switch Side</a:t>
            </a:r>
            <a:endParaRPr sz="1600"/>
          </a:p>
        </p:txBody>
      </p:sp>
      <p:sp>
        <p:nvSpPr>
          <p:cNvPr id="253" name="Google Shape;253;p27"/>
          <p:cNvSpPr/>
          <p:nvPr/>
        </p:nvSpPr>
        <p:spPr>
          <a:xfrm rot="7243">
            <a:off x="3762824" y="3161552"/>
            <a:ext cx="1139103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Gauge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 rot="7955">
            <a:off x="1934006" y="187355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W063-LMT20-RR1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W064-LMT21-RR1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98250" y="35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C17-Limit Switch MC</a:t>
            </a:r>
            <a:endParaRPr sz="3000"/>
          </a:p>
        </p:txBody>
      </p:sp>
      <p:sp>
        <p:nvSpPr>
          <p:cNvPr id="260" name="Google Shape;260;p28"/>
          <p:cNvSpPr/>
          <p:nvPr/>
        </p:nvSpPr>
        <p:spPr>
          <a:xfrm>
            <a:off x="614917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61" name="Google Shape;261;p28"/>
          <p:cNvSpPr/>
          <p:nvPr/>
        </p:nvSpPr>
        <p:spPr>
          <a:xfrm>
            <a:off x="7371225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62" name="Google Shape;262;p28"/>
          <p:cNvCxnSpPr/>
          <p:nvPr/>
        </p:nvCxnSpPr>
        <p:spPr>
          <a:xfrm>
            <a:off x="1293665" y="29328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8"/>
          <p:cNvSpPr/>
          <p:nvPr/>
        </p:nvSpPr>
        <p:spPr>
          <a:xfrm rot="8094">
            <a:off x="42222" y="3162600"/>
            <a:ext cx="191130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Ribbon Connector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MC Side</a:t>
            </a:r>
            <a:endParaRPr sz="1600"/>
          </a:p>
        </p:txBody>
      </p:sp>
      <p:sp>
        <p:nvSpPr>
          <p:cNvPr id="264" name="Google Shape;264;p28"/>
          <p:cNvSpPr/>
          <p:nvPr/>
        </p:nvSpPr>
        <p:spPr>
          <a:xfrm rot="7524">
            <a:off x="6345409" y="3307325"/>
            <a:ext cx="2741407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Pin-Out Connector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Limit Switch Side</a:t>
            </a:r>
            <a:endParaRPr sz="1600"/>
          </a:p>
        </p:txBody>
      </p:sp>
      <p:sp>
        <p:nvSpPr>
          <p:cNvPr id="265" name="Google Shape;265;p28"/>
          <p:cNvSpPr/>
          <p:nvPr/>
        </p:nvSpPr>
        <p:spPr>
          <a:xfrm rot="7243">
            <a:off x="3762824" y="3161552"/>
            <a:ext cx="1139103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Gauge</a:t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 rot="7955">
            <a:off x="1934006" y="187355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W065-LMT10-RR1</a:t>
            </a:r>
            <a:br>
              <a:rPr lang="en" sz="2400"/>
            </a:br>
            <a:r>
              <a:rPr lang="en" sz="2400"/>
              <a:t>W066-LMT11-RR1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C1-Talon/Victor Power</a:t>
            </a:r>
            <a:endParaRPr sz="3000"/>
          </a:p>
        </p:txBody>
      </p:sp>
      <p:sp>
        <p:nvSpPr>
          <p:cNvPr id="74" name="Google Shape;74;p14"/>
          <p:cNvSpPr/>
          <p:nvPr/>
        </p:nvSpPr>
        <p:spPr>
          <a:xfrm>
            <a:off x="763980" y="38129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5" name="Google Shape;75;p14"/>
          <p:cNvSpPr/>
          <p:nvPr/>
        </p:nvSpPr>
        <p:spPr>
          <a:xfrm>
            <a:off x="7520287" y="38129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76" name="Google Shape;76;p14"/>
          <p:cNvCxnSpPr/>
          <p:nvPr/>
        </p:nvCxnSpPr>
        <p:spPr>
          <a:xfrm>
            <a:off x="1442727" y="40402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/>
          <p:nvPr/>
        </p:nvSpPr>
        <p:spPr>
          <a:xfrm rot="7959">
            <a:off x="260498" y="4414450"/>
            <a:ext cx="1814105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Talon/Victor/SparkM Integrated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7648">
            <a:off x="7320232" y="4414449"/>
            <a:ext cx="1078803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 Wire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7243">
            <a:off x="3992101" y="4144594"/>
            <a:ext cx="11391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12 Gauge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7653">
            <a:off x="3945197" y="1726250"/>
            <a:ext cx="2290806" cy="14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W001-PDP1-MC1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W002-PDP1-MC2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W003-PDP1-MC3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W004-PDP1-MC4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W005-PDP1-MC5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W013-PDP1-MC6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W007-PDP1-MC10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W008-PDP1-MC11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W009-PDP1-MC20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W010-PDP1-MC21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W011-PDP1-MC30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W012-PDP1-MC31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W013-PDP1-MC40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W014-PDP1-MC41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C2-CIM Power</a:t>
            </a:r>
            <a:endParaRPr sz="3000"/>
          </a:p>
        </p:txBody>
      </p:sp>
      <p:sp>
        <p:nvSpPr>
          <p:cNvPr id="86" name="Google Shape;86;p15"/>
          <p:cNvSpPr/>
          <p:nvPr/>
        </p:nvSpPr>
        <p:spPr>
          <a:xfrm>
            <a:off x="589355" y="374348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7" name="Google Shape;87;p15"/>
          <p:cNvSpPr/>
          <p:nvPr/>
        </p:nvSpPr>
        <p:spPr>
          <a:xfrm>
            <a:off x="7345512" y="374348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88" name="Google Shape;88;p15"/>
          <p:cNvCxnSpPr/>
          <p:nvPr/>
        </p:nvCxnSpPr>
        <p:spPr>
          <a:xfrm>
            <a:off x="1268102" y="397078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 rot="6880">
            <a:off x="159898" y="4320175"/>
            <a:ext cx="1798804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Anderson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Talon/Victor Side</a:t>
            </a:r>
            <a:endParaRPr sz="1600"/>
          </a:p>
        </p:txBody>
      </p:sp>
      <p:sp>
        <p:nvSpPr>
          <p:cNvPr id="90" name="Google Shape;90;p15"/>
          <p:cNvSpPr/>
          <p:nvPr/>
        </p:nvSpPr>
        <p:spPr>
          <a:xfrm rot="7655">
            <a:off x="7078499" y="4319725"/>
            <a:ext cx="1212603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Anderson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Motor Side</a:t>
            </a:r>
            <a:endParaRPr sz="1600"/>
          </a:p>
        </p:txBody>
      </p:sp>
      <p:sp>
        <p:nvSpPr>
          <p:cNvPr id="91" name="Google Shape;91;p15"/>
          <p:cNvSpPr/>
          <p:nvPr/>
        </p:nvSpPr>
        <p:spPr>
          <a:xfrm rot="7243">
            <a:off x="3817476" y="4075144"/>
            <a:ext cx="11391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12 Gauge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7764">
            <a:off x="3047269" y="1683950"/>
            <a:ext cx="4649112" cy="14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W015-MC1-DriveTrain.Neo.LeftFront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W016-MC2-DriveTrain.Neo.LeftMiddle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W017-MC3-DriveTrain.Neo.LeftBack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W018-MC4-DriveTrain.Neo.RightFront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W019-MC5-DriveTrain.Neo.RightMiddle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W020-MC6-DriveTrain.Neo.RightBack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W021-MC10-Lift-NEO-Left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W022-MC11-Lift-NEO-Right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W023-MC20-ArmExtension-775R-A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W024-MC21-ArmExtension-775R-B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W025-MC30-IntakeWrist-775R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W026-MC31-IntakeRoller-775R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W027-MC40-ArmPivot-NEO-Left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W028-MC41-ArmPivot-NEO-RIght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C3-Battery Power from BATT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C4-Battery Power from Breaker</a:t>
            </a:r>
            <a:endParaRPr sz="2400"/>
          </a:p>
        </p:txBody>
      </p:sp>
      <p:sp>
        <p:nvSpPr>
          <p:cNvPr id="98" name="Google Shape;98;p16"/>
          <p:cNvSpPr/>
          <p:nvPr/>
        </p:nvSpPr>
        <p:spPr>
          <a:xfrm>
            <a:off x="830380" y="182758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9" name="Google Shape;99;p16"/>
          <p:cNvSpPr/>
          <p:nvPr/>
        </p:nvSpPr>
        <p:spPr>
          <a:xfrm>
            <a:off x="7586687" y="182758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00" name="Google Shape;100;p16"/>
          <p:cNvCxnSpPr/>
          <p:nvPr/>
        </p:nvCxnSpPr>
        <p:spPr>
          <a:xfrm>
            <a:off x="1509127" y="205488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 rot="7550">
            <a:off x="360723" y="2402750"/>
            <a:ext cx="1775704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Anderson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Battery Side</a:t>
            </a:r>
            <a:endParaRPr sz="1600"/>
          </a:p>
        </p:txBody>
      </p:sp>
      <p:sp>
        <p:nvSpPr>
          <p:cNvPr id="102" name="Google Shape;102;p16"/>
          <p:cNvSpPr/>
          <p:nvPr/>
        </p:nvSpPr>
        <p:spPr>
          <a:xfrm rot="7525">
            <a:off x="7085573" y="2377387"/>
            <a:ext cx="1918805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Ring Terminal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PDP/Breaker Side</a:t>
            </a:r>
            <a:endParaRPr sz="1600"/>
          </a:p>
        </p:txBody>
      </p:sp>
      <p:sp>
        <p:nvSpPr>
          <p:cNvPr id="103" name="Google Shape;103;p16"/>
          <p:cNvSpPr/>
          <p:nvPr/>
        </p:nvSpPr>
        <p:spPr>
          <a:xfrm rot="7243">
            <a:off x="3942001" y="2148719"/>
            <a:ext cx="11391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Gauge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2093250" y="909150"/>
            <a:ext cx="4836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C3</a:t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W029-Batt-Breaker</a:t>
            </a:r>
            <a:br>
              <a:rPr lang="en" sz="1600"/>
            </a:br>
            <a:r>
              <a:rPr lang="en" sz="1600"/>
              <a:t>W030-Batt-PDP1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" name="Google Shape;105;p16"/>
          <p:cNvSpPr/>
          <p:nvPr/>
        </p:nvSpPr>
        <p:spPr>
          <a:xfrm>
            <a:off x="890830" y="3916114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6" name="Google Shape;106;p16"/>
          <p:cNvSpPr/>
          <p:nvPr/>
        </p:nvSpPr>
        <p:spPr>
          <a:xfrm>
            <a:off x="7647137" y="3916114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07" name="Google Shape;107;p16"/>
          <p:cNvCxnSpPr/>
          <p:nvPr/>
        </p:nvCxnSpPr>
        <p:spPr>
          <a:xfrm>
            <a:off x="1569577" y="4143407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 rot="7550">
            <a:off x="421173" y="4491275"/>
            <a:ext cx="1775704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Ring Terminal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Breaker Side</a:t>
            </a:r>
            <a:endParaRPr sz="1600"/>
          </a:p>
        </p:txBody>
      </p:sp>
      <p:sp>
        <p:nvSpPr>
          <p:cNvPr id="109" name="Google Shape;109;p16"/>
          <p:cNvSpPr/>
          <p:nvPr/>
        </p:nvSpPr>
        <p:spPr>
          <a:xfrm rot="8027">
            <a:off x="7145573" y="4597500"/>
            <a:ext cx="1798805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Ring T</a:t>
            </a:r>
            <a:r>
              <a:rPr lang="en" sz="1600"/>
              <a:t>erminal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PDP Side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6"/>
          <p:cNvSpPr/>
          <p:nvPr/>
        </p:nvSpPr>
        <p:spPr>
          <a:xfrm rot="7174">
            <a:off x="3829023" y="4248075"/>
            <a:ext cx="14376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Gauge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2189975" y="3184625"/>
            <a:ext cx="4836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C4</a:t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W031-Breaker-PDP1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C5-CAN Bus/CAN Termination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C6-CAN Termination</a:t>
            </a:r>
            <a:endParaRPr sz="2400"/>
          </a:p>
        </p:txBody>
      </p:sp>
      <p:sp>
        <p:nvSpPr>
          <p:cNvPr id="117" name="Google Shape;117;p17"/>
          <p:cNvSpPr/>
          <p:nvPr/>
        </p:nvSpPr>
        <p:spPr>
          <a:xfrm>
            <a:off x="805492" y="1701914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8" name="Google Shape;118;p17"/>
          <p:cNvSpPr/>
          <p:nvPr/>
        </p:nvSpPr>
        <p:spPr>
          <a:xfrm>
            <a:off x="7561800" y="1701914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19" name="Google Shape;119;p17"/>
          <p:cNvCxnSpPr/>
          <p:nvPr/>
        </p:nvCxnSpPr>
        <p:spPr>
          <a:xfrm>
            <a:off x="1484240" y="1929207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/>
          <p:nvPr/>
        </p:nvSpPr>
        <p:spPr>
          <a:xfrm rot="7550">
            <a:off x="7098573" y="4372875"/>
            <a:ext cx="1775704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CANNode</a:t>
            </a:r>
            <a:endParaRPr sz="1600"/>
          </a:p>
        </p:txBody>
      </p:sp>
      <p:sp>
        <p:nvSpPr>
          <p:cNvPr id="121" name="Google Shape;121;p17"/>
          <p:cNvSpPr/>
          <p:nvPr/>
        </p:nvSpPr>
        <p:spPr>
          <a:xfrm rot="7243">
            <a:off x="3917114" y="2023044"/>
            <a:ext cx="11391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Gauge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2129525" y="682050"/>
            <a:ext cx="4836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C5</a:t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W032-RR1-CanBusNode</a:t>
            </a:r>
            <a:br>
              <a:rPr lang="en"/>
            </a:br>
            <a:r>
              <a:rPr lang="en"/>
              <a:t>W033-PCM1-CAN bus</a:t>
            </a:r>
            <a:br>
              <a:rPr lang="en"/>
            </a:br>
            <a:r>
              <a:rPr lang="en"/>
              <a:t>W034-PDP1-CAN bus termination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890830" y="3916114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4" name="Google Shape;124;p17"/>
          <p:cNvSpPr/>
          <p:nvPr/>
        </p:nvSpPr>
        <p:spPr>
          <a:xfrm>
            <a:off x="7647137" y="3916114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25" name="Google Shape;125;p17"/>
          <p:cNvCxnSpPr/>
          <p:nvPr/>
        </p:nvCxnSpPr>
        <p:spPr>
          <a:xfrm>
            <a:off x="1569577" y="4143407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/>
          <p:nvPr/>
        </p:nvSpPr>
        <p:spPr>
          <a:xfrm rot="8132">
            <a:off x="6949935" y="2297738"/>
            <a:ext cx="1902305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Ferrule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Roborio/PDP Side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" name="Google Shape;127;p17"/>
          <p:cNvSpPr/>
          <p:nvPr/>
        </p:nvSpPr>
        <p:spPr>
          <a:xfrm rot="7174">
            <a:off x="3829023" y="4248075"/>
            <a:ext cx="14376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Gauge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2253450" y="2320750"/>
            <a:ext cx="48366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C6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100"/>
              <a:t>W035-MC1-CanBusNode            W042-MC11-CanBusNode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W036-MC2-CanBusNode            W043-MC20-CanBusNode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W037-MC3-CanBusNode            W044-MC21-CanBusNode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W038-MC4-CanBusNode            W045-MC30-CanBusNode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W039-MC5-CanBusNode            W046-MC31-CanBusNode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W040-MC6-CanBusNode            W047-MC40-CanBusNode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W041-MC10-CanBusNode          W048-MC41-CanBusNode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7907">
            <a:off x="36147" y="2155697"/>
            <a:ext cx="2217306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Victor/Talon Integrated/SparkM</a:t>
            </a:r>
            <a:endParaRPr sz="1600"/>
          </a:p>
        </p:txBody>
      </p:sp>
      <p:sp>
        <p:nvSpPr>
          <p:cNvPr id="130" name="Google Shape;130;p17"/>
          <p:cNvSpPr/>
          <p:nvPr/>
        </p:nvSpPr>
        <p:spPr>
          <a:xfrm rot="7550">
            <a:off x="342273" y="4372875"/>
            <a:ext cx="1775704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CANNode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C7-VRM</a:t>
            </a:r>
            <a:r>
              <a:rPr lang="en" sz="3000"/>
              <a:t>/PCM/RoboRio</a:t>
            </a:r>
            <a:endParaRPr sz="3000"/>
          </a:p>
        </p:txBody>
      </p:sp>
      <p:sp>
        <p:nvSpPr>
          <p:cNvPr id="136" name="Google Shape;136;p18"/>
          <p:cNvSpPr/>
          <p:nvPr/>
        </p:nvSpPr>
        <p:spPr>
          <a:xfrm>
            <a:off x="655980" y="305198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7" name="Google Shape;137;p18"/>
          <p:cNvSpPr/>
          <p:nvPr/>
        </p:nvSpPr>
        <p:spPr>
          <a:xfrm>
            <a:off x="7412287" y="305198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1334727" y="327928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 rot="7550">
            <a:off x="186323" y="3627150"/>
            <a:ext cx="1775704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Ferrule</a:t>
            </a:r>
            <a:endParaRPr sz="1600"/>
          </a:p>
        </p:txBody>
      </p:sp>
      <p:sp>
        <p:nvSpPr>
          <p:cNvPr id="140" name="Google Shape;140;p18"/>
          <p:cNvSpPr/>
          <p:nvPr/>
        </p:nvSpPr>
        <p:spPr>
          <a:xfrm rot="7607">
            <a:off x="7132271" y="3653800"/>
            <a:ext cx="1355703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Ferrule</a:t>
            </a:r>
            <a:endParaRPr sz="1600"/>
          </a:p>
        </p:txBody>
      </p:sp>
      <p:sp>
        <p:nvSpPr>
          <p:cNvPr id="141" name="Google Shape;141;p18"/>
          <p:cNvSpPr/>
          <p:nvPr/>
        </p:nvSpPr>
        <p:spPr>
          <a:xfrm rot="7243">
            <a:off x="3884101" y="3383644"/>
            <a:ext cx="11391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Gauge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rot="7955">
            <a:off x="2055294" y="1595950"/>
            <a:ext cx="4796713" cy="14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W049-PDP1-RR1</a:t>
            </a:r>
            <a:br>
              <a:rPr lang="en" sz="1800"/>
            </a:br>
            <a:r>
              <a:rPr lang="en" sz="1800"/>
              <a:t>W050-PDP1-PCM1</a:t>
            </a:r>
            <a:br>
              <a:rPr lang="en" sz="1800"/>
            </a:br>
            <a:r>
              <a:rPr lang="en" sz="1800"/>
              <a:t>W051-PDP1-VRM1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C8-POE</a:t>
            </a:r>
            <a:endParaRPr sz="3000"/>
          </a:p>
        </p:txBody>
      </p:sp>
      <p:sp>
        <p:nvSpPr>
          <p:cNvPr id="148" name="Google Shape;148;p19"/>
          <p:cNvSpPr/>
          <p:nvPr/>
        </p:nvSpPr>
        <p:spPr>
          <a:xfrm>
            <a:off x="655980" y="305198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9" name="Google Shape;149;p19"/>
          <p:cNvSpPr/>
          <p:nvPr/>
        </p:nvSpPr>
        <p:spPr>
          <a:xfrm>
            <a:off x="7412287" y="305198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50" name="Google Shape;150;p19"/>
          <p:cNvCxnSpPr/>
          <p:nvPr/>
        </p:nvCxnSpPr>
        <p:spPr>
          <a:xfrm>
            <a:off x="1334727" y="327928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9"/>
          <p:cNvSpPr/>
          <p:nvPr/>
        </p:nvSpPr>
        <p:spPr>
          <a:xfrm rot="7533">
            <a:off x="98248" y="3584750"/>
            <a:ext cx="1916705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Ethernet RoboRio</a:t>
            </a:r>
            <a:endParaRPr sz="1600"/>
          </a:p>
        </p:txBody>
      </p:sp>
      <p:sp>
        <p:nvSpPr>
          <p:cNvPr id="152" name="Google Shape;152;p19"/>
          <p:cNvSpPr/>
          <p:nvPr/>
        </p:nvSpPr>
        <p:spPr>
          <a:xfrm rot="7607">
            <a:off x="7158921" y="3653800"/>
            <a:ext cx="1355703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Ethernet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Radio</a:t>
            </a:r>
            <a:endParaRPr sz="1600"/>
          </a:p>
        </p:txBody>
      </p:sp>
      <p:sp>
        <p:nvSpPr>
          <p:cNvPr id="153" name="Google Shape;153;p19"/>
          <p:cNvSpPr/>
          <p:nvPr/>
        </p:nvSpPr>
        <p:spPr>
          <a:xfrm rot="7243">
            <a:off x="3703951" y="3724119"/>
            <a:ext cx="11391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14 Gauge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7955">
            <a:off x="1873194" y="62460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W052-RR1/VRM1-Radio</a:t>
            </a:r>
            <a:endParaRPr sz="1800"/>
          </a:p>
        </p:txBody>
      </p:sp>
      <p:sp>
        <p:nvSpPr>
          <p:cNvPr id="155" name="Google Shape;155;p19"/>
          <p:cNvSpPr/>
          <p:nvPr/>
        </p:nvSpPr>
        <p:spPr>
          <a:xfrm>
            <a:off x="3975000" y="3053250"/>
            <a:ext cx="597000" cy="4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156" name="Google Shape;156;p19"/>
          <p:cNvCxnSpPr>
            <a:stCxn id="155" idx="0"/>
          </p:cNvCxnSpPr>
          <p:nvPr/>
        </p:nvCxnSpPr>
        <p:spPr>
          <a:xfrm rot="10800000">
            <a:off x="4269600" y="2315850"/>
            <a:ext cx="39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9"/>
          <p:cNvSpPr/>
          <p:nvPr/>
        </p:nvSpPr>
        <p:spPr>
          <a:xfrm>
            <a:off x="3932262" y="186998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8" name="Google Shape;158;p19"/>
          <p:cNvSpPr/>
          <p:nvPr/>
        </p:nvSpPr>
        <p:spPr>
          <a:xfrm rot="7243">
            <a:off x="3703951" y="1307844"/>
            <a:ext cx="11391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VRM Ferrule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98250" y="35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C9-RSL</a:t>
            </a:r>
            <a:endParaRPr sz="3000"/>
          </a:p>
        </p:txBody>
      </p:sp>
      <p:sp>
        <p:nvSpPr>
          <p:cNvPr id="164" name="Google Shape;164;p20"/>
          <p:cNvSpPr/>
          <p:nvPr/>
        </p:nvSpPr>
        <p:spPr>
          <a:xfrm>
            <a:off x="614917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5" name="Google Shape;165;p20"/>
          <p:cNvSpPr/>
          <p:nvPr/>
        </p:nvSpPr>
        <p:spPr>
          <a:xfrm>
            <a:off x="7371225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66" name="Google Shape;166;p20"/>
          <p:cNvCxnSpPr/>
          <p:nvPr/>
        </p:nvCxnSpPr>
        <p:spPr>
          <a:xfrm>
            <a:off x="1293665" y="29328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/>
          <p:nvPr/>
        </p:nvSpPr>
        <p:spPr>
          <a:xfrm rot="7533">
            <a:off x="57185" y="3238300"/>
            <a:ext cx="1916705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PWM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RoboRio RSL Out </a:t>
            </a:r>
            <a:endParaRPr sz="1600"/>
          </a:p>
        </p:txBody>
      </p:sp>
      <p:sp>
        <p:nvSpPr>
          <p:cNvPr id="168" name="Google Shape;168;p20"/>
          <p:cNvSpPr/>
          <p:nvPr/>
        </p:nvSpPr>
        <p:spPr>
          <a:xfrm rot="7524">
            <a:off x="6345409" y="3307325"/>
            <a:ext cx="2741407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Bare Wire (Screw Terminal)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RSL </a:t>
            </a:r>
            <a:endParaRPr sz="1600"/>
          </a:p>
        </p:txBody>
      </p:sp>
      <p:sp>
        <p:nvSpPr>
          <p:cNvPr id="169" name="Google Shape;169;p20"/>
          <p:cNvSpPr/>
          <p:nvPr/>
        </p:nvSpPr>
        <p:spPr>
          <a:xfrm rot="7243">
            <a:off x="3762814" y="3161544"/>
            <a:ext cx="1139103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22 Gauge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 rot="7955">
            <a:off x="1934006" y="187355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W053-RR1-RSL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98250" y="35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C10-</a:t>
            </a:r>
            <a:r>
              <a:rPr lang="en" sz="3000"/>
              <a:t>SRXMagENC</a:t>
            </a:r>
            <a:endParaRPr sz="3000"/>
          </a:p>
        </p:txBody>
      </p:sp>
      <p:sp>
        <p:nvSpPr>
          <p:cNvPr id="176" name="Google Shape;176;p21"/>
          <p:cNvSpPr/>
          <p:nvPr/>
        </p:nvSpPr>
        <p:spPr>
          <a:xfrm>
            <a:off x="614917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7" name="Google Shape;177;p21"/>
          <p:cNvSpPr/>
          <p:nvPr/>
        </p:nvSpPr>
        <p:spPr>
          <a:xfrm>
            <a:off x="7371225" y="2705539"/>
            <a:ext cx="678600" cy="4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78" name="Google Shape;178;p21"/>
          <p:cNvCxnSpPr/>
          <p:nvPr/>
        </p:nvCxnSpPr>
        <p:spPr>
          <a:xfrm>
            <a:off x="1293665" y="2932832"/>
            <a:ext cx="6077400" cy="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/>
          <p:nvPr/>
        </p:nvSpPr>
        <p:spPr>
          <a:xfrm rot="7765">
            <a:off x="24523" y="3409925"/>
            <a:ext cx="185940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Ribbon Connector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Talon Data Port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180" name="Google Shape;180;p21"/>
          <p:cNvSpPr/>
          <p:nvPr/>
        </p:nvSpPr>
        <p:spPr>
          <a:xfrm rot="7524">
            <a:off x="6345409" y="3307325"/>
            <a:ext cx="2741407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Ribbon Connector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Talon Data Port </a:t>
            </a:r>
            <a:endParaRPr sz="1600"/>
          </a:p>
        </p:txBody>
      </p:sp>
      <p:sp>
        <p:nvSpPr>
          <p:cNvPr id="181" name="Google Shape;181;p21"/>
          <p:cNvSpPr/>
          <p:nvPr/>
        </p:nvSpPr>
        <p:spPr>
          <a:xfrm rot="7243">
            <a:off x="3762824" y="3161552"/>
            <a:ext cx="1139103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~TBD”, Ribbon Type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 rot="7955">
            <a:off x="1934006" y="1873550"/>
            <a:ext cx="4796713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W054-RR1-ENC20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