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7c13e0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7c13e0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4ee358abd6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4ee358abd6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4eee67aa1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4eee67aa1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44676844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44676844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4f68f9f0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4f68f9f0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4f68f9f03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4f68f9f03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fe4160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fe4160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Green is Signal Wire, Red is Power Wire, Black is Ground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Purple = combined cable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Loop does not include components not in the drive train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Redo CAN bus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Motor Controller Power Connections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Robo and RAdio smaller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Labels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4f68f9f03d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4f68f9f03d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Green is Signal Wire, Red is Power Wire, Black is Ground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Purple = combined cable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Loop does not include components not in the drive train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Redo CAN bus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Motor Controller Power Connections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Robo and RAdio smaller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Labels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4f68f9f0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4f68f9f0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Green is Signal Wire, Red is Power Wire, Black is Ground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Purple = combined cable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Loop does not include components not in the drive train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Redo CAN bus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Motor Controller Power Connections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Robo and RAdio smaller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Labels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c13e0d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c13e0d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6121591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86121591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Labels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68f9f03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68f9f03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Green is Signal Wire, Red is Power Wire, Black is Ground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Purple = combined cable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Loop does not include components not in the drive train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Redo CAN bus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Motor Controller Power Connections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Robo and RAdio smaller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Labels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87bbb38d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87bbb38d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Green is Signal Wire, Red is Power Wire, Black is Ground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Purple = combined cable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Loop does not include components not in the drive train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Redo CAN bus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 Motor Controller Power Connections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Robo and RAdio smaller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Labels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edd5dc6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4edd5dc6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4edd5dc6b6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4edd5dc6b6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4edd5dc6b6_1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4edd5dc6b6_1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4cbf7e32f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4cbf7e32f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Robot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Diagrams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2"/>
          <p:cNvSpPr/>
          <p:nvPr/>
        </p:nvSpPr>
        <p:spPr>
          <a:xfrm>
            <a:off x="654400" y="2234800"/>
            <a:ext cx="8383500" cy="110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2"/>
          <p:cNvSpPr txBox="1"/>
          <p:nvPr/>
        </p:nvSpPr>
        <p:spPr>
          <a:xfrm>
            <a:off x="1759350" y="18750"/>
            <a:ext cx="5625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Energy Chain (Arm Extension)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22"/>
          <p:cNvSpPr/>
          <p:nvPr/>
        </p:nvSpPr>
        <p:spPr>
          <a:xfrm rot="5400000">
            <a:off x="1661503" y="700027"/>
            <a:ext cx="653700" cy="38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ENC30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Abs Encoder</a:t>
            </a:r>
            <a:endParaRPr sz="700"/>
          </a:p>
        </p:txBody>
      </p:sp>
      <p:sp>
        <p:nvSpPr>
          <p:cNvPr id="1213" name="Google Shape;1213;p22"/>
          <p:cNvSpPr txBox="1"/>
          <p:nvPr/>
        </p:nvSpPr>
        <p:spPr>
          <a:xfrm flipH="1">
            <a:off x="2044262" y="1132744"/>
            <a:ext cx="102300" cy="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+</a:t>
            </a:r>
            <a:endParaRPr sz="700"/>
          </a:p>
        </p:txBody>
      </p:sp>
      <p:sp>
        <p:nvSpPr>
          <p:cNvPr id="1214" name="Google Shape;1214;p22"/>
          <p:cNvSpPr txBox="1"/>
          <p:nvPr/>
        </p:nvSpPr>
        <p:spPr>
          <a:xfrm flipH="1">
            <a:off x="1983966" y="1132744"/>
            <a:ext cx="102300" cy="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</a:t>
            </a:r>
            <a:endParaRPr sz="700"/>
          </a:p>
        </p:txBody>
      </p:sp>
      <p:sp>
        <p:nvSpPr>
          <p:cNvPr id="1215" name="Google Shape;1215;p22"/>
          <p:cNvSpPr txBox="1"/>
          <p:nvPr/>
        </p:nvSpPr>
        <p:spPr>
          <a:xfrm flipH="1">
            <a:off x="1912297" y="1132744"/>
            <a:ext cx="1023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endParaRPr sz="600"/>
          </a:p>
        </p:txBody>
      </p:sp>
      <p:cxnSp>
        <p:nvCxnSpPr>
          <p:cNvPr id="1216" name="Google Shape;1216;p22"/>
          <p:cNvCxnSpPr/>
          <p:nvPr/>
        </p:nvCxnSpPr>
        <p:spPr>
          <a:xfrm flipH="1">
            <a:off x="1954767" y="1229496"/>
            <a:ext cx="8100" cy="2484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22"/>
          <p:cNvCxnSpPr>
            <a:stCxn id="1218" idx="2"/>
            <a:endCxn id="1219" idx="0"/>
          </p:cNvCxnSpPr>
          <p:nvPr/>
        </p:nvCxnSpPr>
        <p:spPr>
          <a:xfrm>
            <a:off x="5588334" y="1034359"/>
            <a:ext cx="17400" cy="297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0" name="Google Shape;1220;p22"/>
          <p:cNvGrpSpPr/>
          <p:nvPr/>
        </p:nvGrpSpPr>
        <p:grpSpPr>
          <a:xfrm rot="-485">
            <a:off x="4082042" y="544601"/>
            <a:ext cx="647585" cy="313472"/>
            <a:chOff x="354597" y="2913996"/>
            <a:chExt cx="914410" cy="548700"/>
          </a:xfrm>
        </p:grpSpPr>
        <p:sp>
          <p:nvSpPr>
            <p:cNvPr id="1221" name="Google Shape;1221;p22"/>
            <p:cNvSpPr/>
            <p:nvPr/>
          </p:nvSpPr>
          <p:spPr>
            <a:xfrm flipH="1">
              <a:off x="354597" y="2913996"/>
              <a:ext cx="914400" cy="54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/>
                <a:t>SOL30</a:t>
              </a:r>
              <a:endParaRPr sz="1000"/>
            </a:p>
          </p:txBody>
        </p:sp>
        <p:sp>
          <p:nvSpPr>
            <p:cNvPr id="1222" name="Google Shape;1222;p22"/>
            <p:cNvSpPr txBox="1"/>
            <p:nvPr/>
          </p:nvSpPr>
          <p:spPr>
            <a:xfrm flipH="1">
              <a:off x="1131000" y="3172737"/>
              <a:ext cx="1380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  <p:sp>
          <p:nvSpPr>
            <p:cNvPr id="1223" name="Google Shape;1223;p22"/>
            <p:cNvSpPr txBox="1"/>
            <p:nvPr/>
          </p:nvSpPr>
          <p:spPr>
            <a:xfrm flipH="1">
              <a:off x="1103107" y="2972142"/>
              <a:ext cx="165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</a:t>
              </a:r>
              <a:endParaRPr sz="800"/>
            </a:p>
          </p:txBody>
        </p:sp>
        <p:sp>
          <p:nvSpPr>
            <p:cNvPr id="1224" name="Google Shape;1224;p22"/>
            <p:cNvSpPr txBox="1"/>
            <p:nvPr/>
          </p:nvSpPr>
          <p:spPr>
            <a:xfrm flipH="1">
              <a:off x="354600" y="3003425"/>
              <a:ext cx="105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</a:t>
              </a:r>
              <a:endParaRPr sz="800"/>
            </a:p>
          </p:txBody>
        </p:sp>
        <p:sp>
          <p:nvSpPr>
            <p:cNvPr id="1225" name="Google Shape;1225;p22"/>
            <p:cNvSpPr txBox="1"/>
            <p:nvPr/>
          </p:nvSpPr>
          <p:spPr>
            <a:xfrm flipH="1">
              <a:off x="354600" y="3201675"/>
              <a:ext cx="105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</a:t>
              </a:r>
              <a:endParaRPr sz="800"/>
            </a:p>
          </p:txBody>
        </p:sp>
      </p:grpSp>
      <p:grpSp>
        <p:nvGrpSpPr>
          <p:cNvPr id="1226" name="Google Shape;1226;p22"/>
          <p:cNvGrpSpPr/>
          <p:nvPr/>
        </p:nvGrpSpPr>
        <p:grpSpPr>
          <a:xfrm rot="10800000">
            <a:off x="5394081" y="1034809"/>
            <a:ext cx="855861" cy="4017316"/>
            <a:chOff x="5804783" y="374163"/>
            <a:chExt cx="855861" cy="4017316"/>
          </a:xfrm>
        </p:grpSpPr>
        <p:cxnSp>
          <p:nvCxnSpPr>
            <p:cNvPr id="1227" name="Google Shape;1227;p22"/>
            <p:cNvCxnSpPr>
              <a:stCxn id="1228" idx="2"/>
              <a:endCxn id="1229" idx="0"/>
            </p:cNvCxnSpPr>
            <p:nvPr/>
          </p:nvCxnSpPr>
          <p:spPr>
            <a:xfrm rot="10800000">
              <a:off x="6308138" y="1421779"/>
              <a:ext cx="24900" cy="2969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2"/>
            <p:cNvCxnSpPr>
              <a:stCxn id="1231" idx="0"/>
            </p:cNvCxnSpPr>
            <p:nvPr/>
          </p:nvCxnSpPr>
          <p:spPr>
            <a:xfrm rot="10800000">
              <a:off x="6382836" y="375063"/>
              <a:ext cx="0" cy="5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2"/>
            <p:cNvCxnSpPr>
              <a:stCxn id="1233" idx="0"/>
            </p:cNvCxnSpPr>
            <p:nvPr/>
          </p:nvCxnSpPr>
          <p:spPr>
            <a:xfrm rot="10800000">
              <a:off x="6465678" y="374163"/>
              <a:ext cx="0" cy="538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4" name="Google Shape;1234;p22"/>
            <p:cNvGrpSpPr/>
            <p:nvPr/>
          </p:nvGrpSpPr>
          <p:grpSpPr>
            <a:xfrm flipH="1" rot="5400000">
              <a:off x="5975861" y="741585"/>
              <a:ext cx="513704" cy="855861"/>
              <a:chOff x="6465513" y="428524"/>
              <a:chExt cx="696737" cy="1160804"/>
            </a:xfrm>
          </p:grpSpPr>
          <p:sp>
            <p:nvSpPr>
              <p:cNvPr id="1235" name="Google Shape;1235;p22"/>
              <p:cNvSpPr/>
              <p:nvPr/>
            </p:nvSpPr>
            <p:spPr>
              <a:xfrm rot="-5400000">
                <a:off x="6266667" y="634324"/>
                <a:ext cx="1097400" cy="68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MC31</a:t>
                </a:r>
                <a:endParaRPr sz="9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Victor SPX</a:t>
                </a:r>
                <a:endParaRPr sz="700"/>
              </a:p>
            </p:txBody>
          </p:sp>
          <p:grpSp>
            <p:nvGrpSpPr>
              <p:cNvPr id="1236" name="Google Shape;1236;p22"/>
              <p:cNvGrpSpPr/>
              <p:nvPr/>
            </p:nvGrpSpPr>
            <p:grpSpPr>
              <a:xfrm>
                <a:off x="6471860" y="628825"/>
                <a:ext cx="128411" cy="365229"/>
                <a:chOff x="6562827" y="628825"/>
                <a:chExt cx="128411" cy="365229"/>
              </a:xfrm>
            </p:grpSpPr>
            <p:sp>
              <p:nvSpPr>
                <p:cNvPr id="1219" name="Google Shape;1219;p22"/>
                <p:cNvSpPr txBox="1"/>
                <p:nvPr/>
              </p:nvSpPr>
              <p:spPr>
                <a:xfrm rot="-5400000">
                  <a:off x="6540338" y="651325"/>
                  <a:ext cx="1734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/>
                    <a:t>M</a:t>
                  </a:r>
                  <a:r>
                    <a:rPr lang="en" sz="600"/>
                    <a:t>+</a:t>
                  </a:r>
                  <a:endParaRPr sz="600"/>
                </a:p>
              </p:txBody>
            </p:sp>
            <p:sp>
              <p:nvSpPr>
                <p:cNvPr id="1229" name="Google Shape;1229;p22"/>
                <p:cNvSpPr txBox="1"/>
                <p:nvPr/>
              </p:nvSpPr>
              <p:spPr>
                <a:xfrm rot="-5400000">
                  <a:off x="6539577" y="842404"/>
                  <a:ext cx="1749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/>
                    <a:t>M-</a:t>
                  </a:r>
                  <a:endParaRPr sz="600"/>
                </a:p>
              </p:txBody>
            </p:sp>
          </p:grpSp>
          <p:grpSp>
            <p:nvGrpSpPr>
              <p:cNvPr id="1237" name="Google Shape;1237;p22"/>
              <p:cNvGrpSpPr/>
              <p:nvPr/>
            </p:nvGrpSpPr>
            <p:grpSpPr>
              <a:xfrm>
                <a:off x="7033250" y="606705"/>
                <a:ext cx="129000" cy="263259"/>
                <a:chOff x="7577900" y="606705"/>
                <a:chExt cx="129000" cy="263259"/>
              </a:xfrm>
            </p:grpSpPr>
            <p:sp>
              <p:nvSpPr>
                <p:cNvPr id="1233" name="Google Shape;1233;p22"/>
                <p:cNvSpPr txBox="1"/>
                <p:nvPr/>
              </p:nvSpPr>
              <p:spPr>
                <a:xfrm rot="5400000">
                  <a:off x="7556600" y="628905"/>
                  <a:ext cx="1725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V+</a:t>
                  </a:r>
                  <a:endParaRPr sz="700"/>
                </a:p>
              </p:txBody>
            </p:sp>
            <p:sp>
              <p:nvSpPr>
                <p:cNvPr id="1231" name="Google Shape;1231;p22"/>
                <p:cNvSpPr txBox="1"/>
                <p:nvPr/>
              </p:nvSpPr>
              <p:spPr>
                <a:xfrm rot="5400000">
                  <a:off x="7577750" y="740814"/>
                  <a:ext cx="129300" cy="12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V-</a:t>
                  </a:r>
                  <a:endParaRPr sz="700"/>
                </a:p>
              </p:txBody>
            </p:sp>
          </p:grpSp>
          <p:sp>
            <p:nvSpPr>
              <p:cNvPr id="1238" name="Google Shape;1238;p22"/>
              <p:cNvSpPr txBox="1"/>
              <p:nvPr/>
            </p:nvSpPr>
            <p:spPr>
              <a:xfrm rot="-5400000">
                <a:off x="6207513" y="1184928"/>
                <a:ext cx="662400" cy="1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CAN/PWM</a:t>
                </a:r>
                <a:endParaRPr sz="600"/>
              </a:p>
            </p:txBody>
          </p:sp>
        </p:grpSp>
        <p:sp>
          <p:nvSpPr>
            <p:cNvPr id="1239" name="Google Shape;1239;p22"/>
            <p:cNvSpPr/>
            <p:nvPr/>
          </p:nvSpPr>
          <p:spPr>
            <a:xfrm flipH="1" rot="5400000">
              <a:off x="6411698" y="62480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 flipH="1" rot="5400000">
              <a:off x="6344848" y="62435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 flipH="1" rot="5400000">
              <a:off x="6287598" y="1581933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 flipH="1" rot="5400000">
              <a:off x="6427998" y="1581933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3" name="Google Shape;1243;p22"/>
          <p:cNvCxnSpPr>
            <a:stCxn id="1224" idx="3"/>
          </p:cNvCxnSpPr>
          <p:nvPr/>
        </p:nvCxnSpPr>
        <p:spPr>
          <a:xfrm flipH="1">
            <a:off x="3854944" y="644755"/>
            <a:ext cx="227100" cy="30306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22"/>
          <p:cNvCxnSpPr>
            <a:stCxn id="1225" idx="3"/>
          </p:cNvCxnSpPr>
          <p:nvPr/>
        </p:nvCxnSpPr>
        <p:spPr>
          <a:xfrm flipH="1">
            <a:off x="3955444" y="758015"/>
            <a:ext cx="126600" cy="2935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22"/>
          <p:cNvCxnSpPr>
            <a:stCxn id="1223" idx="1"/>
          </p:cNvCxnSpPr>
          <p:nvPr/>
        </p:nvCxnSpPr>
        <p:spPr>
          <a:xfrm>
            <a:off x="4729627" y="643331"/>
            <a:ext cx="192900" cy="31224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22"/>
          <p:cNvCxnSpPr>
            <a:stCxn id="1222" idx="1"/>
          </p:cNvCxnSpPr>
          <p:nvPr/>
        </p:nvCxnSpPr>
        <p:spPr>
          <a:xfrm>
            <a:off x="4729622" y="757931"/>
            <a:ext cx="85800" cy="2899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7" name="Google Shape;1247;p22"/>
          <p:cNvSpPr txBox="1"/>
          <p:nvPr/>
        </p:nvSpPr>
        <p:spPr>
          <a:xfrm flipH="1" rot="5400000">
            <a:off x="3667050" y="3901650"/>
            <a:ext cx="5022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PCM1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W061</a:t>
            </a:r>
            <a:endParaRPr sz="700"/>
          </a:p>
        </p:txBody>
      </p:sp>
      <p:sp>
        <p:nvSpPr>
          <p:cNvPr id="1248" name="Google Shape;1248;p22"/>
          <p:cNvSpPr txBox="1"/>
          <p:nvPr/>
        </p:nvSpPr>
        <p:spPr>
          <a:xfrm flipH="1">
            <a:off x="3872050" y="516425"/>
            <a:ext cx="192900" cy="1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700"/>
          </a:p>
        </p:txBody>
      </p:sp>
      <p:sp>
        <p:nvSpPr>
          <p:cNvPr id="1249" name="Google Shape;1249;p22"/>
          <p:cNvSpPr txBox="1"/>
          <p:nvPr/>
        </p:nvSpPr>
        <p:spPr>
          <a:xfrm flipH="1">
            <a:off x="4715387" y="516375"/>
            <a:ext cx="192900" cy="1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700"/>
          </a:p>
        </p:txBody>
      </p:sp>
      <p:sp>
        <p:nvSpPr>
          <p:cNvPr id="1250" name="Google Shape;1250;p22"/>
          <p:cNvSpPr/>
          <p:nvPr/>
        </p:nvSpPr>
        <p:spPr>
          <a:xfrm flipH="1" rot="-5400000">
            <a:off x="5699776" y="333195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2"/>
          <p:cNvSpPr/>
          <p:nvPr/>
        </p:nvSpPr>
        <p:spPr>
          <a:xfrm flipH="1" rot="-5400000">
            <a:off x="5554226" y="333195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2"/>
          <p:cNvSpPr/>
          <p:nvPr/>
        </p:nvSpPr>
        <p:spPr>
          <a:xfrm flipH="1" rot="5400000">
            <a:off x="4772723" y="202553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22"/>
          <p:cNvSpPr/>
          <p:nvPr/>
        </p:nvSpPr>
        <p:spPr>
          <a:xfrm flipH="1" rot="5400000">
            <a:off x="4879248" y="202553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22"/>
          <p:cNvSpPr/>
          <p:nvPr/>
        </p:nvSpPr>
        <p:spPr>
          <a:xfrm flipH="1" rot="5400000">
            <a:off x="3815348" y="202553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2"/>
          <p:cNvSpPr/>
          <p:nvPr/>
        </p:nvSpPr>
        <p:spPr>
          <a:xfrm flipH="1" rot="5400000">
            <a:off x="3917798" y="202553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2"/>
          <p:cNvSpPr txBox="1"/>
          <p:nvPr/>
        </p:nvSpPr>
        <p:spPr>
          <a:xfrm flipH="1" rot="5400000">
            <a:off x="4592075" y="3929125"/>
            <a:ext cx="5022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PCM1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W062</a:t>
            </a:r>
            <a:endParaRPr sz="700"/>
          </a:p>
        </p:txBody>
      </p:sp>
      <p:sp>
        <p:nvSpPr>
          <p:cNvPr id="1257" name="Google Shape;1257;p22"/>
          <p:cNvSpPr/>
          <p:nvPr/>
        </p:nvSpPr>
        <p:spPr>
          <a:xfrm flipH="1" rot="5400000">
            <a:off x="1919573" y="199050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2"/>
          <p:cNvSpPr txBox="1"/>
          <p:nvPr/>
        </p:nvSpPr>
        <p:spPr>
          <a:xfrm rot="5400000">
            <a:off x="1758556" y="3791775"/>
            <a:ext cx="45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To RR1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W057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22"/>
          <p:cNvSpPr/>
          <p:nvPr/>
        </p:nvSpPr>
        <p:spPr>
          <a:xfrm flipH="1" rot="-5400000">
            <a:off x="5675973" y="200561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2"/>
          <p:cNvSpPr/>
          <p:nvPr/>
        </p:nvSpPr>
        <p:spPr>
          <a:xfrm flipH="1" rot="-5400000">
            <a:off x="5557760" y="201131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22"/>
          <p:cNvSpPr/>
          <p:nvPr/>
        </p:nvSpPr>
        <p:spPr>
          <a:xfrm flipH="1" rot="5400000">
            <a:off x="4773052" y="360827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2"/>
          <p:cNvSpPr/>
          <p:nvPr/>
        </p:nvSpPr>
        <p:spPr>
          <a:xfrm flipH="1" rot="5400000">
            <a:off x="4885014" y="372972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2"/>
          <p:cNvSpPr/>
          <p:nvPr/>
        </p:nvSpPr>
        <p:spPr>
          <a:xfrm flipH="1" rot="5400000">
            <a:off x="3815339" y="36200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22"/>
          <p:cNvSpPr/>
          <p:nvPr/>
        </p:nvSpPr>
        <p:spPr>
          <a:xfrm flipH="1" rot="5400000">
            <a:off x="3913839" y="364217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2"/>
          <p:cNvSpPr/>
          <p:nvPr/>
        </p:nvSpPr>
        <p:spPr>
          <a:xfrm flipH="1" rot="5400000">
            <a:off x="1920239" y="36947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22"/>
          <p:cNvSpPr txBox="1"/>
          <p:nvPr/>
        </p:nvSpPr>
        <p:spPr>
          <a:xfrm flipH="1">
            <a:off x="5726750" y="1299825"/>
            <a:ext cx="3702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W025</a:t>
            </a:r>
            <a:endParaRPr sz="700"/>
          </a:p>
        </p:txBody>
      </p:sp>
      <p:grpSp>
        <p:nvGrpSpPr>
          <p:cNvPr id="1267" name="Google Shape;1267;p22"/>
          <p:cNvGrpSpPr/>
          <p:nvPr/>
        </p:nvGrpSpPr>
        <p:grpSpPr>
          <a:xfrm rot="-485">
            <a:off x="2684217" y="544601"/>
            <a:ext cx="647585" cy="313472"/>
            <a:chOff x="354597" y="2913996"/>
            <a:chExt cx="914410" cy="548700"/>
          </a:xfrm>
        </p:grpSpPr>
        <p:sp>
          <p:nvSpPr>
            <p:cNvPr id="1268" name="Google Shape;1268;p22"/>
            <p:cNvSpPr/>
            <p:nvPr/>
          </p:nvSpPr>
          <p:spPr>
            <a:xfrm flipH="1">
              <a:off x="354597" y="2913996"/>
              <a:ext cx="914400" cy="54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/>
                <a:t>SOL31</a:t>
              </a:r>
              <a:endParaRPr sz="1000"/>
            </a:p>
          </p:txBody>
        </p:sp>
        <p:sp>
          <p:nvSpPr>
            <p:cNvPr id="1269" name="Google Shape;1269;p22"/>
            <p:cNvSpPr txBox="1"/>
            <p:nvPr/>
          </p:nvSpPr>
          <p:spPr>
            <a:xfrm flipH="1">
              <a:off x="1131000" y="3172737"/>
              <a:ext cx="1380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  <p:sp>
          <p:nvSpPr>
            <p:cNvPr id="1270" name="Google Shape;1270;p22"/>
            <p:cNvSpPr txBox="1"/>
            <p:nvPr/>
          </p:nvSpPr>
          <p:spPr>
            <a:xfrm flipH="1">
              <a:off x="1103107" y="2972142"/>
              <a:ext cx="165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</a:t>
              </a:r>
              <a:endParaRPr sz="800"/>
            </a:p>
          </p:txBody>
        </p:sp>
        <p:sp>
          <p:nvSpPr>
            <p:cNvPr id="1271" name="Google Shape;1271;p22"/>
            <p:cNvSpPr txBox="1"/>
            <p:nvPr/>
          </p:nvSpPr>
          <p:spPr>
            <a:xfrm flipH="1">
              <a:off x="354600" y="3003425"/>
              <a:ext cx="105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</a:t>
              </a:r>
              <a:endParaRPr sz="800"/>
            </a:p>
          </p:txBody>
        </p:sp>
        <p:sp>
          <p:nvSpPr>
            <p:cNvPr id="1272" name="Google Shape;1272;p22"/>
            <p:cNvSpPr txBox="1"/>
            <p:nvPr/>
          </p:nvSpPr>
          <p:spPr>
            <a:xfrm flipH="1">
              <a:off x="354600" y="3201675"/>
              <a:ext cx="105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</a:t>
              </a:r>
              <a:endParaRPr sz="800"/>
            </a:p>
          </p:txBody>
        </p:sp>
      </p:grpSp>
      <p:cxnSp>
        <p:nvCxnSpPr>
          <p:cNvPr id="1273" name="Google Shape;1273;p22"/>
          <p:cNvCxnSpPr>
            <a:stCxn id="1271" idx="3"/>
          </p:cNvCxnSpPr>
          <p:nvPr/>
        </p:nvCxnSpPr>
        <p:spPr>
          <a:xfrm flipH="1">
            <a:off x="2457119" y="644755"/>
            <a:ext cx="227100" cy="30306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22"/>
          <p:cNvCxnSpPr>
            <a:stCxn id="1272" idx="3"/>
          </p:cNvCxnSpPr>
          <p:nvPr/>
        </p:nvCxnSpPr>
        <p:spPr>
          <a:xfrm flipH="1">
            <a:off x="2557619" y="758015"/>
            <a:ext cx="126600" cy="29358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22"/>
          <p:cNvCxnSpPr>
            <a:stCxn id="1270" idx="1"/>
          </p:cNvCxnSpPr>
          <p:nvPr/>
        </p:nvCxnSpPr>
        <p:spPr>
          <a:xfrm>
            <a:off x="3331802" y="643331"/>
            <a:ext cx="192900" cy="31224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22"/>
          <p:cNvCxnSpPr>
            <a:stCxn id="1269" idx="1"/>
          </p:cNvCxnSpPr>
          <p:nvPr/>
        </p:nvCxnSpPr>
        <p:spPr>
          <a:xfrm>
            <a:off x="3331797" y="757931"/>
            <a:ext cx="85800" cy="2899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7" name="Google Shape;1277;p22"/>
          <p:cNvSpPr txBox="1"/>
          <p:nvPr/>
        </p:nvSpPr>
        <p:spPr>
          <a:xfrm flipH="1" rot="5400000">
            <a:off x="2269225" y="3901650"/>
            <a:ext cx="5022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PCM1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W064</a:t>
            </a:r>
            <a:endParaRPr sz="700"/>
          </a:p>
        </p:txBody>
      </p:sp>
      <p:sp>
        <p:nvSpPr>
          <p:cNvPr id="1278" name="Google Shape;1278;p22"/>
          <p:cNvSpPr txBox="1"/>
          <p:nvPr/>
        </p:nvSpPr>
        <p:spPr>
          <a:xfrm flipH="1">
            <a:off x="2474225" y="516425"/>
            <a:ext cx="192900" cy="1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700"/>
          </a:p>
        </p:txBody>
      </p:sp>
      <p:sp>
        <p:nvSpPr>
          <p:cNvPr id="1279" name="Google Shape;1279;p22"/>
          <p:cNvSpPr txBox="1"/>
          <p:nvPr/>
        </p:nvSpPr>
        <p:spPr>
          <a:xfrm flipH="1">
            <a:off x="3317562" y="516375"/>
            <a:ext cx="192900" cy="1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700"/>
          </a:p>
        </p:txBody>
      </p:sp>
      <p:sp>
        <p:nvSpPr>
          <p:cNvPr id="1280" name="Google Shape;1280;p22"/>
          <p:cNvSpPr/>
          <p:nvPr/>
        </p:nvSpPr>
        <p:spPr>
          <a:xfrm flipH="1" rot="5400000">
            <a:off x="3374898" y="202553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22"/>
          <p:cNvSpPr/>
          <p:nvPr/>
        </p:nvSpPr>
        <p:spPr>
          <a:xfrm flipH="1" rot="5400000">
            <a:off x="3481423" y="202553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2"/>
          <p:cNvSpPr/>
          <p:nvPr/>
        </p:nvSpPr>
        <p:spPr>
          <a:xfrm flipH="1" rot="5400000">
            <a:off x="2417523" y="202553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22"/>
          <p:cNvSpPr/>
          <p:nvPr/>
        </p:nvSpPr>
        <p:spPr>
          <a:xfrm flipH="1" rot="5400000">
            <a:off x="2519973" y="202553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22"/>
          <p:cNvSpPr txBox="1"/>
          <p:nvPr/>
        </p:nvSpPr>
        <p:spPr>
          <a:xfrm flipH="1" rot="5400000">
            <a:off x="3194250" y="3929125"/>
            <a:ext cx="5022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PCM1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W063</a:t>
            </a:r>
            <a:endParaRPr sz="700"/>
          </a:p>
        </p:txBody>
      </p:sp>
      <p:sp>
        <p:nvSpPr>
          <p:cNvPr id="1285" name="Google Shape;1285;p22"/>
          <p:cNvSpPr/>
          <p:nvPr/>
        </p:nvSpPr>
        <p:spPr>
          <a:xfrm flipH="1" rot="5400000">
            <a:off x="3375227" y="360827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22"/>
          <p:cNvSpPr/>
          <p:nvPr/>
        </p:nvSpPr>
        <p:spPr>
          <a:xfrm flipH="1" rot="5400000">
            <a:off x="3487189" y="372972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22"/>
          <p:cNvSpPr/>
          <p:nvPr/>
        </p:nvSpPr>
        <p:spPr>
          <a:xfrm flipH="1" rot="5400000">
            <a:off x="2417514" y="36200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22"/>
          <p:cNvSpPr/>
          <p:nvPr/>
        </p:nvSpPr>
        <p:spPr>
          <a:xfrm flipH="1" rot="5400000">
            <a:off x="2516014" y="364217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9" name="Google Shape;1289;p22"/>
          <p:cNvCxnSpPr>
            <a:stCxn id="1290" idx="2"/>
            <a:endCxn id="1291" idx="0"/>
          </p:cNvCxnSpPr>
          <p:nvPr/>
        </p:nvCxnSpPr>
        <p:spPr>
          <a:xfrm flipH="1">
            <a:off x="6694036" y="1049309"/>
            <a:ext cx="4500" cy="297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2" name="Google Shape;1292;p22"/>
          <p:cNvGrpSpPr/>
          <p:nvPr/>
        </p:nvGrpSpPr>
        <p:grpSpPr>
          <a:xfrm rot="10800000">
            <a:off x="6513806" y="1049309"/>
            <a:ext cx="835036" cy="4021291"/>
            <a:chOff x="5718108" y="374163"/>
            <a:chExt cx="835036" cy="4021291"/>
          </a:xfrm>
        </p:grpSpPr>
        <p:cxnSp>
          <p:nvCxnSpPr>
            <p:cNvPr id="1293" name="Google Shape;1293;p22"/>
            <p:cNvCxnSpPr>
              <a:stCxn id="1294" idx="2"/>
              <a:endCxn id="1295" idx="0"/>
            </p:cNvCxnSpPr>
            <p:nvPr/>
          </p:nvCxnSpPr>
          <p:spPr>
            <a:xfrm flipH="1" rot="10800000">
              <a:off x="6193738" y="1421554"/>
              <a:ext cx="38100" cy="297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2"/>
            <p:cNvCxnSpPr>
              <a:stCxn id="1297" idx="0"/>
            </p:cNvCxnSpPr>
            <p:nvPr/>
          </p:nvCxnSpPr>
          <p:spPr>
            <a:xfrm rot="10800000">
              <a:off x="6382836" y="375063"/>
              <a:ext cx="0" cy="53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2"/>
            <p:cNvCxnSpPr>
              <a:stCxn id="1299" idx="0"/>
            </p:cNvCxnSpPr>
            <p:nvPr/>
          </p:nvCxnSpPr>
          <p:spPr>
            <a:xfrm rot="10800000">
              <a:off x="6465678" y="374163"/>
              <a:ext cx="0" cy="538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00" name="Google Shape;1300;p22"/>
            <p:cNvGrpSpPr/>
            <p:nvPr/>
          </p:nvGrpSpPr>
          <p:grpSpPr>
            <a:xfrm flipH="1" rot="5400000">
              <a:off x="5880123" y="750647"/>
              <a:ext cx="511004" cy="835036"/>
              <a:chOff x="6469175" y="574326"/>
              <a:chExt cx="693075" cy="1132559"/>
            </a:xfrm>
          </p:grpSpPr>
          <p:sp>
            <p:nvSpPr>
              <p:cNvPr id="1301" name="Google Shape;1301;p22"/>
              <p:cNvSpPr/>
              <p:nvPr/>
            </p:nvSpPr>
            <p:spPr>
              <a:xfrm rot="-5400000">
                <a:off x="6263378" y="780126"/>
                <a:ext cx="1097400" cy="68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MC30</a:t>
                </a:r>
                <a:endParaRPr sz="9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Talon SRX</a:t>
                </a:r>
                <a:endParaRPr sz="700"/>
              </a:p>
            </p:txBody>
          </p:sp>
          <p:grpSp>
            <p:nvGrpSpPr>
              <p:cNvPr id="1302" name="Google Shape;1302;p22"/>
              <p:cNvGrpSpPr/>
              <p:nvPr/>
            </p:nvGrpSpPr>
            <p:grpSpPr>
              <a:xfrm>
                <a:off x="6471860" y="732175"/>
                <a:ext cx="128411" cy="365229"/>
                <a:chOff x="6562827" y="732175"/>
                <a:chExt cx="128411" cy="365229"/>
              </a:xfrm>
            </p:grpSpPr>
            <p:sp>
              <p:nvSpPr>
                <p:cNvPr id="1291" name="Google Shape;1291;p22"/>
                <p:cNvSpPr txBox="1"/>
                <p:nvPr/>
              </p:nvSpPr>
              <p:spPr>
                <a:xfrm rot="-5400000">
                  <a:off x="6540338" y="754675"/>
                  <a:ext cx="1734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/>
                    <a:t>M+</a:t>
                  </a:r>
                  <a:endParaRPr sz="600"/>
                </a:p>
              </p:txBody>
            </p:sp>
            <p:sp>
              <p:nvSpPr>
                <p:cNvPr id="1295" name="Google Shape;1295;p22"/>
                <p:cNvSpPr txBox="1"/>
                <p:nvPr/>
              </p:nvSpPr>
              <p:spPr>
                <a:xfrm rot="-5400000">
                  <a:off x="6539577" y="945754"/>
                  <a:ext cx="1749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/>
                    <a:t>M-</a:t>
                  </a:r>
                  <a:endParaRPr sz="600"/>
                </a:p>
              </p:txBody>
            </p:sp>
          </p:grpSp>
          <p:grpSp>
            <p:nvGrpSpPr>
              <p:cNvPr id="1303" name="Google Shape;1303;p22"/>
              <p:cNvGrpSpPr/>
              <p:nvPr/>
            </p:nvGrpSpPr>
            <p:grpSpPr>
              <a:xfrm>
                <a:off x="7033250" y="606705"/>
                <a:ext cx="129000" cy="263259"/>
                <a:chOff x="7577900" y="606705"/>
                <a:chExt cx="129000" cy="263259"/>
              </a:xfrm>
            </p:grpSpPr>
            <p:sp>
              <p:nvSpPr>
                <p:cNvPr id="1299" name="Google Shape;1299;p22"/>
                <p:cNvSpPr txBox="1"/>
                <p:nvPr/>
              </p:nvSpPr>
              <p:spPr>
                <a:xfrm rot="5400000">
                  <a:off x="7556600" y="628905"/>
                  <a:ext cx="1725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V+</a:t>
                  </a:r>
                  <a:endParaRPr sz="700"/>
                </a:p>
              </p:txBody>
            </p:sp>
            <p:sp>
              <p:nvSpPr>
                <p:cNvPr id="1297" name="Google Shape;1297;p22"/>
                <p:cNvSpPr txBox="1"/>
                <p:nvPr/>
              </p:nvSpPr>
              <p:spPr>
                <a:xfrm rot="5400000">
                  <a:off x="7577750" y="740814"/>
                  <a:ext cx="129300" cy="12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V-</a:t>
                  </a:r>
                  <a:endParaRPr sz="700"/>
                </a:p>
              </p:txBody>
            </p:sp>
          </p:grpSp>
          <p:sp>
            <p:nvSpPr>
              <p:cNvPr id="1304" name="Google Shape;1304;p22"/>
              <p:cNvSpPr txBox="1"/>
              <p:nvPr/>
            </p:nvSpPr>
            <p:spPr>
              <a:xfrm rot="-5400000">
                <a:off x="6211175" y="1302485"/>
                <a:ext cx="662400" cy="1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CAN/PWM</a:t>
                </a:r>
                <a:endParaRPr sz="600"/>
              </a:p>
            </p:txBody>
          </p:sp>
        </p:grpSp>
        <p:sp>
          <p:nvSpPr>
            <p:cNvPr id="1305" name="Google Shape;1305;p22"/>
            <p:cNvSpPr/>
            <p:nvPr/>
          </p:nvSpPr>
          <p:spPr>
            <a:xfrm flipH="1" rot="5400000">
              <a:off x="6411698" y="62480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 flipH="1" rot="5400000">
              <a:off x="6344848" y="62435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 flipH="1" rot="5400000">
              <a:off x="6201273" y="157670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 flipH="1" rot="5400000">
              <a:off x="6344848" y="157670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9" name="Google Shape;1309;p22"/>
          <p:cNvSpPr/>
          <p:nvPr/>
        </p:nvSpPr>
        <p:spPr>
          <a:xfrm flipH="1" rot="-5400000">
            <a:off x="6809101" y="335023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2"/>
          <p:cNvSpPr/>
          <p:nvPr/>
        </p:nvSpPr>
        <p:spPr>
          <a:xfrm flipH="1" rot="-5400000">
            <a:off x="6660726" y="335023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2"/>
          <p:cNvSpPr/>
          <p:nvPr/>
        </p:nvSpPr>
        <p:spPr>
          <a:xfrm flipH="1" rot="-5400000">
            <a:off x="6820185" y="201131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2"/>
          <p:cNvSpPr/>
          <p:nvPr/>
        </p:nvSpPr>
        <p:spPr>
          <a:xfrm flipH="1" rot="-5400000">
            <a:off x="6664760" y="201688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2"/>
          <p:cNvSpPr txBox="1"/>
          <p:nvPr/>
        </p:nvSpPr>
        <p:spPr>
          <a:xfrm flipH="1">
            <a:off x="6901175" y="1299825"/>
            <a:ext cx="3864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W026</a:t>
            </a:r>
            <a:endParaRPr sz="700"/>
          </a:p>
        </p:txBody>
      </p:sp>
      <p:sp>
        <p:nvSpPr>
          <p:cNvPr id="1314" name="Google Shape;1314;p22"/>
          <p:cNvSpPr txBox="1"/>
          <p:nvPr/>
        </p:nvSpPr>
        <p:spPr>
          <a:xfrm flipH="1" rot="-5400000">
            <a:off x="6381236" y="3790357"/>
            <a:ext cx="2103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Data</a:t>
            </a:r>
            <a:endParaRPr sz="700"/>
          </a:p>
        </p:txBody>
      </p:sp>
      <p:grpSp>
        <p:nvGrpSpPr>
          <p:cNvPr id="1315" name="Google Shape;1315;p22"/>
          <p:cNvGrpSpPr/>
          <p:nvPr/>
        </p:nvGrpSpPr>
        <p:grpSpPr>
          <a:xfrm rot="-5400000">
            <a:off x="5482025" y="347000"/>
            <a:ext cx="545400" cy="866400"/>
            <a:chOff x="8026838" y="428528"/>
            <a:chExt cx="545400" cy="866400"/>
          </a:xfrm>
        </p:grpSpPr>
        <p:sp>
          <p:nvSpPr>
            <p:cNvPr id="1316" name="Google Shape;1316;p22"/>
            <p:cNvSpPr/>
            <p:nvPr/>
          </p:nvSpPr>
          <p:spPr>
            <a:xfrm rot="5400000">
              <a:off x="7866338" y="589028"/>
              <a:ext cx="866400" cy="545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M31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775-Intake Roller</a:t>
              </a:r>
              <a:endParaRPr sz="700"/>
            </a:p>
          </p:txBody>
        </p:sp>
        <p:grpSp>
          <p:nvGrpSpPr>
            <p:cNvPr id="1317" name="Google Shape;1317;p22"/>
            <p:cNvGrpSpPr/>
            <p:nvPr/>
          </p:nvGrpSpPr>
          <p:grpSpPr>
            <a:xfrm>
              <a:off x="8044928" y="631288"/>
              <a:ext cx="129000" cy="262051"/>
              <a:chOff x="8044928" y="631288"/>
              <a:chExt cx="129000" cy="262051"/>
            </a:xfrm>
          </p:grpSpPr>
          <p:sp>
            <p:nvSpPr>
              <p:cNvPr id="1218" name="Google Shape;1218;p22"/>
              <p:cNvSpPr txBox="1"/>
              <p:nvPr/>
            </p:nvSpPr>
            <p:spPr>
              <a:xfrm rot="5400000">
                <a:off x="8045378" y="63128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1228" name="Google Shape;1228;p22"/>
              <p:cNvSpPr txBox="1"/>
              <p:nvPr/>
            </p:nvSpPr>
            <p:spPr>
              <a:xfrm rot="5400000">
                <a:off x="8044778" y="764189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</p:grpSp>
      <p:sp>
        <p:nvSpPr>
          <p:cNvPr id="1318" name="Google Shape;1318;p22"/>
          <p:cNvSpPr/>
          <p:nvPr/>
        </p:nvSpPr>
        <p:spPr>
          <a:xfrm>
            <a:off x="6470875" y="507500"/>
            <a:ext cx="866400" cy="54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M30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775-Intake Wrist</a:t>
            </a:r>
            <a:endParaRPr sz="700"/>
          </a:p>
        </p:txBody>
      </p:sp>
      <p:sp>
        <p:nvSpPr>
          <p:cNvPr id="1290" name="Google Shape;1290;p22"/>
          <p:cNvSpPr txBox="1"/>
          <p:nvPr/>
        </p:nvSpPr>
        <p:spPr>
          <a:xfrm>
            <a:off x="6633886" y="920309"/>
            <a:ext cx="129300" cy="1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V+</a:t>
            </a:r>
            <a:endParaRPr sz="700"/>
          </a:p>
        </p:txBody>
      </p:sp>
      <p:sp>
        <p:nvSpPr>
          <p:cNvPr id="1294" name="Google Shape;1294;p22"/>
          <p:cNvSpPr txBox="1"/>
          <p:nvPr/>
        </p:nvSpPr>
        <p:spPr>
          <a:xfrm>
            <a:off x="6808561" y="920309"/>
            <a:ext cx="129300" cy="1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V-</a:t>
            </a:r>
            <a:endParaRPr sz="700"/>
          </a:p>
        </p:txBody>
      </p:sp>
      <p:sp>
        <p:nvSpPr>
          <p:cNvPr id="1319" name="Google Shape;1319;p22"/>
          <p:cNvSpPr txBox="1"/>
          <p:nvPr/>
        </p:nvSpPr>
        <p:spPr>
          <a:xfrm>
            <a:off x="4261325" y="-29975"/>
            <a:ext cx="230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Updated as of 3/24/2019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3"/>
          <p:cNvSpPr txBox="1"/>
          <p:nvPr/>
        </p:nvSpPr>
        <p:spPr>
          <a:xfrm>
            <a:off x="6356700" y="48900"/>
            <a:ext cx="2787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Vision 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23"/>
          <p:cNvSpPr txBox="1"/>
          <p:nvPr/>
        </p:nvSpPr>
        <p:spPr>
          <a:xfrm>
            <a:off x="4108925" y="46225"/>
            <a:ext cx="230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Updated as of 3/30/2019</a:t>
            </a:r>
            <a:endParaRPr/>
          </a:p>
        </p:txBody>
      </p:sp>
      <p:grpSp>
        <p:nvGrpSpPr>
          <p:cNvPr id="1326" name="Google Shape;1326;p23"/>
          <p:cNvGrpSpPr/>
          <p:nvPr/>
        </p:nvGrpSpPr>
        <p:grpSpPr>
          <a:xfrm>
            <a:off x="674349" y="1491122"/>
            <a:ext cx="1949760" cy="1285970"/>
            <a:chOff x="1128975" y="4199275"/>
            <a:chExt cx="1440000" cy="844200"/>
          </a:xfrm>
        </p:grpSpPr>
        <p:sp>
          <p:nvSpPr>
            <p:cNvPr id="1327" name="Google Shape;1327;p23"/>
            <p:cNvSpPr/>
            <p:nvPr/>
          </p:nvSpPr>
          <p:spPr>
            <a:xfrm>
              <a:off x="1128975" y="4199275"/>
              <a:ext cx="1440000" cy="844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VRM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Voltage Control Mod</a:t>
              </a:r>
              <a:endParaRPr sz="700"/>
            </a:p>
          </p:txBody>
        </p:sp>
        <p:sp>
          <p:nvSpPr>
            <p:cNvPr id="1328" name="Google Shape;1328;p23"/>
            <p:cNvSpPr txBox="1"/>
            <p:nvPr/>
          </p:nvSpPr>
          <p:spPr>
            <a:xfrm>
              <a:off x="1232000" y="49585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329" name="Google Shape;1329;p23"/>
            <p:cNvSpPr txBox="1"/>
            <p:nvPr/>
          </p:nvSpPr>
          <p:spPr>
            <a:xfrm>
              <a:off x="1379249" y="49585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330" name="Google Shape;1330;p23"/>
            <p:cNvSpPr txBox="1"/>
            <p:nvPr/>
          </p:nvSpPr>
          <p:spPr>
            <a:xfrm>
              <a:off x="1508800" y="49585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331" name="Google Shape;1331;p23"/>
            <p:cNvSpPr txBox="1"/>
            <p:nvPr/>
          </p:nvSpPr>
          <p:spPr>
            <a:xfrm>
              <a:off x="1656049" y="49585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332" name="Google Shape;1332;p23"/>
            <p:cNvSpPr txBox="1"/>
            <p:nvPr/>
          </p:nvSpPr>
          <p:spPr>
            <a:xfrm>
              <a:off x="1946125" y="49585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333" name="Google Shape;1333;p23"/>
            <p:cNvSpPr txBox="1"/>
            <p:nvPr/>
          </p:nvSpPr>
          <p:spPr>
            <a:xfrm>
              <a:off x="2093374" y="49585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334" name="Google Shape;1334;p23"/>
            <p:cNvSpPr txBox="1"/>
            <p:nvPr/>
          </p:nvSpPr>
          <p:spPr>
            <a:xfrm>
              <a:off x="2234425" y="49585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335" name="Google Shape;1335;p23"/>
            <p:cNvSpPr txBox="1"/>
            <p:nvPr/>
          </p:nvSpPr>
          <p:spPr>
            <a:xfrm>
              <a:off x="2381674" y="49585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336" name="Google Shape;1336;p23"/>
            <p:cNvSpPr txBox="1"/>
            <p:nvPr/>
          </p:nvSpPr>
          <p:spPr>
            <a:xfrm>
              <a:off x="1291175" y="4882375"/>
              <a:ext cx="3882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5 Volt 2 amp</a:t>
              </a:r>
              <a:endParaRPr sz="700"/>
            </a:p>
          </p:txBody>
        </p:sp>
        <p:sp>
          <p:nvSpPr>
            <p:cNvPr id="1337" name="Google Shape;1337;p23"/>
            <p:cNvSpPr txBox="1"/>
            <p:nvPr/>
          </p:nvSpPr>
          <p:spPr>
            <a:xfrm>
              <a:off x="2025775" y="4873675"/>
              <a:ext cx="3882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5 Volt 500ma</a:t>
              </a:r>
              <a:endParaRPr sz="700"/>
            </a:p>
          </p:txBody>
        </p:sp>
        <p:sp>
          <p:nvSpPr>
            <p:cNvPr id="1338" name="Google Shape;1338;p23"/>
            <p:cNvSpPr txBox="1"/>
            <p:nvPr/>
          </p:nvSpPr>
          <p:spPr>
            <a:xfrm>
              <a:off x="1220600" y="41992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339" name="Google Shape;1339;p23"/>
            <p:cNvSpPr txBox="1"/>
            <p:nvPr/>
          </p:nvSpPr>
          <p:spPr>
            <a:xfrm>
              <a:off x="1367849" y="41992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340" name="Google Shape;1340;p23"/>
            <p:cNvSpPr txBox="1"/>
            <p:nvPr/>
          </p:nvSpPr>
          <p:spPr>
            <a:xfrm>
              <a:off x="1497400" y="41992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341" name="Google Shape;1341;p23"/>
            <p:cNvSpPr txBox="1"/>
            <p:nvPr/>
          </p:nvSpPr>
          <p:spPr>
            <a:xfrm>
              <a:off x="1644649" y="41992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342" name="Google Shape;1342;p23"/>
            <p:cNvSpPr txBox="1"/>
            <p:nvPr/>
          </p:nvSpPr>
          <p:spPr>
            <a:xfrm>
              <a:off x="1279775" y="4275475"/>
              <a:ext cx="4206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12 Volt 2 amp</a:t>
              </a:r>
              <a:endParaRPr sz="700"/>
            </a:p>
          </p:txBody>
        </p:sp>
        <p:sp>
          <p:nvSpPr>
            <p:cNvPr id="1343" name="Google Shape;1343;p23"/>
            <p:cNvSpPr txBox="1"/>
            <p:nvPr/>
          </p:nvSpPr>
          <p:spPr>
            <a:xfrm>
              <a:off x="1955200" y="41992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344" name="Google Shape;1344;p23"/>
            <p:cNvSpPr txBox="1"/>
            <p:nvPr/>
          </p:nvSpPr>
          <p:spPr>
            <a:xfrm>
              <a:off x="2102449" y="41992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345" name="Google Shape;1345;p23"/>
            <p:cNvSpPr txBox="1"/>
            <p:nvPr/>
          </p:nvSpPr>
          <p:spPr>
            <a:xfrm>
              <a:off x="2232000" y="41992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346" name="Google Shape;1346;p23"/>
            <p:cNvSpPr txBox="1"/>
            <p:nvPr/>
          </p:nvSpPr>
          <p:spPr>
            <a:xfrm>
              <a:off x="2379249" y="41992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2014375" y="4275475"/>
              <a:ext cx="4206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12 Volt 500ma</a:t>
              </a:r>
              <a:endParaRPr sz="700"/>
            </a:p>
          </p:txBody>
        </p:sp>
        <p:sp>
          <p:nvSpPr>
            <p:cNvPr id="1348" name="Google Shape;1348;p23"/>
            <p:cNvSpPr txBox="1"/>
            <p:nvPr/>
          </p:nvSpPr>
          <p:spPr>
            <a:xfrm rot="-5400000">
              <a:off x="2289925" y="4557326"/>
              <a:ext cx="162000" cy="1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Vin</a:t>
              </a:r>
              <a:endParaRPr sz="700"/>
            </a:p>
          </p:txBody>
        </p:sp>
        <p:sp>
          <p:nvSpPr>
            <p:cNvPr id="1349" name="Google Shape;1349;p23"/>
            <p:cNvSpPr txBox="1"/>
            <p:nvPr/>
          </p:nvSpPr>
          <p:spPr>
            <a:xfrm rot="-5400000">
              <a:off x="2437975" y="4624125"/>
              <a:ext cx="122100" cy="1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350" name="Google Shape;1350;p23"/>
            <p:cNvSpPr txBox="1"/>
            <p:nvPr/>
          </p:nvSpPr>
          <p:spPr>
            <a:xfrm rot="-5400000">
              <a:off x="2437975" y="4486725"/>
              <a:ext cx="122100" cy="1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 rot="5400000">
            <a:off x="849181" y="3787189"/>
            <a:ext cx="1027225" cy="550200"/>
            <a:chOff x="2834775" y="3477350"/>
            <a:chExt cx="1027225" cy="550200"/>
          </a:xfrm>
        </p:grpSpPr>
        <p:grpSp>
          <p:nvGrpSpPr>
            <p:cNvPr id="1352" name="Google Shape;1352;p23"/>
            <p:cNvGrpSpPr/>
            <p:nvPr/>
          </p:nvGrpSpPr>
          <p:grpSpPr>
            <a:xfrm>
              <a:off x="2834775" y="3477350"/>
              <a:ext cx="1027225" cy="550200"/>
              <a:chOff x="2834775" y="3477350"/>
              <a:chExt cx="1027225" cy="550200"/>
            </a:xfrm>
          </p:grpSpPr>
          <p:sp>
            <p:nvSpPr>
              <p:cNvPr id="1353" name="Google Shape;1353;p23"/>
              <p:cNvSpPr/>
              <p:nvPr/>
            </p:nvSpPr>
            <p:spPr>
              <a:xfrm>
                <a:off x="2834775" y="3477350"/>
                <a:ext cx="1027200" cy="5502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RPI1</a:t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Raspberry Pi</a:t>
                </a:r>
                <a:endParaRPr sz="600"/>
              </a:p>
            </p:txBody>
          </p:sp>
          <p:sp>
            <p:nvSpPr>
              <p:cNvPr id="1354" name="Google Shape;1354;p23"/>
              <p:cNvSpPr txBox="1"/>
              <p:nvPr/>
            </p:nvSpPr>
            <p:spPr>
              <a:xfrm>
                <a:off x="3652600" y="3477350"/>
                <a:ext cx="209400" cy="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570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latin typeface="Roboto"/>
                    <a:ea typeface="Roboto"/>
                    <a:cs typeface="Roboto"/>
                    <a:sym typeface="Roboto"/>
                  </a:rPr>
                  <a:t>ETH</a:t>
                </a:r>
                <a:endParaRPr sz="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5" name="Google Shape;1355;p23"/>
              <p:cNvSpPr txBox="1"/>
              <p:nvPr/>
            </p:nvSpPr>
            <p:spPr>
              <a:xfrm>
                <a:off x="3652600" y="3633150"/>
                <a:ext cx="209400" cy="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18275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latin typeface="Roboto"/>
                    <a:ea typeface="Roboto"/>
                    <a:cs typeface="Roboto"/>
                    <a:sym typeface="Roboto"/>
                  </a:rPr>
                  <a:t>USB1</a:t>
                </a:r>
                <a:endParaRPr sz="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6" name="Google Shape;1356;p23"/>
              <p:cNvSpPr txBox="1"/>
              <p:nvPr/>
            </p:nvSpPr>
            <p:spPr>
              <a:xfrm>
                <a:off x="3039425" y="3477350"/>
                <a:ext cx="209400" cy="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18275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latin typeface="Roboto"/>
                    <a:ea typeface="Roboto"/>
                    <a:cs typeface="Roboto"/>
                    <a:sym typeface="Roboto"/>
                  </a:rPr>
                  <a:t>CAM</a:t>
                </a:r>
                <a:endParaRPr sz="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57" name="Google Shape;1357;p23"/>
            <p:cNvSpPr txBox="1"/>
            <p:nvPr/>
          </p:nvSpPr>
          <p:spPr>
            <a:xfrm>
              <a:off x="2946825" y="3957950"/>
              <a:ext cx="270600" cy="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1827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latin typeface="Roboto"/>
                  <a:ea typeface="Roboto"/>
                  <a:cs typeface="Roboto"/>
                  <a:sym typeface="Roboto"/>
                </a:rPr>
                <a:t>Micro USB</a:t>
              </a:r>
              <a:endParaRPr sz="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58" name="Google Shape;1358;p23"/>
          <p:cNvCxnSpPr>
            <a:stCxn id="1357" idx="2"/>
            <a:endCxn id="1330" idx="2"/>
          </p:cNvCxnSpPr>
          <p:nvPr/>
        </p:nvCxnSpPr>
        <p:spPr>
          <a:xfrm flipH="1" rot="10800000">
            <a:off x="1087694" y="2777227"/>
            <a:ext cx="184200" cy="1018800"/>
          </a:xfrm>
          <a:prstGeom prst="bentConnector4">
            <a:avLst>
              <a:gd fmla="val -129275" name="adj1"/>
              <a:gd fmla="val 56647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9" name="Google Shape;1359;p23"/>
          <p:cNvSpPr txBox="1"/>
          <p:nvPr/>
        </p:nvSpPr>
        <p:spPr>
          <a:xfrm>
            <a:off x="885500" y="3275925"/>
            <a:ext cx="550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(Combined)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0" name="Google Shape;1360;p23"/>
          <p:cNvGrpSpPr/>
          <p:nvPr/>
        </p:nvGrpSpPr>
        <p:grpSpPr>
          <a:xfrm>
            <a:off x="7006334" y="484893"/>
            <a:ext cx="929742" cy="446817"/>
            <a:chOff x="5709298" y="611725"/>
            <a:chExt cx="1673702" cy="550200"/>
          </a:xfrm>
        </p:grpSpPr>
        <p:sp>
          <p:nvSpPr>
            <p:cNvPr id="1361" name="Google Shape;1361;p23"/>
            <p:cNvSpPr/>
            <p:nvPr/>
          </p:nvSpPr>
          <p:spPr>
            <a:xfrm>
              <a:off x="5709300" y="611725"/>
              <a:ext cx="1673700" cy="550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LED Strip</a:t>
              </a:r>
              <a:endParaRPr/>
            </a:p>
          </p:txBody>
        </p:sp>
        <p:grpSp>
          <p:nvGrpSpPr>
            <p:cNvPr id="1362" name="Google Shape;1362;p23"/>
            <p:cNvGrpSpPr/>
            <p:nvPr/>
          </p:nvGrpSpPr>
          <p:grpSpPr>
            <a:xfrm>
              <a:off x="5709298" y="676566"/>
              <a:ext cx="173447" cy="425944"/>
              <a:chOff x="2412541" y="4549317"/>
              <a:chExt cx="128100" cy="279619"/>
            </a:xfrm>
          </p:grpSpPr>
          <p:sp>
            <p:nvSpPr>
              <p:cNvPr id="1363" name="Google Shape;1363;p23"/>
              <p:cNvSpPr txBox="1"/>
              <p:nvPr/>
            </p:nvSpPr>
            <p:spPr>
              <a:xfrm rot="-5400000">
                <a:off x="2415541" y="4546317"/>
                <a:ext cx="122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1364" name="Google Shape;1364;p23"/>
              <p:cNvSpPr txBox="1"/>
              <p:nvPr/>
            </p:nvSpPr>
            <p:spPr>
              <a:xfrm rot="-5400000">
                <a:off x="2415541" y="4703836"/>
                <a:ext cx="122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</p:grpSp>
      <p:cxnSp>
        <p:nvCxnSpPr>
          <p:cNvPr id="1365" name="Google Shape;1365;p23"/>
          <p:cNvCxnSpPr>
            <a:stCxn id="1364" idx="0"/>
            <a:endCxn id="1341" idx="0"/>
          </p:cNvCxnSpPr>
          <p:nvPr/>
        </p:nvCxnSpPr>
        <p:spPr>
          <a:xfrm flipH="1">
            <a:off x="1443734" y="807936"/>
            <a:ext cx="5562600" cy="683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6" name="Google Shape;1366;p23"/>
          <p:cNvCxnSpPr>
            <a:stCxn id="1363" idx="0"/>
            <a:endCxn id="1340" idx="0"/>
          </p:cNvCxnSpPr>
          <p:nvPr/>
        </p:nvCxnSpPr>
        <p:spPr>
          <a:xfrm flipH="1">
            <a:off x="1256534" y="613074"/>
            <a:ext cx="5749800" cy="878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23"/>
          <p:cNvCxnSpPr>
            <a:stCxn id="1368" idx="0"/>
            <a:endCxn id="1344" idx="0"/>
          </p:cNvCxnSpPr>
          <p:nvPr/>
        </p:nvCxnSpPr>
        <p:spPr>
          <a:xfrm flipH="1">
            <a:off x="2063834" y="1254736"/>
            <a:ext cx="4942500" cy="236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9" name="Google Shape;1369;p23"/>
          <p:cNvCxnSpPr>
            <a:stCxn id="1370" idx="0"/>
            <a:endCxn id="1343" idx="0"/>
          </p:cNvCxnSpPr>
          <p:nvPr/>
        </p:nvCxnSpPr>
        <p:spPr>
          <a:xfrm flipH="1">
            <a:off x="1876334" y="1059874"/>
            <a:ext cx="5130000" cy="4311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71" name="Google Shape;1371;p23"/>
          <p:cNvGrpSpPr/>
          <p:nvPr/>
        </p:nvGrpSpPr>
        <p:grpSpPr>
          <a:xfrm>
            <a:off x="7006334" y="931693"/>
            <a:ext cx="929742" cy="446817"/>
            <a:chOff x="5709298" y="611725"/>
            <a:chExt cx="1673702" cy="550200"/>
          </a:xfrm>
        </p:grpSpPr>
        <p:sp>
          <p:nvSpPr>
            <p:cNvPr id="1372" name="Google Shape;1372;p23"/>
            <p:cNvSpPr/>
            <p:nvPr/>
          </p:nvSpPr>
          <p:spPr>
            <a:xfrm>
              <a:off x="5709300" y="611725"/>
              <a:ext cx="1673700" cy="550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LED Strip</a:t>
              </a:r>
              <a:endParaRPr/>
            </a:p>
          </p:txBody>
        </p:sp>
        <p:grpSp>
          <p:nvGrpSpPr>
            <p:cNvPr id="1373" name="Google Shape;1373;p23"/>
            <p:cNvGrpSpPr/>
            <p:nvPr/>
          </p:nvGrpSpPr>
          <p:grpSpPr>
            <a:xfrm>
              <a:off x="5709298" y="676566"/>
              <a:ext cx="173447" cy="425944"/>
              <a:chOff x="2412541" y="4549317"/>
              <a:chExt cx="128100" cy="279619"/>
            </a:xfrm>
          </p:grpSpPr>
          <p:sp>
            <p:nvSpPr>
              <p:cNvPr id="1370" name="Google Shape;1370;p23"/>
              <p:cNvSpPr txBox="1"/>
              <p:nvPr/>
            </p:nvSpPr>
            <p:spPr>
              <a:xfrm rot="-5400000">
                <a:off x="2415541" y="4546317"/>
                <a:ext cx="122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1368" name="Google Shape;1368;p23"/>
              <p:cNvSpPr txBox="1"/>
              <p:nvPr/>
            </p:nvSpPr>
            <p:spPr>
              <a:xfrm rot="-5400000">
                <a:off x="2415541" y="4703836"/>
                <a:ext cx="122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</p:grpSp>
      <p:grpSp>
        <p:nvGrpSpPr>
          <p:cNvPr id="1374" name="Google Shape;1374;p23"/>
          <p:cNvGrpSpPr/>
          <p:nvPr/>
        </p:nvGrpSpPr>
        <p:grpSpPr>
          <a:xfrm rot="10800000">
            <a:off x="7034875" y="3175075"/>
            <a:ext cx="901200" cy="570000"/>
            <a:chOff x="5603400" y="2571750"/>
            <a:chExt cx="901200" cy="570000"/>
          </a:xfrm>
        </p:grpSpPr>
        <p:sp>
          <p:nvSpPr>
            <p:cNvPr id="1375" name="Google Shape;1375;p23"/>
            <p:cNvSpPr/>
            <p:nvPr/>
          </p:nvSpPr>
          <p:spPr>
            <a:xfrm rot="10800000">
              <a:off x="5603400" y="2571750"/>
              <a:ext cx="901200" cy="57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CAM3</a:t>
              </a:r>
              <a:endParaRPr/>
            </a:p>
          </p:txBody>
        </p:sp>
        <p:sp>
          <p:nvSpPr>
            <p:cNvPr id="1376" name="Google Shape;1376;p23"/>
            <p:cNvSpPr txBox="1"/>
            <p:nvPr/>
          </p:nvSpPr>
          <p:spPr>
            <a:xfrm rot="5400000">
              <a:off x="6269250" y="2787750"/>
              <a:ext cx="3327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Pi Cam</a:t>
              </a:r>
              <a:endParaRPr sz="700"/>
            </a:p>
          </p:txBody>
        </p:sp>
      </p:grpSp>
      <p:grpSp>
        <p:nvGrpSpPr>
          <p:cNvPr id="1377" name="Google Shape;1377;p23"/>
          <p:cNvGrpSpPr/>
          <p:nvPr/>
        </p:nvGrpSpPr>
        <p:grpSpPr>
          <a:xfrm rot="10800000">
            <a:off x="7034875" y="1702675"/>
            <a:ext cx="901200" cy="570000"/>
            <a:chOff x="5603400" y="2571750"/>
            <a:chExt cx="901200" cy="570000"/>
          </a:xfrm>
        </p:grpSpPr>
        <p:sp>
          <p:nvSpPr>
            <p:cNvPr id="1378" name="Google Shape;1378;p23"/>
            <p:cNvSpPr/>
            <p:nvPr/>
          </p:nvSpPr>
          <p:spPr>
            <a:xfrm rot="10800000">
              <a:off x="5603400" y="2571750"/>
              <a:ext cx="901200" cy="57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CAM1</a:t>
              </a:r>
              <a:endParaRPr/>
            </a:p>
          </p:txBody>
        </p:sp>
        <p:sp>
          <p:nvSpPr>
            <p:cNvPr id="1379" name="Google Shape;1379;p23"/>
            <p:cNvSpPr txBox="1"/>
            <p:nvPr/>
          </p:nvSpPr>
          <p:spPr>
            <a:xfrm rot="5400000">
              <a:off x="6269250" y="2787750"/>
              <a:ext cx="3327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USB</a:t>
              </a:r>
              <a:endParaRPr sz="700"/>
            </a:p>
          </p:txBody>
        </p:sp>
      </p:grpSp>
      <p:grpSp>
        <p:nvGrpSpPr>
          <p:cNvPr id="1380" name="Google Shape;1380;p23"/>
          <p:cNvGrpSpPr/>
          <p:nvPr/>
        </p:nvGrpSpPr>
        <p:grpSpPr>
          <a:xfrm rot="10800000">
            <a:off x="7034875" y="2484163"/>
            <a:ext cx="901200" cy="570000"/>
            <a:chOff x="5603400" y="2571750"/>
            <a:chExt cx="901200" cy="570000"/>
          </a:xfrm>
        </p:grpSpPr>
        <p:sp>
          <p:nvSpPr>
            <p:cNvPr id="1381" name="Google Shape;1381;p23"/>
            <p:cNvSpPr/>
            <p:nvPr/>
          </p:nvSpPr>
          <p:spPr>
            <a:xfrm rot="10800000">
              <a:off x="5603400" y="2571750"/>
              <a:ext cx="901200" cy="57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CAM2</a:t>
              </a:r>
              <a:endParaRPr/>
            </a:p>
          </p:txBody>
        </p:sp>
        <p:sp>
          <p:nvSpPr>
            <p:cNvPr id="1382" name="Google Shape;1382;p23"/>
            <p:cNvSpPr txBox="1"/>
            <p:nvPr/>
          </p:nvSpPr>
          <p:spPr>
            <a:xfrm rot="5400000">
              <a:off x="6269250" y="2787750"/>
              <a:ext cx="3327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USB</a:t>
              </a:r>
              <a:endParaRPr sz="700"/>
            </a:p>
          </p:txBody>
        </p:sp>
      </p:grpSp>
      <p:cxnSp>
        <p:nvCxnSpPr>
          <p:cNvPr id="1383" name="Google Shape;1383;p23"/>
          <p:cNvCxnSpPr>
            <a:stCxn id="1379" idx="0"/>
          </p:cNvCxnSpPr>
          <p:nvPr/>
        </p:nvCxnSpPr>
        <p:spPr>
          <a:xfrm rot="10800000">
            <a:off x="6342175" y="1987675"/>
            <a:ext cx="6927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23"/>
          <p:cNvCxnSpPr>
            <a:stCxn id="1382" idx="0"/>
          </p:cNvCxnSpPr>
          <p:nvPr/>
        </p:nvCxnSpPr>
        <p:spPr>
          <a:xfrm rot="10800000">
            <a:off x="6330775" y="2769163"/>
            <a:ext cx="7041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385" name="Google Shape;1385;p23"/>
          <p:cNvCxnSpPr>
            <a:stCxn id="1376" idx="0"/>
            <a:endCxn id="1356" idx="0"/>
          </p:cNvCxnSpPr>
          <p:nvPr/>
        </p:nvCxnSpPr>
        <p:spPr>
          <a:xfrm flipH="1">
            <a:off x="1637875" y="3460075"/>
            <a:ext cx="5397000" cy="398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6" name="Google Shape;1386;p23"/>
          <p:cNvSpPr txBox="1"/>
          <p:nvPr/>
        </p:nvSpPr>
        <p:spPr>
          <a:xfrm>
            <a:off x="5705075" y="1924375"/>
            <a:ext cx="554100" cy="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 To RR1-USB1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23"/>
          <p:cNvSpPr txBox="1"/>
          <p:nvPr/>
        </p:nvSpPr>
        <p:spPr>
          <a:xfrm>
            <a:off x="5705075" y="2705863"/>
            <a:ext cx="554100" cy="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 To RR1-USB2 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8" name="Google Shape;1388;p23"/>
          <p:cNvCxnSpPr>
            <a:stCxn id="1354" idx="3"/>
          </p:cNvCxnSpPr>
          <p:nvPr/>
        </p:nvCxnSpPr>
        <p:spPr>
          <a:xfrm flipH="1">
            <a:off x="1591994" y="4575902"/>
            <a:ext cx="2100" cy="423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23"/>
          <p:cNvSpPr txBox="1"/>
          <p:nvPr/>
        </p:nvSpPr>
        <p:spPr>
          <a:xfrm>
            <a:off x="1740475" y="4656400"/>
            <a:ext cx="1153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RT1-ETH1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23"/>
          <p:cNvSpPr txBox="1"/>
          <p:nvPr/>
        </p:nvSpPr>
        <p:spPr>
          <a:xfrm>
            <a:off x="2119625" y="1254725"/>
            <a:ext cx="3657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W076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23"/>
          <p:cNvSpPr txBox="1"/>
          <p:nvPr/>
        </p:nvSpPr>
        <p:spPr>
          <a:xfrm>
            <a:off x="946400" y="1254725"/>
            <a:ext cx="308400" cy="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W077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23"/>
          <p:cNvSpPr txBox="1"/>
          <p:nvPr/>
        </p:nvSpPr>
        <p:spPr>
          <a:xfrm>
            <a:off x="6310625" y="2016725"/>
            <a:ext cx="3657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W071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23"/>
          <p:cNvSpPr txBox="1"/>
          <p:nvPr/>
        </p:nvSpPr>
        <p:spPr>
          <a:xfrm>
            <a:off x="6310625" y="3540725"/>
            <a:ext cx="3657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W075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23"/>
          <p:cNvSpPr txBox="1"/>
          <p:nvPr/>
        </p:nvSpPr>
        <p:spPr>
          <a:xfrm>
            <a:off x="6310625" y="2832475"/>
            <a:ext cx="3657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W072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5" name="Google Shape;1395;p23"/>
          <p:cNvSpPr txBox="1"/>
          <p:nvPr/>
        </p:nvSpPr>
        <p:spPr>
          <a:xfrm>
            <a:off x="1637875" y="4656400"/>
            <a:ext cx="3657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W073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6" name="Google Shape;1396;p23"/>
          <p:cNvSpPr txBox="1"/>
          <p:nvPr/>
        </p:nvSpPr>
        <p:spPr>
          <a:xfrm>
            <a:off x="1333075" y="2903800"/>
            <a:ext cx="3657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W074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4"/>
          <p:cNvSpPr txBox="1"/>
          <p:nvPr>
            <p:ph idx="4294967295" type="body"/>
          </p:nvPr>
        </p:nvSpPr>
        <p:spPr>
          <a:xfrm>
            <a:off x="311700" y="1163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Power												Drive trains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-       Power ethernet cable (roborio-radio)					-       Motor controllers(sparks) to motors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-       12 Gage (40amps) cables pdp-motor controller(black and red to one)	-       Pwm cables – motor controllers- roborio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-       2motor output wires + - spark-motors					-       Canbus wires pdp-roborio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-       Voltage regulator pdp output wire – vrm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6"/>
          <p:cNvSpPr txBox="1"/>
          <p:nvPr/>
        </p:nvSpPr>
        <p:spPr>
          <a:xfrm>
            <a:off x="586150" y="708075"/>
            <a:ext cx="7863900" cy="29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 ref designators for all components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Motors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labels are on CAN node board?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does drivetrain encoder go to?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might no longer be needed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Drawings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Power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Drivetrain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Lift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Arm &amp; Pivot or 1 for Arm and 1 for Pivot?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Intake &amp; Wrist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Pneumatic wiring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CAN Bus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Cameras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Cable  Table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we need to assign cable # to built in wiring? E.g. Motor, MC, etc (W0015-W0020)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is description used?  Label?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Might want to add a comment/notes column at far right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Move cable type to far right?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Make font consistent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Added Subsystem column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7"/>
          <p:cNvSpPr/>
          <p:nvPr/>
        </p:nvSpPr>
        <p:spPr>
          <a:xfrm>
            <a:off x="4996302" y="2715600"/>
            <a:ext cx="2893200" cy="2214600"/>
          </a:xfrm>
          <a:prstGeom prst="roundRect">
            <a:avLst>
              <a:gd fmla="val 6884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1417" name="Google Shape;1417;p27"/>
          <p:cNvSpPr/>
          <p:nvPr/>
        </p:nvSpPr>
        <p:spPr>
          <a:xfrm>
            <a:off x="435274" y="2682300"/>
            <a:ext cx="3962400" cy="2214600"/>
          </a:xfrm>
          <a:prstGeom prst="roundRect">
            <a:avLst>
              <a:gd fmla="val 6884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Main/Lift/Intake</a:t>
            </a:r>
            <a:endParaRPr/>
          </a:p>
        </p:txBody>
      </p:sp>
      <p:cxnSp>
        <p:nvCxnSpPr>
          <p:cNvPr id="1418" name="Google Shape;1418;p27"/>
          <p:cNvCxnSpPr>
            <a:stCxn id="1419" idx="1"/>
            <a:endCxn id="1420" idx="0"/>
          </p:cNvCxnSpPr>
          <p:nvPr/>
        </p:nvCxnSpPr>
        <p:spPr>
          <a:xfrm flipH="1">
            <a:off x="4911349" y="1642807"/>
            <a:ext cx="388200" cy="600"/>
          </a:xfrm>
          <a:prstGeom prst="bentConnector3">
            <a:avLst>
              <a:gd fmla="val 49984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27"/>
          <p:cNvCxnSpPr>
            <a:stCxn id="1422" idx="3"/>
            <a:endCxn id="1423" idx="0"/>
          </p:cNvCxnSpPr>
          <p:nvPr/>
        </p:nvCxnSpPr>
        <p:spPr>
          <a:xfrm>
            <a:off x="4109436" y="1473155"/>
            <a:ext cx="288300" cy="39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27"/>
          <p:cNvCxnSpPr>
            <a:stCxn id="1425" idx="3"/>
            <a:endCxn id="1426" idx="0"/>
          </p:cNvCxnSpPr>
          <p:nvPr/>
        </p:nvCxnSpPr>
        <p:spPr>
          <a:xfrm>
            <a:off x="4109436" y="1305515"/>
            <a:ext cx="288300" cy="5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27"/>
          <p:cNvCxnSpPr>
            <a:stCxn id="1428" idx="3"/>
            <a:endCxn id="1429" idx="0"/>
          </p:cNvCxnSpPr>
          <p:nvPr/>
        </p:nvCxnSpPr>
        <p:spPr>
          <a:xfrm>
            <a:off x="4109436" y="1640795"/>
            <a:ext cx="288300" cy="27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27"/>
          <p:cNvCxnSpPr/>
          <p:nvPr/>
        </p:nvCxnSpPr>
        <p:spPr>
          <a:xfrm flipH="1" rot="-5400000">
            <a:off x="4416392" y="1289124"/>
            <a:ext cx="2051400" cy="1572000"/>
          </a:xfrm>
          <a:prstGeom prst="bentConnector3">
            <a:avLst>
              <a:gd fmla="val -16726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1" name="Google Shape;1431;p27"/>
          <p:cNvSpPr txBox="1"/>
          <p:nvPr/>
        </p:nvSpPr>
        <p:spPr>
          <a:xfrm>
            <a:off x="5294633" y="123734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MC4</a:t>
            </a:r>
            <a:endParaRPr sz="800"/>
          </a:p>
        </p:txBody>
      </p:sp>
      <p:sp>
        <p:nvSpPr>
          <p:cNvPr id="1432" name="Google Shape;1432;p27"/>
          <p:cNvSpPr txBox="1"/>
          <p:nvPr/>
        </p:nvSpPr>
        <p:spPr>
          <a:xfrm>
            <a:off x="5294633" y="140173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MC5</a:t>
            </a:r>
            <a:endParaRPr sz="800"/>
          </a:p>
        </p:txBody>
      </p:sp>
      <p:sp>
        <p:nvSpPr>
          <p:cNvPr id="1433" name="Google Shape;1433;p27"/>
          <p:cNvSpPr txBox="1"/>
          <p:nvPr/>
        </p:nvSpPr>
        <p:spPr>
          <a:xfrm>
            <a:off x="5294633" y="156819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MC6</a:t>
            </a:r>
            <a:endParaRPr sz="800"/>
          </a:p>
        </p:txBody>
      </p:sp>
      <p:cxnSp>
        <p:nvCxnSpPr>
          <p:cNvPr id="1434" name="Google Shape;1434;p27"/>
          <p:cNvCxnSpPr>
            <a:stCxn id="1435" idx="1"/>
            <a:endCxn id="1436" idx="0"/>
          </p:cNvCxnSpPr>
          <p:nvPr/>
        </p:nvCxnSpPr>
        <p:spPr>
          <a:xfrm flipH="1">
            <a:off x="4911349" y="1302336"/>
            <a:ext cx="388200" cy="8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27"/>
          <p:cNvCxnSpPr>
            <a:stCxn id="1438" idx="0"/>
            <a:endCxn id="1439" idx="2"/>
          </p:cNvCxnSpPr>
          <p:nvPr/>
        </p:nvCxnSpPr>
        <p:spPr>
          <a:xfrm rot="-5400000">
            <a:off x="3292966" y="1715165"/>
            <a:ext cx="1021200" cy="1704900"/>
          </a:xfrm>
          <a:prstGeom prst="bentConnector3">
            <a:avLst>
              <a:gd fmla="val 8218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0" name="Google Shape;1440;p27"/>
          <p:cNvGrpSpPr/>
          <p:nvPr/>
        </p:nvGrpSpPr>
        <p:grpSpPr>
          <a:xfrm>
            <a:off x="4397686" y="1049424"/>
            <a:ext cx="513789" cy="1007522"/>
            <a:chOff x="5309668" y="3791796"/>
            <a:chExt cx="513789" cy="1007522"/>
          </a:xfrm>
        </p:grpSpPr>
        <p:sp>
          <p:nvSpPr>
            <p:cNvPr id="1441" name="Google Shape;1441;p27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CNx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1442" name="Google Shape;1442;p27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1439" name="Google Shape;1439;p27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1443" name="Google Shape;1443;p27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1436" name="Google Shape;1436;p27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  <p:sp>
            <p:nvSpPr>
              <p:cNvPr id="1444" name="Google Shape;1444;p27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1420" name="Google Shape;1420;p27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  <p:sp>
            <p:nvSpPr>
              <p:cNvPr id="1445" name="Google Shape;1445;p27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P8</a:t>
                </a:r>
                <a:endParaRPr sz="700"/>
              </a:p>
            </p:txBody>
          </p:sp>
        </p:grpSp>
        <p:grpSp>
          <p:nvGrpSpPr>
            <p:cNvPr id="1446" name="Google Shape;1446;p27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1447" name="Google Shape;1447;p27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  <p:sp>
            <p:nvSpPr>
              <p:cNvPr id="1429" name="Google Shape;1429;p27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1423" name="Google Shape;1423;p27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1426" name="Google Shape;1426;p27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</p:grpSp>
      </p:grpSp>
      <p:sp>
        <p:nvSpPr>
          <p:cNvPr id="1448" name="Google Shape;1448;p27"/>
          <p:cNvSpPr txBox="1"/>
          <p:nvPr/>
        </p:nvSpPr>
        <p:spPr>
          <a:xfrm>
            <a:off x="4036396" y="1171249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W035</a:t>
            </a:r>
            <a:endParaRPr sz="800"/>
          </a:p>
        </p:txBody>
      </p:sp>
      <p:sp>
        <p:nvSpPr>
          <p:cNvPr id="1449" name="Google Shape;1449;p27"/>
          <p:cNvSpPr txBox="1"/>
          <p:nvPr/>
        </p:nvSpPr>
        <p:spPr>
          <a:xfrm>
            <a:off x="4036396" y="1337716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W036</a:t>
            </a:r>
            <a:endParaRPr sz="800"/>
          </a:p>
        </p:txBody>
      </p:sp>
      <p:sp>
        <p:nvSpPr>
          <p:cNvPr id="1450" name="Google Shape;1450;p27"/>
          <p:cNvSpPr txBox="1"/>
          <p:nvPr/>
        </p:nvSpPr>
        <p:spPr>
          <a:xfrm>
            <a:off x="4036396" y="149949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W037</a:t>
            </a:r>
            <a:endParaRPr sz="800"/>
          </a:p>
        </p:txBody>
      </p:sp>
      <p:sp>
        <p:nvSpPr>
          <p:cNvPr id="1425" name="Google Shape;1425;p27"/>
          <p:cNvSpPr/>
          <p:nvPr/>
        </p:nvSpPr>
        <p:spPr>
          <a:xfrm>
            <a:off x="4017936" y="128271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27"/>
          <p:cNvSpPr/>
          <p:nvPr/>
        </p:nvSpPr>
        <p:spPr>
          <a:xfrm>
            <a:off x="4017936" y="145035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27"/>
          <p:cNvSpPr/>
          <p:nvPr/>
        </p:nvSpPr>
        <p:spPr>
          <a:xfrm>
            <a:off x="4017936" y="161799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27"/>
          <p:cNvSpPr txBox="1"/>
          <p:nvPr/>
        </p:nvSpPr>
        <p:spPr>
          <a:xfrm>
            <a:off x="3548400" y="0"/>
            <a:ext cx="2467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CAN Bus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R0.0 02xx2019</a:t>
            </a:r>
            <a:endParaRPr sz="1200"/>
          </a:p>
        </p:txBody>
      </p:sp>
      <p:sp>
        <p:nvSpPr>
          <p:cNvPr id="1452" name="Google Shape;1452;p27"/>
          <p:cNvSpPr txBox="1"/>
          <p:nvPr/>
        </p:nvSpPr>
        <p:spPr>
          <a:xfrm>
            <a:off x="4244253" y="66761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453" name="Google Shape;1453;p27"/>
          <p:cNvSpPr txBox="1"/>
          <p:nvPr/>
        </p:nvSpPr>
        <p:spPr>
          <a:xfrm>
            <a:off x="2895107" y="2361334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454" name="Google Shape;1454;p27"/>
          <p:cNvSpPr txBox="1"/>
          <p:nvPr/>
        </p:nvSpPr>
        <p:spPr>
          <a:xfrm rot="5400000">
            <a:off x="6078223" y="2437534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435" name="Google Shape;1435;p27"/>
          <p:cNvSpPr/>
          <p:nvPr/>
        </p:nvSpPr>
        <p:spPr>
          <a:xfrm>
            <a:off x="5299549" y="127953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7"/>
          <p:cNvSpPr/>
          <p:nvPr/>
        </p:nvSpPr>
        <p:spPr>
          <a:xfrm>
            <a:off x="5299549" y="162000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27"/>
          <p:cNvSpPr/>
          <p:nvPr/>
        </p:nvSpPr>
        <p:spPr>
          <a:xfrm>
            <a:off x="5299549" y="145230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6" name="Google Shape;1456;p27"/>
          <p:cNvGrpSpPr/>
          <p:nvPr/>
        </p:nvGrpSpPr>
        <p:grpSpPr>
          <a:xfrm>
            <a:off x="457197" y="4257473"/>
            <a:ext cx="1005900" cy="502800"/>
            <a:chOff x="304794" y="1073500"/>
            <a:chExt cx="1005900" cy="502800"/>
          </a:xfrm>
        </p:grpSpPr>
        <p:sp>
          <p:nvSpPr>
            <p:cNvPr id="1457" name="Google Shape;1457;p27"/>
            <p:cNvSpPr/>
            <p:nvPr/>
          </p:nvSpPr>
          <p:spPr>
            <a:xfrm>
              <a:off x="304794" y="1073500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RR1</a:t>
              </a:r>
              <a:endParaRPr sz="700"/>
            </a:p>
          </p:txBody>
        </p:sp>
        <p:sp>
          <p:nvSpPr>
            <p:cNvPr id="1458" name="Google Shape;1458;p27"/>
            <p:cNvSpPr txBox="1"/>
            <p:nvPr/>
          </p:nvSpPr>
          <p:spPr>
            <a:xfrm rot="-5400000">
              <a:off x="1112538" y="1253800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CAN1</a:t>
              </a:r>
              <a:endParaRPr sz="700"/>
            </a:p>
          </p:txBody>
        </p:sp>
      </p:grpSp>
      <p:sp>
        <p:nvSpPr>
          <p:cNvPr id="1459" name="Google Shape;1459;p27"/>
          <p:cNvSpPr txBox="1"/>
          <p:nvPr/>
        </p:nvSpPr>
        <p:spPr>
          <a:xfrm>
            <a:off x="3622578" y="122679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MC1</a:t>
            </a:r>
            <a:endParaRPr sz="800"/>
          </a:p>
        </p:txBody>
      </p:sp>
      <p:sp>
        <p:nvSpPr>
          <p:cNvPr id="1460" name="Google Shape;1460;p27"/>
          <p:cNvSpPr txBox="1"/>
          <p:nvPr/>
        </p:nvSpPr>
        <p:spPr>
          <a:xfrm>
            <a:off x="3622578" y="139326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MC2</a:t>
            </a:r>
            <a:endParaRPr sz="800"/>
          </a:p>
        </p:txBody>
      </p:sp>
      <p:sp>
        <p:nvSpPr>
          <p:cNvPr id="1461" name="Google Shape;1461;p27"/>
          <p:cNvSpPr txBox="1"/>
          <p:nvPr/>
        </p:nvSpPr>
        <p:spPr>
          <a:xfrm>
            <a:off x="3622578" y="155504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MC3</a:t>
            </a:r>
            <a:endParaRPr sz="800"/>
          </a:p>
        </p:txBody>
      </p:sp>
      <p:grpSp>
        <p:nvGrpSpPr>
          <p:cNvPr id="1462" name="Google Shape;1462;p27"/>
          <p:cNvGrpSpPr/>
          <p:nvPr/>
        </p:nvGrpSpPr>
        <p:grpSpPr>
          <a:xfrm>
            <a:off x="2692710" y="3078215"/>
            <a:ext cx="513789" cy="1007522"/>
            <a:chOff x="5309668" y="3791796"/>
            <a:chExt cx="513789" cy="1007522"/>
          </a:xfrm>
        </p:grpSpPr>
        <p:sp>
          <p:nvSpPr>
            <p:cNvPr id="1463" name="Google Shape;1463;p27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CNx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1438" name="Google Shape;1438;p27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1464" name="Google Shape;1464;p27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1465" name="Google Shape;1465;p27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1466" name="Google Shape;1466;p27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  <p:sp>
            <p:nvSpPr>
              <p:cNvPr id="1467" name="Google Shape;1467;p27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1468" name="Google Shape;1468;p27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  <p:sp>
            <p:nvSpPr>
              <p:cNvPr id="1469" name="Google Shape;1469;p27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P8</a:t>
                </a:r>
                <a:endParaRPr sz="700"/>
              </a:p>
            </p:txBody>
          </p:sp>
        </p:grpSp>
        <p:grpSp>
          <p:nvGrpSpPr>
            <p:cNvPr id="1470" name="Google Shape;1470;p27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1471" name="Google Shape;1471;p27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  <p:sp>
            <p:nvSpPr>
              <p:cNvPr id="1472" name="Google Shape;1472;p27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1473" name="Google Shape;1473;p27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1474" name="Google Shape;1474;p27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</p:grpSp>
      </p:grpSp>
      <p:cxnSp>
        <p:nvCxnSpPr>
          <p:cNvPr id="1475" name="Google Shape;1475;p27"/>
          <p:cNvCxnSpPr>
            <a:stCxn id="1458" idx="2"/>
            <a:endCxn id="1464" idx="2"/>
          </p:cNvCxnSpPr>
          <p:nvPr/>
        </p:nvCxnSpPr>
        <p:spPr>
          <a:xfrm flipH="1" rot="10800000">
            <a:off x="1463092" y="4085873"/>
            <a:ext cx="1488000" cy="4230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6" name="Google Shape;1476;p27"/>
          <p:cNvCxnSpPr>
            <a:stCxn id="1477" idx="3"/>
          </p:cNvCxnSpPr>
          <p:nvPr/>
        </p:nvCxnSpPr>
        <p:spPr>
          <a:xfrm>
            <a:off x="2280636" y="3516488"/>
            <a:ext cx="4122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Google Shape;1478;p27"/>
          <p:cNvCxnSpPr>
            <a:stCxn id="1479" idx="3"/>
          </p:cNvCxnSpPr>
          <p:nvPr/>
        </p:nvCxnSpPr>
        <p:spPr>
          <a:xfrm>
            <a:off x="2280636" y="3348847"/>
            <a:ext cx="412200" cy="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0" name="Google Shape;1480;p27"/>
          <p:cNvCxnSpPr>
            <a:stCxn id="1481" idx="3"/>
          </p:cNvCxnSpPr>
          <p:nvPr/>
        </p:nvCxnSpPr>
        <p:spPr>
          <a:xfrm>
            <a:off x="2280636" y="3684128"/>
            <a:ext cx="412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2" name="Google Shape;1482;p27"/>
          <p:cNvSpPr txBox="1"/>
          <p:nvPr/>
        </p:nvSpPr>
        <p:spPr>
          <a:xfrm>
            <a:off x="2283796" y="321458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483" name="Google Shape;1483;p27"/>
          <p:cNvSpPr txBox="1"/>
          <p:nvPr/>
        </p:nvSpPr>
        <p:spPr>
          <a:xfrm>
            <a:off x="2283796" y="3381049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484" name="Google Shape;1484;p27"/>
          <p:cNvSpPr txBox="1"/>
          <p:nvPr/>
        </p:nvSpPr>
        <p:spPr>
          <a:xfrm>
            <a:off x="2283796" y="354282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479" name="Google Shape;1479;p27"/>
          <p:cNvSpPr/>
          <p:nvPr/>
        </p:nvSpPr>
        <p:spPr>
          <a:xfrm>
            <a:off x="2189136" y="332604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27"/>
          <p:cNvSpPr/>
          <p:nvPr/>
        </p:nvSpPr>
        <p:spPr>
          <a:xfrm>
            <a:off x="2189136" y="349368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27"/>
          <p:cNvSpPr/>
          <p:nvPr/>
        </p:nvSpPr>
        <p:spPr>
          <a:xfrm>
            <a:off x="2189136" y="366132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27"/>
          <p:cNvSpPr txBox="1"/>
          <p:nvPr/>
        </p:nvSpPr>
        <p:spPr>
          <a:xfrm>
            <a:off x="1793778" y="327012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MC10</a:t>
            </a:r>
            <a:endParaRPr sz="800"/>
          </a:p>
        </p:txBody>
      </p:sp>
      <p:sp>
        <p:nvSpPr>
          <p:cNvPr id="1486" name="Google Shape;1486;p27"/>
          <p:cNvSpPr txBox="1"/>
          <p:nvPr/>
        </p:nvSpPr>
        <p:spPr>
          <a:xfrm>
            <a:off x="1793778" y="343659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MC11</a:t>
            </a:r>
            <a:endParaRPr sz="800"/>
          </a:p>
        </p:txBody>
      </p:sp>
      <p:sp>
        <p:nvSpPr>
          <p:cNvPr id="1487" name="Google Shape;1487;p27"/>
          <p:cNvSpPr txBox="1"/>
          <p:nvPr/>
        </p:nvSpPr>
        <p:spPr>
          <a:xfrm>
            <a:off x="1793778" y="359837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MC30</a:t>
            </a:r>
            <a:endParaRPr sz="800"/>
          </a:p>
        </p:txBody>
      </p:sp>
      <p:sp>
        <p:nvSpPr>
          <p:cNvPr id="1488" name="Google Shape;1488;p27"/>
          <p:cNvSpPr txBox="1"/>
          <p:nvPr/>
        </p:nvSpPr>
        <p:spPr>
          <a:xfrm>
            <a:off x="4872264" y="117756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W038</a:t>
            </a:r>
            <a:endParaRPr sz="800"/>
          </a:p>
        </p:txBody>
      </p:sp>
      <p:sp>
        <p:nvSpPr>
          <p:cNvPr id="1489" name="Google Shape;1489;p27"/>
          <p:cNvSpPr txBox="1"/>
          <p:nvPr/>
        </p:nvSpPr>
        <p:spPr>
          <a:xfrm>
            <a:off x="4872264" y="134403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W039</a:t>
            </a:r>
            <a:endParaRPr sz="800"/>
          </a:p>
        </p:txBody>
      </p:sp>
      <p:sp>
        <p:nvSpPr>
          <p:cNvPr id="1490" name="Google Shape;1490;p27"/>
          <p:cNvSpPr txBox="1"/>
          <p:nvPr/>
        </p:nvSpPr>
        <p:spPr>
          <a:xfrm>
            <a:off x="4872264" y="150581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W040</a:t>
            </a:r>
            <a:endParaRPr sz="800"/>
          </a:p>
        </p:txBody>
      </p:sp>
      <p:cxnSp>
        <p:nvCxnSpPr>
          <p:cNvPr id="1491" name="Google Shape;1491;p27"/>
          <p:cNvCxnSpPr>
            <a:stCxn id="1492" idx="1"/>
          </p:cNvCxnSpPr>
          <p:nvPr/>
        </p:nvCxnSpPr>
        <p:spPr>
          <a:xfrm rot="10800000">
            <a:off x="3203638" y="3506247"/>
            <a:ext cx="4242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27"/>
          <p:cNvCxnSpPr>
            <a:stCxn id="1494" idx="1"/>
          </p:cNvCxnSpPr>
          <p:nvPr/>
        </p:nvCxnSpPr>
        <p:spPr>
          <a:xfrm flipH="1">
            <a:off x="3203638" y="3670398"/>
            <a:ext cx="424200" cy="2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27"/>
          <p:cNvCxnSpPr>
            <a:stCxn id="1496" idx="1"/>
            <a:endCxn id="1466" idx="0"/>
          </p:cNvCxnSpPr>
          <p:nvPr/>
        </p:nvCxnSpPr>
        <p:spPr>
          <a:xfrm rot="10800000">
            <a:off x="3206551" y="3339310"/>
            <a:ext cx="418500" cy="6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p27"/>
          <p:cNvSpPr/>
          <p:nvPr/>
        </p:nvSpPr>
        <p:spPr>
          <a:xfrm>
            <a:off x="3627838" y="348464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27"/>
          <p:cNvSpPr/>
          <p:nvPr/>
        </p:nvSpPr>
        <p:spPr>
          <a:xfrm>
            <a:off x="3627838" y="364759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27"/>
          <p:cNvSpPr txBox="1"/>
          <p:nvPr/>
        </p:nvSpPr>
        <p:spPr>
          <a:xfrm>
            <a:off x="3200553" y="3206832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498" name="Google Shape;1498;p27"/>
          <p:cNvSpPr txBox="1"/>
          <p:nvPr/>
        </p:nvSpPr>
        <p:spPr>
          <a:xfrm>
            <a:off x="3200553" y="3373299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499" name="Google Shape;1499;p27"/>
          <p:cNvSpPr txBox="1"/>
          <p:nvPr/>
        </p:nvSpPr>
        <p:spPr>
          <a:xfrm>
            <a:off x="3200553" y="353507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500" name="Google Shape;1500;p27"/>
          <p:cNvSpPr txBox="1"/>
          <p:nvPr/>
        </p:nvSpPr>
        <p:spPr>
          <a:xfrm>
            <a:off x="1873861" y="436666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grpSp>
        <p:nvGrpSpPr>
          <p:cNvPr id="1501" name="Google Shape;1501;p27"/>
          <p:cNvGrpSpPr/>
          <p:nvPr/>
        </p:nvGrpSpPr>
        <p:grpSpPr>
          <a:xfrm>
            <a:off x="5959931" y="3078215"/>
            <a:ext cx="513789" cy="1007522"/>
            <a:chOff x="5309668" y="3791796"/>
            <a:chExt cx="513789" cy="1007522"/>
          </a:xfrm>
        </p:grpSpPr>
        <p:sp>
          <p:nvSpPr>
            <p:cNvPr id="1502" name="Google Shape;1502;p27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CNx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1503" name="Google Shape;1503;p27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1504" name="Google Shape;1504;p27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1505" name="Google Shape;1505;p27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1506" name="Google Shape;1506;p27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  <p:sp>
            <p:nvSpPr>
              <p:cNvPr id="1507" name="Google Shape;1507;p27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1508" name="Google Shape;1508;p27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  <p:sp>
            <p:nvSpPr>
              <p:cNvPr id="1509" name="Google Shape;1509;p27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P8</a:t>
                </a:r>
                <a:endParaRPr sz="700"/>
              </a:p>
            </p:txBody>
          </p:sp>
        </p:grpSp>
        <p:grpSp>
          <p:nvGrpSpPr>
            <p:cNvPr id="1510" name="Google Shape;1510;p27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1511" name="Google Shape;1511;p27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  <p:sp>
            <p:nvSpPr>
              <p:cNvPr id="1512" name="Google Shape;1512;p27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1513" name="Google Shape;1513;p27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1514" name="Google Shape;1514;p27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</p:grpSp>
      </p:grpSp>
      <p:cxnSp>
        <p:nvCxnSpPr>
          <p:cNvPr id="1515" name="Google Shape;1515;p27"/>
          <p:cNvCxnSpPr>
            <a:stCxn id="1516" idx="3"/>
          </p:cNvCxnSpPr>
          <p:nvPr/>
        </p:nvCxnSpPr>
        <p:spPr>
          <a:xfrm>
            <a:off x="5547858" y="3516488"/>
            <a:ext cx="4122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27"/>
          <p:cNvCxnSpPr>
            <a:stCxn id="1518" idx="3"/>
          </p:cNvCxnSpPr>
          <p:nvPr/>
        </p:nvCxnSpPr>
        <p:spPr>
          <a:xfrm>
            <a:off x="5547858" y="3348847"/>
            <a:ext cx="412200" cy="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9" name="Google Shape;1519;p27"/>
          <p:cNvSpPr txBox="1"/>
          <p:nvPr/>
        </p:nvSpPr>
        <p:spPr>
          <a:xfrm>
            <a:off x="5551017" y="321458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520" name="Google Shape;1520;p27"/>
          <p:cNvSpPr txBox="1"/>
          <p:nvPr/>
        </p:nvSpPr>
        <p:spPr>
          <a:xfrm>
            <a:off x="5551017" y="3381049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518" name="Google Shape;1518;p27"/>
          <p:cNvSpPr/>
          <p:nvPr/>
        </p:nvSpPr>
        <p:spPr>
          <a:xfrm>
            <a:off x="5456358" y="332604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27"/>
          <p:cNvSpPr/>
          <p:nvPr/>
        </p:nvSpPr>
        <p:spPr>
          <a:xfrm>
            <a:off x="5456358" y="349368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7"/>
          <p:cNvSpPr txBox="1"/>
          <p:nvPr/>
        </p:nvSpPr>
        <p:spPr>
          <a:xfrm>
            <a:off x="5060999" y="327012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MC20</a:t>
            </a:r>
            <a:endParaRPr sz="800"/>
          </a:p>
        </p:txBody>
      </p:sp>
      <p:sp>
        <p:nvSpPr>
          <p:cNvPr id="1522" name="Google Shape;1522;p27"/>
          <p:cNvSpPr txBox="1"/>
          <p:nvPr/>
        </p:nvSpPr>
        <p:spPr>
          <a:xfrm>
            <a:off x="5060999" y="343659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MC21</a:t>
            </a:r>
            <a:endParaRPr sz="800"/>
          </a:p>
        </p:txBody>
      </p:sp>
      <p:sp>
        <p:nvSpPr>
          <p:cNvPr id="1523" name="Google Shape;1523;p27"/>
          <p:cNvSpPr txBox="1"/>
          <p:nvPr/>
        </p:nvSpPr>
        <p:spPr>
          <a:xfrm>
            <a:off x="6993224" y="326049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MC40</a:t>
            </a:r>
            <a:endParaRPr sz="800"/>
          </a:p>
        </p:txBody>
      </p:sp>
      <p:cxnSp>
        <p:nvCxnSpPr>
          <p:cNvPr id="1524" name="Google Shape;1524;p27"/>
          <p:cNvCxnSpPr>
            <a:stCxn id="1525" idx="1"/>
          </p:cNvCxnSpPr>
          <p:nvPr/>
        </p:nvCxnSpPr>
        <p:spPr>
          <a:xfrm rot="10800000">
            <a:off x="6470860" y="3506247"/>
            <a:ext cx="4242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27"/>
          <p:cNvCxnSpPr>
            <a:stCxn id="1527" idx="1"/>
          </p:cNvCxnSpPr>
          <p:nvPr/>
        </p:nvCxnSpPr>
        <p:spPr>
          <a:xfrm flipH="1">
            <a:off x="6470860" y="3331601"/>
            <a:ext cx="424200" cy="8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7" name="Google Shape;1527;p27"/>
          <p:cNvSpPr/>
          <p:nvPr/>
        </p:nvSpPr>
        <p:spPr>
          <a:xfrm>
            <a:off x="6895060" y="3308801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7"/>
          <p:cNvSpPr/>
          <p:nvPr/>
        </p:nvSpPr>
        <p:spPr>
          <a:xfrm>
            <a:off x="6895060" y="348464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27"/>
          <p:cNvSpPr txBox="1"/>
          <p:nvPr/>
        </p:nvSpPr>
        <p:spPr>
          <a:xfrm>
            <a:off x="6467774" y="3206832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529" name="Google Shape;1529;p27"/>
          <p:cNvSpPr txBox="1"/>
          <p:nvPr/>
        </p:nvSpPr>
        <p:spPr>
          <a:xfrm>
            <a:off x="6467774" y="3373299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530" name="Google Shape;1530;p27"/>
          <p:cNvSpPr txBox="1"/>
          <p:nvPr/>
        </p:nvSpPr>
        <p:spPr>
          <a:xfrm>
            <a:off x="5888275" y="4414885"/>
            <a:ext cx="654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120 Ohm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Terminating Resistor</a:t>
            </a:r>
            <a:endParaRPr sz="800"/>
          </a:p>
        </p:txBody>
      </p:sp>
      <p:cxnSp>
        <p:nvCxnSpPr>
          <p:cNvPr id="1531" name="Google Shape;1531;p27"/>
          <p:cNvCxnSpPr>
            <a:stCxn id="1530" idx="0"/>
            <a:endCxn id="1504" idx="2"/>
          </p:cNvCxnSpPr>
          <p:nvPr/>
        </p:nvCxnSpPr>
        <p:spPr>
          <a:xfrm flipH="1" rot="10800000">
            <a:off x="6215575" y="4085785"/>
            <a:ext cx="2700" cy="329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27"/>
          <p:cNvSpPr/>
          <p:nvPr/>
        </p:nvSpPr>
        <p:spPr>
          <a:xfrm>
            <a:off x="1699350" y="325770"/>
            <a:ext cx="5745300" cy="1700100"/>
          </a:xfrm>
          <a:prstGeom prst="roundRect">
            <a:avLst>
              <a:gd fmla="val 6884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DriveTrain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27"/>
          <p:cNvCxnSpPr>
            <a:stCxn id="1455" idx="1"/>
            <a:endCxn id="1444" idx="0"/>
          </p:cNvCxnSpPr>
          <p:nvPr/>
        </p:nvCxnSpPr>
        <p:spPr>
          <a:xfrm flipH="1">
            <a:off x="4911349" y="1475108"/>
            <a:ext cx="388200" cy="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27"/>
          <p:cNvSpPr/>
          <p:nvPr/>
        </p:nvSpPr>
        <p:spPr>
          <a:xfrm>
            <a:off x="2189113" y="380952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5" name="Google Shape;1535;p27"/>
          <p:cNvCxnSpPr>
            <a:stCxn id="1534" idx="3"/>
            <a:endCxn id="1471" idx="0"/>
          </p:cNvCxnSpPr>
          <p:nvPr/>
        </p:nvCxnSpPr>
        <p:spPr>
          <a:xfrm>
            <a:off x="2280613" y="3832326"/>
            <a:ext cx="412200" cy="6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6" name="Google Shape;1536;p27"/>
          <p:cNvSpPr txBox="1"/>
          <p:nvPr/>
        </p:nvSpPr>
        <p:spPr>
          <a:xfrm>
            <a:off x="2283796" y="369522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496" name="Google Shape;1496;p27"/>
          <p:cNvSpPr/>
          <p:nvPr/>
        </p:nvSpPr>
        <p:spPr>
          <a:xfrm>
            <a:off x="3625051" y="3323110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27"/>
          <p:cNvSpPr txBox="1"/>
          <p:nvPr/>
        </p:nvSpPr>
        <p:spPr>
          <a:xfrm>
            <a:off x="1793778" y="375077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MC31</a:t>
            </a:r>
            <a:endParaRPr sz="800"/>
          </a:p>
        </p:txBody>
      </p:sp>
      <p:sp>
        <p:nvSpPr>
          <p:cNvPr id="1538" name="Google Shape;1538;p27"/>
          <p:cNvSpPr txBox="1"/>
          <p:nvPr/>
        </p:nvSpPr>
        <p:spPr>
          <a:xfrm>
            <a:off x="3698778" y="327012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PDP1</a:t>
            </a:r>
            <a:endParaRPr sz="800"/>
          </a:p>
        </p:txBody>
      </p:sp>
      <p:sp>
        <p:nvSpPr>
          <p:cNvPr id="1539" name="Google Shape;1539;p27"/>
          <p:cNvSpPr txBox="1"/>
          <p:nvPr/>
        </p:nvSpPr>
        <p:spPr>
          <a:xfrm>
            <a:off x="3698778" y="342252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PCM1</a:t>
            </a:r>
            <a:endParaRPr sz="800"/>
          </a:p>
        </p:txBody>
      </p:sp>
      <p:sp>
        <p:nvSpPr>
          <p:cNvPr id="1540" name="Google Shape;1540;p27"/>
          <p:cNvSpPr txBox="1"/>
          <p:nvPr/>
        </p:nvSpPr>
        <p:spPr>
          <a:xfrm>
            <a:off x="6993224" y="341289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MC41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5" name="Google Shape;1545;p28"/>
          <p:cNvCxnSpPr>
            <a:stCxn id="1546" idx="2"/>
            <a:endCxn id="1547" idx="0"/>
          </p:cNvCxnSpPr>
          <p:nvPr/>
        </p:nvCxnSpPr>
        <p:spPr>
          <a:xfrm flipH="1" rot="-5400000">
            <a:off x="1525681" y="2639475"/>
            <a:ext cx="467700" cy="1200"/>
          </a:xfrm>
          <a:prstGeom prst="bentConnector3">
            <a:avLst>
              <a:gd fmla="val 49994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28"/>
          <p:cNvCxnSpPr>
            <a:stCxn id="1549" idx="3"/>
          </p:cNvCxnSpPr>
          <p:nvPr/>
        </p:nvCxnSpPr>
        <p:spPr>
          <a:xfrm flipH="1" rot="10800000">
            <a:off x="2761282" y="1122141"/>
            <a:ext cx="534000" cy="8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28"/>
          <p:cNvCxnSpPr>
            <a:stCxn id="1551" idx="0"/>
            <a:endCxn id="1552" idx="2"/>
          </p:cNvCxnSpPr>
          <p:nvPr/>
        </p:nvCxnSpPr>
        <p:spPr>
          <a:xfrm rot="10800000">
            <a:off x="4193687" y="1880117"/>
            <a:ext cx="1500" cy="55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3" name="Google Shape;1553;p28"/>
          <p:cNvGrpSpPr/>
          <p:nvPr/>
        </p:nvGrpSpPr>
        <p:grpSpPr>
          <a:xfrm>
            <a:off x="3935357" y="872625"/>
            <a:ext cx="513789" cy="1007522"/>
            <a:chOff x="5309668" y="3791796"/>
            <a:chExt cx="513789" cy="1007522"/>
          </a:xfrm>
        </p:grpSpPr>
        <p:sp>
          <p:nvSpPr>
            <p:cNvPr id="1554" name="Google Shape;1554;p28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CNx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1555" name="Google Shape;1555;p28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1552" name="Google Shape;1552;p28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1556" name="Google Shape;1556;p28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1557" name="Google Shape;1557;p28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  <p:sp>
            <p:nvSpPr>
              <p:cNvPr id="1558" name="Google Shape;1558;p28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1559" name="Google Shape;1559;p28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  <p:sp>
            <p:nvSpPr>
              <p:cNvPr id="1560" name="Google Shape;1560;p28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P8</a:t>
                </a:r>
                <a:endParaRPr sz="700"/>
              </a:p>
            </p:txBody>
          </p:sp>
        </p:grpSp>
        <p:grpSp>
          <p:nvGrpSpPr>
            <p:cNvPr id="1561" name="Google Shape;1561;p28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1562" name="Google Shape;1562;p28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  <p:sp>
            <p:nvSpPr>
              <p:cNvPr id="1563" name="Google Shape;1563;p28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1564" name="Google Shape;1564;p28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1565" name="Google Shape;1565;p28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</p:grpSp>
      </p:grpSp>
      <p:sp>
        <p:nvSpPr>
          <p:cNvPr id="1566" name="Google Shape;1566;p28"/>
          <p:cNvSpPr txBox="1"/>
          <p:nvPr/>
        </p:nvSpPr>
        <p:spPr>
          <a:xfrm>
            <a:off x="3526442" y="99657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W035</a:t>
            </a:r>
            <a:endParaRPr sz="800"/>
          </a:p>
        </p:txBody>
      </p:sp>
      <p:sp>
        <p:nvSpPr>
          <p:cNvPr id="1567" name="Google Shape;1567;p28"/>
          <p:cNvSpPr txBox="1"/>
          <p:nvPr/>
        </p:nvSpPr>
        <p:spPr>
          <a:xfrm>
            <a:off x="3526442" y="116304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W036</a:t>
            </a:r>
            <a:endParaRPr sz="800"/>
          </a:p>
        </p:txBody>
      </p:sp>
      <p:sp>
        <p:nvSpPr>
          <p:cNvPr id="1568" name="Google Shape;1568;p28"/>
          <p:cNvSpPr txBox="1"/>
          <p:nvPr/>
        </p:nvSpPr>
        <p:spPr>
          <a:xfrm>
            <a:off x="3526442" y="132482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W037</a:t>
            </a:r>
            <a:endParaRPr sz="800"/>
          </a:p>
        </p:txBody>
      </p:sp>
      <p:sp>
        <p:nvSpPr>
          <p:cNvPr id="1549" name="Google Shape;1549;p28"/>
          <p:cNvSpPr/>
          <p:nvPr/>
        </p:nvSpPr>
        <p:spPr>
          <a:xfrm>
            <a:off x="2669782" y="1108041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9" name="Google Shape;1569;p28"/>
          <p:cNvCxnSpPr>
            <a:stCxn id="1570" idx="0"/>
            <a:endCxn id="1549" idx="1"/>
          </p:cNvCxnSpPr>
          <p:nvPr/>
        </p:nvCxnSpPr>
        <p:spPr>
          <a:xfrm>
            <a:off x="2421118" y="1130047"/>
            <a:ext cx="248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28"/>
          <p:cNvCxnSpPr/>
          <p:nvPr/>
        </p:nvCxnSpPr>
        <p:spPr>
          <a:xfrm rot="10800000">
            <a:off x="2413980" y="557722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28"/>
          <p:cNvCxnSpPr/>
          <p:nvPr/>
        </p:nvCxnSpPr>
        <p:spPr>
          <a:xfrm rot="10800000">
            <a:off x="2413980" y="748147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28"/>
          <p:cNvCxnSpPr>
            <a:stCxn id="1574" idx="0"/>
            <a:endCxn id="1575" idx="2"/>
          </p:cNvCxnSpPr>
          <p:nvPr/>
        </p:nvCxnSpPr>
        <p:spPr>
          <a:xfrm rot="10800000">
            <a:off x="992876" y="761001"/>
            <a:ext cx="7308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28"/>
          <p:cNvCxnSpPr>
            <a:stCxn id="1577" idx="0"/>
            <a:endCxn id="1578" idx="2"/>
          </p:cNvCxnSpPr>
          <p:nvPr/>
        </p:nvCxnSpPr>
        <p:spPr>
          <a:xfrm rot="10800000">
            <a:off x="993776" y="670161"/>
            <a:ext cx="729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28"/>
          <p:cNvCxnSpPr>
            <a:stCxn id="1580" idx="0"/>
            <a:endCxn id="1581" idx="2"/>
          </p:cNvCxnSpPr>
          <p:nvPr/>
        </p:nvCxnSpPr>
        <p:spPr>
          <a:xfrm rot="10800000">
            <a:off x="992876" y="579834"/>
            <a:ext cx="73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2" name="Google Shape;1582;p28"/>
          <p:cNvGrpSpPr/>
          <p:nvPr/>
        </p:nvGrpSpPr>
        <p:grpSpPr>
          <a:xfrm flipH="1">
            <a:off x="314950" y="293371"/>
            <a:ext cx="685800" cy="1097400"/>
            <a:chOff x="8037576" y="428524"/>
            <a:chExt cx="685800" cy="1097400"/>
          </a:xfrm>
        </p:grpSpPr>
        <p:sp>
          <p:nvSpPr>
            <p:cNvPr id="1583" name="Google Shape;1583;p28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NEO-Right Front</a:t>
              </a:r>
              <a:endParaRPr sz="700"/>
            </a:p>
          </p:txBody>
        </p:sp>
        <p:grpSp>
          <p:nvGrpSpPr>
            <p:cNvPr id="1584" name="Google Shape;1584;p28"/>
            <p:cNvGrpSpPr/>
            <p:nvPr/>
          </p:nvGrpSpPr>
          <p:grpSpPr>
            <a:xfrm>
              <a:off x="8044478" y="650938"/>
              <a:ext cx="129000" cy="309267"/>
              <a:chOff x="8044478" y="650938"/>
              <a:chExt cx="129000" cy="309267"/>
            </a:xfrm>
          </p:grpSpPr>
          <p:sp>
            <p:nvSpPr>
              <p:cNvPr id="1581" name="Google Shape;1581;p28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1578" name="Google Shape;1578;p28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1575" name="Google Shape;1575;p28"/>
              <p:cNvSpPr txBox="1"/>
              <p:nvPr/>
            </p:nvSpPr>
            <p:spPr>
              <a:xfrm rot="5400000">
                <a:off x="8045378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1585" name="Google Shape;1585;p28"/>
            <p:cNvSpPr txBox="1"/>
            <p:nvPr/>
          </p:nvSpPr>
          <p:spPr>
            <a:xfrm rot="5400000">
              <a:off x="7920578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grpSp>
        <p:nvGrpSpPr>
          <p:cNvPr id="1586" name="Google Shape;1586;p28"/>
          <p:cNvGrpSpPr/>
          <p:nvPr/>
        </p:nvGrpSpPr>
        <p:grpSpPr>
          <a:xfrm flipH="1">
            <a:off x="1723676" y="293368"/>
            <a:ext cx="697442" cy="1097403"/>
            <a:chOff x="6464808" y="428521"/>
            <a:chExt cx="697442" cy="1097403"/>
          </a:xfrm>
        </p:grpSpPr>
        <p:sp>
          <p:nvSpPr>
            <p:cNvPr id="1587" name="Google Shape;1587;p28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SparkMax</a:t>
              </a:r>
              <a:endParaRPr sz="700"/>
            </a:p>
          </p:txBody>
        </p:sp>
        <p:grpSp>
          <p:nvGrpSpPr>
            <p:cNvPr id="1588" name="Google Shape;1588;p28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1589" name="Google Shape;1589;p28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1590" name="Google Shape;1590;p28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1591" name="Google Shape;1591;p28"/>
            <p:cNvGrpSpPr/>
            <p:nvPr/>
          </p:nvGrpSpPr>
          <p:grpSpPr>
            <a:xfrm>
              <a:off x="7033250" y="650938"/>
              <a:ext cx="129000" cy="309267"/>
              <a:chOff x="7577900" y="650938"/>
              <a:chExt cx="129000" cy="309267"/>
            </a:xfrm>
          </p:grpSpPr>
          <p:sp>
            <p:nvSpPr>
              <p:cNvPr id="1580" name="Google Shape;1580;p28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1577" name="Google Shape;1577;p28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1574" name="Google Shape;1574;p28"/>
              <p:cNvSpPr txBox="1"/>
              <p:nvPr/>
            </p:nvSpPr>
            <p:spPr>
              <a:xfrm rot="5400000">
                <a:off x="7578800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1592" name="Google Shape;1592;p28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1570" name="Google Shape;1570;p28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  <p:sp>
          <p:nvSpPr>
            <p:cNvPr id="1593" name="Google Shape;1593;p28"/>
            <p:cNvSpPr txBox="1"/>
            <p:nvPr/>
          </p:nvSpPr>
          <p:spPr>
            <a:xfrm rot="5400000">
              <a:off x="6896150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sp>
        <p:nvSpPr>
          <p:cNvPr id="1594" name="Google Shape;1594;p28"/>
          <p:cNvSpPr txBox="1"/>
          <p:nvPr/>
        </p:nvSpPr>
        <p:spPr>
          <a:xfrm flipH="1">
            <a:off x="3028287" y="528279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PDP-P12</a:t>
            </a:r>
            <a:endParaRPr sz="800"/>
          </a:p>
        </p:txBody>
      </p:sp>
      <p:sp>
        <p:nvSpPr>
          <p:cNvPr id="1595" name="Google Shape;1595;p28"/>
          <p:cNvSpPr/>
          <p:nvPr/>
        </p:nvSpPr>
        <p:spPr>
          <a:xfrm flipH="1">
            <a:off x="1374501" y="55472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28"/>
          <p:cNvSpPr/>
          <p:nvPr/>
        </p:nvSpPr>
        <p:spPr>
          <a:xfrm flipH="1">
            <a:off x="1374501" y="65085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28"/>
          <p:cNvSpPr/>
          <p:nvPr/>
        </p:nvSpPr>
        <p:spPr>
          <a:xfrm flipH="1">
            <a:off x="1374501" y="746984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8" name="Google Shape;1598;p28"/>
          <p:cNvCxnSpPr>
            <a:stCxn id="1593" idx="0"/>
            <a:endCxn id="1585" idx="2"/>
          </p:cNvCxnSpPr>
          <p:nvPr/>
        </p:nvCxnSpPr>
        <p:spPr>
          <a:xfrm rot="10800000">
            <a:off x="993776" y="1171699"/>
            <a:ext cx="729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9" name="Google Shape;1599;p28"/>
          <p:cNvSpPr/>
          <p:nvPr/>
        </p:nvSpPr>
        <p:spPr>
          <a:xfrm>
            <a:off x="2669782" y="53243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28"/>
          <p:cNvSpPr/>
          <p:nvPr/>
        </p:nvSpPr>
        <p:spPr>
          <a:xfrm>
            <a:off x="2669782" y="727041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28"/>
          <p:cNvSpPr txBox="1"/>
          <p:nvPr/>
        </p:nvSpPr>
        <p:spPr>
          <a:xfrm>
            <a:off x="2816925" y="38290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551" name="Google Shape;1551;p28"/>
          <p:cNvSpPr txBox="1"/>
          <p:nvPr/>
        </p:nvSpPr>
        <p:spPr>
          <a:xfrm flipH="1">
            <a:off x="3940337" y="2430317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CNx-x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TBD</a:t>
            </a:r>
            <a:endParaRPr sz="700"/>
          </a:p>
        </p:txBody>
      </p:sp>
      <p:sp>
        <p:nvSpPr>
          <p:cNvPr id="1602" name="Google Shape;1602;p28"/>
          <p:cNvSpPr txBox="1"/>
          <p:nvPr/>
        </p:nvSpPr>
        <p:spPr>
          <a:xfrm rot="5400000">
            <a:off x="4061553" y="211046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grpSp>
        <p:nvGrpSpPr>
          <p:cNvPr id="1603" name="Google Shape;1603;p28"/>
          <p:cNvGrpSpPr/>
          <p:nvPr/>
        </p:nvGrpSpPr>
        <p:grpSpPr>
          <a:xfrm>
            <a:off x="862814" y="2873873"/>
            <a:ext cx="1371608" cy="914403"/>
            <a:chOff x="4241664" y="3778948"/>
            <a:chExt cx="1371608" cy="914403"/>
          </a:xfrm>
        </p:grpSpPr>
        <p:sp>
          <p:nvSpPr>
            <p:cNvPr id="1604" name="Google Shape;1604;p28"/>
            <p:cNvSpPr/>
            <p:nvPr/>
          </p:nvSpPr>
          <p:spPr>
            <a:xfrm>
              <a:off x="4241672" y="3778951"/>
              <a:ext cx="1371600" cy="914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PCM1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Pneumatic Ctrl Mod</a:t>
              </a:r>
              <a:endParaRPr sz="700"/>
            </a:p>
          </p:txBody>
        </p:sp>
        <p:grpSp>
          <p:nvGrpSpPr>
            <p:cNvPr id="1605" name="Google Shape;1605;p28"/>
            <p:cNvGrpSpPr/>
            <p:nvPr/>
          </p:nvGrpSpPr>
          <p:grpSpPr>
            <a:xfrm>
              <a:off x="4241664" y="3887821"/>
              <a:ext cx="199200" cy="673071"/>
              <a:chOff x="3801764" y="4195192"/>
              <a:chExt cx="199200" cy="673071"/>
            </a:xfrm>
          </p:grpSpPr>
          <p:sp>
            <p:nvSpPr>
              <p:cNvPr id="1606" name="Google Shape;1606;p28"/>
              <p:cNvSpPr txBox="1"/>
              <p:nvPr/>
            </p:nvSpPr>
            <p:spPr>
              <a:xfrm>
                <a:off x="3801764" y="4195192"/>
                <a:ext cx="199200" cy="1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S0</a:t>
                </a:r>
                <a:endParaRPr sz="700"/>
              </a:p>
            </p:txBody>
          </p:sp>
          <p:sp>
            <p:nvSpPr>
              <p:cNvPr id="1607" name="Google Shape;1607;p28"/>
              <p:cNvSpPr txBox="1"/>
              <p:nvPr/>
            </p:nvSpPr>
            <p:spPr>
              <a:xfrm>
                <a:off x="3801764" y="4537506"/>
                <a:ext cx="199200" cy="1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S2</a:t>
                </a:r>
                <a:endParaRPr sz="700"/>
              </a:p>
            </p:txBody>
          </p:sp>
          <p:sp>
            <p:nvSpPr>
              <p:cNvPr id="1608" name="Google Shape;1608;p28"/>
              <p:cNvSpPr txBox="1"/>
              <p:nvPr/>
            </p:nvSpPr>
            <p:spPr>
              <a:xfrm>
                <a:off x="3801764" y="4366349"/>
                <a:ext cx="199200" cy="1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S1</a:t>
                </a:r>
                <a:endParaRPr sz="700"/>
              </a:p>
            </p:txBody>
          </p:sp>
          <p:sp>
            <p:nvSpPr>
              <p:cNvPr id="1609" name="Google Shape;1609;p28"/>
              <p:cNvSpPr txBox="1"/>
              <p:nvPr/>
            </p:nvSpPr>
            <p:spPr>
              <a:xfrm>
                <a:off x="3801764" y="4708663"/>
                <a:ext cx="199200" cy="1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S3</a:t>
                </a:r>
                <a:endParaRPr sz="700"/>
              </a:p>
            </p:txBody>
          </p:sp>
        </p:grpSp>
        <p:sp>
          <p:nvSpPr>
            <p:cNvPr id="1547" name="Google Shape;1547;p28"/>
            <p:cNvSpPr txBox="1"/>
            <p:nvPr/>
          </p:nvSpPr>
          <p:spPr>
            <a:xfrm>
              <a:off x="4980615" y="3778948"/>
              <a:ext cx="316500" cy="1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</a:t>
              </a:r>
              <a:endParaRPr sz="700"/>
            </a:p>
          </p:txBody>
        </p:sp>
        <p:sp>
          <p:nvSpPr>
            <p:cNvPr id="1610" name="Google Shape;1610;p28"/>
            <p:cNvSpPr txBox="1"/>
            <p:nvPr/>
          </p:nvSpPr>
          <p:spPr>
            <a:xfrm>
              <a:off x="4487175" y="3778948"/>
              <a:ext cx="365700" cy="1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Pres SW</a:t>
              </a:r>
              <a:endParaRPr sz="700"/>
            </a:p>
          </p:txBody>
        </p:sp>
        <p:grpSp>
          <p:nvGrpSpPr>
            <p:cNvPr id="1611" name="Google Shape;1611;p28"/>
            <p:cNvGrpSpPr/>
            <p:nvPr/>
          </p:nvGrpSpPr>
          <p:grpSpPr>
            <a:xfrm>
              <a:off x="4505780" y="4433847"/>
              <a:ext cx="316500" cy="259454"/>
              <a:chOff x="4417859" y="4433847"/>
              <a:chExt cx="316500" cy="259454"/>
            </a:xfrm>
          </p:grpSpPr>
          <p:grpSp>
            <p:nvGrpSpPr>
              <p:cNvPr id="1612" name="Google Shape;1612;p28"/>
              <p:cNvGrpSpPr/>
              <p:nvPr/>
            </p:nvGrpSpPr>
            <p:grpSpPr>
              <a:xfrm>
                <a:off x="4420623" y="4565201"/>
                <a:ext cx="310972" cy="128100"/>
                <a:chOff x="4544748" y="4708223"/>
                <a:chExt cx="310972" cy="128100"/>
              </a:xfrm>
            </p:grpSpPr>
            <p:sp>
              <p:nvSpPr>
                <p:cNvPr id="1613" name="Google Shape;1613;p28"/>
                <p:cNvSpPr txBox="1"/>
                <p:nvPr/>
              </p:nvSpPr>
              <p:spPr>
                <a:xfrm>
                  <a:off x="4544748" y="4708223"/>
                  <a:ext cx="1281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V+</a:t>
                  </a:r>
                  <a:endParaRPr sz="700"/>
                </a:p>
              </p:txBody>
            </p:sp>
            <p:sp>
              <p:nvSpPr>
                <p:cNvPr id="1614" name="Google Shape;1614;p28"/>
                <p:cNvSpPr txBox="1"/>
                <p:nvPr/>
              </p:nvSpPr>
              <p:spPr>
                <a:xfrm>
                  <a:off x="4727620" y="4708223"/>
                  <a:ext cx="1281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V-</a:t>
                  </a:r>
                  <a:endParaRPr sz="700"/>
                </a:p>
              </p:txBody>
            </p:sp>
          </p:grpSp>
          <p:sp>
            <p:nvSpPr>
              <p:cNvPr id="1615" name="Google Shape;1615;p28"/>
              <p:cNvSpPr txBox="1"/>
              <p:nvPr/>
            </p:nvSpPr>
            <p:spPr>
              <a:xfrm>
                <a:off x="4417859" y="4433847"/>
                <a:ext cx="316500" cy="1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Vin</a:t>
                </a:r>
                <a:endParaRPr sz="600"/>
              </a:p>
            </p:txBody>
          </p:sp>
        </p:grpSp>
        <p:grpSp>
          <p:nvGrpSpPr>
            <p:cNvPr id="1616" name="Google Shape;1616;p28"/>
            <p:cNvGrpSpPr/>
            <p:nvPr/>
          </p:nvGrpSpPr>
          <p:grpSpPr>
            <a:xfrm>
              <a:off x="4928565" y="4433628"/>
              <a:ext cx="420600" cy="259443"/>
              <a:chOff x="4888582" y="4433628"/>
              <a:chExt cx="420600" cy="259443"/>
            </a:xfrm>
          </p:grpSpPr>
          <p:grpSp>
            <p:nvGrpSpPr>
              <p:cNvPr id="1617" name="Google Shape;1617;p28"/>
              <p:cNvGrpSpPr/>
              <p:nvPr/>
            </p:nvGrpSpPr>
            <p:grpSpPr>
              <a:xfrm>
                <a:off x="4943396" y="4564972"/>
                <a:ext cx="310972" cy="128100"/>
                <a:chOff x="4544748" y="4708223"/>
                <a:chExt cx="310972" cy="128100"/>
              </a:xfrm>
            </p:grpSpPr>
            <p:sp>
              <p:nvSpPr>
                <p:cNvPr id="1618" name="Google Shape;1618;p28"/>
                <p:cNvSpPr txBox="1"/>
                <p:nvPr/>
              </p:nvSpPr>
              <p:spPr>
                <a:xfrm>
                  <a:off x="4544748" y="4708223"/>
                  <a:ext cx="1281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V+</a:t>
                  </a:r>
                  <a:endParaRPr sz="700"/>
                </a:p>
              </p:txBody>
            </p:sp>
            <p:sp>
              <p:nvSpPr>
                <p:cNvPr id="1619" name="Google Shape;1619;p28"/>
                <p:cNvSpPr txBox="1"/>
                <p:nvPr/>
              </p:nvSpPr>
              <p:spPr>
                <a:xfrm>
                  <a:off x="4727620" y="4708223"/>
                  <a:ext cx="1281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V-</a:t>
                  </a:r>
                  <a:endParaRPr sz="700"/>
                </a:p>
              </p:txBody>
            </p:sp>
          </p:grpSp>
          <p:sp>
            <p:nvSpPr>
              <p:cNvPr id="1620" name="Google Shape;1620;p28"/>
              <p:cNvSpPr txBox="1"/>
              <p:nvPr/>
            </p:nvSpPr>
            <p:spPr>
              <a:xfrm>
                <a:off x="4888582" y="4433628"/>
                <a:ext cx="420600" cy="15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Comp Out</a:t>
                </a:r>
                <a:endParaRPr sz="600"/>
              </a:p>
            </p:txBody>
          </p:sp>
        </p:grpSp>
        <p:grpSp>
          <p:nvGrpSpPr>
            <p:cNvPr id="1621" name="Google Shape;1621;p28"/>
            <p:cNvGrpSpPr/>
            <p:nvPr/>
          </p:nvGrpSpPr>
          <p:grpSpPr>
            <a:xfrm>
              <a:off x="5413536" y="3876696"/>
              <a:ext cx="199200" cy="673071"/>
              <a:chOff x="3901411" y="4195192"/>
              <a:chExt cx="199200" cy="673071"/>
            </a:xfrm>
          </p:grpSpPr>
          <p:sp>
            <p:nvSpPr>
              <p:cNvPr id="1622" name="Google Shape;1622;p28"/>
              <p:cNvSpPr txBox="1"/>
              <p:nvPr/>
            </p:nvSpPr>
            <p:spPr>
              <a:xfrm>
                <a:off x="3901411" y="4195192"/>
                <a:ext cx="199200" cy="1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S4</a:t>
                </a:r>
                <a:endParaRPr sz="700"/>
              </a:p>
            </p:txBody>
          </p:sp>
          <p:sp>
            <p:nvSpPr>
              <p:cNvPr id="1623" name="Google Shape;1623;p28"/>
              <p:cNvSpPr txBox="1"/>
              <p:nvPr/>
            </p:nvSpPr>
            <p:spPr>
              <a:xfrm>
                <a:off x="3901411" y="4537506"/>
                <a:ext cx="199200" cy="1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S6</a:t>
                </a:r>
                <a:endParaRPr sz="700"/>
              </a:p>
            </p:txBody>
          </p:sp>
          <p:sp>
            <p:nvSpPr>
              <p:cNvPr id="1624" name="Google Shape;1624;p28"/>
              <p:cNvSpPr txBox="1"/>
              <p:nvPr/>
            </p:nvSpPr>
            <p:spPr>
              <a:xfrm>
                <a:off x="3901411" y="4366349"/>
                <a:ext cx="199200" cy="1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S5</a:t>
                </a:r>
                <a:endParaRPr sz="700"/>
              </a:p>
            </p:txBody>
          </p:sp>
          <p:sp>
            <p:nvSpPr>
              <p:cNvPr id="1625" name="Google Shape;1625;p28"/>
              <p:cNvSpPr txBox="1"/>
              <p:nvPr/>
            </p:nvSpPr>
            <p:spPr>
              <a:xfrm>
                <a:off x="3901411" y="4708663"/>
                <a:ext cx="199200" cy="15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S7</a:t>
                </a:r>
                <a:endParaRPr sz="700"/>
              </a:p>
            </p:txBody>
          </p:sp>
        </p:grpSp>
      </p:grpSp>
      <p:sp>
        <p:nvSpPr>
          <p:cNvPr id="1546" name="Google Shape;1546;p28"/>
          <p:cNvSpPr txBox="1"/>
          <p:nvPr/>
        </p:nvSpPr>
        <p:spPr>
          <a:xfrm flipH="1">
            <a:off x="1504081" y="2156925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CNx-x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TBD</a:t>
            </a:r>
            <a:endParaRPr sz="700"/>
          </a:p>
        </p:txBody>
      </p:sp>
      <p:cxnSp>
        <p:nvCxnSpPr>
          <p:cNvPr id="1626" name="Google Shape;1626;p28"/>
          <p:cNvCxnSpPr>
            <a:stCxn id="1610" idx="0"/>
            <a:endCxn id="1627" idx="2"/>
          </p:cNvCxnSpPr>
          <p:nvPr/>
        </p:nvCxnSpPr>
        <p:spPr>
          <a:xfrm flipH="1" rot="10800000">
            <a:off x="1291175" y="2406173"/>
            <a:ext cx="2100" cy="467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7" name="Google Shape;1627;p28"/>
          <p:cNvSpPr txBox="1"/>
          <p:nvPr/>
        </p:nvSpPr>
        <p:spPr>
          <a:xfrm flipH="1">
            <a:off x="971225" y="2048025"/>
            <a:ext cx="644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Pressure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Switch</a:t>
            </a:r>
            <a:endParaRPr sz="700"/>
          </a:p>
        </p:txBody>
      </p:sp>
      <p:sp>
        <p:nvSpPr>
          <p:cNvPr id="1628" name="Google Shape;1628;p28"/>
          <p:cNvSpPr txBox="1"/>
          <p:nvPr/>
        </p:nvSpPr>
        <p:spPr>
          <a:xfrm rot="5400000">
            <a:off x="1625884" y="255407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W033</a:t>
            </a:r>
            <a:endParaRPr sz="800"/>
          </a:p>
        </p:txBody>
      </p:sp>
      <p:sp>
        <p:nvSpPr>
          <p:cNvPr id="1629" name="Google Shape;1629;p28"/>
          <p:cNvSpPr txBox="1"/>
          <p:nvPr/>
        </p:nvSpPr>
        <p:spPr>
          <a:xfrm rot="5400000">
            <a:off x="1168088" y="255407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1630" name="Google Shape;1630;p28"/>
          <p:cNvSpPr txBox="1"/>
          <p:nvPr/>
        </p:nvSpPr>
        <p:spPr>
          <a:xfrm>
            <a:off x="339862" y="3884428"/>
            <a:ext cx="4206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VRM-P1</a:t>
            </a:r>
            <a:endParaRPr sz="800"/>
          </a:p>
        </p:txBody>
      </p:sp>
      <p:sp>
        <p:nvSpPr>
          <p:cNvPr id="1631" name="Google Shape;1631;p28"/>
          <p:cNvSpPr txBox="1"/>
          <p:nvPr/>
        </p:nvSpPr>
        <p:spPr>
          <a:xfrm>
            <a:off x="3548400" y="0"/>
            <a:ext cx="2467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Library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R0.0 02xx2019</a:t>
            </a:r>
            <a:endParaRPr sz="1200"/>
          </a:p>
        </p:txBody>
      </p:sp>
      <p:grpSp>
        <p:nvGrpSpPr>
          <p:cNvPr id="1632" name="Google Shape;1632;p28"/>
          <p:cNvGrpSpPr/>
          <p:nvPr/>
        </p:nvGrpSpPr>
        <p:grpSpPr>
          <a:xfrm>
            <a:off x="6246956" y="670155"/>
            <a:ext cx="919682" cy="488400"/>
            <a:chOff x="596943" y="4530080"/>
            <a:chExt cx="919682" cy="488400"/>
          </a:xfrm>
        </p:grpSpPr>
        <p:sp>
          <p:nvSpPr>
            <p:cNvPr id="1633" name="Google Shape;1633;p28"/>
            <p:cNvSpPr/>
            <p:nvPr/>
          </p:nvSpPr>
          <p:spPr>
            <a:xfrm>
              <a:off x="596943" y="4530080"/>
              <a:ext cx="899400" cy="488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ENCx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Abs Encoder</a:t>
              </a:r>
              <a:endParaRPr sz="700"/>
            </a:p>
          </p:txBody>
        </p:sp>
        <p:sp>
          <p:nvSpPr>
            <p:cNvPr id="1634" name="Google Shape;1634;p28"/>
            <p:cNvSpPr txBox="1"/>
            <p:nvPr/>
          </p:nvSpPr>
          <p:spPr>
            <a:xfrm flipH="1" rot="-5400000">
              <a:off x="1376076" y="457445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+</a:t>
              </a:r>
              <a:endParaRPr sz="700"/>
            </a:p>
          </p:txBody>
        </p:sp>
        <p:sp>
          <p:nvSpPr>
            <p:cNvPr id="1635" name="Google Shape;1635;p28"/>
            <p:cNvSpPr txBox="1"/>
            <p:nvPr/>
          </p:nvSpPr>
          <p:spPr>
            <a:xfrm flipH="1" rot="-5400000">
              <a:off x="1376076" y="465065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  <p:sp>
          <p:nvSpPr>
            <p:cNvPr id="1636" name="Google Shape;1636;p28"/>
            <p:cNvSpPr txBox="1"/>
            <p:nvPr/>
          </p:nvSpPr>
          <p:spPr>
            <a:xfrm flipH="1" rot="-5400000">
              <a:off x="1381775" y="4735525"/>
              <a:ext cx="129300" cy="1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S</a:t>
              </a:r>
              <a:endParaRPr sz="600"/>
            </a:p>
          </p:txBody>
        </p:sp>
      </p:grpSp>
      <p:grpSp>
        <p:nvGrpSpPr>
          <p:cNvPr id="1637" name="Google Shape;1637;p28"/>
          <p:cNvGrpSpPr/>
          <p:nvPr/>
        </p:nvGrpSpPr>
        <p:grpSpPr>
          <a:xfrm>
            <a:off x="7842225" y="382900"/>
            <a:ext cx="792900" cy="467700"/>
            <a:chOff x="6314500" y="1652750"/>
            <a:chExt cx="792900" cy="467700"/>
          </a:xfrm>
        </p:grpSpPr>
        <p:sp>
          <p:nvSpPr>
            <p:cNvPr id="1638" name="Google Shape;1638;p28"/>
            <p:cNvSpPr/>
            <p:nvPr/>
          </p:nvSpPr>
          <p:spPr>
            <a:xfrm>
              <a:off x="6314500" y="1652750"/>
              <a:ext cx="792900" cy="467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LMTx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Mech Limit Switch</a:t>
              </a:r>
              <a:endParaRPr sz="600"/>
            </a:p>
          </p:txBody>
        </p:sp>
        <p:sp>
          <p:nvSpPr>
            <p:cNvPr id="1639" name="Google Shape;1639;p28"/>
            <p:cNvSpPr txBox="1"/>
            <p:nvPr/>
          </p:nvSpPr>
          <p:spPr>
            <a:xfrm flipH="1" rot="-5400000">
              <a:off x="6955588" y="1790000"/>
              <a:ext cx="129300" cy="1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S</a:t>
              </a:r>
              <a:endParaRPr sz="600"/>
            </a:p>
          </p:txBody>
        </p:sp>
        <p:sp>
          <p:nvSpPr>
            <p:cNvPr id="1640" name="Google Shape;1640;p28"/>
            <p:cNvSpPr txBox="1"/>
            <p:nvPr/>
          </p:nvSpPr>
          <p:spPr>
            <a:xfrm flipH="1" rot="-5400000">
              <a:off x="6949888" y="1705126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</p:grpSp>
      <p:grpSp>
        <p:nvGrpSpPr>
          <p:cNvPr id="1641" name="Google Shape;1641;p28"/>
          <p:cNvGrpSpPr/>
          <p:nvPr/>
        </p:nvGrpSpPr>
        <p:grpSpPr>
          <a:xfrm>
            <a:off x="7738725" y="1169400"/>
            <a:ext cx="792900" cy="467700"/>
            <a:chOff x="5198325" y="3499425"/>
            <a:chExt cx="792900" cy="467700"/>
          </a:xfrm>
        </p:grpSpPr>
        <p:grpSp>
          <p:nvGrpSpPr>
            <p:cNvPr id="1642" name="Google Shape;1642;p28"/>
            <p:cNvGrpSpPr/>
            <p:nvPr/>
          </p:nvGrpSpPr>
          <p:grpSpPr>
            <a:xfrm>
              <a:off x="5198325" y="3499425"/>
              <a:ext cx="792900" cy="467700"/>
              <a:chOff x="6314500" y="1652750"/>
              <a:chExt cx="792900" cy="467700"/>
            </a:xfrm>
          </p:grpSpPr>
          <p:sp>
            <p:nvSpPr>
              <p:cNvPr id="1643" name="Google Shape;1643;p28"/>
              <p:cNvSpPr/>
              <p:nvPr/>
            </p:nvSpPr>
            <p:spPr>
              <a:xfrm>
                <a:off x="6314500" y="1652750"/>
                <a:ext cx="792900" cy="4677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LMTx</a:t>
                </a:r>
                <a:endParaRPr sz="9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Mag </a:t>
                </a:r>
                <a:r>
                  <a:rPr lang="en" sz="600"/>
                  <a:t>Limit Switch</a:t>
                </a:r>
                <a:endParaRPr sz="600"/>
              </a:p>
            </p:txBody>
          </p:sp>
          <p:sp>
            <p:nvSpPr>
              <p:cNvPr id="1644" name="Google Shape;1644;p28"/>
              <p:cNvSpPr txBox="1"/>
              <p:nvPr/>
            </p:nvSpPr>
            <p:spPr>
              <a:xfrm flipH="1" rot="-5400000">
                <a:off x="6983648" y="1787600"/>
                <a:ext cx="129300" cy="11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/>
                  <a:t>  +</a:t>
                </a:r>
                <a:endParaRPr sz="500"/>
              </a:p>
            </p:txBody>
          </p:sp>
          <p:sp>
            <p:nvSpPr>
              <p:cNvPr id="1645" name="Google Shape;1645;p28"/>
              <p:cNvSpPr txBox="1"/>
              <p:nvPr/>
            </p:nvSpPr>
            <p:spPr>
              <a:xfrm flipH="1" rot="-5400000">
                <a:off x="7000300" y="1863200"/>
                <a:ext cx="103800" cy="11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500"/>
                  <a:t>S</a:t>
                </a:r>
                <a:endParaRPr sz="500"/>
              </a:p>
            </p:txBody>
          </p:sp>
        </p:grpSp>
        <p:sp>
          <p:nvSpPr>
            <p:cNvPr id="1646" name="Google Shape;1646;p28"/>
            <p:cNvSpPr txBox="1"/>
            <p:nvPr/>
          </p:nvSpPr>
          <p:spPr>
            <a:xfrm flipH="1" rot="-5400000">
              <a:off x="5862650" y="3521375"/>
              <a:ext cx="129300" cy="12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</p:grpSp>
      <p:grpSp>
        <p:nvGrpSpPr>
          <p:cNvPr id="1647" name="Google Shape;1647;p28"/>
          <p:cNvGrpSpPr/>
          <p:nvPr/>
        </p:nvGrpSpPr>
        <p:grpSpPr>
          <a:xfrm>
            <a:off x="2568968" y="1706964"/>
            <a:ext cx="834280" cy="411600"/>
            <a:chOff x="1322068" y="161964"/>
            <a:chExt cx="834280" cy="411600"/>
          </a:xfrm>
        </p:grpSpPr>
        <p:sp>
          <p:nvSpPr>
            <p:cNvPr id="1648" name="Google Shape;1648;p28"/>
            <p:cNvSpPr/>
            <p:nvPr/>
          </p:nvSpPr>
          <p:spPr>
            <a:xfrm>
              <a:off x="1333448" y="161964"/>
              <a:ext cx="822900" cy="411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ENC20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SRX Encoder</a:t>
              </a:r>
              <a:endParaRPr sz="700"/>
            </a:p>
          </p:txBody>
        </p:sp>
        <p:sp>
          <p:nvSpPr>
            <p:cNvPr id="1649" name="Google Shape;1649;p28"/>
            <p:cNvSpPr txBox="1"/>
            <p:nvPr/>
          </p:nvSpPr>
          <p:spPr>
            <a:xfrm rot="5400000">
              <a:off x="1915575" y="298775"/>
              <a:ext cx="3327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J1 Data</a:t>
              </a:r>
              <a:endParaRPr sz="700"/>
            </a:p>
          </p:txBody>
        </p:sp>
        <p:sp>
          <p:nvSpPr>
            <p:cNvPr id="1650" name="Google Shape;1650;p28"/>
            <p:cNvSpPr txBox="1"/>
            <p:nvPr/>
          </p:nvSpPr>
          <p:spPr>
            <a:xfrm flipH="1">
              <a:off x="1322086" y="169800"/>
              <a:ext cx="248700" cy="1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Fwrd</a:t>
              </a:r>
              <a:endParaRPr sz="500"/>
            </a:p>
          </p:txBody>
        </p:sp>
        <p:sp>
          <p:nvSpPr>
            <p:cNvPr id="1651" name="Google Shape;1651;p28"/>
            <p:cNvSpPr txBox="1"/>
            <p:nvPr/>
          </p:nvSpPr>
          <p:spPr>
            <a:xfrm flipH="1">
              <a:off x="1322074" y="430100"/>
              <a:ext cx="206700" cy="1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Rev</a:t>
              </a:r>
              <a:endParaRPr sz="500"/>
            </a:p>
          </p:txBody>
        </p:sp>
        <p:sp>
          <p:nvSpPr>
            <p:cNvPr id="1652" name="Google Shape;1652;p28"/>
            <p:cNvSpPr txBox="1"/>
            <p:nvPr/>
          </p:nvSpPr>
          <p:spPr>
            <a:xfrm flipH="1">
              <a:off x="1322068" y="299950"/>
              <a:ext cx="248700" cy="1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Gnd</a:t>
              </a:r>
              <a:endParaRPr sz="500"/>
            </a:p>
          </p:txBody>
        </p:sp>
      </p:grpSp>
      <p:grpSp>
        <p:nvGrpSpPr>
          <p:cNvPr id="1653" name="Google Shape;1653;p28"/>
          <p:cNvGrpSpPr/>
          <p:nvPr/>
        </p:nvGrpSpPr>
        <p:grpSpPr>
          <a:xfrm>
            <a:off x="3989050" y="2819900"/>
            <a:ext cx="901200" cy="570000"/>
            <a:chOff x="5603400" y="2571750"/>
            <a:chExt cx="901200" cy="570000"/>
          </a:xfrm>
        </p:grpSpPr>
        <p:sp>
          <p:nvSpPr>
            <p:cNvPr id="1654" name="Google Shape;1654;p28"/>
            <p:cNvSpPr/>
            <p:nvPr/>
          </p:nvSpPr>
          <p:spPr>
            <a:xfrm>
              <a:off x="5603400" y="2571750"/>
              <a:ext cx="901200" cy="570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CAMx</a:t>
              </a:r>
              <a:endParaRPr/>
            </a:p>
          </p:txBody>
        </p:sp>
        <p:sp>
          <p:nvSpPr>
            <p:cNvPr id="1655" name="Google Shape;1655;p28"/>
            <p:cNvSpPr txBox="1"/>
            <p:nvPr/>
          </p:nvSpPr>
          <p:spPr>
            <a:xfrm rot="5400000">
              <a:off x="6269250" y="2787750"/>
              <a:ext cx="332700" cy="1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USB</a:t>
              </a:r>
              <a:endParaRPr sz="700"/>
            </a:p>
          </p:txBody>
        </p:sp>
      </p:grpSp>
      <p:grpSp>
        <p:nvGrpSpPr>
          <p:cNvPr id="1656" name="Google Shape;1656;p28"/>
          <p:cNvGrpSpPr/>
          <p:nvPr/>
        </p:nvGrpSpPr>
        <p:grpSpPr>
          <a:xfrm>
            <a:off x="4097325" y="3779475"/>
            <a:ext cx="1027350" cy="550200"/>
            <a:chOff x="4988975" y="3477350"/>
            <a:chExt cx="1027350" cy="550200"/>
          </a:xfrm>
        </p:grpSpPr>
        <p:grpSp>
          <p:nvGrpSpPr>
            <p:cNvPr id="1657" name="Google Shape;1657;p28"/>
            <p:cNvGrpSpPr/>
            <p:nvPr/>
          </p:nvGrpSpPr>
          <p:grpSpPr>
            <a:xfrm>
              <a:off x="4988975" y="3477350"/>
              <a:ext cx="1027350" cy="550200"/>
              <a:chOff x="2834775" y="3477350"/>
              <a:chExt cx="1027350" cy="550200"/>
            </a:xfrm>
          </p:grpSpPr>
          <p:sp>
            <p:nvSpPr>
              <p:cNvPr id="1658" name="Google Shape;1658;p28"/>
              <p:cNvSpPr/>
              <p:nvPr/>
            </p:nvSpPr>
            <p:spPr>
              <a:xfrm>
                <a:off x="2834775" y="3477350"/>
                <a:ext cx="1027200" cy="5502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RTx</a:t>
                </a:r>
                <a:endParaRPr sz="600"/>
              </a:p>
            </p:txBody>
          </p:sp>
          <p:sp>
            <p:nvSpPr>
              <p:cNvPr id="1659" name="Google Shape;1659;p28"/>
              <p:cNvSpPr txBox="1"/>
              <p:nvPr/>
            </p:nvSpPr>
            <p:spPr>
              <a:xfrm>
                <a:off x="3613425" y="3620475"/>
                <a:ext cx="248700" cy="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570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latin typeface="Roboto"/>
                    <a:ea typeface="Roboto"/>
                    <a:cs typeface="Roboto"/>
                    <a:sym typeface="Roboto"/>
                  </a:rPr>
                  <a:t>ETH2</a:t>
                </a:r>
                <a:endParaRPr sz="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60" name="Google Shape;1660;p28"/>
            <p:cNvSpPr txBox="1"/>
            <p:nvPr/>
          </p:nvSpPr>
          <p:spPr>
            <a:xfrm>
              <a:off x="5767500" y="3744725"/>
              <a:ext cx="248700" cy="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570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Roboto"/>
                  <a:ea typeface="Roboto"/>
                  <a:cs typeface="Roboto"/>
                  <a:sym typeface="Roboto"/>
                </a:rPr>
                <a:t>ETH1</a:t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1" name="Google Shape;1661;p28"/>
          <p:cNvGrpSpPr/>
          <p:nvPr/>
        </p:nvGrpSpPr>
        <p:grpSpPr>
          <a:xfrm>
            <a:off x="6385724" y="2877500"/>
            <a:ext cx="2268189" cy="1714917"/>
            <a:chOff x="837017" y="927377"/>
            <a:chExt cx="3311708" cy="2869673"/>
          </a:xfrm>
        </p:grpSpPr>
        <p:grpSp>
          <p:nvGrpSpPr>
            <p:cNvPr id="1662" name="Google Shape;1662;p28"/>
            <p:cNvGrpSpPr/>
            <p:nvPr/>
          </p:nvGrpSpPr>
          <p:grpSpPr>
            <a:xfrm>
              <a:off x="837017" y="927377"/>
              <a:ext cx="3311708" cy="2869673"/>
              <a:chOff x="837017" y="927377"/>
              <a:chExt cx="3311708" cy="2869673"/>
            </a:xfrm>
          </p:grpSpPr>
          <p:grpSp>
            <p:nvGrpSpPr>
              <p:cNvPr id="1663" name="Google Shape;1663;p28"/>
              <p:cNvGrpSpPr/>
              <p:nvPr/>
            </p:nvGrpSpPr>
            <p:grpSpPr>
              <a:xfrm>
                <a:off x="837017" y="927377"/>
                <a:ext cx="3311708" cy="2869673"/>
                <a:chOff x="837017" y="927377"/>
                <a:chExt cx="3311708" cy="2869673"/>
              </a:xfrm>
            </p:grpSpPr>
            <p:grpSp>
              <p:nvGrpSpPr>
                <p:cNvPr id="1664" name="Google Shape;1664;p28"/>
                <p:cNvGrpSpPr/>
                <p:nvPr/>
              </p:nvGrpSpPr>
              <p:grpSpPr>
                <a:xfrm>
                  <a:off x="837017" y="927377"/>
                  <a:ext cx="3311708" cy="2857398"/>
                  <a:chOff x="837017" y="927377"/>
                  <a:chExt cx="3311708" cy="2857398"/>
                </a:xfrm>
              </p:grpSpPr>
              <p:grpSp>
                <p:nvGrpSpPr>
                  <p:cNvPr id="1665" name="Google Shape;1665;p28"/>
                  <p:cNvGrpSpPr/>
                  <p:nvPr/>
                </p:nvGrpSpPr>
                <p:grpSpPr>
                  <a:xfrm>
                    <a:off x="837025" y="958175"/>
                    <a:ext cx="3311700" cy="2826600"/>
                    <a:chOff x="837025" y="946200"/>
                    <a:chExt cx="3311700" cy="2826600"/>
                  </a:xfrm>
                </p:grpSpPr>
                <p:sp>
                  <p:nvSpPr>
                    <p:cNvPr id="1666" name="Google Shape;1666;p28"/>
                    <p:cNvSpPr/>
                    <p:nvPr/>
                  </p:nvSpPr>
                  <p:spPr>
                    <a:xfrm>
                      <a:off x="837025" y="946200"/>
                      <a:ext cx="3311700" cy="28266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595959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p:txBody>
                </p:sp>
                <p:sp>
                  <p:nvSpPr>
                    <p:cNvPr id="1667" name="Google Shape;1667;p28"/>
                    <p:cNvSpPr txBox="1"/>
                    <p:nvPr/>
                  </p:nvSpPr>
                  <p:spPr>
                    <a:xfrm>
                      <a:off x="1746775" y="2073150"/>
                      <a:ext cx="1492200" cy="5727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Roborio</a:t>
                      </a:r>
                      <a:endParaRPr sz="900"/>
                    </a:p>
                  </p:txBody>
                </p:sp>
              </p:grpSp>
              <p:sp>
                <p:nvSpPr>
                  <p:cNvPr id="1668" name="Google Shape;1668;p28"/>
                  <p:cNvSpPr txBox="1"/>
                  <p:nvPr/>
                </p:nvSpPr>
                <p:spPr>
                  <a:xfrm>
                    <a:off x="837017" y="1516316"/>
                    <a:ext cx="594300" cy="2238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Dio</a:t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0</a:t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1</a:t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2</a:t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3</a:t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4</a:t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5</a:t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6</a:t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7</a:t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8</a:t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9</a:t>
                    </a:r>
                    <a:endParaRPr sz="700"/>
                  </a:p>
                </p:txBody>
              </p:sp>
              <p:sp>
                <p:nvSpPr>
                  <p:cNvPr id="1669" name="Google Shape;1669;p28"/>
                  <p:cNvSpPr txBox="1"/>
                  <p:nvPr/>
                </p:nvSpPr>
                <p:spPr>
                  <a:xfrm>
                    <a:off x="1316275" y="3384575"/>
                    <a:ext cx="5943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RSL</a:t>
                    </a:r>
                    <a:endParaRPr sz="700"/>
                  </a:p>
                </p:txBody>
              </p:sp>
              <p:sp>
                <p:nvSpPr>
                  <p:cNvPr id="1670" name="Google Shape;1670;p28"/>
                  <p:cNvSpPr txBox="1"/>
                  <p:nvPr/>
                </p:nvSpPr>
                <p:spPr>
                  <a:xfrm>
                    <a:off x="837017" y="927377"/>
                    <a:ext cx="614100" cy="497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CN1</a:t>
                    </a:r>
                    <a:endParaRPr sz="700"/>
                  </a:p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700"/>
                      <a:t>CN2</a:t>
                    </a:r>
                    <a:endParaRPr sz="700"/>
                  </a:p>
                </p:txBody>
              </p:sp>
            </p:grpSp>
            <p:sp>
              <p:nvSpPr>
                <p:cNvPr id="1671" name="Google Shape;1671;p28"/>
                <p:cNvSpPr txBox="1"/>
                <p:nvPr/>
              </p:nvSpPr>
              <p:spPr>
                <a:xfrm>
                  <a:off x="3530100" y="1473850"/>
                  <a:ext cx="618600" cy="23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PWM</a:t>
                  </a:r>
                  <a:endParaRPr sz="700"/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700"/>
                </a:p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0</a:t>
                  </a:r>
                  <a:endParaRPr sz="700"/>
                </a:p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1</a:t>
                  </a:r>
                  <a:endParaRPr sz="700"/>
                </a:p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2</a:t>
                  </a:r>
                  <a:endParaRPr sz="700"/>
                </a:p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3</a:t>
                  </a:r>
                  <a:endParaRPr sz="700"/>
                </a:p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4</a:t>
                  </a:r>
                  <a:endParaRPr sz="700"/>
                </a:p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5</a:t>
                  </a:r>
                  <a:endParaRPr sz="700"/>
                </a:p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6</a:t>
                  </a:r>
                  <a:endParaRPr sz="700"/>
                </a:p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7</a:t>
                  </a:r>
                  <a:endParaRPr sz="700"/>
                </a:p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8</a:t>
                  </a:r>
                  <a:endParaRPr sz="700"/>
                </a:p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9</a:t>
                  </a:r>
                  <a:endParaRPr sz="700"/>
                </a:p>
              </p:txBody>
            </p:sp>
          </p:grpSp>
          <p:sp>
            <p:nvSpPr>
              <p:cNvPr id="1672" name="Google Shape;1672;p28"/>
              <p:cNvSpPr txBox="1"/>
              <p:nvPr/>
            </p:nvSpPr>
            <p:spPr>
              <a:xfrm>
                <a:off x="1370800" y="1006850"/>
                <a:ext cx="618600" cy="32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Input</a:t>
                </a:r>
                <a:endParaRPr sz="700"/>
              </a:p>
            </p:txBody>
          </p:sp>
        </p:grpSp>
        <p:sp>
          <p:nvSpPr>
            <p:cNvPr id="1673" name="Google Shape;1673;p28"/>
            <p:cNvSpPr txBox="1"/>
            <p:nvPr/>
          </p:nvSpPr>
          <p:spPr>
            <a:xfrm>
              <a:off x="2056284" y="1067520"/>
              <a:ext cx="1473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USB	    ETH</a:t>
              </a:r>
              <a:endParaRPr sz="700"/>
            </a:p>
          </p:txBody>
        </p:sp>
      </p:grpSp>
      <p:sp>
        <p:nvSpPr>
          <p:cNvPr id="1674" name="Google Shape;1674;p28"/>
          <p:cNvSpPr/>
          <p:nvPr/>
        </p:nvSpPr>
        <p:spPr>
          <a:xfrm>
            <a:off x="5577250" y="1271725"/>
            <a:ext cx="594000" cy="5940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Ring Light</a:t>
            </a:r>
            <a:endParaRPr sz="700"/>
          </a:p>
        </p:txBody>
      </p:sp>
      <p:grpSp>
        <p:nvGrpSpPr>
          <p:cNvPr id="1675" name="Google Shape;1675;p28"/>
          <p:cNvGrpSpPr/>
          <p:nvPr/>
        </p:nvGrpSpPr>
        <p:grpSpPr>
          <a:xfrm>
            <a:off x="5050846" y="2293325"/>
            <a:ext cx="1249379" cy="550200"/>
            <a:chOff x="5050846" y="2293325"/>
            <a:chExt cx="1249379" cy="550200"/>
          </a:xfrm>
        </p:grpSpPr>
        <p:sp>
          <p:nvSpPr>
            <p:cNvPr id="1676" name="Google Shape;1676;p28"/>
            <p:cNvSpPr/>
            <p:nvPr/>
          </p:nvSpPr>
          <p:spPr>
            <a:xfrm>
              <a:off x="5073825" y="2293325"/>
              <a:ext cx="1226400" cy="550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        SRX Board</a:t>
              </a:r>
              <a:endParaRPr sz="1100"/>
            </a:p>
          </p:txBody>
        </p:sp>
        <p:sp>
          <p:nvSpPr>
            <p:cNvPr id="1677" name="Google Shape;1677;p28"/>
            <p:cNvSpPr txBox="1"/>
            <p:nvPr/>
          </p:nvSpPr>
          <p:spPr>
            <a:xfrm rot="5400000">
              <a:off x="6047550" y="2304625"/>
              <a:ext cx="1911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LMTFwrd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678" name="Google Shape;1678;p28"/>
            <p:cNvSpPr txBox="1"/>
            <p:nvPr/>
          </p:nvSpPr>
          <p:spPr>
            <a:xfrm rot="5400000">
              <a:off x="6047550" y="2639525"/>
              <a:ext cx="1911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LMTRev</a:t>
              </a:r>
              <a:endParaRPr sz="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679" name="Google Shape;1679;p28"/>
            <p:cNvSpPr txBox="1"/>
            <p:nvPr/>
          </p:nvSpPr>
          <p:spPr>
            <a:xfrm flipH="1" rot="5400000">
              <a:off x="5069159" y="2359675"/>
              <a:ext cx="91500" cy="1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A</a:t>
              </a:r>
              <a:endParaRPr sz="500"/>
            </a:p>
          </p:txBody>
        </p:sp>
        <p:sp>
          <p:nvSpPr>
            <p:cNvPr id="1680" name="Google Shape;1680;p28"/>
            <p:cNvSpPr txBox="1"/>
            <p:nvPr/>
          </p:nvSpPr>
          <p:spPr>
            <a:xfrm flipH="1" rot="5400000">
              <a:off x="5069146" y="2451175"/>
              <a:ext cx="91500" cy="1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B</a:t>
              </a:r>
              <a:endParaRPr sz="500"/>
            </a:p>
          </p:txBody>
        </p:sp>
        <p:sp>
          <p:nvSpPr>
            <p:cNvPr id="1681" name="Google Shape;1681;p28"/>
            <p:cNvSpPr txBox="1"/>
            <p:nvPr/>
          </p:nvSpPr>
          <p:spPr>
            <a:xfrm flipH="1" rot="5400000">
              <a:off x="5047170" y="2573575"/>
              <a:ext cx="133800" cy="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5V</a:t>
              </a:r>
              <a:endParaRPr sz="500"/>
            </a:p>
          </p:txBody>
        </p:sp>
        <p:sp>
          <p:nvSpPr>
            <p:cNvPr id="1682" name="Google Shape;1682;p28"/>
            <p:cNvSpPr txBox="1"/>
            <p:nvPr/>
          </p:nvSpPr>
          <p:spPr>
            <a:xfrm flipH="1" rot="5400000">
              <a:off x="5031870" y="2706725"/>
              <a:ext cx="1686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7425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Gnd</a:t>
              </a:r>
              <a:endParaRPr sz="500"/>
            </a:p>
          </p:txBody>
        </p:sp>
      </p:grpSp>
      <p:grpSp>
        <p:nvGrpSpPr>
          <p:cNvPr id="1683" name="Google Shape;1683;p28"/>
          <p:cNvGrpSpPr/>
          <p:nvPr/>
        </p:nvGrpSpPr>
        <p:grpSpPr>
          <a:xfrm>
            <a:off x="1133638" y="3957950"/>
            <a:ext cx="1440000" cy="844200"/>
            <a:chOff x="1128975" y="4199275"/>
            <a:chExt cx="1440000" cy="844200"/>
          </a:xfrm>
        </p:grpSpPr>
        <p:sp>
          <p:nvSpPr>
            <p:cNvPr id="1684" name="Google Shape;1684;p28"/>
            <p:cNvSpPr/>
            <p:nvPr/>
          </p:nvSpPr>
          <p:spPr>
            <a:xfrm>
              <a:off x="1128975" y="4199275"/>
              <a:ext cx="1440000" cy="844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VRM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Voltage Control Mod</a:t>
              </a:r>
              <a:endParaRPr sz="700"/>
            </a:p>
          </p:txBody>
        </p:sp>
        <p:sp>
          <p:nvSpPr>
            <p:cNvPr id="1685" name="Google Shape;1685;p28"/>
            <p:cNvSpPr txBox="1"/>
            <p:nvPr/>
          </p:nvSpPr>
          <p:spPr>
            <a:xfrm>
              <a:off x="1232000" y="49585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686" name="Google Shape;1686;p28"/>
            <p:cNvSpPr txBox="1"/>
            <p:nvPr/>
          </p:nvSpPr>
          <p:spPr>
            <a:xfrm>
              <a:off x="1379249" y="49585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687" name="Google Shape;1687;p28"/>
            <p:cNvSpPr txBox="1"/>
            <p:nvPr/>
          </p:nvSpPr>
          <p:spPr>
            <a:xfrm>
              <a:off x="1508800" y="49585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688" name="Google Shape;1688;p28"/>
            <p:cNvSpPr txBox="1"/>
            <p:nvPr/>
          </p:nvSpPr>
          <p:spPr>
            <a:xfrm>
              <a:off x="1656049" y="49585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689" name="Google Shape;1689;p28"/>
            <p:cNvSpPr txBox="1"/>
            <p:nvPr/>
          </p:nvSpPr>
          <p:spPr>
            <a:xfrm>
              <a:off x="1946125" y="49585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690" name="Google Shape;1690;p28"/>
            <p:cNvSpPr txBox="1"/>
            <p:nvPr/>
          </p:nvSpPr>
          <p:spPr>
            <a:xfrm>
              <a:off x="2093374" y="49585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691" name="Google Shape;1691;p28"/>
            <p:cNvSpPr txBox="1"/>
            <p:nvPr/>
          </p:nvSpPr>
          <p:spPr>
            <a:xfrm>
              <a:off x="2234425" y="49585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692" name="Google Shape;1692;p28"/>
            <p:cNvSpPr txBox="1"/>
            <p:nvPr/>
          </p:nvSpPr>
          <p:spPr>
            <a:xfrm>
              <a:off x="2381674" y="49585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693" name="Google Shape;1693;p28"/>
            <p:cNvSpPr txBox="1"/>
            <p:nvPr/>
          </p:nvSpPr>
          <p:spPr>
            <a:xfrm>
              <a:off x="1291175" y="4882375"/>
              <a:ext cx="3882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5 Volt 2 amp</a:t>
              </a:r>
              <a:endParaRPr sz="500"/>
            </a:p>
          </p:txBody>
        </p:sp>
        <p:sp>
          <p:nvSpPr>
            <p:cNvPr id="1694" name="Google Shape;1694;p28"/>
            <p:cNvSpPr txBox="1"/>
            <p:nvPr/>
          </p:nvSpPr>
          <p:spPr>
            <a:xfrm>
              <a:off x="2025775" y="4873675"/>
              <a:ext cx="3882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5 Volt 500ma</a:t>
              </a:r>
              <a:endParaRPr sz="500"/>
            </a:p>
          </p:txBody>
        </p:sp>
        <p:sp>
          <p:nvSpPr>
            <p:cNvPr id="1695" name="Google Shape;1695;p28"/>
            <p:cNvSpPr txBox="1"/>
            <p:nvPr/>
          </p:nvSpPr>
          <p:spPr>
            <a:xfrm>
              <a:off x="1220600" y="41992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696" name="Google Shape;1696;p28"/>
            <p:cNvSpPr txBox="1"/>
            <p:nvPr/>
          </p:nvSpPr>
          <p:spPr>
            <a:xfrm>
              <a:off x="1367849" y="41992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697" name="Google Shape;1697;p28"/>
            <p:cNvSpPr txBox="1"/>
            <p:nvPr/>
          </p:nvSpPr>
          <p:spPr>
            <a:xfrm>
              <a:off x="1497400" y="41992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698" name="Google Shape;1698;p28"/>
            <p:cNvSpPr txBox="1"/>
            <p:nvPr/>
          </p:nvSpPr>
          <p:spPr>
            <a:xfrm>
              <a:off x="1644649" y="41992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699" name="Google Shape;1699;p28"/>
            <p:cNvSpPr txBox="1"/>
            <p:nvPr/>
          </p:nvSpPr>
          <p:spPr>
            <a:xfrm>
              <a:off x="1279775" y="4275475"/>
              <a:ext cx="4206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12</a:t>
              </a:r>
              <a:r>
                <a:rPr lang="en" sz="500"/>
                <a:t> Volt 2 amp</a:t>
              </a:r>
              <a:endParaRPr sz="500"/>
            </a:p>
          </p:txBody>
        </p:sp>
        <p:sp>
          <p:nvSpPr>
            <p:cNvPr id="1700" name="Google Shape;1700;p28"/>
            <p:cNvSpPr txBox="1"/>
            <p:nvPr/>
          </p:nvSpPr>
          <p:spPr>
            <a:xfrm>
              <a:off x="1955200" y="41992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701" name="Google Shape;1701;p28"/>
            <p:cNvSpPr txBox="1"/>
            <p:nvPr/>
          </p:nvSpPr>
          <p:spPr>
            <a:xfrm>
              <a:off x="2102449" y="41992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702" name="Google Shape;1702;p28"/>
            <p:cNvSpPr txBox="1"/>
            <p:nvPr/>
          </p:nvSpPr>
          <p:spPr>
            <a:xfrm>
              <a:off x="2232000" y="4199275"/>
              <a:ext cx="1230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703" name="Google Shape;1703;p28"/>
            <p:cNvSpPr txBox="1"/>
            <p:nvPr/>
          </p:nvSpPr>
          <p:spPr>
            <a:xfrm>
              <a:off x="2379249" y="4199275"/>
              <a:ext cx="1053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2014375" y="4275475"/>
              <a:ext cx="420600" cy="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12</a:t>
              </a:r>
              <a:r>
                <a:rPr lang="en" sz="500"/>
                <a:t> Volt 2 amp</a:t>
              </a:r>
              <a:endParaRPr sz="500"/>
            </a:p>
          </p:txBody>
        </p:sp>
        <p:sp>
          <p:nvSpPr>
            <p:cNvPr id="1705" name="Google Shape;1705;p28"/>
            <p:cNvSpPr txBox="1"/>
            <p:nvPr/>
          </p:nvSpPr>
          <p:spPr>
            <a:xfrm rot="-5400000">
              <a:off x="2289925" y="4557326"/>
              <a:ext cx="162000" cy="1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Vin</a:t>
              </a:r>
              <a:endParaRPr sz="700"/>
            </a:p>
          </p:txBody>
        </p:sp>
        <p:sp>
          <p:nvSpPr>
            <p:cNvPr id="1706" name="Google Shape;1706;p28"/>
            <p:cNvSpPr txBox="1"/>
            <p:nvPr/>
          </p:nvSpPr>
          <p:spPr>
            <a:xfrm rot="-5400000">
              <a:off x="2437975" y="4624125"/>
              <a:ext cx="122100" cy="1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V+</a:t>
              </a:r>
              <a:endParaRPr sz="700"/>
            </a:p>
          </p:txBody>
        </p:sp>
        <p:sp>
          <p:nvSpPr>
            <p:cNvPr id="1707" name="Google Shape;1707;p28"/>
            <p:cNvSpPr txBox="1"/>
            <p:nvPr/>
          </p:nvSpPr>
          <p:spPr>
            <a:xfrm rot="-5400000">
              <a:off x="2437975" y="4486725"/>
              <a:ext cx="122100" cy="1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V-</a:t>
              </a:r>
              <a:endParaRPr sz="700"/>
            </a:p>
          </p:txBody>
        </p:sp>
      </p:grpSp>
      <p:grpSp>
        <p:nvGrpSpPr>
          <p:cNvPr id="1708" name="Google Shape;1708;p28"/>
          <p:cNvGrpSpPr/>
          <p:nvPr/>
        </p:nvGrpSpPr>
        <p:grpSpPr>
          <a:xfrm>
            <a:off x="2834775" y="3477350"/>
            <a:ext cx="1027225" cy="550200"/>
            <a:chOff x="2834775" y="3477350"/>
            <a:chExt cx="1027225" cy="550200"/>
          </a:xfrm>
        </p:grpSpPr>
        <p:grpSp>
          <p:nvGrpSpPr>
            <p:cNvPr id="1709" name="Google Shape;1709;p28"/>
            <p:cNvGrpSpPr/>
            <p:nvPr/>
          </p:nvGrpSpPr>
          <p:grpSpPr>
            <a:xfrm>
              <a:off x="2834775" y="3477350"/>
              <a:ext cx="1027225" cy="550200"/>
              <a:chOff x="2834775" y="3477350"/>
              <a:chExt cx="1027225" cy="550200"/>
            </a:xfrm>
          </p:grpSpPr>
          <p:sp>
            <p:nvSpPr>
              <p:cNvPr id="1710" name="Google Shape;1710;p28"/>
              <p:cNvSpPr/>
              <p:nvPr/>
            </p:nvSpPr>
            <p:spPr>
              <a:xfrm>
                <a:off x="2834775" y="3477350"/>
                <a:ext cx="1027200" cy="5502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RPI1</a:t>
                </a:r>
                <a:endParaRPr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Raspberry Pi</a:t>
                </a:r>
                <a:endParaRPr sz="600"/>
              </a:p>
            </p:txBody>
          </p:sp>
          <p:sp>
            <p:nvSpPr>
              <p:cNvPr id="1711" name="Google Shape;1711;p28"/>
              <p:cNvSpPr txBox="1"/>
              <p:nvPr/>
            </p:nvSpPr>
            <p:spPr>
              <a:xfrm>
                <a:off x="3652600" y="3477350"/>
                <a:ext cx="209400" cy="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4570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latin typeface="Roboto"/>
                    <a:ea typeface="Roboto"/>
                    <a:cs typeface="Roboto"/>
                    <a:sym typeface="Roboto"/>
                  </a:rPr>
                  <a:t>ETH</a:t>
                </a:r>
                <a:endParaRPr sz="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12" name="Google Shape;1712;p28"/>
              <p:cNvSpPr txBox="1"/>
              <p:nvPr/>
            </p:nvSpPr>
            <p:spPr>
              <a:xfrm>
                <a:off x="3652600" y="3633150"/>
                <a:ext cx="209400" cy="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18275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latin typeface="Roboto"/>
                    <a:ea typeface="Roboto"/>
                    <a:cs typeface="Roboto"/>
                    <a:sym typeface="Roboto"/>
                  </a:rPr>
                  <a:t>USB1</a:t>
                </a:r>
                <a:endParaRPr sz="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13" name="Google Shape;1713;p28"/>
              <p:cNvSpPr txBox="1"/>
              <p:nvPr/>
            </p:nvSpPr>
            <p:spPr>
              <a:xfrm>
                <a:off x="3039425" y="3477350"/>
                <a:ext cx="209400" cy="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18275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latin typeface="Roboto"/>
                    <a:ea typeface="Roboto"/>
                    <a:cs typeface="Roboto"/>
                    <a:sym typeface="Roboto"/>
                  </a:rPr>
                  <a:t>CAM</a:t>
                </a:r>
                <a:endParaRPr sz="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14" name="Google Shape;1714;p28"/>
            <p:cNvSpPr txBox="1"/>
            <p:nvPr/>
          </p:nvSpPr>
          <p:spPr>
            <a:xfrm>
              <a:off x="2946825" y="3957950"/>
              <a:ext cx="270600" cy="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18275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latin typeface="Roboto"/>
                  <a:ea typeface="Roboto"/>
                  <a:cs typeface="Roboto"/>
                  <a:sym typeface="Roboto"/>
                </a:rPr>
                <a:t>Micro USB</a:t>
              </a:r>
              <a:endParaRPr sz="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15" name="Google Shape;1715;p28"/>
          <p:cNvCxnSpPr>
            <a:stCxn id="1714" idx="2"/>
          </p:cNvCxnSpPr>
          <p:nvPr/>
        </p:nvCxnSpPr>
        <p:spPr>
          <a:xfrm rot="5400000">
            <a:off x="1757475" y="3757700"/>
            <a:ext cx="1054800" cy="15945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6" name="Google Shape;1716;p28"/>
          <p:cNvSpPr txBox="1"/>
          <p:nvPr/>
        </p:nvSpPr>
        <p:spPr>
          <a:xfrm rot="5400000">
            <a:off x="2905325" y="4403275"/>
            <a:ext cx="550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(Combined)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29"/>
          <p:cNvSpPr/>
          <p:nvPr/>
        </p:nvSpPr>
        <p:spPr>
          <a:xfrm>
            <a:off x="3854475" y="1173650"/>
            <a:ext cx="838500" cy="280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722" name="Google Shape;1722;p29"/>
          <p:cNvSpPr/>
          <p:nvPr/>
        </p:nvSpPr>
        <p:spPr>
          <a:xfrm>
            <a:off x="5809987" y="2230824"/>
            <a:ext cx="1084200" cy="97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MC5</a:t>
            </a:r>
            <a:endParaRPr/>
          </a:p>
        </p:txBody>
      </p:sp>
      <p:sp>
        <p:nvSpPr>
          <p:cNvPr id="1723" name="Google Shape;1723;p29"/>
          <p:cNvSpPr/>
          <p:nvPr/>
        </p:nvSpPr>
        <p:spPr>
          <a:xfrm>
            <a:off x="1406875" y="2087438"/>
            <a:ext cx="1084200" cy="97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MC2</a:t>
            </a:r>
            <a:endParaRPr/>
          </a:p>
        </p:txBody>
      </p:sp>
      <p:sp>
        <p:nvSpPr>
          <p:cNvPr id="1724" name="Google Shape;1724;p29"/>
          <p:cNvSpPr/>
          <p:nvPr/>
        </p:nvSpPr>
        <p:spPr>
          <a:xfrm>
            <a:off x="1406875" y="887846"/>
            <a:ext cx="1084200" cy="97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MC1</a:t>
            </a:r>
            <a:endParaRPr/>
          </a:p>
        </p:txBody>
      </p:sp>
      <p:sp>
        <p:nvSpPr>
          <p:cNvPr id="1725" name="Google Shape;1725;p29"/>
          <p:cNvSpPr/>
          <p:nvPr/>
        </p:nvSpPr>
        <p:spPr>
          <a:xfrm>
            <a:off x="3318742" y="4379742"/>
            <a:ext cx="923400" cy="70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PDP1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29"/>
          <p:cNvSpPr/>
          <p:nvPr/>
        </p:nvSpPr>
        <p:spPr>
          <a:xfrm rot="5400000">
            <a:off x="7062498" y="2377247"/>
            <a:ext cx="1084200" cy="5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NEO Right Middle</a:t>
            </a:r>
            <a:endParaRPr sz="1000"/>
          </a:p>
        </p:txBody>
      </p:sp>
      <p:sp>
        <p:nvSpPr>
          <p:cNvPr id="1727" name="Google Shape;1727;p29"/>
          <p:cNvSpPr txBox="1"/>
          <p:nvPr/>
        </p:nvSpPr>
        <p:spPr>
          <a:xfrm rot="5400000">
            <a:off x="7259551" y="2269288"/>
            <a:ext cx="3999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28" name="Google Shape;1728;p29"/>
          <p:cNvSpPr txBox="1"/>
          <p:nvPr/>
        </p:nvSpPr>
        <p:spPr>
          <a:xfrm rot="5400000">
            <a:off x="7216375" y="3007013"/>
            <a:ext cx="5076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 -</a:t>
            </a:r>
            <a:endParaRPr sz="1000"/>
          </a:p>
        </p:txBody>
      </p:sp>
      <p:sp>
        <p:nvSpPr>
          <p:cNvPr id="1729" name="Google Shape;1729;p29"/>
          <p:cNvSpPr txBox="1"/>
          <p:nvPr/>
        </p:nvSpPr>
        <p:spPr>
          <a:xfrm rot="5400000">
            <a:off x="6585901" y="2270638"/>
            <a:ext cx="3999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30" name="Google Shape;1730;p29"/>
          <p:cNvSpPr txBox="1"/>
          <p:nvPr/>
        </p:nvSpPr>
        <p:spPr>
          <a:xfrm rot="5400000">
            <a:off x="6526775" y="3002938"/>
            <a:ext cx="5076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 -</a:t>
            </a:r>
            <a:endParaRPr sz="1000"/>
          </a:p>
        </p:txBody>
      </p:sp>
      <p:cxnSp>
        <p:nvCxnSpPr>
          <p:cNvPr id="1731" name="Google Shape;1731;p29"/>
          <p:cNvCxnSpPr>
            <a:stCxn id="1729" idx="0"/>
            <a:endCxn id="1727" idx="2"/>
          </p:cNvCxnSpPr>
          <p:nvPr/>
        </p:nvCxnSpPr>
        <p:spPr>
          <a:xfrm>
            <a:off x="6911701" y="2396488"/>
            <a:ext cx="420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29"/>
          <p:cNvCxnSpPr>
            <a:stCxn id="1730" idx="0"/>
            <a:endCxn id="1728" idx="2"/>
          </p:cNvCxnSpPr>
          <p:nvPr/>
        </p:nvCxnSpPr>
        <p:spPr>
          <a:xfrm>
            <a:off x="6901175" y="3123538"/>
            <a:ext cx="45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3" name="Google Shape;1733;p29"/>
          <p:cNvSpPr/>
          <p:nvPr/>
        </p:nvSpPr>
        <p:spPr>
          <a:xfrm rot="-5400000">
            <a:off x="144475" y="934488"/>
            <a:ext cx="1084200" cy="62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NEO Left Front</a:t>
            </a:r>
            <a:endParaRPr sz="1000"/>
          </a:p>
        </p:txBody>
      </p:sp>
      <p:sp>
        <p:nvSpPr>
          <p:cNvPr id="1734" name="Google Shape;1734;p29"/>
          <p:cNvSpPr txBox="1"/>
          <p:nvPr/>
        </p:nvSpPr>
        <p:spPr>
          <a:xfrm rot="-5400000">
            <a:off x="667709" y="1301444"/>
            <a:ext cx="399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35" name="Google Shape;1735;p29"/>
          <p:cNvSpPr txBox="1"/>
          <p:nvPr/>
        </p:nvSpPr>
        <p:spPr>
          <a:xfrm rot="-5400000">
            <a:off x="606650" y="876313"/>
            <a:ext cx="462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 -</a:t>
            </a:r>
            <a:endParaRPr sz="1000"/>
          </a:p>
        </p:txBody>
      </p:sp>
      <p:sp>
        <p:nvSpPr>
          <p:cNvPr id="1736" name="Google Shape;1736;p29"/>
          <p:cNvSpPr txBox="1"/>
          <p:nvPr/>
        </p:nvSpPr>
        <p:spPr>
          <a:xfrm rot="-5400000">
            <a:off x="1355337" y="1295876"/>
            <a:ext cx="399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37" name="Google Shape;1737;p29"/>
          <p:cNvSpPr txBox="1"/>
          <p:nvPr/>
        </p:nvSpPr>
        <p:spPr>
          <a:xfrm rot="-5400000">
            <a:off x="1400487" y="839772"/>
            <a:ext cx="309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M-</a:t>
            </a:r>
            <a:endParaRPr sz="1000"/>
          </a:p>
        </p:txBody>
      </p:sp>
      <p:cxnSp>
        <p:nvCxnSpPr>
          <p:cNvPr id="1738" name="Google Shape;1738;p29"/>
          <p:cNvCxnSpPr>
            <a:stCxn id="1735" idx="2"/>
            <a:endCxn id="1737" idx="0"/>
          </p:cNvCxnSpPr>
          <p:nvPr/>
        </p:nvCxnSpPr>
        <p:spPr>
          <a:xfrm flipH="1" rot="10800000">
            <a:off x="957350" y="988663"/>
            <a:ext cx="4491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29"/>
          <p:cNvCxnSpPr>
            <a:stCxn id="1734" idx="2"/>
            <a:endCxn id="1736" idx="0"/>
          </p:cNvCxnSpPr>
          <p:nvPr/>
        </p:nvCxnSpPr>
        <p:spPr>
          <a:xfrm flipH="1" rot="10800000">
            <a:off x="1016459" y="1444544"/>
            <a:ext cx="390000" cy="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0" name="Google Shape;1740;p29"/>
          <p:cNvSpPr/>
          <p:nvPr/>
        </p:nvSpPr>
        <p:spPr>
          <a:xfrm rot="-5400000">
            <a:off x="81425" y="2222411"/>
            <a:ext cx="1084200" cy="5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NEO Left Middle</a:t>
            </a:r>
            <a:endParaRPr sz="1000"/>
          </a:p>
        </p:txBody>
      </p:sp>
      <p:sp>
        <p:nvSpPr>
          <p:cNvPr id="1741" name="Google Shape;1741;p29"/>
          <p:cNvSpPr txBox="1"/>
          <p:nvPr/>
        </p:nvSpPr>
        <p:spPr>
          <a:xfrm rot="-5400000">
            <a:off x="547150" y="2661675"/>
            <a:ext cx="462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42" name="Google Shape;1742;p29"/>
          <p:cNvSpPr txBox="1"/>
          <p:nvPr/>
        </p:nvSpPr>
        <p:spPr>
          <a:xfrm rot="-5400000">
            <a:off x="587477" y="2175463"/>
            <a:ext cx="436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 -</a:t>
            </a:r>
            <a:endParaRPr sz="1000"/>
          </a:p>
        </p:txBody>
      </p:sp>
      <p:sp>
        <p:nvSpPr>
          <p:cNvPr id="1743" name="Google Shape;1743;p29"/>
          <p:cNvSpPr txBox="1"/>
          <p:nvPr/>
        </p:nvSpPr>
        <p:spPr>
          <a:xfrm rot="-5400000">
            <a:off x="1289463" y="2655450"/>
            <a:ext cx="432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44" name="Google Shape;1744;p29"/>
          <p:cNvSpPr txBox="1"/>
          <p:nvPr/>
        </p:nvSpPr>
        <p:spPr>
          <a:xfrm rot="-5400000">
            <a:off x="1268688" y="2221387"/>
            <a:ext cx="3555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M-</a:t>
            </a:r>
            <a:endParaRPr sz="1000"/>
          </a:p>
        </p:txBody>
      </p:sp>
      <p:sp>
        <p:nvSpPr>
          <p:cNvPr id="1745" name="Google Shape;1745;p29"/>
          <p:cNvSpPr txBox="1"/>
          <p:nvPr/>
        </p:nvSpPr>
        <p:spPr>
          <a:xfrm>
            <a:off x="435633" y="76643"/>
            <a:ext cx="16935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DT</a:t>
            </a:r>
            <a:endParaRPr sz="2100"/>
          </a:p>
        </p:txBody>
      </p:sp>
      <p:sp>
        <p:nvSpPr>
          <p:cNvPr id="1746" name="Google Shape;1746;p29"/>
          <p:cNvSpPr txBox="1"/>
          <p:nvPr/>
        </p:nvSpPr>
        <p:spPr>
          <a:xfrm>
            <a:off x="2094112" y="1235836"/>
            <a:ext cx="57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</a:t>
            </a:r>
            <a:endParaRPr sz="1000"/>
          </a:p>
        </p:txBody>
      </p:sp>
      <p:sp>
        <p:nvSpPr>
          <p:cNvPr id="1747" name="Google Shape;1747;p29"/>
          <p:cNvSpPr txBox="1"/>
          <p:nvPr/>
        </p:nvSpPr>
        <p:spPr>
          <a:xfrm>
            <a:off x="2103319" y="2520356"/>
            <a:ext cx="509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</a:t>
            </a:r>
            <a:endParaRPr sz="1000"/>
          </a:p>
        </p:txBody>
      </p:sp>
      <p:sp>
        <p:nvSpPr>
          <p:cNvPr id="1748" name="Google Shape;1748;p29"/>
          <p:cNvSpPr txBox="1"/>
          <p:nvPr/>
        </p:nvSpPr>
        <p:spPr>
          <a:xfrm>
            <a:off x="871251" y="2557350"/>
            <a:ext cx="621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W016</a:t>
            </a:r>
            <a:endParaRPr sz="1000"/>
          </a:p>
        </p:txBody>
      </p:sp>
      <p:sp>
        <p:nvSpPr>
          <p:cNvPr id="1749" name="Google Shape;1749;p29"/>
          <p:cNvSpPr txBox="1"/>
          <p:nvPr/>
        </p:nvSpPr>
        <p:spPr>
          <a:xfrm>
            <a:off x="6829575" y="2571913"/>
            <a:ext cx="5700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W019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50" name="Google Shape;1750;p29"/>
          <p:cNvSpPr txBox="1"/>
          <p:nvPr/>
        </p:nvSpPr>
        <p:spPr>
          <a:xfrm>
            <a:off x="943671" y="1124524"/>
            <a:ext cx="5097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W015</a:t>
            </a:r>
            <a:endParaRPr sz="1000"/>
          </a:p>
        </p:txBody>
      </p:sp>
      <p:cxnSp>
        <p:nvCxnSpPr>
          <p:cNvPr id="1751" name="Google Shape;1751;p29"/>
          <p:cNvCxnSpPr>
            <a:stCxn id="1752" idx="4"/>
            <a:endCxn id="1725" idx="3"/>
          </p:cNvCxnSpPr>
          <p:nvPr/>
        </p:nvCxnSpPr>
        <p:spPr>
          <a:xfrm flipH="1">
            <a:off x="4242150" y="1471743"/>
            <a:ext cx="22200" cy="3260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29"/>
          <p:cNvCxnSpPr/>
          <p:nvPr/>
        </p:nvCxnSpPr>
        <p:spPr>
          <a:xfrm flipH="1">
            <a:off x="4286762" y="1397819"/>
            <a:ext cx="1485900" cy="5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29"/>
          <p:cNvCxnSpPr>
            <a:stCxn id="1722" idx="1"/>
          </p:cNvCxnSpPr>
          <p:nvPr/>
        </p:nvCxnSpPr>
        <p:spPr>
          <a:xfrm rot="10800000">
            <a:off x="4302787" y="2701374"/>
            <a:ext cx="1507200" cy="15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5" name="Google Shape;1755;p29"/>
          <p:cNvSpPr txBox="1"/>
          <p:nvPr/>
        </p:nvSpPr>
        <p:spPr>
          <a:xfrm rot="5400000">
            <a:off x="3949958" y="4607359"/>
            <a:ext cx="5097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</a:t>
            </a:r>
            <a:endParaRPr sz="1000"/>
          </a:p>
        </p:txBody>
      </p:sp>
      <p:sp>
        <p:nvSpPr>
          <p:cNvPr id="1756" name="Google Shape;1756;p29"/>
          <p:cNvSpPr txBox="1"/>
          <p:nvPr/>
        </p:nvSpPr>
        <p:spPr>
          <a:xfrm>
            <a:off x="2489225" y="1149588"/>
            <a:ext cx="705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W035</a:t>
            </a:r>
            <a:endParaRPr sz="1200"/>
          </a:p>
        </p:txBody>
      </p:sp>
      <p:sp>
        <p:nvSpPr>
          <p:cNvPr id="1757" name="Google Shape;1757;p29"/>
          <p:cNvSpPr txBox="1"/>
          <p:nvPr/>
        </p:nvSpPr>
        <p:spPr>
          <a:xfrm>
            <a:off x="4997675" y="2396488"/>
            <a:ext cx="705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W039</a:t>
            </a:r>
            <a:endParaRPr sz="1200"/>
          </a:p>
        </p:txBody>
      </p:sp>
      <p:sp>
        <p:nvSpPr>
          <p:cNvPr id="1758" name="Google Shape;1758;p29"/>
          <p:cNvSpPr txBox="1"/>
          <p:nvPr/>
        </p:nvSpPr>
        <p:spPr>
          <a:xfrm>
            <a:off x="2480263" y="2389525"/>
            <a:ext cx="705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W036</a:t>
            </a:r>
            <a:endParaRPr sz="1200"/>
          </a:p>
        </p:txBody>
      </p:sp>
      <p:sp>
        <p:nvSpPr>
          <p:cNvPr id="1759" name="Google Shape;1759;p29"/>
          <p:cNvSpPr/>
          <p:nvPr/>
        </p:nvSpPr>
        <p:spPr>
          <a:xfrm>
            <a:off x="5791662" y="914203"/>
            <a:ext cx="1084200" cy="97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MC4</a:t>
            </a:r>
            <a:endParaRPr/>
          </a:p>
        </p:txBody>
      </p:sp>
      <p:sp>
        <p:nvSpPr>
          <p:cNvPr id="1760" name="Google Shape;1760;p29"/>
          <p:cNvSpPr/>
          <p:nvPr/>
        </p:nvSpPr>
        <p:spPr>
          <a:xfrm rot="5400000">
            <a:off x="7009662" y="1213524"/>
            <a:ext cx="1084200" cy="5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NEO Right Front</a:t>
            </a:r>
            <a:endParaRPr sz="1000"/>
          </a:p>
        </p:txBody>
      </p:sp>
      <p:sp>
        <p:nvSpPr>
          <p:cNvPr id="1761" name="Google Shape;1761;p29"/>
          <p:cNvSpPr txBox="1"/>
          <p:nvPr/>
        </p:nvSpPr>
        <p:spPr>
          <a:xfrm rot="5400000">
            <a:off x="7215599" y="1033975"/>
            <a:ext cx="399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62" name="Google Shape;1762;p29"/>
          <p:cNvSpPr txBox="1"/>
          <p:nvPr/>
        </p:nvSpPr>
        <p:spPr>
          <a:xfrm rot="5400000">
            <a:off x="7099935" y="1557827"/>
            <a:ext cx="507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 -</a:t>
            </a:r>
            <a:endParaRPr sz="1000"/>
          </a:p>
        </p:txBody>
      </p:sp>
      <p:sp>
        <p:nvSpPr>
          <p:cNvPr id="1763" name="Google Shape;1763;p29"/>
          <p:cNvSpPr txBox="1"/>
          <p:nvPr/>
        </p:nvSpPr>
        <p:spPr>
          <a:xfrm rot="5400000">
            <a:off x="6527267" y="1065011"/>
            <a:ext cx="399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64" name="Google Shape;1764;p29"/>
          <p:cNvSpPr txBox="1"/>
          <p:nvPr/>
        </p:nvSpPr>
        <p:spPr>
          <a:xfrm rot="5400000">
            <a:off x="6473429" y="1500839"/>
            <a:ext cx="507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 -</a:t>
            </a:r>
            <a:endParaRPr sz="1000"/>
          </a:p>
        </p:txBody>
      </p:sp>
      <p:cxnSp>
        <p:nvCxnSpPr>
          <p:cNvPr id="1765" name="Google Shape;1765;p29"/>
          <p:cNvCxnSpPr/>
          <p:nvPr/>
        </p:nvCxnSpPr>
        <p:spPr>
          <a:xfrm>
            <a:off x="6875992" y="1149234"/>
            <a:ext cx="390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29"/>
          <p:cNvCxnSpPr/>
          <p:nvPr/>
        </p:nvCxnSpPr>
        <p:spPr>
          <a:xfrm>
            <a:off x="6876004" y="1540568"/>
            <a:ext cx="39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7" name="Google Shape;1767;p29"/>
          <p:cNvSpPr txBox="1"/>
          <p:nvPr/>
        </p:nvSpPr>
        <p:spPr>
          <a:xfrm>
            <a:off x="5812586" y="1262218"/>
            <a:ext cx="57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</a:t>
            </a:r>
            <a:endParaRPr sz="1000"/>
          </a:p>
        </p:txBody>
      </p:sp>
      <p:sp>
        <p:nvSpPr>
          <p:cNvPr id="1768" name="Google Shape;1768;p29"/>
          <p:cNvSpPr txBox="1"/>
          <p:nvPr/>
        </p:nvSpPr>
        <p:spPr>
          <a:xfrm>
            <a:off x="6830351" y="1206238"/>
            <a:ext cx="5700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W018</a:t>
            </a:r>
            <a:endParaRPr sz="1000"/>
          </a:p>
        </p:txBody>
      </p:sp>
      <p:sp>
        <p:nvSpPr>
          <p:cNvPr id="1769" name="Google Shape;1769;p29"/>
          <p:cNvSpPr txBox="1"/>
          <p:nvPr/>
        </p:nvSpPr>
        <p:spPr>
          <a:xfrm>
            <a:off x="5228900" y="1403513"/>
            <a:ext cx="705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W038</a:t>
            </a:r>
            <a:endParaRPr sz="1200"/>
          </a:p>
        </p:txBody>
      </p:sp>
      <p:sp>
        <p:nvSpPr>
          <p:cNvPr id="1752" name="Google Shape;1752;p29"/>
          <p:cNvSpPr/>
          <p:nvPr/>
        </p:nvSpPr>
        <p:spPr>
          <a:xfrm>
            <a:off x="4195200" y="1329543"/>
            <a:ext cx="138300" cy="14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29"/>
          <p:cNvSpPr txBox="1"/>
          <p:nvPr/>
        </p:nvSpPr>
        <p:spPr>
          <a:xfrm>
            <a:off x="3559350" y="4134563"/>
            <a:ext cx="705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W034</a:t>
            </a:r>
            <a:endParaRPr sz="1200"/>
          </a:p>
        </p:txBody>
      </p:sp>
      <p:sp>
        <p:nvSpPr>
          <p:cNvPr id="1771" name="Google Shape;1771;p29"/>
          <p:cNvSpPr txBox="1"/>
          <p:nvPr/>
        </p:nvSpPr>
        <p:spPr>
          <a:xfrm>
            <a:off x="5772661" y="2583018"/>
            <a:ext cx="57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</a:t>
            </a:r>
            <a:endParaRPr sz="1000"/>
          </a:p>
        </p:txBody>
      </p:sp>
      <p:cxnSp>
        <p:nvCxnSpPr>
          <p:cNvPr id="1772" name="Google Shape;1772;p29"/>
          <p:cNvCxnSpPr/>
          <p:nvPr/>
        </p:nvCxnSpPr>
        <p:spPr>
          <a:xfrm flipH="1">
            <a:off x="4322512" y="3890469"/>
            <a:ext cx="1485900" cy="5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3" name="Google Shape;1773;p29"/>
          <p:cNvSpPr/>
          <p:nvPr/>
        </p:nvSpPr>
        <p:spPr>
          <a:xfrm>
            <a:off x="5827412" y="3406853"/>
            <a:ext cx="1084200" cy="97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MC6</a:t>
            </a:r>
            <a:endParaRPr/>
          </a:p>
        </p:txBody>
      </p:sp>
      <p:sp>
        <p:nvSpPr>
          <p:cNvPr id="1774" name="Google Shape;1774;p29"/>
          <p:cNvSpPr/>
          <p:nvPr/>
        </p:nvSpPr>
        <p:spPr>
          <a:xfrm rot="5400000">
            <a:off x="7045412" y="3706174"/>
            <a:ext cx="1084200" cy="5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NEO Right Back</a:t>
            </a:r>
            <a:endParaRPr sz="1000"/>
          </a:p>
        </p:txBody>
      </p:sp>
      <p:sp>
        <p:nvSpPr>
          <p:cNvPr id="1775" name="Google Shape;1775;p29"/>
          <p:cNvSpPr txBox="1"/>
          <p:nvPr/>
        </p:nvSpPr>
        <p:spPr>
          <a:xfrm rot="5400000">
            <a:off x="7251349" y="3526625"/>
            <a:ext cx="399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76" name="Google Shape;1776;p29"/>
          <p:cNvSpPr txBox="1"/>
          <p:nvPr/>
        </p:nvSpPr>
        <p:spPr>
          <a:xfrm rot="5400000">
            <a:off x="7135685" y="4050477"/>
            <a:ext cx="507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 -</a:t>
            </a:r>
            <a:endParaRPr sz="1000"/>
          </a:p>
        </p:txBody>
      </p:sp>
      <p:sp>
        <p:nvSpPr>
          <p:cNvPr id="1777" name="Google Shape;1777;p29"/>
          <p:cNvSpPr txBox="1"/>
          <p:nvPr/>
        </p:nvSpPr>
        <p:spPr>
          <a:xfrm rot="5400000">
            <a:off x="6563017" y="3557661"/>
            <a:ext cx="399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78" name="Google Shape;1778;p29"/>
          <p:cNvSpPr txBox="1"/>
          <p:nvPr/>
        </p:nvSpPr>
        <p:spPr>
          <a:xfrm rot="5400000">
            <a:off x="6509179" y="3993489"/>
            <a:ext cx="507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 -</a:t>
            </a:r>
            <a:endParaRPr sz="1000"/>
          </a:p>
        </p:txBody>
      </p:sp>
      <p:cxnSp>
        <p:nvCxnSpPr>
          <p:cNvPr id="1779" name="Google Shape;1779;p29"/>
          <p:cNvCxnSpPr/>
          <p:nvPr/>
        </p:nvCxnSpPr>
        <p:spPr>
          <a:xfrm>
            <a:off x="6911742" y="3641884"/>
            <a:ext cx="390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29"/>
          <p:cNvCxnSpPr/>
          <p:nvPr/>
        </p:nvCxnSpPr>
        <p:spPr>
          <a:xfrm>
            <a:off x="6911754" y="4033218"/>
            <a:ext cx="39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1" name="Google Shape;1781;p29"/>
          <p:cNvSpPr txBox="1"/>
          <p:nvPr/>
        </p:nvSpPr>
        <p:spPr>
          <a:xfrm>
            <a:off x="5848336" y="3754868"/>
            <a:ext cx="57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</a:t>
            </a:r>
            <a:endParaRPr sz="1000"/>
          </a:p>
        </p:txBody>
      </p:sp>
      <p:sp>
        <p:nvSpPr>
          <p:cNvPr id="1782" name="Google Shape;1782;p29"/>
          <p:cNvSpPr txBox="1"/>
          <p:nvPr/>
        </p:nvSpPr>
        <p:spPr>
          <a:xfrm>
            <a:off x="6866101" y="3698888"/>
            <a:ext cx="5700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W020</a:t>
            </a:r>
            <a:endParaRPr sz="1000"/>
          </a:p>
        </p:txBody>
      </p:sp>
      <p:sp>
        <p:nvSpPr>
          <p:cNvPr id="1783" name="Google Shape;1783;p29"/>
          <p:cNvSpPr/>
          <p:nvPr/>
        </p:nvSpPr>
        <p:spPr>
          <a:xfrm>
            <a:off x="4172988" y="2616831"/>
            <a:ext cx="138300" cy="14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29"/>
          <p:cNvSpPr txBox="1"/>
          <p:nvPr/>
        </p:nvSpPr>
        <p:spPr>
          <a:xfrm>
            <a:off x="6054850" y="907788"/>
            <a:ext cx="469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</a:t>
            </a:r>
            <a:endParaRPr sz="900"/>
          </a:p>
        </p:txBody>
      </p:sp>
      <p:sp>
        <p:nvSpPr>
          <p:cNvPr id="1785" name="Google Shape;1785;p29"/>
          <p:cNvSpPr/>
          <p:nvPr/>
        </p:nvSpPr>
        <p:spPr>
          <a:xfrm>
            <a:off x="1433725" y="3278788"/>
            <a:ext cx="1084200" cy="972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MC3</a:t>
            </a:r>
            <a:endParaRPr/>
          </a:p>
        </p:txBody>
      </p:sp>
      <p:sp>
        <p:nvSpPr>
          <p:cNvPr id="1786" name="Google Shape;1786;p29"/>
          <p:cNvSpPr/>
          <p:nvPr/>
        </p:nvSpPr>
        <p:spPr>
          <a:xfrm rot="-5400000">
            <a:off x="81425" y="3408786"/>
            <a:ext cx="1084200" cy="57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NEO Left Back</a:t>
            </a:r>
            <a:endParaRPr sz="1000"/>
          </a:p>
        </p:txBody>
      </p:sp>
      <p:sp>
        <p:nvSpPr>
          <p:cNvPr id="1787" name="Google Shape;1787;p29"/>
          <p:cNvSpPr txBox="1"/>
          <p:nvPr/>
        </p:nvSpPr>
        <p:spPr>
          <a:xfrm rot="-5400000">
            <a:off x="574275" y="3916300"/>
            <a:ext cx="462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88" name="Google Shape;1788;p29"/>
          <p:cNvSpPr txBox="1"/>
          <p:nvPr/>
        </p:nvSpPr>
        <p:spPr>
          <a:xfrm rot="-5400000">
            <a:off x="560352" y="3323263"/>
            <a:ext cx="436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 -</a:t>
            </a:r>
            <a:endParaRPr sz="1000"/>
          </a:p>
        </p:txBody>
      </p:sp>
      <p:sp>
        <p:nvSpPr>
          <p:cNvPr id="1789" name="Google Shape;1789;p29"/>
          <p:cNvSpPr txBox="1"/>
          <p:nvPr/>
        </p:nvSpPr>
        <p:spPr>
          <a:xfrm rot="-5400000">
            <a:off x="1304450" y="3876938"/>
            <a:ext cx="432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M+</a:t>
            </a:r>
            <a:endParaRPr sz="1000"/>
          </a:p>
        </p:txBody>
      </p:sp>
      <p:sp>
        <p:nvSpPr>
          <p:cNvPr id="1790" name="Google Shape;1790;p29"/>
          <p:cNvSpPr txBox="1"/>
          <p:nvPr/>
        </p:nvSpPr>
        <p:spPr>
          <a:xfrm rot="-5400000">
            <a:off x="1288975" y="3294762"/>
            <a:ext cx="410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M-</a:t>
            </a:r>
            <a:endParaRPr sz="1000"/>
          </a:p>
        </p:txBody>
      </p:sp>
      <p:cxnSp>
        <p:nvCxnSpPr>
          <p:cNvPr id="1791" name="Google Shape;1791;p29"/>
          <p:cNvCxnSpPr/>
          <p:nvPr/>
        </p:nvCxnSpPr>
        <p:spPr>
          <a:xfrm>
            <a:off x="943115" y="3419113"/>
            <a:ext cx="44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2" name="Google Shape;1792;p29"/>
          <p:cNvCxnSpPr/>
          <p:nvPr/>
        </p:nvCxnSpPr>
        <p:spPr>
          <a:xfrm>
            <a:off x="943550" y="4036500"/>
            <a:ext cx="4593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3" name="Google Shape;1793;p29"/>
          <p:cNvSpPr txBox="1"/>
          <p:nvPr/>
        </p:nvSpPr>
        <p:spPr>
          <a:xfrm>
            <a:off x="831676" y="3747738"/>
            <a:ext cx="6213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W017</a:t>
            </a:r>
            <a:endParaRPr sz="1000"/>
          </a:p>
        </p:txBody>
      </p:sp>
      <p:sp>
        <p:nvSpPr>
          <p:cNvPr id="1794" name="Google Shape;1794;p29"/>
          <p:cNvSpPr/>
          <p:nvPr/>
        </p:nvSpPr>
        <p:spPr>
          <a:xfrm>
            <a:off x="4171413" y="3832781"/>
            <a:ext cx="138300" cy="14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9"/>
          <p:cNvSpPr txBox="1"/>
          <p:nvPr/>
        </p:nvSpPr>
        <p:spPr>
          <a:xfrm>
            <a:off x="1877000" y="908763"/>
            <a:ext cx="469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</a:t>
            </a:r>
            <a:endParaRPr sz="900"/>
          </a:p>
        </p:txBody>
      </p:sp>
      <p:grpSp>
        <p:nvGrpSpPr>
          <p:cNvPr id="1796" name="Google Shape;1796;p29"/>
          <p:cNvGrpSpPr/>
          <p:nvPr/>
        </p:nvGrpSpPr>
        <p:grpSpPr>
          <a:xfrm>
            <a:off x="5152524" y="4419850"/>
            <a:ext cx="949473" cy="624810"/>
            <a:chOff x="514386" y="1781634"/>
            <a:chExt cx="1646104" cy="1578600"/>
          </a:xfrm>
        </p:grpSpPr>
        <p:grpSp>
          <p:nvGrpSpPr>
            <p:cNvPr id="1797" name="Google Shape;1797;p29"/>
            <p:cNvGrpSpPr/>
            <p:nvPr/>
          </p:nvGrpSpPr>
          <p:grpSpPr>
            <a:xfrm>
              <a:off x="514389" y="1781634"/>
              <a:ext cx="1646100" cy="1578600"/>
              <a:chOff x="1315089" y="3052184"/>
              <a:chExt cx="1646100" cy="1578600"/>
            </a:xfrm>
          </p:grpSpPr>
          <p:sp>
            <p:nvSpPr>
              <p:cNvPr id="1798" name="Google Shape;1798;p29"/>
              <p:cNvSpPr/>
              <p:nvPr/>
            </p:nvSpPr>
            <p:spPr>
              <a:xfrm>
                <a:off x="1315089" y="3052184"/>
                <a:ext cx="1646100" cy="1578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9"/>
              <p:cNvSpPr txBox="1"/>
              <p:nvPr/>
            </p:nvSpPr>
            <p:spPr>
              <a:xfrm>
                <a:off x="1573149" y="3432805"/>
                <a:ext cx="1337700" cy="779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PCM1</a:t>
                </a:r>
                <a:endParaRPr/>
              </a:p>
            </p:txBody>
          </p:sp>
        </p:grpSp>
        <p:sp>
          <p:nvSpPr>
            <p:cNvPr id="1800" name="Google Shape;1800;p29"/>
            <p:cNvSpPr txBox="1"/>
            <p:nvPr/>
          </p:nvSpPr>
          <p:spPr>
            <a:xfrm>
              <a:off x="514386" y="1781634"/>
              <a:ext cx="813600" cy="7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CAN</a:t>
              </a:r>
              <a:endParaRPr sz="900"/>
            </a:p>
          </p:txBody>
        </p:sp>
      </p:grpSp>
      <p:cxnSp>
        <p:nvCxnSpPr>
          <p:cNvPr id="1801" name="Google Shape;1801;p29"/>
          <p:cNvCxnSpPr>
            <a:stCxn id="1800" idx="0"/>
            <a:endCxn id="1794" idx="5"/>
          </p:cNvCxnSpPr>
          <p:nvPr/>
        </p:nvCxnSpPr>
        <p:spPr>
          <a:xfrm flipH="1" rot="5400000">
            <a:off x="4605517" y="3638200"/>
            <a:ext cx="465600" cy="1097700"/>
          </a:xfrm>
          <a:prstGeom prst="bentConnector3">
            <a:avLst>
              <a:gd fmla="val 47774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2" name="Google Shape;1802;p29"/>
          <p:cNvSpPr txBox="1"/>
          <p:nvPr/>
        </p:nvSpPr>
        <p:spPr>
          <a:xfrm>
            <a:off x="6289400" y="4604975"/>
            <a:ext cx="19761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See Pneumatics Diagram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W059 - W059</a:t>
            </a:r>
            <a:endParaRPr sz="1200"/>
          </a:p>
        </p:txBody>
      </p:sp>
      <p:sp>
        <p:nvSpPr>
          <p:cNvPr id="1803" name="Google Shape;1803;p29"/>
          <p:cNvSpPr txBox="1"/>
          <p:nvPr/>
        </p:nvSpPr>
        <p:spPr>
          <a:xfrm>
            <a:off x="4938250" y="3638763"/>
            <a:ext cx="705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W040</a:t>
            </a:r>
            <a:endParaRPr sz="1200"/>
          </a:p>
        </p:txBody>
      </p:sp>
      <p:sp>
        <p:nvSpPr>
          <p:cNvPr id="1804" name="Google Shape;1804;p29"/>
          <p:cNvSpPr txBox="1"/>
          <p:nvPr/>
        </p:nvSpPr>
        <p:spPr>
          <a:xfrm>
            <a:off x="2554625" y="3629438"/>
            <a:ext cx="705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W037</a:t>
            </a:r>
            <a:endParaRPr sz="1200"/>
          </a:p>
        </p:txBody>
      </p:sp>
      <p:sp>
        <p:nvSpPr>
          <p:cNvPr id="1805" name="Google Shape;1805;p29"/>
          <p:cNvSpPr txBox="1"/>
          <p:nvPr/>
        </p:nvSpPr>
        <p:spPr>
          <a:xfrm>
            <a:off x="4572000" y="4259338"/>
            <a:ext cx="705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W033</a:t>
            </a:r>
            <a:endParaRPr sz="1200"/>
          </a:p>
        </p:txBody>
      </p:sp>
      <p:sp>
        <p:nvSpPr>
          <p:cNvPr id="1806" name="Google Shape;1806;p29"/>
          <p:cNvSpPr/>
          <p:nvPr/>
        </p:nvSpPr>
        <p:spPr>
          <a:xfrm>
            <a:off x="2606787" y="91783"/>
            <a:ext cx="469200" cy="3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ENC1</a:t>
            </a:r>
            <a:endParaRPr sz="800"/>
          </a:p>
        </p:txBody>
      </p:sp>
      <p:sp>
        <p:nvSpPr>
          <p:cNvPr id="1807" name="Google Shape;1807;p29"/>
          <p:cNvSpPr txBox="1"/>
          <p:nvPr/>
        </p:nvSpPr>
        <p:spPr>
          <a:xfrm>
            <a:off x="3073675" y="284088"/>
            <a:ext cx="705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W060</a:t>
            </a:r>
            <a:endParaRPr sz="1000"/>
          </a:p>
        </p:txBody>
      </p:sp>
      <p:cxnSp>
        <p:nvCxnSpPr>
          <p:cNvPr id="1808" name="Google Shape;1808;p29"/>
          <p:cNvCxnSpPr/>
          <p:nvPr/>
        </p:nvCxnSpPr>
        <p:spPr>
          <a:xfrm flipH="1" rot="10800000">
            <a:off x="3076780" y="112118"/>
            <a:ext cx="1748100" cy="165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9" name="Google Shape;1809;p29"/>
          <p:cNvSpPr txBox="1"/>
          <p:nvPr/>
        </p:nvSpPr>
        <p:spPr>
          <a:xfrm>
            <a:off x="2129136" y="3711131"/>
            <a:ext cx="57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</a:t>
            </a:r>
            <a:endParaRPr sz="1000"/>
          </a:p>
        </p:txBody>
      </p:sp>
      <p:cxnSp>
        <p:nvCxnSpPr>
          <p:cNvPr id="1810" name="Google Shape;1810;p29"/>
          <p:cNvCxnSpPr/>
          <p:nvPr/>
        </p:nvCxnSpPr>
        <p:spPr>
          <a:xfrm>
            <a:off x="934502" y="2334225"/>
            <a:ext cx="44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1" name="Google Shape;1811;p29"/>
          <p:cNvCxnSpPr/>
          <p:nvPr/>
        </p:nvCxnSpPr>
        <p:spPr>
          <a:xfrm>
            <a:off x="916563" y="2879113"/>
            <a:ext cx="4593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2" name="Google Shape;1812;p29"/>
          <p:cNvCxnSpPr/>
          <p:nvPr/>
        </p:nvCxnSpPr>
        <p:spPr>
          <a:xfrm flipH="1" rot="10800000">
            <a:off x="2486700" y="2669300"/>
            <a:ext cx="1684800" cy="6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3" name="Google Shape;1813;p29"/>
          <p:cNvCxnSpPr/>
          <p:nvPr/>
        </p:nvCxnSpPr>
        <p:spPr>
          <a:xfrm flipH="1" rot="10800000">
            <a:off x="2518175" y="1392000"/>
            <a:ext cx="1684800" cy="6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4" name="Google Shape;1814;p29"/>
          <p:cNvCxnSpPr/>
          <p:nvPr/>
        </p:nvCxnSpPr>
        <p:spPr>
          <a:xfrm flipH="1" rot="10800000">
            <a:off x="2525550" y="3856625"/>
            <a:ext cx="1684800" cy="6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5" name="Google Shape;1815;p29"/>
          <p:cNvSpPr/>
          <p:nvPr/>
        </p:nvSpPr>
        <p:spPr>
          <a:xfrm>
            <a:off x="4793325" y="63425"/>
            <a:ext cx="693600" cy="50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RR1</a:t>
            </a:r>
            <a:endParaRPr/>
          </a:p>
        </p:txBody>
      </p:sp>
      <p:sp>
        <p:nvSpPr>
          <p:cNvPr id="1816" name="Google Shape;1816;p29"/>
          <p:cNvSpPr/>
          <p:nvPr/>
        </p:nvSpPr>
        <p:spPr>
          <a:xfrm>
            <a:off x="7518936" y="79772"/>
            <a:ext cx="693600" cy="47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Radio</a:t>
            </a:r>
            <a:endParaRPr/>
          </a:p>
        </p:txBody>
      </p:sp>
      <p:sp>
        <p:nvSpPr>
          <p:cNvPr id="1817" name="Google Shape;1817;p29"/>
          <p:cNvSpPr txBox="1"/>
          <p:nvPr/>
        </p:nvSpPr>
        <p:spPr>
          <a:xfrm rot="-5400000">
            <a:off x="4589417" y="214618"/>
            <a:ext cx="4692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CAN</a:t>
            </a:r>
            <a:endParaRPr sz="1000"/>
          </a:p>
        </p:txBody>
      </p:sp>
      <p:sp>
        <p:nvSpPr>
          <p:cNvPr id="1818" name="Google Shape;1818;p29"/>
          <p:cNvSpPr/>
          <p:nvPr/>
        </p:nvSpPr>
        <p:spPr>
          <a:xfrm>
            <a:off x="6433763" y="253319"/>
            <a:ext cx="138300" cy="129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819" name="Google Shape;1819;p29"/>
          <p:cNvSpPr txBox="1"/>
          <p:nvPr/>
        </p:nvSpPr>
        <p:spPr>
          <a:xfrm>
            <a:off x="6760488" y="40400"/>
            <a:ext cx="570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W052</a:t>
            </a:r>
            <a:endParaRPr sz="1000"/>
          </a:p>
        </p:txBody>
      </p:sp>
      <p:sp>
        <p:nvSpPr>
          <p:cNvPr id="1820" name="Google Shape;1820;p29"/>
          <p:cNvSpPr txBox="1"/>
          <p:nvPr/>
        </p:nvSpPr>
        <p:spPr>
          <a:xfrm>
            <a:off x="5772638" y="68963"/>
            <a:ext cx="570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W052</a:t>
            </a:r>
            <a:endParaRPr sz="1000"/>
          </a:p>
        </p:txBody>
      </p:sp>
      <p:cxnSp>
        <p:nvCxnSpPr>
          <p:cNvPr id="1821" name="Google Shape;1821;p29"/>
          <p:cNvCxnSpPr>
            <a:stCxn id="1818" idx="3"/>
            <a:endCxn id="1816" idx="1"/>
          </p:cNvCxnSpPr>
          <p:nvPr/>
        </p:nvCxnSpPr>
        <p:spPr>
          <a:xfrm>
            <a:off x="6572063" y="318269"/>
            <a:ext cx="9468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2" name="Google Shape;1822;p29"/>
          <p:cNvCxnSpPr>
            <a:endCxn id="1815" idx="3"/>
          </p:cNvCxnSpPr>
          <p:nvPr/>
        </p:nvCxnSpPr>
        <p:spPr>
          <a:xfrm flipH="1">
            <a:off x="5486925" y="312575"/>
            <a:ext cx="949500" cy="5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29"/>
          <p:cNvCxnSpPr>
            <a:endCxn id="1752" idx="0"/>
          </p:cNvCxnSpPr>
          <p:nvPr/>
        </p:nvCxnSpPr>
        <p:spPr>
          <a:xfrm rot="5400000">
            <a:off x="4032900" y="577593"/>
            <a:ext cx="983400" cy="520500"/>
          </a:xfrm>
          <a:prstGeom prst="bentConnector3">
            <a:avLst>
              <a:gd fmla="val 1262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164550" y="1732250"/>
            <a:ext cx="8730300" cy="29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Wire Color Key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Dark Green</a:t>
            </a:r>
            <a:r>
              <a:rPr lang="en" sz="1700"/>
              <a:t> is Control OR</a:t>
            </a:r>
            <a:br>
              <a:rPr lang="en" sz="1700"/>
            </a:br>
            <a:r>
              <a:rPr lang="en" sz="1700">
                <a:solidFill>
                  <a:srgbClr val="0000FF"/>
                </a:solidFill>
              </a:rPr>
              <a:t>Dashed Blue</a:t>
            </a:r>
            <a:r>
              <a:rPr lang="en" sz="1700"/>
              <a:t> is Control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FF"/>
                </a:solidFill>
              </a:rPr>
              <a:t>Blue </a:t>
            </a:r>
            <a:r>
              <a:rPr lang="en" sz="1700"/>
              <a:t>is Data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FF0000"/>
                </a:solidFill>
              </a:rPr>
              <a:t>Red </a:t>
            </a:r>
            <a:r>
              <a:rPr lang="en" sz="1700"/>
              <a:t>is Power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Black is Ground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980000"/>
                </a:solidFill>
              </a:rPr>
              <a:t>Dark</a:t>
            </a:r>
            <a:r>
              <a:rPr lang="en" sz="1700"/>
              <a:t> Red is Power/Ground combined (very rarely used)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9900FF"/>
                </a:solidFill>
              </a:rPr>
              <a:t>Purple </a:t>
            </a:r>
            <a:r>
              <a:rPr lang="en" sz="1700"/>
              <a:t>is Power &amp; Data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Thick Black           is Pneumatic Tubing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Refer to Component port map for component IDs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Refer to Cable Diagram + Cable DIagram Sheets for wire labels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4"/>
          <p:cNvSpPr txBox="1"/>
          <p:nvPr/>
        </p:nvSpPr>
        <p:spPr>
          <a:xfrm>
            <a:off x="340200" y="646250"/>
            <a:ext cx="8803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Diagram Info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385700" y="2126651"/>
            <a:ext cx="288000" cy="296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758300" y="2073925"/>
            <a:ext cx="1876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Node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385699" y="2673107"/>
            <a:ext cx="288000" cy="29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758300" y="2646700"/>
            <a:ext cx="15186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POE Injector</a:t>
            </a:r>
            <a:endParaRPr/>
          </a:p>
        </p:txBody>
      </p:sp>
      <p:cxnSp>
        <p:nvCxnSpPr>
          <p:cNvPr id="79" name="Google Shape;79;p14"/>
          <p:cNvCxnSpPr/>
          <p:nvPr/>
        </p:nvCxnSpPr>
        <p:spPr>
          <a:xfrm>
            <a:off x="2401438" y="4073950"/>
            <a:ext cx="543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 rot="-5400000">
            <a:off x="2584646" y="1508014"/>
            <a:ext cx="3112044" cy="2011560"/>
            <a:chOff x="5677263" y="1404097"/>
            <a:chExt cx="2329200" cy="2950800"/>
          </a:xfrm>
        </p:grpSpPr>
        <p:sp>
          <p:nvSpPr>
            <p:cNvPr id="85" name="Google Shape;85;p15"/>
            <p:cNvSpPr/>
            <p:nvPr/>
          </p:nvSpPr>
          <p:spPr>
            <a:xfrm>
              <a:off x="5677263" y="1404097"/>
              <a:ext cx="2329200" cy="29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6" name="Google Shape;86;p15"/>
            <p:cNvSpPr txBox="1"/>
            <p:nvPr/>
          </p:nvSpPr>
          <p:spPr>
            <a:xfrm rot="5400000">
              <a:off x="6302772" y="2608669"/>
              <a:ext cx="13593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PDP1</a:t>
              </a:r>
              <a:endParaRPr sz="1000"/>
            </a:p>
          </p:txBody>
        </p:sp>
      </p:grpSp>
      <p:sp>
        <p:nvSpPr>
          <p:cNvPr id="87" name="Google Shape;87;p15"/>
          <p:cNvSpPr/>
          <p:nvPr/>
        </p:nvSpPr>
        <p:spPr>
          <a:xfrm>
            <a:off x="8071274" y="4000225"/>
            <a:ext cx="914400" cy="54870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Radio</a:t>
            </a: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6171971" y="1216880"/>
            <a:ext cx="1188600" cy="54870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RR1</a:t>
            </a:r>
            <a:endParaRPr sz="1000"/>
          </a:p>
        </p:txBody>
      </p:sp>
      <p:sp>
        <p:nvSpPr>
          <p:cNvPr id="89" name="Google Shape;89;p15"/>
          <p:cNvSpPr/>
          <p:nvPr/>
        </p:nvSpPr>
        <p:spPr>
          <a:xfrm>
            <a:off x="6155431" y="3064911"/>
            <a:ext cx="1188600" cy="54870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VRM1</a:t>
            </a:r>
            <a:endParaRPr sz="1000"/>
          </a:p>
        </p:txBody>
      </p:sp>
      <p:cxnSp>
        <p:nvCxnSpPr>
          <p:cNvPr id="90" name="Google Shape;90;p15"/>
          <p:cNvCxnSpPr>
            <a:stCxn id="91" idx="0"/>
            <a:endCxn id="91" idx="0"/>
          </p:cNvCxnSpPr>
          <p:nvPr/>
        </p:nvCxnSpPr>
        <p:spPr>
          <a:xfrm>
            <a:off x="6937058" y="4016877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/>
          <p:nvPr/>
        </p:nvSpPr>
        <p:spPr>
          <a:xfrm>
            <a:off x="6841208" y="4016877"/>
            <a:ext cx="191700" cy="200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8071672" y="4026175"/>
            <a:ext cx="512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Eth1</a:t>
            </a:r>
            <a:endParaRPr sz="1000"/>
          </a:p>
        </p:txBody>
      </p:sp>
      <p:sp>
        <p:nvSpPr>
          <p:cNvPr id="93" name="Google Shape;93;p15"/>
          <p:cNvSpPr txBox="1"/>
          <p:nvPr/>
        </p:nvSpPr>
        <p:spPr>
          <a:xfrm>
            <a:off x="3209913" y="596800"/>
            <a:ext cx="1861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See Component Map Table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W001-W014</a:t>
            </a:r>
            <a:endParaRPr sz="100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155424" y="2276601"/>
            <a:ext cx="1188600" cy="54870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PCM1</a:t>
            </a:r>
            <a:endParaRPr sz="1000"/>
          </a:p>
        </p:txBody>
      </p:sp>
      <p:cxnSp>
        <p:nvCxnSpPr>
          <p:cNvPr id="95" name="Google Shape;95;p15"/>
          <p:cNvCxnSpPr/>
          <p:nvPr/>
        </p:nvCxnSpPr>
        <p:spPr>
          <a:xfrm>
            <a:off x="4177280" y="1769762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159144" y="2048746"/>
            <a:ext cx="1005900" cy="5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Battery</a:t>
            </a:r>
            <a:endParaRPr sz="1200"/>
          </a:p>
        </p:txBody>
      </p:sp>
      <p:cxnSp>
        <p:nvCxnSpPr>
          <p:cNvPr id="97" name="Google Shape;97;p15"/>
          <p:cNvCxnSpPr/>
          <p:nvPr/>
        </p:nvCxnSpPr>
        <p:spPr>
          <a:xfrm>
            <a:off x="4177280" y="1769762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5388038" y="1377338"/>
            <a:ext cx="548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800"/>
              <a:t>W049</a:t>
            </a:r>
            <a:endParaRPr sz="800"/>
          </a:p>
        </p:txBody>
      </p:sp>
      <p:sp>
        <p:nvSpPr>
          <p:cNvPr id="99" name="Google Shape;99;p15"/>
          <p:cNvSpPr txBox="1"/>
          <p:nvPr/>
        </p:nvSpPr>
        <p:spPr>
          <a:xfrm rot="-5400000">
            <a:off x="4003568" y="2970233"/>
            <a:ext cx="274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34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7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0" name="Google Shape;100;p15"/>
          <p:cNvSpPr txBox="1"/>
          <p:nvPr/>
        </p:nvSpPr>
        <p:spPr>
          <a:xfrm rot="-5400000">
            <a:off x="4003568" y="135050"/>
            <a:ext cx="274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15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14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13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1211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</a:t>
            </a:r>
            <a:endParaRPr sz="1000"/>
          </a:p>
        </p:txBody>
      </p:sp>
      <p:sp>
        <p:nvSpPr>
          <p:cNvPr id="101" name="Google Shape;101;p15"/>
          <p:cNvSpPr txBox="1"/>
          <p:nvPr/>
        </p:nvSpPr>
        <p:spPr>
          <a:xfrm>
            <a:off x="1182962" y="1718459"/>
            <a:ext cx="548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800"/>
              <a:t>W029</a:t>
            </a:r>
            <a:endParaRPr sz="800"/>
          </a:p>
        </p:txBody>
      </p:sp>
      <p:sp>
        <p:nvSpPr>
          <p:cNvPr id="102" name="Google Shape;102;p15"/>
          <p:cNvSpPr txBox="1"/>
          <p:nvPr/>
        </p:nvSpPr>
        <p:spPr>
          <a:xfrm>
            <a:off x="1827535" y="2453571"/>
            <a:ext cx="548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800"/>
              <a:t>W031</a:t>
            </a:r>
            <a:endParaRPr sz="800"/>
          </a:p>
        </p:txBody>
      </p:sp>
      <p:sp>
        <p:nvSpPr>
          <p:cNvPr id="103" name="Google Shape;103;p15"/>
          <p:cNvSpPr txBox="1"/>
          <p:nvPr/>
        </p:nvSpPr>
        <p:spPr>
          <a:xfrm>
            <a:off x="2529392" y="1718459"/>
            <a:ext cx="553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800"/>
              <a:t>W030</a:t>
            </a:r>
            <a:endParaRPr sz="800"/>
          </a:p>
        </p:txBody>
      </p:sp>
      <p:cxnSp>
        <p:nvCxnSpPr>
          <p:cNvPr id="104" name="Google Shape;104;p15"/>
          <p:cNvCxnSpPr>
            <a:stCxn id="105" idx="3"/>
            <a:endCxn id="106" idx="1"/>
          </p:cNvCxnSpPr>
          <p:nvPr/>
        </p:nvCxnSpPr>
        <p:spPr>
          <a:xfrm>
            <a:off x="1156692" y="2453570"/>
            <a:ext cx="19815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>
            <a:stCxn id="108" idx="3"/>
            <a:endCxn id="109" idx="1"/>
          </p:cNvCxnSpPr>
          <p:nvPr/>
        </p:nvCxnSpPr>
        <p:spPr>
          <a:xfrm flipH="1" rot="10800000">
            <a:off x="1156692" y="1995305"/>
            <a:ext cx="575400" cy="203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1727599" y="1670860"/>
            <a:ext cx="795919" cy="618539"/>
            <a:chOff x="2129555" y="1366060"/>
            <a:chExt cx="795919" cy="618539"/>
          </a:xfrm>
        </p:grpSpPr>
        <p:grpSp>
          <p:nvGrpSpPr>
            <p:cNvPr id="111" name="Google Shape;111;p15"/>
            <p:cNvGrpSpPr/>
            <p:nvPr/>
          </p:nvGrpSpPr>
          <p:grpSpPr>
            <a:xfrm>
              <a:off x="2134020" y="1366060"/>
              <a:ext cx="791381" cy="618539"/>
              <a:chOff x="946200" y="1148517"/>
              <a:chExt cx="1686300" cy="1314083"/>
            </a:xfrm>
          </p:grpSpPr>
          <p:sp>
            <p:nvSpPr>
              <p:cNvPr id="109" name="Google Shape;109;p15"/>
              <p:cNvSpPr/>
              <p:nvPr/>
            </p:nvSpPr>
            <p:spPr>
              <a:xfrm>
                <a:off x="946200" y="1213100"/>
                <a:ext cx="1686300" cy="1249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/>
              </a:p>
            </p:txBody>
          </p:sp>
          <p:sp>
            <p:nvSpPr>
              <p:cNvPr id="112" name="Google Shape;112;p15"/>
              <p:cNvSpPr txBox="1"/>
              <p:nvPr/>
            </p:nvSpPr>
            <p:spPr>
              <a:xfrm>
                <a:off x="970500" y="1148517"/>
                <a:ext cx="1637700" cy="30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5700" spcFirstLastPara="1" rIns="0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Main Breaker</a:t>
                </a:r>
                <a:endParaRPr sz="900"/>
              </a:p>
            </p:txBody>
          </p:sp>
        </p:grpSp>
        <p:cxnSp>
          <p:nvCxnSpPr>
            <p:cNvPr id="113" name="Google Shape;113;p15"/>
            <p:cNvCxnSpPr>
              <a:endCxn id="114" idx="2"/>
            </p:cNvCxnSpPr>
            <p:nvPr/>
          </p:nvCxnSpPr>
          <p:spPr>
            <a:xfrm>
              <a:off x="2129555" y="1693173"/>
              <a:ext cx="2370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5"/>
            <p:cNvCxnSpPr>
              <a:stCxn id="116" idx="6"/>
            </p:cNvCxnSpPr>
            <p:nvPr/>
          </p:nvCxnSpPr>
          <p:spPr>
            <a:xfrm flipH="1" rot="10800000">
              <a:off x="2746974" y="1689414"/>
              <a:ext cx="300" cy="4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2677974" y="1655064"/>
              <a:ext cx="69000" cy="77100"/>
            </a:xfrm>
            <a:prstGeom prst="ellipse">
              <a:avLst/>
            </a:prstGeom>
            <a:solidFill>
              <a:srgbClr val="73737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5"/>
            <p:cNvCxnSpPr/>
            <p:nvPr/>
          </p:nvCxnSpPr>
          <p:spPr>
            <a:xfrm flipH="1">
              <a:off x="2511735" y="1716017"/>
              <a:ext cx="169200" cy="139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Google Shape;114;p15"/>
            <p:cNvSpPr/>
            <p:nvPr/>
          </p:nvSpPr>
          <p:spPr>
            <a:xfrm>
              <a:off x="2366555" y="1654623"/>
              <a:ext cx="69000" cy="77100"/>
            </a:xfrm>
            <a:prstGeom prst="ellipse">
              <a:avLst/>
            </a:prstGeom>
            <a:solidFill>
              <a:srgbClr val="737373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8" name="Google Shape;118;p15"/>
            <p:cNvCxnSpPr>
              <a:stCxn id="116" idx="6"/>
              <a:endCxn id="109" idx="3"/>
            </p:cNvCxnSpPr>
            <p:nvPr/>
          </p:nvCxnSpPr>
          <p:spPr>
            <a:xfrm flipH="1" rot="10800000">
              <a:off x="2746974" y="1690614"/>
              <a:ext cx="178500" cy="30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9" name="Google Shape;119;p15"/>
          <p:cNvCxnSpPr>
            <a:stCxn id="109" idx="3"/>
            <a:endCxn id="120" idx="1"/>
          </p:cNvCxnSpPr>
          <p:nvPr/>
        </p:nvCxnSpPr>
        <p:spPr>
          <a:xfrm>
            <a:off x="2523444" y="1995329"/>
            <a:ext cx="614700" cy="2028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>
            <a:stCxn id="122" idx="1"/>
            <a:endCxn id="123" idx="3"/>
          </p:cNvCxnSpPr>
          <p:nvPr/>
        </p:nvCxnSpPr>
        <p:spPr>
          <a:xfrm flipH="1">
            <a:off x="5146088" y="1383977"/>
            <a:ext cx="10233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125" idx="1"/>
            <a:endCxn id="126" idx="3"/>
          </p:cNvCxnSpPr>
          <p:nvPr/>
        </p:nvCxnSpPr>
        <p:spPr>
          <a:xfrm flipH="1">
            <a:off x="5146088" y="1639142"/>
            <a:ext cx="10233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stCxn id="128" idx="1"/>
            <a:endCxn id="129" idx="3"/>
          </p:cNvCxnSpPr>
          <p:nvPr/>
        </p:nvCxnSpPr>
        <p:spPr>
          <a:xfrm flipH="1">
            <a:off x="5146223" y="2436140"/>
            <a:ext cx="10092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>
            <a:stCxn id="131" idx="1"/>
            <a:endCxn id="132" idx="3"/>
          </p:cNvCxnSpPr>
          <p:nvPr/>
        </p:nvCxnSpPr>
        <p:spPr>
          <a:xfrm flipH="1">
            <a:off x="5146223" y="2691305"/>
            <a:ext cx="10092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134" idx="1"/>
            <a:endCxn id="135" idx="3"/>
          </p:cNvCxnSpPr>
          <p:nvPr/>
        </p:nvCxnSpPr>
        <p:spPr>
          <a:xfrm flipH="1">
            <a:off x="5146223" y="3471497"/>
            <a:ext cx="1009200" cy="18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>
            <a:stCxn id="137" idx="1"/>
            <a:endCxn id="138" idx="3"/>
          </p:cNvCxnSpPr>
          <p:nvPr/>
        </p:nvCxnSpPr>
        <p:spPr>
          <a:xfrm flipH="1">
            <a:off x="5146223" y="3216332"/>
            <a:ext cx="1009200" cy="18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>
            <a:stCxn id="91" idx="3"/>
            <a:endCxn id="92" idx="1"/>
          </p:cNvCxnSpPr>
          <p:nvPr/>
        </p:nvCxnSpPr>
        <p:spPr>
          <a:xfrm>
            <a:off x="7032908" y="4117077"/>
            <a:ext cx="1038900" cy="6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>
            <a:stCxn id="91" idx="0"/>
            <a:endCxn id="141" idx="2"/>
          </p:cNvCxnSpPr>
          <p:nvPr/>
        </p:nvCxnSpPr>
        <p:spPr>
          <a:xfrm flipH="1" rot="5400000">
            <a:off x="6739058" y="3818877"/>
            <a:ext cx="394200" cy="1800"/>
          </a:xfrm>
          <a:prstGeom prst="bentConnector3">
            <a:avLst>
              <a:gd fmla="val 5001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5"/>
          <p:cNvSpPr/>
          <p:nvPr/>
        </p:nvSpPr>
        <p:spPr>
          <a:xfrm>
            <a:off x="8071247" y="2285571"/>
            <a:ext cx="914400" cy="5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Compressor</a:t>
            </a:r>
            <a:endParaRPr sz="1000"/>
          </a:p>
        </p:txBody>
      </p:sp>
      <p:cxnSp>
        <p:nvCxnSpPr>
          <p:cNvPr id="143" name="Google Shape;143;p15"/>
          <p:cNvCxnSpPr>
            <a:stCxn id="144" idx="1"/>
            <a:endCxn id="145" idx="3"/>
          </p:cNvCxnSpPr>
          <p:nvPr/>
        </p:nvCxnSpPr>
        <p:spPr>
          <a:xfrm rot="10800000">
            <a:off x="7341402" y="2690032"/>
            <a:ext cx="730200" cy="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>
            <a:stCxn id="147" idx="3"/>
            <a:endCxn id="148" idx="1"/>
          </p:cNvCxnSpPr>
          <p:nvPr/>
        </p:nvCxnSpPr>
        <p:spPr>
          <a:xfrm>
            <a:off x="7341467" y="2434793"/>
            <a:ext cx="730200" cy="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5"/>
          <p:cNvSpPr txBox="1"/>
          <p:nvPr/>
        </p:nvSpPr>
        <p:spPr>
          <a:xfrm>
            <a:off x="7452696" y="2423729"/>
            <a:ext cx="548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800"/>
              <a:t>W065</a:t>
            </a:r>
            <a:endParaRPr sz="800"/>
          </a:p>
        </p:txBody>
      </p:sp>
      <p:grpSp>
        <p:nvGrpSpPr>
          <p:cNvPr id="150" name="Google Shape;150;p15"/>
          <p:cNvGrpSpPr/>
          <p:nvPr/>
        </p:nvGrpSpPr>
        <p:grpSpPr>
          <a:xfrm>
            <a:off x="904092" y="2083655"/>
            <a:ext cx="252600" cy="484665"/>
            <a:chOff x="1056492" y="1778855"/>
            <a:chExt cx="252600" cy="484665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1056492" y="1778855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 </a:t>
              </a:r>
              <a:endParaRPr sz="800"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1056492" y="2034020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3138094" y="2083450"/>
            <a:ext cx="252600" cy="484665"/>
            <a:chOff x="3671494" y="1778650"/>
            <a:chExt cx="252600" cy="484665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3671494" y="1778650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 </a:t>
              </a:r>
              <a:endParaRPr sz="800"/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3671494" y="2033815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8071602" y="2321017"/>
            <a:ext cx="252600" cy="484665"/>
            <a:chOff x="1063477" y="1799811"/>
            <a:chExt cx="252600" cy="484665"/>
          </a:xfrm>
        </p:grpSpPr>
        <p:sp>
          <p:nvSpPr>
            <p:cNvPr id="148" name="Google Shape;148;p15"/>
            <p:cNvSpPr txBox="1"/>
            <p:nvPr/>
          </p:nvSpPr>
          <p:spPr>
            <a:xfrm>
              <a:off x="1063477" y="1799811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 </a:t>
              </a:r>
              <a:endParaRPr sz="800"/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1063477" y="2054977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</p:grpSp>
      <p:grpSp>
        <p:nvGrpSpPr>
          <p:cNvPr id="153" name="Google Shape;153;p15"/>
          <p:cNvGrpSpPr/>
          <p:nvPr/>
        </p:nvGrpSpPr>
        <p:grpSpPr>
          <a:xfrm>
            <a:off x="6902567" y="2320043"/>
            <a:ext cx="438900" cy="484665"/>
            <a:chOff x="235517" y="2028411"/>
            <a:chExt cx="438900" cy="484665"/>
          </a:xfrm>
        </p:grpSpPr>
        <p:sp>
          <p:nvSpPr>
            <p:cNvPr id="147" name="Google Shape;147;p15"/>
            <p:cNvSpPr txBox="1"/>
            <p:nvPr/>
          </p:nvSpPr>
          <p:spPr>
            <a:xfrm>
              <a:off x="235517" y="2028411"/>
              <a:ext cx="438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Cmpr1 </a:t>
              </a:r>
              <a:endParaRPr sz="800"/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235517" y="2283577"/>
              <a:ext cx="4389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Cmpr2</a:t>
              </a:r>
              <a:endParaRPr sz="800"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6169388" y="1269227"/>
            <a:ext cx="252600" cy="484665"/>
            <a:chOff x="3644192" y="1778650"/>
            <a:chExt cx="252600" cy="484665"/>
          </a:xfrm>
        </p:grpSpPr>
        <p:sp>
          <p:nvSpPr>
            <p:cNvPr id="122" name="Google Shape;122;p15"/>
            <p:cNvSpPr txBox="1"/>
            <p:nvPr/>
          </p:nvSpPr>
          <p:spPr>
            <a:xfrm>
              <a:off x="3644192" y="1778650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 </a:t>
              </a:r>
              <a:endParaRPr sz="800"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3644192" y="2033815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</p:grpSp>
      <p:grpSp>
        <p:nvGrpSpPr>
          <p:cNvPr id="155" name="Google Shape;155;p15"/>
          <p:cNvGrpSpPr/>
          <p:nvPr/>
        </p:nvGrpSpPr>
        <p:grpSpPr>
          <a:xfrm>
            <a:off x="4893477" y="1269227"/>
            <a:ext cx="252600" cy="484665"/>
            <a:chOff x="1056492" y="1778855"/>
            <a:chExt cx="252600" cy="484665"/>
          </a:xfrm>
        </p:grpSpPr>
        <p:sp>
          <p:nvSpPr>
            <p:cNvPr id="123" name="Google Shape;123;p15"/>
            <p:cNvSpPr txBox="1"/>
            <p:nvPr/>
          </p:nvSpPr>
          <p:spPr>
            <a:xfrm>
              <a:off x="1056492" y="1778855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 </a:t>
              </a:r>
              <a:endParaRPr sz="800"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1056492" y="2034020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4893477" y="2321715"/>
            <a:ext cx="252600" cy="484665"/>
            <a:chOff x="1056492" y="2388455"/>
            <a:chExt cx="252600" cy="484665"/>
          </a:xfrm>
        </p:grpSpPr>
        <p:sp>
          <p:nvSpPr>
            <p:cNvPr id="129" name="Google Shape;129;p15"/>
            <p:cNvSpPr txBox="1"/>
            <p:nvPr/>
          </p:nvSpPr>
          <p:spPr>
            <a:xfrm>
              <a:off x="1056492" y="2388455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 </a:t>
              </a:r>
              <a:endParaRPr sz="800"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1056492" y="2643620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</p:grpSp>
      <p:grpSp>
        <p:nvGrpSpPr>
          <p:cNvPr id="157" name="Google Shape;157;p15"/>
          <p:cNvGrpSpPr/>
          <p:nvPr/>
        </p:nvGrpSpPr>
        <p:grpSpPr>
          <a:xfrm>
            <a:off x="4893477" y="3103423"/>
            <a:ext cx="252600" cy="484665"/>
            <a:chOff x="1056492" y="1778855"/>
            <a:chExt cx="252600" cy="484665"/>
          </a:xfrm>
        </p:grpSpPr>
        <p:sp>
          <p:nvSpPr>
            <p:cNvPr id="138" name="Google Shape;138;p15"/>
            <p:cNvSpPr txBox="1"/>
            <p:nvPr/>
          </p:nvSpPr>
          <p:spPr>
            <a:xfrm>
              <a:off x="1056492" y="1778855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 </a:t>
              </a:r>
              <a:endParaRPr sz="800"/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1056492" y="2034020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6155423" y="2321390"/>
            <a:ext cx="252600" cy="484665"/>
            <a:chOff x="3644192" y="1778650"/>
            <a:chExt cx="252600" cy="484665"/>
          </a:xfrm>
        </p:grpSpPr>
        <p:sp>
          <p:nvSpPr>
            <p:cNvPr id="128" name="Google Shape;128;p15"/>
            <p:cNvSpPr txBox="1"/>
            <p:nvPr/>
          </p:nvSpPr>
          <p:spPr>
            <a:xfrm>
              <a:off x="3644192" y="1778650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 </a:t>
              </a:r>
              <a:endParaRPr sz="800"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3644192" y="2033815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</p:grpSp>
      <p:sp>
        <p:nvSpPr>
          <p:cNvPr id="159" name="Google Shape;159;p15"/>
          <p:cNvSpPr txBox="1"/>
          <p:nvPr/>
        </p:nvSpPr>
        <p:spPr>
          <a:xfrm rot="-5400000">
            <a:off x="4605375" y="1385400"/>
            <a:ext cx="625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Vbat Cntlr Pwr</a:t>
            </a:r>
            <a:endParaRPr sz="800"/>
          </a:p>
        </p:txBody>
      </p:sp>
      <p:sp>
        <p:nvSpPr>
          <p:cNvPr id="160" name="Google Shape;160;p15"/>
          <p:cNvSpPr txBox="1"/>
          <p:nvPr/>
        </p:nvSpPr>
        <p:spPr>
          <a:xfrm rot="-5400000">
            <a:off x="4562025" y="2417500"/>
            <a:ext cx="66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Vbat PCM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(R)</a:t>
            </a:r>
            <a:endParaRPr sz="800"/>
          </a:p>
        </p:txBody>
      </p:sp>
      <p:sp>
        <p:nvSpPr>
          <p:cNvPr id="161" name="Google Shape;161;p15"/>
          <p:cNvSpPr txBox="1"/>
          <p:nvPr/>
        </p:nvSpPr>
        <p:spPr>
          <a:xfrm rot="-5400000">
            <a:off x="4568475" y="3196400"/>
            <a:ext cx="655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Vbat VRM (L)</a:t>
            </a:r>
            <a:endParaRPr sz="800"/>
          </a:p>
        </p:txBody>
      </p:sp>
      <p:sp>
        <p:nvSpPr>
          <p:cNvPr id="162" name="Google Shape;162;p15"/>
          <p:cNvSpPr txBox="1"/>
          <p:nvPr/>
        </p:nvSpPr>
        <p:spPr>
          <a:xfrm>
            <a:off x="5388038" y="2417688"/>
            <a:ext cx="548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800"/>
              <a:t>W050</a:t>
            </a:r>
            <a:endParaRPr sz="800"/>
          </a:p>
        </p:txBody>
      </p:sp>
      <p:sp>
        <p:nvSpPr>
          <p:cNvPr id="163" name="Google Shape;163;p15"/>
          <p:cNvSpPr txBox="1"/>
          <p:nvPr/>
        </p:nvSpPr>
        <p:spPr>
          <a:xfrm>
            <a:off x="2482567" y="3854867"/>
            <a:ext cx="252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</a:t>
            </a:r>
            <a:endParaRPr sz="800"/>
          </a:p>
        </p:txBody>
      </p:sp>
      <p:sp>
        <p:nvSpPr>
          <p:cNvPr id="164" name="Google Shape;164;p15"/>
          <p:cNvSpPr txBox="1"/>
          <p:nvPr/>
        </p:nvSpPr>
        <p:spPr>
          <a:xfrm>
            <a:off x="5376406" y="3203909"/>
            <a:ext cx="548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800"/>
              <a:t>W051</a:t>
            </a:r>
            <a:endParaRPr sz="800"/>
          </a:p>
        </p:txBody>
      </p:sp>
      <p:grpSp>
        <p:nvGrpSpPr>
          <p:cNvPr id="165" name="Google Shape;165;p15"/>
          <p:cNvGrpSpPr/>
          <p:nvPr/>
        </p:nvGrpSpPr>
        <p:grpSpPr>
          <a:xfrm>
            <a:off x="6155423" y="3101582"/>
            <a:ext cx="252600" cy="484665"/>
            <a:chOff x="3644192" y="1778650"/>
            <a:chExt cx="252600" cy="484665"/>
          </a:xfrm>
        </p:grpSpPr>
        <p:sp>
          <p:nvSpPr>
            <p:cNvPr id="137" name="Google Shape;137;p15"/>
            <p:cNvSpPr txBox="1"/>
            <p:nvPr/>
          </p:nvSpPr>
          <p:spPr>
            <a:xfrm>
              <a:off x="3644192" y="1778650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 </a:t>
              </a:r>
              <a:endParaRPr sz="800"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3644192" y="2033815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</p:grpSp>
      <p:sp>
        <p:nvSpPr>
          <p:cNvPr id="166" name="Google Shape;166;p15"/>
          <p:cNvSpPr txBox="1"/>
          <p:nvPr/>
        </p:nvSpPr>
        <p:spPr>
          <a:xfrm>
            <a:off x="7069781" y="4152634"/>
            <a:ext cx="548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800"/>
              <a:t>W052</a:t>
            </a:r>
            <a:endParaRPr sz="800"/>
          </a:p>
        </p:txBody>
      </p:sp>
      <p:cxnSp>
        <p:nvCxnSpPr>
          <p:cNvPr id="167" name="Google Shape;167;p15"/>
          <p:cNvCxnSpPr>
            <a:stCxn id="168" idx="0"/>
            <a:endCxn id="91" idx="2"/>
          </p:cNvCxnSpPr>
          <p:nvPr/>
        </p:nvCxnSpPr>
        <p:spPr>
          <a:xfrm flipH="1" rot="5400000">
            <a:off x="6616981" y="4537325"/>
            <a:ext cx="642600" cy="27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5"/>
          <p:cNvSpPr txBox="1"/>
          <p:nvPr/>
        </p:nvSpPr>
        <p:spPr>
          <a:xfrm>
            <a:off x="6515581" y="4859975"/>
            <a:ext cx="8481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RR1 Eth1</a:t>
            </a:r>
            <a:endParaRPr sz="1000"/>
          </a:p>
        </p:txBody>
      </p:sp>
      <p:sp>
        <p:nvSpPr>
          <p:cNvPr id="141" name="Google Shape;141;p15"/>
          <p:cNvSpPr txBox="1"/>
          <p:nvPr/>
        </p:nvSpPr>
        <p:spPr>
          <a:xfrm>
            <a:off x="6808898" y="3393077"/>
            <a:ext cx="252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 </a:t>
            </a:r>
            <a:endParaRPr sz="800"/>
          </a:p>
        </p:txBody>
      </p:sp>
      <p:sp>
        <p:nvSpPr>
          <p:cNvPr id="169" name="Google Shape;169;p15"/>
          <p:cNvSpPr txBox="1"/>
          <p:nvPr/>
        </p:nvSpPr>
        <p:spPr>
          <a:xfrm>
            <a:off x="7041348" y="3393067"/>
            <a:ext cx="252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</a:t>
            </a:r>
            <a:endParaRPr sz="800"/>
          </a:p>
        </p:txBody>
      </p:sp>
      <p:sp>
        <p:nvSpPr>
          <p:cNvPr id="170" name="Google Shape;170;p15"/>
          <p:cNvSpPr txBox="1"/>
          <p:nvPr/>
        </p:nvSpPr>
        <p:spPr>
          <a:xfrm>
            <a:off x="6834221" y="3337767"/>
            <a:ext cx="457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VCP</a:t>
            </a:r>
            <a:endParaRPr sz="800"/>
          </a:p>
        </p:txBody>
      </p:sp>
      <p:sp>
        <p:nvSpPr>
          <p:cNvPr id="171" name="Google Shape;171;p15"/>
          <p:cNvSpPr txBox="1"/>
          <p:nvPr/>
        </p:nvSpPr>
        <p:spPr>
          <a:xfrm>
            <a:off x="3548400" y="0"/>
            <a:ext cx="2467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Power Distribution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R1.0 02082019</a:t>
            </a:r>
            <a:endParaRPr sz="1200"/>
          </a:p>
        </p:txBody>
      </p:sp>
      <p:sp>
        <p:nvSpPr>
          <p:cNvPr id="172" name="Google Shape;172;p15"/>
          <p:cNvSpPr txBox="1"/>
          <p:nvPr/>
        </p:nvSpPr>
        <p:spPr>
          <a:xfrm>
            <a:off x="3209913" y="4122468"/>
            <a:ext cx="1861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See Component Map Table</a:t>
            </a:r>
            <a:endParaRPr sz="1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W001-W014</a:t>
            </a:r>
            <a:endParaRPr sz="100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324575" y="361300"/>
            <a:ext cx="2467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Updated as of 3/24/19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4898500" y="2737802"/>
            <a:ext cx="2467800" cy="1691700"/>
          </a:xfrm>
          <a:prstGeom prst="roundRect">
            <a:avLst>
              <a:gd fmla="val 6884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Right Gearbox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1089525" y="2844263"/>
            <a:ext cx="2467800" cy="1691700"/>
          </a:xfrm>
          <a:prstGeom prst="roundRect">
            <a:avLst>
              <a:gd fmla="val 6884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Left </a:t>
            </a:r>
            <a:r>
              <a:rPr lang="en" sz="1200"/>
              <a:t>Gearbox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088925" y="577350"/>
            <a:ext cx="2469000" cy="1689600"/>
          </a:xfrm>
          <a:prstGeom prst="roundRect">
            <a:avLst>
              <a:gd fmla="val 6884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cxnSp>
        <p:nvCxnSpPr>
          <p:cNvPr id="181" name="Google Shape;181;p16"/>
          <p:cNvCxnSpPr>
            <a:stCxn id="182" idx="1"/>
            <a:endCxn id="183" idx="0"/>
          </p:cNvCxnSpPr>
          <p:nvPr/>
        </p:nvCxnSpPr>
        <p:spPr>
          <a:xfrm flipH="1">
            <a:off x="2569724" y="3737837"/>
            <a:ext cx="388200" cy="600"/>
          </a:xfrm>
          <a:prstGeom prst="bentConnector3">
            <a:avLst>
              <a:gd fmla="val 49984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6"/>
          <p:cNvCxnSpPr>
            <a:stCxn id="185" idx="3"/>
            <a:endCxn id="186" idx="0"/>
          </p:cNvCxnSpPr>
          <p:nvPr/>
        </p:nvCxnSpPr>
        <p:spPr>
          <a:xfrm>
            <a:off x="1713043" y="3571757"/>
            <a:ext cx="342900" cy="6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6"/>
          <p:cNvCxnSpPr>
            <a:stCxn id="188" idx="3"/>
            <a:endCxn id="189" idx="0"/>
          </p:cNvCxnSpPr>
          <p:nvPr/>
        </p:nvCxnSpPr>
        <p:spPr>
          <a:xfrm>
            <a:off x="1713043" y="3400545"/>
            <a:ext cx="342900" cy="5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6"/>
          <p:cNvCxnSpPr>
            <a:stCxn id="191" idx="3"/>
            <a:endCxn id="192" idx="0"/>
          </p:cNvCxnSpPr>
          <p:nvPr/>
        </p:nvCxnSpPr>
        <p:spPr>
          <a:xfrm>
            <a:off x="1713043" y="3738206"/>
            <a:ext cx="342900" cy="600"/>
          </a:xfrm>
          <a:prstGeom prst="bentConnector3">
            <a:avLst>
              <a:gd fmla="val 5001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6"/>
          <p:cNvCxnSpPr>
            <a:endCxn id="194" idx="2"/>
          </p:cNvCxnSpPr>
          <p:nvPr/>
        </p:nvCxnSpPr>
        <p:spPr>
          <a:xfrm rot="-5400000">
            <a:off x="1718463" y="2524688"/>
            <a:ext cx="1169700" cy="15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6"/>
          <p:cNvSpPr txBox="1"/>
          <p:nvPr/>
        </p:nvSpPr>
        <p:spPr>
          <a:xfrm>
            <a:off x="3051630" y="333237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MC31</a:t>
            </a:r>
            <a:endParaRPr sz="800"/>
          </a:p>
        </p:txBody>
      </p:sp>
      <p:sp>
        <p:nvSpPr>
          <p:cNvPr id="196" name="Google Shape;196;p16"/>
          <p:cNvSpPr txBox="1"/>
          <p:nvPr/>
        </p:nvSpPr>
        <p:spPr>
          <a:xfrm>
            <a:off x="3051630" y="349676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MC30</a:t>
            </a:r>
            <a:endParaRPr sz="800"/>
          </a:p>
        </p:txBody>
      </p:sp>
      <p:sp>
        <p:nvSpPr>
          <p:cNvPr id="197" name="Google Shape;197;p16"/>
          <p:cNvSpPr txBox="1"/>
          <p:nvPr/>
        </p:nvSpPr>
        <p:spPr>
          <a:xfrm>
            <a:off x="3051630" y="366322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MC11</a:t>
            </a:r>
            <a:endParaRPr sz="800"/>
          </a:p>
        </p:txBody>
      </p:sp>
      <p:cxnSp>
        <p:nvCxnSpPr>
          <p:cNvPr id="198" name="Google Shape;198;p16"/>
          <p:cNvCxnSpPr>
            <a:stCxn id="199" idx="1"/>
            <a:endCxn id="200" idx="0"/>
          </p:cNvCxnSpPr>
          <p:nvPr/>
        </p:nvCxnSpPr>
        <p:spPr>
          <a:xfrm flipH="1">
            <a:off x="2569724" y="3397366"/>
            <a:ext cx="388200" cy="8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1" name="Google Shape;201;p16"/>
          <p:cNvGrpSpPr/>
          <p:nvPr/>
        </p:nvGrpSpPr>
        <p:grpSpPr>
          <a:xfrm>
            <a:off x="2056061" y="3144454"/>
            <a:ext cx="513789" cy="1007522"/>
            <a:chOff x="5309668" y="3791796"/>
            <a:chExt cx="513789" cy="1007522"/>
          </a:xfrm>
        </p:grpSpPr>
        <p:sp>
          <p:nvSpPr>
            <p:cNvPr id="202" name="Google Shape;202;p16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CN2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203" name="Google Shape;203;p16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204" name="Google Shape;204;p16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205" name="Google Shape;205;p16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200" name="Google Shape;200;p16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  <p:sp>
            <p:nvSpPr>
              <p:cNvPr id="206" name="Google Shape;206;p16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  <p:sp>
            <p:nvSpPr>
              <p:cNvPr id="183" name="Google Shape;183;p16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207" name="Google Shape;207;p16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</p:grpSp>
        <p:grpSp>
          <p:nvGrpSpPr>
            <p:cNvPr id="208" name="Google Shape;208;p16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209" name="Google Shape;209;p16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192" name="Google Shape;192;p16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186" name="Google Shape;186;p16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  <p:sp>
            <p:nvSpPr>
              <p:cNvPr id="189" name="Google Shape;189;p16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P0</a:t>
                </a:r>
                <a:endParaRPr sz="700"/>
              </a:p>
            </p:txBody>
          </p:sp>
        </p:grpSp>
      </p:grpSp>
      <p:sp>
        <p:nvSpPr>
          <p:cNvPr id="210" name="Google Shape;210;p16"/>
          <p:cNvSpPr txBox="1"/>
          <p:nvPr/>
        </p:nvSpPr>
        <p:spPr>
          <a:xfrm>
            <a:off x="1694771" y="3266279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W035</a:t>
            </a:r>
            <a:endParaRPr sz="800"/>
          </a:p>
        </p:txBody>
      </p:sp>
      <p:sp>
        <p:nvSpPr>
          <p:cNvPr id="211" name="Google Shape;211;p16"/>
          <p:cNvSpPr txBox="1"/>
          <p:nvPr/>
        </p:nvSpPr>
        <p:spPr>
          <a:xfrm>
            <a:off x="1694771" y="3432746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W036</a:t>
            </a:r>
            <a:endParaRPr sz="800"/>
          </a:p>
        </p:txBody>
      </p:sp>
      <p:sp>
        <p:nvSpPr>
          <p:cNvPr id="212" name="Google Shape;212;p16"/>
          <p:cNvSpPr txBox="1"/>
          <p:nvPr/>
        </p:nvSpPr>
        <p:spPr>
          <a:xfrm>
            <a:off x="1694771" y="359452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W037</a:t>
            </a:r>
            <a:endParaRPr sz="800"/>
          </a:p>
        </p:txBody>
      </p:sp>
      <p:sp>
        <p:nvSpPr>
          <p:cNvPr id="188" name="Google Shape;188;p16"/>
          <p:cNvSpPr/>
          <p:nvPr/>
        </p:nvSpPr>
        <p:spPr>
          <a:xfrm>
            <a:off x="1621543" y="337774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1621543" y="354895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1621543" y="371540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3548400" y="0"/>
            <a:ext cx="2467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CAN Bus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R0.0 02xx2019</a:t>
            </a:r>
            <a:endParaRPr sz="1200"/>
          </a:p>
        </p:txBody>
      </p:sp>
      <p:sp>
        <p:nvSpPr>
          <p:cNvPr id="214" name="Google Shape;214;p16"/>
          <p:cNvSpPr txBox="1"/>
          <p:nvPr/>
        </p:nvSpPr>
        <p:spPr>
          <a:xfrm>
            <a:off x="1893878" y="269550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W080</a:t>
            </a:r>
            <a:endParaRPr sz="800"/>
          </a:p>
        </p:txBody>
      </p:sp>
      <p:sp>
        <p:nvSpPr>
          <p:cNvPr id="215" name="Google Shape;215;p16"/>
          <p:cNvSpPr txBox="1"/>
          <p:nvPr/>
        </p:nvSpPr>
        <p:spPr>
          <a:xfrm>
            <a:off x="3612907" y="4722834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W079</a:t>
            </a:r>
            <a:endParaRPr sz="800"/>
          </a:p>
        </p:txBody>
      </p:sp>
      <p:sp>
        <p:nvSpPr>
          <p:cNvPr id="216" name="Google Shape;216;p16"/>
          <p:cNvSpPr txBox="1"/>
          <p:nvPr/>
        </p:nvSpPr>
        <p:spPr>
          <a:xfrm>
            <a:off x="2180373" y="299284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99" name="Google Shape;199;p16"/>
          <p:cNvSpPr/>
          <p:nvPr/>
        </p:nvSpPr>
        <p:spPr>
          <a:xfrm>
            <a:off x="2957924" y="337456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2957924" y="371503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2957924" y="354733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16"/>
          <p:cNvGrpSpPr/>
          <p:nvPr/>
        </p:nvGrpSpPr>
        <p:grpSpPr>
          <a:xfrm>
            <a:off x="7772392" y="4486073"/>
            <a:ext cx="1005906" cy="502800"/>
            <a:chOff x="228592" y="4409873"/>
            <a:chExt cx="1005906" cy="502800"/>
          </a:xfrm>
        </p:grpSpPr>
        <p:sp>
          <p:nvSpPr>
            <p:cNvPr id="219" name="Google Shape;219;p16"/>
            <p:cNvSpPr/>
            <p:nvPr/>
          </p:nvSpPr>
          <p:spPr>
            <a:xfrm>
              <a:off x="228597" y="4409873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RR1</a:t>
              </a:r>
              <a:endParaRPr sz="700"/>
            </a:p>
          </p:txBody>
        </p:sp>
        <p:sp>
          <p:nvSpPr>
            <p:cNvPr id="220" name="Google Shape;220;p16"/>
            <p:cNvSpPr txBox="1"/>
            <p:nvPr/>
          </p:nvSpPr>
          <p:spPr>
            <a:xfrm rot="-5400000">
              <a:off x="172642" y="4590173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CAN1</a:t>
              </a:r>
              <a:endParaRPr sz="700"/>
            </a:p>
          </p:txBody>
        </p:sp>
      </p:grpSp>
      <p:sp>
        <p:nvSpPr>
          <p:cNvPr id="221" name="Google Shape;221;p16"/>
          <p:cNvSpPr txBox="1"/>
          <p:nvPr/>
        </p:nvSpPr>
        <p:spPr>
          <a:xfrm>
            <a:off x="1204753" y="332182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MC1</a:t>
            </a:r>
            <a:endParaRPr sz="800"/>
          </a:p>
        </p:txBody>
      </p:sp>
      <p:sp>
        <p:nvSpPr>
          <p:cNvPr id="222" name="Google Shape;222;p16"/>
          <p:cNvSpPr txBox="1"/>
          <p:nvPr/>
        </p:nvSpPr>
        <p:spPr>
          <a:xfrm>
            <a:off x="1204753" y="3488292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MC2</a:t>
            </a:r>
            <a:endParaRPr sz="800"/>
          </a:p>
        </p:txBody>
      </p:sp>
      <p:sp>
        <p:nvSpPr>
          <p:cNvPr id="223" name="Google Shape;223;p16"/>
          <p:cNvSpPr txBox="1"/>
          <p:nvPr/>
        </p:nvSpPr>
        <p:spPr>
          <a:xfrm>
            <a:off x="1204753" y="365007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MC3</a:t>
            </a:r>
            <a:endParaRPr sz="800"/>
          </a:p>
        </p:txBody>
      </p:sp>
      <p:grpSp>
        <p:nvGrpSpPr>
          <p:cNvPr id="224" name="Google Shape;224;p16"/>
          <p:cNvGrpSpPr/>
          <p:nvPr/>
        </p:nvGrpSpPr>
        <p:grpSpPr>
          <a:xfrm>
            <a:off x="5893110" y="3154415"/>
            <a:ext cx="513789" cy="1007522"/>
            <a:chOff x="5309668" y="3791796"/>
            <a:chExt cx="513789" cy="1007522"/>
          </a:xfrm>
        </p:grpSpPr>
        <p:sp>
          <p:nvSpPr>
            <p:cNvPr id="225" name="Google Shape;225;p16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227" name="Google Shape;227;p16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228" name="Google Shape;228;p16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229" name="Google Shape;229;p16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  <p:sp>
            <p:nvSpPr>
              <p:cNvPr id="230" name="Google Shape;230;p16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  <p:sp>
            <p:nvSpPr>
              <p:cNvPr id="231" name="Google Shape;231;p16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232" name="Google Shape;232;p16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</p:grpSp>
        <p:grpSp>
          <p:nvGrpSpPr>
            <p:cNvPr id="233" name="Google Shape;233;p16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234" name="Google Shape;234;p16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235" name="Google Shape;235;p16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236" name="Google Shape;236;p16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  <p:sp>
            <p:nvSpPr>
              <p:cNvPr id="237" name="Google Shape;237;p16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P0</a:t>
                </a:r>
                <a:endParaRPr sz="700"/>
              </a:p>
            </p:txBody>
          </p:sp>
        </p:grpSp>
      </p:grpSp>
      <p:cxnSp>
        <p:nvCxnSpPr>
          <p:cNvPr id="238" name="Google Shape;238;p16"/>
          <p:cNvCxnSpPr>
            <a:stCxn id="220" idx="0"/>
            <a:endCxn id="227" idx="2"/>
          </p:cNvCxnSpPr>
          <p:nvPr/>
        </p:nvCxnSpPr>
        <p:spPr>
          <a:xfrm rot="10800000">
            <a:off x="6151492" y="4162073"/>
            <a:ext cx="1620900" cy="5754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6"/>
          <p:cNvCxnSpPr>
            <a:stCxn id="240" idx="3"/>
          </p:cNvCxnSpPr>
          <p:nvPr/>
        </p:nvCxnSpPr>
        <p:spPr>
          <a:xfrm>
            <a:off x="5481036" y="3592688"/>
            <a:ext cx="4122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6"/>
          <p:cNvCxnSpPr>
            <a:stCxn id="242" idx="3"/>
          </p:cNvCxnSpPr>
          <p:nvPr/>
        </p:nvCxnSpPr>
        <p:spPr>
          <a:xfrm>
            <a:off x="5481036" y="3425047"/>
            <a:ext cx="412200" cy="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6"/>
          <p:cNvCxnSpPr>
            <a:stCxn id="244" idx="3"/>
          </p:cNvCxnSpPr>
          <p:nvPr/>
        </p:nvCxnSpPr>
        <p:spPr>
          <a:xfrm>
            <a:off x="5481036" y="3760328"/>
            <a:ext cx="412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16"/>
          <p:cNvSpPr txBox="1"/>
          <p:nvPr/>
        </p:nvSpPr>
        <p:spPr>
          <a:xfrm>
            <a:off x="5484196" y="329078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246" name="Google Shape;246;p16"/>
          <p:cNvSpPr txBox="1"/>
          <p:nvPr/>
        </p:nvSpPr>
        <p:spPr>
          <a:xfrm>
            <a:off x="5484196" y="3457249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W038</a:t>
            </a:r>
            <a:endParaRPr sz="800"/>
          </a:p>
        </p:txBody>
      </p:sp>
      <p:sp>
        <p:nvSpPr>
          <p:cNvPr id="247" name="Google Shape;247;p16"/>
          <p:cNvSpPr txBox="1"/>
          <p:nvPr/>
        </p:nvSpPr>
        <p:spPr>
          <a:xfrm>
            <a:off x="5484196" y="361902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W039</a:t>
            </a:r>
            <a:endParaRPr sz="800"/>
          </a:p>
        </p:txBody>
      </p:sp>
      <p:sp>
        <p:nvSpPr>
          <p:cNvPr id="242" name="Google Shape;242;p16"/>
          <p:cNvSpPr/>
          <p:nvPr/>
        </p:nvSpPr>
        <p:spPr>
          <a:xfrm>
            <a:off x="5389536" y="340224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5389536" y="356988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5389536" y="373752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4994178" y="352182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MC4</a:t>
            </a:r>
            <a:endParaRPr sz="800"/>
          </a:p>
        </p:txBody>
      </p:sp>
      <p:sp>
        <p:nvSpPr>
          <p:cNvPr id="249" name="Google Shape;249;p16"/>
          <p:cNvSpPr txBox="1"/>
          <p:nvPr/>
        </p:nvSpPr>
        <p:spPr>
          <a:xfrm>
            <a:off x="4994178" y="368829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MC5</a:t>
            </a:r>
            <a:endParaRPr sz="800"/>
          </a:p>
        </p:txBody>
      </p:sp>
      <p:sp>
        <p:nvSpPr>
          <p:cNvPr id="250" name="Google Shape;250;p16"/>
          <p:cNvSpPr txBox="1"/>
          <p:nvPr/>
        </p:nvSpPr>
        <p:spPr>
          <a:xfrm>
            <a:off x="4994178" y="3850069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MC6</a:t>
            </a:r>
            <a:endParaRPr sz="800"/>
          </a:p>
        </p:txBody>
      </p:sp>
      <p:sp>
        <p:nvSpPr>
          <p:cNvPr id="251" name="Google Shape;251;p16"/>
          <p:cNvSpPr txBox="1"/>
          <p:nvPr/>
        </p:nvSpPr>
        <p:spPr>
          <a:xfrm>
            <a:off x="2530639" y="327259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W046</a:t>
            </a:r>
            <a:endParaRPr sz="800"/>
          </a:p>
        </p:txBody>
      </p:sp>
      <p:sp>
        <p:nvSpPr>
          <p:cNvPr id="252" name="Google Shape;252;p16"/>
          <p:cNvSpPr txBox="1"/>
          <p:nvPr/>
        </p:nvSpPr>
        <p:spPr>
          <a:xfrm>
            <a:off x="2530639" y="343906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W045</a:t>
            </a:r>
            <a:endParaRPr sz="800"/>
          </a:p>
        </p:txBody>
      </p:sp>
      <p:sp>
        <p:nvSpPr>
          <p:cNvPr id="253" name="Google Shape;253;p16"/>
          <p:cNvSpPr txBox="1"/>
          <p:nvPr/>
        </p:nvSpPr>
        <p:spPr>
          <a:xfrm>
            <a:off x="2530639" y="360084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W042</a:t>
            </a:r>
            <a:endParaRPr sz="800"/>
          </a:p>
        </p:txBody>
      </p:sp>
      <p:cxnSp>
        <p:nvCxnSpPr>
          <p:cNvPr id="254" name="Google Shape;254;p16"/>
          <p:cNvCxnSpPr>
            <a:stCxn id="255" idx="1"/>
          </p:cNvCxnSpPr>
          <p:nvPr/>
        </p:nvCxnSpPr>
        <p:spPr>
          <a:xfrm rot="10800000">
            <a:off x="6404038" y="3582447"/>
            <a:ext cx="4242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6"/>
          <p:cNvCxnSpPr>
            <a:stCxn id="257" idx="1"/>
          </p:cNvCxnSpPr>
          <p:nvPr/>
        </p:nvCxnSpPr>
        <p:spPr>
          <a:xfrm flipH="1">
            <a:off x="6404038" y="3746598"/>
            <a:ext cx="424200" cy="2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6"/>
          <p:cNvCxnSpPr>
            <a:stCxn id="259" idx="1"/>
            <a:endCxn id="229" idx="0"/>
          </p:cNvCxnSpPr>
          <p:nvPr/>
        </p:nvCxnSpPr>
        <p:spPr>
          <a:xfrm rot="10800000">
            <a:off x="6406951" y="3415510"/>
            <a:ext cx="418500" cy="6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16"/>
          <p:cNvSpPr/>
          <p:nvPr/>
        </p:nvSpPr>
        <p:spPr>
          <a:xfrm>
            <a:off x="6828238" y="356084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/>
          <p:nvPr/>
        </p:nvSpPr>
        <p:spPr>
          <a:xfrm>
            <a:off x="6828238" y="372379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6400953" y="3283032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W034</a:t>
            </a:r>
            <a:endParaRPr sz="800"/>
          </a:p>
        </p:txBody>
      </p:sp>
      <p:sp>
        <p:nvSpPr>
          <p:cNvPr id="261" name="Google Shape;261;p16"/>
          <p:cNvSpPr txBox="1"/>
          <p:nvPr/>
        </p:nvSpPr>
        <p:spPr>
          <a:xfrm>
            <a:off x="6400953" y="3449499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W033</a:t>
            </a:r>
            <a:endParaRPr sz="800"/>
          </a:p>
        </p:txBody>
      </p:sp>
      <p:sp>
        <p:nvSpPr>
          <p:cNvPr id="262" name="Google Shape;262;p16"/>
          <p:cNvSpPr txBox="1"/>
          <p:nvPr/>
        </p:nvSpPr>
        <p:spPr>
          <a:xfrm>
            <a:off x="6400953" y="361127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W032</a:t>
            </a:r>
            <a:endParaRPr sz="800"/>
          </a:p>
        </p:txBody>
      </p:sp>
      <p:sp>
        <p:nvSpPr>
          <p:cNvPr id="263" name="Google Shape;263;p16"/>
          <p:cNvSpPr txBox="1"/>
          <p:nvPr/>
        </p:nvSpPr>
        <p:spPr>
          <a:xfrm>
            <a:off x="6751661" y="473746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W032</a:t>
            </a:r>
            <a:endParaRPr sz="800"/>
          </a:p>
        </p:txBody>
      </p:sp>
      <p:grpSp>
        <p:nvGrpSpPr>
          <p:cNvPr id="264" name="Google Shape;264;p16"/>
          <p:cNvGrpSpPr/>
          <p:nvPr/>
        </p:nvGrpSpPr>
        <p:grpSpPr>
          <a:xfrm>
            <a:off x="2052556" y="939965"/>
            <a:ext cx="513789" cy="1007522"/>
            <a:chOff x="5309668" y="3791796"/>
            <a:chExt cx="513789" cy="1007522"/>
          </a:xfrm>
        </p:grpSpPr>
        <p:sp>
          <p:nvSpPr>
            <p:cNvPr id="265" name="Google Shape;265;p16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CN3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266" name="Google Shape;266;p16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194" name="Google Shape;194;p16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267" name="Google Shape;267;p16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268" name="Google Shape;268;p16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  <p:sp>
            <p:nvSpPr>
              <p:cNvPr id="269" name="Google Shape;269;p16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  <p:sp>
            <p:nvSpPr>
              <p:cNvPr id="270" name="Google Shape;270;p16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271" name="Google Shape;271;p16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</p:grpSp>
        <p:grpSp>
          <p:nvGrpSpPr>
            <p:cNvPr id="272" name="Google Shape;272;p16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273" name="Google Shape;273;p16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274" name="Google Shape;274;p16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275" name="Google Shape;275;p16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  <p:sp>
            <p:nvSpPr>
              <p:cNvPr id="276" name="Google Shape;276;p16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P0</a:t>
                </a:r>
                <a:endParaRPr sz="700"/>
              </a:p>
            </p:txBody>
          </p:sp>
        </p:grpSp>
      </p:grpSp>
      <p:cxnSp>
        <p:nvCxnSpPr>
          <p:cNvPr id="277" name="Google Shape;277;p16"/>
          <p:cNvCxnSpPr>
            <a:stCxn id="278" idx="3"/>
          </p:cNvCxnSpPr>
          <p:nvPr/>
        </p:nvCxnSpPr>
        <p:spPr>
          <a:xfrm>
            <a:off x="1640483" y="1378238"/>
            <a:ext cx="412200" cy="1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6"/>
          <p:cNvCxnSpPr>
            <a:stCxn id="280" idx="3"/>
          </p:cNvCxnSpPr>
          <p:nvPr/>
        </p:nvCxnSpPr>
        <p:spPr>
          <a:xfrm>
            <a:off x="1640483" y="1210597"/>
            <a:ext cx="412200" cy="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16"/>
          <p:cNvSpPr txBox="1"/>
          <p:nvPr/>
        </p:nvSpPr>
        <p:spPr>
          <a:xfrm>
            <a:off x="1643642" y="107633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W043</a:t>
            </a:r>
            <a:endParaRPr sz="800"/>
          </a:p>
        </p:txBody>
      </p:sp>
      <p:sp>
        <p:nvSpPr>
          <p:cNvPr id="282" name="Google Shape;282;p16"/>
          <p:cNvSpPr txBox="1"/>
          <p:nvPr/>
        </p:nvSpPr>
        <p:spPr>
          <a:xfrm>
            <a:off x="1643642" y="1242799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W044</a:t>
            </a:r>
            <a:endParaRPr sz="800"/>
          </a:p>
        </p:txBody>
      </p:sp>
      <p:sp>
        <p:nvSpPr>
          <p:cNvPr id="280" name="Google Shape;280;p16"/>
          <p:cNvSpPr/>
          <p:nvPr/>
        </p:nvSpPr>
        <p:spPr>
          <a:xfrm>
            <a:off x="1548983" y="118779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1548983" y="135543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1153624" y="113187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MC20</a:t>
            </a:r>
            <a:endParaRPr sz="800"/>
          </a:p>
        </p:txBody>
      </p:sp>
      <p:sp>
        <p:nvSpPr>
          <p:cNvPr id="284" name="Google Shape;284;p16"/>
          <p:cNvSpPr txBox="1"/>
          <p:nvPr/>
        </p:nvSpPr>
        <p:spPr>
          <a:xfrm>
            <a:off x="1153624" y="129834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MC21</a:t>
            </a:r>
            <a:endParaRPr sz="800"/>
          </a:p>
        </p:txBody>
      </p:sp>
      <p:sp>
        <p:nvSpPr>
          <p:cNvPr id="285" name="Google Shape;285;p16"/>
          <p:cNvSpPr txBox="1"/>
          <p:nvPr/>
        </p:nvSpPr>
        <p:spPr>
          <a:xfrm>
            <a:off x="3085849" y="112224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MC40</a:t>
            </a:r>
            <a:endParaRPr sz="800"/>
          </a:p>
        </p:txBody>
      </p:sp>
      <p:cxnSp>
        <p:nvCxnSpPr>
          <p:cNvPr id="286" name="Google Shape;286;p16"/>
          <p:cNvCxnSpPr>
            <a:stCxn id="287" idx="1"/>
          </p:cNvCxnSpPr>
          <p:nvPr/>
        </p:nvCxnSpPr>
        <p:spPr>
          <a:xfrm rot="10800000">
            <a:off x="2563485" y="1367997"/>
            <a:ext cx="4242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16"/>
          <p:cNvCxnSpPr>
            <a:stCxn id="289" idx="1"/>
          </p:cNvCxnSpPr>
          <p:nvPr/>
        </p:nvCxnSpPr>
        <p:spPr>
          <a:xfrm flipH="1">
            <a:off x="2563485" y="1193351"/>
            <a:ext cx="424200" cy="8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16"/>
          <p:cNvSpPr/>
          <p:nvPr/>
        </p:nvSpPr>
        <p:spPr>
          <a:xfrm>
            <a:off x="2987685" y="1170551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2987685" y="134639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 txBox="1"/>
          <p:nvPr/>
        </p:nvSpPr>
        <p:spPr>
          <a:xfrm>
            <a:off x="2560399" y="1068582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W047</a:t>
            </a:r>
            <a:endParaRPr sz="800"/>
          </a:p>
        </p:txBody>
      </p:sp>
      <p:sp>
        <p:nvSpPr>
          <p:cNvPr id="291" name="Google Shape;291;p16"/>
          <p:cNvSpPr txBox="1"/>
          <p:nvPr/>
        </p:nvSpPr>
        <p:spPr>
          <a:xfrm>
            <a:off x="2560399" y="1235049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W048</a:t>
            </a:r>
            <a:endParaRPr sz="800"/>
          </a:p>
        </p:txBody>
      </p:sp>
      <p:sp>
        <p:nvSpPr>
          <p:cNvPr id="292" name="Google Shape;292;p16"/>
          <p:cNvSpPr txBox="1"/>
          <p:nvPr/>
        </p:nvSpPr>
        <p:spPr>
          <a:xfrm>
            <a:off x="163750" y="546835"/>
            <a:ext cx="6546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120 Ohm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Terminating Resistor</a:t>
            </a:r>
            <a:endParaRPr sz="800"/>
          </a:p>
        </p:txBody>
      </p:sp>
      <p:cxnSp>
        <p:nvCxnSpPr>
          <p:cNvPr id="293" name="Google Shape;293;p16"/>
          <p:cNvCxnSpPr>
            <a:stCxn id="292" idx="3"/>
            <a:endCxn id="266" idx="0"/>
          </p:cNvCxnSpPr>
          <p:nvPr/>
        </p:nvCxnSpPr>
        <p:spPr>
          <a:xfrm>
            <a:off x="818350" y="743335"/>
            <a:ext cx="1492500" cy="1965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16"/>
          <p:cNvCxnSpPr>
            <a:stCxn id="217" idx="1"/>
            <a:endCxn id="206" idx="0"/>
          </p:cNvCxnSpPr>
          <p:nvPr/>
        </p:nvCxnSpPr>
        <p:spPr>
          <a:xfrm flipH="1">
            <a:off x="2569724" y="3570138"/>
            <a:ext cx="388200" cy="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16"/>
          <p:cNvSpPr/>
          <p:nvPr/>
        </p:nvSpPr>
        <p:spPr>
          <a:xfrm>
            <a:off x="5389513" y="388572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16"/>
          <p:cNvCxnSpPr>
            <a:stCxn id="295" idx="3"/>
            <a:endCxn id="234" idx="0"/>
          </p:cNvCxnSpPr>
          <p:nvPr/>
        </p:nvCxnSpPr>
        <p:spPr>
          <a:xfrm>
            <a:off x="5481013" y="3908526"/>
            <a:ext cx="412200" cy="6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6"/>
          <p:cNvSpPr txBox="1"/>
          <p:nvPr/>
        </p:nvSpPr>
        <p:spPr>
          <a:xfrm>
            <a:off x="5484196" y="377142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W040</a:t>
            </a:r>
            <a:endParaRPr sz="800"/>
          </a:p>
        </p:txBody>
      </p:sp>
      <p:sp>
        <p:nvSpPr>
          <p:cNvPr id="259" name="Google Shape;259;p16"/>
          <p:cNvSpPr/>
          <p:nvPr/>
        </p:nvSpPr>
        <p:spPr>
          <a:xfrm>
            <a:off x="6825451" y="3399310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6899178" y="334632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PDP1</a:t>
            </a:r>
            <a:endParaRPr sz="800"/>
          </a:p>
        </p:txBody>
      </p:sp>
      <p:sp>
        <p:nvSpPr>
          <p:cNvPr id="299" name="Google Shape;299;p16"/>
          <p:cNvSpPr txBox="1"/>
          <p:nvPr/>
        </p:nvSpPr>
        <p:spPr>
          <a:xfrm>
            <a:off x="6899178" y="3498727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PCM1</a:t>
            </a:r>
            <a:endParaRPr sz="800"/>
          </a:p>
        </p:txBody>
      </p:sp>
      <p:sp>
        <p:nvSpPr>
          <p:cNvPr id="300" name="Google Shape;300;p16"/>
          <p:cNvSpPr txBox="1"/>
          <p:nvPr/>
        </p:nvSpPr>
        <p:spPr>
          <a:xfrm>
            <a:off x="3085849" y="127464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MC41</a:t>
            </a:r>
            <a:endParaRPr sz="800"/>
          </a:p>
        </p:txBody>
      </p:sp>
      <p:sp>
        <p:nvSpPr>
          <p:cNvPr id="301" name="Google Shape;301;p16"/>
          <p:cNvSpPr/>
          <p:nvPr/>
        </p:nvSpPr>
        <p:spPr>
          <a:xfrm>
            <a:off x="6052675" y="4069627"/>
            <a:ext cx="45600" cy="4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2217395" y="4061402"/>
            <a:ext cx="45600" cy="4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6899515" y="366630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RR</a:t>
            </a:r>
            <a:r>
              <a:rPr lang="en" sz="800"/>
              <a:t>1</a:t>
            </a:r>
            <a:endParaRPr sz="800"/>
          </a:p>
        </p:txBody>
      </p:sp>
      <p:sp>
        <p:nvSpPr>
          <p:cNvPr id="304" name="Google Shape;304;p16"/>
          <p:cNvSpPr/>
          <p:nvPr/>
        </p:nvSpPr>
        <p:spPr>
          <a:xfrm>
            <a:off x="2221500" y="1855177"/>
            <a:ext cx="45600" cy="45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5572650" y="85375"/>
            <a:ext cx="2467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Updated as of 3/24/19</a:t>
            </a:r>
            <a:endParaRPr/>
          </a:p>
        </p:txBody>
      </p:sp>
      <p:cxnSp>
        <p:nvCxnSpPr>
          <p:cNvPr id="306" name="Google Shape;306;p16"/>
          <p:cNvCxnSpPr>
            <a:stCxn id="307" idx="1"/>
          </p:cNvCxnSpPr>
          <p:nvPr/>
        </p:nvCxnSpPr>
        <p:spPr>
          <a:xfrm flipH="1">
            <a:off x="2569724" y="3899612"/>
            <a:ext cx="388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16"/>
          <p:cNvSpPr txBox="1"/>
          <p:nvPr/>
        </p:nvSpPr>
        <p:spPr>
          <a:xfrm>
            <a:off x="3051630" y="382970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MC10</a:t>
            </a:r>
            <a:endParaRPr sz="800"/>
          </a:p>
        </p:txBody>
      </p:sp>
      <p:sp>
        <p:nvSpPr>
          <p:cNvPr id="307" name="Google Shape;307;p16"/>
          <p:cNvSpPr/>
          <p:nvPr/>
        </p:nvSpPr>
        <p:spPr>
          <a:xfrm>
            <a:off x="2957924" y="3876812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6"/>
          <p:cNvSpPr txBox="1"/>
          <p:nvPr/>
        </p:nvSpPr>
        <p:spPr>
          <a:xfrm>
            <a:off x="2530639" y="376261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W041</a:t>
            </a:r>
            <a:endParaRPr sz="800"/>
          </a:p>
        </p:txBody>
      </p:sp>
      <p:cxnSp>
        <p:nvCxnSpPr>
          <p:cNvPr id="310" name="Google Shape;310;p16"/>
          <p:cNvCxnSpPr>
            <a:stCxn id="204" idx="2"/>
            <a:endCxn id="226" idx="0"/>
          </p:cNvCxnSpPr>
          <p:nvPr/>
        </p:nvCxnSpPr>
        <p:spPr>
          <a:xfrm rot="-5400000">
            <a:off x="3734217" y="1734726"/>
            <a:ext cx="997500" cy="3837000"/>
          </a:xfrm>
          <a:prstGeom prst="bentConnector5">
            <a:avLst>
              <a:gd fmla="val -23872" name="adj1"/>
              <a:gd fmla="val 50001" name="adj2"/>
              <a:gd fmla="val 123878" name="adj3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17"/>
          <p:cNvCxnSpPr>
            <a:stCxn id="316" idx="0"/>
            <a:endCxn id="317" idx="3"/>
          </p:cNvCxnSpPr>
          <p:nvPr/>
        </p:nvCxnSpPr>
        <p:spPr>
          <a:xfrm flipH="1">
            <a:off x="6633828" y="1736468"/>
            <a:ext cx="257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17"/>
          <p:cNvCxnSpPr/>
          <p:nvPr/>
        </p:nvCxnSpPr>
        <p:spPr>
          <a:xfrm>
            <a:off x="6304666" y="1164143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17"/>
          <p:cNvCxnSpPr/>
          <p:nvPr/>
        </p:nvCxnSpPr>
        <p:spPr>
          <a:xfrm>
            <a:off x="6304666" y="1354568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17"/>
          <p:cNvSpPr txBox="1"/>
          <p:nvPr/>
        </p:nvSpPr>
        <p:spPr>
          <a:xfrm>
            <a:off x="6225250" y="99247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W004</a:t>
            </a:r>
            <a:endParaRPr sz="800"/>
          </a:p>
        </p:txBody>
      </p:sp>
      <p:sp>
        <p:nvSpPr>
          <p:cNvPr id="321" name="Google Shape;321;p17"/>
          <p:cNvSpPr txBox="1"/>
          <p:nvPr/>
        </p:nvSpPr>
        <p:spPr>
          <a:xfrm>
            <a:off x="55500" y="4726160"/>
            <a:ext cx="2910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/>
              <a:t>See Pneumatics Diagram for gearbox shifter details</a:t>
            </a:r>
            <a:endParaRPr sz="900"/>
          </a:p>
        </p:txBody>
      </p:sp>
      <p:cxnSp>
        <p:nvCxnSpPr>
          <p:cNvPr id="322" name="Google Shape;322;p17"/>
          <p:cNvCxnSpPr>
            <a:stCxn id="323" idx="3"/>
            <a:endCxn id="324" idx="0"/>
          </p:cNvCxnSpPr>
          <p:nvPr/>
        </p:nvCxnSpPr>
        <p:spPr>
          <a:xfrm flipH="1" rot="10800000">
            <a:off x="2595307" y="1899474"/>
            <a:ext cx="1140000" cy="11625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17"/>
          <p:cNvCxnSpPr>
            <a:stCxn id="326" idx="3"/>
            <a:endCxn id="327" idx="0"/>
          </p:cNvCxnSpPr>
          <p:nvPr/>
        </p:nvCxnSpPr>
        <p:spPr>
          <a:xfrm flipH="1" rot="10800000">
            <a:off x="2595307" y="1733066"/>
            <a:ext cx="1140000" cy="4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7"/>
          <p:cNvCxnSpPr>
            <a:stCxn id="329" idx="3"/>
            <a:endCxn id="330" idx="0"/>
          </p:cNvCxnSpPr>
          <p:nvPr/>
        </p:nvCxnSpPr>
        <p:spPr>
          <a:xfrm flipH="1" rot="10800000">
            <a:off x="2595307" y="2065882"/>
            <a:ext cx="1140000" cy="2320800"/>
          </a:xfrm>
          <a:prstGeom prst="bentConnector3">
            <a:avLst>
              <a:gd fmla="val 6614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7"/>
          <p:cNvCxnSpPr>
            <a:stCxn id="332" idx="0"/>
            <a:endCxn id="333" idx="2"/>
          </p:cNvCxnSpPr>
          <p:nvPr/>
        </p:nvCxnSpPr>
        <p:spPr>
          <a:xfrm>
            <a:off x="7588970" y="1367422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7"/>
          <p:cNvCxnSpPr>
            <a:stCxn id="335" idx="0"/>
            <a:endCxn id="336" idx="2"/>
          </p:cNvCxnSpPr>
          <p:nvPr/>
        </p:nvCxnSpPr>
        <p:spPr>
          <a:xfrm>
            <a:off x="7588970" y="1276582"/>
            <a:ext cx="57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7"/>
          <p:cNvCxnSpPr>
            <a:stCxn id="338" idx="0"/>
            <a:endCxn id="339" idx="2"/>
          </p:cNvCxnSpPr>
          <p:nvPr/>
        </p:nvCxnSpPr>
        <p:spPr>
          <a:xfrm>
            <a:off x="7588970" y="1186255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0" name="Google Shape;340;p17"/>
          <p:cNvGrpSpPr/>
          <p:nvPr/>
        </p:nvGrpSpPr>
        <p:grpSpPr>
          <a:xfrm>
            <a:off x="8159496" y="899792"/>
            <a:ext cx="685800" cy="1097400"/>
            <a:chOff x="8037576" y="428524"/>
            <a:chExt cx="685800" cy="1097400"/>
          </a:xfrm>
        </p:grpSpPr>
        <p:sp>
          <p:nvSpPr>
            <p:cNvPr id="341" name="Google Shape;341;p17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M4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NEO-</a:t>
              </a:r>
              <a:r>
                <a:rPr lang="en" sz="700"/>
                <a:t>Right Front</a:t>
              </a:r>
              <a:endParaRPr sz="700"/>
            </a:p>
          </p:txBody>
        </p:sp>
        <p:grpSp>
          <p:nvGrpSpPr>
            <p:cNvPr id="342" name="Google Shape;342;p17"/>
            <p:cNvGrpSpPr/>
            <p:nvPr/>
          </p:nvGrpSpPr>
          <p:grpSpPr>
            <a:xfrm>
              <a:off x="8044478" y="650938"/>
              <a:ext cx="129000" cy="309267"/>
              <a:chOff x="8044478" y="650938"/>
              <a:chExt cx="129000" cy="309267"/>
            </a:xfrm>
          </p:grpSpPr>
          <p:sp>
            <p:nvSpPr>
              <p:cNvPr id="339" name="Google Shape;339;p17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336" name="Google Shape;336;p17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333" name="Google Shape;333;p17"/>
              <p:cNvSpPr txBox="1"/>
              <p:nvPr/>
            </p:nvSpPr>
            <p:spPr>
              <a:xfrm rot="5400000">
                <a:off x="8045378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343" name="Google Shape;343;p17"/>
            <p:cNvSpPr txBox="1"/>
            <p:nvPr/>
          </p:nvSpPr>
          <p:spPr>
            <a:xfrm rot="5400000">
              <a:off x="7920578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grpSp>
        <p:nvGrpSpPr>
          <p:cNvPr id="344" name="Google Shape;344;p17"/>
          <p:cNvGrpSpPr/>
          <p:nvPr/>
        </p:nvGrpSpPr>
        <p:grpSpPr>
          <a:xfrm>
            <a:off x="6891528" y="899789"/>
            <a:ext cx="697442" cy="1097403"/>
            <a:chOff x="6464808" y="428521"/>
            <a:chExt cx="697442" cy="1097403"/>
          </a:xfrm>
        </p:grpSpPr>
        <p:sp>
          <p:nvSpPr>
            <p:cNvPr id="345" name="Google Shape;345;p17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MC4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SparkMax</a:t>
              </a:r>
              <a:endParaRPr sz="700"/>
            </a:p>
          </p:txBody>
        </p:sp>
        <p:grpSp>
          <p:nvGrpSpPr>
            <p:cNvPr id="346" name="Google Shape;346;p17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347" name="Google Shape;347;p17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</a:t>
                </a:r>
                <a:r>
                  <a:rPr lang="en" sz="700"/>
                  <a:t>+</a:t>
                </a:r>
                <a:endParaRPr sz="700"/>
              </a:p>
            </p:txBody>
          </p:sp>
          <p:sp>
            <p:nvSpPr>
              <p:cNvPr id="348" name="Google Shape;348;p17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349" name="Google Shape;349;p17"/>
            <p:cNvGrpSpPr/>
            <p:nvPr/>
          </p:nvGrpSpPr>
          <p:grpSpPr>
            <a:xfrm>
              <a:off x="7033250" y="650938"/>
              <a:ext cx="129000" cy="309267"/>
              <a:chOff x="7577900" y="650938"/>
              <a:chExt cx="129000" cy="309267"/>
            </a:xfrm>
          </p:grpSpPr>
          <p:sp>
            <p:nvSpPr>
              <p:cNvPr id="338" name="Google Shape;338;p17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335" name="Google Shape;335;p17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332" name="Google Shape;332;p17"/>
              <p:cNvSpPr txBox="1"/>
              <p:nvPr/>
            </p:nvSpPr>
            <p:spPr>
              <a:xfrm rot="5400000">
                <a:off x="7578800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350" name="Google Shape;350;p17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316" name="Google Shape;316;p17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  <p:sp>
          <p:nvSpPr>
            <p:cNvPr id="351" name="Google Shape;351;p17"/>
            <p:cNvSpPr txBox="1"/>
            <p:nvPr/>
          </p:nvSpPr>
          <p:spPr>
            <a:xfrm rot="5400000">
              <a:off x="6896150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sp>
        <p:nvSpPr>
          <p:cNvPr id="352" name="Google Shape;352;p17"/>
          <p:cNvSpPr txBox="1"/>
          <p:nvPr/>
        </p:nvSpPr>
        <p:spPr>
          <a:xfrm>
            <a:off x="5882049" y="1134700"/>
            <a:ext cx="478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PDP-P14</a:t>
            </a:r>
            <a:endParaRPr sz="800"/>
          </a:p>
        </p:txBody>
      </p:sp>
      <p:sp>
        <p:nvSpPr>
          <p:cNvPr id="353" name="Google Shape;353;p17"/>
          <p:cNvSpPr/>
          <p:nvPr/>
        </p:nvSpPr>
        <p:spPr>
          <a:xfrm>
            <a:off x="7694245" y="116114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"/>
          <p:cNvSpPr/>
          <p:nvPr/>
        </p:nvSpPr>
        <p:spPr>
          <a:xfrm>
            <a:off x="7694245" y="125727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"/>
          <p:cNvSpPr/>
          <p:nvPr/>
        </p:nvSpPr>
        <p:spPr>
          <a:xfrm>
            <a:off x="7694245" y="135340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6542195" y="1138859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7"/>
          <p:cNvSpPr/>
          <p:nvPr/>
        </p:nvSpPr>
        <p:spPr>
          <a:xfrm>
            <a:off x="6542195" y="1333463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7"/>
          <p:cNvSpPr txBox="1"/>
          <p:nvPr/>
        </p:nvSpPr>
        <p:spPr>
          <a:xfrm>
            <a:off x="5197332" y="1754336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W038</a:t>
            </a:r>
            <a:endParaRPr sz="800"/>
          </a:p>
        </p:txBody>
      </p:sp>
      <p:sp>
        <p:nvSpPr>
          <p:cNvPr id="317" name="Google Shape;317;p17"/>
          <p:cNvSpPr/>
          <p:nvPr/>
        </p:nvSpPr>
        <p:spPr>
          <a:xfrm>
            <a:off x="6542195" y="1714463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7"/>
          <p:cNvSpPr txBox="1"/>
          <p:nvPr/>
        </p:nvSpPr>
        <p:spPr>
          <a:xfrm>
            <a:off x="5197332" y="191871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W039</a:t>
            </a:r>
            <a:endParaRPr sz="800"/>
          </a:p>
        </p:txBody>
      </p:sp>
      <p:sp>
        <p:nvSpPr>
          <p:cNvPr id="360" name="Google Shape;360;p17"/>
          <p:cNvSpPr txBox="1"/>
          <p:nvPr/>
        </p:nvSpPr>
        <p:spPr>
          <a:xfrm>
            <a:off x="5197332" y="2085186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W040</a:t>
            </a:r>
            <a:endParaRPr sz="800"/>
          </a:p>
        </p:txBody>
      </p:sp>
      <p:cxnSp>
        <p:nvCxnSpPr>
          <p:cNvPr id="361" name="Google Shape;361;p17"/>
          <p:cNvCxnSpPr>
            <a:stCxn id="351" idx="0"/>
            <a:endCxn id="343" idx="2"/>
          </p:cNvCxnSpPr>
          <p:nvPr/>
        </p:nvCxnSpPr>
        <p:spPr>
          <a:xfrm>
            <a:off x="7588970" y="1778121"/>
            <a:ext cx="5775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7"/>
          <p:cNvCxnSpPr>
            <a:stCxn id="363" idx="0"/>
            <a:endCxn id="364" idx="3"/>
          </p:cNvCxnSpPr>
          <p:nvPr/>
        </p:nvCxnSpPr>
        <p:spPr>
          <a:xfrm flipH="1">
            <a:off x="6633828" y="3064692"/>
            <a:ext cx="257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7"/>
          <p:cNvCxnSpPr/>
          <p:nvPr/>
        </p:nvCxnSpPr>
        <p:spPr>
          <a:xfrm>
            <a:off x="6304666" y="2492367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17"/>
          <p:cNvCxnSpPr/>
          <p:nvPr/>
        </p:nvCxnSpPr>
        <p:spPr>
          <a:xfrm>
            <a:off x="6304666" y="2682792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17"/>
          <p:cNvCxnSpPr>
            <a:stCxn id="368" idx="0"/>
            <a:endCxn id="369" idx="2"/>
          </p:cNvCxnSpPr>
          <p:nvPr/>
        </p:nvCxnSpPr>
        <p:spPr>
          <a:xfrm>
            <a:off x="7588970" y="2695646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7"/>
          <p:cNvCxnSpPr>
            <a:stCxn id="371" idx="0"/>
            <a:endCxn id="372" idx="2"/>
          </p:cNvCxnSpPr>
          <p:nvPr/>
        </p:nvCxnSpPr>
        <p:spPr>
          <a:xfrm>
            <a:off x="7588970" y="2604806"/>
            <a:ext cx="57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17"/>
          <p:cNvCxnSpPr>
            <a:stCxn id="374" idx="0"/>
            <a:endCxn id="375" idx="2"/>
          </p:cNvCxnSpPr>
          <p:nvPr/>
        </p:nvCxnSpPr>
        <p:spPr>
          <a:xfrm>
            <a:off x="7588970" y="2514480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6" name="Google Shape;376;p17"/>
          <p:cNvGrpSpPr/>
          <p:nvPr/>
        </p:nvGrpSpPr>
        <p:grpSpPr>
          <a:xfrm>
            <a:off x="8159496" y="2228016"/>
            <a:ext cx="685800" cy="1097400"/>
            <a:chOff x="8037576" y="428524"/>
            <a:chExt cx="685800" cy="1097400"/>
          </a:xfrm>
        </p:grpSpPr>
        <p:sp>
          <p:nvSpPr>
            <p:cNvPr id="377" name="Google Shape;377;p17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M5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NEO-Right Middle</a:t>
              </a:r>
              <a:endParaRPr sz="700"/>
            </a:p>
          </p:txBody>
        </p:sp>
        <p:grpSp>
          <p:nvGrpSpPr>
            <p:cNvPr id="378" name="Google Shape;378;p17"/>
            <p:cNvGrpSpPr/>
            <p:nvPr/>
          </p:nvGrpSpPr>
          <p:grpSpPr>
            <a:xfrm>
              <a:off x="8044478" y="650938"/>
              <a:ext cx="129000" cy="309267"/>
              <a:chOff x="8044478" y="650938"/>
              <a:chExt cx="129000" cy="309267"/>
            </a:xfrm>
          </p:grpSpPr>
          <p:sp>
            <p:nvSpPr>
              <p:cNvPr id="375" name="Google Shape;375;p17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372" name="Google Shape;372;p17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369" name="Google Shape;369;p17"/>
              <p:cNvSpPr txBox="1"/>
              <p:nvPr/>
            </p:nvSpPr>
            <p:spPr>
              <a:xfrm rot="5400000">
                <a:off x="8045378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379" name="Google Shape;379;p17"/>
            <p:cNvSpPr txBox="1"/>
            <p:nvPr/>
          </p:nvSpPr>
          <p:spPr>
            <a:xfrm rot="5400000">
              <a:off x="7920578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grpSp>
        <p:nvGrpSpPr>
          <p:cNvPr id="380" name="Google Shape;380;p17"/>
          <p:cNvGrpSpPr/>
          <p:nvPr/>
        </p:nvGrpSpPr>
        <p:grpSpPr>
          <a:xfrm>
            <a:off x="6891528" y="2228013"/>
            <a:ext cx="697442" cy="1097403"/>
            <a:chOff x="6464808" y="428521"/>
            <a:chExt cx="697442" cy="1097403"/>
          </a:xfrm>
        </p:grpSpPr>
        <p:sp>
          <p:nvSpPr>
            <p:cNvPr id="381" name="Google Shape;381;p17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MC5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SparkMax</a:t>
              </a:r>
              <a:endParaRPr sz="700"/>
            </a:p>
          </p:txBody>
        </p:sp>
        <p:grpSp>
          <p:nvGrpSpPr>
            <p:cNvPr id="382" name="Google Shape;382;p17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383" name="Google Shape;383;p17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384" name="Google Shape;384;p17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385" name="Google Shape;385;p17"/>
            <p:cNvGrpSpPr/>
            <p:nvPr/>
          </p:nvGrpSpPr>
          <p:grpSpPr>
            <a:xfrm>
              <a:off x="7033250" y="650938"/>
              <a:ext cx="129000" cy="309267"/>
              <a:chOff x="7577900" y="650938"/>
              <a:chExt cx="129000" cy="309267"/>
            </a:xfrm>
          </p:grpSpPr>
          <p:sp>
            <p:nvSpPr>
              <p:cNvPr id="374" name="Google Shape;374;p17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371" name="Google Shape;371;p17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368" name="Google Shape;368;p17"/>
              <p:cNvSpPr txBox="1"/>
              <p:nvPr/>
            </p:nvSpPr>
            <p:spPr>
              <a:xfrm rot="5400000">
                <a:off x="7578800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386" name="Google Shape;386;p17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363" name="Google Shape;363;p17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  <p:sp>
          <p:nvSpPr>
            <p:cNvPr id="387" name="Google Shape;387;p17"/>
            <p:cNvSpPr txBox="1"/>
            <p:nvPr/>
          </p:nvSpPr>
          <p:spPr>
            <a:xfrm rot="5400000">
              <a:off x="6896150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sp>
        <p:nvSpPr>
          <p:cNvPr id="388" name="Google Shape;388;p17"/>
          <p:cNvSpPr txBox="1"/>
          <p:nvPr/>
        </p:nvSpPr>
        <p:spPr>
          <a:xfrm>
            <a:off x="5882099" y="2462925"/>
            <a:ext cx="478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PDP-P13</a:t>
            </a:r>
            <a:endParaRPr sz="800"/>
          </a:p>
        </p:txBody>
      </p:sp>
      <p:sp>
        <p:nvSpPr>
          <p:cNvPr id="389" name="Google Shape;389;p17"/>
          <p:cNvSpPr/>
          <p:nvPr/>
        </p:nvSpPr>
        <p:spPr>
          <a:xfrm>
            <a:off x="7694245" y="2489371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7"/>
          <p:cNvSpPr/>
          <p:nvPr/>
        </p:nvSpPr>
        <p:spPr>
          <a:xfrm>
            <a:off x="7694245" y="2585500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>
            <a:off x="7694245" y="2681630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>
            <a:off x="6542195" y="2467084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6542195" y="266168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6542195" y="304268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17"/>
          <p:cNvCxnSpPr>
            <a:stCxn id="387" idx="0"/>
            <a:endCxn id="379" idx="2"/>
          </p:cNvCxnSpPr>
          <p:nvPr/>
        </p:nvCxnSpPr>
        <p:spPr>
          <a:xfrm>
            <a:off x="7588970" y="3106345"/>
            <a:ext cx="5775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17"/>
          <p:cNvCxnSpPr>
            <a:stCxn id="396" idx="0"/>
            <a:endCxn id="397" idx="3"/>
          </p:cNvCxnSpPr>
          <p:nvPr/>
        </p:nvCxnSpPr>
        <p:spPr>
          <a:xfrm flipH="1">
            <a:off x="6633828" y="4389400"/>
            <a:ext cx="257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17"/>
          <p:cNvCxnSpPr/>
          <p:nvPr/>
        </p:nvCxnSpPr>
        <p:spPr>
          <a:xfrm>
            <a:off x="6304666" y="3817075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17"/>
          <p:cNvCxnSpPr/>
          <p:nvPr/>
        </p:nvCxnSpPr>
        <p:spPr>
          <a:xfrm>
            <a:off x="6304666" y="4007500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7"/>
          <p:cNvCxnSpPr>
            <a:stCxn id="401" idx="0"/>
            <a:endCxn id="402" idx="2"/>
          </p:cNvCxnSpPr>
          <p:nvPr/>
        </p:nvCxnSpPr>
        <p:spPr>
          <a:xfrm>
            <a:off x="7588970" y="4020354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17"/>
          <p:cNvCxnSpPr>
            <a:stCxn id="404" idx="0"/>
            <a:endCxn id="405" idx="2"/>
          </p:cNvCxnSpPr>
          <p:nvPr/>
        </p:nvCxnSpPr>
        <p:spPr>
          <a:xfrm>
            <a:off x="7588970" y="3929514"/>
            <a:ext cx="577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17"/>
          <p:cNvCxnSpPr>
            <a:stCxn id="407" idx="0"/>
            <a:endCxn id="408" idx="2"/>
          </p:cNvCxnSpPr>
          <p:nvPr/>
        </p:nvCxnSpPr>
        <p:spPr>
          <a:xfrm>
            <a:off x="7588970" y="3839188"/>
            <a:ext cx="578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9" name="Google Shape;409;p17"/>
          <p:cNvGrpSpPr/>
          <p:nvPr/>
        </p:nvGrpSpPr>
        <p:grpSpPr>
          <a:xfrm>
            <a:off x="8159496" y="3552724"/>
            <a:ext cx="685800" cy="1097400"/>
            <a:chOff x="8037576" y="428524"/>
            <a:chExt cx="685800" cy="1097400"/>
          </a:xfrm>
        </p:grpSpPr>
        <p:sp>
          <p:nvSpPr>
            <p:cNvPr id="410" name="Google Shape;410;p17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M6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NEO-Right Back</a:t>
              </a:r>
              <a:endParaRPr sz="700"/>
            </a:p>
          </p:txBody>
        </p:sp>
        <p:grpSp>
          <p:nvGrpSpPr>
            <p:cNvPr id="411" name="Google Shape;411;p17"/>
            <p:cNvGrpSpPr/>
            <p:nvPr/>
          </p:nvGrpSpPr>
          <p:grpSpPr>
            <a:xfrm>
              <a:off x="8044478" y="650938"/>
              <a:ext cx="129000" cy="309267"/>
              <a:chOff x="8044478" y="650938"/>
              <a:chExt cx="129000" cy="309267"/>
            </a:xfrm>
          </p:grpSpPr>
          <p:sp>
            <p:nvSpPr>
              <p:cNvPr id="408" name="Google Shape;408;p17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405" name="Google Shape;405;p17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402" name="Google Shape;402;p17"/>
              <p:cNvSpPr txBox="1"/>
              <p:nvPr/>
            </p:nvSpPr>
            <p:spPr>
              <a:xfrm rot="5400000">
                <a:off x="8045378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412" name="Google Shape;412;p17"/>
            <p:cNvSpPr txBox="1"/>
            <p:nvPr/>
          </p:nvSpPr>
          <p:spPr>
            <a:xfrm rot="5400000">
              <a:off x="7920578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grpSp>
        <p:nvGrpSpPr>
          <p:cNvPr id="413" name="Google Shape;413;p17"/>
          <p:cNvGrpSpPr/>
          <p:nvPr/>
        </p:nvGrpSpPr>
        <p:grpSpPr>
          <a:xfrm>
            <a:off x="6891528" y="3552721"/>
            <a:ext cx="697442" cy="1097403"/>
            <a:chOff x="6464808" y="428521"/>
            <a:chExt cx="697442" cy="1097403"/>
          </a:xfrm>
        </p:grpSpPr>
        <p:sp>
          <p:nvSpPr>
            <p:cNvPr id="414" name="Google Shape;414;p17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MC6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SparkMax</a:t>
              </a:r>
              <a:endParaRPr sz="700"/>
            </a:p>
          </p:txBody>
        </p:sp>
        <p:grpSp>
          <p:nvGrpSpPr>
            <p:cNvPr id="415" name="Google Shape;415;p17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416" name="Google Shape;416;p17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417" name="Google Shape;417;p17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418" name="Google Shape;418;p17"/>
            <p:cNvGrpSpPr/>
            <p:nvPr/>
          </p:nvGrpSpPr>
          <p:grpSpPr>
            <a:xfrm>
              <a:off x="7033250" y="650938"/>
              <a:ext cx="129000" cy="309267"/>
              <a:chOff x="7577900" y="650938"/>
              <a:chExt cx="129000" cy="309267"/>
            </a:xfrm>
          </p:grpSpPr>
          <p:sp>
            <p:nvSpPr>
              <p:cNvPr id="407" name="Google Shape;407;p17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404" name="Google Shape;404;p17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401" name="Google Shape;401;p17"/>
              <p:cNvSpPr txBox="1"/>
              <p:nvPr/>
            </p:nvSpPr>
            <p:spPr>
              <a:xfrm rot="5400000">
                <a:off x="7578800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419" name="Google Shape;419;p17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396" name="Google Shape;396;p17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  <p:sp>
          <p:nvSpPr>
            <p:cNvPr id="420" name="Google Shape;420;p17"/>
            <p:cNvSpPr txBox="1"/>
            <p:nvPr/>
          </p:nvSpPr>
          <p:spPr>
            <a:xfrm rot="5400000">
              <a:off x="6896150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sp>
        <p:nvSpPr>
          <p:cNvPr id="421" name="Google Shape;421;p17"/>
          <p:cNvSpPr txBox="1"/>
          <p:nvPr/>
        </p:nvSpPr>
        <p:spPr>
          <a:xfrm>
            <a:off x="5882048" y="3787625"/>
            <a:ext cx="478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PDP-P12</a:t>
            </a:r>
            <a:endParaRPr sz="800"/>
          </a:p>
        </p:txBody>
      </p:sp>
      <p:sp>
        <p:nvSpPr>
          <p:cNvPr id="422" name="Google Shape;422;p17"/>
          <p:cNvSpPr/>
          <p:nvPr/>
        </p:nvSpPr>
        <p:spPr>
          <a:xfrm>
            <a:off x="7694245" y="3814079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7"/>
          <p:cNvSpPr/>
          <p:nvPr/>
        </p:nvSpPr>
        <p:spPr>
          <a:xfrm>
            <a:off x="7694245" y="391020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7"/>
          <p:cNvSpPr/>
          <p:nvPr/>
        </p:nvSpPr>
        <p:spPr>
          <a:xfrm>
            <a:off x="7694245" y="400633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7"/>
          <p:cNvSpPr/>
          <p:nvPr/>
        </p:nvSpPr>
        <p:spPr>
          <a:xfrm>
            <a:off x="6542195" y="3791792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6542195" y="398639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6542195" y="436739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17"/>
          <p:cNvCxnSpPr>
            <a:stCxn id="420" idx="0"/>
            <a:endCxn id="412" idx="2"/>
          </p:cNvCxnSpPr>
          <p:nvPr/>
        </p:nvCxnSpPr>
        <p:spPr>
          <a:xfrm>
            <a:off x="7588970" y="4431053"/>
            <a:ext cx="5775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8" name="Google Shape;428;p17"/>
          <p:cNvGrpSpPr/>
          <p:nvPr/>
        </p:nvGrpSpPr>
        <p:grpSpPr>
          <a:xfrm>
            <a:off x="3735318" y="1471768"/>
            <a:ext cx="513789" cy="1007522"/>
            <a:chOff x="5309668" y="3791796"/>
            <a:chExt cx="513789" cy="1007522"/>
          </a:xfrm>
        </p:grpSpPr>
        <p:sp>
          <p:nvSpPr>
            <p:cNvPr id="429" name="Google Shape;429;p17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CN2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430" name="Google Shape;430;p17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431" name="Google Shape;431;p17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432" name="Google Shape;432;p17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433" name="Google Shape;433;p17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  <p:sp>
            <p:nvSpPr>
              <p:cNvPr id="434" name="Google Shape;434;p17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435" name="Google Shape;435;p17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436" name="Google Shape;436;p17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</p:grpSp>
        <p:grpSp>
          <p:nvGrpSpPr>
            <p:cNvPr id="437" name="Google Shape;437;p17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438" name="Google Shape;438;p17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P8</a:t>
                </a:r>
                <a:endParaRPr sz="700"/>
              </a:p>
            </p:txBody>
          </p:sp>
          <p:sp>
            <p:nvSpPr>
              <p:cNvPr id="330" name="Google Shape;330;p17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  <p:sp>
            <p:nvSpPr>
              <p:cNvPr id="324" name="Google Shape;324;p17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327" name="Google Shape;327;p17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</p:grpSp>
      </p:grpSp>
      <p:sp>
        <p:nvSpPr>
          <p:cNvPr id="439" name="Google Shape;439;p17"/>
          <p:cNvSpPr txBox="1"/>
          <p:nvPr/>
        </p:nvSpPr>
        <p:spPr>
          <a:xfrm>
            <a:off x="3319892" y="1572162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W035</a:t>
            </a:r>
            <a:endParaRPr sz="800"/>
          </a:p>
        </p:txBody>
      </p:sp>
      <p:sp>
        <p:nvSpPr>
          <p:cNvPr id="440" name="Google Shape;440;p17"/>
          <p:cNvSpPr txBox="1"/>
          <p:nvPr/>
        </p:nvSpPr>
        <p:spPr>
          <a:xfrm>
            <a:off x="3319892" y="176833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W036</a:t>
            </a:r>
            <a:endParaRPr sz="800"/>
          </a:p>
        </p:txBody>
      </p:sp>
      <p:sp>
        <p:nvSpPr>
          <p:cNvPr id="441" name="Google Shape;441;p17"/>
          <p:cNvSpPr txBox="1"/>
          <p:nvPr/>
        </p:nvSpPr>
        <p:spPr>
          <a:xfrm>
            <a:off x="3319892" y="1938396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W037</a:t>
            </a:r>
            <a:endParaRPr sz="800"/>
          </a:p>
        </p:txBody>
      </p:sp>
      <p:sp>
        <p:nvSpPr>
          <p:cNvPr id="326" name="Google Shape;326;p17"/>
          <p:cNvSpPr/>
          <p:nvPr/>
        </p:nvSpPr>
        <p:spPr>
          <a:xfrm>
            <a:off x="2503807" y="171446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2" name="Google Shape;442;p17"/>
          <p:cNvCxnSpPr>
            <a:stCxn id="443" idx="0"/>
            <a:endCxn id="326" idx="1"/>
          </p:cNvCxnSpPr>
          <p:nvPr/>
        </p:nvCxnSpPr>
        <p:spPr>
          <a:xfrm>
            <a:off x="2255143" y="1736472"/>
            <a:ext cx="248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17"/>
          <p:cNvCxnSpPr/>
          <p:nvPr/>
        </p:nvCxnSpPr>
        <p:spPr>
          <a:xfrm rot="10800000">
            <a:off x="2248005" y="1164147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17"/>
          <p:cNvCxnSpPr/>
          <p:nvPr/>
        </p:nvCxnSpPr>
        <p:spPr>
          <a:xfrm rot="10800000">
            <a:off x="2248005" y="1354572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17"/>
          <p:cNvCxnSpPr>
            <a:stCxn id="447" idx="0"/>
            <a:endCxn id="448" idx="2"/>
          </p:cNvCxnSpPr>
          <p:nvPr/>
        </p:nvCxnSpPr>
        <p:spPr>
          <a:xfrm flipH="1">
            <a:off x="992801" y="1367426"/>
            <a:ext cx="564900" cy="3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17"/>
          <p:cNvCxnSpPr>
            <a:stCxn id="450" idx="0"/>
            <a:endCxn id="451" idx="2"/>
          </p:cNvCxnSpPr>
          <p:nvPr/>
        </p:nvCxnSpPr>
        <p:spPr>
          <a:xfrm flipH="1">
            <a:off x="993701" y="1276586"/>
            <a:ext cx="5640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17"/>
          <p:cNvCxnSpPr>
            <a:stCxn id="453" idx="0"/>
            <a:endCxn id="454" idx="2"/>
          </p:cNvCxnSpPr>
          <p:nvPr/>
        </p:nvCxnSpPr>
        <p:spPr>
          <a:xfrm flipH="1">
            <a:off x="992801" y="1186259"/>
            <a:ext cx="564900" cy="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5" name="Google Shape;455;p17"/>
          <p:cNvGrpSpPr/>
          <p:nvPr/>
        </p:nvGrpSpPr>
        <p:grpSpPr>
          <a:xfrm flipH="1">
            <a:off x="314950" y="902971"/>
            <a:ext cx="685800" cy="1097400"/>
            <a:chOff x="8037576" y="428524"/>
            <a:chExt cx="685800" cy="1097400"/>
          </a:xfrm>
        </p:grpSpPr>
        <p:sp>
          <p:nvSpPr>
            <p:cNvPr id="456" name="Google Shape;456;p17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NEO-Left Front</a:t>
              </a:r>
              <a:endParaRPr sz="700"/>
            </a:p>
          </p:txBody>
        </p:sp>
        <p:grpSp>
          <p:nvGrpSpPr>
            <p:cNvPr id="457" name="Google Shape;457;p17"/>
            <p:cNvGrpSpPr/>
            <p:nvPr/>
          </p:nvGrpSpPr>
          <p:grpSpPr>
            <a:xfrm>
              <a:off x="8044478" y="650938"/>
              <a:ext cx="129000" cy="309267"/>
              <a:chOff x="8044478" y="650938"/>
              <a:chExt cx="129000" cy="309267"/>
            </a:xfrm>
          </p:grpSpPr>
          <p:sp>
            <p:nvSpPr>
              <p:cNvPr id="454" name="Google Shape;454;p17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451" name="Google Shape;451;p17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448" name="Google Shape;448;p17"/>
              <p:cNvSpPr txBox="1"/>
              <p:nvPr/>
            </p:nvSpPr>
            <p:spPr>
              <a:xfrm rot="5400000">
                <a:off x="8045378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458" name="Google Shape;458;p17"/>
            <p:cNvSpPr txBox="1"/>
            <p:nvPr/>
          </p:nvSpPr>
          <p:spPr>
            <a:xfrm rot="5400000">
              <a:off x="7920578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grpSp>
        <p:nvGrpSpPr>
          <p:cNvPr id="459" name="Google Shape;459;p17"/>
          <p:cNvGrpSpPr/>
          <p:nvPr/>
        </p:nvGrpSpPr>
        <p:grpSpPr>
          <a:xfrm flipH="1">
            <a:off x="1557701" y="899793"/>
            <a:ext cx="697442" cy="1097403"/>
            <a:chOff x="6464808" y="428521"/>
            <a:chExt cx="697442" cy="1097403"/>
          </a:xfrm>
        </p:grpSpPr>
        <p:sp>
          <p:nvSpPr>
            <p:cNvPr id="460" name="Google Shape;460;p17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SparkMax</a:t>
              </a:r>
              <a:endParaRPr sz="700"/>
            </a:p>
          </p:txBody>
        </p:sp>
        <p:grpSp>
          <p:nvGrpSpPr>
            <p:cNvPr id="461" name="Google Shape;461;p17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462" name="Google Shape;462;p17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463" name="Google Shape;463;p17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464" name="Google Shape;464;p17"/>
            <p:cNvGrpSpPr/>
            <p:nvPr/>
          </p:nvGrpSpPr>
          <p:grpSpPr>
            <a:xfrm>
              <a:off x="7033250" y="650938"/>
              <a:ext cx="129000" cy="309267"/>
              <a:chOff x="7577900" y="650938"/>
              <a:chExt cx="129000" cy="309267"/>
            </a:xfrm>
          </p:grpSpPr>
          <p:sp>
            <p:nvSpPr>
              <p:cNvPr id="453" name="Google Shape;453;p17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450" name="Google Shape;450;p17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447" name="Google Shape;447;p17"/>
              <p:cNvSpPr txBox="1"/>
              <p:nvPr/>
            </p:nvSpPr>
            <p:spPr>
              <a:xfrm rot="5400000">
                <a:off x="7578800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465" name="Google Shape;465;p17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443" name="Google Shape;443;p17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  <p:sp>
          <p:nvSpPr>
            <p:cNvPr id="466" name="Google Shape;466;p17"/>
            <p:cNvSpPr txBox="1"/>
            <p:nvPr/>
          </p:nvSpPr>
          <p:spPr>
            <a:xfrm rot="5400000">
              <a:off x="6896150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sp>
        <p:nvSpPr>
          <p:cNvPr id="467" name="Google Shape;467;p17"/>
          <p:cNvSpPr txBox="1"/>
          <p:nvPr/>
        </p:nvSpPr>
        <p:spPr>
          <a:xfrm flipH="1">
            <a:off x="2786112" y="1134704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PDP-P3</a:t>
            </a:r>
            <a:endParaRPr sz="800"/>
          </a:p>
        </p:txBody>
      </p:sp>
      <p:sp>
        <p:nvSpPr>
          <p:cNvPr id="468" name="Google Shape;468;p17"/>
          <p:cNvSpPr/>
          <p:nvPr/>
        </p:nvSpPr>
        <p:spPr>
          <a:xfrm flipH="1">
            <a:off x="1374501" y="116432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7"/>
          <p:cNvSpPr/>
          <p:nvPr/>
        </p:nvSpPr>
        <p:spPr>
          <a:xfrm flipH="1">
            <a:off x="1374501" y="126045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7"/>
          <p:cNvSpPr/>
          <p:nvPr/>
        </p:nvSpPr>
        <p:spPr>
          <a:xfrm flipH="1">
            <a:off x="1374501" y="1356584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17"/>
          <p:cNvCxnSpPr>
            <a:stCxn id="466" idx="0"/>
            <a:endCxn id="458" idx="2"/>
          </p:cNvCxnSpPr>
          <p:nvPr/>
        </p:nvCxnSpPr>
        <p:spPr>
          <a:xfrm flipH="1">
            <a:off x="993701" y="1778124"/>
            <a:ext cx="564000" cy="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17"/>
          <p:cNvSpPr/>
          <p:nvPr/>
        </p:nvSpPr>
        <p:spPr>
          <a:xfrm>
            <a:off x="2503807" y="1138863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"/>
          <p:cNvSpPr/>
          <p:nvPr/>
        </p:nvSpPr>
        <p:spPr>
          <a:xfrm>
            <a:off x="2503807" y="133346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7"/>
          <p:cNvSpPr txBox="1"/>
          <p:nvPr/>
        </p:nvSpPr>
        <p:spPr>
          <a:xfrm>
            <a:off x="2650950" y="98932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W001</a:t>
            </a:r>
            <a:endParaRPr sz="800"/>
          </a:p>
        </p:txBody>
      </p:sp>
      <p:sp>
        <p:nvSpPr>
          <p:cNvPr id="323" name="Google Shape;323;p17"/>
          <p:cNvSpPr/>
          <p:nvPr/>
        </p:nvSpPr>
        <p:spPr>
          <a:xfrm>
            <a:off x="2503807" y="3039174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17"/>
          <p:cNvCxnSpPr>
            <a:stCxn id="476" idx="0"/>
            <a:endCxn id="323" idx="1"/>
          </p:cNvCxnSpPr>
          <p:nvPr/>
        </p:nvCxnSpPr>
        <p:spPr>
          <a:xfrm>
            <a:off x="2255143" y="3061179"/>
            <a:ext cx="248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17"/>
          <p:cNvCxnSpPr/>
          <p:nvPr/>
        </p:nvCxnSpPr>
        <p:spPr>
          <a:xfrm rot="10800000">
            <a:off x="2248005" y="2488854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17"/>
          <p:cNvCxnSpPr/>
          <p:nvPr/>
        </p:nvCxnSpPr>
        <p:spPr>
          <a:xfrm rot="10800000">
            <a:off x="2248005" y="2679279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17"/>
          <p:cNvCxnSpPr>
            <a:stCxn id="480" idx="0"/>
            <a:endCxn id="481" idx="2"/>
          </p:cNvCxnSpPr>
          <p:nvPr/>
        </p:nvCxnSpPr>
        <p:spPr>
          <a:xfrm flipH="1">
            <a:off x="992801" y="2692133"/>
            <a:ext cx="564900" cy="3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17"/>
          <p:cNvCxnSpPr>
            <a:stCxn id="483" idx="0"/>
            <a:endCxn id="484" idx="2"/>
          </p:cNvCxnSpPr>
          <p:nvPr/>
        </p:nvCxnSpPr>
        <p:spPr>
          <a:xfrm flipH="1">
            <a:off x="993701" y="2601293"/>
            <a:ext cx="5640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17"/>
          <p:cNvCxnSpPr>
            <a:stCxn id="486" idx="0"/>
            <a:endCxn id="487" idx="2"/>
          </p:cNvCxnSpPr>
          <p:nvPr/>
        </p:nvCxnSpPr>
        <p:spPr>
          <a:xfrm flipH="1">
            <a:off x="992801" y="2510967"/>
            <a:ext cx="564900" cy="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8" name="Google Shape;488;p17"/>
          <p:cNvGrpSpPr/>
          <p:nvPr/>
        </p:nvGrpSpPr>
        <p:grpSpPr>
          <a:xfrm flipH="1">
            <a:off x="314950" y="2227678"/>
            <a:ext cx="685800" cy="1097400"/>
            <a:chOff x="8037576" y="428524"/>
            <a:chExt cx="685800" cy="1097400"/>
          </a:xfrm>
        </p:grpSpPr>
        <p:sp>
          <p:nvSpPr>
            <p:cNvPr id="489" name="Google Shape;489;p17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M2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NEO-Left Middle</a:t>
              </a:r>
              <a:endParaRPr sz="700"/>
            </a:p>
          </p:txBody>
        </p:sp>
        <p:grpSp>
          <p:nvGrpSpPr>
            <p:cNvPr id="490" name="Google Shape;490;p17"/>
            <p:cNvGrpSpPr/>
            <p:nvPr/>
          </p:nvGrpSpPr>
          <p:grpSpPr>
            <a:xfrm>
              <a:off x="8044478" y="650938"/>
              <a:ext cx="129000" cy="309267"/>
              <a:chOff x="8044478" y="650938"/>
              <a:chExt cx="129000" cy="309267"/>
            </a:xfrm>
          </p:grpSpPr>
          <p:sp>
            <p:nvSpPr>
              <p:cNvPr id="487" name="Google Shape;487;p17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484" name="Google Shape;484;p17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481" name="Google Shape;481;p17"/>
              <p:cNvSpPr txBox="1"/>
              <p:nvPr/>
            </p:nvSpPr>
            <p:spPr>
              <a:xfrm rot="5400000">
                <a:off x="8045378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491" name="Google Shape;491;p17"/>
            <p:cNvSpPr txBox="1"/>
            <p:nvPr/>
          </p:nvSpPr>
          <p:spPr>
            <a:xfrm rot="5400000">
              <a:off x="7920578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grpSp>
        <p:nvGrpSpPr>
          <p:cNvPr id="492" name="Google Shape;492;p17"/>
          <p:cNvGrpSpPr/>
          <p:nvPr/>
        </p:nvGrpSpPr>
        <p:grpSpPr>
          <a:xfrm flipH="1">
            <a:off x="1557701" y="2224500"/>
            <a:ext cx="697442" cy="1097403"/>
            <a:chOff x="6464808" y="428521"/>
            <a:chExt cx="697442" cy="1097403"/>
          </a:xfrm>
        </p:grpSpPr>
        <p:sp>
          <p:nvSpPr>
            <p:cNvPr id="493" name="Google Shape;493;p17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MC2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SparkMax</a:t>
              </a:r>
              <a:endParaRPr sz="700"/>
            </a:p>
          </p:txBody>
        </p:sp>
        <p:grpSp>
          <p:nvGrpSpPr>
            <p:cNvPr id="494" name="Google Shape;494;p17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495" name="Google Shape;495;p17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496" name="Google Shape;496;p17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497" name="Google Shape;497;p17"/>
            <p:cNvGrpSpPr/>
            <p:nvPr/>
          </p:nvGrpSpPr>
          <p:grpSpPr>
            <a:xfrm>
              <a:off x="7033250" y="650938"/>
              <a:ext cx="129000" cy="309267"/>
              <a:chOff x="7577900" y="650938"/>
              <a:chExt cx="129000" cy="309267"/>
            </a:xfrm>
          </p:grpSpPr>
          <p:sp>
            <p:nvSpPr>
              <p:cNvPr id="486" name="Google Shape;486;p17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483" name="Google Shape;483;p17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480" name="Google Shape;480;p17"/>
              <p:cNvSpPr txBox="1"/>
              <p:nvPr/>
            </p:nvSpPr>
            <p:spPr>
              <a:xfrm rot="5400000">
                <a:off x="7578800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498" name="Google Shape;498;p17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476" name="Google Shape;476;p17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  <p:sp>
          <p:nvSpPr>
            <p:cNvPr id="499" name="Google Shape;499;p17"/>
            <p:cNvSpPr txBox="1"/>
            <p:nvPr/>
          </p:nvSpPr>
          <p:spPr>
            <a:xfrm rot="5400000">
              <a:off x="6896150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sp>
        <p:nvSpPr>
          <p:cNvPr id="500" name="Google Shape;500;p17"/>
          <p:cNvSpPr txBox="1"/>
          <p:nvPr/>
        </p:nvSpPr>
        <p:spPr>
          <a:xfrm flipH="1">
            <a:off x="2786112" y="2459412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PDP-P2</a:t>
            </a:r>
            <a:endParaRPr sz="800"/>
          </a:p>
        </p:txBody>
      </p:sp>
      <p:sp>
        <p:nvSpPr>
          <p:cNvPr id="501" name="Google Shape;501;p17"/>
          <p:cNvSpPr/>
          <p:nvPr/>
        </p:nvSpPr>
        <p:spPr>
          <a:xfrm flipH="1">
            <a:off x="1374501" y="2489033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7"/>
          <p:cNvSpPr/>
          <p:nvPr/>
        </p:nvSpPr>
        <p:spPr>
          <a:xfrm flipH="1">
            <a:off x="1374501" y="2585162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7"/>
          <p:cNvSpPr/>
          <p:nvPr/>
        </p:nvSpPr>
        <p:spPr>
          <a:xfrm flipH="1">
            <a:off x="1374501" y="2681292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17"/>
          <p:cNvCxnSpPr>
            <a:stCxn id="499" idx="0"/>
            <a:endCxn id="491" idx="2"/>
          </p:cNvCxnSpPr>
          <p:nvPr/>
        </p:nvCxnSpPr>
        <p:spPr>
          <a:xfrm flipH="1">
            <a:off x="993701" y="3102832"/>
            <a:ext cx="564000" cy="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17"/>
          <p:cNvSpPr/>
          <p:nvPr/>
        </p:nvSpPr>
        <p:spPr>
          <a:xfrm>
            <a:off x="2503807" y="2463571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7"/>
          <p:cNvSpPr/>
          <p:nvPr/>
        </p:nvSpPr>
        <p:spPr>
          <a:xfrm>
            <a:off x="2503807" y="2658174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7"/>
          <p:cNvSpPr txBox="1"/>
          <p:nvPr/>
        </p:nvSpPr>
        <p:spPr>
          <a:xfrm>
            <a:off x="2650950" y="231403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W002</a:t>
            </a:r>
            <a:endParaRPr sz="800"/>
          </a:p>
        </p:txBody>
      </p:sp>
      <p:sp>
        <p:nvSpPr>
          <p:cNvPr id="329" name="Google Shape;329;p17"/>
          <p:cNvSpPr/>
          <p:nvPr/>
        </p:nvSpPr>
        <p:spPr>
          <a:xfrm>
            <a:off x="2503807" y="4363882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17"/>
          <p:cNvCxnSpPr>
            <a:stCxn id="509" idx="0"/>
            <a:endCxn id="329" idx="1"/>
          </p:cNvCxnSpPr>
          <p:nvPr/>
        </p:nvCxnSpPr>
        <p:spPr>
          <a:xfrm>
            <a:off x="2255143" y="4385887"/>
            <a:ext cx="248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17"/>
          <p:cNvCxnSpPr/>
          <p:nvPr/>
        </p:nvCxnSpPr>
        <p:spPr>
          <a:xfrm rot="10800000">
            <a:off x="2248005" y="3813562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17"/>
          <p:cNvCxnSpPr/>
          <p:nvPr/>
        </p:nvCxnSpPr>
        <p:spPr>
          <a:xfrm rot="10800000">
            <a:off x="2248005" y="4003987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17"/>
          <p:cNvCxnSpPr>
            <a:stCxn id="513" idx="0"/>
            <a:endCxn id="514" idx="2"/>
          </p:cNvCxnSpPr>
          <p:nvPr/>
        </p:nvCxnSpPr>
        <p:spPr>
          <a:xfrm flipH="1">
            <a:off x="992801" y="4016841"/>
            <a:ext cx="564900" cy="33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17"/>
          <p:cNvCxnSpPr>
            <a:stCxn id="516" idx="0"/>
            <a:endCxn id="517" idx="2"/>
          </p:cNvCxnSpPr>
          <p:nvPr/>
        </p:nvCxnSpPr>
        <p:spPr>
          <a:xfrm flipH="1">
            <a:off x="993701" y="3926001"/>
            <a:ext cx="5640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17"/>
          <p:cNvCxnSpPr>
            <a:stCxn id="519" idx="0"/>
            <a:endCxn id="520" idx="2"/>
          </p:cNvCxnSpPr>
          <p:nvPr/>
        </p:nvCxnSpPr>
        <p:spPr>
          <a:xfrm flipH="1">
            <a:off x="992801" y="3835674"/>
            <a:ext cx="564900" cy="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1" name="Google Shape;521;p17"/>
          <p:cNvGrpSpPr/>
          <p:nvPr/>
        </p:nvGrpSpPr>
        <p:grpSpPr>
          <a:xfrm flipH="1">
            <a:off x="314950" y="3552386"/>
            <a:ext cx="685800" cy="1097400"/>
            <a:chOff x="8037576" y="428524"/>
            <a:chExt cx="685800" cy="1097400"/>
          </a:xfrm>
        </p:grpSpPr>
        <p:sp>
          <p:nvSpPr>
            <p:cNvPr id="522" name="Google Shape;522;p17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M3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NEO-Left Back</a:t>
              </a:r>
              <a:endParaRPr sz="700"/>
            </a:p>
          </p:txBody>
        </p:sp>
        <p:grpSp>
          <p:nvGrpSpPr>
            <p:cNvPr id="523" name="Google Shape;523;p17"/>
            <p:cNvGrpSpPr/>
            <p:nvPr/>
          </p:nvGrpSpPr>
          <p:grpSpPr>
            <a:xfrm>
              <a:off x="8044478" y="650938"/>
              <a:ext cx="129000" cy="309267"/>
              <a:chOff x="8044478" y="650938"/>
              <a:chExt cx="129000" cy="309267"/>
            </a:xfrm>
          </p:grpSpPr>
          <p:sp>
            <p:nvSpPr>
              <p:cNvPr id="520" name="Google Shape;520;p17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517" name="Google Shape;517;p17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514" name="Google Shape;514;p17"/>
              <p:cNvSpPr txBox="1"/>
              <p:nvPr/>
            </p:nvSpPr>
            <p:spPr>
              <a:xfrm rot="5400000">
                <a:off x="8045378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524" name="Google Shape;524;p17"/>
            <p:cNvSpPr txBox="1"/>
            <p:nvPr/>
          </p:nvSpPr>
          <p:spPr>
            <a:xfrm rot="5400000">
              <a:off x="7920578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grpSp>
        <p:nvGrpSpPr>
          <p:cNvPr id="525" name="Google Shape;525;p17"/>
          <p:cNvGrpSpPr/>
          <p:nvPr/>
        </p:nvGrpSpPr>
        <p:grpSpPr>
          <a:xfrm flipH="1">
            <a:off x="1557701" y="3549208"/>
            <a:ext cx="697442" cy="1097403"/>
            <a:chOff x="6464808" y="428521"/>
            <a:chExt cx="697442" cy="1097403"/>
          </a:xfrm>
        </p:grpSpPr>
        <p:sp>
          <p:nvSpPr>
            <p:cNvPr id="526" name="Google Shape;526;p17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MC3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SparkMax</a:t>
              </a:r>
              <a:endParaRPr sz="700"/>
            </a:p>
          </p:txBody>
        </p:sp>
        <p:grpSp>
          <p:nvGrpSpPr>
            <p:cNvPr id="527" name="Google Shape;527;p17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528" name="Google Shape;528;p17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529" name="Google Shape;529;p17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530" name="Google Shape;530;p17"/>
            <p:cNvGrpSpPr/>
            <p:nvPr/>
          </p:nvGrpSpPr>
          <p:grpSpPr>
            <a:xfrm>
              <a:off x="7033250" y="650938"/>
              <a:ext cx="129000" cy="309267"/>
              <a:chOff x="7577900" y="650938"/>
              <a:chExt cx="129000" cy="309267"/>
            </a:xfrm>
          </p:grpSpPr>
          <p:sp>
            <p:nvSpPr>
              <p:cNvPr id="519" name="Google Shape;519;p17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516" name="Google Shape;516;p17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513" name="Google Shape;513;p17"/>
              <p:cNvSpPr txBox="1"/>
              <p:nvPr/>
            </p:nvSpPr>
            <p:spPr>
              <a:xfrm rot="5400000">
                <a:off x="7578800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531" name="Google Shape;531;p17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509" name="Google Shape;509;p17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  <p:sp>
          <p:nvSpPr>
            <p:cNvPr id="532" name="Google Shape;532;p17"/>
            <p:cNvSpPr txBox="1"/>
            <p:nvPr/>
          </p:nvSpPr>
          <p:spPr>
            <a:xfrm rot="5400000">
              <a:off x="6896150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sp>
        <p:nvSpPr>
          <p:cNvPr id="533" name="Google Shape;533;p17"/>
          <p:cNvSpPr txBox="1"/>
          <p:nvPr/>
        </p:nvSpPr>
        <p:spPr>
          <a:xfrm flipH="1">
            <a:off x="2786112" y="3784119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PDP-P1</a:t>
            </a:r>
            <a:endParaRPr sz="800"/>
          </a:p>
        </p:txBody>
      </p:sp>
      <p:sp>
        <p:nvSpPr>
          <p:cNvPr id="534" name="Google Shape;534;p17"/>
          <p:cNvSpPr/>
          <p:nvPr/>
        </p:nvSpPr>
        <p:spPr>
          <a:xfrm flipH="1">
            <a:off x="1374501" y="3813741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7"/>
          <p:cNvSpPr/>
          <p:nvPr/>
        </p:nvSpPr>
        <p:spPr>
          <a:xfrm flipH="1">
            <a:off x="1374501" y="3909870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7"/>
          <p:cNvSpPr/>
          <p:nvPr/>
        </p:nvSpPr>
        <p:spPr>
          <a:xfrm flipH="1">
            <a:off x="1374501" y="4005999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17"/>
          <p:cNvCxnSpPr>
            <a:stCxn id="532" idx="0"/>
            <a:endCxn id="524" idx="2"/>
          </p:cNvCxnSpPr>
          <p:nvPr/>
        </p:nvCxnSpPr>
        <p:spPr>
          <a:xfrm flipH="1">
            <a:off x="993701" y="4427540"/>
            <a:ext cx="564000" cy="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17"/>
          <p:cNvSpPr/>
          <p:nvPr/>
        </p:nvSpPr>
        <p:spPr>
          <a:xfrm>
            <a:off x="2503807" y="3788279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7"/>
          <p:cNvSpPr/>
          <p:nvPr/>
        </p:nvSpPr>
        <p:spPr>
          <a:xfrm>
            <a:off x="2503807" y="3982882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7"/>
          <p:cNvSpPr txBox="1"/>
          <p:nvPr/>
        </p:nvSpPr>
        <p:spPr>
          <a:xfrm>
            <a:off x="2650950" y="363874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W003</a:t>
            </a:r>
            <a:endParaRPr sz="800"/>
          </a:p>
        </p:txBody>
      </p:sp>
      <p:sp>
        <p:nvSpPr>
          <p:cNvPr id="541" name="Google Shape;541;p17"/>
          <p:cNvSpPr txBox="1"/>
          <p:nvPr/>
        </p:nvSpPr>
        <p:spPr>
          <a:xfrm>
            <a:off x="6225250" y="231893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W005</a:t>
            </a:r>
            <a:endParaRPr sz="800"/>
          </a:p>
        </p:txBody>
      </p:sp>
      <p:sp>
        <p:nvSpPr>
          <p:cNvPr id="542" name="Google Shape;542;p17"/>
          <p:cNvSpPr txBox="1"/>
          <p:nvPr/>
        </p:nvSpPr>
        <p:spPr>
          <a:xfrm>
            <a:off x="6225250" y="364540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W006</a:t>
            </a:r>
            <a:endParaRPr sz="800"/>
          </a:p>
        </p:txBody>
      </p:sp>
      <p:sp>
        <p:nvSpPr>
          <p:cNvPr id="543" name="Google Shape;543;p17"/>
          <p:cNvSpPr txBox="1"/>
          <p:nvPr/>
        </p:nvSpPr>
        <p:spPr>
          <a:xfrm>
            <a:off x="3338100" y="0"/>
            <a:ext cx="2467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/>
              <a:t>Drive Train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/>
              <a:t>R1.0 02082019</a:t>
            </a:r>
            <a:endParaRPr sz="1200"/>
          </a:p>
        </p:txBody>
      </p:sp>
      <p:sp>
        <p:nvSpPr>
          <p:cNvPr id="544" name="Google Shape;544;p17"/>
          <p:cNvSpPr txBox="1"/>
          <p:nvPr/>
        </p:nvSpPr>
        <p:spPr>
          <a:xfrm>
            <a:off x="3991019" y="277529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545" name="Google Shape;545;p17"/>
          <p:cNvSpPr/>
          <p:nvPr/>
        </p:nvSpPr>
        <p:spPr>
          <a:xfrm>
            <a:off x="8024998" y="292964"/>
            <a:ext cx="822900" cy="41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ENC1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SRX Encoder</a:t>
            </a:r>
            <a:endParaRPr sz="700"/>
          </a:p>
        </p:txBody>
      </p:sp>
      <p:sp>
        <p:nvSpPr>
          <p:cNvPr id="546" name="Google Shape;546;p17"/>
          <p:cNvSpPr txBox="1"/>
          <p:nvPr/>
        </p:nvSpPr>
        <p:spPr>
          <a:xfrm rot="5400000">
            <a:off x="7920986" y="434722"/>
            <a:ext cx="332700" cy="1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J1 Data</a:t>
            </a:r>
            <a:endParaRPr sz="700"/>
          </a:p>
        </p:txBody>
      </p:sp>
      <p:cxnSp>
        <p:nvCxnSpPr>
          <p:cNvPr id="547" name="Google Shape;547;p17"/>
          <p:cNvCxnSpPr>
            <a:stCxn id="548" idx="3"/>
            <a:endCxn id="546" idx="2"/>
          </p:cNvCxnSpPr>
          <p:nvPr/>
        </p:nvCxnSpPr>
        <p:spPr>
          <a:xfrm flipH="1" rot="10800000">
            <a:off x="7290149" y="498727"/>
            <a:ext cx="733200" cy="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17"/>
          <p:cNvSpPr txBox="1"/>
          <p:nvPr/>
        </p:nvSpPr>
        <p:spPr>
          <a:xfrm>
            <a:off x="6869549" y="377377"/>
            <a:ext cx="4206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RR1</a:t>
            </a:r>
            <a:endParaRPr sz="800"/>
          </a:p>
        </p:txBody>
      </p:sp>
      <p:sp>
        <p:nvSpPr>
          <p:cNvPr id="549" name="Google Shape;549;p17"/>
          <p:cNvSpPr txBox="1"/>
          <p:nvPr/>
        </p:nvSpPr>
        <p:spPr>
          <a:xfrm rot="5400000">
            <a:off x="3851819" y="110727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cxnSp>
        <p:nvCxnSpPr>
          <p:cNvPr id="550" name="Google Shape;550;p17"/>
          <p:cNvCxnSpPr>
            <a:stCxn id="430" idx="0"/>
          </p:cNvCxnSpPr>
          <p:nvPr/>
        </p:nvCxnSpPr>
        <p:spPr>
          <a:xfrm rot="10800000">
            <a:off x="3993725" y="955168"/>
            <a:ext cx="0" cy="516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17"/>
          <p:cNvSpPr txBox="1"/>
          <p:nvPr/>
        </p:nvSpPr>
        <p:spPr>
          <a:xfrm flipH="1">
            <a:off x="3740506" y="665129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CNx-x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TBD</a:t>
            </a:r>
            <a:endParaRPr sz="700"/>
          </a:p>
        </p:txBody>
      </p:sp>
      <p:grpSp>
        <p:nvGrpSpPr>
          <p:cNvPr id="552" name="Google Shape;552;p17"/>
          <p:cNvGrpSpPr/>
          <p:nvPr/>
        </p:nvGrpSpPr>
        <p:grpSpPr>
          <a:xfrm>
            <a:off x="4453193" y="1476418"/>
            <a:ext cx="513789" cy="1007522"/>
            <a:chOff x="5309668" y="3791796"/>
            <a:chExt cx="513789" cy="1007522"/>
          </a:xfrm>
        </p:grpSpPr>
        <p:sp>
          <p:nvSpPr>
            <p:cNvPr id="553" name="Google Shape;553;p17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554" name="Google Shape;554;p17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555" name="Google Shape;555;p17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556" name="Google Shape;556;p17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557" name="Google Shape;557;p17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  <p:sp>
            <p:nvSpPr>
              <p:cNvPr id="558" name="Google Shape;558;p17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559" name="Google Shape;559;p17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560" name="Google Shape;560;p17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</p:grpSp>
        <p:grpSp>
          <p:nvGrpSpPr>
            <p:cNvPr id="561" name="Google Shape;561;p17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562" name="Google Shape;562;p17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P8</a:t>
                </a:r>
                <a:endParaRPr sz="700"/>
              </a:p>
            </p:txBody>
          </p:sp>
          <p:sp>
            <p:nvSpPr>
              <p:cNvPr id="563" name="Google Shape;563;p17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  <p:sp>
            <p:nvSpPr>
              <p:cNvPr id="564" name="Google Shape;564;p17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565" name="Google Shape;565;p17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</p:grpSp>
      </p:grpSp>
      <p:cxnSp>
        <p:nvCxnSpPr>
          <p:cNvPr id="566" name="Google Shape;566;p17"/>
          <p:cNvCxnSpPr>
            <a:stCxn id="567" idx="0"/>
            <a:endCxn id="555" idx="2"/>
          </p:cNvCxnSpPr>
          <p:nvPr/>
        </p:nvCxnSpPr>
        <p:spPr>
          <a:xfrm rot="10800000">
            <a:off x="4711731" y="2483879"/>
            <a:ext cx="1500" cy="700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17"/>
          <p:cNvSpPr txBox="1"/>
          <p:nvPr/>
        </p:nvSpPr>
        <p:spPr>
          <a:xfrm flipH="1">
            <a:off x="4458381" y="3184379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CN1-RR1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W032</a:t>
            </a:r>
            <a:endParaRPr sz="700"/>
          </a:p>
        </p:txBody>
      </p:sp>
      <p:sp>
        <p:nvSpPr>
          <p:cNvPr id="568" name="Google Shape;568;p17"/>
          <p:cNvSpPr txBox="1"/>
          <p:nvPr/>
        </p:nvSpPr>
        <p:spPr>
          <a:xfrm rot="5400000">
            <a:off x="4569694" y="271212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W032</a:t>
            </a:r>
            <a:endParaRPr sz="800"/>
          </a:p>
        </p:txBody>
      </p:sp>
      <p:cxnSp>
        <p:nvCxnSpPr>
          <p:cNvPr id="569" name="Google Shape;569;p17"/>
          <p:cNvCxnSpPr>
            <a:stCxn id="317" idx="1"/>
            <a:endCxn id="558" idx="0"/>
          </p:cNvCxnSpPr>
          <p:nvPr/>
        </p:nvCxnSpPr>
        <p:spPr>
          <a:xfrm flipH="1">
            <a:off x="4966895" y="1737263"/>
            <a:ext cx="1575300" cy="1668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17"/>
          <p:cNvCxnSpPr>
            <a:stCxn id="364" idx="1"/>
            <a:endCxn id="559" idx="0"/>
          </p:cNvCxnSpPr>
          <p:nvPr/>
        </p:nvCxnSpPr>
        <p:spPr>
          <a:xfrm rot="10800000">
            <a:off x="4966895" y="2070387"/>
            <a:ext cx="1575300" cy="9951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17"/>
          <p:cNvCxnSpPr>
            <a:stCxn id="397" idx="1"/>
            <a:endCxn id="560" idx="0"/>
          </p:cNvCxnSpPr>
          <p:nvPr/>
        </p:nvCxnSpPr>
        <p:spPr>
          <a:xfrm rot="10800000">
            <a:off x="4966895" y="2237095"/>
            <a:ext cx="1575300" cy="2153100"/>
          </a:xfrm>
          <a:prstGeom prst="bentConnector3">
            <a:avLst>
              <a:gd fmla="val 5800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17"/>
          <p:cNvCxnSpPr>
            <a:stCxn id="554" idx="0"/>
            <a:endCxn id="431" idx="2"/>
          </p:cNvCxnSpPr>
          <p:nvPr/>
        </p:nvCxnSpPr>
        <p:spPr>
          <a:xfrm rot="5400000">
            <a:off x="3851200" y="1618918"/>
            <a:ext cx="1002900" cy="717900"/>
          </a:xfrm>
          <a:prstGeom prst="bentConnector5">
            <a:avLst>
              <a:gd fmla="val -23744" name="adj1"/>
              <a:gd fmla="val 49998" name="adj2"/>
              <a:gd fmla="val 123741" name="adj3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17"/>
          <p:cNvSpPr txBox="1"/>
          <p:nvPr/>
        </p:nvSpPr>
        <p:spPr>
          <a:xfrm>
            <a:off x="1093350" y="108175"/>
            <a:ext cx="230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Updated as of 3/24/2019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"/>
          <p:cNvSpPr txBox="1"/>
          <p:nvPr/>
        </p:nvSpPr>
        <p:spPr>
          <a:xfrm>
            <a:off x="4914900" y="15325"/>
            <a:ext cx="4229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Signal (Arm Extension &amp; Arm Pivot)</a:t>
            </a:r>
            <a:endParaRPr sz="1900"/>
          </a:p>
        </p:txBody>
      </p:sp>
      <p:cxnSp>
        <p:nvCxnSpPr>
          <p:cNvPr id="579" name="Google Shape;579;p18"/>
          <p:cNvCxnSpPr>
            <a:stCxn id="580" idx="0"/>
            <a:endCxn id="581" idx="3"/>
          </p:cNvCxnSpPr>
          <p:nvPr/>
        </p:nvCxnSpPr>
        <p:spPr>
          <a:xfrm flipH="1">
            <a:off x="6472003" y="2331043"/>
            <a:ext cx="257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18"/>
          <p:cNvCxnSpPr>
            <a:stCxn id="583" idx="1"/>
            <a:endCxn id="584" idx="0"/>
          </p:cNvCxnSpPr>
          <p:nvPr/>
        </p:nvCxnSpPr>
        <p:spPr>
          <a:xfrm rot="10800000">
            <a:off x="4868970" y="2495762"/>
            <a:ext cx="1511400" cy="11643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8"/>
          <p:cNvCxnSpPr/>
          <p:nvPr/>
        </p:nvCxnSpPr>
        <p:spPr>
          <a:xfrm>
            <a:off x="6142841" y="1758718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18"/>
          <p:cNvCxnSpPr/>
          <p:nvPr/>
        </p:nvCxnSpPr>
        <p:spPr>
          <a:xfrm>
            <a:off x="6142841" y="1949143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18"/>
          <p:cNvSpPr txBox="1"/>
          <p:nvPr/>
        </p:nvSpPr>
        <p:spPr>
          <a:xfrm>
            <a:off x="5885975" y="154995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W007</a:t>
            </a:r>
            <a:endParaRPr sz="800"/>
          </a:p>
        </p:txBody>
      </p:sp>
      <p:cxnSp>
        <p:nvCxnSpPr>
          <p:cNvPr id="588" name="Google Shape;588;p18"/>
          <p:cNvCxnSpPr>
            <a:stCxn id="589" idx="3"/>
            <a:endCxn id="590" idx="0"/>
          </p:cNvCxnSpPr>
          <p:nvPr/>
        </p:nvCxnSpPr>
        <p:spPr>
          <a:xfrm flipH="1" rot="10800000">
            <a:off x="2751857" y="2495724"/>
            <a:ext cx="1603200" cy="11640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18"/>
          <p:cNvCxnSpPr>
            <a:stCxn id="592" idx="3"/>
            <a:endCxn id="593" idx="0"/>
          </p:cNvCxnSpPr>
          <p:nvPr/>
        </p:nvCxnSpPr>
        <p:spPr>
          <a:xfrm flipH="1" rot="10800000">
            <a:off x="2751857" y="2329016"/>
            <a:ext cx="1603200" cy="6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18"/>
          <p:cNvCxnSpPr>
            <a:stCxn id="595" idx="0"/>
            <a:endCxn id="596" idx="2"/>
          </p:cNvCxnSpPr>
          <p:nvPr/>
        </p:nvCxnSpPr>
        <p:spPr>
          <a:xfrm>
            <a:off x="7427145" y="1961997"/>
            <a:ext cx="7308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18"/>
          <p:cNvCxnSpPr>
            <a:stCxn id="598" idx="0"/>
            <a:endCxn id="599" idx="2"/>
          </p:cNvCxnSpPr>
          <p:nvPr/>
        </p:nvCxnSpPr>
        <p:spPr>
          <a:xfrm>
            <a:off x="7427145" y="1871157"/>
            <a:ext cx="729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18"/>
          <p:cNvCxnSpPr>
            <a:stCxn id="601" idx="0"/>
            <a:endCxn id="602" idx="2"/>
          </p:cNvCxnSpPr>
          <p:nvPr/>
        </p:nvCxnSpPr>
        <p:spPr>
          <a:xfrm>
            <a:off x="7427145" y="1780830"/>
            <a:ext cx="73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03" name="Google Shape;603;p18"/>
          <p:cNvGrpSpPr/>
          <p:nvPr/>
        </p:nvGrpSpPr>
        <p:grpSpPr>
          <a:xfrm>
            <a:off x="8150071" y="1494367"/>
            <a:ext cx="685800" cy="1097400"/>
            <a:chOff x="8037576" y="428524"/>
            <a:chExt cx="685800" cy="1097400"/>
          </a:xfrm>
        </p:grpSpPr>
        <p:sp>
          <p:nvSpPr>
            <p:cNvPr id="604" name="Google Shape;604;p18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M40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alibri"/>
                  <a:ea typeface="Calibri"/>
                  <a:cs typeface="Calibri"/>
                  <a:sym typeface="Calibri"/>
                </a:rPr>
                <a:t>ArmPivot-NEO-Left</a:t>
              </a:r>
              <a:endParaRPr sz="900"/>
            </a:p>
          </p:txBody>
        </p:sp>
        <p:grpSp>
          <p:nvGrpSpPr>
            <p:cNvPr id="605" name="Google Shape;605;p18"/>
            <p:cNvGrpSpPr/>
            <p:nvPr/>
          </p:nvGrpSpPr>
          <p:grpSpPr>
            <a:xfrm>
              <a:off x="8044478" y="650938"/>
              <a:ext cx="129000" cy="309267"/>
              <a:chOff x="8044478" y="650938"/>
              <a:chExt cx="129000" cy="309267"/>
            </a:xfrm>
          </p:grpSpPr>
          <p:sp>
            <p:nvSpPr>
              <p:cNvPr id="602" name="Google Shape;602;p18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599" name="Google Shape;599;p18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596" name="Google Shape;596;p18"/>
              <p:cNvSpPr txBox="1"/>
              <p:nvPr/>
            </p:nvSpPr>
            <p:spPr>
              <a:xfrm rot="5400000">
                <a:off x="8045378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606" name="Google Shape;606;p18"/>
            <p:cNvSpPr txBox="1"/>
            <p:nvPr/>
          </p:nvSpPr>
          <p:spPr>
            <a:xfrm rot="5400000">
              <a:off x="7920578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grpSp>
        <p:nvGrpSpPr>
          <p:cNvPr id="607" name="Google Shape;607;p18"/>
          <p:cNvGrpSpPr/>
          <p:nvPr/>
        </p:nvGrpSpPr>
        <p:grpSpPr>
          <a:xfrm>
            <a:off x="6729703" y="1494364"/>
            <a:ext cx="697442" cy="1097403"/>
            <a:chOff x="6464808" y="428521"/>
            <a:chExt cx="697442" cy="1097403"/>
          </a:xfrm>
        </p:grpSpPr>
        <p:sp>
          <p:nvSpPr>
            <p:cNvPr id="608" name="Google Shape;608;p18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MC40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SparkMax</a:t>
              </a:r>
              <a:endParaRPr sz="700"/>
            </a:p>
          </p:txBody>
        </p:sp>
        <p:grpSp>
          <p:nvGrpSpPr>
            <p:cNvPr id="609" name="Google Shape;609;p18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610" name="Google Shape;610;p18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611" name="Google Shape;611;p18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612" name="Google Shape;612;p18"/>
            <p:cNvGrpSpPr/>
            <p:nvPr/>
          </p:nvGrpSpPr>
          <p:grpSpPr>
            <a:xfrm>
              <a:off x="7033250" y="650938"/>
              <a:ext cx="129000" cy="309267"/>
              <a:chOff x="7577900" y="650938"/>
              <a:chExt cx="129000" cy="309267"/>
            </a:xfrm>
          </p:grpSpPr>
          <p:sp>
            <p:nvSpPr>
              <p:cNvPr id="601" name="Google Shape;601;p18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598" name="Google Shape;598;p18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595" name="Google Shape;595;p18"/>
              <p:cNvSpPr txBox="1"/>
              <p:nvPr/>
            </p:nvSpPr>
            <p:spPr>
              <a:xfrm rot="5400000">
                <a:off x="7578800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613" name="Google Shape;613;p18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580" name="Google Shape;580;p18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  <p:sp>
          <p:nvSpPr>
            <p:cNvPr id="614" name="Google Shape;614;p18"/>
            <p:cNvSpPr txBox="1"/>
            <p:nvPr/>
          </p:nvSpPr>
          <p:spPr>
            <a:xfrm rot="5400000">
              <a:off x="6896150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sp>
        <p:nvSpPr>
          <p:cNvPr id="615" name="Google Shape;615;p18"/>
          <p:cNvSpPr txBox="1"/>
          <p:nvPr/>
        </p:nvSpPr>
        <p:spPr>
          <a:xfrm>
            <a:off x="5701937" y="1729271"/>
            <a:ext cx="4206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PDP-P0</a:t>
            </a:r>
            <a:endParaRPr sz="800"/>
          </a:p>
        </p:txBody>
      </p:sp>
      <p:sp>
        <p:nvSpPr>
          <p:cNvPr id="616" name="Google Shape;616;p18"/>
          <p:cNvSpPr/>
          <p:nvPr/>
        </p:nvSpPr>
        <p:spPr>
          <a:xfrm>
            <a:off x="7684820" y="1755722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8"/>
          <p:cNvSpPr/>
          <p:nvPr/>
        </p:nvSpPr>
        <p:spPr>
          <a:xfrm>
            <a:off x="7684820" y="1851851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8"/>
          <p:cNvSpPr/>
          <p:nvPr/>
        </p:nvSpPr>
        <p:spPr>
          <a:xfrm>
            <a:off x="7684820" y="1947980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8"/>
          <p:cNvSpPr/>
          <p:nvPr/>
        </p:nvSpPr>
        <p:spPr>
          <a:xfrm>
            <a:off x="6380370" y="1733434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8"/>
          <p:cNvSpPr/>
          <p:nvPr/>
        </p:nvSpPr>
        <p:spPr>
          <a:xfrm>
            <a:off x="6380370" y="192803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8"/>
          <p:cNvSpPr txBox="1"/>
          <p:nvPr/>
        </p:nvSpPr>
        <p:spPr>
          <a:xfrm>
            <a:off x="4794257" y="219651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W047</a:t>
            </a:r>
            <a:endParaRPr sz="800"/>
          </a:p>
        </p:txBody>
      </p:sp>
      <p:sp>
        <p:nvSpPr>
          <p:cNvPr id="581" name="Google Shape;581;p18"/>
          <p:cNvSpPr/>
          <p:nvPr/>
        </p:nvSpPr>
        <p:spPr>
          <a:xfrm>
            <a:off x="6380370" y="230903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8"/>
          <p:cNvSpPr txBox="1"/>
          <p:nvPr/>
        </p:nvSpPr>
        <p:spPr>
          <a:xfrm>
            <a:off x="4794257" y="234498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W048</a:t>
            </a:r>
            <a:endParaRPr sz="800"/>
          </a:p>
        </p:txBody>
      </p:sp>
      <p:cxnSp>
        <p:nvCxnSpPr>
          <p:cNvPr id="623" name="Google Shape;623;p18"/>
          <p:cNvCxnSpPr>
            <a:stCxn id="614" idx="0"/>
            <a:endCxn id="606" idx="2"/>
          </p:cNvCxnSpPr>
          <p:nvPr/>
        </p:nvCxnSpPr>
        <p:spPr>
          <a:xfrm>
            <a:off x="7427145" y="2372696"/>
            <a:ext cx="729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18"/>
          <p:cNvCxnSpPr>
            <a:stCxn id="625" idx="0"/>
            <a:endCxn id="583" idx="3"/>
          </p:cNvCxnSpPr>
          <p:nvPr/>
        </p:nvCxnSpPr>
        <p:spPr>
          <a:xfrm flipH="1">
            <a:off x="6472003" y="3659267"/>
            <a:ext cx="257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18"/>
          <p:cNvCxnSpPr/>
          <p:nvPr/>
        </p:nvCxnSpPr>
        <p:spPr>
          <a:xfrm>
            <a:off x="6142841" y="3086942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18"/>
          <p:cNvCxnSpPr/>
          <p:nvPr/>
        </p:nvCxnSpPr>
        <p:spPr>
          <a:xfrm>
            <a:off x="6142841" y="3277367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18"/>
          <p:cNvCxnSpPr>
            <a:stCxn id="629" idx="0"/>
            <a:endCxn id="630" idx="2"/>
          </p:cNvCxnSpPr>
          <p:nvPr/>
        </p:nvCxnSpPr>
        <p:spPr>
          <a:xfrm>
            <a:off x="7427145" y="3290221"/>
            <a:ext cx="7308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18"/>
          <p:cNvCxnSpPr>
            <a:stCxn id="632" idx="0"/>
            <a:endCxn id="633" idx="2"/>
          </p:cNvCxnSpPr>
          <p:nvPr/>
        </p:nvCxnSpPr>
        <p:spPr>
          <a:xfrm>
            <a:off x="7427145" y="3199381"/>
            <a:ext cx="729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18"/>
          <p:cNvCxnSpPr>
            <a:stCxn id="635" idx="0"/>
            <a:endCxn id="636" idx="2"/>
          </p:cNvCxnSpPr>
          <p:nvPr/>
        </p:nvCxnSpPr>
        <p:spPr>
          <a:xfrm>
            <a:off x="7427145" y="3109055"/>
            <a:ext cx="73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7" name="Google Shape;637;p18"/>
          <p:cNvGrpSpPr/>
          <p:nvPr/>
        </p:nvGrpSpPr>
        <p:grpSpPr>
          <a:xfrm>
            <a:off x="8150071" y="2822591"/>
            <a:ext cx="685800" cy="1097400"/>
            <a:chOff x="8037576" y="428524"/>
            <a:chExt cx="685800" cy="1097400"/>
          </a:xfrm>
        </p:grpSpPr>
        <p:sp>
          <p:nvSpPr>
            <p:cNvPr id="638" name="Google Shape;638;p18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M41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900">
                  <a:latin typeface="Calibri"/>
                  <a:ea typeface="Calibri"/>
                  <a:cs typeface="Calibri"/>
                  <a:sym typeface="Calibri"/>
                </a:rPr>
                <a:t>ArmPivot-NEO-Left</a:t>
              </a:r>
              <a:endParaRPr sz="700"/>
            </a:p>
          </p:txBody>
        </p:sp>
        <p:grpSp>
          <p:nvGrpSpPr>
            <p:cNvPr id="639" name="Google Shape;639;p18"/>
            <p:cNvGrpSpPr/>
            <p:nvPr/>
          </p:nvGrpSpPr>
          <p:grpSpPr>
            <a:xfrm>
              <a:off x="8044478" y="650938"/>
              <a:ext cx="129000" cy="309267"/>
              <a:chOff x="8044478" y="650938"/>
              <a:chExt cx="129000" cy="309267"/>
            </a:xfrm>
          </p:grpSpPr>
          <p:sp>
            <p:nvSpPr>
              <p:cNvPr id="636" name="Google Shape;636;p18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633" name="Google Shape;633;p18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630" name="Google Shape;630;p18"/>
              <p:cNvSpPr txBox="1"/>
              <p:nvPr/>
            </p:nvSpPr>
            <p:spPr>
              <a:xfrm rot="5400000">
                <a:off x="8045378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640" name="Google Shape;640;p18"/>
            <p:cNvSpPr txBox="1"/>
            <p:nvPr/>
          </p:nvSpPr>
          <p:spPr>
            <a:xfrm rot="5400000">
              <a:off x="7920578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grpSp>
        <p:nvGrpSpPr>
          <p:cNvPr id="641" name="Google Shape;641;p18"/>
          <p:cNvGrpSpPr/>
          <p:nvPr/>
        </p:nvGrpSpPr>
        <p:grpSpPr>
          <a:xfrm>
            <a:off x="6729703" y="2822588"/>
            <a:ext cx="697442" cy="1097403"/>
            <a:chOff x="6464808" y="428521"/>
            <a:chExt cx="697442" cy="1097403"/>
          </a:xfrm>
        </p:grpSpPr>
        <p:sp>
          <p:nvSpPr>
            <p:cNvPr id="642" name="Google Shape;642;p18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MC41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SparkMax</a:t>
              </a:r>
              <a:endParaRPr sz="700"/>
            </a:p>
          </p:txBody>
        </p:sp>
        <p:grpSp>
          <p:nvGrpSpPr>
            <p:cNvPr id="643" name="Google Shape;643;p18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644" name="Google Shape;644;p18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645" name="Google Shape;645;p18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646" name="Google Shape;646;p18"/>
            <p:cNvGrpSpPr/>
            <p:nvPr/>
          </p:nvGrpSpPr>
          <p:grpSpPr>
            <a:xfrm>
              <a:off x="7033250" y="650938"/>
              <a:ext cx="129000" cy="309267"/>
              <a:chOff x="7577900" y="650938"/>
              <a:chExt cx="129000" cy="309267"/>
            </a:xfrm>
          </p:grpSpPr>
          <p:sp>
            <p:nvSpPr>
              <p:cNvPr id="635" name="Google Shape;635;p18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632" name="Google Shape;632;p18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  <p:sp>
            <p:nvSpPr>
              <p:cNvPr id="629" name="Google Shape;629;p18"/>
              <p:cNvSpPr txBox="1"/>
              <p:nvPr/>
            </p:nvSpPr>
            <p:spPr>
              <a:xfrm rot="5400000">
                <a:off x="7578800" y="832104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</a:t>
                </a:r>
                <a:endParaRPr sz="700"/>
              </a:p>
            </p:txBody>
          </p:sp>
        </p:grpSp>
        <p:sp>
          <p:nvSpPr>
            <p:cNvPr id="647" name="Google Shape;647;p18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625" name="Google Shape;625;p18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  <p:sp>
          <p:nvSpPr>
            <p:cNvPr id="648" name="Google Shape;648;p18"/>
            <p:cNvSpPr txBox="1"/>
            <p:nvPr/>
          </p:nvSpPr>
          <p:spPr>
            <a:xfrm rot="5400000">
              <a:off x="6896150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sp>
        <p:nvSpPr>
          <p:cNvPr id="649" name="Google Shape;649;p18"/>
          <p:cNvSpPr txBox="1"/>
          <p:nvPr/>
        </p:nvSpPr>
        <p:spPr>
          <a:xfrm>
            <a:off x="5612823" y="3057500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PDP-P15</a:t>
            </a:r>
            <a:endParaRPr sz="800"/>
          </a:p>
        </p:txBody>
      </p:sp>
      <p:sp>
        <p:nvSpPr>
          <p:cNvPr id="650" name="Google Shape;650;p18"/>
          <p:cNvSpPr/>
          <p:nvPr/>
        </p:nvSpPr>
        <p:spPr>
          <a:xfrm>
            <a:off x="7684820" y="308394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8"/>
          <p:cNvSpPr/>
          <p:nvPr/>
        </p:nvSpPr>
        <p:spPr>
          <a:xfrm>
            <a:off x="7684820" y="318007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8"/>
          <p:cNvSpPr/>
          <p:nvPr/>
        </p:nvSpPr>
        <p:spPr>
          <a:xfrm>
            <a:off x="7684820" y="327620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8"/>
          <p:cNvSpPr/>
          <p:nvPr/>
        </p:nvSpPr>
        <p:spPr>
          <a:xfrm>
            <a:off x="6380370" y="3061659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8"/>
          <p:cNvSpPr/>
          <p:nvPr/>
        </p:nvSpPr>
        <p:spPr>
          <a:xfrm>
            <a:off x="6380370" y="3256262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8"/>
          <p:cNvSpPr/>
          <p:nvPr/>
        </p:nvSpPr>
        <p:spPr>
          <a:xfrm>
            <a:off x="6380370" y="3637262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5" name="Google Shape;655;p18"/>
          <p:cNvCxnSpPr>
            <a:stCxn id="648" idx="0"/>
            <a:endCxn id="640" idx="2"/>
          </p:cNvCxnSpPr>
          <p:nvPr/>
        </p:nvCxnSpPr>
        <p:spPr>
          <a:xfrm>
            <a:off x="7427145" y="3700920"/>
            <a:ext cx="729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18"/>
          <p:cNvCxnSpPr/>
          <p:nvPr/>
        </p:nvCxnSpPr>
        <p:spPr>
          <a:xfrm flipH="1">
            <a:off x="4434882" y="2321713"/>
            <a:ext cx="1940700" cy="6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18"/>
          <p:cNvCxnSpPr>
            <a:stCxn id="658" idx="0"/>
            <a:endCxn id="659" idx="2"/>
          </p:cNvCxnSpPr>
          <p:nvPr/>
        </p:nvCxnSpPr>
        <p:spPr>
          <a:xfrm flipH="1" rot="10800000">
            <a:off x="4611937" y="3075592"/>
            <a:ext cx="1500" cy="558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0" name="Google Shape;660;p18"/>
          <p:cNvGrpSpPr/>
          <p:nvPr/>
        </p:nvGrpSpPr>
        <p:grpSpPr>
          <a:xfrm>
            <a:off x="4355032" y="2067988"/>
            <a:ext cx="513789" cy="1007522"/>
            <a:chOff x="5309668" y="3791796"/>
            <a:chExt cx="513789" cy="1007522"/>
          </a:xfrm>
        </p:grpSpPr>
        <p:sp>
          <p:nvSpPr>
            <p:cNvPr id="661" name="Google Shape;661;p18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CN3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662" name="Google Shape;662;p18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659" name="Google Shape;659;p18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663" name="Google Shape;663;p18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664" name="Google Shape;664;p18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  <p:sp>
            <p:nvSpPr>
              <p:cNvPr id="584" name="Google Shape;584;p18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665" name="Google Shape;665;p18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  <p:sp>
            <p:nvSpPr>
              <p:cNvPr id="666" name="Google Shape;666;p18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P8</a:t>
                </a:r>
                <a:endParaRPr sz="700"/>
              </a:p>
            </p:txBody>
          </p:sp>
        </p:grpSp>
        <p:grpSp>
          <p:nvGrpSpPr>
            <p:cNvPr id="667" name="Google Shape;667;p18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668" name="Google Shape;668;p18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  <p:sp>
            <p:nvSpPr>
              <p:cNvPr id="669" name="Google Shape;669;p18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590" name="Google Shape;590;p18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593" name="Google Shape;593;p18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</p:grpSp>
      </p:grpSp>
      <p:sp>
        <p:nvSpPr>
          <p:cNvPr id="670" name="Google Shape;670;p18"/>
          <p:cNvSpPr txBox="1"/>
          <p:nvPr/>
        </p:nvSpPr>
        <p:spPr>
          <a:xfrm>
            <a:off x="3517017" y="220075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W043</a:t>
            </a:r>
            <a:endParaRPr sz="800"/>
          </a:p>
        </p:txBody>
      </p:sp>
      <p:sp>
        <p:nvSpPr>
          <p:cNvPr id="671" name="Google Shape;671;p18"/>
          <p:cNvSpPr txBox="1"/>
          <p:nvPr/>
        </p:nvSpPr>
        <p:spPr>
          <a:xfrm>
            <a:off x="3517017" y="236721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W044</a:t>
            </a:r>
            <a:endParaRPr sz="800"/>
          </a:p>
        </p:txBody>
      </p:sp>
      <p:sp>
        <p:nvSpPr>
          <p:cNvPr id="592" name="Google Shape;592;p18"/>
          <p:cNvSpPr/>
          <p:nvPr/>
        </p:nvSpPr>
        <p:spPr>
          <a:xfrm>
            <a:off x="2660357" y="231221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2" name="Google Shape;672;p18"/>
          <p:cNvCxnSpPr>
            <a:stCxn id="673" idx="0"/>
            <a:endCxn id="592" idx="1"/>
          </p:cNvCxnSpPr>
          <p:nvPr/>
        </p:nvCxnSpPr>
        <p:spPr>
          <a:xfrm>
            <a:off x="2411693" y="2334222"/>
            <a:ext cx="248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18"/>
          <p:cNvCxnSpPr/>
          <p:nvPr/>
        </p:nvCxnSpPr>
        <p:spPr>
          <a:xfrm rot="10800000">
            <a:off x="2404555" y="1761897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18"/>
          <p:cNvCxnSpPr/>
          <p:nvPr/>
        </p:nvCxnSpPr>
        <p:spPr>
          <a:xfrm rot="10800000">
            <a:off x="2404555" y="1952322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8"/>
          <p:cNvCxnSpPr>
            <a:stCxn id="677" idx="0"/>
            <a:endCxn id="678" idx="2"/>
          </p:cNvCxnSpPr>
          <p:nvPr/>
        </p:nvCxnSpPr>
        <p:spPr>
          <a:xfrm rot="10800000">
            <a:off x="984351" y="1874336"/>
            <a:ext cx="729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18"/>
          <p:cNvCxnSpPr>
            <a:stCxn id="680" idx="0"/>
            <a:endCxn id="681" idx="2"/>
          </p:cNvCxnSpPr>
          <p:nvPr/>
        </p:nvCxnSpPr>
        <p:spPr>
          <a:xfrm rot="10800000">
            <a:off x="983451" y="1784009"/>
            <a:ext cx="73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2" name="Google Shape;682;p18"/>
          <p:cNvGrpSpPr/>
          <p:nvPr/>
        </p:nvGrpSpPr>
        <p:grpSpPr>
          <a:xfrm flipH="1">
            <a:off x="305525" y="1497546"/>
            <a:ext cx="685800" cy="1097400"/>
            <a:chOff x="8037576" y="428524"/>
            <a:chExt cx="685800" cy="1097400"/>
          </a:xfrm>
        </p:grpSpPr>
        <p:sp>
          <p:nvSpPr>
            <p:cNvPr id="683" name="Google Shape;683;p18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M20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Calibri"/>
                  <a:ea typeface="Calibri"/>
                  <a:cs typeface="Calibri"/>
                  <a:sym typeface="Calibri"/>
                </a:rPr>
                <a:t>ArmExtension-775R-A</a:t>
              </a:r>
              <a:endParaRPr sz="800"/>
            </a:p>
          </p:txBody>
        </p:sp>
        <p:grpSp>
          <p:nvGrpSpPr>
            <p:cNvPr id="684" name="Google Shape;684;p18"/>
            <p:cNvGrpSpPr/>
            <p:nvPr/>
          </p:nvGrpSpPr>
          <p:grpSpPr>
            <a:xfrm>
              <a:off x="8044478" y="650938"/>
              <a:ext cx="129000" cy="219026"/>
              <a:chOff x="8044478" y="650938"/>
              <a:chExt cx="129000" cy="219026"/>
            </a:xfrm>
          </p:grpSpPr>
          <p:sp>
            <p:nvSpPr>
              <p:cNvPr id="681" name="Google Shape;681;p18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678" name="Google Shape;678;p18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  <p:sp>
          <p:nvSpPr>
            <p:cNvPr id="685" name="Google Shape;685;p18"/>
            <p:cNvSpPr txBox="1"/>
            <p:nvPr/>
          </p:nvSpPr>
          <p:spPr>
            <a:xfrm rot="5400000">
              <a:off x="7920578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grpSp>
        <p:nvGrpSpPr>
          <p:cNvPr id="686" name="Google Shape;686;p18"/>
          <p:cNvGrpSpPr/>
          <p:nvPr/>
        </p:nvGrpSpPr>
        <p:grpSpPr>
          <a:xfrm flipH="1">
            <a:off x="1714251" y="1497543"/>
            <a:ext cx="697442" cy="1097403"/>
            <a:chOff x="6464808" y="428521"/>
            <a:chExt cx="697442" cy="1097403"/>
          </a:xfrm>
        </p:grpSpPr>
        <p:sp>
          <p:nvSpPr>
            <p:cNvPr id="687" name="Google Shape;687;p18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MC20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Talon SRX</a:t>
              </a:r>
              <a:endParaRPr sz="700"/>
            </a:p>
          </p:txBody>
        </p:sp>
        <p:grpSp>
          <p:nvGrpSpPr>
            <p:cNvPr id="688" name="Google Shape;688;p18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689" name="Google Shape;689;p18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690" name="Google Shape;690;p18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691" name="Google Shape;691;p18"/>
            <p:cNvGrpSpPr/>
            <p:nvPr/>
          </p:nvGrpSpPr>
          <p:grpSpPr>
            <a:xfrm>
              <a:off x="7033250" y="650938"/>
              <a:ext cx="129000" cy="219026"/>
              <a:chOff x="7577900" y="650938"/>
              <a:chExt cx="129000" cy="219026"/>
            </a:xfrm>
          </p:grpSpPr>
          <p:sp>
            <p:nvSpPr>
              <p:cNvPr id="680" name="Google Shape;680;p18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677" name="Google Shape;677;p18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  <p:sp>
          <p:nvSpPr>
            <p:cNvPr id="692" name="Google Shape;692;p18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673" name="Google Shape;673;p18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</p:grpSp>
      <p:sp>
        <p:nvSpPr>
          <p:cNvPr id="693" name="Google Shape;693;p18"/>
          <p:cNvSpPr txBox="1"/>
          <p:nvPr/>
        </p:nvSpPr>
        <p:spPr>
          <a:xfrm flipH="1">
            <a:off x="3018862" y="1732454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PDP-P8</a:t>
            </a:r>
            <a:endParaRPr sz="800"/>
          </a:p>
        </p:txBody>
      </p:sp>
      <p:sp>
        <p:nvSpPr>
          <p:cNvPr id="694" name="Google Shape;694;p18"/>
          <p:cNvSpPr/>
          <p:nvPr/>
        </p:nvSpPr>
        <p:spPr>
          <a:xfrm flipH="1">
            <a:off x="1365076" y="1758900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8"/>
          <p:cNvSpPr/>
          <p:nvPr/>
        </p:nvSpPr>
        <p:spPr>
          <a:xfrm flipH="1">
            <a:off x="1365076" y="1855030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8"/>
          <p:cNvSpPr/>
          <p:nvPr/>
        </p:nvSpPr>
        <p:spPr>
          <a:xfrm>
            <a:off x="2660357" y="1736613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8"/>
          <p:cNvSpPr/>
          <p:nvPr/>
        </p:nvSpPr>
        <p:spPr>
          <a:xfrm>
            <a:off x="2660357" y="193121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8"/>
          <p:cNvSpPr txBox="1"/>
          <p:nvPr/>
        </p:nvSpPr>
        <p:spPr>
          <a:xfrm>
            <a:off x="2807500" y="158707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W009</a:t>
            </a:r>
            <a:endParaRPr sz="800"/>
          </a:p>
        </p:txBody>
      </p:sp>
      <p:sp>
        <p:nvSpPr>
          <p:cNvPr id="589" name="Google Shape;589;p18"/>
          <p:cNvSpPr/>
          <p:nvPr/>
        </p:nvSpPr>
        <p:spPr>
          <a:xfrm>
            <a:off x="2660357" y="3636924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9" name="Google Shape;699;p18"/>
          <p:cNvCxnSpPr>
            <a:stCxn id="700" idx="0"/>
            <a:endCxn id="589" idx="1"/>
          </p:cNvCxnSpPr>
          <p:nvPr/>
        </p:nvCxnSpPr>
        <p:spPr>
          <a:xfrm>
            <a:off x="2411693" y="3658929"/>
            <a:ext cx="248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18"/>
          <p:cNvCxnSpPr/>
          <p:nvPr/>
        </p:nvCxnSpPr>
        <p:spPr>
          <a:xfrm rot="10800000">
            <a:off x="2404555" y="3086604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18"/>
          <p:cNvCxnSpPr/>
          <p:nvPr/>
        </p:nvCxnSpPr>
        <p:spPr>
          <a:xfrm rot="10800000">
            <a:off x="2404555" y="3277029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18"/>
          <p:cNvCxnSpPr>
            <a:stCxn id="704" idx="0"/>
            <a:endCxn id="705" idx="2"/>
          </p:cNvCxnSpPr>
          <p:nvPr/>
        </p:nvCxnSpPr>
        <p:spPr>
          <a:xfrm rot="10800000">
            <a:off x="984351" y="3199043"/>
            <a:ext cx="729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18"/>
          <p:cNvCxnSpPr>
            <a:stCxn id="707" idx="0"/>
            <a:endCxn id="708" idx="2"/>
          </p:cNvCxnSpPr>
          <p:nvPr/>
        </p:nvCxnSpPr>
        <p:spPr>
          <a:xfrm rot="10800000">
            <a:off x="983451" y="3108717"/>
            <a:ext cx="73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9" name="Google Shape;709;p18"/>
          <p:cNvGrpSpPr/>
          <p:nvPr/>
        </p:nvGrpSpPr>
        <p:grpSpPr>
          <a:xfrm flipH="1">
            <a:off x="305525" y="2822253"/>
            <a:ext cx="685800" cy="1097400"/>
            <a:chOff x="8037576" y="428524"/>
            <a:chExt cx="685800" cy="1097400"/>
          </a:xfrm>
        </p:grpSpPr>
        <p:sp>
          <p:nvSpPr>
            <p:cNvPr id="710" name="Google Shape;710;p18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M21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latin typeface="Calibri"/>
                  <a:ea typeface="Calibri"/>
                  <a:cs typeface="Calibri"/>
                  <a:sym typeface="Calibri"/>
                </a:rPr>
                <a:t>ArmExtension-775R-B</a:t>
              </a:r>
              <a:endParaRPr sz="700"/>
            </a:p>
          </p:txBody>
        </p:sp>
        <p:grpSp>
          <p:nvGrpSpPr>
            <p:cNvPr id="711" name="Google Shape;711;p18"/>
            <p:cNvGrpSpPr/>
            <p:nvPr/>
          </p:nvGrpSpPr>
          <p:grpSpPr>
            <a:xfrm>
              <a:off x="8044478" y="650938"/>
              <a:ext cx="129000" cy="219026"/>
              <a:chOff x="8044478" y="650938"/>
              <a:chExt cx="129000" cy="219026"/>
            </a:xfrm>
          </p:grpSpPr>
          <p:sp>
            <p:nvSpPr>
              <p:cNvPr id="708" name="Google Shape;708;p18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705" name="Google Shape;705;p18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  <p:sp>
          <p:nvSpPr>
            <p:cNvPr id="712" name="Google Shape;712;p18"/>
            <p:cNvSpPr txBox="1"/>
            <p:nvPr/>
          </p:nvSpPr>
          <p:spPr>
            <a:xfrm rot="5400000">
              <a:off x="7920578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grpSp>
        <p:nvGrpSpPr>
          <p:cNvPr id="713" name="Google Shape;713;p18"/>
          <p:cNvGrpSpPr/>
          <p:nvPr/>
        </p:nvGrpSpPr>
        <p:grpSpPr>
          <a:xfrm flipH="1">
            <a:off x="1714251" y="2822250"/>
            <a:ext cx="697442" cy="1097403"/>
            <a:chOff x="6464808" y="428521"/>
            <a:chExt cx="697442" cy="1097403"/>
          </a:xfrm>
        </p:grpSpPr>
        <p:sp>
          <p:nvSpPr>
            <p:cNvPr id="714" name="Google Shape;714;p18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MC21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Victor SPX</a:t>
              </a:r>
              <a:endParaRPr sz="700"/>
            </a:p>
          </p:txBody>
        </p:sp>
        <p:grpSp>
          <p:nvGrpSpPr>
            <p:cNvPr id="715" name="Google Shape;715;p18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716" name="Google Shape;716;p18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717" name="Google Shape;717;p18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718" name="Google Shape;718;p18"/>
            <p:cNvGrpSpPr/>
            <p:nvPr/>
          </p:nvGrpSpPr>
          <p:grpSpPr>
            <a:xfrm>
              <a:off x="7033250" y="650938"/>
              <a:ext cx="129000" cy="219026"/>
              <a:chOff x="7577900" y="650938"/>
              <a:chExt cx="129000" cy="219026"/>
            </a:xfrm>
          </p:grpSpPr>
          <p:sp>
            <p:nvSpPr>
              <p:cNvPr id="707" name="Google Shape;707;p18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704" name="Google Shape;704;p18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  <p:sp>
          <p:nvSpPr>
            <p:cNvPr id="719" name="Google Shape;719;p18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700" name="Google Shape;700;p18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  <p:sp>
          <p:nvSpPr>
            <p:cNvPr id="720" name="Google Shape;720;p18"/>
            <p:cNvSpPr txBox="1"/>
            <p:nvPr/>
          </p:nvSpPr>
          <p:spPr>
            <a:xfrm rot="5400000">
              <a:off x="6896150" y="1235753"/>
              <a:ext cx="3900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Encoder</a:t>
              </a:r>
              <a:endParaRPr sz="700"/>
            </a:p>
          </p:txBody>
        </p:sp>
      </p:grpSp>
      <p:sp>
        <p:nvSpPr>
          <p:cNvPr id="721" name="Google Shape;721;p18"/>
          <p:cNvSpPr txBox="1"/>
          <p:nvPr/>
        </p:nvSpPr>
        <p:spPr>
          <a:xfrm flipH="1">
            <a:off x="3018862" y="3057162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PDP-P9</a:t>
            </a:r>
            <a:endParaRPr sz="800"/>
          </a:p>
        </p:txBody>
      </p:sp>
      <p:sp>
        <p:nvSpPr>
          <p:cNvPr id="722" name="Google Shape;722;p18"/>
          <p:cNvSpPr/>
          <p:nvPr/>
        </p:nvSpPr>
        <p:spPr>
          <a:xfrm flipH="1">
            <a:off x="1365076" y="308360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8"/>
          <p:cNvSpPr/>
          <p:nvPr/>
        </p:nvSpPr>
        <p:spPr>
          <a:xfrm flipH="1">
            <a:off x="1365076" y="317973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4" name="Google Shape;724;p18"/>
          <p:cNvCxnSpPr>
            <a:stCxn id="720" idx="0"/>
            <a:endCxn id="712" idx="2"/>
          </p:cNvCxnSpPr>
          <p:nvPr/>
        </p:nvCxnSpPr>
        <p:spPr>
          <a:xfrm rot="10800000">
            <a:off x="984351" y="3700582"/>
            <a:ext cx="729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18"/>
          <p:cNvSpPr/>
          <p:nvPr/>
        </p:nvSpPr>
        <p:spPr>
          <a:xfrm>
            <a:off x="2660357" y="3061321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8"/>
          <p:cNvSpPr/>
          <p:nvPr/>
        </p:nvSpPr>
        <p:spPr>
          <a:xfrm>
            <a:off x="2660357" y="3255924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8"/>
          <p:cNvSpPr txBox="1"/>
          <p:nvPr/>
        </p:nvSpPr>
        <p:spPr>
          <a:xfrm>
            <a:off x="2807500" y="291178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W010</a:t>
            </a:r>
            <a:endParaRPr sz="800"/>
          </a:p>
        </p:txBody>
      </p:sp>
      <p:sp>
        <p:nvSpPr>
          <p:cNvPr id="728" name="Google Shape;728;p18"/>
          <p:cNvSpPr txBox="1"/>
          <p:nvPr/>
        </p:nvSpPr>
        <p:spPr>
          <a:xfrm>
            <a:off x="5931700" y="291178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W008</a:t>
            </a:r>
            <a:endParaRPr sz="800"/>
          </a:p>
        </p:txBody>
      </p:sp>
      <p:sp>
        <p:nvSpPr>
          <p:cNvPr id="658" name="Google Shape;658;p18"/>
          <p:cNvSpPr txBox="1"/>
          <p:nvPr/>
        </p:nvSpPr>
        <p:spPr>
          <a:xfrm flipH="1">
            <a:off x="4357087" y="3634492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CN2-A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TBD</a:t>
            </a:r>
            <a:endParaRPr sz="700"/>
          </a:p>
        </p:txBody>
      </p:sp>
      <p:sp>
        <p:nvSpPr>
          <p:cNvPr id="729" name="Google Shape;729;p18"/>
          <p:cNvSpPr txBox="1"/>
          <p:nvPr/>
        </p:nvSpPr>
        <p:spPr>
          <a:xfrm rot="5400000">
            <a:off x="4281678" y="328391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W0xx</a:t>
            </a:r>
            <a:endParaRPr sz="800"/>
          </a:p>
        </p:txBody>
      </p:sp>
      <p:sp>
        <p:nvSpPr>
          <p:cNvPr id="730" name="Google Shape;730;p18"/>
          <p:cNvSpPr txBox="1"/>
          <p:nvPr/>
        </p:nvSpPr>
        <p:spPr>
          <a:xfrm>
            <a:off x="7520275" y="156300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W0027</a:t>
            </a:r>
            <a:endParaRPr sz="800"/>
          </a:p>
        </p:txBody>
      </p:sp>
      <p:sp>
        <p:nvSpPr>
          <p:cNvPr id="731" name="Google Shape;731;p18"/>
          <p:cNvSpPr txBox="1"/>
          <p:nvPr/>
        </p:nvSpPr>
        <p:spPr>
          <a:xfrm>
            <a:off x="1175325" y="288730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W024</a:t>
            </a:r>
            <a:endParaRPr sz="800"/>
          </a:p>
        </p:txBody>
      </p:sp>
      <p:sp>
        <p:nvSpPr>
          <p:cNvPr id="732" name="Google Shape;732;p18"/>
          <p:cNvSpPr txBox="1"/>
          <p:nvPr/>
        </p:nvSpPr>
        <p:spPr>
          <a:xfrm>
            <a:off x="1200513" y="157275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W023</a:t>
            </a:r>
            <a:endParaRPr sz="800"/>
          </a:p>
        </p:txBody>
      </p:sp>
      <p:sp>
        <p:nvSpPr>
          <p:cNvPr id="733" name="Google Shape;733;p18"/>
          <p:cNvSpPr txBox="1"/>
          <p:nvPr/>
        </p:nvSpPr>
        <p:spPr>
          <a:xfrm>
            <a:off x="7520275" y="294407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W028</a:t>
            </a:r>
            <a:endParaRPr sz="800"/>
          </a:p>
        </p:txBody>
      </p:sp>
      <p:grpSp>
        <p:nvGrpSpPr>
          <p:cNvPr id="734" name="Google Shape;734;p18"/>
          <p:cNvGrpSpPr/>
          <p:nvPr/>
        </p:nvGrpSpPr>
        <p:grpSpPr>
          <a:xfrm>
            <a:off x="6591881" y="4150830"/>
            <a:ext cx="908283" cy="488400"/>
            <a:chOff x="596943" y="4530080"/>
            <a:chExt cx="908283" cy="488400"/>
          </a:xfrm>
        </p:grpSpPr>
        <p:sp>
          <p:nvSpPr>
            <p:cNvPr id="735" name="Google Shape;735;p18"/>
            <p:cNvSpPr/>
            <p:nvPr/>
          </p:nvSpPr>
          <p:spPr>
            <a:xfrm>
              <a:off x="596943" y="4530080"/>
              <a:ext cx="899400" cy="488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ENC40 </a:t>
              </a:r>
              <a:r>
                <a:rPr lang="en" sz="700"/>
                <a:t>Abs Encoder</a:t>
              </a:r>
              <a:endParaRPr sz="700"/>
            </a:p>
          </p:txBody>
        </p:sp>
        <p:sp>
          <p:nvSpPr>
            <p:cNvPr id="736" name="Google Shape;736;p18"/>
            <p:cNvSpPr txBox="1"/>
            <p:nvPr/>
          </p:nvSpPr>
          <p:spPr>
            <a:xfrm flipH="1" rot="-5400000">
              <a:off x="1376076" y="457445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+</a:t>
              </a:r>
              <a:endParaRPr sz="700"/>
            </a:p>
          </p:txBody>
        </p:sp>
        <p:sp>
          <p:nvSpPr>
            <p:cNvPr id="737" name="Google Shape;737;p18"/>
            <p:cNvSpPr txBox="1"/>
            <p:nvPr/>
          </p:nvSpPr>
          <p:spPr>
            <a:xfrm flipH="1" rot="-5400000">
              <a:off x="1376076" y="465065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  <p:sp>
          <p:nvSpPr>
            <p:cNvPr id="738" name="Google Shape;738;p18"/>
            <p:cNvSpPr txBox="1"/>
            <p:nvPr/>
          </p:nvSpPr>
          <p:spPr>
            <a:xfrm flipH="1" rot="-5400000">
              <a:off x="1369935" y="4747375"/>
              <a:ext cx="129300" cy="1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S</a:t>
              </a:r>
              <a:endParaRPr sz="600"/>
            </a:p>
          </p:txBody>
        </p:sp>
      </p:grpSp>
      <p:cxnSp>
        <p:nvCxnSpPr>
          <p:cNvPr id="739" name="Google Shape;739;p18"/>
          <p:cNvCxnSpPr>
            <a:stCxn id="738" idx="2"/>
          </p:cNvCxnSpPr>
          <p:nvPr/>
        </p:nvCxnSpPr>
        <p:spPr>
          <a:xfrm>
            <a:off x="7487873" y="4426475"/>
            <a:ext cx="794100" cy="2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18"/>
          <p:cNvCxnSpPr/>
          <p:nvPr/>
        </p:nvCxnSpPr>
        <p:spPr>
          <a:xfrm>
            <a:off x="7487873" y="4347575"/>
            <a:ext cx="7941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18"/>
          <p:cNvCxnSpPr>
            <a:stCxn id="736" idx="2"/>
          </p:cNvCxnSpPr>
          <p:nvPr/>
        </p:nvCxnSpPr>
        <p:spPr>
          <a:xfrm flipH="1" rot="10800000">
            <a:off x="7500163" y="4255801"/>
            <a:ext cx="774300" cy="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18"/>
          <p:cNvSpPr txBox="1"/>
          <p:nvPr/>
        </p:nvSpPr>
        <p:spPr>
          <a:xfrm>
            <a:off x="8281975" y="4172375"/>
            <a:ext cx="908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RR1-Analog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W058</a:t>
            </a:r>
            <a:endParaRPr/>
          </a:p>
        </p:txBody>
      </p:sp>
      <p:grpSp>
        <p:nvGrpSpPr>
          <p:cNvPr id="743" name="Google Shape;743;p18"/>
          <p:cNvGrpSpPr/>
          <p:nvPr/>
        </p:nvGrpSpPr>
        <p:grpSpPr>
          <a:xfrm>
            <a:off x="194413" y="159200"/>
            <a:ext cx="798588" cy="467700"/>
            <a:chOff x="6314500" y="1652750"/>
            <a:chExt cx="798588" cy="467700"/>
          </a:xfrm>
        </p:grpSpPr>
        <p:sp>
          <p:nvSpPr>
            <p:cNvPr id="744" name="Google Shape;744;p18"/>
            <p:cNvSpPr/>
            <p:nvPr/>
          </p:nvSpPr>
          <p:spPr>
            <a:xfrm>
              <a:off x="6314500" y="1652750"/>
              <a:ext cx="792900" cy="467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LMT20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Limit Switch</a:t>
              </a:r>
              <a:endParaRPr sz="600"/>
            </a:p>
          </p:txBody>
        </p:sp>
        <p:sp>
          <p:nvSpPr>
            <p:cNvPr id="745" name="Google Shape;745;p18"/>
            <p:cNvSpPr txBox="1"/>
            <p:nvPr/>
          </p:nvSpPr>
          <p:spPr>
            <a:xfrm flipH="1" rot="-5400000">
              <a:off x="6978238" y="1792150"/>
              <a:ext cx="129300" cy="1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-</a:t>
              </a:r>
              <a:endParaRPr sz="600"/>
            </a:p>
          </p:txBody>
        </p:sp>
        <p:sp>
          <p:nvSpPr>
            <p:cNvPr id="746" name="Google Shape;746;p18"/>
            <p:cNvSpPr txBox="1"/>
            <p:nvPr/>
          </p:nvSpPr>
          <p:spPr>
            <a:xfrm flipH="1" rot="-5400000">
              <a:off x="6978238" y="170080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NC</a:t>
              </a:r>
              <a:endParaRPr sz="700"/>
            </a:p>
          </p:txBody>
        </p:sp>
      </p:grpSp>
      <p:cxnSp>
        <p:nvCxnSpPr>
          <p:cNvPr id="747" name="Google Shape;747;p18"/>
          <p:cNvCxnSpPr>
            <a:stCxn id="746" idx="2"/>
          </p:cNvCxnSpPr>
          <p:nvPr/>
        </p:nvCxnSpPr>
        <p:spPr>
          <a:xfrm>
            <a:off x="987301" y="271751"/>
            <a:ext cx="828900" cy="6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18"/>
          <p:cNvCxnSpPr>
            <a:stCxn id="745" idx="2"/>
          </p:cNvCxnSpPr>
          <p:nvPr/>
        </p:nvCxnSpPr>
        <p:spPr>
          <a:xfrm>
            <a:off x="993000" y="368800"/>
            <a:ext cx="816300" cy="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18"/>
          <p:cNvSpPr txBox="1"/>
          <p:nvPr/>
        </p:nvSpPr>
        <p:spPr>
          <a:xfrm flipH="1">
            <a:off x="1958948" y="184275"/>
            <a:ext cx="7929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MC20</a:t>
            </a:r>
            <a:endParaRPr sz="700"/>
          </a:p>
        </p:txBody>
      </p:sp>
      <p:grpSp>
        <p:nvGrpSpPr>
          <p:cNvPr id="750" name="Google Shape;750;p18"/>
          <p:cNvGrpSpPr/>
          <p:nvPr/>
        </p:nvGrpSpPr>
        <p:grpSpPr>
          <a:xfrm>
            <a:off x="222293" y="4214455"/>
            <a:ext cx="908283" cy="488400"/>
            <a:chOff x="596943" y="4530080"/>
            <a:chExt cx="908283" cy="488400"/>
          </a:xfrm>
        </p:grpSpPr>
        <p:sp>
          <p:nvSpPr>
            <p:cNvPr id="751" name="Google Shape;751;p18"/>
            <p:cNvSpPr/>
            <p:nvPr/>
          </p:nvSpPr>
          <p:spPr>
            <a:xfrm>
              <a:off x="596943" y="4530080"/>
              <a:ext cx="899400" cy="488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ENC20 </a:t>
              </a:r>
              <a:r>
                <a:rPr lang="en" sz="700"/>
                <a:t>775 </a:t>
              </a:r>
              <a:r>
                <a:rPr lang="en" sz="700"/>
                <a:t>Encoder</a:t>
              </a:r>
              <a:endParaRPr sz="700"/>
            </a:p>
          </p:txBody>
        </p:sp>
        <p:sp>
          <p:nvSpPr>
            <p:cNvPr id="752" name="Google Shape;752;p18"/>
            <p:cNvSpPr txBox="1"/>
            <p:nvPr/>
          </p:nvSpPr>
          <p:spPr>
            <a:xfrm flipH="1" rot="-5400000">
              <a:off x="1376076" y="457445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+</a:t>
              </a:r>
              <a:endParaRPr sz="700"/>
            </a:p>
          </p:txBody>
        </p:sp>
        <p:sp>
          <p:nvSpPr>
            <p:cNvPr id="753" name="Google Shape;753;p18"/>
            <p:cNvSpPr txBox="1"/>
            <p:nvPr/>
          </p:nvSpPr>
          <p:spPr>
            <a:xfrm flipH="1" rot="-5400000">
              <a:off x="1376076" y="465065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  <p:sp>
          <p:nvSpPr>
            <p:cNvPr id="754" name="Google Shape;754;p18"/>
            <p:cNvSpPr txBox="1"/>
            <p:nvPr/>
          </p:nvSpPr>
          <p:spPr>
            <a:xfrm flipH="1" rot="-5400000">
              <a:off x="1369935" y="4747375"/>
              <a:ext cx="129300" cy="1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A</a:t>
              </a:r>
              <a:endParaRPr sz="600"/>
            </a:p>
          </p:txBody>
        </p:sp>
      </p:grpSp>
      <p:cxnSp>
        <p:nvCxnSpPr>
          <p:cNvPr id="755" name="Google Shape;755;p18"/>
          <p:cNvCxnSpPr>
            <a:stCxn id="754" idx="2"/>
          </p:cNvCxnSpPr>
          <p:nvPr/>
        </p:nvCxnSpPr>
        <p:spPr>
          <a:xfrm>
            <a:off x="1118285" y="4490100"/>
            <a:ext cx="794100" cy="2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8"/>
          <p:cNvCxnSpPr/>
          <p:nvPr/>
        </p:nvCxnSpPr>
        <p:spPr>
          <a:xfrm>
            <a:off x="1118285" y="4411200"/>
            <a:ext cx="794100" cy="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18"/>
          <p:cNvCxnSpPr/>
          <p:nvPr/>
        </p:nvCxnSpPr>
        <p:spPr>
          <a:xfrm>
            <a:off x="1118285" y="4329600"/>
            <a:ext cx="7941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18"/>
          <p:cNvSpPr txBox="1"/>
          <p:nvPr/>
        </p:nvSpPr>
        <p:spPr>
          <a:xfrm>
            <a:off x="1912375" y="4287750"/>
            <a:ext cx="685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MC20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8"/>
          <p:cNvSpPr txBox="1"/>
          <p:nvPr/>
        </p:nvSpPr>
        <p:spPr>
          <a:xfrm flipH="1" rot="-5400000">
            <a:off x="995285" y="4507950"/>
            <a:ext cx="1293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endParaRPr sz="600"/>
          </a:p>
        </p:txBody>
      </p:sp>
      <p:cxnSp>
        <p:nvCxnSpPr>
          <p:cNvPr id="760" name="Google Shape;760;p18"/>
          <p:cNvCxnSpPr>
            <a:stCxn id="759" idx="2"/>
          </p:cNvCxnSpPr>
          <p:nvPr/>
        </p:nvCxnSpPr>
        <p:spPr>
          <a:xfrm>
            <a:off x="1118285" y="4566300"/>
            <a:ext cx="794100" cy="5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18"/>
          <p:cNvSpPr txBox="1"/>
          <p:nvPr/>
        </p:nvSpPr>
        <p:spPr>
          <a:xfrm>
            <a:off x="1118263" y="126000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W069</a:t>
            </a:r>
            <a:endParaRPr sz="800"/>
          </a:p>
        </p:txBody>
      </p:sp>
      <p:sp>
        <p:nvSpPr>
          <p:cNvPr id="762" name="Google Shape;762;p18"/>
          <p:cNvSpPr txBox="1"/>
          <p:nvPr/>
        </p:nvSpPr>
        <p:spPr>
          <a:xfrm>
            <a:off x="1118263" y="417582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W056</a:t>
            </a:r>
            <a:endParaRPr sz="800"/>
          </a:p>
        </p:txBody>
      </p:sp>
      <p:sp>
        <p:nvSpPr>
          <p:cNvPr id="763" name="Google Shape;763;p18"/>
          <p:cNvSpPr txBox="1"/>
          <p:nvPr/>
        </p:nvSpPr>
        <p:spPr>
          <a:xfrm flipH="1">
            <a:off x="4269775" y="893775"/>
            <a:ext cx="6858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120 Ohm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Terminating Resistor</a:t>
            </a:r>
            <a:endParaRPr sz="1000"/>
          </a:p>
        </p:txBody>
      </p:sp>
      <p:cxnSp>
        <p:nvCxnSpPr>
          <p:cNvPr id="764" name="Google Shape;764;p18"/>
          <p:cNvCxnSpPr>
            <a:stCxn id="662" idx="0"/>
            <a:endCxn id="763" idx="2"/>
          </p:cNvCxnSpPr>
          <p:nvPr/>
        </p:nvCxnSpPr>
        <p:spPr>
          <a:xfrm flipH="1" rot="5400000">
            <a:off x="4319438" y="1773988"/>
            <a:ext cx="587100" cy="9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18"/>
          <p:cNvSpPr txBox="1"/>
          <p:nvPr/>
        </p:nvSpPr>
        <p:spPr>
          <a:xfrm>
            <a:off x="5875650" y="463225"/>
            <a:ext cx="230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Updated as of 3/24/2019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9"/>
          <p:cNvSpPr txBox="1"/>
          <p:nvPr/>
        </p:nvSpPr>
        <p:spPr>
          <a:xfrm>
            <a:off x="3584875" y="92050"/>
            <a:ext cx="3593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(Lift + Intake Wrist + Intake Roller</a:t>
            </a:r>
            <a:r>
              <a:rPr lang="en"/>
              <a:t>)</a:t>
            </a:r>
            <a:endParaRPr/>
          </a:p>
        </p:txBody>
      </p:sp>
      <p:cxnSp>
        <p:nvCxnSpPr>
          <p:cNvPr id="771" name="Google Shape;771;p19"/>
          <p:cNvCxnSpPr>
            <a:stCxn id="772" idx="3"/>
            <a:endCxn id="773" idx="0"/>
          </p:cNvCxnSpPr>
          <p:nvPr/>
        </p:nvCxnSpPr>
        <p:spPr>
          <a:xfrm flipH="1" rot="10800000">
            <a:off x="3252032" y="1561237"/>
            <a:ext cx="4259400" cy="1760100"/>
          </a:xfrm>
          <a:prstGeom prst="bentConnector3">
            <a:avLst>
              <a:gd fmla="val 32577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19"/>
          <p:cNvCxnSpPr>
            <a:stCxn id="775" idx="3"/>
            <a:endCxn id="776" idx="0"/>
          </p:cNvCxnSpPr>
          <p:nvPr/>
        </p:nvCxnSpPr>
        <p:spPr>
          <a:xfrm flipH="1" rot="10800000">
            <a:off x="3252032" y="1727694"/>
            <a:ext cx="4259400" cy="2699700"/>
          </a:xfrm>
          <a:prstGeom prst="bentConnector3">
            <a:avLst>
              <a:gd fmla="val 3838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7" name="Google Shape;777;p19"/>
          <p:cNvGrpSpPr/>
          <p:nvPr/>
        </p:nvGrpSpPr>
        <p:grpSpPr>
          <a:xfrm rot="10800000">
            <a:off x="7511432" y="1147936"/>
            <a:ext cx="513789" cy="1007522"/>
            <a:chOff x="5309668" y="3791796"/>
            <a:chExt cx="513789" cy="1007522"/>
          </a:xfrm>
        </p:grpSpPr>
        <p:sp>
          <p:nvSpPr>
            <p:cNvPr id="778" name="Google Shape;778;p19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CN2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779" name="Google Shape;779;p19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780" name="Google Shape;780;p19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781" name="Google Shape;781;p19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782" name="Google Shape;782;p19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  <p:sp>
            <p:nvSpPr>
              <p:cNvPr id="776" name="Google Shape;776;p19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773" name="Google Shape;773;p19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  <p:sp>
            <p:nvSpPr>
              <p:cNvPr id="783" name="Google Shape;783;p19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P8</a:t>
                </a:r>
                <a:endParaRPr sz="700"/>
              </a:p>
            </p:txBody>
          </p:sp>
        </p:grpSp>
        <p:grpSp>
          <p:nvGrpSpPr>
            <p:cNvPr id="784" name="Google Shape;784;p19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785" name="Google Shape;785;p19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  <p:sp>
            <p:nvSpPr>
              <p:cNvPr id="786" name="Google Shape;786;p19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787" name="Google Shape;787;p19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788" name="Google Shape;788;p19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</p:grpSp>
      </p:grpSp>
      <p:sp>
        <p:nvSpPr>
          <p:cNvPr id="789" name="Google Shape;789;p19"/>
          <p:cNvSpPr txBox="1"/>
          <p:nvPr/>
        </p:nvSpPr>
        <p:spPr>
          <a:xfrm>
            <a:off x="5590117" y="1235712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W041</a:t>
            </a:r>
            <a:endParaRPr sz="800"/>
          </a:p>
        </p:txBody>
      </p:sp>
      <p:sp>
        <p:nvSpPr>
          <p:cNvPr id="790" name="Google Shape;790;p19"/>
          <p:cNvSpPr txBox="1"/>
          <p:nvPr/>
        </p:nvSpPr>
        <p:spPr>
          <a:xfrm>
            <a:off x="5590117" y="142604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W042</a:t>
            </a:r>
            <a:endParaRPr sz="800"/>
          </a:p>
        </p:txBody>
      </p:sp>
      <p:sp>
        <p:nvSpPr>
          <p:cNvPr id="791" name="Google Shape;791;p19"/>
          <p:cNvSpPr txBox="1"/>
          <p:nvPr/>
        </p:nvSpPr>
        <p:spPr>
          <a:xfrm>
            <a:off x="5590992" y="1616396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W045</a:t>
            </a:r>
            <a:endParaRPr sz="800"/>
          </a:p>
        </p:txBody>
      </p:sp>
      <p:sp>
        <p:nvSpPr>
          <p:cNvPr id="792" name="Google Shape;792;p19"/>
          <p:cNvSpPr/>
          <p:nvPr/>
        </p:nvSpPr>
        <p:spPr>
          <a:xfrm>
            <a:off x="3160532" y="2214429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19"/>
          <p:cNvCxnSpPr>
            <a:endCxn id="794" idx="0"/>
          </p:cNvCxnSpPr>
          <p:nvPr/>
        </p:nvCxnSpPr>
        <p:spPr>
          <a:xfrm flipH="1">
            <a:off x="2904812" y="1637320"/>
            <a:ext cx="5991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19"/>
          <p:cNvCxnSpPr>
            <a:endCxn id="796" idx="0"/>
          </p:cNvCxnSpPr>
          <p:nvPr/>
        </p:nvCxnSpPr>
        <p:spPr>
          <a:xfrm rot="10800000">
            <a:off x="2904812" y="1830158"/>
            <a:ext cx="5985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19"/>
          <p:cNvSpPr txBox="1"/>
          <p:nvPr/>
        </p:nvSpPr>
        <p:spPr>
          <a:xfrm flipH="1">
            <a:off x="3477137" y="1599366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PDP-P5</a:t>
            </a:r>
            <a:endParaRPr sz="800"/>
          </a:p>
        </p:txBody>
      </p:sp>
      <p:sp>
        <p:nvSpPr>
          <p:cNvPr id="798" name="Google Shape;798;p19"/>
          <p:cNvSpPr/>
          <p:nvPr/>
        </p:nvSpPr>
        <p:spPr>
          <a:xfrm>
            <a:off x="3160532" y="161577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9"/>
          <p:cNvSpPr/>
          <p:nvPr/>
        </p:nvSpPr>
        <p:spPr>
          <a:xfrm>
            <a:off x="3160532" y="1807504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9"/>
          <p:cNvSpPr txBox="1"/>
          <p:nvPr/>
        </p:nvSpPr>
        <p:spPr>
          <a:xfrm>
            <a:off x="2953825" y="145716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W013</a:t>
            </a:r>
            <a:endParaRPr sz="800"/>
          </a:p>
        </p:txBody>
      </p:sp>
      <p:sp>
        <p:nvSpPr>
          <p:cNvPr id="772" name="Google Shape;772;p19"/>
          <p:cNvSpPr/>
          <p:nvPr/>
        </p:nvSpPr>
        <p:spPr>
          <a:xfrm>
            <a:off x="3160532" y="3298537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 txBox="1"/>
          <p:nvPr/>
        </p:nvSpPr>
        <p:spPr>
          <a:xfrm flipH="1">
            <a:off x="3397400" y="2728737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PDP-P4</a:t>
            </a:r>
            <a:endParaRPr sz="800"/>
          </a:p>
        </p:txBody>
      </p:sp>
      <p:sp>
        <p:nvSpPr>
          <p:cNvPr id="802" name="Google Shape;802;p19"/>
          <p:cNvSpPr txBox="1"/>
          <p:nvPr/>
        </p:nvSpPr>
        <p:spPr>
          <a:xfrm>
            <a:off x="3002875" y="255673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W014</a:t>
            </a:r>
            <a:endParaRPr sz="800"/>
          </a:p>
        </p:txBody>
      </p:sp>
      <p:sp>
        <p:nvSpPr>
          <p:cNvPr id="775" name="Google Shape;775;p19"/>
          <p:cNvSpPr/>
          <p:nvPr/>
        </p:nvSpPr>
        <p:spPr>
          <a:xfrm>
            <a:off x="3160532" y="4404594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3" name="Google Shape;803;p19"/>
          <p:cNvCxnSpPr>
            <a:stCxn id="804" idx="0"/>
            <a:endCxn id="775" idx="1"/>
          </p:cNvCxnSpPr>
          <p:nvPr/>
        </p:nvCxnSpPr>
        <p:spPr>
          <a:xfrm>
            <a:off x="2911868" y="4426599"/>
            <a:ext cx="248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19"/>
          <p:cNvCxnSpPr/>
          <p:nvPr/>
        </p:nvCxnSpPr>
        <p:spPr>
          <a:xfrm rot="10800000">
            <a:off x="2904730" y="3854274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19"/>
          <p:cNvCxnSpPr/>
          <p:nvPr/>
        </p:nvCxnSpPr>
        <p:spPr>
          <a:xfrm rot="10800000">
            <a:off x="2904730" y="4044699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9"/>
          <p:cNvCxnSpPr>
            <a:stCxn id="808" idx="0"/>
            <a:endCxn id="809" idx="2"/>
          </p:cNvCxnSpPr>
          <p:nvPr/>
        </p:nvCxnSpPr>
        <p:spPr>
          <a:xfrm rot="10800000">
            <a:off x="1382526" y="3966713"/>
            <a:ext cx="83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19"/>
          <p:cNvCxnSpPr>
            <a:stCxn id="811" idx="0"/>
            <a:endCxn id="812" idx="2"/>
          </p:cNvCxnSpPr>
          <p:nvPr/>
        </p:nvCxnSpPr>
        <p:spPr>
          <a:xfrm rot="10800000">
            <a:off x="1381626" y="3876387"/>
            <a:ext cx="832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3" name="Google Shape;813;p19"/>
          <p:cNvGrpSpPr/>
          <p:nvPr/>
        </p:nvGrpSpPr>
        <p:grpSpPr>
          <a:xfrm flipH="1">
            <a:off x="703725" y="3589924"/>
            <a:ext cx="685800" cy="1097400"/>
            <a:chOff x="8037576" y="428524"/>
            <a:chExt cx="685800" cy="1097400"/>
          </a:xfrm>
        </p:grpSpPr>
        <p:sp>
          <p:nvSpPr>
            <p:cNvPr id="814" name="Google Shape;814;p19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M30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775-Intake Wrist</a:t>
              </a:r>
              <a:endParaRPr sz="700"/>
            </a:p>
          </p:txBody>
        </p:sp>
        <p:grpSp>
          <p:nvGrpSpPr>
            <p:cNvPr id="815" name="Google Shape;815;p19"/>
            <p:cNvGrpSpPr/>
            <p:nvPr/>
          </p:nvGrpSpPr>
          <p:grpSpPr>
            <a:xfrm>
              <a:off x="8044478" y="650938"/>
              <a:ext cx="129000" cy="219026"/>
              <a:chOff x="8044478" y="650938"/>
              <a:chExt cx="129000" cy="219026"/>
            </a:xfrm>
          </p:grpSpPr>
          <p:sp>
            <p:nvSpPr>
              <p:cNvPr id="812" name="Google Shape;812;p19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809" name="Google Shape;809;p19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</p:grpSp>
      <p:cxnSp>
        <p:nvCxnSpPr>
          <p:cNvPr id="816" name="Google Shape;816;p19"/>
          <p:cNvCxnSpPr>
            <a:stCxn id="817" idx="0"/>
            <a:endCxn id="818" idx="2"/>
          </p:cNvCxnSpPr>
          <p:nvPr/>
        </p:nvCxnSpPr>
        <p:spPr>
          <a:xfrm rot="10800000">
            <a:off x="1381626" y="1661834"/>
            <a:ext cx="832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9" name="Google Shape;819;p19"/>
          <p:cNvGrpSpPr/>
          <p:nvPr/>
        </p:nvGrpSpPr>
        <p:grpSpPr>
          <a:xfrm flipH="1">
            <a:off x="2214426" y="1375368"/>
            <a:ext cx="697442" cy="1097403"/>
            <a:chOff x="6464808" y="428521"/>
            <a:chExt cx="697442" cy="1097403"/>
          </a:xfrm>
        </p:grpSpPr>
        <p:sp>
          <p:nvSpPr>
            <p:cNvPr id="820" name="Google Shape;820;p19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MC10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Talon SRX</a:t>
              </a:r>
              <a:endParaRPr sz="700"/>
            </a:p>
          </p:txBody>
        </p:sp>
        <p:grpSp>
          <p:nvGrpSpPr>
            <p:cNvPr id="821" name="Google Shape;821;p19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794" name="Google Shape;794;p19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796" name="Google Shape;796;p19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822" name="Google Shape;822;p19"/>
            <p:cNvGrpSpPr/>
            <p:nvPr/>
          </p:nvGrpSpPr>
          <p:grpSpPr>
            <a:xfrm>
              <a:off x="7033250" y="650938"/>
              <a:ext cx="129000" cy="219026"/>
              <a:chOff x="7577900" y="650938"/>
              <a:chExt cx="129000" cy="219026"/>
            </a:xfrm>
          </p:grpSpPr>
          <p:sp>
            <p:nvSpPr>
              <p:cNvPr id="817" name="Google Shape;817;p19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823" name="Google Shape;823;p19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  <p:sp>
          <p:nvSpPr>
            <p:cNvPr id="824" name="Google Shape;824;p19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825" name="Google Shape;825;p19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</p:grpSp>
      <p:grpSp>
        <p:nvGrpSpPr>
          <p:cNvPr id="826" name="Google Shape;826;p19"/>
          <p:cNvGrpSpPr/>
          <p:nvPr/>
        </p:nvGrpSpPr>
        <p:grpSpPr>
          <a:xfrm flipH="1">
            <a:off x="2214426" y="3589921"/>
            <a:ext cx="697442" cy="1097403"/>
            <a:chOff x="6464808" y="428521"/>
            <a:chExt cx="697442" cy="1097403"/>
          </a:xfrm>
        </p:grpSpPr>
        <p:sp>
          <p:nvSpPr>
            <p:cNvPr id="827" name="Google Shape;827;p19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MC30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Talon SRX</a:t>
              </a:r>
              <a:endParaRPr sz="700"/>
            </a:p>
          </p:txBody>
        </p:sp>
        <p:grpSp>
          <p:nvGrpSpPr>
            <p:cNvPr id="828" name="Google Shape;828;p19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829" name="Google Shape;829;p19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830" name="Google Shape;830;p19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831" name="Google Shape;831;p19"/>
            <p:cNvGrpSpPr/>
            <p:nvPr/>
          </p:nvGrpSpPr>
          <p:grpSpPr>
            <a:xfrm>
              <a:off x="7033250" y="650938"/>
              <a:ext cx="129000" cy="219026"/>
              <a:chOff x="7577900" y="650938"/>
              <a:chExt cx="129000" cy="219026"/>
            </a:xfrm>
          </p:grpSpPr>
          <p:sp>
            <p:nvSpPr>
              <p:cNvPr id="811" name="Google Shape;811;p19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808" name="Google Shape;808;p19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  <p:sp>
          <p:nvSpPr>
            <p:cNvPr id="832" name="Google Shape;832;p19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804" name="Google Shape;804;p19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</p:grpSp>
      <p:sp>
        <p:nvSpPr>
          <p:cNvPr id="833" name="Google Shape;833;p19"/>
          <p:cNvSpPr/>
          <p:nvPr/>
        </p:nvSpPr>
        <p:spPr>
          <a:xfrm flipH="1">
            <a:off x="1756238" y="163808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9"/>
          <p:cNvSpPr txBox="1"/>
          <p:nvPr/>
        </p:nvSpPr>
        <p:spPr>
          <a:xfrm flipH="1">
            <a:off x="3519037" y="3824832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PDP-P10</a:t>
            </a:r>
            <a:endParaRPr sz="800"/>
          </a:p>
        </p:txBody>
      </p:sp>
      <p:sp>
        <p:nvSpPr>
          <p:cNvPr id="835" name="Google Shape;835;p19"/>
          <p:cNvSpPr/>
          <p:nvPr/>
        </p:nvSpPr>
        <p:spPr>
          <a:xfrm flipH="1">
            <a:off x="1865251" y="385127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9"/>
          <p:cNvSpPr/>
          <p:nvPr/>
        </p:nvSpPr>
        <p:spPr>
          <a:xfrm flipH="1">
            <a:off x="1865251" y="394740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/>
          <p:nvPr/>
        </p:nvSpPr>
        <p:spPr>
          <a:xfrm>
            <a:off x="3160532" y="3828991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9"/>
          <p:cNvSpPr/>
          <p:nvPr/>
        </p:nvSpPr>
        <p:spPr>
          <a:xfrm>
            <a:off x="3160532" y="4023594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9"/>
          <p:cNvSpPr txBox="1"/>
          <p:nvPr/>
        </p:nvSpPr>
        <p:spPr>
          <a:xfrm>
            <a:off x="2926675" y="367945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W011</a:t>
            </a:r>
            <a:endParaRPr sz="800"/>
          </a:p>
        </p:txBody>
      </p:sp>
      <p:sp>
        <p:nvSpPr>
          <p:cNvPr id="840" name="Google Shape;840;p19"/>
          <p:cNvSpPr txBox="1"/>
          <p:nvPr/>
        </p:nvSpPr>
        <p:spPr>
          <a:xfrm flipH="1">
            <a:off x="7513466" y="2177104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CN1-B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TBD</a:t>
            </a:r>
            <a:endParaRPr sz="700"/>
          </a:p>
        </p:txBody>
      </p:sp>
      <p:cxnSp>
        <p:nvCxnSpPr>
          <p:cNvPr id="841" name="Google Shape;841;p19"/>
          <p:cNvCxnSpPr>
            <a:stCxn id="842" idx="1"/>
            <a:endCxn id="782" idx="0"/>
          </p:cNvCxnSpPr>
          <p:nvPr/>
        </p:nvCxnSpPr>
        <p:spPr>
          <a:xfrm flipH="1" rot="10800000">
            <a:off x="6248245" y="1894345"/>
            <a:ext cx="1263300" cy="1945500"/>
          </a:xfrm>
          <a:prstGeom prst="bentConnector3">
            <a:avLst>
              <a:gd fmla="val -90459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19"/>
          <p:cNvCxnSpPr>
            <a:stCxn id="844" idx="0"/>
            <a:endCxn id="842" idx="3"/>
          </p:cNvCxnSpPr>
          <p:nvPr/>
        </p:nvCxnSpPr>
        <p:spPr>
          <a:xfrm flipH="1">
            <a:off x="6339878" y="3839050"/>
            <a:ext cx="257700" cy="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9"/>
          <p:cNvCxnSpPr/>
          <p:nvPr/>
        </p:nvCxnSpPr>
        <p:spPr>
          <a:xfrm>
            <a:off x="6010716" y="3266725"/>
            <a:ext cx="59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19"/>
          <p:cNvCxnSpPr/>
          <p:nvPr/>
        </p:nvCxnSpPr>
        <p:spPr>
          <a:xfrm>
            <a:off x="6010716" y="3457150"/>
            <a:ext cx="594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19"/>
          <p:cNvCxnSpPr>
            <a:stCxn id="848" idx="0"/>
            <a:endCxn id="849" idx="2"/>
          </p:cNvCxnSpPr>
          <p:nvPr/>
        </p:nvCxnSpPr>
        <p:spPr>
          <a:xfrm>
            <a:off x="7295020" y="3379164"/>
            <a:ext cx="729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19"/>
          <p:cNvCxnSpPr>
            <a:stCxn id="851" idx="0"/>
            <a:endCxn id="852" idx="2"/>
          </p:cNvCxnSpPr>
          <p:nvPr/>
        </p:nvCxnSpPr>
        <p:spPr>
          <a:xfrm>
            <a:off x="7295020" y="3288838"/>
            <a:ext cx="730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3" name="Google Shape;853;p19"/>
          <p:cNvGrpSpPr/>
          <p:nvPr/>
        </p:nvGrpSpPr>
        <p:grpSpPr>
          <a:xfrm>
            <a:off x="8017946" y="3002374"/>
            <a:ext cx="685800" cy="1097400"/>
            <a:chOff x="8037576" y="428524"/>
            <a:chExt cx="685800" cy="1097400"/>
          </a:xfrm>
        </p:grpSpPr>
        <p:sp>
          <p:nvSpPr>
            <p:cNvPr id="854" name="Google Shape;854;p19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M31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775-Intake Roller</a:t>
              </a:r>
              <a:endParaRPr sz="700"/>
            </a:p>
          </p:txBody>
        </p:sp>
        <p:grpSp>
          <p:nvGrpSpPr>
            <p:cNvPr id="855" name="Google Shape;855;p19"/>
            <p:cNvGrpSpPr/>
            <p:nvPr/>
          </p:nvGrpSpPr>
          <p:grpSpPr>
            <a:xfrm>
              <a:off x="8044478" y="650938"/>
              <a:ext cx="129000" cy="219026"/>
              <a:chOff x="8044478" y="650938"/>
              <a:chExt cx="129000" cy="219026"/>
            </a:xfrm>
          </p:grpSpPr>
          <p:sp>
            <p:nvSpPr>
              <p:cNvPr id="852" name="Google Shape;852;p19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849" name="Google Shape;849;p19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</p:grpSp>
      <p:grpSp>
        <p:nvGrpSpPr>
          <p:cNvPr id="856" name="Google Shape;856;p19"/>
          <p:cNvGrpSpPr/>
          <p:nvPr/>
        </p:nvGrpSpPr>
        <p:grpSpPr>
          <a:xfrm>
            <a:off x="6597578" y="3002374"/>
            <a:ext cx="697442" cy="1097400"/>
            <a:chOff x="6464808" y="428524"/>
            <a:chExt cx="697442" cy="1097400"/>
          </a:xfrm>
        </p:grpSpPr>
        <p:sp>
          <p:nvSpPr>
            <p:cNvPr id="857" name="Google Shape;857;p19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MC31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Victor SPX</a:t>
              </a:r>
              <a:endParaRPr sz="700"/>
            </a:p>
          </p:txBody>
        </p:sp>
        <p:grpSp>
          <p:nvGrpSpPr>
            <p:cNvPr id="858" name="Google Shape;858;p19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859" name="Google Shape;859;p19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860" name="Google Shape;860;p19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grpSp>
          <p:nvGrpSpPr>
            <p:cNvPr id="861" name="Google Shape;861;p19"/>
            <p:cNvGrpSpPr/>
            <p:nvPr/>
          </p:nvGrpSpPr>
          <p:grpSpPr>
            <a:xfrm>
              <a:off x="7033250" y="650938"/>
              <a:ext cx="129000" cy="219026"/>
              <a:chOff x="7577900" y="650938"/>
              <a:chExt cx="129000" cy="219026"/>
            </a:xfrm>
          </p:grpSpPr>
          <p:sp>
            <p:nvSpPr>
              <p:cNvPr id="851" name="Google Shape;851;p19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848" name="Google Shape;848;p19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  <p:sp>
          <p:nvSpPr>
            <p:cNvPr id="844" name="Google Shape;844;p19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</p:grpSp>
      <p:sp>
        <p:nvSpPr>
          <p:cNvPr id="862" name="Google Shape;862;p19"/>
          <p:cNvSpPr txBox="1"/>
          <p:nvPr/>
        </p:nvSpPr>
        <p:spPr>
          <a:xfrm>
            <a:off x="5569812" y="3237278"/>
            <a:ext cx="4206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PDP-P11</a:t>
            </a:r>
            <a:endParaRPr sz="800"/>
          </a:p>
        </p:txBody>
      </p:sp>
      <p:sp>
        <p:nvSpPr>
          <p:cNvPr id="863" name="Google Shape;863;p19"/>
          <p:cNvSpPr/>
          <p:nvPr/>
        </p:nvSpPr>
        <p:spPr>
          <a:xfrm>
            <a:off x="7552695" y="3263729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9"/>
          <p:cNvSpPr/>
          <p:nvPr/>
        </p:nvSpPr>
        <p:spPr>
          <a:xfrm>
            <a:off x="7552695" y="335985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9"/>
          <p:cNvSpPr/>
          <p:nvPr/>
        </p:nvSpPr>
        <p:spPr>
          <a:xfrm>
            <a:off x="6248245" y="3241442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9"/>
          <p:cNvSpPr/>
          <p:nvPr/>
        </p:nvSpPr>
        <p:spPr>
          <a:xfrm>
            <a:off x="6248245" y="343604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9"/>
          <p:cNvSpPr/>
          <p:nvPr/>
        </p:nvSpPr>
        <p:spPr>
          <a:xfrm>
            <a:off x="6248245" y="381704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9"/>
          <p:cNvSpPr txBox="1"/>
          <p:nvPr/>
        </p:nvSpPr>
        <p:spPr>
          <a:xfrm>
            <a:off x="6097425" y="3071015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W012</a:t>
            </a:r>
            <a:endParaRPr sz="800"/>
          </a:p>
        </p:txBody>
      </p:sp>
      <p:cxnSp>
        <p:nvCxnSpPr>
          <p:cNvPr id="868" name="Google Shape;868;p19"/>
          <p:cNvCxnSpPr>
            <a:stCxn id="869" idx="0"/>
            <a:endCxn id="870" idx="2"/>
          </p:cNvCxnSpPr>
          <p:nvPr/>
        </p:nvCxnSpPr>
        <p:spPr>
          <a:xfrm rot="10800000">
            <a:off x="1382526" y="2859423"/>
            <a:ext cx="83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19"/>
          <p:cNvCxnSpPr>
            <a:stCxn id="872" idx="0"/>
            <a:endCxn id="873" idx="2"/>
          </p:cNvCxnSpPr>
          <p:nvPr/>
        </p:nvCxnSpPr>
        <p:spPr>
          <a:xfrm rot="10800000">
            <a:off x="1381626" y="2769097"/>
            <a:ext cx="832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19"/>
          <p:cNvSpPr/>
          <p:nvPr/>
        </p:nvSpPr>
        <p:spPr>
          <a:xfrm flipH="1">
            <a:off x="1782776" y="2744688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9"/>
          <p:cNvSpPr/>
          <p:nvPr/>
        </p:nvSpPr>
        <p:spPr>
          <a:xfrm flipH="1">
            <a:off x="1782776" y="2833605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6" name="Google Shape;876;p19"/>
          <p:cNvCxnSpPr/>
          <p:nvPr/>
        </p:nvCxnSpPr>
        <p:spPr>
          <a:xfrm rot="10800000">
            <a:off x="2897325" y="2747138"/>
            <a:ext cx="537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19"/>
          <p:cNvCxnSpPr/>
          <p:nvPr/>
        </p:nvCxnSpPr>
        <p:spPr>
          <a:xfrm rot="10800000">
            <a:off x="2878625" y="2955088"/>
            <a:ext cx="5535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19"/>
          <p:cNvCxnSpPr>
            <a:stCxn id="879" idx="0"/>
            <a:endCxn id="772" idx="1"/>
          </p:cNvCxnSpPr>
          <p:nvPr/>
        </p:nvCxnSpPr>
        <p:spPr>
          <a:xfrm>
            <a:off x="2911868" y="3319309"/>
            <a:ext cx="248700" cy="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0" name="Google Shape;880;p19"/>
          <p:cNvGrpSpPr/>
          <p:nvPr/>
        </p:nvGrpSpPr>
        <p:grpSpPr>
          <a:xfrm flipH="1">
            <a:off x="2214426" y="2482630"/>
            <a:ext cx="697442" cy="1097403"/>
            <a:chOff x="6464808" y="428521"/>
            <a:chExt cx="697442" cy="1097403"/>
          </a:xfrm>
        </p:grpSpPr>
        <p:sp>
          <p:nvSpPr>
            <p:cNvPr id="881" name="Google Shape;881;p19"/>
            <p:cNvSpPr/>
            <p:nvPr/>
          </p:nvSpPr>
          <p:spPr>
            <a:xfrm rot="5400000">
              <a:off x="6266667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MC11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Talon SRX</a:t>
              </a:r>
              <a:endParaRPr sz="700"/>
            </a:p>
          </p:txBody>
        </p:sp>
        <p:grpSp>
          <p:nvGrpSpPr>
            <p:cNvPr id="882" name="Google Shape;882;p19"/>
            <p:cNvGrpSpPr/>
            <p:nvPr/>
          </p:nvGrpSpPr>
          <p:grpSpPr>
            <a:xfrm>
              <a:off x="6471864" y="628674"/>
              <a:ext cx="128400" cy="318837"/>
              <a:chOff x="6562831" y="628674"/>
              <a:chExt cx="128400" cy="318837"/>
            </a:xfrm>
          </p:grpSpPr>
          <p:sp>
            <p:nvSpPr>
              <p:cNvPr id="883" name="Google Shape;883;p19"/>
              <p:cNvSpPr txBox="1"/>
              <p:nvPr/>
            </p:nvSpPr>
            <p:spPr>
              <a:xfrm rot="-5400000">
                <a:off x="6562831" y="628674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V+</a:t>
                </a:r>
                <a:endParaRPr sz="700"/>
              </a:p>
            </p:txBody>
          </p:sp>
          <p:sp>
            <p:nvSpPr>
              <p:cNvPr id="884" name="Google Shape;884;p19"/>
              <p:cNvSpPr txBox="1"/>
              <p:nvPr/>
            </p:nvSpPr>
            <p:spPr>
              <a:xfrm rot="-5400000">
                <a:off x="6562831" y="819111"/>
                <a:ext cx="128400" cy="1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V-</a:t>
                </a:r>
                <a:endParaRPr sz="700"/>
              </a:p>
            </p:txBody>
          </p:sp>
        </p:grpSp>
        <p:sp>
          <p:nvSpPr>
            <p:cNvPr id="885" name="Google Shape;885;p19"/>
            <p:cNvSpPr txBox="1"/>
            <p:nvPr/>
          </p:nvSpPr>
          <p:spPr>
            <a:xfrm>
              <a:off x="6688317" y="428521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Data</a:t>
              </a:r>
              <a:endParaRPr sz="700"/>
            </a:p>
          </p:txBody>
        </p:sp>
        <p:sp>
          <p:nvSpPr>
            <p:cNvPr id="879" name="Google Shape;879;p19"/>
            <p:cNvSpPr txBox="1"/>
            <p:nvPr/>
          </p:nvSpPr>
          <p:spPr>
            <a:xfrm rot="-5400000">
              <a:off x="6302358" y="1192000"/>
              <a:ext cx="471300" cy="1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CAN/PWM</a:t>
              </a:r>
              <a:endParaRPr sz="700"/>
            </a:p>
          </p:txBody>
        </p:sp>
        <p:grpSp>
          <p:nvGrpSpPr>
            <p:cNvPr id="886" name="Google Shape;886;p19"/>
            <p:cNvGrpSpPr/>
            <p:nvPr/>
          </p:nvGrpSpPr>
          <p:grpSpPr>
            <a:xfrm>
              <a:off x="7033250" y="650938"/>
              <a:ext cx="129000" cy="219026"/>
              <a:chOff x="7577900" y="650938"/>
              <a:chExt cx="129000" cy="219026"/>
            </a:xfrm>
          </p:grpSpPr>
          <p:sp>
            <p:nvSpPr>
              <p:cNvPr id="872" name="Google Shape;872;p19"/>
              <p:cNvSpPr txBox="1"/>
              <p:nvPr/>
            </p:nvSpPr>
            <p:spPr>
              <a:xfrm rot="5400000">
                <a:off x="7578800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869" name="Google Shape;869;p19"/>
              <p:cNvSpPr txBox="1"/>
              <p:nvPr/>
            </p:nvSpPr>
            <p:spPr>
              <a:xfrm rot="5400000">
                <a:off x="7577750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</p:grpSp>
      <p:cxnSp>
        <p:nvCxnSpPr>
          <p:cNvPr id="887" name="Google Shape;887;p19"/>
          <p:cNvCxnSpPr>
            <a:stCxn id="823" idx="0"/>
            <a:endCxn id="888" idx="2"/>
          </p:cNvCxnSpPr>
          <p:nvPr/>
        </p:nvCxnSpPr>
        <p:spPr>
          <a:xfrm rot="10800000">
            <a:off x="1382526" y="1752161"/>
            <a:ext cx="83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9" name="Google Shape;889;p19"/>
          <p:cNvGrpSpPr/>
          <p:nvPr/>
        </p:nvGrpSpPr>
        <p:grpSpPr>
          <a:xfrm flipH="1">
            <a:off x="703725" y="2482649"/>
            <a:ext cx="685800" cy="1097400"/>
            <a:chOff x="8037576" y="428524"/>
            <a:chExt cx="685800" cy="1097400"/>
          </a:xfrm>
        </p:grpSpPr>
        <p:sp>
          <p:nvSpPr>
            <p:cNvPr id="890" name="Google Shape;890;p19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M11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775-Lift Right</a:t>
              </a:r>
              <a:endParaRPr sz="700"/>
            </a:p>
          </p:txBody>
        </p:sp>
        <p:grpSp>
          <p:nvGrpSpPr>
            <p:cNvPr id="891" name="Google Shape;891;p19"/>
            <p:cNvGrpSpPr/>
            <p:nvPr/>
          </p:nvGrpSpPr>
          <p:grpSpPr>
            <a:xfrm>
              <a:off x="8044478" y="650938"/>
              <a:ext cx="129000" cy="219026"/>
              <a:chOff x="8044478" y="650938"/>
              <a:chExt cx="129000" cy="219026"/>
            </a:xfrm>
          </p:grpSpPr>
          <p:sp>
            <p:nvSpPr>
              <p:cNvPr id="873" name="Google Shape;873;p19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870" name="Google Shape;870;p19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</p:grpSp>
      <p:grpSp>
        <p:nvGrpSpPr>
          <p:cNvPr id="892" name="Google Shape;892;p19"/>
          <p:cNvGrpSpPr/>
          <p:nvPr/>
        </p:nvGrpSpPr>
        <p:grpSpPr>
          <a:xfrm flipH="1">
            <a:off x="703750" y="1375374"/>
            <a:ext cx="685800" cy="1097400"/>
            <a:chOff x="8037576" y="428524"/>
            <a:chExt cx="685800" cy="1097400"/>
          </a:xfrm>
        </p:grpSpPr>
        <p:sp>
          <p:nvSpPr>
            <p:cNvPr id="893" name="Google Shape;893;p19"/>
            <p:cNvSpPr/>
            <p:nvPr/>
          </p:nvSpPr>
          <p:spPr>
            <a:xfrm rot="5400000">
              <a:off x="7831776" y="634324"/>
              <a:ext cx="1097400" cy="68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M10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775-Lift Left</a:t>
              </a:r>
              <a:endParaRPr sz="700"/>
            </a:p>
          </p:txBody>
        </p:sp>
        <p:grpSp>
          <p:nvGrpSpPr>
            <p:cNvPr id="894" name="Google Shape;894;p19"/>
            <p:cNvGrpSpPr/>
            <p:nvPr/>
          </p:nvGrpSpPr>
          <p:grpSpPr>
            <a:xfrm>
              <a:off x="8044478" y="650938"/>
              <a:ext cx="129000" cy="219026"/>
              <a:chOff x="8044478" y="650938"/>
              <a:chExt cx="129000" cy="219026"/>
            </a:xfrm>
          </p:grpSpPr>
          <p:sp>
            <p:nvSpPr>
              <p:cNvPr id="818" name="Google Shape;818;p19"/>
              <p:cNvSpPr txBox="1"/>
              <p:nvPr/>
            </p:nvSpPr>
            <p:spPr>
              <a:xfrm rot="5400000">
                <a:off x="8045378" y="650938"/>
                <a:ext cx="1281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A</a:t>
                </a:r>
                <a:endParaRPr sz="700"/>
              </a:p>
            </p:txBody>
          </p:sp>
          <p:sp>
            <p:nvSpPr>
              <p:cNvPr id="888" name="Google Shape;888;p19"/>
              <p:cNvSpPr txBox="1"/>
              <p:nvPr/>
            </p:nvSpPr>
            <p:spPr>
              <a:xfrm rot="5400000">
                <a:off x="8044328" y="740814"/>
                <a:ext cx="129300" cy="12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B</a:t>
                </a:r>
                <a:endParaRPr sz="700"/>
              </a:p>
            </p:txBody>
          </p:sp>
        </p:grpSp>
      </p:grpSp>
      <p:sp>
        <p:nvSpPr>
          <p:cNvPr id="895" name="Google Shape;895;p19"/>
          <p:cNvSpPr txBox="1"/>
          <p:nvPr/>
        </p:nvSpPr>
        <p:spPr>
          <a:xfrm>
            <a:off x="5590992" y="1762371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W046</a:t>
            </a:r>
            <a:endParaRPr sz="800"/>
          </a:p>
        </p:txBody>
      </p:sp>
      <p:sp>
        <p:nvSpPr>
          <p:cNvPr id="896" name="Google Shape;896;p19"/>
          <p:cNvSpPr txBox="1"/>
          <p:nvPr/>
        </p:nvSpPr>
        <p:spPr>
          <a:xfrm>
            <a:off x="1591688" y="145978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W021</a:t>
            </a:r>
            <a:endParaRPr sz="800"/>
          </a:p>
        </p:txBody>
      </p:sp>
      <p:sp>
        <p:nvSpPr>
          <p:cNvPr id="897" name="Google Shape;897;p19"/>
          <p:cNvSpPr txBox="1"/>
          <p:nvPr/>
        </p:nvSpPr>
        <p:spPr>
          <a:xfrm>
            <a:off x="7388138" y="307101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W026</a:t>
            </a:r>
            <a:endParaRPr sz="800"/>
          </a:p>
        </p:txBody>
      </p:sp>
      <p:sp>
        <p:nvSpPr>
          <p:cNvPr id="898" name="Google Shape;898;p19"/>
          <p:cNvSpPr txBox="1"/>
          <p:nvPr/>
        </p:nvSpPr>
        <p:spPr>
          <a:xfrm>
            <a:off x="1700700" y="365853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W025</a:t>
            </a:r>
            <a:endParaRPr sz="800"/>
          </a:p>
        </p:txBody>
      </p:sp>
      <p:sp>
        <p:nvSpPr>
          <p:cNvPr id="899" name="Google Shape;899;p19"/>
          <p:cNvSpPr txBox="1"/>
          <p:nvPr/>
        </p:nvSpPr>
        <p:spPr>
          <a:xfrm>
            <a:off x="1625250" y="2589088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W022</a:t>
            </a:r>
            <a:endParaRPr sz="800"/>
          </a:p>
        </p:txBody>
      </p:sp>
      <p:cxnSp>
        <p:nvCxnSpPr>
          <p:cNvPr id="900" name="Google Shape;900;p19"/>
          <p:cNvCxnSpPr>
            <a:stCxn id="792" idx="3"/>
            <a:endCxn id="783" idx="0"/>
          </p:cNvCxnSpPr>
          <p:nvPr/>
        </p:nvCxnSpPr>
        <p:spPr>
          <a:xfrm flipH="1" rot="10800000">
            <a:off x="3252032" y="1394829"/>
            <a:ext cx="4259400" cy="842400"/>
          </a:xfrm>
          <a:prstGeom prst="bentConnector3">
            <a:avLst>
              <a:gd fmla="val 26774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1" name="Google Shape;901;p19"/>
          <p:cNvSpPr/>
          <p:nvPr/>
        </p:nvSpPr>
        <p:spPr>
          <a:xfrm>
            <a:off x="5749943" y="4412942"/>
            <a:ext cx="899400" cy="48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ENC30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Abs Encoder</a:t>
            </a:r>
            <a:endParaRPr sz="700"/>
          </a:p>
        </p:txBody>
      </p:sp>
      <p:sp>
        <p:nvSpPr>
          <p:cNvPr id="902" name="Google Shape;902;p19"/>
          <p:cNvSpPr txBox="1"/>
          <p:nvPr/>
        </p:nvSpPr>
        <p:spPr>
          <a:xfrm flipH="1" rot="-5400000">
            <a:off x="6529076" y="4457313"/>
            <a:ext cx="129300" cy="1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+</a:t>
            </a:r>
            <a:endParaRPr sz="700"/>
          </a:p>
        </p:txBody>
      </p:sp>
      <p:sp>
        <p:nvSpPr>
          <p:cNvPr id="903" name="Google Shape;903;p19"/>
          <p:cNvSpPr txBox="1"/>
          <p:nvPr/>
        </p:nvSpPr>
        <p:spPr>
          <a:xfrm flipH="1" rot="-5400000">
            <a:off x="6529076" y="4533513"/>
            <a:ext cx="129300" cy="1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</a:t>
            </a:r>
            <a:endParaRPr sz="700"/>
          </a:p>
        </p:txBody>
      </p:sp>
      <p:sp>
        <p:nvSpPr>
          <p:cNvPr id="904" name="Google Shape;904;p19"/>
          <p:cNvSpPr txBox="1"/>
          <p:nvPr/>
        </p:nvSpPr>
        <p:spPr>
          <a:xfrm flipH="1" rot="-5400000">
            <a:off x="6534775" y="4618388"/>
            <a:ext cx="129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endParaRPr sz="600"/>
          </a:p>
        </p:txBody>
      </p:sp>
      <p:cxnSp>
        <p:nvCxnSpPr>
          <p:cNvPr id="905" name="Google Shape;905;p19"/>
          <p:cNvCxnSpPr/>
          <p:nvPr/>
        </p:nvCxnSpPr>
        <p:spPr>
          <a:xfrm>
            <a:off x="6662350" y="4689313"/>
            <a:ext cx="717900" cy="72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19"/>
          <p:cNvSpPr txBox="1"/>
          <p:nvPr/>
        </p:nvSpPr>
        <p:spPr>
          <a:xfrm>
            <a:off x="7488206" y="4555313"/>
            <a:ext cx="45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To RR1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W057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7" name="Google Shape;907;p19"/>
          <p:cNvGrpSpPr/>
          <p:nvPr/>
        </p:nvGrpSpPr>
        <p:grpSpPr>
          <a:xfrm>
            <a:off x="451113" y="691488"/>
            <a:ext cx="798613" cy="467700"/>
            <a:chOff x="6314500" y="1652750"/>
            <a:chExt cx="798613" cy="467700"/>
          </a:xfrm>
        </p:grpSpPr>
        <p:sp>
          <p:nvSpPr>
            <p:cNvPr id="908" name="Google Shape;908;p19"/>
            <p:cNvSpPr/>
            <p:nvPr/>
          </p:nvSpPr>
          <p:spPr>
            <a:xfrm>
              <a:off x="6314500" y="1652750"/>
              <a:ext cx="792900" cy="467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LMT11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Mech </a:t>
              </a:r>
              <a:r>
                <a:rPr lang="en" sz="600"/>
                <a:t>Limit Switch</a:t>
              </a:r>
              <a:endParaRPr sz="600"/>
            </a:p>
          </p:txBody>
        </p:sp>
        <p:sp>
          <p:nvSpPr>
            <p:cNvPr id="909" name="Google Shape;909;p19"/>
            <p:cNvSpPr txBox="1"/>
            <p:nvPr/>
          </p:nvSpPr>
          <p:spPr>
            <a:xfrm flipH="1" rot="-5400000">
              <a:off x="6972538" y="1789400"/>
              <a:ext cx="129300" cy="1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S</a:t>
              </a:r>
              <a:endParaRPr sz="600"/>
            </a:p>
          </p:txBody>
        </p:sp>
        <p:sp>
          <p:nvSpPr>
            <p:cNvPr id="910" name="Google Shape;910;p19"/>
            <p:cNvSpPr txBox="1"/>
            <p:nvPr/>
          </p:nvSpPr>
          <p:spPr>
            <a:xfrm flipH="1" rot="-5400000">
              <a:off x="6983963" y="1705126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</p:grpSp>
      <p:grpSp>
        <p:nvGrpSpPr>
          <p:cNvPr id="911" name="Google Shape;911;p19"/>
          <p:cNvGrpSpPr/>
          <p:nvPr/>
        </p:nvGrpSpPr>
        <p:grpSpPr>
          <a:xfrm>
            <a:off x="451125" y="140388"/>
            <a:ext cx="798588" cy="467700"/>
            <a:chOff x="6314500" y="1652750"/>
            <a:chExt cx="798588" cy="467700"/>
          </a:xfrm>
        </p:grpSpPr>
        <p:sp>
          <p:nvSpPr>
            <p:cNvPr id="912" name="Google Shape;912;p19"/>
            <p:cNvSpPr/>
            <p:nvPr/>
          </p:nvSpPr>
          <p:spPr>
            <a:xfrm>
              <a:off x="6314500" y="1652750"/>
              <a:ext cx="792900" cy="467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LMT10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Mech </a:t>
              </a:r>
              <a:r>
                <a:rPr lang="en" sz="600"/>
                <a:t>Limit Switch</a:t>
              </a:r>
              <a:endParaRPr sz="600"/>
            </a:p>
          </p:txBody>
        </p:sp>
        <p:sp>
          <p:nvSpPr>
            <p:cNvPr id="913" name="Google Shape;913;p19"/>
            <p:cNvSpPr txBox="1"/>
            <p:nvPr/>
          </p:nvSpPr>
          <p:spPr>
            <a:xfrm flipH="1" rot="-5400000">
              <a:off x="6978238" y="1792150"/>
              <a:ext cx="129300" cy="1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S</a:t>
              </a:r>
              <a:endParaRPr sz="600"/>
            </a:p>
          </p:txBody>
        </p:sp>
        <p:sp>
          <p:nvSpPr>
            <p:cNvPr id="914" name="Google Shape;914;p19"/>
            <p:cNvSpPr txBox="1"/>
            <p:nvPr/>
          </p:nvSpPr>
          <p:spPr>
            <a:xfrm flipH="1" rot="-5400000">
              <a:off x="6978238" y="170080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</p:grpSp>
      <p:cxnSp>
        <p:nvCxnSpPr>
          <p:cNvPr id="915" name="Google Shape;915;p19"/>
          <p:cNvCxnSpPr>
            <a:stCxn id="792" idx="1"/>
            <a:endCxn id="825" idx="0"/>
          </p:cNvCxnSpPr>
          <p:nvPr/>
        </p:nvCxnSpPr>
        <p:spPr>
          <a:xfrm rot="10800000">
            <a:off x="2911832" y="2212029"/>
            <a:ext cx="248700" cy="25200"/>
          </a:xfrm>
          <a:prstGeom prst="bentConnector3">
            <a:avLst>
              <a:gd fmla="val 49993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6" name="Google Shape;916;p19"/>
          <p:cNvSpPr txBox="1"/>
          <p:nvPr/>
        </p:nvSpPr>
        <p:spPr>
          <a:xfrm flipH="1">
            <a:off x="7513466" y="850629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CN3-A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TBD</a:t>
            </a:r>
            <a:endParaRPr sz="700"/>
          </a:p>
        </p:txBody>
      </p:sp>
      <p:sp>
        <p:nvSpPr>
          <p:cNvPr id="917" name="Google Shape;917;p19"/>
          <p:cNvSpPr/>
          <p:nvPr/>
        </p:nvSpPr>
        <p:spPr>
          <a:xfrm flipH="1">
            <a:off x="1756250" y="1719786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9"/>
          <p:cNvSpPr/>
          <p:nvPr/>
        </p:nvSpPr>
        <p:spPr>
          <a:xfrm>
            <a:off x="3160532" y="2926099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9"/>
          <p:cNvSpPr/>
          <p:nvPr/>
        </p:nvSpPr>
        <p:spPr>
          <a:xfrm>
            <a:off x="3164282" y="2722383"/>
            <a:ext cx="91500" cy="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0" name="Google Shape;920;p19"/>
          <p:cNvCxnSpPr/>
          <p:nvPr/>
        </p:nvCxnSpPr>
        <p:spPr>
          <a:xfrm rot="10800000">
            <a:off x="1249726" y="260197"/>
            <a:ext cx="83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19"/>
          <p:cNvCxnSpPr/>
          <p:nvPr/>
        </p:nvCxnSpPr>
        <p:spPr>
          <a:xfrm rot="10800000">
            <a:off x="1250626" y="350523"/>
            <a:ext cx="83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19"/>
          <p:cNvCxnSpPr/>
          <p:nvPr/>
        </p:nvCxnSpPr>
        <p:spPr>
          <a:xfrm rot="10800000">
            <a:off x="1249726" y="805722"/>
            <a:ext cx="83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19"/>
          <p:cNvCxnSpPr/>
          <p:nvPr/>
        </p:nvCxnSpPr>
        <p:spPr>
          <a:xfrm rot="10800000">
            <a:off x="1250626" y="896048"/>
            <a:ext cx="83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p19"/>
          <p:cNvSpPr txBox="1"/>
          <p:nvPr/>
        </p:nvSpPr>
        <p:spPr>
          <a:xfrm>
            <a:off x="2187506" y="141113"/>
            <a:ext cx="45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To RR1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W067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19"/>
          <p:cNvSpPr txBox="1"/>
          <p:nvPr/>
        </p:nvSpPr>
        <p:spPr>
          <a:xfrm>
            <a:off x="2187506" y="665613"/>
            <a:ext cx="45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To RR1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W068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19"/>
          <p:cNvSpPr txBox="1"/>
          <p:nvPr/>
        </p:nvSpPr>
        <p:spPr>
          <a:xfrm>
            <a:off x="4164325" y="464225"/>
            <a:ext cx="230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Updated as of 3/24/2019</a:t>
            </a:r>
            <a:endParaRPr/>
          </a:p>
        </p:txBody>
      </p:sp>
      <p:grpSp>
        <p:nvGrpSpPr>
          <p:cNvPr id="927" name="Google Shape;927;p19"/>
          <p:cNvGrpSpPr/>
          <p:nvPr/>
        </p:nvGrpSpPr>
        <p:grpSpPr>
          <a:xfrm>
            <a:off x="3232925" y="4623938"/>
            <a:ext cx="798588" cy="467700"/>
            <a:chOff x="6314500" y="1652750"/>
            <a:chExt cx="798588" cy="467700"/>
          </a:xfrm>
        </p:grpSpPr>
        <p:sp>
          <p:nvSpPr>
            <p:cNvPr id="928" name="Google Shape;928;p19"/>
            <p:cNvSpPr/>
            <p:nvPr/>
          </p:nvSpPr>
          <p:spPr>
            <a:xfrm>
              <a:off x="6314500" y="1652750"/>
              <a:ext cx="792900" cy="467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BMP30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Mech Limit Switch</a:t>
              </a:r>
              <a:endParaRPr sz="600"/>
            </a:p>
          </p:txBody>
        </p:sp>
        <p:sp>
          <p:nvSpPr>
            <p:cNvPr id="929" name="Google Shape;929;p19"/>
            <p:cNvSpPr txBox="1"/>
            <p:nvPr/>
          </p:nvSpPr>
          <p:spPr>
            <a:xfrm flipH="1" rot="-5400000">
              <a:off x="6978238" y="1792150"/>
              <a:ext cx="129300" cy="1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S</a:t>
              </a:r>
              <a:endParaRPr sz="600"/>
            </a:p>
          </p:txBody>
        </p:sp>
        <p:sp>
          <p:nvSpPr>
            <p:cNvPr id="930" name="Google Shape;930;p19"/>
            <p:cNvSpPr txBox="1"/>
            <p:nvPr/>
          </p:nvSpPr>
          <p:spPr>
            <a:xfrm flipH="1" rot="-5400000">
              <a:off x="6978238" y="170080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</p:grpSp>
      <p:cxnSp>
        <p:nvCxnSpPr>
          <p:cNvPr id="931" name="Google Shape;931;p19"/>
          <p:cNvCxnSpPr/>
          <p:nvPr/>
        </p:nvCxnSpPr>
        <p:spPr>
          <a:xfrm rot="10800000">
            <a:off x="4031526" y="4743747"/>
            <a:ext cx="83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19"/>
          <p:cNvCxnSpPr/>
          <p:nvPr/>
        </p:nvCxnSpPr>
        <p:spPr>
          <a:xfrm rot="10800000">
            <a:off x="4032426" y="4834073"/>
            <a:ext cx="83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19"/>
          <p:cNvSpPr txBox="1"/>
          <p:nvPr/>
        </p:nvSpPr>
        <p:spPr>
          <a:xfrm>
            <a:off x="4969306" y="4624663"/>
            <a:ext cx="45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To RR1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W078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0"/>
          <p:cNvSpPr/>
          <p:nvPr/>
        </p:nvSpPr>
        <p:spPr>
          <a:xfrm>
            <a:off x="5712050" y="959750"/>
            <a:ext cx="1752300" cy="133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0"/>
          <p:cNvSpPr txBox="1"/>
          <p:nvPr/>
        </p:nvSpPr>
        <p:spPr>
          <a:xfrm>
            <a:off x="6202677" y="1516504"/>
            <a:ext cx="769800" cy="34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PCM</a:t>
            </a:r>
            <a:endParaRPr/>
          </a:p>
        </p:txBody>
      </p:sp>
      <p:sp>
        <p:nvSpPr>
          <p:cNvPr id="940" name="Google Shape;940;p20"/>
          <p:cNvSpPr txBox="1"/>
          <p:nvPr/>
        </p:nvSpPr>
        <p:spPr>
          <a:xfrm>
            <a:off x="5854375" y="1009651"/>
            <a:ext cx="358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Cmpr</a:t>
            </a:r>
            <a:endParaRPr sz="800"/>
          </a:p>
        </p:txBody>
      </p:sp>
      <p:sp>
        <p:nvSpPr>
          <p:cNvPr id="941" name="Google Shape;941;p20"/>
          <p:cNvSpPr txBox="1"/>
          <p:nvPr/>
        </p:nvSpPr>
        <p:spPr>
          <a:xfrm>
            <a:off x="7267875" y="1021099"/>
            <a:ext cx="211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CN</a:t>
            </a:r>
            <a:endParaRPr sz="900"/>
          </a:p>
        </p:txBody>
      </p:sp>
      <p:sp>
        <p:nvSpPr>
          <p:cNvPr id="942" name="Google Shape;942;p20"/>
          <p:cNvSpPr txBox="1"/>
          <p:nvPr/>
        </p:nvSpPr>
        <p:spPr>
          <a:xfrm>
            <a:off x="1455663" y="588413"/>
            <a:ext cx="705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W065</a:t>
            </a:r>
            <a:endParaRPr sz="1000"/>
          </a:p>
        </p:txBody>
      </p:sp>
      <p:sp>
        <p:nvSpPr>
          <p:cNvPr id="943" name="Google Shape;943;p20"/>
          <p:cNvSpPr txBox="1"/>
          <p:nvPr/>
        </p:nvSpPr>
        <p:spPr>
          <a:xfrm>
            <a:off x="1263175" y="933925"/>
            <a:ext cx="5202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W066</a:t>
            </a:r>
            <a:endParaRPr sz="1000"/>
          </a:p>
        </p:txBody>
      </p:sp>
      <p:sp>
        <p:nvSpPr>
          <p:cNvPr id="944" name="Google Shape;944;p20"/>
          <p:cNvSpPr txBox="1"/>
          <p:nvPr/>
        </p:nvSpPr>
        <p:spPr>
          <a:xfrm>
            <a:off x="6337600" y="187275"/>
            <a:ext cx="17523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Pneumatics System (Electrical)</a:t>
            </a:r>
            <a:endParaRPr/>
          </a:p>
        </p:txBody>
      </p:sp>
      <p:sp>
        <p:nvSpPr>
          <p:cNvPr id="945" name="Google Shape;945;p20"/>
          <p:cNvSpPr txBox="1"/>
          <p:nvPr/>
        </p:nvSpPr>
        <p:spPr>
          <a:xfrm>
            <a:off x="491100" y="947625"/>
            <a:ext cx="641400" cy="44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PSW1</a:t>
            </a:r>
            <a:endParaRPr sz="1000"/>
          </a:p>
        </p:txBody>
      </p:sp>
      <p:sp>
        <p:nvSpPr>
          <p:cNvPr id="946" name="Google Shape;946;p20"/>
          <p:cNvSpPr/>
          <p:nvPr/>
        </p:nvSpPr>
        <p:spPr>
          <a:xfrm>
            <a:off x="491097" y="325621"/>
            <a:ext cx="914400" cy="54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Compressor</a:t>
            </a:r>
            <a:endParaRPr sz="1000"/>
          </a:p>
        </p:txBody>
      </p:sp>
      <p:grpSp>
        <p:nvGrpSpPr>
          <p:cNvPr id="947" name="Google Shape;947;p20"/>
          <p:cNvGrpSpPr/>
          <p:nvPr/>
        </p:nvGrpSpPr>
        <p:grpSpPr>
          <a:xfrm>
            <a:off x="1263178" y="470743"/>
            <a:ext cx="142315" cy="484665"/>
            <a:chOff x="1063477" y="1799811"/>
            <a:chExt cx="252600" cy="484665"/>
          </a:xfrm>
        </p:grpSpPr>
        <p:sp>
          <p:nvSpPr>
            <p:cNvPr id="948" name="Google Shape;948;p20"/>
            <p:cNvSpPr txBox="1"/>
            <p:nvPr/>
          </p:nvSpPr>
          <p:spPr>
            <a:xfrm>
              <a:off x="1063477" y="1799811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 </a:t>
              </a:r>
              <a:endParaRPr sz="800"/>
            </a:p>
          </p:txBody>
        </p:sp>
        <p:sp>
          <p:nvSpPr>
            <p:cNvPr id="949" name="Google Shape;949;p20"/>
            <p:cNvSpPr txBox="1"/>
            <p:nvPr/>
          </p:nvSpPr>
          <p:spPr>
            <a:xfrm>
              <a:off x="1063477" y="2054977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</p:grpSp>
      <p:sp>
        <p:nvSpPr>
          <p:cNvPr id="950" name="Google Shape;950;p20"/>
          <p:cNvSpPr txBox="1"/>
          <p:nvPr/>
        </p:nvSpPr>
        <p:spPr>
          <a:xfrm>
            <a:off x="5902750" y="1314463"/>
            <a:ext cx="2949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PSW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1" name="Google Shape;951;p20"/>
          <p:cNvSpPr txBox="1"/>
          <p:nvPr/>
        </p:nvSpPr>
        <p:spPr>
          <a:xfrm>
            <a:off x="5712066" y="955401"/>
            <a:ext cx="142200" cy="1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</a:t>
            </a:r>
            <a:r>
              <a:rPr lang="en" sz="800"/>
              <a:t> </a:t>
            </a:r>
            <a:endParaRPr sz="800"/>
          </a:p>
        </p:txBody>
      </p:sp>
      <p:sp>
        <p:nvSpPr>
          <p:cNvPr id="952" name="Google Shape;952;p20"/>
          <p:cNvSpPr txBox="1"/>
          <p:nvPr/>
        </p:nvSpPr>
        <p:spPr>
          <a:xfrm>
            <a:off x="5712066" y="1102886"/>
            <a:ext cx="142200" cy="1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</a:t>
            </a:r>
            <a:endParaRPr sz="800"/>
          </a:p>
        </p:txBody>
      </p:sp>
      <p:cxnSp>
        <p:nvCxnSpPr>
          <p:cNvPr id="953" name="Google Shape;953;p20"/>
          <p:cNvCxnSpPr>
            <a:stCxn id="948" idx="3"/>
            <a:endCxn id="951" idx="1"/>
          </p:cNvCxnSpPr>
          <p:nvPr/>
        </p:nvCxnSpPr>
        <p:spPr>
          <a:xfrm>
            <a:off x="1405493" y="585493"/>
            <a:ext cx="4306500" cy="4362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20"/>
          <p:cNvCxnSpPr>
            <a:stCxn id="949" idx="3"/>
            <a:endCxn id="952" idx="1"/>
          </p:cNvCxnSpPr>
          <p:nvPr/>
        </p:nvCxnSpPr>
        <p:spPr>
          <a:xfrm>
            <a:off x="1405493" y="840658"/>
            <a:ext cx="4306500" cy="328500"/>
          </a:xfrm>
          <a:prstGeom prst="bentConnector3">
            <a:avLst>
              <a:gd fmla="val 48613" name="adj1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20"/>
          <p:cNvSpPr txBox="1"/>
          <p:nvPr/>
        </p:nvSpPr>
        <p:spPr>
          <a:xfrm>
            <a:off x="5712066" y="1260201"/>
            <a:ext cx="142200" cy="1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+ </a:t>
            </a:r>
            <a:endParaRPr sz="800"/>
          </a:p>
        </p:txBody>
      </p:sp>
      <p:sp>
        <p:nvSpPr>
          <p:cNvPr id="956" name="Google Shape;956;p20"/>
          <p:cNvSpPr txBox="1"/>
          <p:nvPr/>
        </p:nvSpPr>
        <p:spPr>
          <a:xfrm>
            <a:off x="5712066" y="1407686"/>
            <a:ext cx="142200" cy="1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- </a:t>
            </a:r>
            <a:endParaRPr sz="800"/>
          </a:p>
        </p:txBody>
      </p:sp>
      <p:grpSp>
        <p:nvGrpSpPr>
          <p:cNvPr id="957" name="Google Shape;957;p20"/>
          <p:cNvGrpSpPr/>
          <p:nvPr/>
        </p:nvGrpSpPr>
        <p:grpSpPr>
          <a:xfrm>
            <a:off x="990176" y="929999"/>
            <a:ext cx="142315" cy="331753"/>
            <a:chOff x="1063477" y="1799811"/>
            <a:chExt cx="252600" cy="484665"/>
          </a:xfrm>
        </p:grpSpPr>
        <p:sp>
          <p:nvSpPr>
            <p:cNvPr id="958" name="Google Shape;958;p20"/>
            <p:cNvSpPr txBox="1"/>
            <p:nvPr/>
          </p:nvSpPr>
          <p:spPr>
            <a:xfrm>
              <a:off x="1063477" y="1799811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 </a:t>
              </a:r>
              <a:endParaRPr sz="800"/>
            </a:p>
          </p:txBody>
        </p:sp>
        <p:sp>
          <p:nvSpPr>
            <p:cNvPr id="959" name="Google Shape;959;p20"/>
            <p:cNvSpPr txBox="1"/>
            <p:nvPr/>
          </p:nvSpPr>
          <p:spPr>
            <a:xfrm>
              <a:off x="1063477" y="2054977"/>
              <a:ext cx="2526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</p:grpSp>
      <p:cxnSp>
        <p:nvCxnSpPr>
          <p:cNvPr id="960" name="Google Shape;960;p20"/>
          <p:cNvCxnSpPr>
            <a:stCxn id="959" idx="3"/>
            <a:endCxn id="956" idx="1"/>
          </p:cNvCxnSpPr>
          <p:nvPr/>
        </p:nvCxnSpPr>
        <p:spPr>
          <a:xfrm>
            <a:off x="1132490" y="1183206"/>
            <a:ext cx="4579500" cy="290700"/>
          </a:xfrm>
          <a:prstGeom prst="bentConnector3">
            <a:avLst>
              <a:gd fmla="val 4661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20"/>
          <p:cNvCxnSpPr>
            <a:stCxn id="958" idx="3"/>
            <a:endCxn id="955" idx="1"/>
          </p:cNvCxnSpPr>
          <p:nvPr/>
        </p:nvCxnSpPr>
        <p:spPr>
          <a:xfrm>
            <a:off x="1132490" y="1008545"/>
            <a:ext cx="4579500" cy="3180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20"/>
          <p:cNvSpPr txBox="1"/>
          <p:nvPr/>
        </p:nvSpPr>
        <p:spPr>
          <a:xfrm>
            <a:off x="7267875" y="1173499"/>
            <a:ext cx="211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CN</a:t>
            </a:r>
            <a:endParaRPr sz="900"/>
          </a:p>
        </p:txBody>
      </p:sp>
      <p:sp>
        <p:nvSpPr>
          <p:cNvPr id="963" name="Google Shape;963;p20"/>
          <p:cNvSpPr txBox="1"/>
          <p:nvPr/>
        </p:nvSpPr>
        <p:spPr>
          <a:xfrm>
            <a:off x="5727240" y="1807022"/>
            <a:ext cx="1053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964" name="Google Shape;964;p20"/>
          <p:cNvSpPr txBox="1"/>
          <p:nvPr/>
        </p:nvSpPr>
        <p:spPr>
          <a:xfrm>
            <a:off x="5724540" y="1631625"/>
            <a:ext cx="1107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0</a:t>
            </a:r>
            <a:endParaRPr sz="900"/>
          </a:p>
        </p:txBody>
      </p:sp>
      <p:sp>
        <p:nvSpPr>
          <p:cNvPr id="965" name="Google Shape;965;p20"/>
          <p:cNvSpPr txBox="1"/>
          <p:nvPr/>
        </p:nvSpPr>
        <p:spPr>
          <a:xfrm>
            <a:off x="5727240" y="1959422"/>
            <a:ext cx="1053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sp>
        <p:nvSpPr>
          <p:cNvPr id="966" name="Google Shape;966;p20"/>
          <p:cNvSpPr txBox="1"/>
          <p:nvPr/>
        </p:nvSpPr>
        <p:spPr>
          <a:xfrm>
            <a:off x="5727240" y="2111822"/>
            <a:ext cx="1053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967" name="Google Shape;967;p20"/>
          <p:cNvSpPr txBox="1"/>
          <p:nvPr/>
        </p:nvSpPr>
        <p:spPr>
          <a:xfrm>
            <a:off x="7327440" y="1631622"/>
            <a:ext cx="1053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</a:t>
            </a:r>
            <a:endParaRPr sz="900"/>
          </a:p>
        </p:txBody>
      </p:sp>
      <p:sp>
        <p:nvSpPr>
          <p:cNvPr id="968" name="Google Shape;968;p20"/>
          <p:cNvSpPr txBox="1"/>
          <p:nvPr/>
        </p:nvSpPr>
        <p:spPr>
          <a:xfrm>
            <a:off x="7327440" y="1786397"/>
            <a:ext cx="1053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</a:t>
            </a:r>
            <a:endParaRPr sz="900"/>
          </a:p>
        </p:txBody>
      </p:sp>
      <p:sp>
        <p:nvSpPr>
          <p:cNvPr id="969" name="Google Shape;969;p20"/>
          <p:cNvSpPr txBox="1"/>
          <p:nvPr/>
        </p:nvSpPr>
        <p:spPr>
          <a:xfrm>
            <a:off x="7320833" y="1938797"/>
            <a:ext cx="1053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70" name="Google Shape;970;p20"/>
          <p:cNvSpPr txBox="1"/>
          <p:nvPr/>
        </p:nvSpPr>
        <p:spPr>
          <a:xfrm>
            <a:off x="7327440" y="2091197"/>
            <a:ext cx="1053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sp>
        <p:nvSpPr>
          <p:cNvPr id="971" name="Google Shape;971;p20"/>
          <p:cNvSpPr txBox="1"/>
          <p:nvPr/>
        </p:nvSpPr>
        <p:spPr>
          <a:xfrm>
            <a:off x="7327440" y="1938797"/>
            <a:ext cx="1053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grpSp>
        <p:nvGrpSpPr>
          <p:cNvPr id="972" name="Google Shape;972;p20"/>
          <p:cNvGrpSpPr/>
          <p:nvPr/>
        </p:nvGrpSpPr>
        <p:grpSpPr>
          <a:xfrm rot="-5400000">
            <a:off x="2965047" y="3995071"/>
            <a:ext cx="914403" cy="548700"/>
            <a:chOff x="354597" y="2913996"/>
            <a:chExt cx="914403" cy="548700"/>
          </a:xfrm>
        </p:grpSpPr>
        <p:sp>
          <p:nvSpPr>
            <p:cNvPr id="973" name="Google Shape;973;p20"/>
            <p:cNvSpPr/>
            <p:nvPr/>
          </p:nvSpPr>
          <p:spPr>
            <a:xfrm flipH="1">
              <a:off x="354597" y="2913996"/>
              <a:ext cx="914400" cy="54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/>
                <a:t>SOL30</a:t>
              </a:r>
              <a:endParaRPr sz="1000"/>
            </a:p>
          </p:txBody>
        </p:sp>
        <p:sp>
          <p:nvSpPr>
            <p:cNvPr id="974" name="Google Shape;974;p20"/>
            <p:cNvSpPr txBox="1"/>
            <p:nvPr/>
          </p:nvSpPr>
          <p:spPr>
            <a:xfrm flipH="1">
              <a:off x="1158300" y="3138550"/>
              <a:ext cx="1107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  <p:sp>
          <p:nvSpPr>
            <p:cNvPr id="975" name="Google Shape;975;p20"/>
            <p:cNvSpPr txBox="1"/>
            <p:nvPr/>
          </p:nvSpPr>
          <p:spPr>
            <a:xfrm flipH="1">
              <a:off x="1154358" y="2969250"/>
              <a:ext cx="1053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</a:t>
              </a:r>
              <a:endParaRPr sz="800"/>
            </a:p>
          </p:txBody>
        </p:sp>
        <p:sp>
          <p:nvSpPr>
            <p:cNvPr id="976" name="Google Shape;976;p20"/>
            <p:cNvSpPr txBox="1"/>
            <p:nvPr/>
          </p:nvSpPr>
          <p:spPr>
            <a:xfrm flipH="1">
              <a:off x="354600" y="3003425"/>
              <a:ext cx="105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</a:t>
              </a:r>
              <a:endParaRPr sz="800"/>
            </a:p>
          </p:txBody>
        </p:sp>
        <p:sp>
          <p:nvSpPr>
            <p:cNvPr id="977" name="Google Shape;977;p20"/>
            <p:cNvSpPr txBox="1"/>
            <p:nvPr/>
          </p:nvSpPr>
          <p:spPr>
            <a:xfrm flipH="1">
              <a:off x="354600" y="3201675"/>
              <a:ext cx="105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</a:t>
              </a:r>
              <a:endParaRPr sz="800"/>
            </a:p>
          </p:txBody>
        </p:sp>
      </p:grpSp>
      <p:grpSp>
        <p:nvGrpSpPr>
          <p:cNvPr id="978" name="Google Shape;978;p20"/>
          <p:cNvGrpSpPr/>
          <p:nvPr/>
        </p:nvGrpSpPr>
        <p:grpSpPr>
          <a:xfrm rot="-5400000">
            <a:off x="2123222" y="3995071"/>
            <a:ext cx="914403" cy="548700"/>
            <a:chOff x="354597" y="2913996"/>
            <a:chExt cx="914403" cy="548700"/>
          </a:xfrm>
        </p:grpSpPr>
        <p:sp>
          <p:nvSpPr>
            <p:cNvPr id="979" name="Google Shape;979;p20"/>
            <p:cNvSpPr/>
            <p:nvPr/>
          </p:nvSpPr>
          <p:spPr>
            <a:xfrm flipH="1">
              <a:off x="354597" y="2913996"/>
              <a:ext cx="914400" cy="54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/>
                <a:t>SOL1</a:t>
              </a:r>
              <a:endParaRPr sz="1000"/>
            </a:p>
          </p:txBody>
        </p:sp>
        <p:sp>
          <p:nvSpPr>
            <p:cNvPr id="980" name="Google Shape;980;p20"/>
            <p:cNvSpPr txBox="1"/>
            <p:nvPr/>
          </p:nvSpPr>
          <p:spPr>
            <a:xfrm flipH="1">
              <a:off x="1158300" y="3138550"/>
              <a:ext cx="1107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  <p:sp>
          <p:nvSpPr>
            <p:cNvPr id="981" name="Google Shape;981;p20"/>
            <p:cNvSpPr txBox="1"/>
            <p:nvPr/>
          </p:nvSpPr>
          <p:spPr>
            <a:xfrm flipH="1">
              <a:off x="1154358" y="2969250"/>
              <a:ext cx="1053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</a:t>
              </a:r>
              <a:endParaRPr sz="800"/>
            </a:p>
          </p:txBody>
        </p:sp>
        <p:sp>
          <p:nvSpPr>
            <p:cNvPr id="982" name="Google Shape;982;p20"/>
            <p:cNvSpPr txBox="1"/>
            <p:nvPr/>
          </p:nvSpPr>
          <p:spPr>
            <a:xfrm flipH="1">
              <a:off x="354600" y="3003425"/>
              <a:ext cx="105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</a:t>
              </a:r>
              <a:endParaRPr sz="800"/>
            </a:p>
          </p:txBody>
        </p:sp>
        <p:sp>
          <p:nvSpPr>
            <p:cNvPr id="983" name="Google Shape;983;p20"/>
            <p:cNvSpPr txBox="1"/>
            <p:nvPr/>
          </p:nvSpPr>
          <p:spPr>
            <a:xfrm flipH="1">
              <a:off x="354600" y="3201675"/>
              <a:ext cx="105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</a:t>
              </a:r>
              <a:endParaRPr sz="800"/>
            </a:p>
          </p:txBody>
        </p:sp>
      </p:grpSp>
      <p:grpSp>
        <p:nvGrpSpPr>
          <p:cNvPr id="984" name="Google Shape;984;p20"/>
          <p:cNvGrpSpPr/>
          <p:nvPr/>
        </p:nvGrpSpPr>
        <p:grpSpPr>
          <a:xfrm rot="-5400000">
            <a:off x="7804447" y="3995071"/>
            <a:ext cx="914403" cy="548700"/>
            <a:chOff x="354597" y="2913996"/>
            <a:chExt cx="914403" cy="548700"/>
          </a:xfrm>
        </p:grpSpPr>
        <p:sp>
          <p:nvSpPr>
            <p:cNvPr id="985" name="Google Shape;985;p20"/>
            <p:cNvSpPr/>
            <p:nvPr/>
          </p:nvSpPr>
          <p:spPr>
            <a:xfrm flipH="1">
              <a:off x="354597" y="2913996"/>
              <a:ext cx="914400" cy="54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00"/>
                <a:t>SOL31</a:t>
              </a:r>
              <a:endParaRPr sz="1000"/>
            </a:p>
          </p:txBody>
        </p:sp>
        <p:sp>
          <p:nvSpPr>
            <p:cNvPr id="986" name="Google Shape;986;p20"/>
            <p:cNvSpPr txBox="1"/>
            <p:nvPr/>
          </p:nvSpPr>
          <p:spPr>
            <a:xfrm flipH="1">
              <a:off x="1158300" y="3138550"/>
              <a:ext cx="1107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 </a:t>
              </a:r>
              <a:endParaRPr sz="800"/>
            </a:p>
          </p:txBody>
        </p:sp>
        <p:sp>
          <p:nvSpPr>
            <p:cNvPr id="987" name="Google Shape;987;p20"/>
            <p:cNvSpPr txBox="1"/>
            <p:nvPr/>
          </p:nvSpPr>
          <p:spPr>
            <a:xfrm flipH="1">
              <a:off x="1154358" y="2969250"/>
              <a:ext cx="105300" cy="2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</a:t>
              </a:r>
              <a:endParaRPr sz="800"/>
            </a:p>
          </p:txBody>
        </p:sp>
        <p:sp>
          <p:nvSpPr>
            <p:cNvPr id="988" name="Google Shape;988;p20"/>
            <p:cNvSpPr txBox="1"/>
            <p:nvPr/>
          </p:nvSpPr>
          <p:spPr>
            <a:xfrm flipH="1">
              <a:off x="354600" y="3003425"/>
              <a:ext cx="105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+</a:t>
              </a:r>
              <a:endParaRPr sz="800"/>
            </a:p>
          </p:txBody>
        </p:sp>
        <p:sp>
          <p:nvSpPr>
            <p:cNvPr id="989" name="Google Shape;989;p20"/>
            <p:cNvSpPr txBox="1"/>
            <p:nvPr/>
          </p:nvSpPr>
          <p:spPr>
            <a:xfrm flipH="1">
              <a:off x="354600" y="3201675"/>
              <a:ext cx="1053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-</a:t>
              </a:r>
              <a:endParaRPr sz="800"/>
            </a:p>
          </p:txBody>
        </p:sp>
      </p:grpSp>
      <p:cxnSp>
        <p:nvCxnSpPr>
          <p:cNvPr id="990" name="Google Shape;990;p20"/>
          <p:cNvCxnSpPr>
            <a:stCxn id="965" idx="1"/>
            <a:endCxn id="975" idx="1"/>
          </p:cNvCxnSpPr>
          <p:nvPr/>
        </p:nvCxnSpPr>
        <p:spPr>
          <a:xfrm flipH="1">
            <a:off x="3317940" y="2062472"/>
            <a:ext cx="2409300" cy="17592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20"/>
          <p:cNvCxnSpPr>
            <a:stCxn id="964" idx="1"/>
            <a:endCxn id="981" idx="1"/>
          </p:cNvCxnSpPr>
          <p:nvPr/>
        </p:nvCxnSpPr>
        <p:spPr>
          <a:xfrm flipH="1">
            <a:off x="2476140" y="1714425"/>
            <a:ext cx="3248400" cy="21072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20"/>
          <p:cNvCxnSpPr>
            <a:stCxn id="970" idx="3"/>
            <a:endCxn id="987" idx="1"/>
          </p:cNvCxnSpPr>
          <p:nvPr/>
        </p:nvCxnSpPr>
        <p:spPr>
          <a:xfrm>
            <a:off x="7432740" y="2194247"/>
            <a:ext cx="724500" cy="1627200"/>
          </a:xfrm>
          <a:prstGeom prst="bentConnector2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>
            <a:stCxn id="963" idx="1"/>
            <a:endCxn id="982" idx="3"/>
          </p:cNvCxnSpPr>
          <p:nvPr/>
        </p:nvCxnSpPr>
        <p:spPr>
          <a:xfrm flipH="1">
            <a:off x="2481240" y="1910072"/>
            <a:ext cx="3246000" cy="2816400"/>
          </a:xfrm>
          <a:prstGeom prst="bentConnector4">
            <a:avLst>
              <a:gd fmla="val 84044" name="adj1"/>
              <a:gd fmla="val 10846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>
            <a:stCxn id="976" idx="3"/>
            <a:endCxn id="966" idx="1"/>
          </p:cNvCxnSpPr>
          <p:nvPr/>
        </p:nvCxnSpPr>
        <p:spPr>
          <a:xfrm rot="-5400000">
            <a:off x="3269427" y="2268720"/>
            <a:ext cx="2511600" cy="2404200"/>
          </a:xfrm>
          <a:prstGeom prst="bentConnector4">
            <a:avLst>
              <a:gd fmla="val -4196" name="adj1"/>
              <a:gd fmla="val 51912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>
            <a:stCxn id="988" idx="3"/>
            <a:endCxn id="971" idx="3"/>
          </p:cNvCxnSpPr>
          <p:nvPr/>
        </p:nvCxnSpPr>
        <p:spPr>
          <a:xfrm flipH="1" rot="5400000">
            <a:off x="6455227" y="3019320"/>
            <a:ext cx="2684700" cy="729900"/>
          </a:xfrm>
          <a:prstGeom prst="bentConnector4">
            <a:avLst>
              <a:gd fmla="val -8870" name="adj1"/>
              <a:gd fmla="val 55870" name="adj2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20"/>
          <p:cNvCxnSpPr>
            <a:stCxn id="941" idx="3"/>
          </p:cNvCxnSpPr>
          <p:nvPr/>
        </p:nvCxnSpPr>
        <p:spPr>
          <a:xfrm flipH="1" rot="10800000">
            <a:off x="7479075" y="873499"/>
            <a:ext cx="699900" cy="226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" name="Google Shape;997;p20"/>
          <p:cNvSpPr txBox="1"/>
          <p:nvPr/>
        </p:nvSpPr>
        <p:spPr>
          <a:xfrm>
            <a:off x="8157250" y="710450"/>
            <a:ext cx="769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To CN1 P6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20"/>
          <p:cNvSpPr txBox="1"/>
          <p:nvPr/>
        </p:nvSpPr>
        <p:spPr>
          <a:xfrm>
            <a:off x="6231400" y="1744100"/>
            <a:ext cx="6999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/>
              <a:t>Pneumatic Ctrl Mod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20"/>
          <p:cNvSpPr txBox="1"/>
          <p:nvPr/>
        </p:nvSpPr>
        <p:spPr>
          <a:xfrm>
            <a:off x="2450725" y="1635400"/>
            <a:ext cx="5487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W059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20"/>
          <p:cNvSpPr txBox="1"/>
          <p:nvPr/>
        </p:nvSpPr>
        <p:spPr>
          <a:xfrm>
            <a:off x="2954100" y="1837725"/>
            <a:ext cx="5487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W060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1" name="Google Shape;1001;p20"/>
          <p:cNvSpPr txBox="1"/>
          <p:nvPr/>
        </p:nvSpPr>
        <p:spPr>
          <a:xfrm>
            <a:off x="3255425" y="1992500"/>
            <a:ext cx="5487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W061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20"/>
          <p:cNvSpPr txBox="1"/>
          <p:nvPr/>
        </p:nvSpPr>
        <p:spPr>
          <a:xfrm>
            <a:off x="3696600" y="4605500"/>
            <a:ext cx="5487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W062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20"/>
          <p:cNvSpPr txBox="1"/>
          <p:nvPr/>
        </p:nvSpPr>
        <p:spPr>
          <a:xfrm>
            <a:off x="8178975" y="3511900"/>
            <a:ext cx="5487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W063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20"/>
          <p:cNvSpPr txBox="1"/>
          <p:nvPr/>
        </p:nvSpPr>
        <p:spPr>
          <a:xfrm>
            <a:off x="7320825" y="4610475"/>
            <a:ext cx="4863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W064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20"/>
          <p:cNvSpPr txBox="1"/>
          <p:nvPr/>
        </p:nvSpPr>
        <p:spPr>
          <a:xfrm>
            <a:off x="2499875" y="3893850"/>
            <a:ext cx="161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6" name="Google Shape;1006;p20"/>
          <p:cNvSpPr txBox="1"/>
          <p:nvPr/>
        </p:nvSpPr>
        <p:spPr>
          <a:xfrm>
            <a:off x="2499875" y="4462875"/>
            <a:ext cx="161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B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20"/>
          <p:cNvSpPr txBox="1"/>
          <p:nvPr/>
        </p:nvSpPr>
        <p:spPr>
          <a:xfrm>
            <a:off x="3341700" y="4462875"/>
            <a:ext cx="161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B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20"/>
          <p:cNvSpPr txBox="1"/>
          <p:nvPr/>
        </p:nvSpPr>
        <p:spPr>
          <a:xfrm>
            <a:off x="3341700" y="3893850"/>
            <a:ext cx="161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20"/>
          <p:cNvSpPr txBox="1"/>
          <p:nvPr/>
        </p:nvSpPr>
        <p:spPr>
          <a:xfrm>
            <a:off x="8181100" y="3893850"/>
            <a:ext cx="161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20"/>
          <p:cNvSpPr txBox="1"/>
          <p:nvPr/>
        </p:nvSpPr>
        <p:spPr>
          <a:xfrm>
            <a:off x="8181100" y="4462875"/>
            <a:ext cx="1611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B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20"/>
          <p:cNvSpPr txBox="1"/>
          <p:nvPr/>
        </p:nvSpPr>
        <p:spPr>
          <a:xfrm>
            <a:off x="3804125" y="198625"/>
            <a:ext cx="230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Updated as of 3/24/2019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1"/>
          <p:cNvSpPr txBox="1"/>
          <p:nvPr/>
        </p:nvSpPr>
        <p:spPr>
          <a:xfrm>
            <a:off x="3262825" y="118250"/>
            <a:ext cx="1883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Energy Chain (Lift)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21"/>
          <p:cNvSpPr/>
          <p:nvPr/>
        </p:nvSpPr>
        <p:spPr>
          <a:xfrm rot="5400000">
            <a:off x="1515978" y="875177"/>
            <a:ext cx="653700" cy="38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ENC30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Abs Encoder</a:t>
            </a:r>
            <a:endParaRPr sz="700"/>
          </a:p>
        </p:txBody>
      </p:sp>
      <p:sp>
        <p:nvSpPr>
          <p:cNvPr id="1018" name="Google Shape;1018;p21"/>
          <p:cNvSpPr txBox="1"/>
          <p:nvPr/>
        </p:nvSpPr>
        <p:spPr>
          <a:xfrm flipH="1">
            <a:off x="1898737" y="1307894"/>
            <a:ext cx="102300" cy="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+</a:t>
            </a:r>
            <a:endParaRPr sz="700"/>
          </a:p>
        </p:txBody>
      </p:sp>
      <p:sp>
        <p:nvSpPr>
          <p:cNvPr id="1019" name="Google Shape;1019;p21"/>
          <p:cNvSpPr txBox="1"/>
          <p:nvPr/>
        </p:nvSpPr>
        <p:spPr>
          <a:xfrm flipH="1">
            <a:off x="1838441" y="1307894"/>
            <a:ext cx="102300" cy="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</a:t>
            </a:r>
            <a:endParaRPr sz="700"/>
          </a:p>
        </p:txBody>
      </p:sp>
      <p:sp>
        <p:nvSpPr>
          <p:cNvPr id="1020" name="Google Shape;1020;p21"/>
          <p:cNvSpPr txBox="1"/>
          <p:nvPr/>
        </p:nvSpPr>
        <p:spPr>
          <a:xfrm flipH="1">
            <a:off x="1766772" y="1307894"/>
            <a:ext cx="1023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endParaRPr sz="600"/>
          </a:p>
        </p:txBody>
      </p:sp>
      <p:cxnSp>
        <p:nvCxnSpPr>
          <p:cNvPr id="1021" name="Google Shape;1021;p21"/>
          <p:cNvCxnSpPr/>
          <p:nvPr/>
        </p:nvCxnSpPr>
        <p:spPr>
          <a:xfrm flipH="1">
            <a:off x="1809242" y="1404646"/>
            <a:ext cx="8100" cy="2484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2" name="Google Shape;1022;p21"/>
          <p:cNvGrpSpPr/>
          <p:nvPr/>
        </p:nvGrpSpPr>
        <p:grpSpPr>
          <a:xfrm rot="5400000">
            <a:off x="966863" y="864408"/>
            <a:ext cx="660049" cy="386422"/>
            <a:chOff x="596943" y="4530080"/>
            <a:chExt cx="908283" cy="488400"/>
          </a:xfrm>
        </p:grpSpPr>
        <p:sp>
          <p:nvSpPr>
            <p:cNvPr id="1023" name="Google Shape;1023;p21"/>
            <p:cNvSpPr/>
            <p:nvPr/>
          </p:nvSpPr>
          <p:spPr>
            <a:xfrm>
              <a:off x="596943" y="4530080"/>
              <a:ext cx="899400" cy="488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ENC40 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Abs Encoder</a:t>
              </a:r>
              <a:endParaRPr sz="700"/>
            </a:p>
          </p:txBody>
        </p:sp>
        <p:sp>
          <p:nvSpPr>
            <p:cNvPr id="1024" name="Google Shape;1024;p21"/>
            <p:cNvSpPr txBox="1"/>
            <p:nvPr/>
          </p:nvSpPr>
          <p:spPr>
            <a:xfrm flipH="1" rot="-5400000">
              <a:off x="1376076" y="457445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+</a:t>
              </a:r>
              <a:endParaRPr sz="700"/>
            </a:p>
          </p:txBody>
        </p:sp>
        <p:sp>
          <p:nvSpPr>
            <p:cNvPr id="1025" name="Google Shape;1025;p21"/>
            <p:cNvSpPr txBox="1"/>
            <p:nvPr/>
          </p:nvSpPr>
          <p:spPr>
            <a:xfrm flipH="1" rot="-5400000">
              <a:off x="1376076" y="465065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  <p:sp>
          <p:nvSpPr>
            <p:cNvPr id="1026" name="Google Shape;1026;p21"/>
            <p:cNvSpPr txBox="1"/>
            <p:nvPr/>
          </p:nvSpPr>
          <p:spPr>
            <a:xfrm flipH="1" rot="-5400000">
              <a:off x="1369935" y="4747375"/>
              <a:ext cx="129300" cy="1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S</a:t>
              </a:r>
              <a:endParaRPr sz="600"/>
            </a:p>
          </p:txBody>
        </p:sp>
      </p:grpSp>
      <p:cxnSp>
        <p:nvCxnSpPr>
          <p:cNvPr id="1027" name="Google Shape;1027;p21"/>
          <p:cNvCxnSpPr>
            <a:stCxn id="1026" idx="2"/>
          </p:cNvCxnSpPr>
          <p:nvPr/>
        </p:nvCxnSpPr>
        <p:spPr>
          <a:xfrm flipH="1">
            <a:off x="1257608" y="1378712"/>
            <a:ext cx="14400" cy="2520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21"/>
          <p:cNvCxnSpPr/>
          <p:nvPr/>
        </p:nvCxnSpPr>
        <p:spPr>
          <a:xfrm flipH="1">
            <a:off x="1324150" y="1378832"/>
            <a:ext cx="9900" cy="251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21"/>
          <p:cNvCxnSpPr/>
          <p:nvPr/>
        </p:nvCxnSpPr>
        <p:spPr>
          <a:xfrm flipH="1">
            <a:off x="1397719" y="1378832"/>
            <a:ext cx="900" cy="246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21"/>
          <p:cNvSpPr txBox="1"/>
          <p:nvPr/>
        </p:nvSpPr>
        <p:spPr>
          <a:xfrm rot="5400000">
            <a:off x="1003607" y="3990626"/>
            <a:ext cx="659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RR1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W058</a:t>
            </a:r>
            <a:endParaRPr/>
          </a:p>
        </p:txBody>
      </p:sp>
      <p:grpSp>
        <p:nvGrpSpPr>
          <p:cNvPr id="1031" name="Google Shape;1031;p21"/>
          <p:cNvGrpSpPr/>
          <p:nvPr/>
        </p:nvGrpSpPr>
        <p:grpSpPr>
          <a:xfrm rot="5400000">
            <a:off x="2077170" y="789829"/>
            <a:ext cx="580352" cy="370044"/>
            <a:chOff x="6314500" y="1652750"/>
            <a:chExt cx="798613" cy="467700"/>
          </a:xfrm>
        </p:grpSpPr>
        <p:sp>
          <p:nvSpPr>
            <p:cNvPr id="1032" name="Google Shape;1032;p21"/>
            <p:cNvSpPr/>
            <p:nvPr/>
          </p:nvSpPr>
          <p:spPr>
            <a:xfrm>
              <a:off x="6314500" y="1652750"/>
              <a:ext cx="792900" cy="467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LMT11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Mech Limit Switch</a:t>
              </a:r>
              <a:endParaRPr sz="600"/>
            </a:p>
          </p:txBody>
        </p:sp>
        <p:sp>
          <p:nvSpPr>
            <p:cNvPr id="1033" name="Google Shape;1033;p21"/>
            <p:cNvSpPr txBox="1"/>
            <p:nvPr/>
          </p:nvSpPr>
          <p:spPr>
            <a:xfrm flipH="1" rot="-5400000">
              <a:off x="6972538" y="1789400"/>
              <a:ext cx="129300" cy="1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S</a:t>
              </a:r>
              <a:endParaRPr sz="600"/>
            </a:p>
          </p:txBody>
        </p:sp>
        <p:sp>
          <p:nvSpPr>
            <p:cNvPr id="1034" name="Google Shape;1034;p21"/>
            <p:cNvSpPr txBox="1"/>
            <p:nvPr/>
          </p:nvSpPr>
          <p:spPr>
            <a:xfrm flipH="1" rot="-5400000">
              <a:off x="6983963" y="1705126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 rot="5400000">
            <a:off x="2441288" y="789820"/>
            <a:ext cx="580334" cy="370044"/>
            <a:chOff x="6314500" y="1652750"/>
            <a:chExt cx="798588" cy="467700"/>
          </a:xfrm>
        </p:grpSpPr>
        <p:sp>
          <p:nvSpPr>
            <p:cNvPr id="1036" name="Google Shape;1036;p21"/>
            <p:cNvSpPr/>
            <p:nvPr/>
          </p:nvSpPr>
          <p:spPr>
            <a:xfrm>
              <a:off x="6314500" y="1652750"/>
              <a:ext cx="792900" cy="467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LMT10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Mech Limit Switch</a:t>
              </a:r>
              <a:endParaRPr sz="600"/>
            </a:p>
          </p:txBody>
        </p:sp>
        <p:sp>
          <p:nvSpPr>
            <p:cNvPr id="1037" name="Google Shape;1037;p21"/>
            <p:cNvSpPr txBox="1"/>
            <p:nvPr/>
          </p:nvSpPr>
          <p:spPr>
            <a:xfrm flipH="1" rot="-5400000">
              <a:off x="6978238" y="1792150"/>
              <a:ext cx="129300" cy="1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S</a:t>
              </a:r>
              <a:endParaRPr sz="600"/>
            </a:p>
          </p:txBody>
        </p:sp>
        <p:sp>
          <p:nvSpPr>
            <p:cNvPr id="1038" name="Google Shape;1038;p21"/>
            <p:cNvSpPr txBox="1"/>
            <p:nvPr/>
          </p:nvSpPr>
          <p:spPr>
            <a:xfrm flipH="1" rot="-5400000">
              <a:off x="6978238" y="170080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</p:grpSp>
      <p:cxnSp>
        <p:nvCxnSpPr>
          <p:cNvPr id="1039" name="Google Shape;1039;p21"/>
          <p:cNvCxnSpPr>
            <a:stCxn id="1038" idx="2"/>
          </p:cNvCxnSpPr>
          <p:nvPr/>
        </p:nvCxnSpPr>
        <p:spPr>
          <a:xfrm rot="5400000">
            <a:off x="1483426" y="2431467"/>
            <a:ext cx="2514600" cy="173400"/>
          </a:xfrm>
          <a:prstGeom prst="bentConnector3">
            <a:avLst>
              <a:gd fmla="val 405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21"/>
          <p:cNvCxnSpPr>
            <a:stCxn id="1034" idx="2"/>
          </p:cNvCxnSpPr>
          <p:nvPr/>
        </p:nvCxnSpPr>
        <p:spPr>
          <a:xfrm flipH="1" rot="-5400000">
            <a:off x="1265896" y="2459027"/>
            <a:ext cx="2517000" cy="129000"/>
          </a:xfrm>
          <a:prstGeom prst="bentConnector3">
            <a:avLst>
              <a:gd fmla="val 4681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21"/>
          <p:cNvCxnSpPr>
            <a:stCxn id="1037" idx="2"/>
          </p:cNvCxnSpPr>
          <p:nvPr/>
        </p:nvCxnSpPr>
        <p:spPr>
          <a:xfrm rot="5400000">
            <a:off x="1472341" y="2502209"/>
            <a:ext cx="2515500" cy="41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21"/>
          <p:cNvCxnSpPr>
            <a:stCxn id="1033" idx="2"/>
          </p:cNvCxnSpPr>
          <p:nvPr/>
        </p:nvCxnSpPr>
        <p:spPr>
          <a:xfrm flipH="1" rot="-5400000">
            <a:off x="1192159" y="2457416"/>
            <a:ext cx="2521200" cy="128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3" name="Google Shape;1043;p21"/>
          <p:cNvGrpSpPr/>
          <p:nvPr/>
        </p:nvGrpSpPr>
        <p:grpSpPr>
          <a:xfrm>
            <a:off x="6519154" y="253100"/>
            <a:ext cx="922329" cy="3767125"/>
            <a:chOff x="6736717" y="262700"/>
            <a:chExt cx="922329" cy="3767125"/>
          </a:xfrm>
        </p:grpSpPr>
        <p:cxnSp>
          <p:nvCxnSpPr>
            <p:cNvPr id="1044" name="Google Shape;1044;p21"/>
            <p:cNvCxnSpPr>
              <a:endCxn id="1045" idx="0"/>
            </p:cNvCxnSpPr>
            <p:nvPr/>
          </p:nvCxnSpPr>
          <p:spPr>
            <a:xfrm flipH="1" rot="10800000">
              <a:off x="7434523" y="1522726"/>
              <a:ext cx="10500" cy="2480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1"/>
            <p:cNvCxnSpPr>
              <a:endCxn id="1047" idx="0"/>
            </p:cNvCxnSpPr>
            <p:nvPr/>
          </p:nvCxnSpPr>
          <p:spPr>
            <a:xfrm flipH="1" rot="10800000">
              <a:off x="7260455" y="1522726"/>
              <a:ext cx="27000" cy="25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8" name="Google Shape;1048;p21"/>
            <p:cNvSpPr/>
            <p:nvPr/>
          </p:nvSpPr>
          <p:spPr>
            <a:xfrm rot="5400000">
              <a:off x="7408158" y="175336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1"/>
            <p:cNvSpPr/>
            <p:nvPr/>
          </p:nvSpPr>
          <p:spPr>
            <a:xfrm rot="5400000">
              <a:off x="7249529" y="175336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50" name="Google Shape;1050;p21"/>
            <p:cNvCxnSpPr>
              <a:stCxn id="1051" idx="0"/>
            </p:cNvCxnSpPr>
            <p:nvPr/>
          </p:nvCxnSpPr>
          <p:spPr>
            <a:xfrm rot="10800000">
              <a:off x="7426726" y="262700"/>
              <a:ext cx="0" cy="688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52" name="Google Shape;1052;p21"/>
            <p:cNvGrpSpPr/>
            <p:nvPr/>
          </p:nvGrpSpPr>
          <p:grpSpPr>
            <a:xfrm flipH="1" rot="5400000">
              <a:off x="6912269" y="775949"/>
              <a:ext cx="571225" cy="922329"/>
              <a:chOff x="6471864" y="434205"/>
              <a:chExt cx="690386" cy="1114731"/>
            </a:xfrm>
          </p:grpSpPr>
          <p:sp>
            <p:nvSpPr>
              <p:cNvPr id="1053" name="Google Shape;1053;p21"/>
              <p:cNvSpPr/>
              <p:nvPr/>
            </p:nvSpPr>
            <p:spPr>
              <a:xfrm rot="5400000">
                <a:off x="6268238" y="640005"/>
                <a:ext cx="1097400" cy="68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MC20</a:t>
                </a:r>
                <a:endParaRPr sz="9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Talon SRX</a:t>
                </a:r>
                <a:endParaRPr sz="700"/>
              </a:p>
            </p:txBody>
          </p:sp>
          <p:grpSp>
            <p:nvGrpSpPr>
              <p:cNvPr id="1054" name="Google Shape;1054;p21"/>
              <p:cNvGrpSpPr/>
              <p:nvPr/>
            </p:nvGrpSpPr>
            <p:grpSpPr>
              <a:xfrm>
                <a:off x="6471864" y="628674"/>
                <a:ext cx="128400" cy="318837"/>
                <a:chOff x="6562831" y="628674"/>
                <a:chExt cx="128400" cy="318837"/>
              </a:xfrm>
            </p:grpSpPr>
            <p:sp>
              <p:nvSpPr>
                <p:cNvPr id="1045" name="Google Shape;1045;p21"/>
                <p:cNvSpPr txBox="1"/>
                <p:nvPr/>
              </p:nvSpPr>
              <p:spPr>
                <a:xfrm rot="-5400000">
                  <a:off x="6562831" y="628674"/>
                  <a:ext cx="1284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V+</a:t>
                  </a:r>
                  <a:endParaRPr sz="700"/>
                </a:p>
              </p:txBody>
            </p:sp>
            <p:sp>
              <p:nvSpPr>
                <p:cNvPr id="1047" name="Google Shape;1047;p21"/>
                <p:cNvSpPr txBox="1"/>
                <p:nvPr/>
              </p:nvSpPr>
              <p:spPr>
                <a:xfrm rot="-5400000">
                  <a:off x="6562831" y="819111"/>
                  <a:ext cx="1284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V-</a:t>
                  </a:r>
                  <a:endParaRPr sz="700"/>
                </a:p>
              </p:txBody>
            </p:sp>
          </p:grpSp>
          <p:grpSp>
            <p:nvGrpSpPr>
              <p:cNvPr id="1055" name="Google Shape;1055;p21"/>
              <p:cNvGrpSpPr/>
              <p:nvPr/>
            </p:nvGrpSpPr>
            <p:grpSpPr>
              <a:xfrm>
                <a:off x="7033250" y="650938"/>
                <a:ext cx="129000" cy="219026"/>
                <a:chOff x="7577900" y="650938"/>
                <a:chExt cx="129000" cy="219026"/>
              </a:xfrm>
            </p:grpSpPr>
            <p:sp>
              <p:nvSpPr>
                <p:cNvPr id="1051" name="Google Shape;1051;p21"/>
                <p:cNvSpPr txBox="1"/>
                <p:nvPr/>
              </p:nvSpPr>
              <p:spPr>
                <a:xfrm rot="5400000">
                  <a:off x="7578800" y="650938"/>
                  <a:ext cx="1281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A</a:t>
                  </a:r>
                  <a:endParaRPr sz="700"/>
                </a:p>
              </p:txBody>
            </p:sp>
            <p:sp>
              <p:nvSpPr>
                <p:cNvPr id="1056" name="Google Shape;1056;p21"/>
                <p:cNvSpPr txBox="1"/>
                <p:nvPr/>
              </p:nvSpPr>
              <p:spPr>
                <a:xfrm rot="5400000">
                  <a:off x="7577750" y="740814"/>
                  <a:ext cx="129300" cy="12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B</a:t>
                  </a:r>
                  <a:endParaRPr sz="700"/>
                </a:p>
              </p:txBody>
            </p:sp>
          </p:grpSp>
          <p:sp>
            <p:nvSpPr>
              <p:cNvPr id="1057" name="Google Shape;1057;p21"/>
              <p:cNvSpPr txBox="1"/>
              <p:nvPr/>
            </p:nvSpPr>
            <p:spPr>
              <a:xfrm>
                <a:off x="6694965" y="1406736"/>
                <a:ext cx="2541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Data</a:t>
                </a:r>
                <a:endParaRPr sz="700"/>
              </a:p>
            </p:txBody>
          </p:sp>
          <p:sp>
            <p:nvSpPr>
              <p:cNvPr id="1058" name="Google Shape;1058;p21"/>
              <p:cNvSpPr txBox="1"/>
              <p:nvPr/>
            </p:nvSpPr>
            <p:spPr>
              <a:xfrm rot="-5400000">
                <a:off x="6280024" y="1186405"/>
                <a:ext cx="532500" cy="1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CAN/PWM</a:t>
                </a:r>
                <a:endParaRPr sz="700"/>
              </a:p>
            </p:txBody>
          </p:sp>
        </p:grpSp>
        <p:sp>
          <p:nvSpPr>
            <p:cNvPr id="1059" name="Google Shape;1059;p21"/>
            <p:cNvSpPr/>
            <p:nvPr/>
          </p:nvSpPr>
          <p:spPr>
            <a:xfrm flipH="1" rot="5400000">
              <a:off x="7390135" y="592345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0" name="Google Shape;1060;p21"/>
            <p:cNvCxnSpPr>
              <a:stCxn id="1056" idx="0"/>
            </p:cNvCxnSpPr>
            <p:nvPr/>
          </p:nvCxnSpPr>
          <p:spPr>
            <a:xfrm rot="10800000">
              <a:off x="7351990" y="263300"/>
              <a:ext cx="0" cy="688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1" name="Google Shape;1061;p21"/>
            <p:cNvSpPr/>
            <p:nvPr/>
          </p:nvSpPr>
          <p:spPr>
            <a:xfrm flipH="1" rot="5400000">
              <a:off x="7314619" y="589066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21"/>
          <p:cNvGrpSpPr/>
          <p:nvPr/>
        </p:nvGrpSpPr>
        <p:grpSpPr>
          <a:xfrm>
            <a:off x="7478019" y="327788"/>
            <a:ext cx="912691" cy="3786325"/>
            <a:chOff x="7801819" y="261800"/>
            <a:chExt cx="912691" cy="3786325"/>
          </a:xfrm>
        </p:grpSpPr>
        <p:cxnSp>
          <p:nvCxnSpPr>
            <p:cNvPr id="1063" name="Google Shape;1063;p21"/>
            <p:cNvCxnSpPr>
              <a:endCxn id="1064" idx="0"/>
            </p:cNvCxnSpPr>
            <p:nvPr/>
          </p:nvCxnSpPr>
          <p:spPr>
            <a:xfrm rot="10800000">
              <a:off x="8495785" y="1521826"/>
              <a:ext cx="2100" cy="2526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1"/>
            <p:cNvCxnSpPr>
              <a:endCxn id="1066" idx="0"/>
            </p:cNvCxnSpPr>
            <p:nvPr/>
          </p:nvCxnSpPr>
          <p:spPr>
            <a:xfrm flipH="1" rot="10800000">
              <a:off x="8334017" y="1521826"/>
              <a:ext cx="4200" cy="2526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7" name="Google Shape;1067;p21"/>
            <p:cNvSpPr/>
            <p:nvPr/>
          </p:nvSpPr>
          <p:spPr>
            <a:xfrm rot="5400000">
              <a:off x="8458921" y="175246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1"/>
            <p:cNvSpPr/>
            <p:nvPr/>
          </p:nvSpPr>
          <p:spPr>
            <a:xfrm rot="5400000">
              <a:off x="8300291" y="175246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69" name="Google Shape;1069;p21"/>
            <p:cNvCxnSpPr>
              <a:stCxn id="1070" idx="0"/>
            </p:cNvCxnSpPr>
            <p:nvPr/>
          </p:nvCxnSpPr>
          <p:spPr>
            <a:xfrm rot="10800000">
              <a:off x="8477488" y="261800"/>
              <a:ext cx="0" cy="688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71" name="Google Shape;1071;p21"/>
            <p:cNvGrpSpPr/>
            <p:nvPr/>
          </p:nvGrpSpPr>
          <p:grpSpPr>
            <a:xfrm flipH="1" rot="5400000">
              <a:off x="7972552" y="779867"/>
              <a:ext cx="571225" cy="912691"/>
              <a:chOff x="6471864" y="428521"/>
              <a:chExt cx="690386" cy="1103083"/>
            </a:xfrm>
          </p:grpSpPr>
          <p:sp>
            <p:nvSpPr>
              <p:cNvPr id="1072" name="Google Shape;1072;p21"/>
              <p:cNvSpPr/>
              <p:nvPr/>
            </p:nvSpPr>
            <p:spPr>
              <a:xfrm rot="5400000">
                <a:off x="6268238" y="640005"/>
                <a:ext cx="1097400" cy="68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MC21</a:t>
                </a:r>
                <a:endParaRPr sz="9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Victor SPX</a:t>
                </a:r>
                <a:endParaRPr sz="700"/>
              </a:p>
            </p:txBody>
          </p:sp>
          <p:grpSp>
            <p:nvGrpSpPr>
              <p:cNvPr id="1073" name="Google Shape;1073;p21"/>
              <p:cNvGrpSpPr/>
              <p:nvPr/>
            </p:nvGrpSpPr>
            <p:grpSpPr>
              <a:xfrm>
                <a:off x="6471864" y="628674"/>
                <a:ext cx="128400" cy="318837"/>
                <a:chOff x="6562831" y="628674"/>
                <a:chExt cx="128400" cy="318837"/>
              </a:xfrm>
            </p:grpSpPr>
            <p:sp>
              <p:nvSpPr>
                <p:cNvPr id="1064" name="Google Shape;1064;p21"/>
                <p:cNvSpPr txBox="1"/>
                <p:nvPr/>
              </p:nvSpPr>
              <p:spPr>
                <a:xfrm rot="-5400000">
                  <a:off x="6562831" y="628674"/>
                  <a:ext cx="1284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V+</a:t>
                  </a:r>
                  <a:endParaRPr sz="700"/>
                </a:p>
              </p:txBody>
            </p:sp>
            <p:sp>
              <p:nvSpPr>
                <p:cNvPr id="1066" name="Google Shape;1066;p21"/>
                <p:cNvSpPr txBox="1"/>
                <p:nvPr/>
              </p:nvSpPr>
              <p:spPr>
                <a:xfrm rot="-5400000">
                  <a:off x="6562831" y="819111"/>
                  <a:ext cx="1284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V-</a:t>
                  </a:r>
                  <a:endParaRPr sz="700"/>
                </a:p>
              </p:txBody>
            </p:sp>
          </p:grpSp>
          <p:grpSp>
            <p:nvGrpSpPr>
              <p:cNvPr id="1074" name="Google Shape;1074;p21"/>
              <p:cNvGrpSpPr/>
              <p:nvPr/>
            </p:nvGrpSpPr>
            <p:grpSpPr>
              <a:xfrm>
                <a:off x="7033250" y="650938"/>
                <a:ext cx="129000" cy="219026"/>
                <a:chOff x="7577900" y="650938"/>
                <a:chExt cx="129000" cy="219026"/>
              </a:xfrm>
            </p:grpSpPr>
            <p:sp>
              <p:nvSpPr>
                <p:cNvPr id="1070" name="Google Shape;1070;p21"/>
                <p:cNvSpPr txBox="1"/>
                <p:nvPr/>
              </p:nvSpPr>
              <p:spPr>
                <a:xfrm rot="5400000">
                  <a:off x="7578800" y="650938"/>
                  <a:ext cx="1281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A</a:t>
                  </a:r>
                  <a:endParaRPr sz="700"/>
                </a:p>
              </p:txBody>
            </p:sp>
            <p:sp>
              <p:nvSpPr>
                <p:cNvPr id="1075" name="Google Shape;1075;p21"/>
                <p:cNvSpPr txBox="1"/>
                <p:nvPr/>
              </p:nvSpPr>
              <p:spPr>
                <a:xfrm rot="5400000">
                  <a:off x="7577750" y="740814"/>
                  <a:ext cx="129300" cy="12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B</a:t>
                  </a:r>
                  <a:endParaRPr sz="700"/>
                </a:p>
              </p:txBody>
            </p:sp>
          </p:grpSp>
          <p:sp>
            <p:nvSpPr>
              <p:cNvPr id="1076" name="Google Shape;1076;p21"/>
              <p:cNvSpPr txBox="1"/>
              <p:nvPr/>
            </p:nvSpPr>
            <p:spPr>
              <a:xfrm>
                <a:off x="6688317" y="428521"/>
                <a:ext cx="2541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/>
              </a:p>
            </p:txBody>
          </p:sp>
          <p:sp>
            <p:nvSpPr>
              <p:cNvPr id="1077" name="Google Shape;1077;p21"/>
              <p:cNvSpPr txBox="1"/>
              <p:nvPr/>
            </p:nvSpPr>
            <p:spPr>
              <a:xfrm rot="-5400000">
                <a:off x="6280024" y="1186405"/>
                <a:ext cx="532500" cy="1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CAN/PWM</a:t>
                </a:r>
                <a:endParaRPr sz="700"/>
              </a:p>
            </p:txBody>
          </p:sp>
        </p:grpSp>
        <p:sp>
          <p:nvSpPr>
            <p:cNvPr id="1078" name="Google Shape;1078;p21"/>
            <p:cNvSpPr/>
            <p:nvPr/>
          </p:nvSpPr>
          <p:spPr>
            <a:xfrm flipH="1" rot="5400000">
              <a:off x="8440460" y="590695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9" name="Google Shape;1079;p21"/>
            <p:cNvCxnSpPr>
              <a:stCxn id="1075" idx="0"/>
            </p:cNvCxnSpPr>
            <p:nvPr/>
          </p:nvCxnSpPr>
          <p:spPr>
            <a:xfrm rot="10800000">
              <a:off x="8402752" y="262400"/>
              <a:ext cx="0" cy="688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0" name="Google Shape;1080;p21"/>
            <p:cNvSpPr/>
            <p:nvPr/>
          </p:nvSpPr>
          <p:spPr>
            <a:xfrm flipH="1" rot="5400000">
              <a:off x="8364944" y="587416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81" name="Google Shape;1081;p21"/>
          <p:cNvCxnSpPr/>
          <p:nvPr/>
        </p:nvCxnSpPr>
        <p:spPr>
          <a:xfrm flipH="1" rot="10800000">
            <a:off x="5195400" y="1518650"/>
            <a:ext cx="3000" cy="250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2" name="Google Shape;1082;p21"/>
          <p:cNvGrpSpPr/>
          <p:nvPr/>
        </p:nvGrpSpPr>
        <p:grpSpPr>
          <a:xfrm>
            <a:off x="4526858" y="470438"/>
            <a:ext cx="867584" cy="3516387"/>
            <a:chOff x="4864058" y="322613"/>
            <a:chExt cx="867584" cy="3516387"/>
          </a:xfrm>
        </p:grpSpPr>
        <p:cxnSp>
          <p:nvCxnSpPr>
            <p:cNvPr id="1083" name="Google Shape;1083;p21"/>
            <p:cNvCxnSpPr/>
            <p:nvPr/>
          </p:nvCxnSpPr>
          <p:spPr>
            <a:xfrm flipH="1" rot="10800000">
              <a:off x="5385325" y="1370600"/>
              <a:ext cx="9900" cy="246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1"/>
            <p:cNvCxnSpPr>
              <a:stCxn id="1085" idx="0"/>
            </p:cNvCxnSpPr>
            <p:nvPr/>
          </p:nvCxnSpPr>
          <p:spPr>
            <a:xfrm rot="10800000">
              <a:off x="5385610" y="322613"/>
              <a:ext cx="0" cy="538800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1"/>
            <p:cNvCxnSpPr>
              <a:stCxn id="1087" idx="0"/>
            </p:cNvCxnSpPr>
            <p:nvPr/>
          </p:nvCxnSpPr>
          <p:spPr>
            <a:xfrm rot="10800000">
              <a:off x="5452586" y="323513"/>
              <a:ext cx="0" cy="53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1"/>
            <p:cNvCxnSpPr>
              <a:stCxn id="1089" idx="0"/>
            </p:cNvCxnSpPr>
            <p:nvPr/>
          </p:nvCxnSpPr>
          <p:spPr>
            <a:xfrm rot="10800000">
              <a:off x="5519184" y="322613"/>
              <a:ext cx="0" cy="538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90" name="Google Shape;1090;p21"/>
            <p:cNvGrpSpPr/>
            <p:nvPr/>
          </p:nvGrpSpPr>
          <p:grpSpPr>
            <a:xfrm flipH="1" rot="5400000">
              <a:off x="5042343" y="683119"/>
              <a:ext cx="511012" cy="867584"/>
              <a:chOff x="6469175" y="426831"/>
              <a:chExt cx="693086" cy="1176704"/>
            </a:xfrm>
          </p:grpSpPr>
          <p:sp>
            <p:nvSpPr>
              <p:cNvPr id="1091" name="Google Shape;1091;p21"/>
              <p:cNvSpPr/>
              <p:nvPr/>
            </p:nvSpPr>
            <p:spPr>
              <a:xfrm rot="5400000">
                <a:off x="6266667" y="634324"/>
                <a:ext cx="1097400" cy="68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MC40</a:t>
                </a:r>
                <a:endParaRPr sz="9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SparkMax</a:t>
                </a:r>
                <a:endParaRPr sz="700"/>
              </a:p>
            </p:txBody>
          </p:sp>
          <p:grpSp>
            <p:nvGrpSpPr>
              <p:cNvPr id="1092" name="Google Shape;1092;p21"/>
              <p:cNvGrpSpPr/>
              <p:nvPr/>
            </p:nvGrpSpPr>
            <p:grpSpPr>
              <a:xfrm>
                <a:off x="6471864" y="628825"/>
                <a:ext cx="128407" cy="318687"/>
                <a:chOff x="6562831" y="628825"/>
                <a:chExt cx="128407" cy="318687"/>
              </a:xfrm>
            </p:grpSpPr>
            <p:sp>
              <p:nvSpPr>
                <p:cNvPr id="1093" name="Google Shape;1093;p21"/>
                <p:cNvSpPr txBox="1"/>
                <p:nvPr/>
              </p:nvSpPr>
              <p:spPr>
                <a:xfrm rot="-5400000">
                  <a:off x="6540338" y="651325"/>
                  <a:ext cx="1734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/>
                    <a:t>V+</a:t>
                  </a:r>
                  <a:endParaRPr sz="600"/>
                </a:p>
              </p:txBody>
            </p:sp>
            <p:sp>
              <p:nvSpPr>
                <p:cNvPr id="1094" name="Google Shape;1094;p21"/>
                <p:cNvSpPr txBox="1"/>
                <p:nvPr/>
              </p:nvSpPr>
              <p:spPr>
                <a:xfrm rot="-5400000">
                  <a:off x="6562831" y="819111"/>
                  <a:ext cx="1284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V-</a:t>
                  </a:r>
                  <a:endParaRPr sz="700"/>
                </a:p>
              </p:txBody>
            </p:sp>
          </p:grpSp>
          <p:grpSp>
            <p:nvGrpSpPr>
              <p:cNvPr id="1095" name="Google Shape;1095;p21"/>
              <p:cNvGrpSpPr/>
              <p:nvPr/>
            </p:nvGrpSpPr>
            <p:grpSpPr>
              <a:xfrm>
                <a:off x="7033250" y="650938"/>
                <a:ext cx="129000" cy="309267"/>
                <a:chOff x="7577900" y="650938"/>
                <a:chExt cx="129000" cy="309267"/>
              </a:xfrm>
            </p:grpSpPr>
            <p:sp>
              <p:nvSpPr>
                <p:cNvPr id="1089" name="Google Shape;1089;p21"/>
                <p:cNvSpPr txBox="1"/>
                <p:nvPr/>
              </p:nvSpPr>
              <p:spPr>
                <a:xfrm rot="5400000">
                  <a:off x="7578800" y="650938"/>
                  <a:ext cx="1281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A</a:t>
                  </a:r>
                  <a:endParaRPr sz="700"/>
                </a:p>
              </p:txBody>
            </p:sp>
            <p:sp>
              <p:nvSpPr>
                <p:cNvPr id="1087" name="Google Shape;1087;p21"/>
                <p:cNvSpPr txBox="1"/>
                <p:nvPr/>
              </p:nvSpPr>
              <p:spPr>
                <a:xfrm rot="5400000">
                  <a:off x="7577750" y="740814"/>
                  <a:ext cx="129300" cy="12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B</a:t>
                  </a:r>
                  <a:endParaRPr sz="700"/>
                </a:p>
              </p:txBody>
            </p:sp>
            <p:sp>
              <p:nvSpPr>
                <p:cNvPr id="1085" name="Google Shape;1085;p21"/>
                <p:cNvSpPr txBox="1"/>
                <p:nvPr/>
              </p:nvSpPr>
              <p:spPr>
                <a:xfrm rot="5400000">
                  <a:off x="7578800" y="832104"/>
                  <a:ext cx="1281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C</a:t>
                  </a:r>
                  <a:endParaRPr sz="700"/>
                </a:p>
              </p:txBody>
            </p:sp>
          </p:grpSp>
          <p:sp>
            <p:nvSpPr>
              <p:cNvPr id="1096" name="Google Shape;1096;p21"/>
              <p:cNvSpPr txBox="1"/>
              <p:nvPr/>
            </p:nvSpPr>
            <p:spPr>
              <a:xfrm>
                <a:off x="6596679" y="426831"/>
                <a:ext cx="3783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Data</a:t>
                </a:r>
                <a:endParaRPr sz="700"/>
              </a:p>
            </p:txBody>
          </p:sp>
          <p:sp>
            <p:nvSpPr>
              <p:cNvPr id="1097" name="Google Shape;1097;p21"/>
              <p:cNvSpPr txBox="1"/>
              <p:nvPr/>
            </p:nvSpPr>
            <p:spPr>
              <a:xfrm rot="-5400000">
                <a:off x="6211175" y="1199135"/>
                <a:ext cx="662400" cy="1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CAN/PWM</a:t>
                </a:r>
                <a:endParaRPr sz="600"/>
              </a:p>
            </p:txBody>
          </p:sp>
          <p:sp>
            <p:nvSpPr>
              <p:cNvPr id="1098" name="Google Shape;1098;p21"/>
              <p:cNvSpPr txBox="1"/>
              <p:nvPr/>
            </p:nvSpPr>
            <p:spPr>
              <a:xfrm rot="5400000">
                <a:off x="6861661" y="1201232"/>
                <a:ext cx="4590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Encoder</a:t>
                </a:r>
                <a:endParaRPr sz="700"/>
              </a:p>
            </p:txBody>
          </p:sp>
        </p:grpSp>
      </p:grpSp>
      <p:cxnSp>
        <p:nvCxnSpPr>
          <p:cNvPr id="1099" name="Google Shape;1099;p21"/>
          <p:cNvCxnSpPr/>
          <p:nvPr/>
        </p:nvCxnSpPr>
        <p:spPr>
          <a:xfrm flipH="1" rot="10800000">
            <a:off x="6122500" y="1569650"/>
            <a:ext cx="6000" cy="245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0" name="Google Shape;1100;p21"/>
          <p:cNvGrpSpPr/>
          <p:nvPr/>
        </p:nvGrpSpPr>
        <p:grpSpPr>
          <a:xfrm>
            <a:off x="5457108" y="521688"/>
            <a:ext cx="867584" cy="3555512"/>
            <a:chOff x="5794308" y="373863"/>
            <a:chExt cx="867584" cy="3555512"/>
          </a:xfrm>
        </p:grpSpPr>
        <p:cxnSp>
          <p:nvCxnSpPr>
            <p:cNvPr id="1101" name="Google Shape;1101;p21"/>
            <p:cNvCxnSpPr/>
            <p:nvPr/>
          </p:nvCxnSpPr>
          <p:spPr>
            <a:xfrm flipH="1" rot="10800000">
              <a:off x="6315775" y="1421975"/>
              <a:ext cx="9600" cy="250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1"/>
            <p:cNvCxnSpPr>
              <a:stCxn id="1103" idx="0"/>
            </p:cNvCxnSpPr>
            <p:nvPr/>
          </p:nvCxnSpPr>
          <p:spPr>
            <a:xfrm rot="10800000">
              <a:off x="6315860" y="373863"/>
              <a:ext cx="0" cy="538800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1"/>
            <p:cNvCxnSpPr>
              <a:stCxn id="1105" idx="0"/>
            </p:cNvCxnSpPr>
            <p:nvPr/>
          </p:nvCxnSpPr>
          <p:spPr>
            <a:xfrm rot="10800000">
              <a:off x="6382836" y="374763"/>
              <a:ext cx="0" cy="53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1"/>
            <p:cNvCxnSpPr>
              <a:stCxn id="1107" idx="0"/>
            </p:cNvCxnSpPr>
            <p:nvPr/>
          </p:nvCxnSpPr>
          <p:spPr>
            <a:xfrm rot="10800000">
              <a:off x="6449434" y="373863"/>
              <a:ext cx="0" cy="538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08" name="Google Shape;1108;p21"/>
            <p:cNvGrpSpPr/>
            <p:nvPr/>
          </p:nvGrpSpPr>
          <p:grpSpPr>
            <a:xfrm flipH="1" rot="5400000">
              <a:off x="5972593" y="734369"/>
              <a:ext cx="511012" cy="867584"/>
              <a:chOff x="6469175" y="426831"/>
              <a:chExt cx="693086" cy="1176704"/>
            </a:xfrm>
          </p:grpSpPr>
          <p:sp>
            <p:nvSpPr>
              <p:cNvPr id="1109" name="Google Shape;1109;p21"/>
              <p:cNvSpPr/>
              <p:nvPr/>
            </p:nvSpPr>
            <p:spPr>
              <a:xfrm rot="5400000">
                <a:off x="6266667" y="634324"/>
                <a:ext cx="1097400" cy="68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MC41</a:t>
                </a:r>
                <a:endParaRPr sz="9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SparkMax</a:t>
                </a:r>
                <a:endParaRPr sz="700"/>
              </a:p>
            </p:txBody>
          </p:sp>
          <p:grpSp>
            <p:nvGrpSpPr>
              <p:cNvPr id="1110" name="Google Shape;1110;p21"/>
              <p:cNvGrpSpPr/>
              <p:nvPr/>
            </p:nvGrpSpPr>
            <p:grpSpPr>
              <a:xfrm>
                <a:off x="6471864" y="628825"/>
                <a:ext cx="128407" cy="318687"/>
                <a:chOff x="6562831" y="628825"/>
                <a:chExt cx="128407" cy="318687"/>
              </a:xfrm>
            </p:grpSpPr>
            <p:sp>
              <p:nvSpPr>
                <p:cNvPr id="1111" name="Google Shape;1111;p21"/>
                <p:cNvSpPr txBox="1"/>
                <p:nvPr/>
              </p:nvSpPr>
              <p:spPr>
                <a:xfrm rot="-5400000">
                  <a:off x="6540338" y="651325"/>
                  <a:ext cx="1734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600"/>
                    <a:t>V+</a:t>
                  </a:r>
                  <a:endParaRPr sz="600"/>
                </a:p>
              </p:txBody>
            </p:sp>
            <p:sp>
              <p:nvSpPr>
                <p:cNvPr id="1112" name="Google Shape;1112;p21"/>
                <p:cNvSpPr txBox="1"/>
                <p:nvPr/>
              </p:nvSpPr>
              <p:spPr>
                <a:xfrm rot="-5400000">
                  <a:off x="6562831" y="819111"/>
                  <a:ext cx="128400" cy="12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V-</a:t>
                  </a:r>
                  <a:endParaRPr sz="700"/>
                </a:p>
              </p:txBody>
            </p:sp>
          </p:grpSp>
          <p:grpSp>
            <p:nvGrpSpPr>
              <p:cNvPr id="1113" name="Google Shape;1113;p21"/>
              <p:cNvGrpSpPr/>
              <p:nvPr/>
            </p:nvGrpSpPr>
            <p:grpSpPr>
              <a:xfrm>
                <a:off x="7033250" y="650938"/>
                <a:ext cx="129000" cy="309267"/>
                <a:chOff x="7577900" y="650938"/>
                <a:chExt cx="129000" cy="309267"/>
              </a:xfrm>
            </p:grpSpPr>
            <p:sp>
              <p:nvSpPr>
                <p:cNvPr id="1107" name="Google Shape;1107;p21"/>
                <p:cNvSpPr txBox="1"/>
                <p:nvPr/>
              </p:nvSpPr>
              <p:spPr>
                <a:xfrm rot="5400000">
                  <a:off x="7578800" y="650938"/>
                  <a:ext cx="1281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A</a:t>
                  </a:r>
                  <a:endParaRPr sz="700"/>
                </a:p>
              </p:txBody>
            </p:sp>
            <p:sp>
              <p:nvSpPr>
                <p:cNvPr id="1105" name="Google Shape;1105;p21"/>
                <p:cNvSpPr txBox="1"/>
                <p:nvPr/>
              </p:nvSpPr>
              <p:spPr>
                <a:xfrm rot="5400000">
                  <a:off x="7577750" y="740814"/>
                  <a:ext cx="129300" cy="12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B</a:t>
                  </a:r>
                  <a:endParaRPr sz="700"/>
                </a:p>
              </p:txBody>
            </p:sp>
            <p:sp>
              <p:nvSpPr>
                <p:cNvPr id="1103" name="Google Shape;1103;p21"/>
                <p:cNvSpPr txBox="1"/>
                <p:nvPr/>
              </p:nvSpPr>
              <p:spPr>
                <a:xfrm rot="5400000">
                  <a:off x="7578800" y="832104"/>
                  <a:ext cx="128100" cy="128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C</a:t>
                  </a:r>
                  <a:endParaRPr sz="700"/>
                </a:p>
              </p:txBody>
            </p:sp>
          </p:grpSp>
          <p:sp>
            <p:nvSpPr>
              <p:cNvPr id="1114" name="Google Shape;1114;p21"/>
              <p:cNvSpPr txBox="1"/>
              <p:nvPr/>
            </p:nvSpPr>
            <p:spPr>
              <a:xfrm>
                <a:off x="6596679" y="426831"/>
                <a:ext cx="3783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Data</a:t>
                </a:r>
                <a:endParaRPr sz="700"/>
              </a:p>
            </p:txBody>
          </p:sp>
          <p:sp>
            <p:nvSpPr>
              <p:cNvPr id="1115" name="Google Shape;1115;p21"/>
              <p:cNvSpPr txBox="1"/>
              <p:nvPr/>
            </p:nvSpPr>
            <p:spPr>
              <a:xfrm rot="-5400000">
                <a:off x="6211175" y="1199135"/>
                <a:ext cx="662400" cy="1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CAN/PWM</a:t>
                </a:r>
                <a:endParaRPr sz="600"/>
              </a:p>
            </p:txBody>
          </p:sp>
          <p:sp>
            <p:nvSpPr>
              <p:cNvPr id="1116" name="Google Shape;1116;p21"/>
              <p:cNvSpPr txBox="1"/>
              <p:nvPr/>
            </p:nvSpPr>
            <p:spPr>
              <a:xfrm rot="5400000">
                <a:off x="6861661" y="1201232"/>
                <a:ext cx="4590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Encoder</a:t>
                </a:r>
                <a:endParaRPr sz="700"/>
              </a:p>
            </p:txBody>
          </p:sp>
        </p:grpSp>
        <p:sp>
          <p:nvSpPr>
            <p:cNvPr id="1117" name="Google Shape;1117;p21"/>
            <p:cNvSpPr/>
            <p:nvPr/>
          </p:nvSpPr>
          <p:spPr>
            <a:xfrm flipH="1" rot="5400000">
              <a:off x="6411698" y="62480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 flipH="1" rot="5400000">
              <a:off x="6344848" y="62435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 flipH="1" rot="5400000">
              <a:off x="6273498" y="624358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 flipH="1" rot="5400000">
              <a:off x="6287598" y="1581933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 flipH="1" rot="5400000">
              <a:off x="6427998" y="1581933"/>
              <a:ext cx="75600" cy="3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2" name="Google Shape;1122;p21"/>
          <p:cNvSpPr/>
          <p:nvPr/>
        </p:nvSpPr>
        <p:spPr>
          <a:xfrm flipH="1" rot="5400000">
            <a:off x="5160523" y="170388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1"/>
          <p:cNvSpPr/>
          <p:nvPr/>
        </p:nvSpPr>
        <p:spPr>
          <a:xfrm flipH="1" rot="5400000">
            <a:off x="5018473" y="170388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1"/>
          <p:cNvSpPr/>
          <p:nvPr/>
        </p:nvSpPr>
        <p:spPr>
          <a:xfrm flipH="1" rot="5400000">
            <a:off x="5010948" y="73380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1"/>
          <p:cNvSpPr/>
          <p:nvPr/>
        </p:nvSpPr>
        <p:spPr>
          <a:xfrm flipH="1" rot="5400000">
            <a:off x="5079673" y="73380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1"/>
          <p:cNvSpPr/>
          <p:nvPr/>
        </p:nvSpPr>
        <p:spPr>
          <a:xfrm flipH="1" rot="5400000">
            <a:off x="5148398" y="73380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1"/>
          <p:cNvSpPr/>
          <p:nvPr/>
        </p:nvSpPr>
        <p:spPr>
          <a:xfrm flipH="1" rot="5400000">
            <a:off x="5160523" y="231348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1"/>
          <p:cNvSpPr/>
          <p:nvPr/>
        </p:nvSpPr>
        <p:spPr>
          <a:xfrm flipH="1" rot="5400000">
            <a:off x="5018473" y="231348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21"/>
          <p:cNvSpPr/>
          <p:nvPr/>
        </p:nvSpPr>
        <p:spPr>
          <a:xfrm flipH="1" rot="5400000">
            <a:off x="5942148" y="22805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21"/>
          <p:cNvSpPr/>
          <p:nvPr/>
        </p:nvSpPr>
        <p:spPr>
          <a:xfrm flipH="1" rot="5400000">
            <a:off x="6087698" y="22805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1"/>
          <p:cNvSpPr/>
          <p:nvPr/>
        </p:nvSpPr>
        <p:spPr>
          <a:xfrm flipH="1" rot="5400000">
            <a:off x="7026573" y="22805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1"/>
          <p:cNvSpPr/>
          <p:nvPr/>
        </p:nvSpPr>
        <p:spPr>
          <a:xfrm flipH="1" rot="5400000">
            <a:off x="7185898" y="22805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1"/>
          <p:cNvSpPr/>
          <p:nvPr/>
        </p:nvSpPr>
        <p:spPr>
          <a:xfrm flipH="1" rot="5400000">
            <a:off x="7974198" y="227253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1"/>
          <p:cNvSpPr/>
          <p:nvPr/>
        </p:nvSpPr>
        <p:spPr>
          <a:xfrm flipH="1" rot="5400000">
            <a:off x="8136673" y="2272533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21"/>
          <p:cNvSpPr/>
          <p:nvPr/>
        </p:nvSpPr>
        <p:spPr>
          <a:xfrm flipH="1" rot="5400000">
            <a:off x="2718835" y="21656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1"/>
          <p:cNvSpPr/>
          <p:nvPr/>
        </p:nvSpPr>
        <p:spPr>
          <a:xfrm flipH="1" rot="5400000">
            <a:off x="2785848" y="21656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21"/>
          <p:cNvSpPr/>
          <p:nvPr/>
        </p:nvSpPr>
        <p:spPr>
          <a:xfrm flipH="1" rot="5400000">
            <a:off x="2424385" y="21656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1"/>
          <p:cNvSpPr/>
          <p:nvPr/>
        </p:nvSpPr>
        <p:spPr>
          <a:xfrm flipH="1" rot="5400000">
            <a:off x="2356410" y="21656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1"/>
          <p:cNvSpPr/>
          <p:nvPr/>
        </p:nvSpPr>
        <p:spPr>
          <a:xfrm flipH="1" rot="5400000">
            <a:off x="1774048" y="21656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1"/>
          <p:cNvSpPr/>
          <p:nvPr/>
        </p:nvSpPr>
        <p:spPr>
          <a:xfrm flipH="1" rot="5400000">
            <a:off x="1358185" y="21656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21"/>
          <p:cNvSpPr/>
          <p:nvPr/>
        </p:nvSpPr>
        <p:spPr>
          <a:xfrm flipH="1" rot="5400000">
            <a:off x="1286748" y="21656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1"/>
          <p:cNvSpPr txBox="1"/>
          <p:nvPr/>
        </p:nvSpPr>
        <p:spPr>
          <a:xfrm rot="5400000">
            <a:off x="1613031" y="3966925"/>
            <a:ext cx="45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To RR1</a:t>
            </a:r>
            <a:endParaRPr sz="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W057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21"/>
          <p:cNvSpPr/>
          <p:nvPr/>
        </p:nvSpPr>
        <p:spPr>
          <a:xfrm flipH="1" rot="5400000">
            <a:off x="1224423" y="2165658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21"/>
          <p:cNvSpPr txBox="1"/>
          <p:nvPr/>
        </p:nvSpPr>
        <p:spPr>
          <a:xfrm flipH="1" rot="5400000">
            <a:off x="2159375" y="4007999"/>
            <a:ext cx="5454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RR1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W068</a:t>
            </a:r>
            <a:endParaRPr sz="700"/>
          </a:p>
        </p:txBody>
      </p:sp>
      <p:sp>
        <p:nvSpPr>
          <p:cNvPr id="1145" name="Google Shape;1145;p21"/>
          <p:cNvSpPr txBox="1"/>
          <p:nvPr/>
        </p:nvSpPr>
        <p:spPr>
          <a:xfrm flipH="1" rot="5400000">
            <a:off x="2483700" y="3985004"/>
            <a:ext cx="4989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RR1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W067</a:t>
            </a:r>
            <a:endParaRPr sz="700"/>
          </a:p>
        </p:txBody>
      </p:sp>
      <p:sp>
        <p:nvSpPr>
          <p:cNvPr id="1146" name="Google Shape;1146;p21"/>
          <p:cNvSpPr/>
          <p:nvPr/>
        </p:nvSpPr>
        <p:spPr>
          <a:xfrm flipH="1" rot="5400000">
            <a:off x="5159089" y="39673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21"/>
          <p:cNvSpPr/>
          <p:nvPr/>
        </p:nvSpPr>
        <p:spPr>
          <a:xfrm flipH="1" rot="5400000">
            <a:off x="5010939" y="393012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21"/>
          <p:cNvSpPr/>
          <p:nvPr/>
        </p:nvSpPr>
        <p:spPr>
          <a:xfrm flipH="1" rot="5400000">
            <a:off x="5942139" y="402282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1"/>
          <p:cNvSpPr/>
          <p:nvPr/>
        </p:nvSpPr>
        <p:spPr>
          <a:xfrm flipH="1" rot="5400000">
            <a:off x="6084164" y="39822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1"/>
          <p:cNvSpPr/>
          <p:nvPr/>
        </p:nvSpPr>
        <p:spPr>
          <a:xfrm flipH="1" rot="5400000">
            <a:off x="7006039" y="397182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1"/>
          <p:cNvSpPr/>
          <p:nvPr/>
        </p:nvSpPr>
        <p:spPr>
          <a:xfrm flipH="1" rot="5400000">
            <a:off x="7177364" y="39488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1"/>
          <p:cNvSpPr/>
          <p:nvPr/>
        </p:nvSpPr>
        <p:spPr>
          <a:xfrm flipH="1" rot="5400000">
            <a:off x="7970689" y="408705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1"/>
          <p:cNvSpPr/>
          <p:nvPr/>
        </p:nvSpPr>
        <p:spPr>
          <a:xfrm flipH="1" rot="5400000">
            <a:off x="8136664" y="408705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1"/>
          <p:cNvSpPr/>
          <p:nvPr/>
        </p:nvSpPr>
        <p:spPr>
          <a:xfrm flipH="1" rot="5400000">
            <a:off x="2611427" y="372537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flipH="1" rot="5400000">
            <a:off x="2670589" y="37238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21"/>
          <p:cNvSpPr/>
          <p:nvPr/>
        </p:nvSpPr>
        <p:spPr>
          <a:xfrm flipH="1" rot="5400000">
            <a:off x="2552252" y="372537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1"/>
          <p:cNvSpPr/>
          <p:nvPr/>
        </p:nvSpPr>
        <p:spPr>
          <a:xfrm flipH="1" rot="5400000">
            <a:off x="2478477" y="372537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21"/>
          <p:cNvSpPr/>
          <p:nvPr/>
        </p:nvSpPr>
        <p:spPr>
          <a:xfrm flipH="1" rot="5400000">
            <a:off x="1774714" y="386985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1"/>
          <p:cNvSpPr/>
          <p:nvPr/>
        </p:nvSpPr>
        <p:spPr>
          <a:xfrm flipH="1" rot="5400000">
            <a:off x="1366277" y="37994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21"/>
          <p:cNvSpPr/>
          <p:nvPr/>
        </p:nvSpPr>
        <p:spPr>
          <a:xfrm flipH="1" rot="5400000">
            <a:off x="1295339" y="385802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21"/>
          <p:cNvSpPr/>
          <p:nvPr/>
        </p:nvSpPr>
        <p:spPr>
          <a:xfrm flipH="1" rot="5400000">
            <a:off x="1224414" y="385802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21"/>
          <p:cNvSpPr txBox="1"/>
          <p:nvPr/>
        </p:nvSpPr>
        <p:spPr>
          <a:xfrm flipH="1" rot="5400000">
            <a:off x="4866375" y="4189600"/>
            <a:ext cx="5022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W007</a:t>
            </a:r>
            <a:endParaRPr sz="700"/>
          </a:p>
        </p:txBody>
      </p:sp>
      <p:sp>
        <p:nvSpPr>
          <p:cNvPr id="1163" name="Google Shape;1163;p21"/>
          <p:cNvSpPr txBox="1"/>
          <p:nvPr/>
        </p:nvSpPr>
        <p:spPr>
          <a:xfrm flipH="1" rot="5400000">
            <a:off x="5809175" y="4306050"/>
            <a:ext cx="5022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W008</a:t>
            </a:r>
            <a:endParaRPr sz="700"/>
          </a:p>
        </p:txBody>
      </p:sp>
      <p:sp>
        <p:nvSpPr>
          <p:cNvPr id="1164" name="Google Shape;1164;p21"/>
          <p:cNvSpPr txBox="1"/>
          <p:nvPr/>
        </p:nvSpPr>
        <p:spPr>
          <a:xfrm flipH="1" rot="5400000">
            <a:off x="7841225" y="4306050"/>
            <a:ext cx="5022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W010</a:t>
            </a:r>
            <a:endParaRPr sz="700"/>
          </a:p>
        </p:txBody>
      </p:sp>
      <p:sp>
        <p:nvSpPr>
          <p:cNvPr id="1165" name="Google Shape;1165;p21"/>
          <p:cNvSpPr txBox="1"/>
          <p:nvPr/>
        </p:nvSpPr>
        <p:spPr>
          <a:xfrm flipH="1" rot="5400000">
            <a:off x="6904150" y="4266575"/>
            <a:ext cx="5022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PDP1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W009</a:t>
            </a:r>
            <a:endParaRPr sz="700"/>
          </a:p>
        </p:txBody>
      </p:sp>
      <p:grpSp>
        <p:nvGrpSpPr>
          <p:cNvPr id="1166" name="Google Shape;1166;p21"/>
          <p:cNvGrpSpPr/>
          <p:nvPr/>
        </p:nvGrpSpPr>
        <p:grpSpPr>
          <a:xfrm rot="5400000">
            <a:off x="3217480" y="735830"/>
            <a:ext cx="908283" cy="488400"/>
            <a:chOff x="596943" y="4530080"/>
            <a:chExt cx="908283" cy="488400"/>
          </a:xfrm>
        </p:grpSpPr>
        <p:sp>
          <p:nvSpPr>
            <p:cNvPr id="1167" name="Google Shape;1167;p21"/>
            <p:cNvSpPr/>
            <p:nvPr/>
          </p:nvSpPr>
          <p:spPr>
            <a:xfrm>
              <a:off x="596943" y="4530080"/>
              <a:ext cx="899400" cy="488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ENC30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Redline ENC</a:t>
              </a:r>
              <a:endParaRPr sz="700"/>
            </a:p>
          </p:txBody>
        </p:sp>
        <p:sp>
          <p:nvSpPr>
            <p:cNvPr id="1168" name="Google Shape;1168;p21"/>
            <p:cNvSpPr txBox="1"/>
            <p:nvPr/>
          </p:nvSpPr>
          <p:spPr>
            <a:xfrm flipH="1" rot="-5400000">
              <a:off x="1376076" y="457445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+</a:t>
              </a:r>
              <a:endParaRPr sz="700"/>
            </a:p>
          </p:txBody>
        </p:sp>
        <p:sp>
          <p:nvSpPr>
            <p:cNvPr id="1169" name="Google Shape;1169;p21"/>
            <p:cNvSpPr txBox="1"/>
            <p:nvPr/>
          </p:nvSpPr>
          <p:spPr>
            <a:xfrm flipH="1" rot="-5400000">
              <a:off x="1376076" y="4650651"/>
              <a:ext cx="129300" cy="1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-</a:t>
              </a:r>
              <a:endParaRPr sz="700"/>
            </a:p>
          </p:txBody>
        </p:sp>
        <p:sp>
          <p:nvSpPr>
            <p:cNvPr id="1170" name="Google Shape;1170;p21"/>
            <p:cNvSpPr txBox="1"/>
            <p:nvPr/>
          </p:nvSpPr>
          <p:spPr>
            <a:xfrm flipH="1" rot="-5400000">
              <a:off x="1364079" y="4753226"/>
              <a:ext cx="129300" cy="1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B</a:t>
              </a:r>
              <a:endParaRPr sz="600"/>
            </a:p>
          </p:txBody>
        </p:sp>
      </p:grpSp>
      <p:sp>
        <p:nvSpPr>
          <p:cNvPr id="1171" name="Google Shape;1171;p21"/>
          <p:cNvSpPr txBox="1"/>
          <p:nvPr/>
        </p:nvSpPr>
        <p:spPr>
          <a:xfrm flipH="1">
            <a:off x="3499325" y="1305174"/>
            <a:ext cx="1293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</a:t>
            </a:r>
            <a:endParaRPr sz="600"/>
          </a:p>
        </p:txBody>
      </p:sp>
      <p:cxnSp>
        <p:nvCxnSpPr>
          <p:cNvPr id="1172" name="Google Shape;1172;p21"/>
          <p:cNvCxnSpPr>
            <a:stCxn id="1171" idx="2"/>
          </p:cNvCxnSpPr>
          <p:nvPr/>
        </p:nvCxnSpPr>
        <p:spPr>
          <a:xfrm flipH="1">
            <a:off x="3558575" y="1410174"/>
            <a:ext cx="5400" cy="2488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21"/>
          <p:cNvCxnSpPr>
            <a:stCxn id="1170" idx="2"/>
          </p:cNvCxnSpPr>
          <p:nvPr/>
        </p:nvCxnSpPr>
        <p:spPr>
          <a:xfrm>
            <a:off x="3640175" y="1410174"/>
            <a:ext cx="10500" cy="2481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21"/>
          <p:cNvCxnSpPr>
            <a:stCxn id="1169" idx="2"/>
          </p:cNvCxnSpPr>
          <p:nvPr/>
        </p:nvCxnSpPr>
        <p:spPr>
          <a:xfrm>
            <a:off x="3730750" y="1434171"/>
            <a:ext cx="12000" cy="246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21"/>
          <p:cNvCxnSpPr>
            <a:stCxn id="1168" idx="2"/>
          </p:cNvCxnSpPr>
          <p:nvPr/>
        </p:nvCxnSpPr>
        <p:spPr>
          <a:xfrm>
            <a:off x="3806950" y="1434171"/>
            <a:ext cx="9900" cy="246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21"/>
          <p:cNvSpPr txBox="1"/>
          <p:nvPr/>
        </p:nvSpPr>
        <p:spPr>
          <a:xfrm flipH="1" rot="5400000">
            <a:off x="3429825" y="4080804"/>
            <a:ext cx="4989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RR1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W056</a:t>
            </a:r>
            <a:endParaRPr sz="700"/>
          </a:p>
        </p:txBody>
      </p:sp>
      <p:sp>
        <p:nvSpPr>
          <p:cNvPr id="1177" name="Google Shape;1177;p21"/>
          <p:cNvSpPr/>
          <p:nvPr/>
        </p:nvSpPr>
        <p:spPr>
          <a:xfrm>
            <a:off x="438650" y="2443573"/>
            <a:ext cx="8129100" cy="120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1"/>
          <p:cNvSpPr/>
          <p:nvPr/>
        </p:nvSpPr>
        <p:spPr>
          <a:xfrm flipH="1" rot="5400000">
            <a:off x="3521639" y="386985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21"/>
          <p:cNvSpPr/>
          <p:nvPr/>
        </p:nvSpPr>
        <p:spPr>
          <a:xfrm flipH="1" rot="5400000">
            <a:off x="3609552" y="386985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1"/>
          <p:cNvSpPr/>
          <p:nvPr/>
        </p:nvSpPr>
        <p:spPr>
          <a:xfrm flipH="1" rot="5400000">
            <a:off x="3703527" y="386985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1"/>
          <p:cNvSpPr/>
          <p:nvPr/>
        </p:nvSpPr>
        <p:spPr>
          <a:xfrm flipH="1" rot="5400000">
            <a:off x="3779102" y="386985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1"/>
          <p:cNvSpPr/>
          <p:nvPr/>
        </p:nvSpPr>
        <p:spPr>
          <a:xfrm flipH="1" rot="5400000">
            <a:off x="3520064" y="21721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1"/>
          <p:cNvSpPr/>
          <p:nvPr/>
        </p:nvSpPr>
        <p:spPr>
          <a:xfrm flipH="1" rot="5400000">
            <a:off x="3607552" y="21721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21"/>
          <p:cNvSpPr/>
          <p:nvPr/>
        </p:nvSpPr>
        <p:spPr>
          <a:xfrm flipH="1" rot="5400000">
            <a:off x="3695014" y="21721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1"/>
          <p:cNvSpPr/>
          <p:nvPr/>
        </p:nvSpPr>
        <p:spPr>
          <a:xfrm flipH="1" rot="5400000">
            <a:off x="3774089" y="2172100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21"/>
          <p:cNvCxnSpPr>
            <a:stCxn id="1187" idx="0"/>
            <a:endCxn id="1188" idx="2"/>
          </p:cNvCxnSpPr>
          <p:nvPr/>
        </p:nvCxnSpPr>
        <p:spPr>
          <a:xfrm rot="10800000">
            <a:off x="773237" y="1335279"/>
            <a:ext cx="1500" cy="260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9" name="Google Shape;1189;p21"/>
          <p:cNvGrpSpPr/>
          <p:nvPr/>
        </p:nvGrpSpPr>
        <p:grpSpPr>
          <a:xfrm>
            <a:off x="514907" y="327788"/>
            <a:ext cx="513789" cy="1007522"/>
            <a:chOff x="5309668" y="3791796"/>
            <a:chExt cx="513789" cy="1007522"/>
          </a:xfrm>
        </p:grpSpPr>
        <p:sp>
          <p:nvSpPr>
            <p:cNvPr id="1190" name="Google Shape;1190;p21"/>
            <p:cNvSpPr/>
            <p:nvPr/>
          </p:nvSpPr>
          <p:spPr>
            <a:xfrm rot="5400000">
              <a:off x="5065125" y="4043349"/>
              <a:ext cx="1005900" cy="502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CN3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CAN Node</a:t>
              </a:r>
              <a:endParaRPr sz="700"/>
            </a:p>
          </p:txBody>
        </p:sp>
        <p:sp>
          <p:nvSpPr>
            <p:cNvPr id="1191" name="Google Shape;1191;p21"/>
            <p:cNvSpPr txBox="1"/>
            <p:nvPr/>
          </p:nvSpPr>
          <p:spPr>
            <a:xfrm>
              <a:off x="5441025" y="3791796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</a:t>
              </a:r>
              <a:endParaRPr sz="700"/>
            </a:p>
          </p:txBody>
        </p:sp>
        <p:sp>
          <p:nvSpPr>
            <p:cNvPr id="1188" name="Google Shape;1188;p21"/>
            <p:cNvSpPr txBox="1"/>
            <p:nvPr/>
          </p:nvSpPr>
          <p:spPr>
            <a:xfrm>
              <a:off x="5441025" y="4657118"/>
              <a:ext cx="2541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grpSp>
          <p:nvGrpSpPr>
            <p:cNvPr id="1192" name="Google Shape;1192;p21"/>
            <p:cNvGrpSpPr/>
            <p:nvPr/>
          </p:nvGrpSpPr>
          <p:grpSpPr>
            <a:xfrm>
              <a:off x="5695357" y="3961459"/>
              <a:ext cx="128100" cy="682403"/>
              <a:chOff x="5695357" y="4014213"/>
              <a:chExt cx="128100" cy="682403"/>
            </a:xfrm>
          </p:grpSpPr>
          <p:sp>
            <p:nvSpPr>
              <p:cNvPr id="1193" name="Google Shape;1193;p21"/>
              <p:cNvSpPr txBox="1"/>
              <p:nvPr/>
            </p:nvSpPr>
            <p:spPr>
              <a:xfrm rot="5400000">
                <a:off x="5667907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P5</a:t>
                </a:r>
                <a:endParaRPr sz="700"/>
              </a:p>
            </p:txBody>
          </p:sp>
          <p:sp>
            <p:nvSpPr>
              <p:cNvPr id="1194" name="Google Shape;1194;p21"/>
              <p:cNvSpPr txBox="1"/>
              <p:nvPr/>
            </p:nvSpPr>
            <p:spPr>
              <a:xfrm rot="5400000">
                <a:off x="5667907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P6</a:t>
                </a:r>
                <a:endParaRPr sz="700"/>
              </a:p>
            </p:txBody>
          </p:sp>
          <p:sp>
            <p:nvSpPr>
              <p:cNvPr id="1195" name="Google Shape;1195;p21"/>
              <p:cNvSpPr txBox="1"/>
              <p:nvPr/>
            </p:nvSpPr>
            <p:spPr>
              <a:xfrm rot="5400000">
                <a:off x="5667907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P7</a:t>
                </a:r>
                <a:endParaRPr sz="700"/>
              </a:p>
            </p:txBody>
          </p:sp>
          <p:sp>
            <p:nvSpPr>
              <p:cNvPr id="1196" name="Google Shape;1196;p21"/>
              <p:cNvSpPr txBox="1"/>
              <p:nvPr/>
            </p:nvSpPr>
            <p:spPr>
              <a:xfrm rot="5400000">
                <a:off x="5667907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P8</a:t>
                </a:r>
                <a:endParaRPr sz="700"/>
              </a:p>
            </p:txBody>
          </p:sp>
        </p:grpSp>
        <p:grpSp>
          <p:nvGrpSpPr>
            <p:cNvPr id="1197" name="Google Shape;1197;p21"/>
            <p:cNvGrpSpPr/>
            <p:nvPr/>
          </p:nvGrpSpPr>
          <p:grpSpPr>
            <a:xfrm>
              <a:off x="5309668" y="3961459"/>
              <a:ext cx="128100" cy="682403"/>
              <a:chOff x="5138511" y="4014213"/>
              <a:chExt cx="128100" cy="682403"/>
            </a:xfrm>
          </p:grpSpPr>
          <p:sp>
            <p:nvSpPr>
              <p:cNvPr id="1198" name="Google Shape;1198;p21"/>
              <p:cNvSpPr txBox="1"/>
              <p:nvPr/>
            </p:nvSpPr>
            <p:spPr>
              <a:xfrm rot="-5400000">
                <a:off x="5111061" y="4541066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P4</a:t>
                </a:r>
                <a:endParaRPr sz="700"/>
              </a:p>
            </p:txBody>
          </p:sp>
          <p:sp>
            <p:nvSpPr>
              <p:cNvPr id="1199" name="Google Shape;1199;p21"/>
              <p:cNvSpPr txBox="1"/>
              <p:nvPr/>
            </p:nvSpPr>
            <p:spPr>
              <a:xfrm rot="-5400000">
                <a:off x="5111061" y="4374598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P3</a:t>
                </a:r>
                <a:endParaRPr sz="700"/>
              </a:p>
            </p:txBody>
          </p:sp>
          <p:sp>
            <p:nvSpPr>
              <p:cNvPr id="1200" name="Google Shape;1200;p21"/>
              <p:cNvSpPr txBox="1"/>
              <p:nvPr/>
            </p:nvSpPr>
            <p:spPr>
              <a:xfrm rot="-5400000">
                <a:off x="5111061" y="4208130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P2</a:t>
                </a:r>
                <a:endParaRPr sz="700"/>
              </a:p>
            </p:txBody>
          </p:sp>
          <p:sp>
            <p:nvSpPr>
              <p:cNvPr id="1201" name="Google Shape;1201;p21"/>
              <p:cNvSpPr txBox="1"/>
              <p:nvPr/>
            </p:nvSpPr>
            <p:spPr>
              <a:xfrm rot="-5400000">
                <a:off x="5111061" y="4041663"/>
                <a:ext cx="183000" cy="12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P1</a:t>
                </a:r>
                <a:endParaRPr sz="700"/>
              </a:p>
            </p:txBody>
          </p:sp>
        </p:grpSp>
      </p:grpSp>
      <p:sp>
        <p:nvSpPr>
          <p:cNvPr id="1187" name="Google Shape;1187;p21"/>
          <p:cNvSpPr txBox="1"/>
          <p:nvPr/>
        </p:nvSpPr>
        <p:spPr>
          <a:xfrm flipH="1">
            <a:off x="519887" y="3942879"/>
            <a:ext cx="509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To CN2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202" name="Google Shape;1202;p21"/>
          <p:cNvSpPr txBox="1"/>
          <p:nvPr/>
        </p:nvSpPr>
        <p:spPr>
          <a:xfrm rot="5400000">
            <a:off x="641103" y="1565623"/>
            <a:ext cx="420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W080</a:t>
            </a:r>
            <a:endParaRPr sz="800"/>
          </a:p>
        </p:txBody>
      </p:sp>
      <p:sp>
        <p:nvSpPr>
          <p:cNvPr id="1203" name="Google Shape;1203;p21"/>
          <p:cNvSpPr/>
          <p:nvPr/>
        </p:nvSpPr>
        <p:spPr>
          <a:xfrm flipH="1" rot="5400000">
            <a:off x="736927" y="388617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1"/>
          <p:cNvSpPr/>
          <p:nvPr/>
        </p:nvSpPr>
        <p:spPr>
          <a:xfrm flipH="1" rot="5400000">
            <a:off x="736927" y="2209775"/>
            <a:ext cx="75600" cy="3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1"/>
          <p:cNvSpPr txBox="1"/>
          <p:nvPr/>
        </p:nvSpPr>
        <p:spPr>
          <a:xfrm>
            <a:off x="1060925" y="46225"/>
            <a:ext cx="23076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Updated as of 3/24/2019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