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sldIdLst>
    <p:sldId id="256" r:id="rId5"/>
    <p:sldId id="257" r:id="rId6"/>
    <p:sldId id="259" r:id="rId7"/>
    <p:sldId id="258" r:id="rId8"/>
    <p:sldId id="261" r:id="rId9"/>
    <p:sldId id="262" r:id="rId10"/>
    <p:sldId id="265" r:id="rId11"/>
    <p:sldId id="264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94660"/>
  </p:normalViewPr>
  <p:slideViewPr>
    <p:cSldViewPr snapToGrid="0">
      <p:cViewPr varScale="1">
        <p:scale>
          <a:sx n="62" d="100"/>
          <a:sy n="62" d="100"/>
        </p:scale>
        <p:origin x="9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94371-71D9-462A-96B5-5F193BA0E3AE}" type="datetimeFigureOut">
              <a:rPr lang="de-CH" smtClean="0"/>
              <a:t>31.10.2020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7B0B6-E787-49BC-A860-445A8A7ABBA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81274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D7B0B6-E787-49BC-A860-445A8A7ABBA6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43946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DFEA3-AA80-4113-9FE1-18997E4E830F}" type="datetimeFigureOut">
              <a:rPr lang="en-CH" smtClean="0"/>
              <a:t>10/31/2020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8648-4A66-4258-93B9-BEB6ACEDC416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4964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DFEA3-AA80-4113-9FE1-18997E4E830F}" type="datetimeFigureOut">
              <a:rPr lang="en-CH" smtClean="0"/>
              <a:t>10/31/2020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8648-4A66-4258-93B9-BEB6ACEDC416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12576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DFEA3-AA80-4113-9FE1-18997E4E830F}" type="datetimeFigureOut">
              <a:rPr lang="en-CH" smtClean="0"/>
              <a:t>10/31/2020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8648-4A66-4258-93B9-BEB6ACEDC416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39563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DFEA3-AA80-4113-9FE1-18997E4E830F}" type="datetimeFigureOut">
              <a:rPr lang="en-CH" smtClean="0"/>
              <a:t>10/31/2020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8648-4A66-4258-93B9-BEB6ACEDC416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17662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DFEA3-AA80-4113-9FE1-18997E4E830F}" type="datetimeFigureOut">
              <a:rPr lang="en-CH" smtClean="0"/>
              <a:t>10/31/2020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8648-4A66-4258-93B9-BEB6ACEDC416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41913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DFEA3-AA80-4113-9FE1-18997E4E830F}" type="datetimeFigureOut">
              <a:rPr lang="en-CH" smtClean="0"/>
              <a:t>10/31/2020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8648-4A66-4258-93B9-BEB6ACEDC416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42299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DFEA3-AA80-4113-9FE1-18997E4E830F}" type="datetimeFigureOut">
              <a:rPr lang="en-CH" smtClean="0"/>
              <a:t>10/31/2020</a:t>
            </a:fld>
            <a:endParaRPr lang="en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8648-4A66-4258-93B9-BEB6ACEDC416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7606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DFEA3-AA80-4113-9FE1-18997E4E830F}" type="datetimeFigureOut">
              <a:rPr lang="en-CH" smtClean="0"/>
              <a:t>10/31/2020</a:t>
            </a:fld>
            <a:endParaRPr lang="en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8648-4A66-4258-93B9-BEB6ACEDC416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40008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DFEA3-AA80-4113-9FE1-18997E4E830F}" type="datetimeFigureOut">
              <a:rPr lang="en-CH" smtClean="0"/>
              <a:t>10/31/2020</a:t>
            </a:fld>
            <a:endParaRPr lang="en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8648-4A66-4258-93B9-BEB6ACEDC416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42076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DFEA3-AA80-4113-9FE1-18997E4E830F}" type="datetimeFigureOut">
              <a:rPr lang="en-CH" smtClean="0"/>
              <a:t>10/31/2020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8648-4A66-4258-93B9-BEB6ACEDC416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64784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DFEA3-AA80-4113-9FE1-18997E4E830F}" type="datetimeFigureOut">
              <a:rPr lang="en-CH" smtClean="0"/>
              <a:t>10/31/2020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8648-4A66-4258-93B9-BEB6ACEDC416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70715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DFEA3-AA80-4113-9FE1-18997E4E830F}" type="datetimeFigureOut">
              <a:rPr lang="en-CH" smtClean="0"/>
              <a:t>10/31/2020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58648-4A66-4258-93B9-BEB6ACEDC416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268715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A3E77-9656-47A2-969A-E5F4BD484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21249" y="154113"/>
            <a:ext cx="9144000" cy="1249648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  <a:r>
              <a:rPr lang="en-US" dirty="0"/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Cracks</a:t>
            </a:r>
            <a:endParaRPr lang="en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1AE2B2-CECD-401C-89C2-C4BA0BE0D9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219200" y="5667144"/>
            <a:ext cx="9144000" cy="1655762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Wilkommen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zu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unserer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Projekt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Präsentation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799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90D25F-F551-4EAE-87A7-EF53002C6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33" y="1845600"/>
            <a:ext cx="3903806" cy="1219758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Inhaltsverzeichnis</a:t>
            </a:r>
            <a:endParaRPr lang="en-CH" sz="36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5D43B-DBE4-4E1B-B046-CBD0C3345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CH" sz="3200" dirty="0"/>
              <a:t>Themen suche	</a:t>
            </a:r>
          </a:p>
          <a:p>
            <a:pPr marL="514350" indent="-514350">
              <a:buFont typeface="+mj-lt"/>
              <a:buAutoNum type="arabicPeriod"/>
            </a:pPr>
            <a:r>
              <a:rPr lang="de-CH" sz="3200" dirty="0"/>
              <a:t>Team Vorstellung	</a:t>
            </a:r>
          </a:p>
          <a:p>
            <a:pPr marL="514350" indent="-514350">
              <a:buFont typeface="+mj-lt"/>
              <a:buAutoNum type="arabicPeriod"/>
            </a:pPr>
            <a:r>
              <a:rPr lang="de-CH" sz="3200" dirty="0"/>
              <a:t> Bootstrap	 </a:t>
            </a:r>
          </a:p>
          <a:p>
            <a:pPr marL="514350" indent="-514350">
              <a:buFont typeface="+mj-lt"/>
              <a:buAutoNum type="arabicPeriod"/>
            </a:pPr>
            <a:r>
              <a:rPr lang="de-CH" sz="3200" dirty="0"/>
              <a:t>Webseite zeigen				 </a:t>
            </a:r>
          </a:p>
          <a:p>
            <a:pPr marL="514350" indent="-514350">
              <a:buFont typeface="+mj-lt"/>
              <a:buAutoNum type="arabicPeriod"/>
            </a:pPr>
            <a:r>
              <a:rPr lang="de-CH" sz="3200" dirty="0"/>
              <a:t>Schlusswort</a:t>
            </a:r>
            <a:endParaRPr lang="en-CH" sz="3200" dirty="0"/>
          </a:p>
        </p:txBody>
      </p:sp>
    </p:spTree>
    <p:extLst>
      <p:ext uri="{BB962C8B-B14F-4D97-AF65-F5344CB8AC3E}">
        <p14:creationId xmlns:p14="http://schemas.microsoft.com/office/powerpoint/2010/main" val="3577707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C53509-9129-42D6-9F68-7ECDBC6B46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85" r="10454" b="-1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Arc 10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BE0E86-446E-4786-BD04-7E0E2421C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48" y="407987"/>
            <a:ext cx="5721484" cy="1325563"/>
          </a:xfrm>
        </p:spPr>
        <p:txBody>
          <a:bodyPr>
            <a:norm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Themen suche</a:t>
            </a:r>
            <a:endParaRPr lang="en-CH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D68CE-9BC9-4E5B-BF79-520812CC1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48" y="1868487"/>
            <a:ext cx="572148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/>
              <a:t>Das </a:t>
            </a:r>
            <a:r>
              <a:rPr lang="en-US" sz="2600" b="1" dirty="0" err="1"/>
              <a:t>waren</a:t>
            </a:r>
            <a:r>
              <a:rPr lang="en-US" sz="2600" b="1" dirty="0"/>
              <a:t> </a:t>
            </a:r>
            <a:r>
              <a:rPr lang="en-US" sz="2600" b="1" dirty="0" err="1"/>
              <a:t>unsere</a:t>
            </a:r>
            <a:r>
              <a:rPr lang="en-US" sz="2600" b="1" dirty="0"/>
              <a:t> Ideen </a:t>
            </a:r>
            <a:r>
              <a:rPr lang="en-US" sz="2600" b="1" dirty="0" err="1"/>
              <a:t>für</a:t>
            </a:r>
            <a:r>
              <a:rPr lang="en-US" sz="2600" b="1" dirty="0"/>
              <a:t> das </a:t>
            </a:r>
            <a:r>
              <a:rPr lang="en-US" sz="2600" b="1" dirty="0" err="1"/>
              <a:t>Projekt</a:t>
            </a:r>
            <a:r>
              <a:rPr lang="en-US" sz="2600" b="1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err="1"/>
              <a:t>Webseite</a:t>
            </a:r>
            <a:r>
              <a:rPr lang="en-US" sz="2600" dirty="0"/>
              <a:t> </a:t>
            </a:r>
            <a:r>
              <a:rPr lang="en-US" sz="2600" dirty="0" err="1"/>
              <a:t>erstellen</a:t>
            </a:r>
            <a:endParaRPr lang="en-US" sz="2600" dirty="0"/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Raspberry PI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Windows Server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PC </a:t>
            </a:r>
            <a:r>
              <a:rPr lang="en-US" sz="2600" dirty="0" err="1"/>
              <a:t>Zusammenbauen</a:t>
            </a:r>
            <a:endParaRPr lang="en-US" sz="2600" dirty="0"/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Video </a:t>
            </a:r>
            <a:r>
              <a:rPr lang="en-US" sz="2600" dirty="0" err="1"/>
              <a:t>bearbeitungs</a:t>
            </a:r>
            <a:r>
              <a:rPr lang="en-US" sz="2600" dirty="0"/>
              <a:t> </a:t>
            </a:r>
            <a:r>
              <a:rPr lang="en-US" sz="2600" dirty="0" err="1"/>
              <a:t>erklärung</a:t>
            </a:r>
            <a:endParaRPr lang="en-US" sz="2600" dirty="0"/>
          </a:p>
          <a:p>
            <a:pPr marL="514350" indent="-514350">
              <a:buFont typeface="+mj-lt"/>
              <a:buAutoNum type="arabicPeriod"/>
            </a:pPr>
            <a:r>
              <a:rPr lang="en-US" sz="2600" dirty="0" err="1"/>
              <a:t>Broschüre</a:t>
            </a:r>
            <a:r>
              <a:rPr lang="en-US" sz="2600" dirty="0"/>
              <a:t> </a:t>
            </a:r>
            <a:r>
              <a:rPr lang="en-US" sz="2600" dirty="0" err="1"/>
              <a:t>über</a:t>
            </a:r>
            <a:r>
              <a:rPr lang="en-US" sz="2600" dirty="0"/>
              <a:t> PC-</a:t>
            </a:r>
            <a:r>
              <a:rPr lang="en-US" sz="2600" dirty="0" err="1"/>
              <a:t>Komponenten</a:t>
            </a:r>
            <a:endParaRPr lang="en-US" sz="2600" dirty="0"/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Linux, Wie </a:t>
            </a:r>
            <a:r>
              <a:rPr lang="en-US" sz="2600" dirty="0" err="1"/>
              <a:t>funktioniert</a:t>
            </a:r>
            <a:r>
              <a:rPr lang="en-US" sz="2600" dirty="0"/>
              <a:t> es?</a:t>
            </a:r>
            <a:endParaRPr lang="en-CH" sz="2600" dirty="0"/>
          </a:p>
        </p:txBody>
      </p:sp>
    </p:spTree>
    <p:extLst>
      <p:ext uri="{BB962C8B-B14F-4D97-AF65-F5344CB8AC3E}">
        <p14:creationId xmlns:p14="http://schemas.microsoft.com/office/powerpoint/2010/main" val="2929876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836459-6C6C-441C-A0C2-26A416653C5A}"/>
              </a:ext>
            </a:extLst>
          </p:cNvPr>
          <p:cNvSpPr txBox="1">
            <a:spLocks/>
          </p:cNvSpPr>
          <p:nvPr/>
        </p:nvSpPr>
        <p:spPr>
          <a:xfrm>
            <a:off x="4763035" y="4064001"/>
            <a:ext cx="4178300" cy="290830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Robin Schoch</a:t>
            </a:r>
            <a:endParaRPr lang="en-CH" dirty="0"/>
          </a:p>
          <a:p>
            <a:r>
              <a:rPr lang="en-US" dirty="0"/>
              <a:t>Recherche </a:t>
            </a:r>
            <a:r>
              <a:rPr lang="en-US" dirty="0" err="1"/>
              <a:t>Inhalt</a:t>
            </a:r>
            <a:endParaRPr lang="en-US" dirty="0"/>
          </a:p>
          <a:p>
            <a:r>
              <a:rPr lang="en-US" dirty="0" err="1"/>
              <a:t>Dokumentation</a:t>
            </a:r>
            <a:endParaRPr lang="en-CH" dirty="0"/>
          </a:p>
          <a:p>
            <a:r>
              <a:rPr lang="en-US" dirty="0" err="1"/>
              <a:t>Verfassen</a:t>
            </a:r>
            <a:endParaRPr lang="en-US" dirty="0"/>
          </a:p>
          <a:p>
            <a:r>
              <a:rPr lang="en-US" dirty="0" err="1"/>
              <a:t>Bilder</a:t>
            </a:r>
            <a:endParaRPr lang="en-CH" dirty="0"/>
          </a:p>
          <a:p>
            <a:endParaRPr lang="en-CH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8044EE4-36DA-4F62-A262-41910EFA3268}"/>
              </a:ext>
            </a:extLst>
          </p:cNvPr>
          <p:cNvSpPr txBox="1">
            <a:spLocks/>
          </p:cNvSpPr>
          <p:nvPr/>
        </p:nvSpPr>
        <p:spPr>
          <a:xfrm>
            <a:off x="8734231" y="952500"/>
            <a:ext cx="2740346" cy="482600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Leonardo </a:t>
            </a:r>
            <a:r>
              <a:rPr lang="en-US" dirty="0" err="1"/>
              <a:t>Cioldi</a:t>
            </a:r>
            <a:endParaRPr lang="en-CH" dirty="0"/>
          </a:p>
          <a:p>
            <a:r>
              <a:rPr lang="en-US" dirty="0"/>
              <a:t>Recherche </a:t>
            </a:r>
            <a:r>
              <a:rPr lang="en-US" dirty="0" err="1"/>
              <a:t>Inhalt</a:t>
            </a:r>
            <a:endParaRPr lang="en-US" dirty="0"/>
          </a:p>
          <a:p>
            <a:r>
              <a:rPr lang="en-US" dirty="0" err="1"/>
              <a:t>Dokumentation</a:t>
            </a:r>
            <a:endParaRPr lang="en-CH" dirty="0"/>
          </a:p>
          <a:p>
            <a:r>
              <a:rPr lang="en-US" dirty="0" err="1"/>
              <a:t>Verfassen</a:t>
            </a:r>
            <a:endParaRPr lang="en-US" dirty="0"/>
          </a:p>
          <a:p>
            <a:r>
              <a:rPr lang="en-US" dirty="0" err="1"/>
              <a:t>Bilder</a:t>
            </a:r>
            <a:endParaRPr lang="en-CH" dirty="0"/>
          </a:p>
          <a:p>
            <a:endParaRPr lang="en-CH" dirty="0"/>
          </a:p>
          <a:p>
            <a:endParaRPr lang="en-C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B7469-F1B2-4564-B9BE-2406B7507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75" y="1162069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 Team</a:t>
            </a:r>
            <a:endParaRPr lang="en-CH" sz="32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1C3FA-10B7-48BE-9B9C-EAE2D2DA3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0900" y="952500"/>
            <a:ext cx="4178300" cy="2908300"/>
          </a:xfrm>
        </p:spPr>
        <p:txBody>
          <a:bodyPr wrap="square" anchor="t">
            <a:normAutofit/>
          </a:bodyPr>
          <a:lstStyle/>
          <a:p>
            <a:pPr marL="0" indent="0">
              <a:buNone/>
            </a:pPr>
            <a:r>
              <a:rPr lang="en-US" dirty="0"/>
              <a:t>Robin Cantone</a:t>
            </a:r>
            <a:endParaRPr lang="en-CH" dirty="0"/>
          </a:p>
          <a:p>
            <a:r>
              <a:rPr lang="en-US" dirty="0"/>
              <a:t>HTML/CSS</a:t>
            </a:r>
          </a:p>
          <a:p>
            <a:r>
              <a:rPr lang="de-CH" dirty="0"/>
              <a:t>Dokumentation</a:t>
            </a:r>
            <a:endParaRPr lang="en-CH" dirty="0"/>
          </a:p>
          <a:p>
            <a:r>
              <a:rPr lang="en-US" dirty="0" err="1"/>
              <a:t>Verfassen</a:t>
            </a:r>
            <a:endParaRPr lang="en-US" dirty="0"/>
          </a:p>
          <a:p>
            <a:r>
              <a:rPr lang="en-US" dirty="0" err="1"/>
              <a:t>Bilder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983766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101748-D36A-46F2-AA02-ADCBA0A1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3133" y="3726951"/>
            <a:ext cx="5445732" cy="1523144"/>
          </a:xfrm>
        </p:spPr>
        <p:txBody>
          <a:bodyPr/>
          <a:lstStyle/>
          <a:p>
            <a:r>
              <a:rPr lang="de-CH" sz="3600" dirty="0"/>
              <a:t>Free + Open Source</a:t>
            </a:r>
          </a:p>
          <a:p>
            <a:r>
              <a:rPr lang="de-CH" sz="3600" dirty="0"/>
              <a:t>CSS + JavaScript</a:t>
            </a:r>
          </a:p>
          <a:p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6A1A0A4-24A5-4A2B-8F7E-FFCFF3B038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238" y="222179"/>
            <a:ext cx="8551523" cy="320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351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890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4D736B13-BCAD-46E4-B8FF-FA20BE1F5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198" y="333034"/>
            <a:ext cx="5959083" cy="634003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418C536-70AF-454C-B21D-F84E3D66E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7753" y="333034"/>
            <a:ext cx="4178300" cy="763106"/>
          </a:xfrm>
        </p:spPr>
        <p:txBody>
          <a:bodyPr wrap="square" anchor="t">
            <a:normAutofit/>
          </a:bodyPr>
          <a:lstStyle/>
          <a:p>
            <a:pPr marL="0" indent="0" algn="ctr">
              <a:buNone/>
            </a:pPr>
            <a:r>
              <a:rPr lang="de-CH" sz="3600" b="1" dirty="0"/>
              <a:t>SQL Datenbank</a:t>
            </a:r>
            <a:endParaRPr lang="en-CH" sz="3600" b="1" dirty="0"/>
          </a:p>
        </p:txBody>
      </p:sp>
    </p:spTree>
    <p:extLst>
      <p:ext uri="{BB962C8B-B14F-4D97-AF65-F5344CB8AC3E}">
        <p14:creationId xmlns:p14="http://schemas.microsoft.com/office/powerpoint/2010/main" val="592932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B8E637-1F3A-4ED2-B022-F1B46CBF4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Schlusswort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47F14B-CDB9-4D11-BC28-695A4945C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Neu gelerntes</a:t>
            </a:r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Das nächste mal ändern? </a:t>
            </a:r>
          </a:p>
        </p:txBody>
      </p:sp>
    </p:spTree>
    <p:extLst>
      <p:ext uri="{BB962C8B-B14F-4D97-AF65-F5344CB8AC3E}">
        <p14:creationId xmlns:p14="http://schemas.microsoft.com/office/powerpoint/2010/main" val="2542877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Grafik 2" descr="Ein Bild, das Person, Mann, drinnen, Front enthält.&#10;&#10;Automatisch generierte Beschreibung">
            <a:extLst>
              <a:ext uri="{FF2B5EF4-FFF2-40B4-BE49-F238E27FC236}">
                <a16:creationId xmlns:a16="http://schemas.microsoft.com/office/drawing/2014/main" id="{08CB7503-A9F6-4E20-A12A-B1624D6A72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13" b="993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446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4A347D5920A64EA2CD731EB0C8ACC6" ma:contentTypeVersion="7" ma:contentTypeDescription="Create a new document." ma:contentTypeScope="" ma:versionID="e17f29b6d4d83e459da90d02b6c003c2">
  <xsd:schema xmlns:xsd="http://www.w3.org/2001/XMLSchema" xmlns:xs="http://www.w3.org/2001/XMLSchema" xmlns:p="http://schemas.microsoft.com/office/2006/metadata/properties" xmlns:ns2="034f678d-b3e2-4fe1-a860-67b10f143a45" targetNamespace="http://schemas.microsoft.com/office/2006/metadata/properties" ma:root="true" ma:fieldsID="13f6395f87f32c88285338af06094db0" ns2:_="">
    <xsd:import namespace="034f678d-b3e2-4fe1-a860-67b10f143a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4f678d-b3e2-4fe1-a860-67b10f143a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7CF5DF1-197D-41C7-9BA6-7410E1B3276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34f678d-b3e2-4fe1-a860-67b10f143a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48203F0-8169-4324-8681-97C12AF2572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33EB3F5-6259-44B0-B13D-A0C5B97A261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</Words>
  <Application>Microsoft Office PowerPoint</Application>
  <PresentationFormat>Breitbild</PresentationFormat>
  <Paragraphs>42</Paragraphs>
  <Slides>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Hardware Cracks</vt:lpstr>
      <vt:lpstr>Inhaltsverzeichnis</vt:lpstr>
      <vt:lpstr>Themen suche</vt:lpstr>
      <vt:lpstr>Das Team</vt:lpstr>
      <vt:lpstr>PowerPoint-Präsentation</vt:lpstr>
      <vt:lpstr>PowerPoint-Präsentation</vt:lpstr>
      <vt:lpstr>PowerPoint-Präsentation</vt:lpstr>
      <vt:lpstr>Schlusswort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Hardware Cracks</dc:title>
  <dc:creator>Cantone Robin Werner</dc:creator>
  <cp:lastModifiedBy>Cantone Robin Werner</cp:lastModifiedBy>
  <cp:revision>3</cp:revision>
  <dcterms:created xsi:type="dcterms:W3CDTF">2020-10-28T18:54:30Z</dcterms:created>
  <dcterms:modified xsi:type="dcterms:W3CDTF">2020-10-31T14:52:15Z</dcterms:modified>
</cp:coreProperties>
</file>