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
  </p:notesMasterIdLst>
  <p:sldIdLst>
    <p:sldId id="256" r:id="rId2"/>
  </p:sldIdLst>
  <p:sldSz cx="20104100" cy="20104100"/>
  <p:notesSz cx="20104100" cy="20104100"/>
  <p:embeddedFontLst>
    <p:embeddedFont>
      <p:font typeface="Comic Sans MS" panose="030F0702030302020204" pitchFamily="66" charset="0"/>
      <p:regular r:id="rId4"/>
      <p:bold r:id="rId5"/>
      <p:italic r:id="rId6"/>
      <p:boldItalic r:id="rId7"/>
    </p:embeddedFont>
    <p:embeddedFont>
      <p:font typeface="Trebuchet MS" panose="020B0603020202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29" d="100"/>
          <a:sy n="29" d="100"/>
        </p:scale>
        <p:origin x="2054" y="39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10080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8" y="0"/>
            <a:ext cx="8712200" cy="100806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9563" y="2513013"/>
            <a:ext cx="6784975" cy="678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9675813"/>
            <a:ext cx="16084550" cy="79152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9096038"/>
            <a:ext cx="8712200" cy="100806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8" y="19096038"/>
            <a:ext cx="8712200" cy="100806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6659563" y="2513013"/>
            <a:ext cx="6784975" cy="678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2009775" y="9675813"/>
            <a:ext cx="16084550" cy="79152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1:notes"/>
          <p:cNvSpPr txBox="1">
            <a:spLocks noGrp="1"/>
          </p:cNvSpPr>
          <p:nvPr>
            <p:ph type="sldNum" idx="12"/>
          </p:nvPr>
        </p:nvSpPr>
        <p:spPr>
          <a:xfrm>
            <a:off x="11387138" y="19096038"/>
            <a:ext cx="8712200" cy="1008062"/>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9"/>
        <p:cNvGrpSpPr/>
        <p:nvPr/>
      </p:nvGrpSpPr>
      <p:grpSpPr>
        <a:xfrm>
          <a:off x="0" y="0"/>
          <a:ext cx="0" cy="0"/>
          <a:chOff x="0" y="0"/>
          <a:chExt cx="0" cy="0"/>
        </a:xfrm>
      </p:grpSpPr>
      <p:sp>
        <p:nvSpPr>
          <p:cNvPr id="20" name="Google Shape;20;p2"/>
          <p:cNvSpPr txBox="1">
            <a:spLocks noGrp="1"/>
          </p:cNvSpPr>
          <p:nvPr>
            <p:ph type="ftr" idx="11"/>
          </p:nvPr>
        </p:nvSpPr>
        <p:spPr>
          <a:xfrm>
            <a:off x="6835394" y="18696814"/>
            <a:ext cx="6433312" cy="100520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dt" idx="10"/>
          </p:nvPr>
        </p:nvSpPr>
        <p:spPr>
          <a:xfrm>
            <a:off x="1005205" y="18696814"/>
            <a:ext cx="4623943" cy="100520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4474953" y="18696814"/>
            <a:ext cx="4623943" cy="100520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3"/>
          <p:cNvSpPr txBox="1">
            <a:spLocks noGrp="1"/>
          </p:cNvSpPr>
          <p:nvPr>
            <p:ph type="ctrTitle"/>
          </p:nvPr>
        </p:nvSpPr>
        <p:spPr>
          <a:xfrm>
            <a:off x="1507807" y="6232271"/>
            <a:ext cx="17088486" cy="4221861"/>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ubTitle" idx="1"/>
          </p:nvPr>
        </p:nvSpPr>
        <p:spPr>
          <a:xfrm>
            <a:off x="3015615" y="11258296"/>
            <a:ext cx="14072870" cy="50260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6835394" y="18696814"/>
            <a:ext cx="6433312" cy="100520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dt" idx="10"/>
          </p:nvPr>
        </p:nvSpPr>
        <p:spPr>
          <a:xfrm>
            <a:off x="1005205" y="18696814"/>
            <a:ext cx="4623943" cy="100520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4474953" y="18696814"/>
            <a:ext cx="4623943" cy="100520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005205" y="804164"/>
            <a:ext cx="18093690" cy="321665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1005205" y="4623943"/>
            <a:ext cx="18093690" cy="1326870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6835394" y="18696814"/>
            <a:ext cx="6433312" cy="100520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dt" idx="10"/>
          </p:nvPr>
        </p:nvSpPr>
        <p:spPr>
          <a:xfrm>
            <a:off x="1005205" y="18696814"/>
            <a:ext cx="4623943" cy="100520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4474953" y="18696814"/>
            <a:ext cx="4623943" cy="100520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1005205" y="804164"/>
            <a:ext cx="18093690" cy="321665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1005205" y="4623943"/>
            <a:ext cx="8745284" cy="1326870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2"/>
          </p:nvPr>
        </p:nvSpPr>
        <p:spPr>
          <a:xfrm>
            <a:off x="10353611" y="4623943"/>
            <a:ext cx="8745284" cy="1326870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6835394" y="18696814"/>
            <a:ext cx="6433312" cy="100520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dt" idx="10"/>
          </p:nvPr>
        </p:nvSpPr>
        <p:spPr>
          <a:xfrm>
            <a:off x="1005205" y="18696814"/>
            <a:ext cx="4623943" cy="100520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4474953" y="18696814"/>
            <a:ext cx="4623943" cy="100520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1005205" y="804164"/>
            <a:ext cx="18093690" cy="321665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6835394" y="18696814"/>
            <a:ext cx="6433312" cy="100520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dt" idx="10"/>
          </p:nvPr>
        </p:nvSpPr>
        <p:spPr>
          <a:xfrm>
            <a:off x="1005205" y="18696814"/>
            <a:ext cx="4623943" cy="100520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14474953" y="18696814"/>
            <a:ext cx="4623943" cy="100520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0251185" y="2723642"/>
            <a:ext cx="9727565" cy="16071850"/>
          </a:xfrm>
          <a:custGeom>
            <a:avLst/>
            <a:gdLst/>
            <a:ahLst/>
            <a:cxnLst/>
            <a:rect l="l" t="t" r="r" b="b"/>
            <a:pathLst>
              <a:path w="9727565" h="16071850" extrusionOk="0">
                <a:moveTo>
                  <a:pt x="-259" y="249098"/>
                </a:moveTo>
                <a:lnTo>
                  <a:pt x="3804" y="204396"/>
                </a:lnTo>
                <a:lnTo>
                  <a:pt x="15234" y="162360"/>
                </a:lnTo>
                <a:lnTo>
                  <a:pt x="33649" y="123626"/>
                </a:lnTo>
                <a:lnTo>
                  <a:pt x="58159" y="88829"/>
                </a:lnTo>
                <a:lnTo>
                  <a:pt x="88130" y="58857"/>
                </a:lnTo>
                <a:lnTo>
                  <a:pt x="122927" y="34347"/>
                </a:lnTo>
                <a:lnTo>
                  <a:pt x="161661" y="15932"/>
                </a:lnTo>
                <a:lnTo>
                  <a:pt x="203697" y="4503"/>
                </a:lnTo>
                <a:lnTo>
                  <a:pt x="248400" y="439"/>
                </a:lnTo>
                <a:lnTo>
                  <a:pt x="9478273" y="439"/>
                </a:lnTo>
                <a:lnTo>
                  <a:pt x="9522976" y="4503"/>
                </a:lnTo>
                <a:lnTo>
                  <a:pt x="9565012" y="15932"/>
                </a:lnTo>
                <a:lnTo>
                  <a:pt x="9603746" y="34347"/>
                </a:lnTo>
                <a:lnTo>
                  <a:pt x="9638416" y="58857"/>
                </a:lnTo>
                <a:lnTo>
                  <a:pt x="9668387" y="88829"/>
                </a:lnTo>
                <a:lnTo>
                  <a:pt x="9693024" y="123626"/>
                </a:lnTo>
                <a:lnTo>
                  <a:pt x="9711312" y="162360"/>
                </a:lnTo>
                <a:lnTo>
                  <a:pt x="9722869" y="204396"/>
                </a:lnTo>
                <a:lnTo>
                  <a:pt x="9726933" y="249098"/>
                </a:lnTo>
                <a:lnTo>
                  <a:pt x="9726933" y="15822969"/>
                </a:lnTo>
                <a:lnTo>
                  <a:pt x="9722869" y="15867672"/>
                </a:lnTo>
                <a:lnTo>
                  <a:pt x="9711312" y="15909708"/>
                </a:lnTo>
                <a:lnTo>
                  <a:pt x="9693024" y="15948442"/>
                </a:lnTo>
                <a:lnTo>
                  <a:pt x="9668387" y="15983239"/>
                </a:lnTo>
                <a:lnTo>
                  <a:pt x="9638416" y="16013083"/>
                </a:lnTo>
                <a:lnTo>
                  <a:pt x="9603746" y="16037720"/>
                </a:lnTo>
                <a:lnTo>
                  <a:pt x="9565012" y="16056008"/>
                </a:lnTo>
                <a:lnTo>
                  <a:pt x="9522976" y="16067565"/>
                </a:lnTo>
                <a:lnTo>
                  <a:pt x="9478273" y="16071629"/>
                </a:lnTo>
                <a:lnTo>
                  <a:pt x="248400" y="16071629"/>
                </a:lnTo>
                <a:lnTo>
                  <a:pt x="203697" y="16067565"/>
                </a:lnTo>
                <a:lnTo>
                  <a:pt x="161661" y="16056008"/>
                </a:lnTo>
                <a:lnTo>
                  <a:pt x="122927" y="16037720"/>
                </a:lnTo>
                <a:lnTo>
                  <a:pt x="88130" y="16013083"/>
                </a:lnTo>
                <a:lnTo>
                  <a:pt x="58159" y="15983239"/>
                </a:lnTo>
                <a:lnTo>
                  <a:pt x="33649" y="15948442"/>
                </a:lnTo>
                <a:lnTo>
                  <a:pt x="15234" y="15909708"/>
                </a:lnTo>
                <a:lnTo>
                  <a:pt x="3804" y="15867672"/>
                </a:lnTo>
                <a:lnTo>
                  <a:pt x="-259" y="15822969"/>
                </a:lnTo>
                <a:lnTo>
                  <a:pt x="-259" y="24909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
          <p:cNvSpPr/>
          <p:nvPr/>
        </p:nvSpPr>
        <p:spPr>
          <a:xfrm>
            <a:off x="99822" y="18879565"/>
            <a:ext cx="9998710" cy="1103630"/>
          </a:xfrm>
          <a:custGeom>
            <a:avLst/>
            <a:gdLst/>
            <a:ahLst/>
            <a:cxnLst/>
            <a:rect l="l" t="t" r="r" b="b"/>
            <a:pathLst>
              <a:path w="9998710" h="1103630" extrusionOk="0">
                <a:moveTo>
                  <a:pt x="-2" y="183884"/>
                </a:moveTo>
                <a:lnTo>
                  <a:pt x="6561" y="135003"/>
                </a:lnTo>
                <a:lnTo>
                  <a:pt x="25090" y="91087"/>
                </a:lnTo>
                <a:lnTo>
                  <a:pt x="53831" y="53877"/>
                </a:lnTo>
                <a:lnTo>
                  <a:pt x="91028" y="25125"/>
                </a:lnTo>
                <a:lnTo>
                  <a:pt x="134931" y="6596"/>
                </a:lnTo>
                <a:lnTo>
                  <a:pt x="183787" y="30"/>
                </a:lnTo>
                <a:lnTo>
                  <a:pt x="9814563" y="30"/>
                </a:lnTo>
                <a:lnTo>
                  <a:pt x="9863330" y="6596"/>
                </a:lnTo>
                <a:lnTo>
                  <a:pt x="9907271" y="25125"/>
                </a:lnTo>
                <a:lnTo>
                  <a:pt x="9944481" y="53877"/>
                </a:lnTo>
                <a:lnTo>
                  <a:pt x="9973182" y="91087"/>
                </a:lnTo>
                <a:lnTo>
                  <a:pt x="9991723" y="135003"/>
                </a:lnTo>
                <a:lnTo>
                  <a:pt x="9998327" y="183884"/>
                </a:lnTo>
                <a:lnTo>
                  <a:pt x="9998327" y="919284"/>
                </a:lnTo>
                <a:lnTo>
                  <a:pt x="9991723" y="968152"/>
                </a:lnTo>
                <a:lnTo>
                  <a:pt x="9973182" y="1012081"/>
                </a:lnTo>
                <a:lnTo>
                  <a:pt x="9944481" y="1049291"/>
                </a:lnTo>
                <a:lnTo>
                  <a:pt x="9907271" y="1078030"/>
                </a:lnTo>
                <a:lnTo>
                  <a:pt x="9863330" y="1096572"/>
                </a:lnTo>
                <a:lnTo>
                  <a:pt x="9814563" y="1103137"/>
                </a:lnTo>
                <a:lnTo>
                  <a:pt x="183787" y="1103137"/>
                </a:lnTo>
                <a:lnTo>
                  <a:pt x="134931" y="1096572"/>
                </a:lnTo>
                <a:lnTo>
                  <a:pt x="91028" y="1078030"/>
                </a:lnTo>
                <a:lnTo>
                  <a:pt x="53831" y="1049291"/>
                </a:lnTo>
                <a:lnTo>
                  <a:pt x="25090" y="1012081"/>
                </a:lnTo>
                <a:lnTo>
                  <a:pt x="6561" y="968152"/>
                </a:lnTo>
                <a:lnTo>
                  <a:pt x="-2" y="919284"/>
                </a:lnTo>
                <a:lnTo>
                  <a:pt x="-2" y="18388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p:nvPr/>
        </p:nvSpPr>
        <p:spPr>
          <a:xfrm>
            <a:off x="99822" y="88646"/>
            <a:ext cx="19860260" cy="2386330"/>
          </a:xfrm>
          <a:custGeom>
            <a:avLst/>
            <a:gdLst/>
            <a:ahLst/>
            <a:cxnLst/>
            <a:rect l="l" t="t" r="r" b="b"/>
            <a:pathLst>
              <a:path w="19860260" h="2386330" extrusionOk="0">
                <a:moveTo>
                  <a:pt x="-2" y="251451"/>
                </a:moveTo>
                <a:lnTo>
                  <a:pt x="4039" y="206240"/>
                </a:lnTo>
                <a:lnTo>
                  <a:pt x="15693" y="163823"/>
                </a:lnTo>
                <a:lnTo>
                  <a:pt x="34248" y="124708"/>
                </a:lnTo>
                <a:lnTo>
                  <a:pt x="59000" y="89784"/>
                </a:lnTo>
                <a:lnTo>
                  <a:pt x="89250" y="59559"/>
                </a:lnTo>
                <a:lnTo>
                  <a:pt x="124263" y="34794"/>
                </a:lnTo>
                <a:lnTo>
                  <a:pt x="163353" y="16253"/>
                </a:lnTo>
                <a:lnTo>
                  <a:pt x="205795" y="4569"/>
                </a:lnTo>
                <a:lnTo>
                  <a:pt x="250892" y="505"/>
                </a:lnTo>
                <a:lnTo>
                  <a:pt x="19608682" y="505"/>
                </a:lnTo>
                <a:lnTo>
                  <a:pt x="19653893" y="4569"/>
                </a:lnTo>
                <a:lnTo>
                  <a:pt x="19696310" y="16253"/>
                </a:lnTo>
                <a:lnTo>
                  <a:pt x="19735425" y="34794"/>
                </a:lnTo>
                <a:lnTo>
                  <a:pt x="19770349" y="59559"/>
                </a:lnTo>
                <a:lnTo>
                  <a:pt x="19800702" y="89784"/>
                </a:lnTo>
                <a:lnTo>
                  <a:pt x="19825466" y="124708"/>
                </a:lnTo>
                <a:lnTo>
                  <a:pt x="19844007" y="163823"/>
                </a:lnTo>
                <a:lnTo>
                  <a:pt x="19855564" y="206240"/>
                </a:lnTo>
                <a:lnTo>
                  <a:pt x="19859628" y="251451"/>
                </a:lnTo>
                <a:lnTo>
                  <a:pt x="19859628" y="2135702"/>
                </a:lnTo>
                <a:lnTo>
                  <a:pt x="19855564" y="2180786"/>
                </a:lnTo>
                <a:lnTo>
                  <a:pt x="19844007" y="2223203"/>
                </a:lnTo>
                <a:lnTo>
                  <a:pt x="19825466" y="2262318"/>
                </a:lnTo>
                <a:lnTo>
                  <a:pt x="19800702" y="2297242"/>
                </a:lnTo>
                <a:lnTo>
                  <a:pt x="19770349" y="2327595"/>
                </a:lnTo>
                <a:lnTo>
                  <a:pt x="19735425" y="2352232"/>
                </a:lnTo>
                <a:lnTo>
                  <a:pt x="19696310" y="2370900"/>
                </a:lnTo>
                <a:lnTo>
                  <a:pt x="19653893" y="2382457"/>
                </a:lnTo>
                <a:lnTo>
                  <a:pt x="19608682" y="2386521"/>
                </a:lnTo>
                <a:lnTo>
                  <a:pt x="250892" y="2386521"/>
                </a:lnTo>
                <a:lnTo>
                  <a:pt x="205795" y="2382457"/>
                </a:lnTo>
                <a:lnTo>
                  <a:pt x="163353" y="2370900"/>
                </a:lnTo>
                <a:lnTo>
                  <a:pt x="124263" y="2352232"/>
                </a:lnTo>
                <a:lnTo>
                  <a:pt x="89250" y="2327595"/>
                </a:lnTo>
                <a:lnTo>
                  <a:pt x="59000" y="2297242"/>
                </a:lnTo>
                <a:lnTo>
                  <a:pt x="34248" y="2262318"/>
                </a:lnTo>
                <a:lnTo>
                  <a:pt x="15693" y="2223203"/>
                </a:lnTo>
                <a:lnTo>
                  <a:pt x="4039" y="2180786"/>
                </a:lnTo>
                <a:lnTo>
                  <a:pt x="-2" y="2135702"/>
                </a:lnTo>
                <a:lnTo>
                  <a:pt x="-2" y="25145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
          <p:cNvSpPr/>
          <p:nvPr/>
        </p:nvSpPr>
        <p:spPr>
          <a:xfrm>
            <a:off x="139445" y="2559050"/>
            <a:ext cx="9997440" cy="16071850"/>
          </a:xfrm>
          <a:custGeom>
            <a:avLst/>
            <a:gdLst/>
            <a:ahLst/>
            <a:cxnLst/>
            <a:rect l="l" t="t" r="r" b="b"/>
            <a:pathLst>
              <a:path w="9997440" h="16071850" extrusionOk="0">
                <a:moveTo>
                  <a:pt x="-3" y="255960"/>
                </a:moveTo>
                <a:lnTo>
                  <a:pt x="4111" y="209988"/>
                </a:lnTo>
                <a:lnTo>
                  <a:pt x="15985" y="166809"/>
                </a:lnTo>
                <a:lnTo>
                  <a:pt x="34882" y="126932"/>
                </a:lnTo>
                <a:lnTo>
                  <a:pt x="60091" y="91373"/>
                </a:lnTo>
                <a:lnTo>
                  <a:pt x="90888" y="60512"/>
                </a:lnTo>
                <a:lnTo>
                  <a:pt x="126548" y="35367"/>
                </a:lnTo>
                <a:lnTo>
                  <a:pt x="166362" y="16445"/>
                </a:lnTo>
                <a:lnTo>
                  <a:pt x="209591" y="4507"/>
                </a:lnTo>
                <a:lnTo>
                  <a:pt x="255514" y="443"/>
                </a:lnTo>
                <a:lnTo>
                  <a:pt x="9741412" y="443"/>
                </a:lnTo>
                <a:lnTo>
                  <a:pt x="9787385" y="4507"/>
                </a:lnTo>
                <a:lnTo>
                  <a:pt x="9830691" y="16445"/>
                </a:lnTo>
                <a:lnTo>
                  <a:pt x="9870441" y="35367"/>
                </a:lnTo>
                <a:lnTo>
                  <a:pt x="9906127" y="60512"/>
                </a:lnTo>
                <a:lnTo>
                  <a:pt x="9936860" y="91373"/>
                </a:lnTo>
                <a:lnTo>
                  <a:pt x="9962132" y="126932"/>
                </a:lnTo>
                <a:lnTo>
                  <a:pt x="9981055" y="166809"/>
                </a:lnTo>
                <a:lnTo>
                  <a:pt x="9992865" y="209988"/>
                </a:lnTo>
                <a:lnTo>
                  <a:pt x="9997056" y="255960"/>
                </a:lnTo>
                <a:lnTo>
                  <a:pt x="9997056" y="15816115"/>
                </a:lnTo>
                <a:lnTo>
                  <a:pt x="9992865" y="15862088"/>
                </a:lnTo>
                <a:lnTo>
                  <a:pt x="9981055" y="15905267"/>
                </a:lnTo>
                <a:lnTo>
                  <a:pt x="9962132" y="15945017"/>
                </a:lnTo>
                <a:lnTo>
                  <a:pt x="9936860" y="15980703"/>
                </a:lnTo>
                <a:lnTo>
                  <a:pt x="9906127" y="16011563"/>
                </a:lnTo>
                <a:lnTo>
                  <a:pt x="9870441" y="16036709"/>
                </a:lnTo>
                <a:lnTo>
                  <a:pt x="9830691" y="16055631"/>
                </a:lnTo>
                <a:lnTo>
                  <a:pt x="9787385" y="16067569"/>
                </a:lnTo>
                <a:lnTo>
                  <a:pt x="9741412" y="16071633"/>
                </a:lnTo>
                <a:lnTo>
                  <a:pt x="255514" y="16071633"/>
                </a:lnTo>
                <a:lnTo>
                  <a:pt x="209591" y="16067569"/>
                </a:lnTo>
                <a:lnTo>
                  <a:pt x="166362" y="16055631"/>
                </a:lnTo>
                <a:lnTo>
                  <a:pt x="126548" y="16036709"/>
                </a:lnTo>
                <a:lnTo>
                  <a:pt x="90888" y="16011563"/>
                </a:lnTo>
                <a:lnTo>
                  <a:pt x="60091" y="15980703"/>
                </a:lnTo>
                <a:lnTo>
                  <a:pt x="34882" y="15945017"/>
                </a:lnTo>
                <a:lnTo>
                  <a:pt x="15985" y="15905267"/>
                </a:lnTo>
                <a:lnTo>
                  <a:pt x="4111" y="15862088"/>
                </a:lnTo>
                <a:lnTo>
                  <a:pt x="-3" y="15816115"/>
                </a:lnTo>
                <a:lnTo>
                  <a:pt x="-3" y="25596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
          <p:cNvSpPr txBox="1">
            <a:spLocks noGrp="1"/>
          </p:cNvSpPr>
          <p:nvPr>
            <p:ph type="title"/>
          </p:nvPr>
        </p:nvSpPr>
        <p:spPr>
          <a:xfrm>
            <a:off x="1005205" y="804164"/>
            <a:ext cx="18093690" cy="3216656"/>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
          <p:cNvSpPr txBox="1">
            <a:spLocks noGrp="1"/>
          </p:cNvSpPr>
          <p:nvPr>
            <p:ph type="body" idx="1"/>
          </p:nvPr>
        </p:nvSpPr>
        <p:spPr>
          <a:xfrm>
            <a:off x="1005205" y="4623943"/>
            <a:ext cx="18093690" cy="13268707"/>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6" name="Google Shape;16;p1"/>
          <p:cNvSpPr txBox="1">
            <a:spLocks noGrp="1"/>
          </p:cNvSpPr>
          <p:nvPr>
            <p:ph type="ftr" idx="11"/>
          </p:nvPr>
        </p:nvSpPr>
        <p:spPr>
          <a:xfrm>
            <a:off x="6835394" y="18696814"/>
            <a:ext cx="6433312" cy="100520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
          <p:cNvSpPr txBox="1">
            <a:spLocks noGrp="1"/>
          </p:cNvSpPr>
          <p:nvPr>
            <p:ph type="dt" idx="10"/>
          </p:nvPr>
        </p:nvSpPr>
        <p:spPr>
          <a:xfrm>
            <a:off x="1005205" y="18696814"/>
            <a:ext cx="4623943" cy="100520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
          <p:cNvSpPr txBox="1">
            <a:spLocks noGrp="1"/>
          </p:cNvSpPr>
          <p:nvPr>
            <p:ph type="sldNum" idx="12"/>
          </p:nvPr>
        </p:nvSpPr>
        <p:spPr>
          <a:xfrm>
            <a:off x="14474953" y="18696814"/>
            <a:ext cx="4623943" cy="100520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typeset.io/authors/atul-borade-116zbt36b9" TargetMode="External"/><Relationship Id="rId3" Type="http://schemas.openxmlformats.org/officeDocument/2006/relationships/image" Target="../media/image1.png"/><Relationship Id="rId7" Type="http://schemas.openxmlformats.org/officeDocument/2006/relationships/hyperlink" Target="https://typeset.io/authors/abhijeet-bansod-45l41uumdn" TargetMode="External"/><Relationship Id="rId12"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typeset.io/authors/arjun-gaikwad-k0lbth6xzd" TargetMode="External"/><Relationship Id="rId11" Type="http://schemas.openxmlformats.org/officeDocument/2006/relationships/hyperlink" Target="https://typeset.io/authors/s-v-altaf-1v2c03v5xs" TargetMode="External"/><Relationship Id="rId5" Type="http://schemas.openxmlformats.org/officeDocument/2006/relationships/hyperlink" Target="https://typeset.io/authors/sapana-m-bramhankar-40t2f5y2tv" TargetMode="External"/><Relationship Id="rId10" Type="http://schemas.openxmlformats.org/officeDocument/2006/relationships/hyperlink" Target="https://typeset.io/authors/syed-anwaarullah-4it2cipya4" TargetMode="External"/><Relationship Id="rId4" Type="http://schemas.openxmlformats.org/officeDocument/2006/relationships/hyperlink" Target="https://typeset.io/authors/aniket-r-yeole-2ix3wljcqa" TargetMode="External"/><Relationship Id="rId9" Type="http://schemas.openxmlformats.org/officeDocument/2006/relationships/hyperlink" Target="https://typeset.io/journals/international-journal-of-innovative-research-in-computer-and-3b96b3s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p:nvPr/>
        </p:nvSpPr>
        <p:spPr>
          <a:xfrm>
            <a:off x="5998136" y="219378"/>
            <a:ext cx="8784000" cy="1143247"/>
          </a:xfrm>
          <a:prstGeom prst="rect">
            <a:avLst/>
          </a:prstGeom>
          <a:noFill/>
          <a:ln>
            <a:noFill/>
          </a:ln>
        </p:spPr>
        <p:txBody>
          <a:bodyPr spcFirstLastPara="1" wrap="square" lIns="0" tIns="12050" rIns="0" bIns="0" anchor="t" anchorCtr="0">
            <a:spAutoFit/>
          </a:bodyPr>
          <a:lstStyle/>
          <a:p>
            <a:pPr marL="12700" marR="0" lvl="0" indent="0" algn="ctr" rtl="0">
              <a:lnSpc>
                <a:spcPct val="100000"/>
              </a:lnSpc>
              <a:spcBef>
                <a:spcPts val="0"/>
              </a:spcBef>
              <a:spcAft>
                <a:spcPts val="0"/>
              </a:spcAft>
              <a:buClr>
                <a:srgbClr val="000000"/>
              </a:buClr>
              <a:buSzPts val="2450"/>
              <a:buFont typeface="Arial"/>
              <a:buNone/>
            </a:pPr>
            <a:r>
              <a:rPr lang="en-US" sz="2450" dirty="0">
                <a:solidFill>
                  <a:srgbClr val="0000FF"/>
                </a:solidFill>
              </a:rPr>
              <a:t>Home Automation Using RTOS.</a:t>
            </a:r>
            <a:endParaRPr sz="2450" b="0" i="0" u="none" strike="noStrike" cap="none" dirty="0">
              <a:solidFill>
                <a:srgbClr val="0000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50" dirty="0">
                <a:solidFill>
                  <a:srgbClr val="0000FF"/>
                </a:solidFill>
              </a:rPr>
              <a:t>            Rishabh Kumar Lal(1RV22CS159), </a:t>
            </a:r>
            <a:r>
              <a:rPr lang="en-US" sz="2450" dirty="0" err="1">
                <a:solidFill>
                  <a:srgbClr val="0000FF"/>
                </a:solidFill>
              </a:rPr>
              <a:t>Sankalpa</a:t>
            </a:r>
            <a:r>
              <a:rPr lang="en-US" sz="2450" dirty="0">
                <a:solidFill>
                  <a:srgbClr val="0000FF"/>
                </a:solidFill>
              </a:rPr>
              <a:t> BR</a:t>
            </a:r>
            <a:endParaRPr sz="2450" dirty="0">
              <a:solidFill>
                <a:srgbClr val="0000FF"/>
              </a:solidFill>
            </a:endParaRPr>
          </a:p>
          <a:p>
            <a:pPr marL="0" lvl="0" indent="0" algn="l" rtl="0">
              <a:spcBef>
                <a:spcPts val="0"/>
              </a:spcBef>
              <a:spcAft>
                <a:spcPts val="0"/>
              </a:spcAft>
              <a:buClr>
                <a:schemeClr val="dk1"/>
              </a:buClr>
              <a:buSzPts val="1100"/>
              <a:buFont typeface="Arial"/>
              <a:buNone/>
            </a:pPr>
            <a:r>
              <a:rPr lang="en-US" sz="2450" dirty="0">
                <a:solidFill>
                  <a:srgbClr val="0000FF"/>
                </a:solidFill>
              </a:rPr>
              <a:t>           (1RV22CS178), Risheek S(1RV22CS160).</a:t>
            </a:r>
            <a:endParaRPr sz="2450" dirty="0">
              <a:solidFill>
                <a:srgbClr val="0000FF"/>
              </a:solidFill>
            </a:endParaRPr>
          </a:p>
        </p:txBody>
      </p:sp>
      <p:sp>
        <p:nvSpPr>
          <p:cNvPr id="53" name="Google Shape;53;p7"/>
          <p:cNvSpPr txBox="1"/>
          <p:nvPr/>
        </p:nvSpPr>
        <p:spPr>
          <a:xfrm>
            <a:off x="4143447" y="1604475"/>
            <a:ext cx="13585200" cy="701700"/>
          </a:xfrm>
          <a:prstGeom prst="rect">
            <a:avLst/>
          </a:prstGeom>
          <a:noFill/>
          <a:ln>
            <a:noFill/>
          </a:ln>
        </p:spPr>
        <p:txBody>
          <a:bodyPr spcFirstLastPara="1" wrap="square" lIns="0" tIns="12050" rIns="0" bIns="0" anchor="t" anchorCtr="0">
            <a:spAutoFit/>
          </a:bodyPr>
          <a:lstStyle/>
          <a:p>
            <a:pPr marL="3260090" marR="5080" lvl="0" indent="-3248025" algn="l" rtl="0">
              <a:lnSpc>
                <a:spcPct val="100000"/>
              </a:lnSpc>
              <a:spcBef>
                <a:spcPts val="0"/>
              </a:spcBef>
              <a:spcAft>
                <a:spcPts val="0"/>
              </a:spcAft>
              <a:buClr>
                <a:srgbClr val="000000"/>
              </a:buClr>
              <a:buSzPts val="2200"/>
              <a:buFont typeface="Arial"/>
              <a:buNone/>
            </a:pPr>
            <a:r>
              <a:rPr lang="en-US" sz="2200" b="1" i="0" u="none" strike="noStrike" cap="none" dirty="0">
                <a:solidFill>
                  <a:schemeClr val="dk1"/>
                </a:solidFill>
                <a:latin typeface="Trebuchet MS"/>
                <a:ea typeface="Trebuchet MS"/>
                <a:cs typeface="Trebuchet MS"/>
                <a:sym typeface="Trebuchet MS"/>
              </a:rPr>
              <a:t>                                    Department of </a:t>
            </a:r>
            <a:r>
              <a:rPr lang="en-US" sz="2200" b="1" dirty="0">
                <a:solidFill>
                  <a:schemeClr val="dk1"/>
                </a:solidFill>
                <a:latin typeface="Trebuchet MS"/>
                <a:ea typeface="Trebuchet MS"/>
                <a:cs typeface="Trebuchet MS"/>
                <a:sym typeface="Trebuchet MS"/>
              </a:rPr>
              <a:t>Computer Science</a:t>
            </a:r>
            <a:r>
              <a:rPr lang="en-US" sz="2200" b="1" i="0" u="none" strike="noStrike" cap="none" dirty="0">
                <a:solidFill>
                  <a:schemeClr val="dk1"/>
                </a:solidFill>
                <a:latin typeface="Trebuchet MS"/>
                <a:ea typeface="Trebuchet MS"/>
                <a:cs typeface="Trebuchet MS"/>
                <a:sym typeface="Trebuchet MS"/>
              </a:rPr>
              <a:t> and Engineering           </a:t>
            </a:r>
            <a:endParaRPr sz="2200" b="1" i="0" u="none" strike="noStrike" cap="none" dirty="0">
              <a:solidFill>
                <a:schemeClr val="dk1"/>
              </a:solidFill>
              <a:latin typeface="Trebuchet MS"/>
              <a:ea typeface="Trebuchet MS"/>
              <a:cs typeface="Trebuchet MS"/>
              <a:sym typeface="Trebuchet MS"/>
            </a:endParaRPr>
          </a:p>
          <a:p>
            <a:pPr marL="3260090" marR="5080" lvl="0" indent="-3248025" algn="l" rtl="0">
              <a:lnSpc>
                <a:spcPct val="100000"/>
              </a:lnSpc>
              <a:spcBef>
                <a:spcPts val="95"/>
              </a:spcBef>
              <a:spcAft>
                <a:spcPts val="0"/>
              </a:spcAft>
              <a:buClr>
                <a:srgbClr val="000000"/>
              </a:buClr>
              <a:buSzPts val="2200"/>
              <a:buFont typeface="Arial"/>
              <a:buNone/>
            </a:pPr>
            <a:r>
              <a:rPr lang="en-US" sz="2200" b="1" i="0" u="none" strike="noStrike" cap="none" dirty="0">
                <a:solidFill>
                  <a:schemeClr val="dk1"/>
                </a:solidFill>
                <a:latin typeface="Trebuchet MS"/>
                <a:ea typeface="Trebuchet MS"/>
                <a:cs typeface="Trebuchet MS"/>
                <a:sym typeface="Trebuchet MS"/>
              </a:rPr>
              <a:t>                                 RV College of Engineering, Bangalore – 560059, INDIA</a:t>
            </a:r>
            <a:endParaRPr sz="2200" b="0" i="0" u="none" strike="noStrike" cap="none" dirty="0">
              <a:solidFill>
                <a:schemeClr val="dk1"/>
              </a:solidFill>
              <a:latin typeface="Trebuchet MS"/>
              <a:ea typeface="Trebuchet MS"/>
              <a:cs typeface="Trebuchet MS"/>
              <a:sym typeface="Trebuchet MS"/>
            </a:endParaRPr>
          </a:p>
        </p:txBody>
      </p:sp>
      <p:sp>
        <p:nvSpPr>
          <p:cNvPr id="54" name="Google Shape;54;p7"/>
          <p:cNvSpPr/>
          <p:nvPr/>
        </p:nvSpPr>
        <p:spPr>
          <a:xfrm>
            <a:off x="10489172" y="18902426"/>
            <a:ext cx="9471417" cy="1080770"/>
          </a:xfrm>
          <a:custGeom>
            <a:avLst/>
            <a:gdLst/>
            <a:ahLst/>
            <a:cxnLst/>
            <a:rect l="l" t="t" r="r" b="b"/>
            <a:pathLst>
              <a:path w="8023859" h="1080769" extrusionOk="0">
                <a:moveTo>
                  <a:pt x="-301" y="180137"/>
                </a:moveTo>
                <a:lnTo>
                  <a:pt x="6175" y="132246"/>
                </a:lnTo>
                <a:lnTo>
                  <a:pt x="24208" y="89220"/>
                </a:lnTo>
                <a:lnTo>
                  <a:pt x="52401" y="52772"/>
                </a:lnTo>
                <a:lnTo>
                  <a:pt x="88850" y="24616"/>
                </a:lnTo>
                <a:lnTo>
                  <a:pt x="131901" y="6456"/>
                </a:lnTo>
                <a:lnTo>
                  <a:pt x="179652" y="30"/>
                </a:lnTo>
                <a:lnTo>
                  <a:pt x="7842893" y="30"/>
                </a:lnTo>
                <a:lnTo>
                  <a:pt x="7890770" y="6456"/>
                </a:lnTo>
                <a:lnTo>
                  <a:pt x="7933695" y="24616"/>
                </a:lnTo>
                <a:lnTo>
                  <a:pt x="7970143" y="52772"/>
                </a:lnTo>
                <a:lnTo>
                  <a:pt x="7998337" y="89220"/>
                </a:lnTo>
                <a:lnTo>
                  <a:pt x="8016497" y="132246"/>
                </a:lnTo>
                <a:lnTo>
                  <a:pt x="8022847" y="180137"/>
                </a:lnTo>
                <a:lnTo>
                  <a:pt x="8022847" y="900424"/>
                </a:lnTo>
                <a:lnTo>
                  <a:pt x="8016497" y="948302"/>
                </a:lnTo>
                <a:lnTo>
                  <a:pt x="7998337" y="991329"/>
                </a:lnTo>
                <a:lnTo>
                  <a:pt x="7970143" y="1027777"/>
                </a:lnTo>
                <a:lnTo>
                  <a:pt x="7933695" y="1055932"/>
                </a:lnTo>
                <a:lnTo>
                  <a:pt x="7890770" y="1074080"/>
                </a:lnTo>
                <a:lnTo>
                  <a:pt x="7842893" y="1080519"/>
                </a:lnTo>
                <a:lnTo>
                  <a:pt x="179652" y="1080519"/>
                </a:lnTo>
                <a:lnTo>
                  <a:pt x="131901" y="1074080"/>
                </a:lnTo>
                <a:lnTo>
                  <a:pt x="88850" y="1055932"/>
                </a:lnTo>
                <a:lnTo>
                  <a:pt x="52401" y="1027777"/>
                </a:lnTo>
                <a:lnTo>
                  <a:pt x="24208" y="991329"/>
                </a:lnTo>
                <a:lnTo>
                  <a:pt x="6175" y="948302"/>
                </a:lnTo>
                <a:lnTo>
                  <a:pt x="-301" y="900424"/>
                </a:lnTo>
                <a:lnTo>
                  <a:pt x="-301" y="18013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 name="Google Shape;55;p7"/>
          <p:cNvSpPr txBox="1"/>
          <p:nvPr/>
        </p:nvSpPr>
        <p:spPr>
          <a:xfrm>
            <a:off x="198606" y="18921605"/>
            <a:ext cx="7736100" cy="628377"/>
          </a:xfrm>
          <a:prstGeom prst="rect">
            <a:avLst/>
          </a:prstGeom>
          <a:noFill/>
          <a:ln>
            <a:noFill/>
          </a:ln>
        </p:spPr>
        <p:txBody>
          <a:bodyPr spcFirstLastPara="1" wrap="square" lIns="0" tIns="12700" rIns="0" bIns="0" anchor="t" anchorCtr="0">
            <a:spAutoFit/>
          </a:bodyPr>
          <a:lstStyle/>
          <a:p>
            <a:pPr marL="12700" marR="5080" lvl="0" indent="0" algn="just" rtl="0">
              <a:lnSpc>
                <a:spcPct val="100000"/>
              </a:lnSpc>
              <a:spcBef>
                <a:spcPts val="0"/>
              </a:spcBef>
              <a:spcAft>
                <a:spcPts val="0"/>
              </a:spcAft>
              <a:buClr>
                <a:srgbClr val="000000"/>
              </a:buClr>
              <a:buSzPts val="2000"/>
              <a:buFont typeface="Arial"/>
              <a:buNone/>
            </a:pPr>
            <a:r>
              <a:rPr lang="en-US" sz="2000" b="1" i="0" u="none" strike="noStrike" cap="none" dirty="0">
                <a:solidFill>
                  <a:srgbClr val="990000"/>
                </a:solidFill>
                <a:latin typeface="Comic Sans MS"/>
                <a:ea typeface="Comic Sans MS"/>
                <a:cs typeface="Comic Sans MS"/>
                <a:sym typeface="Comic Sans MS"/>
              </a:rPr>
              <a:t>Guide Information: Ms. </a:t>
            </a:r>
            <a:r>
              <a:rPr lang="en-US" sz="2000" b="1" dirty="0">
                <a:solidFill>
                  <a:srgbClr val="990000"/>
                </a:solidFill>
                <a:latin typeface="Comic Sans MS"/>
                <a:ea typeface="Comic Sans MS"/>
                <a:cs typeface="Comic Sans MS"/>
                <a:sym typeface="Comic Sans MS"/>
              </a:rPr>
              <a:t>Jyoti </a:t>
            </a:r>
            <a:r>
              <a:rPr lang="en-US" sz="2000" b="1" i="0" u="none" strike="noStrike" cap="none" dirty="0">
                <a:solidFill>
                  <a:srgbClr val="990000"/>
                </a:solidFill>
                <a:latin typeface="Comic Sans MS"/>
                <a:ea typeface="Comic Sans MS"/>
                <a:cs typeface="Comic Sans MS"/>
                <a:sym typeface="Comic Sans MS"/>
              </a:rPr>
              <a:t>Shetty, Dept of </a:t>
            </a:r>
            <a:r>
              <a:rPr lang="en-US" sz="2000" b="1" dirty="0">
                <a:solidFill>
                  <a:srgbClr val="990000"/>
                </a:solidFill>
                <a:latin typeface="Comic Sans MS"/>
                <a:ea typeface="Comic Sans MS"/>
                <a:cs typeface="Comic Sans MS"/>
                <a:sym typeface="Comic Sans MS"/>
              </a:rPr>
              <a:t>Computer Science</a:t>
            </a:r>
            <a:r>
              <a:rPr lang="en-US" sz="2000" b="1" i="0" u="none" strike="noStrike" cap="none" dirty="0">
                <a:solidFill>
                  <a:srgbClr val="990000"/>
                </a:solidFill>
                <a:latin typeface="Comic Sans MS"/>
                <a:ea typeface="Comic Sans MS"/>
                <a:cs typeface="Comic Sans MS"/>
                <a:sym typeface="Comic Sans MS"/>
              </a:rPr>
              <a:t> and Engineering, RV College of Engineering.</a:t>
            </a:r>
            <a:endParaRPr sz="2000" b="0" i="0" u="none" strike="noStrike" cap="none" dirty="0">
              <a:solidFill>
                <a:schemeClr val="dk1"/>
              </a:solidFill>
              <a:latin typeface="Comic Sans MS"/>
              <a:ea typeface="Comic Sans MS"/>
              <a:cs typeface="Comic Sans MS"/>
              <a:sym typeface="Comic Sans MS"/>
            </a:endParaRPr>
          </a:p>
        </p:txBody>
      </p:sp>
      <p:grpSp>
        <p:nvGrpSpPr>
          <p:cNvPr id="57" name="Google Shape;57;p7"/>
          <p:cNvGrpSpPr/>
          <p:nvPr/>
        </p:nvGrpSpPr>
        <p:grpSpPr>
          <a:xfrm>
            <a:off x="166115" y="193039"/>
            <a:ext cx="6159500" cy="2170430"/>
            <a:chOff x="166115" y="193039"/>
            <a:chExt cx="6159500" cy="2170430"/>
          </a:xfrm>
        </p:grpSpPr>
        <p:sp>
          <p:nvSpPr>
            <p:cNvPr id="58" name="Google Shape;58;p7"/>
            <p:cNvSpPr/>
            <p:nvPr/>
          </p:nvSpPr>
          <p:spPr>
            <a:xfrm>
              <a:off x="166115" y="193039"/>
              <a:ext cx="6159500" cy="2170430"/>
            </a:xfrm>
            <a:custGeom>
              <a:avLst/>
              <a:gdLst/>
              <a:ahLst/>
              <a:cxnLst/>
              <a:rect l="l" t="t" r="r" b="b"/>
              <a:pathLst>
                <a:path w="6159500" h="2170430" extrusionOk="0">
                  <a:moveTo>
                    <a:pt x="6159340" y="503"/>
                  </a:moveTo>
                  <a:lnTo>
                    <a:pt x="-4" y="503"/>
                  </a:lnTo>
                  <a:lnTo>
                    <a:pt x="-4" y="2170624"/>
                  </a:lnTo>
                  <a:lnTo>
                    <a:pt x="6159340" y="503"/>
                  </a:lnTo>
                  <a:close/>
                </a:path>
              </a:pathLst>
            </a:custGeom>
            <a:solidFill>
              <a:srgbClr val="00579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 name="Google Shape;59;p7"/>
            <p:cNvSpPr/>
            <p:nvPr/>
          </p:nvSpPr>
          <p:spPr>
            <a:xfrm>
              <a:off x="213354" y="289553"/>
              <a:ext cx="1510245" cy="137156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0" name="Google Shape;60;p7"/>
          <p:cNvSpPr txBox="1"/>
          <p:nvPr/>
        </p:nvSpPr>
        <p:spPr>
          <a:xfrm>
            <a:off x="16095572" y="84199"/>
            <a:ext cx="3532504" cy="5137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1" u="none" strike="noStrike" cap="none">
                <a:solidFill>
                  <a:srgbClr val="005792"/>
                </a:solidFill>
                <a:latin typeface="Times New Roman"/>
                <a:ea typeface="Times New Roman"/>
                <a:cs typeface="Times New Roman"/>
                <a:sym typeface="Times New Roman"/>
              </a:rPr>
              <a:t>Go, change the world</a:t>
            </a:r>
            <a:endParaRPr sz="3200" b="0" i="0" u="none" strike="noStrike" cap="none">
              <a:solidFill>
                <a:schemeClr val="dk1"/>
              </a:solidFill>
              <a:latin typeface="Times New Roman"/>
              <a:ea typeface="Times New Roman"/>
              <a:cs typeface="Times New Roman"/>
              <a:sym typeface="Times New Roman"/>
            </a:endParaRPr>
          </a:p>
        </p:txBody>
      </p:sp>
      <p:sp>
        <p:nvSpPr>
          <p:cNvPr id="61" name="Google Shape;61;p7"/>
          <p:cNvSpPr txBox="1"/>
          <p:nvPr/>
        </p:nvSpPr>
        <p:spPr>
          <a:xfrm>
            <a:off x="1792305" y="164968"/>
            <a:ext cx="2190115" cy="968375"/>
          </a:xfrm>
          <a:prstGeom prst="rect">
            <a:avLst/>
          </a:prstGeom>
          <a:noFill/>
          <a:ln>
            <a:noFill/>
          </a:ln>
        </p:spPr>
        <p:txBody>
          <a:bodyPr spcFirstLastPara="1" wrap="square" lIns="0" tIns="28575" rIns="0" bIns="0" anchor="t" anchorCtr="0">
            <a:spAutoFit/>
          </a:bodyPr>
          <a:lstStyle/>
          <a:p>
            <a:pPr marL="12700" marR="5080" lvl="0" indent="0" algn="l" rtl="0">
              <a:lnSpc>
                <a:spcPct val="119677"/>
              </a:lnSpc>
              <a:spcBef>
                <a:spcPts val="0"/>
              </a:spcBef>
              <a:spcAft>
                <a:spcPts val="0"/>
              </a:spcAft>
              <a:buClr>
                <a:srgbClr val="000000"/>
              </a:buClr>
              <a:buSzPts val="3100"/>
              <a:buFont typeface="Arial"/>
              <a:buNone/>
            </a:pPr>
            <a:r>
              <a:rPr lang="en-US" sz="3100" b="1" i="0" u="none" strike="noStrike" cap="none">
                <a:solidFill>
                  <a:srgbClr val="FFFFFF"/>
                </a:solidFill>
                <a:latin typeface="Arial"/>
                <a:ea typeface="Arial"/>
                <a:cs typeface="Arial"/>
                <a:sym typeface="Arial"/>
              </a:rPr>
              <a:t>RV College of  Engineering</a:t>
            </a:r>
            <a:endParaRPr sz="3100" b="0" i="0" u="none" strike="noStrike" cap="none">
              <a:solidFill>
                <a:schemeClr val="dk1"/>
              </a:solidFill>
              <a:latin typeface="Arial"/>
              <a:ea typeface="Arial"/>
              <a:cs typeface="Arial"/>
              <a:sym typeface="Arial"/>
            </a:endParaRPr>
          </a:p>
        </p:txBody>
      </p:sp>
      <p:sp>
        <p:nvSpPr>
          <p:cNvPr id="62" name="Google Shape;62;p7"/>
          <p:cNvSpPr txBox="1"/>
          <p:nvPr/>
        </p:nvSpPr>
        <p:spPr>
          <a:xfrm>
            <a:off x="458850" y="2894292"/>
            <a:ext cx="9414000" cy="15073357"/>
          </a:xfrm>
          <a:prstGeom prst="rect">
            <a:avLst/>
          </a:prstGeom>
          <a:noFill/>
          <a:ln>
            <a:noFill/>
          </a:ln>
        </p:spPr>
        <p:txBody>
          <a:bodyPr spcFirstLastPara="1" wrap="square" lIns="0" tIns="12700" rIns="0" bIns="0" anchor="t" anchorCtr="0">
            <a:spAutoFit/>
          </a:bodyPr>
          <a:lstStyle/>
          <a:p>
            <a:pPr marL="12700" marR="0" lvl="0" indent="0" algn="just" rtl="0">
              <a:lnSpc>
                <a:spcPct val="100000"/>
              </a:lnSpc>
              <a:spcBef>
                <a:spcPts val="1025"/>
              </a:spcBef>
              <a:spcAft>
                <a:spcPts val="0"/>
              </a:spcAft>
              <a:buClr>
                <a:srgbClr val="000000"/>
              </a:buClr>
              <a:buSzPts val="2000"/>
              <a:buFont typeface="Arial"/>
              <a:buNone/>
            </a:pPr>
            <a:r>
              <a:rPr lang="en-US" sz="2300" b="1" dirty="0">
                <a:solidFill>
                  <a:schemeClr val="dk1"/>
                </a:solidFill>
              </a:rPr>
              <a:t>Problem Definition</a:t>
            </a:r>
          </a:p>
          <a:p>
            <a:pPr marL="0" marR="0" lvl="0" indent="0" algn="just" rtl="0">
              <a:lnSpc>
                <a:spcPct val="100000"/>
              </a:lnSpc>
              <a:spcBef>
                <a:spcPts val="1025"/>
              </a:spcBef>
              <a:spcAft>
                <a:spcPts val="0"/>
              </a:spcAft>
              <a:buClr>
                <a:srgbClr val="000000"/>
              </a:buClr>
              <a:buSzPts val="2000"/>
              <a:buFont typeface="Arial"/>
              <a:buNone/>
            </a:pPr>
            <a:r>
              <a:rPr lang="en-US" sz="2100" dirty="0">
                <a:solidFill>
                  <a:schemeClr val="dk1"/>
                </a:solidFill>
                <a:latin typeface="Comic Sans MS"/>
                <a:ea typeface="Comic Sans MS"/>
                <a:cs typeface="Comic Sans MS"/>
                <a:sym typeface="Comic Sans MS"/>
              </a:rPr>
              <a:t>The rising demand for smart home solutions drives the development of home automation systems, requiring efficient management of tasks, resources, and communication. Real-Time Operating Systems (RTOS) like Free RTOS offer precise timing control for seamless operation. </a:t>
            </a:r>
          </a:p>
          <a:p>
            <a:pPr marL="0" marR="0" lvl="0" indent="0" algn="just" rtl="0">
              <a:lnSpc>
                <a:spcPct val="100000"/>
              </a:lnSpc>
              <a:spcBef>
                <a:spcPts val="1025"/>
              </a:spcBef>
              <a:spcAft>
                <a:spcPts val="0"/>
              </a:spcAft>
              <a:buClr>
                <a:srgbClr val="000000"/>
              </a:buClr>
              <a:buSzPts val="2000"/>
              <a:buFont typeface="Arial"/>
              <a:buNone/>
            </a:pPr>
            <a:endParaRPr lang="en-US" sz="2100" b="1" dirty="0">
              <a:solidFill>
                <a:srgbClr val="990000"/>
              </a:solidFill>
              <a:latin typeface="Comic Sans MS"/>
              <a:ea typeface="Comic Sans MS"/>
              <a:cs typeface="Comic Sans MS"/>
              <a:sym typeface="Comic Sans MS"/>
            </a:endParaRPr>
          </a:p>
          <a:p>
            <a:pPr algn="just">
              <a:spcBef>
                <a:spcPts val="1025"/>
              </a:spcBef>
              <a:buSzPts val="2000"/>
            </a:pPr>
            <a:r>
              <a:rPr lang="en-US" sz="2300" b="1" dirty="0">
                <a:solidFill>
                  <a:schemeClr val="dk1"/>
                </a:solidFill>
                <a:latin typeface="+mj-lt"/>
                <a:sym typeface="Comic Sans MS"/>
              </a:rPr>
              <a:t>Relevance to operating system</a:t>
            </a:r>
            <a:endParaRPr lang="en-US" sz="2300" b="1" dirty="0">
              <a:solidFill>
                <a:schemeClr val="dk1"/>
              </a:solidFill>
              <a:latin typeface="+mj-lt"/>
            </a:endParaRPr>
          </a:p>
          <a:p>
            <a:pPr marR="400050" rtl="0" fontAlgn="base">
              <a:spcBef>
                <a:spcPts val="0"/>
              </a:spcBef>
              <a:spcAft>
                <a:spcPts val="0"/>
              </a:spcAft>
              <a:buFont typeface="Arial" panose="020B0604020202020204" pitchFamily="34" charset="0"/>
              <a:buChar char="•"/>
            </a:pPr>
            <a:r>
              <a:rPr lang="en-US" sz="2100" b="1" i="0" u="none" strike="noStrike" dirty="0">
                <a:solidFill>
                  <a:srgbClr val="000000"/>
                </a:solidFill>
                <a:effectLst/>
                <a:latin typeface="Comic Sans MS" panose="030F0702030302020204" pitchFamily="66" charset="0"/>
              </a:rPr>
              <a:t> Real-time scheduling</a:t>
            </a:r>
            <a:r>
              <a:rPr lang="en-US" sz="2100" b="0" i="0" u="none" strike="noStrike" dirty="0">
                <a:solidFill>
                  <a:srgbClr val="000000"/>
                </a:solidFill>
                <a:effectLst/>
                <a:latin typeface="Comic Sans MS" panose="030F0702030302020204" pitchFamily="66" charset="0"/>
              </a:rPr>
              <a:t>: The project requires real-time scheduling to ensure that the node and the main server communicate efficiently and that the devices are controlled in a timely manner. This aligns with the  real-time scheduling concepts learned in the OS course, such as priority-based scheduling and time-slicing.</a:t>
            </a:r>
          </a:p>
          <a:p>
            <a:pPr marR="457200" rtl="0" fontAlgn="base">
              <a:spcBef>
                <a:spcPts val="0"/>
              </a:spcBef>
              <a:spcAft>
                <a:spcPts val="0"/>
              </a:spcAft>
              <a:buFont typeface="Arial" panose="020B0604020202020204" pitchFamily="34" charset="0"/>
              <a:buChar char="•"/>
            </a:pPr>
            <a:r>
              <a:rPr lang="en-US" sz="2100" i="0" u="none" strike="noStrike" dirty="0">
                <a:solidFill>
                  <a:srgbClr val="000000"/>
                </a:solidFill>
                <a:latin typeface="Comic Sans MS" panose="030F0702030302020204" pitchFamily="66" charset="0"/>
              </a:rPr>
              <a:t> </a:t>
            </a:r>
            <a:r>
              <a:rPr lang="en-US" sz="2100" b="1" i="0" u="none" strike="noStrike" dirty="0">
                <a:solidFill>
                  <a:srgbClr val="000000"/>
                </a:solidFill>
                <a:effectLst/>
                <a:latin typeface="Comic Sans MS" panose="030F0702030302020204" pitchFamily="66" charset="0"/>
              </a:rPr>
              <a:t>Resource management:</a:t>
            </a:r>
            <a:r>
              <a:rPr lang="en-US" sz="2100" b="0" i="0" u="none" strike="noStrike" dirty="0">
                <a:solidFill>
                  <a:srgbClr val="000000"/>
                </a:solidFill>
                <a:effectLst/>
                <a:latin typeface="Comic Sans MS" panose="030F0702030302020204" pitchFamily="66" charset="0"/>
              </a:rPr>
              <a:t> The project requires efficient resource management to ensure that the system operates smoothly and that the devices are controlled without consuming excessive resources. This aligns with the resource management concepts learned in the OS course, such as  memory management and process management.</a:t>
            </a:r>
          </a:p>
          <a:p>
            <a:pPr marR="457200" rtl="0" fontAlgn="base">
              <a:spcBef>
                <a:spcPts val="0"/>
              </a:spcBef>
              <a:spcAft>
                <a:spcPts val="0"/>
              </a:spcAft>
              <a:buFont typeface="Arial" panose="020B0604020202020204" pitchFamily="34" charset="0"/>
              <a:buChar char="•"/>
            </a:pPr>
            <a:r>
              <a:rPr lang="en-US" sz="2100" b="1" i="0" u="none" strike="noStrike" dirty="0">
                <a:solidFill>
                  <a:srgbClr val="000000"/>
                </a:solidFill>
                <a:effectLst/>
                <a:latin typeface="Comic Sans MS" panose="030F0702030302020204" pitchFamily="66" charset="0"/>
              </a:rPr>
              <a:t> Inter-task communication:</a:t>
            </a:r>
            <a:r>
              <a:rPr lang="en-US" sz="2100" b="0" i="0" u="none" strike="noStrike" dirty="0">
                <a:solidFill>
                  <a:srgbClr val="000000"/>
                </a:solidFill>
                <a:effectLst/>
                <a:latin typeface="Comic Sans MS" panose="030F0702030302020204" pitchFamily="66" charset="0"/>
              </a:rPr>
              <a:t> The project requires inter-task communication to ensure that the nodes    and the main server can exchange data and control commands. This aligns with the inter-task communication concepts learned in the OS course, such as message passing and shared memory.</a:t>
            </a:r>
          </a:p>
          <a:p>
            <a:pPr marR="457200" rtl="0" fontAlgn="base">
              <a:spcBef>
                <a:spcPts val="0"/>
              </a:spcBef>
              <a:spcAft>
                <a:spcPts val="0"/>
              </a:spcAft>
              <a:buFont typeface="Arial" panose="020B0604020202020204" pitchFamily="34" charset="0"/>
              <a:buChar char="•"/>
            </a:pPr>
            <a:r>
              <a:rPr lang="en-US" sz="2100" b="1" i="0" u="none" strike="noStrike" dirty="0">
                <a:solidFill>
                  <a:srgbClr val="000000"/>
                </a:solidFill>
                <a:effectLst/>
                <a:latin typeface="Comic Sans MS" panose="030F0702030302020204" pitchFamily="66" charset="0"/>
              </a:rPr>
              <a:t> IoT and smart home devices:</a:t>
            </a:r>
            <a:r>
              <a:rPr lang="en-US" sz="2100" b="0" i="0" u="none" strike="noStrike" dirty="0">
                <a:solidFill>
                  <a:srgbClr val="000000"/>
                </a:solidFill>
                <a:effectLst/>
                <a:latin typeface="Comic Sans MS" panose="030F0702030302020204" pitchFamily="66" charset="0"/>
              </a:rPr>
              <a:t> The project involves the development of a complex embedded system that interacts with IoT devices and smart home appliances. This aligns with the IoT and smart home devices concepts learned in the OS course, such as network communication and device integration.</a:t>
            </a:r>
          </a:p>
          <a:p>
            <a:br>
              <a:rPr lang="en-US" sz="3200" b="0" dirty="0">
                <a:effectLst/>
              </a:rPr>
            </a:br>
            <a:br>
              <a:rPr lang="en-US" sz="3200" b="0" dirty="0">
                <a:effectLst/>
              </a:rPr>
            </a:br>
            <a:endParaRPr sz="2100" dirty="0">
              <a:solidFill>
                <a:schemeClr val="dk1"/>
              </a:solidFill>
            </a:endParaRPr>
          </a:p>
          <a:p>
            <a:pPr marL="0" marR="0" lvl="0" indent="0" algn="just" rtl="0">
              <a:lnSpc>
                <a:spcPct val="100000"/>
              </a:lnSpc>
              <a:spcBef>
                <a:spcPts val="1025"/>
              </a:spcBef>
              <a:spcAft>
                <a:spcPts val="0"/>
              </a:spcAft>
              <a:buClr>
                <a:srgbClr val="000000"/>
              </a:buClr>
              <a:buSzPts val="2000"/>
              <a:buFont typeface="Arial"/>
              <a:buNone/>
            </a:pPr>
            <a:endParaRPr sz="2100" dirty="0">
              <a:solidFill>
                <a:schemeClr val="dk1"/>
              </a:solidFill>
            </a:endParaRPr>
          </a:p>
          <a:p>
            <a:pPr marL="0" marR="0" lvl="0" indent="0" algn="just" rtl="0">
              <a:lnSpc>
                <a:spcPct val="100000"/>
              </a:lnSpc>
              <a:spcBef>
                <a:spcPts val="1025"/>
              </a:spcBef>
              <a:spcAft>
                <a:spcPts val="0"/>
              </a:spcAft>
              <a:buClr>
                <a:srgbClr val="000000"/>
              </a:buClr>
              <a:buSzPts val="2000"/>
              <a:buFont typeface="Arial"/>
              <a:buNone/>
            </a:pPr>
            <a:endParaRPr sz="2100" dirty="0">
              <a:solidFill>
                <a:schemeClr val="dk1"/>
              </a:solidFill>
            </a:endParaRPr>
          </a:p>
          <a:p>
            <a:pPr marL="0" marR="0" lvl="0" indent="0" algn="just" rtl="0">
              <a:lnSpc>
                <a:spcPct val="100000"/>
              </a:lnSpc>
              <a:spcBef>
                <a:spcPts val="1025"/>
              </a:spcBef>
              <a:spcAft>
                <a:spcPts val="0"/>
              </a:spcAft>
              <a:buClr>
                <a:srgbClr val="000000"/>
              </a:buClr>
              <a:buSzPts val="2000"/>
              <a:buFont typeface="Arial"/>
              <a:buNone/>
            </a:pPr>
            <a:endParaRPr sz="2100" dirty="0">
              <a:solidFill>
                <a:schemeClr val="dk1"/>
              </a:solidFill>
            </a:endParaRPr>
          </a:p>
          <a:p>
            <a:pPr marL="0" marR="0" lvl="0" indent="0" algn="just" rtl="0">
              <a:lnSpc>
                <a:spcPct val="100000"/>
              </a:lnSpc>
              <a:spcBef>
                <a:spcPts val="1025"/>
              </a:spcBef>
              <a:spcAft>
                <a:spcPts val="0"/>
              </a:spcAft>
              <a:buClr>
                <a:srgbClr val="000000"/>
              </a:buClr>
              <a:buSzPts val="2000"/>
              <a:buFont typeface="Arial"/>
              <a:buNone/>
            </a:pPr>
            <a:endParaRPr sz="2100" dirty="0">
              <a:solidFill>
                <a:schemeClr val="dk1"/>
              </a:solidFill>
            </a:endParaRPr>
          </a:p>
          <a:p>
            <a:pPr marL="0" marR="0" lvl="0" indent="0" algn="just" rtl="0">
              <a:lnSpc>
                <a:spcPct val="100000"/>
              </a:lnSpc>
              <a:spcBef>
                <a:spcPts val="1025"/>
              </a:spcBef>
              <a:spcAft>
                <a:spcPts val="0"/>
              </a:spcAft>
              <a:buClr>
                <a:srgbClr val="000000"/>
              </a:buClr>
              <a:buSzPts val="2000"/>
              <a:buFont typeface="Arial"/>
              <a:buNone/>
            </a:pPr>
            <a:endParaRPr sz="2100" dirty="0">
              <a:solidFill>
                <a:schemeClr val="dk1"/>
              </a:solidFill>
            </a:endParaRPr>
          </a:p>
          <a:p>
            <a:pPr marL="0" marR="0" lvl="0" indent="0" algn="just" rtl="0">
              <a:lnSpc>
                <a:spcPct val="100000"/>
              </a:lnSpc>
              <a:spcBef>
                <a:spcPts val="1025"/>
              </a:spcBef>
              <a:spcAft>
                <a:spcPts val="0"/>
              </a:spcAft>
              <a:buClr>
                <a:srgbClr val="000000"/>
              </a:buClr>
              <a:buSzPts val="2000"/>
              <a:buFont typeface="Arial"/>
              <a:buNone/>
            </a:pPr>
            <a:endParaRPr sz="2100" dirty="0">
              <a:solidFill>
                <a:schemeClr val="dk1"/>
              </a:solidFill>
            </a:endParaRPr>
          </a:p>
          <a:p>
            <a:pPr marL="0" marR="0" lvl="0" indent="0" algn="just" rtl="0">
              <a:lnSpc>
                <a:spcPct val="100000"/>
              </a:lnSpc>
              <a:spcBef>
                <a:spcPts val="1025"/>
              </a:spcBef>
              <a:spcAft>
                <a:spcPts val="0"/>
              </a:spcAft>
              <a:buClr>
                <a:srgbClr val="000000"/>
              </a:buClr>
              <a:buSzPts val="2000"/>
              <a:buFont typeface="Arial"/>
              <a:buNone/>
            </a:pPr>
            <a:endParaRPr sz="2100" dirty="0">
              <a:solidFill>
                <a:schemeClr val="dk1"/>
              </a:solidFill>
            </a:endParaRPr>
          </a:p>
          <a:p>
            <a:pPr marL="0" marR="0" lvl="0" indent="0" algn="just" rtl="0">
              <a:lnSpc>
                <a:spcPct val="100000"/>
              </a:lnSpc>
              <a:spcBef>
                <a:spcPts val="1025"/>
              </a:spcBef>
              <a:spcAft>
                <a:spcPts val="0"/>
              </a:spcAft>
              <a:buClr>
                <a:srgbClr val="000000"/>
              </a:buClr>
              <a:buSzPts val="2000"/>
              <a:buFont typeface="Arial"/>
              <a:buNone/>
            </a:pPr>
            <a:endParaRPr lang="en-US" sz="2100" dirty="0">
              <a:solidFill>
                <a:schemeClr val="dk1"/>
              </a:solidFill>
            </a:endParaRPr>
          </a:p>
          <a:p>
            <a:pPr marL="0" marR="0" lvl="0" indent="0" algn="just" rtl="0">
              <a:lnSpc>
                <a:spcPct val="100000"/>
              </a:lnSpc>
              <a:spcBef>
                <a:spcPts val="1025"/>
              </a:spcBef>
              <a:spcAft>
                <a:spcPts val="0"/>
              </a:spcAft>
              <a:buClr>
                <a:srgbClr val="000000"/>
              </a:buClr>
              <a:buSzPts val="2000"/>
              <a:buFont typeface="Arial"/>
              <a:buNone/>
            </a:pPr>
            <a:endParaRPr lang="en-US" sz="2100" dirty="0">
              <a:solidFill>
                <a:schemeClr val="dk1"/>
              </a:solidFill>
            </a:endParaRPr>
          </a:p>
        </p:txBody>
      </p:sp>
      <p:sp>
        <p:nvSpPr>
          <p:cNvPr id="67" name="Google Shape;67;p7"/>
          <p:cNvSpPr txBox="1"/>
          <p:nvPr/>
        </p:nvSpPr>
        <p:spPr>
          <a:xfrm>
            <a:off x="2711700" y="3193150"/>
            <a:ext cx="1745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70" name="Google Shape;70;p7"/>
          <p:cNvSpPr txBox="1"/>
          <p:nvPr/>
        </p:nvSpPr>
        <p:spPr>
          <a:xfrm>
            <a:off x="10489175" y="2869900"/>
            <a:ext cx="9138900" cy="6678721"/>
          </a:xfrm>
          <a:prstGeom prst="rect">
            <a:avLst/>
          </a:prstGeom>
          <a:noFill/>
          <a:ln>
            <a:noFill/>
          </a:ln>
        </p:spPr>
        <p:txBody>
          <a:bodyPr spcFirstLastPara="1" wrap="square" lIns="91425" tIns="91425" rIns="91425" bIns="91425" anchor="t" anchorCtr="0">
            <a:spAutoFit/>
          </a:bodyPr>
          <a:lstStyle/>
          <a:p>
            <a:pPr marL="228600" marR="476250" rtl="0">
              <a:spcBef>
                <a:spcPts val="0"/>
              </a:spcBef>
              <a:spcAft>
                <a:spcPts val="0"/>
              </a:spcAft>
            </a:pPr>
            <a:r>
              <a:rPr lang="en-US" sz="2300" b="1" i="0" u="none" strike="noStrike" dirty="0">
                <a:solidFill>
                  <a:srgbClr val="000000"/>
                </a:solidFill>
                <a:effectLst/>
                <a:latin typeface="+mj-lt"/>
              </a:rPr>
              <a:t>System calls used</a:t>
            </a:r>
          </a:p>
          <a:p>
            <a:pPr marL="228600" marR="476250" rtl="0">
              <a:spcBef>
                <a:spcPts val="0"/>
              </a:spcBef>
              <a:spcAft>
                <a:spcPts val="0"/>
              </a:spcAft>
            </a:pPr>
            <a:r>
              <a:rPr lang="en-US" sz="2100" b="1" i="0" u="none" strike="noStrike" dirty="0">
                <a:solidFill>
                  <a:srgbClr val="000000"/>
                </a:solidFill>
                <a:effectLst/>
                <a:latin typeface="Comic Sans MS" panose="030F0702030302020204" pitchFamily="66" charset="0"/>
              </a:rPr>
              <a:t>Free RTOS:</a:t>
            </a:r>
            <a:r>
              <a:rPr lang="en-US" sz="2100" b="0" i="0" u="none" strike="noStrike" dirty="0">
                <a:solidFill>
                  <a:srgbClr val="000000"/>
                </a:solidFill>
                <a:effectLst/>
                <a:latin typeface="Comic Sans MS" panose="030F0702030302020204" pitchFamily="66" charset="0"/>
              </a:rPr>
              <a:t> A real-time operating system kernel for microcontrollers, providing task scheduling, inter-task communication, and synchronization primitives, enabling developers to create responsive and efficient embedded applications.</a:t>
            </a:r>
            <a:endParaRPr lang="en-US" sz="2100" b="0" dirty="0">
              <a:effectLst/>
              <a:latin typeface="Comic Sans MS" panose="030F0702030302020204" pitchFamily="66" charset="0"/>
            </a:endParaRPr>
          </a:p>
          <a:p>
            <a:pPr marL="228600" marR="476250" rtl="0">
              <a:spcBef>
                <a:spcPts val="0"/>
              </a:spcBef>
              <a:spcAft>
                <a:spcPts val="0"/>
              </a:spcAft>
            </a:pPr>
            <a:r>
              <a:rPr lang="en-US" sz="2100" b="1" i="0" u="none" strike="noStrike" dirty="0">
                <a:solidFill>
                  <a:srgbClr val="000000"/>
                </a:solidFill>
                <a:effectLst/>
                <a:latin typeface="Comic Sans MS" panose="030F0702030302020204" pitchFamily="66" charset="0"/>
              </a:rPr>
              <a:t>Arduino IDE:</a:t>
            </a:r>
            <a:r>
              <a:rPr lang="en-US" sz="2100" b="0" i="0" u="none" strike="noStrike" dirty="0">
                <a:solidFill>
                  <a:srgbClr val="000000"/>
                </a:solidFill>
                <a:effectLst/>
                <a:latin typeface="Comic Sans MS" panose="030F0702030302020204" pitchFamily="66" charset="0"/>
              </a:rPr>
              <a:t> An integrated development environment tailored for Arduino-compatible boards, simplifying the process of writing, compiling, and uploading code to microcontroller-based projects, fostering rapid prototyping and development.</a:t>
            </a:r>
            <a:endParaRPr lang="en-US" sz="2100" b="0" dirty="0">
              <a:effectLst/>
              <a:latin typeface="Comic Sans MS" panose="030F0702030302020204" pitchFamily="66" charset="0"/>
            </a:endParaRPr>
          </a:p>
          <a:p>
            <a:pPr marL="228600" marR="476250" rtl="0">
              <a:spcBef>
                <a:spcPts val="0"/>
              </a:spcBef>
              <a:spcAft>
                <a:spcPts val="0"/>
              </a:spcAft>
            </a:pPr>
            <a:r>
              <a:rPr lang="en-US" sz="2100" b="1" i="0" u="none" strike="noStrike" dirty="0">
                <a:solidFill>
                  <a:srgbClr val="000000"/>
                </a:solidFill>
                <a:effectLst/>
                <a:latin typeface="Comic Sans MS" panose="030F0702030302020204" pitchFamily="66" charset="0"/>
              </a:rPr>
              <a:t>MQTT Protocol:</a:t>
            </a:r>
            <a:r>
              <a:rPr lang="en-US" sz="2100" b="0" i="0" u="none" strike="noStrike" dirty="0">
                <a:solidFill>
                  <a:srgbClr val="000000"/>
                </a:solidFill>
                <a:effectLst/>
                <a:latin typeface="Comic Sans MS" panose="030F0702030302020204" pitchFamily="66" charset="0"/>
              </a:rPr>
              <a:t> A lightweight publish-subscribe messaging protocol widely used in IoT applications, facilitating communication between devices and servers with minimal overhead, ensuring efficient data exchange and scalable network architectures.</a:t>
            </a:r>
            <a:endParaRPr lang="en-US" sz="2100" b="0" dirty="0">
              <a:effectLst/>
              <a:latin typeface="Comic Sans MS" panose="030F0702030302020204" pitchFamily="66" charset="0"/>
            </a:endParaRPr>
          </a:p>
          <a:p>
            <a:pPr marL="228600" marR="476250" rtl="0">
              <a:spcBef>
                <a:spcPts val="0"/>
              </a:spcBef>
              <a:spcAft>
                <a:spcPts val="0"/>
              </a:spcAft>
            </a:pPr>
            <a:r>
              <a:rPr lang="en-US" sz="2100" b="1" i="0" u="none" strike="noStrike" dirty="0">
                <a:solidFill>
                  <a:srgbClr val="000000"/>
                </a:solidFill>
                <a:effectLst/>
                <a:latin typeface="Comic Sans MS" panose="030F0702030302020204" pitchFamily="66" charset="0"/>
              </a:rPr>
              <a:t>ESP32:</a:t>
            </a:r>
            <a:r>
              <a:rPr lang="en-US" sz="2100" b="0" i="0" u="none" strike="noStrike" dirty="0">
                <a:solidFill>
                  <a:srgbClr val="000000"/>
                </a:solidFill>
                <a:effectLst/>
                <a:latin typeface="Comic Sans MS" panose="030F0702030302020204" pitchFamily="66" charset="0"/>
              </a:rPr>
              <a:t> A versatile microcontroller chip offering Wi-Fi and Bluetooth connectivity, alongside a rich set of peripherals and processing power, making it suitable for a wide range of IoT and embedded projects.</a:t>
            </a:r>
            <a:br>
              <a:rPr lang="en-US" sz="2100" dirty="0">
                <a:latin typeface="Comic Sans MS" panose="030F0702030302020204" pitchFamily="66" charset="0"/>
              </a:rPr>
            </a:br>
            <a:endParaRPr lang="en-US" sz="2100" b="1" dirty="0">
              <a:latin typeface="Comic Sans MS" panose="030F0702030302020204" pitchFamily="66" charset="0"/>
              <a:ea typeface="Calibri"/>
              <a:cs typeface="Calibri"/>
              <a:sym typeface="Calibri"/>
            </a:endParaRPr>
          </a:p>
        </p:txBody>
      </p:sp>
      <p:sp>
        <p:nvSpPr>
          <p:cNvPr id="74" name="Google Shape;74;p7"/>
          <p:cNvSpPr txBox="1"/>
          <p:nvPr/>
        </p:nvSpPr>
        <p:spPr>
          <a:xfrm>
            <a:off x="10655430" y="13317537"/>
            <a:ext cx="9138900" cy="62324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dirty="0">
                <a:latin typeface="Calibri"/>
                <a:ea typeface="Calibri"/>
                <a:cs typeface="Calibri"/>
                <a:sym typeface="Calibri"/>
              </a:rPr>
              <a:t>Conclusion:</a:t>
            </a:r>
          </a:p>
          <a:p>
            <a:pPr marL="0" lvl="0" indent="0" algn="l" rtl="0">
              <a:spcBef>
                <a:spcPts val="0"/>
              </a:spcBef>
              <a:spcAft>
                <a:spcPts val="0"/>
              </a:spcAft>
              <a:buNone/>
            </a:pPr>
            <a:r>
              <a:rPr lang="en-US" sz="2100" dirty="0">
                <a:latin typeface="Comic Sans MS" panose="030F0702030302020204" pitchFamily="66" charset="0"/>
                <a:ea typeface="Calibri"/>
                <a:cs typeface="Calibri"/>
                <a:sym typeface="Calibri"/>
              </a:rPr>
              <a:t> The implementation of a home automation system with an RTOS marks a significant advancement, efficiently managing tasks, resources, and communication. Utilizing </a:t>
            </a:r>
            <a:r>
              <a:rPr lang="en-US" sz="2100" dirty="0" err="1">
                <a:latin typeface="Comic Sans MS" panose="030F0702030302020204" pitchFamily="66" charset="0"/>
                <a:ea typeface="Calibri"/>
                <a:cs typeface="Calibri"/>
                <a:sym typeface="Calibri"/>
              </a:rPr>
              <a:t>FreeRTOS</a:t>
            </a:r>
            <a:r>
              <a:rPr lang="en-US" sz="2100" dirty="0">
                <a:latin typeface="Comic Sans MS" panose="030F0702030302020204" pitchFamily="66" charset="0"/>
                <a:ea typeface="Calibri"/>
                <a:cs typeface="Calibri"/>
                <a:sym typeface="Calibri"/>
              </a:rPr>
              <a:t> enables seamless interaction between nodes and a central server, enhancing user experience and comfort. Scalability and modularity ensure adaptability to evolving needs, paving the way for further advancements in smart home technology.</a:t>
            </a:r>
          </a:p>
          <a:p>
            <a:pPr marL="0" lvl="0" indent="0" algn="l" rtl="0">
              <a:spcBef>
                <a:spcPts val="0"/>
              </a:spcBef>
              <a:spcAft>
                <a:spcPts val="0"/>
              </a:spcAft>
              <a:buNone/>
            </a:pPr>
            <a:endParaRPr sz="2100" b="1" dirty="0">
              <a:latin typeface="Comic Sans MS" panose="030F0702030302020204" pitchFamily="66" charset="0"/>
              <a:ea typeface="Calibri"/>
              <a:cs typeface="Calibri"/>
              <a:sym typeface="Calibri"/>
            </a:endParaRPr>
          </a:p>
          <a:p>
            <a:pPr marL="0" lvl="0" indent="0" algn="l" rtl="0">
              <a:spcBef>
                <a:spcPts val="0"/>
              </a:spcBef>
              <a:spcAft>
                <a:spcPts val="0"/>
              </a:spcAft>
              <a:buNone/>
            </a:pPr>
            <a:r>
              <a:rPr lang="en-US" sz="2300" b="1" dirty="0">
                <a:latin typeface="Calibri"/>
                <a:ea typeface="Calibri"/>
                <a:cs typeface="Calibri"/>
                <a:sym typeface="Calibri"/>
              </a:rPr>
              <a:t>Reference:</a:t>
            </a:r>
          </a:p>
          <a:p>
            <a:pPr algn="just" rtl="0">
              <a:spcBef>
                <a:spcPts val="0"/>
              </a:spcBef>
              <a:spcAft>
                <a:spcPts val="0"/>
              </a:spcAft>
            </a:pPr>
            <a:r>
              <a:rPr lang="en-IN" sz="1800" b="0" i="0" u="none" strike="noStrike" dirty="0">
                <a:solidFill>
                  <a:srgbClr val="000000"/>
                </a:solidFill>
                <a:effectLst/>
                <a:latin typeface="Arial" panose="020B0604020202020204" pitchFamily="34" charset="0"/>
              </a:rPr>
              <a:t>1.</a:t>
            </a:r>
            <a:r>
              <a:rPr lang="en-IN" sz="1800" b="0" i="0" u="none" strike="noStrike" dirty="0">
                <a:solidFill>
                  <a:srgbClr val="1155CC"/>
                </a:solidFill>
                <a:effectLst/>
                <a:latin typeface="Times New Roman" panose="02020603050405020304" pitchFamily="18" charset="0"/>
                <a:hlinkClick r:id="rId4"/>
              </a:rPr>
              <a:t>Aniket R. </a:t>
            </a:r>
            <a:r>
              <a:rPr lang="en-IN" sz="1800" b="0" i="0" u="none" strike="noStrike" dirty="0" err="1">
                <a:solidFill>
                  <a:srgbClr val="1155CC"/>
                </a:solidFill>
                <a:effectLst/>
                <a:latin typeface="Times New Roman" panose="02020603050405020304" pitchFamily="18" charset="0"/>
                <a:hlinkClick r:id="rId4"/>
              </a:rPr>
              <a:t>Yeole</a:t>
            </a: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1155CC"/>
                </a:solidFill>
                <a:effectLst/>
                <a:latin typeface="Times New Roman" panose="02020603050405020304" pitchFamily="18" charset="0"/>
                <a:hlinkClick r:id="rId5"/>
              </a:rPr>
              <a:t>Sapana</a:t>
            </a:r>
            <a:r>
              <a:rPr lang="en-IN" sz="1800" b="0" i="0" u="none" strike="noStrike" dirty="0">
                <a:solidFill>
                  <a:srgbClr val="1155CC"/>
                </a:solidFill>
                <a:effectLst/>
                <a:latin typeface="Times New Roman" panose="02020603050405020304" pitchFamily="18" charset="0"/>
                <a:hlinkClick r:id="rId5"/>
              </a:rPr>
              <a:t> M. </a:t>
            </a:r>
            <a:r>
              <a:rPr lang="en-IN" sz="1800" b="0" i="0" u="none" strike="noStrike" dirty="0" err="1">
                <a:solidFill>
                  <a:srgbClr val="1155CC"/>
                </a:solidFill>
                <a:effectLst/>
                <a:latin typeface="Times New Roman" panose="02020603050405020304" pitchFamily="18" charset="0"/>
                <a:hlinkClick r:id="rId5"/>
              </a:rPr>
              <a:t>Bramhankar</a:t>
            </a:r>
            <a:r>
              <a:rPr lang="en-IN" sz="1800" b="0" i="0" u="none" strike="noStrike" dirty="0">
                <a:solidFill>
                  <a:srgbClr val="000000"/>
                </a:solidFill>
                <a:effectLst/>
                <a:latin typeface="Times New Roman" panose="02020603050405020304" pitchFamily="18" charset="0"/>
              </a:rPr>
              <a:t>, </a:t>
            </a:r>
            <a:r>
              <a:rPr lang="en-IN" sz="1800" b="0" i="0" u="none" strike="noStrike" dirty="0">
                <a:solidFill>
                  <a:srgbClr val="1155CC"/>
                </a:solidFill>
                <a:effectLst/>
                <a:latin typeface="Times New Roman" panose="02020603050405020304" pitchFamily="18" charset="0"/>
                <a:hlinkClick r:id="rId6"/>
              </a:rPr>
              <a:t>Arjun Gaikwad</a:t>
            </a:r>
            <a:r>
              <a:rPr lang="en-IN" sz="1800" b="0" i="0" u="none" strike="noStrike" dirty="0">
                <a:solidFill>
                  <a:srgbClr val="000000"/>
                </a:solidFill>
                <a:effectLst/>
                <a:latin typeface="Times New Roman" panose="02020603050405020304" pitchFamily="18" charset="0"/>
              </a:rPr>
              <a:t>, </a:t>
            </a:r>
            <a:r>
              <a:rPr lang="en-IN" sz="1800" b="0" i="0" u="none" strike="noStrike" dirty="0">
                <a:solidFill>
                  <a:srgbClr val="1155CC"/>
                </a:solidFill>
                <a:effectLst/>
                <a:latin typeface="Times New Roman" panose="02020603050405020304" pitchFamily="18" charset="0"/>
                <a:hlinkClick r:id="rId7"/>
              </a:rPr>
              <a:t>Abhijeet </a:t>
            </a:r>
            <a:r>
              <a:rPr lang="en-IN" sz="1800" b="0" i="0" u="none" strike="noStrike" dirty="0" err="1">
                <a:solidFill>
                  <a:srgbClr val="1155CC"/>
                </a:solidFill>
                <a:effectLst/>
                <a:latin typeface="Times New Roman" panose="02020603050405020304" pitchFamily="18" charset="0"/>
                <a:hlinkClick r:id="rId7"/>
              </a:rPr>
              <a:t>Bansod</a:t>
            </a:r>
            <a:r>
              <a:rPr lang="en-IN" sz="1800" b="0" i="0" u="none" strike="noStrike" dirty="0">
                <a:solidFill>
                  <a:srgbClr val="000000"/>
                </a:solidFill>
                <a:effectLst/>
                <a:latin typeface="Times New Roman" panose="02020603050405020304" pitchFamily="18" charset="0"/>
              </a:rPr>
              <a:t>, </a:t>
            </a:r>
            <a:r>
              <a:rPr lang="en-IN" sz="1800" b="0" i="0" u="none" strike="noStrike" dirty="0">
                <a:solidFill>
                  <a:srgbClr val="1155CC"/>
                </a:solidFill>
                <a:effectLst/>
                <a:latin typeface="Times New Roman" panose="02020603050405020304" pitchFamily="18" charset="0"/>
                <a:hlinkClick r:id="rId8"/>
              </a:rPr>
              <a:t>Atul </a:t>
            </a:r>
            <a:r>
              <a:rPr lang="en-IN" sz="1800" b="0" i="0" u="none" strike="noStrike" dirty="0" err="1">
                <a:solidFill>
                  <a:srgbClr val="1155CC"/>
                </a:solidFill>
                <a:effectLst/>
                <a:latin typeface="Times New Roman" panose="02020603050405020304" pitchFamily="18" charset="0"/>
                <a:hlinkClick r:id="rId8"/>
              </a:rPr>
              <a:t>Borade</a:t>
            </a:r>
            <a:r>
              <a:rPr lang="en-IN" sz="1800" b="0" i="0" u="none" strike="noStrike" dirty="0">
                <a:solidFill>
                  <a:srgbClr val="000000"/>
                </a:solidFill>
                <a:effectLst/>
                <a:latin typeface="Times New Roman" panose="02020603050405020304" pitchFamily="18" charset="0"/>
              </a:rPr>
              <a:t>, “</a:t>
            </a:r>
            <a:r>
              <a:rPr lang="en-IN" sz="1800" b="0" i="0" u="none" strike="noStrike" dirty="0">
                <a:solidFill>
                  <a:srgbClr val="030303"/>
                </a:solidFill>
                <a:effectLst/>
                <a:latin typeface="Times New Roman" panose="02020603050405020304" pitchFamily="18" charset="0"/>
              </a:rPr>
              <a:t>RTOS Based Home Automation System </a:t>
            </a:r>
            <a:r>
              <a:rPr lang="en-IN" sz="1800" b="0" i="0" u="none" strike="noStrike" dirty="0" err="1">
                <a:solidFill>
                  <a:srgbClr val="030303"/>
                </a:solidFill>
                <a:effectLst/>
                <a:latin typeface="Times New Roman" panose="02020603050405020304" pitchFamily="18" charset="0"/>
              </a:rPr>
              <a:t>UsingATMEGA</a:t>
            </a:r>
            <a:r>
              <a:rPr lang="en-IN" sz="1800" b="0" i="0" u="none" strike="noStrike" dirty="0">
                <a:solidFill>
                  <a:srgbClr val="030303"/>
                </a:solidFill>
                <a:effectLst/>
                <a:latin typeface="Times New Roman" panose="02020603050405020304" pitchFamily="18" charset="0"/>
              </a:rPr>
              <a:t>”,</a:t>
            </a:r>
            <a:r>
              <a:rPr lang="en-IN" sz="1800" b="0" i="0" u="none" strike="noStrike" dirty="0">
                <a:solidFill>
                  <a:srgbClr val="030303"/>
                </a:solidFill>
                <a:effectLst/>
                <a:latin typeface="Times New Roman" panose="02020603050405020304" pitchFamily="18" charset="0"/>
                <a:hlinkClick r:id="rId9"/>
              </a:rPr>
              <a:t> </a:t>
            </a:r>
            <a:r>
              <a:rPr lang="en-IN" sz="1800" b="0" i="0" u="none" strike="noStrike" dirty="0">
                <a:solidFill>
                  <a:srgbClr val="1155CC"/>
                </a:solidFill>
                <a:effectLst/>
                <a:latin typeface="Times New Roman" panose="02020603050405020304" pitchFamily="18" charset="0"/>
                <a:hlinkClick r:id="rId9"/>
              </a:rPr>
              <a:t>International Journal of Innovative Research in Computer and Communication Engineering</a:t>
            </a:r>
            <a:r>
              <a:rPr lang="en-IN" sz="1800" b="0" i="0" u="none" strike="noStrike" dirty="0">
                <a:solidFill>
                  <a:srgbClr val="000000"/>
                </a:solidFill>
                <a:effectLst/>
                <a:latin typeface="Times New Roman" panose="02020603050405020304" pitchFamily="18" charset="0"/>
              </a:rPr>
              <a:t> (Research and Reviews)-Vol. 3, </a:t>
            </a:r>
            <a:r>
              <a:rPr lang="en-IN" sz="1800" b="0" i="0" u="none" strike="noStrike" dirty="0" err="1">
                <a:solidFill>
                  <a:srgbClr val="000000"/>
                </a:solidFill>
                <a:effectLst/>
                <a:latin typeface="Times New Roman" panose="02020603050405020304" pitchFamily="18" charset="0"/>
              </a:rPr>
              <a:t>Iss</a:t>
            </a:r>
            <a:r>
              <a:rPr lang="en-IN" sz="1800" b="0" i="0" u="none" strike="noStrike" dirty="0">
                <a:solidFill>
                  <a:srgbClr val="000000"/>
                </a:solidFill>
                <a:effectLst/>
                <a:latin typeface="Times New Roman" panose="02020603050405020304" pitchFamily="18" charset="0"/>
              </a:rPr>
              <a:t>: 2, pp 910-915.</a:t>
            </a:r>
            <a:endParaRPr lang="en-IN" sz="3200"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2.</a:t>
            </a:r>
            <a:r>
              <a:rPr lang="en-IN" sz="1800" b="0" i="0" u="none" strike="noStrike" dirty="0">
                <a:solidFill>
                  <a:srgbClr val="1155CC"/>
                </a:solidFill>
                <a:effectLst/>
                <a:latin typeface="Times New Roman" panose="02020603050405020304" pitchFamily="18" charset="0"/>
                <a:hlinkClick r:id="rId10"/>
              </a:rPr>
              <a:t>Syed </a:t>
            </a:r>
            <a:r>
              <a:rPr lang="en-IN" sz="1800" b="0" i="0" u="none" strike="noStrike" dirty="0" err="1">
                <a:solidFill>
                  <a:srgbClr val="1155CC"/>
                </a:solidFill>
                <a:effectLst/>
                <a:latin typeface="Times New Roman" panose="02020603050405020304" pitchFamily="18" charset="0"/>
                <a:hlinkClick r:id="rId10"/>
              </a:rPr>
              <a:t>Anwaarullah</a:t>
            </a:r>
            <a:r>
              <a:rPr lang="en-IN" sz="1800" b="0" i="0" u="none" strike="noStrike" dirty="0">
                <a:solidFill>
                  <a:srgbClr val="000000"/>
                </a:solidFill>
                <a:effectLst/>
                <a:latin typeface="Times New Roman" panose="02020603050405020304" pitchFamily="18" charset="0"/>
              </a:rPr>
              <a:t>, </a:t>
            </a:r>
            <a:r>
              <a:rPr lang="en-IN" sz="1800" b="0" i="0" u="none" strike="noStrike" dirty="0">
                <a:solidFill>
                  <a:srgbClr val="1155CC"/>
                </a:solidFill>
                <a:effectLst/>
                <a:latin typeface="Times New Roman" panose="02020603050405020304" pitchFamily="18" charset="0"/>
                <a:hlinkClick r:id="rId11"/>
              </a:rPr>
              <a:t>S. V. Altaf</a:t>
            </a:r>
            <a:r>
              <a:rPr lang="en-IN" sz="1800" b="0" i="0" u="none" strike="noStrike" dirty="0">
                <a:solidFill>
                  <a:srgbClr val="000000"/>
                </a:solidFill>
                <a:effectLst/>
                <a:latin typeface="Times New Roman" panose="02020603050405020304" pitchFamily="18" charset="0"/>
              </a:rPr>
              <a:t>, “RTOS based Home Automation System using Android” , 01 Jan 2013.</a:t>
            </a:r>
            <a:endParaRPr lang="en-IN" sz="3200"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3."FreeRTOS Tutorials" on Udemy.</a:t>
            </a:r>
            <a:endParaRPr lang="en-IN" sz="3200" b="0" dirty="0">
              <a:effectLst/>
            </a:endParaRPr>
          </a:p>
          <a:p>
            <a:br>
              <a:rPr lang="en-IN" sz="3200" dirty="0"/>
            </a:br>
            <a:endParaRPr lang="en-IN" sz="2100" b="1" dirty="0">
              <a:latin typeface="Calibri"/>
              <a:ea typeface="Calibri"/>
              <a:cs typeface="Calibri"/>
              <a:sym typeface="Calibri"/>
            </a:endParaRPr>
          </a:p>
        </p:txBody>
      </p:sp>
      <p:pic>
        <p:nvPicPr>
          <p:cNvPr id="1026" name="Picture 2">
            <a:extLst>
              <a:ext uri="{FF2B5EF4-FFF2-40B4-BE49-F238E27FC236}">
                <a16:creationId xmlns:a16="http://schemas.microsoft.com/office/drawing/2014/main" id="{5902253B-5CAC-8274-02BC-BB4F45D78A3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025" y="12488276"/>
            <a:ext cx="9174746" cy="50279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ADBC2A5-E110-FF80-2C30-F6468D03A6EC}"/>
              </a:ext>
            </a:extLst>
          </p:cNvPr>
          <p:cNvSpPr txBox="1"/>
          <p:nvPr/>
        </p:nvSpPr>
        <p:spPr>
          <a:xfrm>
            <a:off x="10489171" y="9324810"/>
            <a:ext cx="8972645" cy="4216539"/>
          </a:xfrm>
          <a:prstGeom prst="rect">
            <a:avLst/>
          </a:prstGeom>
          <a:noFill/>
        </p:spPr>
        <p:txBody>
          <a:bodyPr wrap="square" rtlCol="0">
            <a:spAutoFit/>
          </a:bodyPr>
          <a:lstStyle/>
          <a:p>
            <a:pPr marL="228600" marR="476250" rtl="0">
              <a:spcBef>
                <a:spcPts val="0"/>
              </a:spcBef>
              <a:spcAft>
                <a:spcPts val="0"/>
              </a:spcAft>
            </a:pPr>
            <a:r>
              <a:rPr lang="en-US" sz="2300" b="1" dirty="0">
                <a:latin typeface="+mj-lt"/>
                <a:ea typeface="Calibri"/>
                <a:cs typeface="Calibri"/>
                <a:sym typeface="Calibri"/>
              </a:rPr>
              <a:t>Applications</a:t>
            </a:r>
          </a:p>
          <a:p>
            <a:pPr marL="228600" marR="476250" rtl="0">
              <a:spcBef>
                <a:spcPts val="0"/>
              </a:spcBef>
              <a:spcAft>
                <a:spcPts val="0"/>
              </a:spcAft>
            </a:pPr>
            <a:r>
              <a:rPr lang="en-US" sz="2100" dirty="0">
                <a:latin typeface="Comic Sans MS" panose="030F0702030302020204" pitchFamily="66" charset="0"/>
              </a:rPr>
              <a:t>•Energy efficiency: The home automation system can be designed to optimize energy usage by controlling the lighting, heating, and cooling systems based on occupancy, time of day, and weather conditions.</a:t>
            </a:r>
          </a:p>
          <a:p>
            <a:pPr marL="228600" marR="476250" rtl="0">
              <a:spcBef>
                <a:spcPts val="0"/>
              </a:spcBef>
              <a:spcAft>
                <a:spcPts val="0"/>
              </a:spcAft>
            </a:pPr>
            <a:r>
              <a:rPr lang="en-US" sz="2100" dirty="0">
                <a:latin typeface="Comic Sans MS" panose="030F0702030302020204" pitchFamily="66" charset="0"/>
              </a:rPr>
              <a:t>•Security: The home automation system can be integrated with security cameras, motion sensors, and door locks to provide enhanced security and surveillance</a:t>
            </a:r>
          </a:p>
          <a:p>
            <a:pPr marL="228600" marR="476250" rtl="0">
              <a:spcBef>
                <a:spcPts val="0"/>
              </a:spcBef>
              <a:spcAft>
                <a:spcPts val="0"/>
              </a:spcAft>
            </a:pPr>
            <a:r>
              <a:rPr lang="en-US" sz="2100" dirty="0">
                <a:latin typeface="Comic Sans MS" panose="030F0702030302020204" pitchFamily="66" charset="0"/>
              </a:rPr>
              <a:t>•Convenience: The home automation system can provide users with a seamless and intuitive experience by allowing them to control their devices through voice assistants, mobile applications, and web services.</a:t>
            </a:r>
          </a:p>
          <a:p>
            <a:endParaRPr lang="en-IN" dirty="0"/>
          </a:p>
        </p:txBody>
      </p:sp>
      <p:sp>
        <p:nvSpPr>
          <p:cNvPr id="3" name="TextBox 2">
            <a:extLst>
              <a:ext uri="{FF2B5EF4-FFF2-40B4-BE49-F238E27FC236}">
                <a16:creationId xmlns:a16="http://schemas.microsoft.com/office/drawing/2014/main" id="{B9AD4CE2-9A64-03E7-8384-FDA2192525D0}"/>
              </a:ext>
            </a:extLst>
          </p:cNvPr>
          <p:cNvSpPr txBox="1"/>
          <p:nvPr/>
        </p:nvSpPr>
        <p:spPr>
          <a:xfrm>
            <a:off x="10655430" y="18921605"/>
            <a:ext cx="9138900" cy="923330"/>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r>
              <a:rPr lang="en-US" sz="1800" b="1" dirty="0">
                <a:solidFill>
                  <a:srgbClr val="990000"/>
                </a:solidFill>
                <a:latin typeface="Comic Sans MS"/>
                <a:sym typeface="Comic Sans MS"/>
              </a:rPr>
              <a:t>Presented by:</a:t>
            </a:r>
            <a:r>
              <a:rPr lang="en-US" sz="1800" dirty="0">
                <a:solidFill>
                  <a:srgbClr val="0000FF"/>
                </a:solidFill>
              </a:rPr>
              <a:t> Rishabh Kumar Lal(1RV22CS159), </a:t>
            </a:r>
          </a:p>
          <a:p>
            <a:pPr marL="0" lvl="0" indent="0" algn="l" rtl="0">
              <a:spcBef>
                <a:spcPts val="0"/>
              </a:spcBef>
              <a:spcAft>
                <a:spcPts val="0"/>
              </a:spcAft>
              <a:buClr>
                <a:schemeClr val="dk1"/>
              </a:buClr>
              <a:buSzPts val="1100"/>
              <a:buFont typeface="Arial"/>
              <a:buNone/>
            </a:pPr>
            <a:r>
              <a:rPr lang="en-US" sz="1800" dirty="0">
                <a:solidFill>
                  <a:srgbClr val="0000FF"/>
                </a:solidFill>
              </a:rPr>
              <a:t>                         </a:t>
            </a:r>
            <a:r>
              <a:rPr lang="en-US" sz="1800" dirty="0" err="1">
                <a:solidFill>
                  <a:srgbClr val="0000FF"/>
                </a:solidFill>
              </a:rPr>
              <a:t>Sankalpa</a:t>
            </a:r>
            <a:r>
              <a:rPr lang="en-US" sz="1800" dirty="0">
                <a:solidFill>
                  <a:srgbClr val="0000FF"/>
                </a:solidFill>
              </a:rPr>
              <a:t> BR (1RV22CS178),</a:t>
            </a:r>
          </a:p>
          <a:p>
            <a:pPr marL="0" lvl="0" indent="0" algn="l" rtl="0">
              <a:spcBef>
                <a:spcPts val="0"/>
              </a:spcBef>
              <a:spcAft>
                <a:spcPts val="0"/>
              </a:spcAft>
              <a:buClr>
                <a:schemeClr val="dk1"/>
              </a:buClr>
              <a:buSzPts val="1100"/>
              <a:buFont typeface="Arial"/>
              <a:buNone/>
            </a:pPr>
            <a:r>
              <a:rPr lang="en-US" sz="1800">
                <a:solidFill>
                  <a:srgbClr val="0000FF"/>
                </a:solidFill>
              </a:rPr>
              <a:t>                         Risheek</a:t>
            </a:r>
            <a:r>
              <a:rPr lang="en-US" sz="1800" dirty="0">
                <a:solidFill>
                  <a:srgbClr val="0000FF"/>
                </a:solidFill>
              </a:rPr>
              <a:t> S(1RV22CS160).</a:t>
            </a:r>
            <a:endParaRPr lang="en-IN" sz="18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731</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Times New Roman</vt:lpstr>
      <vt:lpstr>Comic Sans MS</vt:lpstr>
      <vt:lpstr>Arial</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rishabh kl</cp:lastModifiedBy>
  <cp:revision>2</cp:revision>
  <dcterms:modified xsi:type="dcterms:W3CDTF">2024-03-26T20:02:49Z</dcterms:modified>
</cp:coreProperties>
</file>