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0" r:id="rId2"/>
    <p:sldId id="327" r:id="rId3"/>
    <p:sldId id="328" r:id="rId4"/>
    <p:sldId id="329" r:id="rId5"/>
    <p:sldId id="331" r:id="rId6"/>
    <p:sldId id="332" r:id="rId7"/>
    <p:sldId id="33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72" autoAdjust="0"/>
  </p:normalViewPr>
  <p:slideViewPr>
    <p:cSldViewPr>
      <p:cViewPr varScale="1">
        <p:scale>
          <a:sx n="76" d="100"/>
          <a:sy n="76" d="100"/>
        </p:scale>
        <p:origin x="-26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E0E89-F021-4467-BF97-985D3A002956}" type="datetimeFigureOut">
              <a:rPr lang="fr-FR" smtClean="0"/>
              <a:pPr/>
              <a:t>10/07/2013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9F806-7BA7-475D-AB06-3BF21E8F0BD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08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B9E730-F5C3-4676-B3E2-2BDF5C2D3A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  <p:sp>
        <p:nvSpPr>
          <p:cNvPr id="1843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dirty="0" smtClean="0"/>
              <a:t>* Brian </a:t>
            </a:r>
            <a:r>
              <a:rPr lang="fr-FR" dirty="0" err="1" smtClean="0"/>
              <a:t>is</a:t>
            </a:r>
            <a:r>
              <a:rPr lang="fr-FR" dirty="0" smtClean="0"/>
              <a:t> a simulator for </a:t>
            </a:r>
            <a:r>
              <a:rPr lang="fr-FR" dirty="0" err="1" smtClean="0"/>
              <a:t>spiking</a:t>
            </a:r>
            <a:r>
              <a:rPr lang="fr-FR" dirty="0" smtClean="0"/>
              <a:t> neural networks in Python</a:t>
            </a:r>
          </a:p>
        </p:txBody>
      </p:sp>
      <p:sp>
        <p:nvSpPr>
          <p:cNvPr id="1843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ABDE89C-1EA2-48D2-A383-0702DCE51222}" type="slidenum">
              <a:rPr lang="fr-FR" sz="1200">
                <a:latin typeface="Calibri" pitchFamily="34" charset="0"/>
              </a:rPr>
              <a:pPr algn="r"/>
              <a:t>1</a:t>
            </a:fld>
            <a:endParaRPr lang="fr-FR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5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F806-7BA7-475D-AB06-3BF21E8F0BD1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78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10/07/2013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10/07/2013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iansimulator.org/docs/hear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381000" y="5524500"/>
            <a:ext cx="4786313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 smtClean="0">
                <a:latin typeface="Calibri" pitchFamily="34" charset="0"/>
              </a:rPr>
              <a:t>Bertrand Fontaine</a:t>
            </a:r>
            <a:endParaRPr lang="fr-FR" dirty="0">
              <a:latin typeface="Calibri" pitchFamily="34" charset="0"/>
            </a:endParaRPr>
          </a:p>
          <a:p>
            <a:r>
              <a:rPr lang="fr-FR" sz="1400" dirty="0" smtClean="0">
                <a:latin typeface="Calibri" pitchFamily="34" charset="0"/>
              </a:rPr>
              <a:t>Albert Einstein </a:t>
            </a:r>
            <a:r>
              <a:rPr lang="fr-FR" sz="1400" dirty="0" err="1" smtClean="0">
                <a:latin typeface="Calibri" pitchFamily="34" charset="0"/>
              </a:rPr>
              <a:t>college</a:t>
            </a:r>
            <a:r>
              <a:rPr lang="fr-FR" sz="1400" dirty="0" smtClean="0">
                <a:latin typeface="Calibri" pitchFamily="34" charset="0"/>
              </a:rPr>
              <a:t> of </a:t>
            </a:r>
            <a:r>
              <a:rPr lang="fr-FR" sz="1400" dirty="0" err="1" smtClean="0">
                <a:latin typeface="Calibri" pitchFamily="34" charset="0"/>
              </a:rPr>
              <a:t>medicine</a:t>
            </a:r>
            <a:r>
              <a:rPr lang="fr-FR" sz="1400" dirty="0" smtClean="0">
                <a:latin typeface="Calibri" pitchFamily="34" charset="0"/>
              </a:rPr>
              <a:t>, NY</a:t>
            </a:r>
            <a:endParaRPr lang="fr-FR" sz="1400" dirty="0" smtClean="0">
              <a:latin typeface="Calibri" pitchFamily="34" charset="0"/>
            </a:endParaRPr>
          </a:p>
          <a:p>
            <a:r>
              <a:rPr lang="fr-FR" sz="1400" dirty="0" smtClean="0"/>
              <a:t>Bertrand.fontaine@einstein.yu.edu</a:t>
            </a:r>
            <a:endParaRPr lang="fr-FR" sz="1400" dirty="0" smtClean="0"/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3214688" y="414908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 dirty="0">
                <a:latin typeface="Courier New" pitchFamily="49" charset="0"/>
                <a:cs typeface="Courier New" pitchFamily="49" charset="0"/>
              </a:rPr>
              <a:t>http://www.briansimulator.org</a:t>
            </a:r>
          </a:p>
        </p:txBody>
      </p:sp>
      <p:sp>
        <p:nvSpPr>
          <p:cNvPr id="8" name="Rectangle 7"/>
          <p:cNvSpPr/>
          <p:nvPr/>
        </p:nvSpPr>
        <p:spPr>
          <a:xfrm>
            <a:off x="6502400" y="6572250"/>
            <a:ext cx="257175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7644623" cy="2771628"/>
          </a:xfrm>
          <a:prstGeom prst="rect">
            <a:avLst/>
          </a:prstGeom>
        </p:spPr>
      </p:pic>
      <p:pic>
        <p:nvPicPr>
          <p:cNvPr id="10" name="Picture 22" descr="Einstein_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366" y="5734994"/>
            <a:ext cx="1937817" cy="69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advTm="402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FR" dirty="0" err="1" smtClean="0"/>
              <a:t>Peripheral</a:t>
            </a:r>
            <a:r>
              <a:rPr lang="fr-FR" dirty="0" smtClean="0"/>
              <a:t> </a:t>
            </a:r>
            <a:r>
              <a:rPr lang="fr-FR" dirty="0" err="1" smtClean="0"/>
              <a:t>a</a:t>
            </a:r>
            <a:r>
              <a:rPr lang="fr-FR" dirty="0" err="1" smtClean="0"/>
              <a:t>uditory</a:t>
            </a:r>
            <a:r>
              <a:rPr lang="fr-FR" dirty="0" smtClean="0"/>
              <a:t> system</a:t>
            </a:r>
            <a:endParaRPr lang="en-US" dirty="0"/>
          </a:p>
        </p:txBody>
      </p:sp>
      <p:pic>
        <p:nvPicPr>
          <p:cNvPr id="1026" name="Picture 2" descr="Hearing mechan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79" y="1412776"/>
            <a:ext cx="4410911" cy="220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silar membrane analysis of sound frequenc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79" y="3950339"/>
            <a:ext cx="4410910" cy="247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5812" y="6525344"/>
            <a:ext cx="46826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http://www.ifd.mavt.ethz.ch/education/student_projects/edom_Hopf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556792"/>
            <a:ext cx="4104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Sound makes the tympanic membrane vibrate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Middle ear matches impedance between air and fluid in cochlea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Different frequencies make the basilar membrane vibrate at different positions -&gt; frequency analyzer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Hair cell vibrate with the basilar membrane and auditory nerve discharge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cochlear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96952"/>
            <a:ext cx="8251390" cy="3168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1412776"/>
            <a:ext cx="727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Band-pass filter at different frequencies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Non-</a:t>
            </a:r>
            <a:r>
              <a:rPr lang="en-US" sz="2000" dirty="0" err="1" smtClean="0"/>
              <a:t>linearities</a:t>
            </a:r>
            <a:r>
              <a:rPr lang="en-US" sz="2000" dirty="0" smtClean="0"/>
              <a:t> (compression, halve-wave rectification…)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Spike generation (Poisson process, LIF neuron…)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328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Brian hears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of frequency channels</a:t>
            </a:r>
          </a:p>
          <a:p>
            <a:r>
              <a:rPr lang="en-US" dirty="0" smtClean="0"/>
              <a:t>Buffering </a:t>
            </a:r>
          </a:p>
          <a:p>
            <a:r>
              <a:rPr lang="en-US" dirty="0" smtClean="0"/>
              <a:t>Python, C, or GPU</a:t>
            </a:r>
          </a:p>
          <a:p>
            <a:r>
              <a:rPr lang="en-US" dirty="0" smtClean="0"/>
              <a:t>Library of complex cochlear and auditory nerve models</a:t>
            </a:r>
          </a:p>
          <a:p>
            <a:r>
              <a:rPr lang="en-US" dirty="0" smtClean="0"/>
              <a:t>Head related transfer function</a:t>
            </a:r>
          </a:p>
          <a:p>
            <a:r>
              <a:rPr lang="en-US" dirty="0" smtClean="0"/>
              <a:t>Modular approach: easy to build new complex model</a:t>
            </a:r>
          </a:p>
          <a:p>
            <a:r>
              <a:rPr lang="en-US" dirty="0" smtClean="0"/>
              <a:t>Easy to interface with Brian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0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smtClean="0"/>
              <a:t>Complex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836712"/>
            <a:ext cx="5112568" cy="588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1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Control </a:t>
            </a:r>
            <a:r>
              <a:rPr lang="en-US" dirty="0" err="1" smtClean="0"/>
              <a:t>filterbank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96209"/>
            <a:ext cx="5904656" cy="518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8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Fontaine B, Goodman DFM, </a:t>
            </a:r>
            <a:r>
              <a:rPr lang="en-US" sz="2400" dirty="0" err="1"/>
              <a:t>Benichoux</a:t>
            </a:r>
            <a:r>
              <a:rPr lang="en-US" sz="2400" dirty="0"/>
              <a:t> V and </a:t>
            </a:r>
            <a:r>
              <a:rPr lang="en-US" sz="2400" dirty="0" err="1"/>
              <a:t>Brette</a:t>
            </a:r>
            <a:r>
              <a:rPr lang="en-US" sz="2400" dirty="0"/>
              <a:t> R (2011) Brian hears: online auditory processing using </a:t>
            </a:r>
            <a:r>
              <a:rPr lang="en-US" sz="2400" dirty="0" err="1"/>
              <a:t>vectorization</a:t>
            </a:r>
            <a:r>
              <a:rPr lang="en-US" sz="2400" dirty="0"/>
              <a:t> over channels. Front. </a:t>
            </a:r>
            <a:r>
              <a:rPr lang="en-US" sz="2400" dirty="0" err="1"/>
              <a:t>Neuroinform</a:t>
            </a:r>
            <a:r>
              <a:rPr lang="en-US" sz="2400" dirty="0"/>
              <a:t>. 5:9. </a:t>
            </a:r>
            <a:r>
              <a:rPr lang="en-US" sz="2400" dirty="0" err="1"/>
              <a:t>doi</a:t>
            </a:r>
            <a:r>
              <a:rPr lang="en-US" sz="2400" dirty="0"/>
              <a:t>: </a:t>
            </a:r>
            <a:r>
              <a:rPr lang="en-US" sz="2400" dirty="0" smtClean="0"/>
              <a:t>10.3389/fninf.2011.00009</a:t>
            </a: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www.briansimulator.org/docs/hears.html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Brian/examples/hears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7361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181</Words>
  <Application>Microsoft Office PowerPoint</Application>
  <PresentationFormat>On-screen Show (4:3)</PresentationFormat>
  <Paragraphs>37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Thème Office</vt:lpstr>
      <vt:lpstr>PowerPoint Presentation</vt:lpstr>
      <vt:lpstr>Peripheral auditory system</vt:lpstr>
      <vt:lpstr>Simple cochlear model</vt:lpstr>
      <vt:lpstr>Brian hears</vt:lpstr>
      <vt:lpstr>Complex model</vt:lpstr>
      <vt:lpstr>Control filterbank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Romain</dc:creator>
  <cp:lastModifiedBy>bertrand</cp:lastModifiedBy>
  <cp:revision>283</cp:revision>
  <dcterms:created xsi:type="dcterms:W3CDTF">2010-01-14T18:38:30Z</dcterms:created>
  <dcterms:modified xsi:type="dcterms:W3CDTF">2013-07-10T15:00:25Z</dcterms:modified>
</cp:coreProperties>
</file>