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0" r:id="rId2"/>
    <p:sldId id="258" r:id="rId3"/>
    <p:sldId id="322" r:id="rId4"/>
    <p:sldId id="323" r:id="rId5"/>
    <p:sldId id="324" r:id="rId6"/>
    <p:sldId id="325" r:id="rId7"/>
    <p:sldId id="326" r:id="rId8"/>
    <p:sldId id="32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72" autoAdjust="0"/>
  </p:normalViewPr>
  <p:slideViewPr>
    <p:cSldViewPr>
      <p:cViewPr varScale="1">
        <p:scale>
          <a:sx n="82" d="100"/>
          <a:sy n="82" d="100"/>
        </p:scale>
        <p:origin x="24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E0E89-F021-4467-BF97-985D3A002956}" type="datetimeFigureOut">
              <a:rPr lang="fr-FR" smtClean="0"/>
              <a:pPr/>
              <a:t>09/07/2013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9F806-7BA7-475D-AB06-3BF21E8F0BD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08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B9E730-F5C3-4676-B3E2-2BDF5C2D3A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dirty="0" smtClean="0"/>
              <a:t>* Brian </a:t>
            </a:r>
            <a:r>
              <a:rPr lang="fr-FR" dirty="0" err="1" smtClean="0"/>
              <a:t>is</a:t>
            </a:r>
            <a:r>
              <a:rPr lang="fr-FR" dirty="0" smtClean="0"/>
              <a:t> a simulator for </a:t>
            </a:r>
            <a:r>
              <a:rPr lang="fr-FR" dirty="0" err="1" smtClean="0"/>
              <a:t>spiking</a:t>
            </a:r>
            <a:r>
              <a:rPr lang="fr-FR" dirty="0" smtClean="0"/>
              <a:t> neural networks in Python</a:t>
            </a:r>
          </a:p>
        </p:txBody>
      </p:sp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BDE89C-1EA2-48D2-A383-0702DCE51222}" type="slidenum">
              <a:rPr lang="fr-FR" sz="1200">
                <a:latin typeface="Calibri" pitchFamily="34" charset="0"/>
              </a:rPr>
              <a:pPr algn="r"/>
              <a:t>1</a:t>
            </a:fld>
            <a:endParaRPr lang="fr-FR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5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Motto</a:t>
            </a:r>
            <a:r>
              <a:rPr lang="fr-FR" dirty="0" smtClean="0"/>
              <a:t> of Brian:</a:t>
            </a:r>
            <a:r>
              <a:rPr lang="fr-FR" baseline="0" dirty="0" smtClean="0"/>
              <a:t> Brian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optimized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productivity</a:t>
            </a:r>
            <a:endParaRPr lang="fr-FR" dirty="0" smtClean="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fr-FR" dirty="0" smtClean="0"/>
              <a:t> For </a:t>
            </a:r>
            <a:r>
              <a:rPr lang="fr-FR" dirty="0" err="1" smtClean="0"/>
              <a:t>those</a:t>
            </a:r>
            <a:r>
              <a:rPr lang="fr-FR" dirty="0" smtClean="0"/>
              <a:t> cases: simplifies model </a:t>
            </a:r>
            <a:r>
              <a:rPr lang="fr-FR" dirty="0" err="1" smtClean="0"/>
              <a:t>coding</a:t>
            </a:r>
            <a:r>
              <a:rPr lang="fr-FR" dirty="0" smtClean="0"/>
              <a:t> but flexible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fr-FR" dirty="0" smtClean="0"/>
              <a:t> Our </a:t>
            </a:r>
            <a:r>
              <a:rPr lang="fr-FR" dirty="0" err="1" smtClean="0"/>
              <a:t>approach</a:t>
            </a:r>
            <a:r>
              <a:rPr lang="fr-FR" dirty="0" smtClean="0"/>
              <a:t>: 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equations</a:t>
            </a:r>
            <a:endParaRPr lang="fr-FR" dirty="0" smtClean="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Examples</a:t>
            </a:r>
            <a:endParaRPr lang="fr-FR" dirty="0" smtClean="0"/>
          </a:p>
        </p:txBody>
      </p:sp>
      <p:sp>
        <p:nvSpPr>
          <p:cNvPr id="2253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D358EB-E2D6-4E1A-9C10-76730A42CE36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11459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Brian logo 128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620713"/>
            <a:ext cx="8928100" cy="47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6" descr="logoE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688" y="5502275"/>
            <a:ext cx="2389187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381000" y="5524500"/>
            <a:ext cx="4786313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>
                <a:latin typeface="Calibri" pitchFamily="34" charset="0"/>
              </a:rPr>
              <a:t>Romain </a:t>
            </a:r>
            <a:r>
              <a:rPr lang="fr-FR" dirty="0" smtClean="0">
                <a:latin typeface="Calibri" pitchFamily="34" charset="0"/>
              </a:rPr>
              <a:t>Brette</a:t>
            </a:r>
            <a:endParaRPr lang="fr-FR" dirty="0">
              <a:latin typeface="Calibri" pitchFamily="34" charset="0"/>
            </a:endParaRPr>
          </a:p>
          <a:p>
            <a:r>
              <a:rPr lang="fr-FR" sz="1400" dirty="0">
                <a:latin typeface="Calibri" pitchFamily="34" charset="0"/>
              </a:rPr>
              <a:t>Ecole Normale </a:t>
            </a:r>
            <a:r>
              <a:rPr lang="fr-FR" sz="1400" dirty="0" smtClean="0">
                <a:latin typeface="Calibri" pitchFamily="34" charset="0"/>
              </a:rPr>
              <a:t>Supérieure, Paris</a:t>
            </a:r>
          </a:p>
          <a:p>
            <a:r>
              <a:rPr lang="fr-FR" sz="1400" dirty="0" smtClean="0"/>
              <a:t>romain.brette@ens.fr</a:t>
            </a: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3214688" y="5072063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 dirty="0">
                <a:latin typeface="Courier New" pitchFamily="49" charset="0"/>
                <a:cs typeface="Courier New" pitchFamily="49" charset="0"/>
              </a:rPr>
              <a:t>http://www.briansimulator.org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6502400" y="6572250"/>
            <a:ext cx="2571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07904" y="260648"/>
            <a:ext cx="2077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i="1" dirty="0" smtClean="0"/>
              <a:t>Synapses</a:t>
            </a:r>
            <a:endParaRPr lang="fr-FR" sz="4000" i="1" dirty="0"/>
          </a:p>
        </p:txBody>
      </p:sp>
    </p:spTree>
    <p:custDataLst>
      <p:tags r:id="rId1"/>
    </p:custDataLst>
  </p:cSld>
  <p:clrMapOvr>
    <a:masterClrMapping/>
  </p:clrMapOvr>
  <p:transition advTm="40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35 -0.72727 C -0.025 -0.71339 -0.02465 -0.69951 -0.02413 -0.68563 C -0.02378 -0.67823 -0.02378 -0.67037 -0.02291 -0.66296 C -0.02257 -0.65973 -0.02048 -0.65348 -0.02048 -0.65348 C -0.02812 -0.59287 -0.01927 -0.66574 -0.02291 -0.49294 C -0.02309 -0.48438 -0.02535 -0.46727 -0.02535 -0.46727 C -0.02604 -0.44922 -0.025 -0.42632 -0.03142 -0.40944 C -0.03003 -0.34027 -0.02101 -0.25006 -0.03264 -0.18783 C -0.03125 -0.12838 -0.03281 -0.06916 -0.03142 -0.00971 C -0.02656 -0.01943 -0.02812 -0.031 -0.02535 -0.04187 C -0.02413 -0.05251 -0.0276 -0.11011 -0.0217 -0.08674 C -0.02135 -0.08096 -0.02153 -0.07495 -0.02048 -0.06916 C -0.02014 -0.06754 -0.01944 -0.07564 -0.01927 -0.07402 C -0.01788 -0.05274 -0.02274 -0.03817 -0.01458 -0.02267 C -0.01423 -0.01619 -0.0151 -0.00925 -0.01337 -0.00324 C -0.01285 -0.00139 -0.00972 -0.01434 -0.00972 -0.01457 C -0.00764 -0.0222 -0.00451 -0.02706 -0.00121 -0.03377 C -0.00243 -0.0414 -0.00382 -0.04858 -0.00486 -0.05621 C -0.00503 -0.05783 -0.00364 -0.05135 -0.00364 -0.05135 C -0.0033 -0.03377 -0.0033 -0.01596 -0.00243 0.00162 C -0.00243 0.00324 -0.00243 -0.00254 -0.00121 -0.00324 C -0.00035 -0.0037 -0.00035 -0.00115 -1.66667E-6 1.96391E-6 " pathEditMode="relative" ptsTypes="fffffffffffffffffffffA">
                                      <p:cBhvr>
                                        <p:cTn id="8" dur="3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43560" cy="1143000"/>
          </a:xfrm>
        </p:spPr>
        <p:txBody>
          <a:bodyPr/>
          <a:lstStyle/>
          <a:p>
            <a:pPr eaLnBrk="1" hangingPunct="1"/>
            <a:r>
              <a:rPr lang="fr-FR" dirty="0" smtClean="0"/>
              <a:t>The spirit of </a:t>
            </a:r>
          </a:p>
        </p:txBody>
      </p:sp>
      <p:pic>
        <p:nvPicPr>
          <p:cNvPr id="10243" name="Picture 2" descr="C:\eclipse\workspace\More Brian\website\bria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428604"/>
            <a:ext cx="1905000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0" y="1219200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Gill Sans MT" pitchFamily="34" charset="0"/>
              </a:rPr>
              <a:t>“</a:t>
            </a:r>
            <a:r>
              <a:rPr lang="en-US" sz="2000" i="1">
                <a:latin typeface="Gill Sans MT" pitchFamily="34" charset="0"/>
              </a:rPr>
              <a:t>A simulator should not only save the time of processors, but also the time of scientists</a:t>
            </a:r>
            <a:r>
              <a:rPr lang="en-US" sz="2000">
                <a:latin typeface="Gill Sans MT" pitchFamily="34" charset="0"/>
              </a:rPr>
              <a:t>”</a:t>
            </a:r>
          </a:p>
        </p:txBody>
      </p:sp>
      <p:pic>
        <p:nvPicPr>
          <p:cNvPr id="10245" name="Picture 2" descr="C:\Boulot\Cours\Cours ENS\2009\Ordinateu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2057400"/>
            <a:ext cx="17018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 descr="D:\Boulot\Financements\ERC\Interview\paper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209800"/>
            <a:ext cx="1285875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ZoneTexte 8"/>
          <p:cNvSpPr txBox="1">
            <a:spLocks noChangeArrowheads="1"/>
          </p:cNvSpPr>
          <p:nvPr/>
        </p:nvSpPr>
        <p:spPr bwMode="auto">
          <a:xfrm>
            <a:off x="2579688" y="3429000"/>
            <a:ext cx="9255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i="1"/>
              <a:t>scientist</a:t>
            </a:r>
          </a:p>
        </p:txBody>
      </p:sp>
      <p:sp>
        <p:nvSpPr>
          <p:cNvPr id="10248" name="ZoneTexte 9"/>
          <p:cNvSpPr txBox="1">
            <a:spLocks noChangeArrowheads="1"/>
          </p:cNvSpPr>
          <p:nvPr/>
        </p:nvSpPr>
        <p:spPr bwMode="auto">
          <a:xfrm>
            <a:off x="5664200" y="3505200"/>
            <a:ext cx="1041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i="1"/>
              <a:t>computer</a:t>
            </a:r>
          </a:p>
        </p:txBody>
      </p:sp>
      <p:sp>
        <p:nvSpPr>
          <p:cNvPr id="10249" name="ZoneTexte 10"/>
          <p:cNvSpPr txBox="1">
            <a:spLocks noChangeArrowheads="1"/>
          </p:cNvSpPr>
          <p:nvPr/>
        </p:nvSpPr>
        <p:spPr bwMode="auto">
          <a:xfrm>
            <a:off x="1865313" y="3943350"/>
            <a:ext cx="5830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/>
              <a:t>Writing code often takes more time than running it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905000" y="4724400"/>
            <a:ext cx="3200400" cy="15240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fr-FR" sz="2400" u="sng" smtClean="0"/>
              <a:t>Goals:</a:t>
            </a:r>
          </a:p>
          <a:p>
            <a:r>
              <a:rPr lang="fr-FR" sz="2400" smtClean="0"/>
              <a:t>Quick model coding</a:t>
            </a:r>
          </a:p>
          <a:p>
            <a:r>
              <a:rPr lang="fr-FR" sz="2400" smtClean="0"/>
              <a:t>Flexible</a:t>
            </a:r>
          </a:p>
        </p:txBody>
      </p:sp>
      <p:sp>
        <p:nvSpPr>
          <p:cNvPr id="13" name="Accolade fermante 12"/>
          <p:cNvSpPr/>
          <p:nvPr/>
        </p:nvSpPr>
        <p:spPr>
          <a:xfrm>
            <a:off x="4953000" y="5257800"/>
            <a:ext cx="457200" cy="762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5486400" y="5297488"/>
            <a:ext cx="3657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models are defined by equations (rather than pre-defined)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474822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Goodman, D. and R. </a:t>
            </a:r>
            <a:r>
              <a:rPr lang="en-US" sz="1600" i="1" dirty="0" err="1" smtClean="0"/>
              <a:t>Brette</a:t>
            </a:r>
            <a:r>
              <a:rPr lang="en-US" sz="1600" i="1" dirty="0" smtClean="0"/>
              <a:t> (2009). The Brian simulator. Front </a:t>
            </a:r>
            <a:r>
              <a:rPr lang="en-US" sz="1600" i="1" dirty="0" err="1" smtClean="0"/>
              <a:t>Neurosci</a:t>
            </a:r>
            <a:r>
              <a:rPr lang="en-US" sz="1600" i="1" dirty="0" smtClean="0"/>
              <a:t> doi:10.3389/neuro.01.026.2009.</a:t>
            </a:r>
            <a:endParaRPr lang="fr-FR" sz="1600" i="1" dirty="0"/>
          </a:p>
        </p:txBody>
      </p:sp>
    </p:spTree>
    <p:custDataLst>
      <p:tags r:id="rId1"/>
    </p:custDataLst>
  </p:cSld>
  <p:clrMapOvr>
    <a:masterClrMapping/>
  </p:clrMapOvr>
  <p:transition advTm="113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mechanism</a:t>
            </a:r>
            <a:r>
              <a:rPr lang="fr-FR" dirty="0" smtClean="0"/>
              <a:t> for synapses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417638"/>
            <a:ext cx="2885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The</a:t>
            </a:r>
            <a:r>
              <a:rPr lang="en-US" sz="2000" dirty="0" smtClean="0"/>
              <a:t>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/>
              <a:t>c</a:t>
            </a:r>
            <a:r>
              <a:rPr lang="en-US" sz="2000" dirty="0" smtClean="0"/>
              <a:t>lass: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2001614"/>
            <a:ext cx="6916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1 synapse (max.) per </a:t>
            </a:r>
            <a:r>
              <a:rPr lang="fr-FR" dirty="0" err="1" smtClean="0"/>
              <a:t>pre</a:t>
            </a:r>
            <a:r>
              <a:rPr lang="fr-FR" dirty="0" smtClean="0"/>
              <a:t>/post </a:t>
            </a:r>
            <a:r>
              <a:rPr lang="fr-FR" dirty="0" err="1" smtClean="0"/>
              <a:t>neuron</a:t>
            </a:r>
            <a:r>
              <a:rPr lang="fr-FR" dirty="0" smtClean="0"/>
              <a:t> pair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Each</a:t>
            </a:r>
            <a:r>
              <a:rPr lang="fr-FR" dirty="0" smtClean="0"/>
              <a:t> synapse has one value (</a:t>
            </a:r>
            <a:r>
              <a:rPr lang="fr-FR" dirty="0" err="1" smtClean="0"/>
              <a:t>weight</a:t>
            </a:r>
            <a:r>
              <a:rPr lang="fr-F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Synaptic</a:t>
            </a:r>
            <a:r>
              <a:rPr lang="fr-FR" dirty="0" smtClean="0"/>
              <a:t> transmission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incrementing</a:t>
            </a:r>
            <a:r>
              <a:rPr lang="fr-FR" dirty="0" smtClean="0"/>
              <a:t> one </a:t>
            </a:r>
            <a:r>
              <a:rPr lang="fr-FR" dirty="0" err="1" smtClean="0"/>
              <a:t>postsynaptic</a:t>
            </a:r>
            <a:r>
              <a:rPr lang="fr-FR" dirty="0" smtClean="0"/>
              <a:t> variable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STDP and short-</a:t>
            </a:r>
            <a:r>
              <a:rPr lang="fr-FR" dirty="0" err="1" smtClean="0"/>
              <a:t>term</a:t>
            </a:r>
            <a:r>
              <a:rPr lang="fr-FR" dirty="0" smtClean="0"/>
              <a:t> </a:t>
            </a:r>
            <a:r>
              <a:rPr lang="fr-FR" dirty="0" err="1" smtClean="0"/>
              <a:t>plasticity</a:t>
            </a:r>
            <a:r>
              <a:rPr lang="fr-FR" dirty="0" smtClean="0"/>
              <a:t> are </a:t>
            </a:r>
            <a:r>
              <a:rPr lang="fr-FR" dirty="0" err="1" smtClean="0"/>
              <a:t>separate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5730" y="3501008"/>
            <a:ext cx="182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/>
              <a:t>What’s</a:t>
            </a:r>
            <a:r>
              <a:rPr lang="fr-FR" sz="2000" dirty="0" smtClean="0"/>
              <a:t> </a:t>
            </a:r>
            <a:r>
              <a:rPr lang="fr-FR" sz="2000" dirty="0" err="1" smtClean="0"/>
              <a:t>missing</a:t>
            </a:r>
            <a:r>
              <a:rPr lang="fr-FR" sz="2000" dirty="0" smtClean="0"/>
              <a:t>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62141" y="4077072"/>
            <a:ext cx="4634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Nonlinear</a:t>
            </a:r>
            <a:r>
              <a:rPr lang="fr-FR" dirty="0" smtClean="0"/>
              <a:t> synapses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Probabilistic</a:t>
            </a:r>
            <a:r>
              <a:rPr lang="fr-FR" dirty="0" smtClean="0"/>
              <a:t> transmission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Gap </a:t>
            </a:r>
            <a:r>
              <a:rPr lang="fr-FR" dirty="0" err="1" smtClean="0"/>
              <a:t>junctions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 smtClean="0"/>
              <a:t>Complex</a:t>
            </a:r>
            <a:r>
              <a:rPr lang="fr-FR" dirty="0" smtClean="0"/>
              <a:t> STDP </a:t>
            </a:r>
            <a:r>
              <a:rPr lang="fr-FR" dirty="0" err="1" smtClean="0"/>
              <a:t>rules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Multiple synapses (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err="1" smtClean="0"/>
              <a:t>with</a:t>
            </a:r>
            <a:r>
              <a:rPr lang="fr-FR" dirty="0" smtClean="0"/>
              <a:t> multiple </a:t>
            </a:r>
            <a:r>
              <a:rPr lang="fr-FR" dirty="0" err="1" smtClean="0"/>
              <a:t>delays</a:t>
            </a:r>
            <a:r>
              <a:rPr lang="fr-F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7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Synapses </a:t>
            </a:r>
            <a:r>
              <a:rPr lang="fr-FR" dirty="0" smtClean="0"/>
              <a:t>class (BEP-21)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 </a:t>
            </a:r>
            <a:r>
              <a:rPr lang="fr-FR" sz="2400" dirty="0" err="1" smtClean="0"/>
              <a:t>synaptic</a:t>
            </a:r>
            <a:r>
              <a:rPr lang="fr-FR" sz="2400" dirty="0" smtClean="0"/>
              <a:t> model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defined</a:t>
            </a:r>
            <a:r>
              <a:rPr lang="fr-FR" sz="2400" dirty="0" smtClean="0"/>
              <a:t> as for </a:t>
            </a:r>
            <a:r>
              <a:rPr lang="fr-FR" sz="2400" b="1" dirty="0" err="1" smtClean="0">
                <a:latin typeface="Courier New" pitchFamily="49" charset="0"/>
                <a:cs typeface="Courier New" pitchFamily="49" charset="0"/>
              </a:rPr>
              <a:t>NeuronGroup</a:t>
            </a:r>
            <a:endParaRPr lang="fr-FR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2400" dirty="0" err="1" smtClean="0"/>
              <a:t>Each</a:t>
            </a:r>
            <a:r>
              <a:rPr lang="fr-FR" sz="2400" dirty="0" smtClean="0"/>
              <a:t> </a:t>
            </a:r>
            <a:r>
              <a:rPr lang="fr-FR" sz="2400" dirty="0" err="1" smtClean="0"/>
              <a:t>spike</a:t>
            </a:r>
            <a:r>
              <a:rPr lang="fr-FR" sz="2400" dirty="0" smtClean="0"/>
              <a:t> </a:t>
            </a:r>
            <a:r>
              <a:rPr lang="fr-FR" sz="2400" dirty="0" err="1" smtClean="0"/>
              <a:t>arriving</a:t>
            </a:r>
            <a:r>
              <a:rPr lang="fr-FR" sz="2400" dirty="0" smtClean="0"/>
              <a:t> </a:t>
            </a:r>
            <a:r>
              <a:rPr lang="fr-FR" sz="2400" dirty="0" err="1" smtClean="0"/>
              <a:t>at</a:t>
            </a:r>
            <a:r>
              <a:rPr lang="fr-FR" sz="2400" dirty="0" smtClean="0"/>
              <a:t> a synapse triggers an instruction.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81559" y="3155484"/>
            <a:ext cx="813690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S=Synapses(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source,target,model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='''dg/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=-a*g+b*x*(1-g) : 1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=-c*x : 1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                            w : 1 #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synaptic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weight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='x+=w') # NMDA synapses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071" y="4584030"/>
            <a:ext cx="8100392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S=Synapses(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source,target,model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="""w : 1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                            p : 1""",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="v+=w*(rand()&lt;p)")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probabilistic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synapse</a:t>
            </a:r>
          </a:p>
        </p:txBody>
      </p:sp>
    </p:spTree>
    <p:extLst>
      <p:ext uri="{BB962C8B-B14F-4D97-AF65-F5344CB8AC3E}">
        <p14:creationId xmlns:p14="http://schemas.microsoft.com/office/powerpoint/2010/main" val="40878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896" y="1417638"/>
            <a:ext cx="813690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S[0,2]=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S[:,:]=0.02 #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random</a:t>
            </a:r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S[:,:]=’j==((i+1)%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)’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S[0,0]=2 #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creates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3 synapses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9896" y="2924944"/>
            <a:ext cx="813690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S.w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[0,2]=1*mV</a:t>
            </a: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S.w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[0,0,0]=1*mV</a:t>
            </a: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S.w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[0,0,1]=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1*mV</a:t>
            </a: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S.w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=’cos(2*pi*(i-j)*1./N)’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4458598"/>
            <a:ext cx="813690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S.delay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[0,2]=2*ms</a:t>
            </a:r>
          </a:p>
        </p:txBody>
      </p:sp>
    </p:spTree>
    <p:extLst>
      <p:ext uri="{BB962C8B-B14F-4D97-AF65-F5344CB8AC3E}">
        <p14:creationId xmlns:p14="http://schemas.microsoft.com/office/powerpoint/2010/main" val="162130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synapses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556792"/>
            <a:ext cx="813690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S=Synapses(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source,target,model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='''dg/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=-a*g+b*x*(1-g) : 1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=-c*x : 1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                            w : 1 #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synaptic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weight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='x+=w') # NMDA synapses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52936"/>
            <a:ext cx="3650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There </a:t>
            </a:r>
            <a:r>
              <a:rPr lang="fr-FR" sz="2000" dirty="0" err="1" smtClean="0"/>
              <a:t>is</a:t>
            </a:r>
            <a:r>
              <a:rPr lang="fr-FR" sz="2000" dirty="0" smtClean="0"/>
              <a:t> 1 variable g per </a:t>
            </a:r>
            <a:r>
              <a:rPr lang="fr-FR" sz="2000" i="1" dirty="0" smtClean="0"/>
              <a:t>synapse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623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Postsynaptic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neuron</a:t>
            </a:r>
            <a:r>
              <a:rPr lang="fr-FR" sz="2000" i="1" dirty="0" smtClean="0"/>
              <a:t> must </a:t>
            </a:r>
            <a:r>
              <a:rPr lang="fr-FR" sz="2000" i="1" dirty="0" err="1" smtClean="0"/>
              <a:t>receive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sum</a:t>
            </a:r>
            <a:r>
              <a:rPr lang="fr-FR" sz="2000" i="1" dirty="0" smtClean="0"/>
              <a:t> over all </a:t>
            </a:r>
            <a:r>
              <a:rPr lang="fr-FR" sz="2000" i="1" dirty="0" err="1" smtClean="0"/>
              <a:t>its</a:t>
            </a:r>
            <a:r>
              <a:rPr lang="fr-FR" sz="2000" i="1" dirty="0" smtClean="0"/>
              <a:t> synapses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683568" y="4221088"/>
            <a:ext cx="8136904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N=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NeuronGroup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(100,'g:1‘)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S=Synapses(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source,target,model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='''dg/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=-a*g+b*x*(1-g) : 1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=-c*x : 1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                            w : 1 #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synaptic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weight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pre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='x+=w') # NMDA synapses</a:t>
            </a: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N.g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S.g</a:t>
            </a:r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Gap </a:t>
            </a:r>
            <a:r>
              <a:rPr lang="fr-FR" dirty="0" err="1" smtClean="0"/>
              <a:t>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fr-FR" sz="2400" dirty="0" err="1" smtClean="0"/>
              <a:t>Synaptic</a:t>
            </a:r>
            <a:r>
              <a:rPr lang="fr-FR" sz="2400" dirty="0" smtClean="0"/>
              <a:t> </a:t>
            </a:r>
            <a:r>
              <a:rPr lang="fr-FR" sz="2400" dirty="0" err="1" smtClean="0"/>
              <a:t>current</a:t>
            </a:r>
            <a:r>
              <a:rPr lang="fr-FR" sz="2400" dirty="0" smtClean="0"/>
              <a:t> </a:t>
            </a:r>
            <a:r>
              <a:rPr lang="fr-FR" sz="2400" dirty="0" err="1" smtClean="0"/>
              <a:t>depends</a:t>
            </a:r>
            <a:r>
              <a:rPr lang="fr-FR" sz="2400" dirty="0" smtClean="0"/>
              <a:t> on </a:t>
            </a:r>
            <a:r>
              <a:rPr lang="fr-FR" sz="2400" dirty="0" err="1" smtClean="0"/>
              <a:t>pre</a:t>
            </a:r>
            <a:r>
              <a:rPr lang="fr-FR" sz="2400" dirty="0" smtClean="0"/>
              <a:t> and </a:t>
            </a:r>
            <a:r>
              <a:rPr lang="fr-FR" sz="2400" dirty="0" err="1" smtClean="0"/>
              <a:t>postsynaptic</a:t>
            </a:r>
            <a:r>
              <a:rPr lang="fr-FR" sz="2400" dirty="0" smtClean="0"/>
              <a:t> variables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03548" y="2711822"/>
            <a:ext cx="813690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neurons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NeuronGroup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(100,’dv/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Igap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-v)/tau : 1’)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S=Synapses(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neurons,model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='''w : 1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Igap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=w*(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v_pre-v_post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)''')</a:t>
            </a: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neurons.Igap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S.Igap</a:t>
            </a:r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/>
              <a:t>Interactive session!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6125" y="2019612"/>
            <a:ext cx="40315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Possibilities</a:t>
            </a:r>
            <a:r>
              <a:rPr lang="fr-FR" sz="2400" dirty="0" smtClean="0"/>
              <a:t>:</a:t>
            </a:r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Ring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Gap </a:t>
            </a:r>
            <a:r>
              <a:rPr lang="fr-FR" sz="2400" dirty="0" err="1" smtClean="0"/>
              <a:t>junctions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STDP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Delayed</a:t>
            </a:r>
            <a:r>
              <a:rPr lang="fr-FR" sz="2400" dirty="0" smtClean="0"/>
              <a:t> STDP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Short-</a:t>
            </a:r>
            <a:r>
              <a:rPr lang="fr-FR" sz="2400" dirty="0" err="1" smtClean="0"/>
              <a:t>term</a:t>
            </a:r>
            <a:r>
              <a:rPr lang="fr-FR" sz="2400" dirty="0" smtClean="0"/>
              <a:t> </a:t>
            </a:r>
            <a:r>
              <a:rPr lang="fr-FR" sz="2400" dirty="0" err="1" smtClean="0"/>
              <a:t>plasticity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Nonlinear</a:t>
            </a:r>
            <a:r>
              <a:rPr lang="fr-FR" sz="2400" dirty="0" smtClean="0"/>
              <a:t> synapses (NMDA)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Weight</a:t>
            </a:r>
            <a:r>
              <a:rPr lang="fr-FR" sz="2400" dirty="0" smtClean="0"/>
              <a:t>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Stochastic</a:t>
            </a:r>
            <a:r>
              <a:rPr lang="fr-FR" sz="2400" dirty="0" smtClean="0"/>
              <a:t> synapses</a:t>
            </a:r>
          </a:p>
        </p:txBody>
      </p:sp>
    </p:spTree>
    <p:extLst>
      <p:ext uri="{BB962C8B-B14F-4D97-AF65-F5344CB8AC3E}">
        <p14:creationId xmlns:p14="http://schemas.microsoft.com/office/powerpoint/2010/main" val="31673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|29.8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458</Words>
  <Application>Microsoft Office PowerPoint</Application>
  <PresentationFormat>On-screen Show (4:3)</PresentationFormat>
  <Paragraphs>86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Wingdings</vt:lpstr>
      <vt:lpstr>Wingdings 3</vt:lpstr>
      <vt:lpstr>Thème Office</vt:lpstr>
      <vt:lpstr>PowerPoint Presentation</vt:lpstr>
      <vt:lpstr>The spirit of </vt:lpstr>
      <vt:lpstr>Previous mechanism for synapses</vt:lpstr>
      <vt:lpstr>The Synapses class (BEP-21)</vt:lpstr>
      <vt:lpstr>Creation</vt:lpstr>
      <vt:lpstr>Nonlinear synapses</vt:lpstr>
      <vt:lpstr>Gap junctions</vt:lpstr>
      <vt:lpstr>Interactive session!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Romain</dc:creator>
  <cp:lastModifiedBy>Romain</cp:lastModifiedBy>
  <cp:revision>276</cp:revision>
  <dcterms:created xsi:type="dcterms:W3CDTF">2010-01-14T18:38:30Z</dcterms:created>
  <dcterms:modified xsi:type="dcterms:W3CDTF">2013-07-09T13:05:26Z</dcterms:modified>
</cp:coreProperties>
</file>