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78061"/>
  </p:normalViewPr>
  <p:slideViewPr>
    <p:cSldViewPr snapToGrid="0" snapToObjects="1">
      <p:cViewPr varScale="1">
        <p:scale>
          <a:sx n="105" d="100"/>
          <a:sy n="105" d="100"/>
        </p:scale>
        <p:origin x="164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E0028A-F952-0746-A39E-5155B39678B7}" type="datetimeFigureOut">
              <a:rPr lang="de-DE" smtClean="0"/>
              <a:t>26.04.19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786A14-5CC9-1444-825E-73F7627F472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1512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Colors:</a:t>
            </a:r>
          </a:p>
          <a:p>
            <a:r>
              <a:rPr lang="de-DE" dirty="0"/>
              <a:t>Light Yellow: </a:t>
            </a:r>
          </a:p>
          <a:p>
            <a:r>
              <a:rPr lang="de-DE" dirty="0"/>
              <a:t>RGB: 254, 217, 102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#FED966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Darker</a:t>
            </a:r>
            <a:r>
              <a:rPr lang="de-DE" dirty="0"/>
              <a:t> Yellow:</a:t>
            </a:r>
          </a:p>
          <a:p>
            <a:r>
              <a:rPr lang="de-DE" dirty="0"/>
              <a:t>RGB:  254, 192, 0</a:t>
            </a:r>
          </a:p>
          <a:p>
            <a:r>
              <a:rPr lang="de-DE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#FEC000</a:t>
            </a:r>
            <a:endParaRPr lang="de-DE" dirty="0"/>
          </a:p>
          <a:p>
            <a:endParaRPr lang="de-DE" dirty="0"/>
          </a:p>
          <a:p>
            <a:r>
              <a:rPr lang="de-DE" dirty="0"/>
              <a:t>Orange:</a:t>
            </a:r>
          </a:p>
          <a:p>
            <a:r>
              <a:rPr lang="de-DE" dirty="0"/>
              <a:t>RGB: 237, 125, 49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#ED7D31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786A14-5CC9-1444-825E-73F7627F472C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46761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Colors:</a:t>
            </a:r>
          </a:p>
          <a:p>
            <a:r>
              <a:rPr lang="de-DE" dirty="0"/>
              <a:t>Light Yellow: </a:t>
            </a:r>
          </a:p>
          <a:p>
            <a:r>
              <a:rPr lang="de-DE" dirty="0"/>
              <a:t>RGB: 254, 217, 102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#FED966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Darker</a:t>
            </a:r>
            <a:r>
              <a:rPr lang="de-DE" dirty="0"/>
              <a:t> Yellow:</a:t>
            </a:r>
          </a:p>
          <a:p>
            <a:r>
              <a:rPr lang="de-DE" dirty="0"/>
              <a:t>RGB:  254, 192, 0</a:t>
            </a:r>
          </a:p>
          <a:p>
            <a:r>
              <a:rPr lang="de-DE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#FEC000</a:t>
            </a:r>
            <a:endParaRPr lang="de-DE" dirty="0"/>
          </a:p>
          <a:p>
            <a:endParaRPr lang="de-DE" dirty="0"/>
          </a:p>
          <a:p>
            <a:r>
              <a:rPr lang="de-DE" dirty="0"/>
              <a:t>Orange:</a:t>
            </a:r>
          </a:p>
          <a:p>
            <a:r>
              <a:rPr lang="de-DE" dirty="0"/>
              <a:t>RGB: 237, 125, 49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#ED7D31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786A14-5CC9-1444-825E-73F7627F472C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7806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EEF0B-CC02-EF47-8F5C-031871BD19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5FEB22-409D-5B45-B922-FD302DCE3D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7416B7-FE7E-974B-AF0C-4EE5D8301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32511-F33A-8E4F-A425-D29CC13046B8}" type="datetimeFigureOut">
              <a:rPr lang="de-DE" smtClean="0"/>
              <a:t>26.04.19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70FB7A-20E9-684B-A973-C58E73D73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BD46CE-705C-B743-BE71-A2BCD40FF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5B955-7BE4-E644-B271-1A20908F909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954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83D46-CCCF-1643-9323-3DCE68D2D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097E1C-1BD3-A845-9CA2-859215F81C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28DB70-B1D0-E248-BBBF-D974E871F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32511-F33A-8E4F-A425-D29CC13046B8}" type="datetimeFigureOut">
              <a:rPr lang="de-DE" smtClean="0"/>
              <a:t>26.04.19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94F22-CC42-4340-91AE-0B4FA3BB6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2D9935-0A06-4347-9969-2CA5E43CC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5B955-7BE4-E644-B271-1A20908F909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5595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D04E04-E62E-304D-898D-44C1CCDB51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28122B-11AE-8447-B588-9C4A48CB7A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634938-45F3-A14C-A3BE-C9A738204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32511-F33A-8E4F-A425-D29CC13046B8}" type="datetimeFigureOut">
              <a:rPr lang="de-DE" smtClean="0"/>
              <a:t>26.04.19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1194F-8FAC-4A49-B3D1-C2422DA37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83760B-5290-F24A-8221-3E61D81A8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5B955-7BE4-E644-B271-1A20908F909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2133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8B4ED-BC75-0D41-BF24-2D543A0B1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CFA5D-F374-9742-B51E-7B93E0E80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EC7955-9F3E-8747-96B1-25260E0D1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32511-F33A-8E4F-A425-D29CC13046B8}" type="datetimeFigureOut">
              <a:rPr lang="de-DE" smtClean="0"/>
              <a:t>26.04.19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8559ED-4C88-FD4E-9CBC-4E51ABABA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58AD3-7FE7-104D-A4FF-5BBB0B291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5B955-7BE4-E644-B271-1A20908F909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3283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43C36-5834-E040-9ECD-BDE42F069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A2B3BA-A20B-744E-B665-27D7F53969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98F85-97FF-8F44-87C3-563C77972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32511-F33A-8E4F-A425-D29CC13046B8}" type="datetimeFigureOut">
              <a:rPr lang="de-DE" smtClean="0"/>
              <a:t>26.04.19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7E92C-7F80-8D49-A358-F0B7A4638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990F09-F162-D54C-AD46-DCB4BE002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5B955-7BE4-E644-B271-1A20908F909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2576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3DA01-0186-F342-BB38-2A3BB5EE6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435B0-3F1A-2C4E-93D8-656E9FF2F2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30EE31-79CC-D941-965C-B763ADBBC1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B5C128-F23D-2E4C-A342-8623CF6C7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32511-F33A-8E4F-A425-D29CC13046B8}" type="datetimeFigureOut">
              <a:rPr lang="de-DE" smtClean="0"/>
              <a:t>26.04.19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8759E7-3CBE-F543-9715-8DF1B7AA9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57B2D4-A51C-324D-9DA4-475752188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5B955-7BE4-E644-B271-1A20908F909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8498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F00AC-A11D-CB41-B319-65F0467BA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2F9066-4C93-064D-AAB2-3FB9741E4D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D1B494-0457-084B-9CE2-2B726FB1BE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629A3E-9E41-4642-AAAA-7D596768A4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96D506-7516-864D-BB92-9BBE8132C0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3B762E-5548-3247-BE74-0E30D3F6C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32511-F33A-8E4F-A425-D29CC13046B8}" type="datetimeFigureOut">
              <a:rPr lang="de-DE" smtClean="0"/>
              <a:t>26.04.19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7E808B-5939-0044-B806-790EE2F52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F2A375-6384-A047-B1DD-A10F46BE0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5B955-7BE4-E644-B271-1A20908F909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7054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0C1BC-1930-0943-A7BE-9EFDFAE7E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E166E2-25A6-3E49-98C1-42563512C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32511-F33A-8E4F-A425-D29CC13046B8}" type="datetimeFigureOut">
              <a:rPr lang="de-DE" smtClean="0"/>
              <a:t>26.04.19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6B16FF-9C49-8349-9698-9D03CAD0F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1E1292-94E0-5842-8C3F-FAE462CD4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5B955-7BE4-E644-B271-1A20908F909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8019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11B19D-92C3-9644-BA69-61335D25C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32511-F33A-8E4F-A425-D29CC13046B8}" type="datetimeFigureOut">
              <a:rPr lang="de-DE" smtClean="0"/>
              <a:t>26.04.19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740C77-8BB0-5546-A79D-DCF12FA43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C5CA8D-0F42-DE46-BAE2-7BD71FDDD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5B955-7BE4-E644-B271-1A20908F909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5562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77084-B497-AB42-A647-BE134897F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55097-5F57-6942-B94F-D9F5CA021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AFC322-395D-3D4D-B110-63C191C36C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3F2FAA-BD3A-2D42-A606-66DEAA698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32511-F33A-8E4F-A425-D29CC13046B8}" type="datetimeFigureOut">
              <a:rPr lang="de-DE" smtClean="0"/>
              <a:t>26.04.19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0AC715-74D1-D842-8E94-B041C57AF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DF0495-410E-324D-BCD2-6349D8CE7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5B955-7BE4-E644-B271-1A20908F909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8435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2E2A4-8AD5-3E46-A3EF-B1AEB947E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823781-78B1-A74D-A00D-A4A8809F62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D6E112-67D3-7049-B623-7DD95CAA43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259CCA-088D-AD4A-ADE9-07CB47907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32511-F33A-8E4F-A425-D29CC13046B8}" type="datetimeFigureOut">
              <a:rPr lang="de-DE" smtClean="0"/>
              <a:t>26.04.19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C0E0D9-8527-E14E-915D-9F157F66F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0BF25C-D4FE-3E43-946D-6FFD3870E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5B955-7BE4-E644-B271-1A20908F909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2324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9BB762-BD91-5841-A8F7-84E5DC983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DFD956-9512-AE43-95BE-B6BA0B6871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EE6FFA-6AE4-EB44-8F22-E8CCF35540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32511-F33A-8E4F-A425-D29CC13046B8}" type="datetimeFigureOut">
              <a:rPr lang="de-DE" smtClean="0"/>
              <a:t>26.04.19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23180B-42B5-4443-8200-20B55A442E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E1900C-D4A5-BF41-B4BC-D5441109D8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E5B955-7BE4-E644-B271-1A20908F909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2386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DF1BDBE-7CAA-6F48-B34F-CBB173236607}"/>
              </a:ext>
            </a:extLst>
          </p:cNvPr>
          <p:cNvSpPr/>
          <p:nvPr/>
        </p:nvSpPr>
        <p:spPr>
          <a:xfrm rot="1161959">
            <a:off x="4089021" y="2312905"/>
            <a:ext cx="2880000" cy="288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AA4B6F-6338-BA43-A062-8A5F6AC46599}"/>
              </a:ext>
            </a:extLst>
          </p:cNvPr>
          <p:cNvSpPr/>
          <p:nvPr/>
        </p:nvSpPr>
        <p:spPr>
          <a:xfrm rot="360666">
            <a:off x="4482026" y="2281403"/>
            <a:ext cx="2880000" cy="288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8F7237-B7C3-D74C-B74F-B588CC2AA798}"/>
              </a:ext>
            </a:extLst>
          </p:cNvPr>
          <p:cNvSpPr/>
          <p:nvPr/>
        </p:nvSpPr>
        <p:spPr>
          <a:xfrm rot="21182903">
            <a:off x="5222978" y="2160085"/>
            <a:ext cx="2880000" cy="288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A8FB3E4-2D58-A340-856D-305B8A0892B5}"/>
              </a:ext>
            </a:extLst>
          </p:cNvPr>
          <p:cNvGrpSpPr/>
          <p:nvPr/>
        </p:nvGrpSpPr>
        <p:grpSpPr>
          <a:xfrm>
            <a:off x="6348040" y="1665095"/>
            <a:ext cx="909809" cy="933728"/>
            <a:chOff x="8547234" y="1674718"/>
            <a:chExt cx="909809" cy="933728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52D6EB6-947C-2B45-929A-2EF1E54B55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47234" y="2034719"/>
              <a:ext cx="549809" cy="573727"/>
            </a:xfrm>
            <a:prstGeom prst="line">
              <a:avLst/>
            </a:prstGeom>
            <a:ln w="127000" cap="rnd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67DD34A-B213-FD43-9077-DB5797571D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37043" y="1674718"/>
              <a:ext cx="720000" cy="720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915762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A5841D3-5EFF-4B47-A36C-D6A69F171A29}"/>
              </a:ext>
            </a:extLst>
          </p:cNvPr>
          <p:cNvSpPr/>
          <p:nvPr/>
        </p:nvSpPr>
        <p:spPr>
          <a:xfrm>
            <a:off x="4656000" y="2980706"/>
            <a:ext cx="2880000" cy="332829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1FAD5B4B-F21B-EB42-AC90-B8C3305AF1D3}"/>
              </a:ext>
            </a:extLst>
          </p:cNvPr>
          <p:cNvSpPr/>
          <p:nvPr/>
        </p:nvSpPr>
        <p:spPr>
          <a:xfrm>
            <a:off x="4656000" y="5513350"/>
            <a:ext cx="2880000" cy="961902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rapezoid 2">
            <a:extLst>
              <a:ext uri="{FF2B5EF4-FFF2-40B4-BE49-F238E27FC236}">
                <a16:creationId xmlns:a16="http://schemas.microsoft.com/office/drawing/2014/main" id="{4E6DD535-A575-C942-8F5F-DA163658621A}"/>
              </a:ext>
            </a:extLst>
          </p:cNvPr>
          <p:cNvSpPr/>
          <p:nvPr/>
        </p:nvSpPr>
        <p:spPr>
          <a:xfrm>
            <a:off x="4116000" y="2710706"/>
            <a:ext cx="3960000" cy="540000"/>
          </a:xfrm>
          <a:prstGeom prst="trapezoid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Block Arc 10">
            <a:extLst>
              <a:ext uri="{FF2B5EF4-FFF2-40B4-BE49-F238E27FC236}">
                <a16:creationId xmlns:a16="http://schemas.microsoft.com/office/drawing/2014/main" id="{97379651-F90D-814A-8B4D-AC2203D7512C}"/>
              </a:ext>
            </a:extLst>
          </p:cNvPr>
          <p:cNvSpPr/>
          <p:nvPr/>
        </p:nvSpPr>
        <p:spPr>
          <a:xfrm>
            <a:off x="4987635" y="1937244"/>
            <a:ext cx="2216728" cy="1546924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C8E20E0-3F36-A046-91A7-40475933F1FA}"/>
              </a:ext>
            </a:extLst>
          </p:cNvPr>
          <p:cNvSpPr/>
          <p:nvPr/>
        </p:nvSpPr>
        <p:spPr>
          <a:xfrm>
            <a:off x="5076147" y="3429000"/>
            <a:ext cx="399804" cy="276991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0AE5FB26-F8C6-604B-A3B1-541D0B3A3A5D}"/>
              </a:ext>
            </a:extLst>
          </p:cNvPr>
          <p:cNvSpPr/>
          <p:nvPr/>
        </p:nvSpPr>
        <p:spPr>
          <a:xfrm>
            <a:off x="5896097" y="3429000"/>
            <a:ext cx="399804" cy="276991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C1CACCC5-DB86-164D-AD1F-254C17414CEE}"/>
              </a:ext>
            </a:extLst>
          </p:cNvPr>
          <p:cNvSpPr/>
          <p:nvPr/>
        </p:nvSpPr>
        <p:spPr>
          <a:xfrm>
            <a:off x="6736553" y="3429000"/>
            <a:ext cx="356974" cy="276991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9659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2327</TotalTime>
  <Words>76</Words>
  <Application>Microsoft Macintosh PowerPoint</Application>
  <PresentationFormat>Widescreen</PresentationFormat>
  <Paragraphs>26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Bahr, Emanuel</dc:creator>
  <cp:lastModifiedBy>Bahr, Emanuel</cp:lastModifiedBy>
  <cp:revision>6</cp:revision>
  <dcterms:created xsi:type="dcterms:W3CDTF">2019-04-25T12:23:34Z</dcterms:created>
  <dcterms:modified xsi:type="dcterms:W3CDTF">2019-04-27T20:47:10Z</dcterms:modified>
</cp:coreProperties>
</file>