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  <p:sldMasterId id="2147483711" r:id="rId2"/>
  </p:sldMasterIdLst>
  <p:notesMasterIdLst>
    <p:notesMasterId r:id="rId14"/>
  </p:notesMasterIdLst>
  <p:sldIdLst>
    <p:sldId id="256" r:id="rId3"/>
    <p:sldId id="1779" r:id="rId4"/>
    <p:sldId id="391" r:id="rId5"/>
    <p:sldId id="292" r:id="rId6"/>
    <p:sldId id="1775" r:id="rId7"/>
    <p:sldId id="1778" r:id="rId8"/>
    <p:sldId id="371" r:id="rId9"/>
    <p:sldId id="383" r:id="rId10"/>
    <p:sldId id="1780" r:id="rId11"/>
    <p:sldId id="1781" r:id="rId12"/>
    <p:sldId id="17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75374" autoAdjust="0"/>
  </p:normalViewPr>
  <p:slideViewPr>
    <p:cSldViewPr snapToGrid="0" showGuides="1">
      <p:cViewPr>
        <p:scale>
          <a:sx n="50" d="100"/>
          <a:sy n="50" d="100"/>
        </p:scale>
        <p:origin x="1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17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2505647520646E-2"/>
          <c:y val="5.6650606875202E-2"/>
          <c:w val="0.84349925625547784"/>
          <c:h val="0.886698786249595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74-43CC-8B1F-048EE24D450D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74-43CC-8B1F-048EE24D450D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74-43CC-8B1F-048EE24D450D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74-43CC-8B1F-048EE24D450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74-43CC-8B1F-048EE24D4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76-4EB7-B71E-E47CE1ACE9D4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76-4EB7-B71E-E47CE1ACE9D4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76-4EB7-B71E-E47CE1ACE9D4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76-4EB7-B71E-E47CE1ACE9D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1.3</c:v>
                </c:pt>
                <c:pt idx="2">
                  <c:v>3.2</c:v>
                </c:pt>
                <c:pt idx="3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76-4EB7-B71E-E47CE1ACE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7E2E-57E4-4AEF-8FD4-36AD984203E9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56220-0A68-443B-992C-CA7AD10C2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3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6914-0520-4C86-9308-13C81DA590C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6914-0520-4C86-9308-13C81DA590C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6914-0520-4C86-9308-13C81DA590C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1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3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80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91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700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0785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21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7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539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6523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8826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2736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0226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3547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9589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88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825648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282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4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3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2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9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2.xml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18491" y="4321193"/>
            <a:ext cx="2476289" cy="2403459"/>
          </a:xfrm>
          <a:prstGeom prst="ellipse">
            <a:avLst/>
          </a:prstGeom>
          <a:solidFill>
            <a:srgbClr val="FF33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739727" y="355744"/>
            <a:ext cx="8687969" cy="2395375"/>
            <a:chOff x="-1726502" y="1451930"/>
            <a:chExt cx="8687969" cy="2395375"/>
          </a:xfrm>
        </p:grpSpPr>
        <p:sp>
          <p:nvSpPr>
            <p:cNvPr id="12" name="文本框 11"/>
            <p:cNvSpPr txBox="1"/>
            <p:nvPr/>
          </p:nvSpPr>
          <p:spPr>
            <a:xfrm>
              <a:off x="-1726501" y="3016308"/>
              <a:ext cx="86879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AIRHOUSE WEBSITE</a:t>
              </a:r>
              <a:endParaRPr lang="zh-CN" altLang="en-US" sz="4000" dirty="0">
                <a:solidFill>
                  <a:srgbClr val="FF3300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1726502" y="1451930"/>
              <a:ext cx="8687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Carlito"/>
                  <a:cs typeface="Carlito"/>
                </a:rPr>
                <a:t>FPT ACADEMY INTERNATIONAL</a:t>
              </a: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Carlito"/>
                  <a:cs typeface="Carlito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Carlito"/>
                  <a:cs typeface="Carlito"/>
                </a:rPr>
                <a:t>FPT – APTECH COMPUTER EDUCATION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6219" y="3631645"/>
            <a:ext cx="2641709" cy="452349"/>
            <a:chOff x="3363799" y="4105116"/>
            <a:chExt cx="5343526" cy="914990"/>
          </a:xfrm>
          <a:gradFill>
            <a:gsLst>
              <a:gs pos="0">
                <a:srgbClr val="005AAF"/>
              </a:gs>
              <a:gs pos="100000">
                <a:srgbClr val="017FBC"/>
              </a:gs>
            </a:gsLst>
            <a:lin ang="0" scaled="1"/>
          </a:gradFill>
        </p:grpSpPr>
        <p:sp>
          <p:nvSpPr>
            <p:cNvPr id="14" name="矩形: 圆角 13"/>
            <p:cNvSpPr/>
            <p:nvPr/>
          </p:nvSpPr>
          <p:spPr>
            <a:xfrm>
              <a:off x="3363800" y="4105116"/>
              <a:ext cx="5343525" cy="914018"/>
            </a:xfrm>
            <a:prstGeom prst="roundRect">
              <a:avLst>
                <a:gd name="adj" fmla="val 50000"/>
              </a:avLst>
            </a:prstGeom>
            <a:solidFill>
              <a:srgbClr val="FF33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3363799" y="4106088"/>
              <a:ext cx="5343524" cy="914018"/>
            </a:xfrm>
            <a:prstGeom prst="roundRect">
              <a:avLst>
                <a:gd name="adj" fmla="val 50000"/>
              </a:avLst>
            </a:prstGeom>
            <a:solidFill>
              <a:srgbClr val="FF33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cs typeface="+mn-ea"/>
                  <a:sym typeface="+mn-lt"/>
                </a:rPr>
                <a:t>Lớp</a:t>
              </a:r>
              <a:r>
                <a:rPr lang="en-US" altLang="zh-CN" sz="2000" b="1" dirty="0">
                  <a:cs typeface="+mn-ea"/>
                  <a:sym typeface="+mn-lt"/>
                </a:rPr>
                <a:t>: T1.2302.E1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6F41A28B-F583-474F-8889-A5B2D58B6FAF}"/>
              </a:ext>
            </a:extLst>
          </p:cNvPr>
          <p:cNvSpPr/>
          <p:nvPr/>
        </p:nvSpPr>
        <p:spPr>
          <a:xfrm rot="2501141">
            <a:off x="846147" y="2504836"/>
            <a:ext cx="3441620" cy="3407543"/>
          </a:xfrm>
          <a:prstGeom prst="ellipse">
            <a:avLst/>
          </a:prstGeom>
          <a:solidFill>
            <a:srgbClr val="FF33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TextBox 3">
            <a:hlinkClick r:id="rId3"/>
            <a:extLst>
              <a:ext uri="{FF2B5EF4-FFF2-40B4-BE49-F238E27FC236}">
                <a16:creationId xmlns:a16="http://schemas.microsoft.com/office/drawing/2014/main" id="{AAC1C6D4-B232-46BF-9F47-C0EE0FF7299B}"/>
              </a:ext>
            </a:extLst>
          </p:cNvPr>
          <p:cNvSpPr txBox="1"/>
          <p:nvPr/>
        </p:nvSpPr>
        <p:spPr>
          <a:xfrm>
            <a:off x="6408997" y="6542725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E8D79B-4CC5-FAD0-DCD1-213E03A1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51734"/>
              </p:ext>
            </p:extLst>
          </p:nvPr>
        </p:nvGraphicFramePr>
        <p:xfrm>
          <a:off x="4406187" y="4744424"/>
          <a:ext cx="6119824" cy="1579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95692">
                  <a:extLst>
                    <a:ext uri="{9D8B030D-6E8A-4147-A177-3AD203B41FA5}">
                      <a16:colId xmlns:a16="http://schemas.microsoft.com/office/drawing/2014/main" val="3648589944"/>
                    </a:ext>
                  </a:extLst>
                </a:gridCol>
                <a:gridCol w="2824132">
                  <a:extLst>
                    <a:ext uri="{9D8B030D-6E8A-4147-A177-3AD203B41FA5}">
                      <a16:colId xmlns:a16="http://schemas.microsoft.com/office/drawing/2014/main" val="2922918578"/>
                    </a:ext>
                  </a:extLst>
                </a:gridCol>
              </a:tblGrid>
              <a:tr h="394116">
                <a:tc>
                  <a:txBody>
                    <a:bodyPr/>
                    <a:lstStyle/>
                    <a:p>
                      <a:pPr marL="51435" marR="51435" algn="l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NGÔ ĐÌNH TÂN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660" marR="73660" algn="ctr">
                        <a:lnSpc>
                          <a:spcPts val="1415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Student1455765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228855"/>
                  </a:ext>
                </a:extLst>
              </a:tr>
              <a:tr h="395286">
                <a:tc>
                  <a:txBody>
                    <a:bodyPr/>
                    <a:lstStyle/>
                    <a:p>
                      <a:pPr marL="53975" marR="51435" algn="l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THỊ NGỌC MAI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660" marR="73660" algn="ctr">
                        <a:lnSpc>
                          <a:spcPts val="1415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Student1457506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593619"/>
                  </a:ext>
                </a:extLst>
              </a:tr>
              <a:tr h="396456">
                <a:tc>
                  <a:txBody>
                    <a:bodyPr/>
                    <a:lstStyle/>
                    <a:p>
                      <a:pPr marL="52705" marR="51435" algn="l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THÀNH NHÂN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660" marR="73660" algn="ctr">
                        <a:lnSpc>
                          <a:spcPts val="141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Student1455763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930565"/>
                  </a:ext>
                </a:extLst>
              </a:tr>
              <a:tr h="394116">
                <a:tc>
                  <a:txBody>
                    <a:bodyPr/>
                    <a:lstStyle/>
                    <a:p>
                      <a:pPr marL="53975" marR="51435" algn="l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 VĂN GIỮ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660" marR="73660" algn="ctr">
                        <a:lnSpc>
                          <a:spcPts val="1415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Student1455761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rlito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58392"/>
                  </a:ext>
                </a:extLst>
              </a:tr>
            </a:tbl>
          </a:graphicData>
        </a:graphic>
      </p:graphicFrame>
      <p:grpSp>
        <p:nvGrpSpPr>
          <p:cNvPr id="7" name="组合 4">
            <a:extLst>
              <a:ext uri="{FF2B5EF4-FFF2-40B4-BE49-F238E27FC236}">
                <a16:creationId xmlns:a16="http://schemas.microsoft.com/office/drawing/2014/main" id="{F38F537D-B27F-1F93-CFE2-7988479488E9}"/>
              </a:ext>
            </a:extLst>
          </p:cNvPr>
          <p:cNvGrpSpPr/>
          <p:nvPr/>
        </p:nvGrpSpPr>
        <p:grpSpPr>
          <a:xfrm>
            <a:off x="4406187" y="4183240"/>
            <a:ext cx="2641709" cy="452349"/>
            <a:chOff x="3363799" y="4105116"/>
            <a:chExt cx="5343526" cy="914990"/>
          </a:xfrm>
          <a:gradFill>
            <a:gsLst>
              <a:gs pos="0">
                <a:srgbClr val="005AAF"/>
              </a:gs>
              <a:gs pos="100000">
                <a:srgbClr val="017FBC"/>
              </a:gs>
            </a:gsLst>
            <a:lin ang="0" scaled="1"/>
          </a:gradFill>
        </p:grpSpPr>
        <p:sp>
          <p:nvSpPr>
            <p:cNvPr id="8" name="矩形: 圆角 13">
              <a:extLst>
                <a:ext uri="{FF2B5EF4-FFF2-40B4-BE49-F238E27FC236}">
                  <a16:creationId xmlns:a16="http://schemas.microsoft.com/office/drawing/2014/main" id="{DC6373B8-45A4-C455-BD5E-FC5A5D7CD96C}"/>
                </a:ext>
              </a:extLst>
            </p:cNvPr>
            <p:cNvSpPr/>
            <p:nvPr/>
          </p:nvSpPr>
          <p:spPr>
            <a:xfrm>
              <a:off x="3363800" y="4105116"/>
              <a:ext cx="5343525" cy="914018"/>
            </a:xfrm>
            <a:prstGeom prst="roundRect">
              <a:avLst>
                <a:gd name="adj" fmla="val 50000"/>
              </a:avLst>
            </a:prstGeom>
            <a:solidFill>
              <a:srgbClr val="FF33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11" name="矩形: 圆角 2">
              <a:extLst>
                <a:ext uri="{FF2B5EF4-FFF2-40B4-BE49-F238E27FC236}">
                  <a16:creationId xmlns:a16="http://schemas.microsoft.com/office/drawing/2014/main" id="{4D69DDE4-45E1-80B9-2A0B-66E75375B2EB}"/>
                </a:ext>
              </a:extLst>
            </p:cNvPr>
            <p:cNvSpPr/>
            <p:nvPr/>
          </p:nvSpPr>
          <p:spPr>
            <a:xfrm>
              <a:off x="3363799" y="4106088"/>
              <a:ext cx="5343524" cy="914018"/>
            </a:xfrm>
            <a:prstGeom prst="roundRect">
              <a:avLst>
                <a:gd name="adj" fmla="val 50000"/>
              </a:avLst>
            </a:prstGeom>
            <a:solidFill>
              <a:srgbClr val="FF33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cs typeface="+mn-ea"/>
                  <a:sym typeface="+mn-lt"/>
                </a:rPr>
                <a:t>Nhóm</a:t>
              </a:r>
              <a:r>
                <a:rPr lang="en-US" altLang="zh-CN" sz="2000" b="1" dirty="0">
                  <a:cs typeface="+mn-ea"/>
                  <a:sym typeface="+mn-lt"/>
                </a:rPr>
                <a:t> 2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42ADBD5-152B-AD1D-8FF6-FFB5586E0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5" y="200882"/>
            <a:ext cx="2383356" cy="81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5D58B-B83D-8786-8A99-E248133ECA67}"/>
              </a:ext>
            </a:extLst>
          </p:cNvPr>
          <p:cNvSpPr txBox="1"/>
          <p:nvPr/>
        </p:nvSpPr>
        <p:spPr>
          <a:xfrm>
            <a:off x="2767769" y="20936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 SHEET REVIEW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0C249-7DAC-B3E1-D729-B7E3ADE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4" y="2743201"/>
            <a:ext cx="9941072" cy="4064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65644D-16C5-DDD3-1397-2306115B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64" y="533400"/>
            <a:ext cx="9867690" cy="2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5D58B-B83D-8786-8A99-E248133ECA67}"/>
              </a:ext>
            </a:extLst>
          </p:cNvPr>
          <p:cNvSpPr txBox="1"/>
          <p:nvPr/>
        </p:nvSpPr>
        <p:spPr>
          <a:xfrm>
            <a:off x="2767769" y="20936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 SHEET REVIEW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98F6E-DF83-140A-85DC-7029ABD7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3" y="1241374"/>
            <a:ext cx="11220933" cy="38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6355-CB67-6DE9-F955-25D484D912AF}"/>
              </a:ext>
            </a:extLst>
          </p:cNvPr>
          <p:cNvSpPr txBox="1">
            <a:spLocks/>
          </p:cNvSpPr>
          <p:nvPr/>
        </p:nvSpPr>
        <p:spPr>
          <a:xfrm>
            <a:off x="1295402" y="715432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Airhouse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817E-3C4E-78FB-2939-FEF0F6F66D3E}"/>
              </a:ext>
            </a:extLst>
          </p:cNvPr>
          <p:cNvSpPr txBox="1">
            <a:spLocks/>
          </p:cNvSpPr>
          <p:nvPr/>
        </p:nvSpPr>
        <p:spPr>
          <a:xfrm>
            <a:off x="1295402" y="1917699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3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5E693155-D8A4-4AC7-90A0-710D7197B688}"/>
              </a:ext>
            </a:extLst>
          </p:cNvPr>
          <p:cNvSpPr/>
          <p:nvPr/>
        </p:nvSpPr>
        <p:spPr>
          <a:xfrm>
            <a:off x="3521747" y="4787506"/>
            <a:ext cx="1448739" cy="144873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9000"/>
                </a:schemeClr>
              </a:gs>
              <a:gs pos="0">
                <a:schemeClr val="bg1">
                  <a:lumMod val="93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889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A8824CA-57B6-41FE-8EE6-D1C4E94E6C70}"/>
              </a:ext>
            </a:extLst>
          </p:cNvPr>
          <p:cNvSpPr/>
          <p:nvPr/>
        </p:nvSpPr>
        <p:spPr>
          <a:xfrm>
            <a:off x="4575486" y="3768789"/>
            <a:ext cx="1448739" cy="144873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9000"/>
                </a:schemeClr>
              </a:gs>
              <a:gs pos="0">
                <a:schemeClr val="bg1">
                  <a:lumMod val="93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889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24912C3-B24D-42DA-A0EA-2907D2CEB14E}"/>
              </a:ext>
            </a:extLst>
          </p:cNvPr>
          <p:cNvSpPr/>
          <p:nvPr/>
        </p:nvSpPr>
        <p:spPr>
          <a:xfrm>
            <a:off x="5606008" y="2704630"/>
            <a:ext cx="1448739" cy="144873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9000"/>
                </a:schemeClr>
              </a:gs>
              <a:gs pos="0">
                <a:schemeClr val="bg1">
                  <a:lumMod val="93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889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9174BBD-4BE0-4045-847A-51B0D241262C}"/>
              </a:ext>
            </a:extLst>
          </p:cNvPr>
          <p:cNvSpPr/>
          <p:nvPr/>
        </p:nvSpPr>
        <p:spPr>
          <a:xfrm>
            <a:off x="6659746" y="1685913"/>
            <a:ext cx="1448739" cy="144873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9000"/>
                </a:schemeClr>
              </a:gs>
              <a:gs pos="0">
                <a:schemeClr val="bg1">
                  <a:lumMod val="93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88900" dir="27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7754EEA-2525-49EC-9019-E1AB4E90AECD}"/>
              </a:ext>
            </a:extLst>
          </p:cNvPr>
          <p:cNvGrpSpPr/>
          <p:nvPr/>
        </p:nvGrpSpPr>
        <p:grpSpPr>
          <a:xfrm flipH="1" flipV="1">
            <a:off x="3324138" y="2194353"/>
            <a:ext cx="2438687" cy="732476"/>
            <a:chOff x="5246304" y="4593021"/>
            <a:chExt cx="2438687" cy="73247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C29F60D-2665-4D29-B4BB-FF2F4050E5F1}"/>
                </a:ext>
              </a:extLst>
            </p:cNvPr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6" name="任意多边形 40">
              <a:extLst>
                <a:ext uri="{FF2B5EF4-FFF2-40B4-BE49-F238E27FC236}">
                  <a16:creationId xmlns:a16="http://schemas.microsoft.com/office/drawing/2014/main" id="{E334EF64-A138-44EA-8965-A9D5D912F4E9}"/>
                </a:ext>
              </a:extLst>
            </p:cNvPr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7" name="Group 52">
            <a:extLst>
              <a:ext uri="{FF2B5EF4-FFF2-40B4-BE49-F238E27FC236}">
                <a16:creationId xmlns:a16="http://schemas.microsoft.com/office/drawing/2014/main" id="{13112C9F-692D-4F44-B653-11046BE79F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4453" y="3037904"/>
            <a:ext cx="611849" cy="606575"/>
            <a:chOff x="3783" y="2102"/>
            <a:chExt cx="116" cy="115"/>
          </a:xfrm>
          <a:solidFill>
            <a:srgbClr val="FF3300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30FC809C-0FA6-43EE-96E7-62651E7BC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55C644D0-2E96-4BF3-BE8D-26D6B0297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77FA9A1-3CCA-472E-B13F-284ACEC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613E398D-C99E-4EBA-A647-67B7ECD1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2A477CA-3B4E-44E5-A739-22680413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20F73AE5-7D50-4726-9A81-04C9B0A5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4DB4FADE-9F08-4AFE-9B79-DEE779C09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6" name="Group 41">
            <a:extLst>
              <a:ext uri="{FF2B5EF4-FFF2-40B4-BE49-F238E27FC236}">
                <a16:creationId xmlns:a16="http://schemas.microsoft.com/office/drawing/2014/main" id="{41043115-D58C-4225-B81D-1F4D08757E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4812" y="5132014"/>
            <a:ext cx="462603" cy="556525"/>
            <a:chOff x="3783" y="2089"/>
            <a:chExt cx="116" cy="142"/>
          </a:xfrm>
          <a:solidFill>
            <a:srgbClr val="FF3300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3E976BD6-707E-4931-B993-9B090856D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4B2D425A-7D82-45A5-A1A7-5B5CE084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547A48DD-8C5C-46A5-A3ED-5021E077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17353849-FD86-447A-A3E1-3E98ED4C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E0414A5C-A54C-465E-8094-5E1F77841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DCF67894-97AD-4783-91CB-CA7E6E8F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2BCDB70D-ECC1-4205-A1E3-64641748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927D8939-18FF-4D28-B587-DF707481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75" name="Group 62">
            <a:extLst>
              <a:ext uri="{FF2B5EF4-FFF2-40B4-BE49-F238E27FC236}">
                <a16:creationId xmlns:a16="http://schemas.microsoft.com/office/drawing/2014/main" id="{21A48874-B33E-4221-BFA4-2915B3352A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00611" y="4152202"/>
            <a:ext cx="598485" cy="477861"/>
            <a:chOff x="3775" y="2110"/>
            <a:chExt cx="129" cy="103"/>
          </a:xfrm>
          <a:solidFill>
            <a:srgbClr val="FF3300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6FC9FB37-F55F-4EDD-9797-D95F7D25F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470966EB-5CF3-4EF6-A878-F87A3EAB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6AEB3202-19BF-4927-86F5-11B9E37EF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A30AFD9-9480-4E01-8635-35139ABCF26A}"/>
              </a:ext>
            </a:extLst>
          </p:cNvPr>
          <p:cNvGrpSpPr/>
          <p:nvPr/>
        </p:nvGrpSpPr>
        <p:grpSpPr>
          <a:xfrm>
            <a:off x="7131165" y="2077105"/>
            <a:ext cx="557231" cy="536895"/>
            <a:chOff x="6105730" y="1273212"/>
            <a:chExt cx="506571" cy="488084"/>
          </a:xfrm>
          <a:solidFill>
            <a:srgbClr val="FF3300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87" name="Freeform 69">
              <a:extLst>
                <a:ext uri="{FF2B5EF4-FFF2-40B4-BE49-F238E27FC236}">
                  <a16:creationId xmlns:a16="http://schemas.microsoft.com/office/drawing/2014/main" id="{34393D90-4372-466A-9E93-8F6A16CA5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730" y="1624485"/>
              <a:ext cx="506571" cy="136811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8" name="Freeform 70">
              <a:extLst>
                <a:ext uri="{FF2B5EF4-FFF2-40B4-BE49-F238E27FC236}">
                  <a16:creationId xmlns:a16="http://schemas.microsoft.com/office/drawing/2014/main" id="{68F003BA-EAB6-4BFF-A0EF-4596D858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610" y="1358257"/>
              <a:ext cx="136811" cy="255135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9" name="Freeform 71">
              <a:extLst>
                <a:ext uri="{FF2B5EF4-FFF2-40B4-BE49-F238E27FC236}">
                  <a16:creationId xmlns:a16="http://schemas.microsoft.com/office/drawing/2014/main" id="{C28840F3-90A3-4E10-8109-DD9639F2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86" y="1273212"/>
              <a:ext cx="62859" cy="73952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0" name="Freeform 72">
              <a:extLst>
                <a:ext uri="{FF2B5EF4-FFF2-40B4-BE49-F238E27FC236}">
                  <a16:creationId xmlns:a16="http://schemas.microsoft.com/office/drawing/2014/main" id="{A74DBD36-00D1-4D79-82DC-90A8C98F1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397" y="1421116"/>
              <a:ext cx="129416" cy="240344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1" name="Freeform 73">
              <a:extLst>
                <a:ext uri="{FF2B5EF4-FFF2-40B4-BE49-F238E27FC236}">
                  <a16:creationId xmlns:a16="http://schemas.microsoft.com/office/drawing/2014/main" id="{7021FF02-3F27-41FE-B82B-912630D17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978" y="1347164"/>
              <a:ext cx="62859" cy="66557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1BED290D-1DE1-447F-917C-7905657C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311" y="1421116"/>
              <a:ext cx="129416" cy="240344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35876138-5AEA-4959-82C6-969F971E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194" y="1347164"/>
              <a:ext cx="66557" cy="66557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9C7135B-A580-4B65-BB16-DA76C0C9C8F4}"/>
              </a:ext>
            </a:extLst>
          </p:cNvPr>
          <p:cNvGrpSpPr/>
          <p:nvPr/>
        </p:nvGrpSpPr>
        <p:grpSpPr>
          <a:xfrm>
            <a:off x="7980244" y="2955947"/>
            <a:ext cx="2438687" cy="732476"/>
            <a:chOff x="5246304" y="4593021"/>
            <a:chExt cx="2438687" cy="732476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DD684DD-A662-4548-9D24-F340E702A344}"/>
                </a:ext>
              </a:extLst>
            </p:cNvPr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6" name="任意多边形 89">
              <a:extLst>
                <a:ext uri="{FF2B5EF4-FFF2-40B4-BE49-F238E27FC236}">
                  <a16:creationId xmlns:a16="http://schemas.microsoft.com/office/drawing/2014/main" id="{29A601F1-6BBD-421D-8DF7-BA73771147C8}"/>
                </a:ext>
              </a:extLst>
            </p:cNvPr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47A55A2-DCD3-40FF-9277-A5A9951188DE}"/>
              </a:ext>
            </a:extLst>
          </p:cNvPr>
          <p:cNvGrpSpPr/>
          <p:nvPr/>
        </p:nvGrpSpPr>
        <p:grpSpPr>
          <a:xfrm>
            <a:off x="5996066" y="4851290"/>
            <a:ext cx="2438687" cy="732476"/>
            <a:chOff x="5246304" y="4593021"/>
            <a:chExt cx="2438687" cy="732476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1EDB0C5-874A-462C-834D-6ACC4CC12DB8}"/>
                </a:ext>
              </a:extLst>
            </p:cNvPr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" name="任意多边形 94">
              <a:extLst>
                <a:ext uri="{FF2B5EF4-FFF2-40B4-BE49-F238E27FC236}">
                  <a16:creationId xmlns:a16="http://schemas.microsoft.com/office/drawing/2014/main" id="{FFB201EB-C63B-4B83-8747-1E70E2BC9B9B}"/>
                </a:ext>
              </a:extLst>
            </p:cNvPr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A25BAC7-E524-47E5-9177-45FD621D2402}"/>
              </a:ext>
            </a:extLst>
          </p:cNvPr>
          <p:cNvGrpSpPr/>
          <p:nvPr/>
        </p:nvGrpSpPr>
        <p:grpSpPr>
          <a:xfrm flipH="1" flipV="1">
            <a:off x="1248633" y="4192712"/>
            <a:ext cx="2438687" cy="732476"/>
            <a:chOff x="5246304" y="4593021"/>
            <a:chExt cx="2438687" cy="732476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F8F2C0F-7AEA-44D4-9F37-B2300063FB5E}"/>
                </a:ext>
              </a:extLst>
            </p:cNvPr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任意多边形 99">
              <a:extLst>
                <a:ext uri="{FF2B5EF4-FFF2-40B4-BE49-F238E27FC236}">
                  <a16:creationId xmlns:a16="http://schemas.microsoft.com/office/drawing/2014/main" id="{072E5B1B-DFA5-463C-AB9D-17DE0586BAD5}"/>
                </a:ext>
              </a:extLst>
            </p:cNvPr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2F3B41EB-4AAA-40FA-A556-FA808FC6BB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25094" y="3014027"/>
            <a:ext cx="483971" cy="567158"/>
            <a:chOff x="1776" y="1776"/>
            <a:chExt cx="64" cy="75"/>
          </a:xfrm>
          <a:solidFill>
            <a:srgbClr val="FF3300"/>
          </a:solidFill>
          <a:effectLst/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B9890F00-22D8-4C3A-876B-8C613E467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904F0659-2690-4708-BDBA-008AF0B5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47BDA738-0A69-4DDA-A640-D7BE99BB6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AD41C316-D7AE-482E-AE87-D193372D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27" name="Group 13">
            <a:extLst>
              <a:ext uri="{FF2B5EF4-FFF2-40B4-BE49-F238E27FC236}">
                <a16:creationId xmlns:a16="http://schemas.microsoft.com/office/drawing/2014/main" id="{1024F50A-876A-43FF-AABD-7F036FBE14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62512" y="5017461"/>
            <a:ext cx="384399" cy="388939"/>
            <a:chOff x="2426" y="2781"/>
            <a:chExt cx="593" cy="600"/>
          </a:xfrm>
          <a:solidFill>
            <a:srgbClr val="FF3300"/>
          </a:solidFill>
          <a:effectLst/>
        </p:grpSpPr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231F65BB-D18B-4745-B045-C38E7203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63055382-BCCE-408B-92B2-6DFC495E7B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34" name="TextBox 24">
            <a:extLst>
              <a:ext uri="{FF2B5EF4-FFF2-40B4-BE49-F238E27FC236}">
                <a16:creationId xmlns:a16="http://schemas.microsoft.com/office/drawing/2014/main" id="{FDD69BB6-7848-4C14-AF9E-0A04FC07586B}"/>
              </a:ext>
            </a:extLst>
          </p:cNvPr>
          <p:cNvSpPr txBox="1"/>
          <p:nvPr/>
        </p:nvSpPr>
        <p:spPr>
          <a:xfrm>
            <a:off x="8659897" y="3074570"/>
            <a:ext cx="20159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6" name="TextBox 24">
            <a:extLst>
              <a:ext uri="{FF2B5EF4-FFF2-40B4-BE49-F238E27FC236}">
                <a16:creationId xmlns:a16="http://schemas.microsoft.com/office/drawing/2014/main" id="{D6CF9E8A-454F-41DE-AACE-3599DEFB6F23}"/>
              </a:ext>
            </a:extLst>
          </p:cNvPr>
          <p:cNvSpPr txBox="1"/>
          <p:nvPr/>
        </p:nvSpPr>
        <p:spPr>
          <a:xfrm>
            <a:off x="3555544" y="1472396"/>
            <a:ext cx="22416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8" name="TextBox 24">
            <a:extLst>
              <a:ext uri="{FF2B5EF4-FFF2-40B4-BE49-F238E27FC236}">
                <a16:creationId xmlns:a16="http://schemas.microsoft.com/office/drawing/2014/main" id="{93E61684-FFB5-4AF5-9F0B-C5F8B82CAA36}"/>
              </a:ext>
            </a:extLst>
          </p:cNvPr>
          <p:cNvSpPr txBox="1"/>
          <p:nvPr/>
        </p:nvSpPr>
        <p:spPr>
          <a:xfrm>
            <a:off x="1779336" y="3425973"/>
            <a:ext cx="20646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37574-F405-9EAE-D933-754BFF60C060}"/>
              </a:ext>
            </a:extLst>
          </p:cNvPr>
          <p:cNvSpPr txBox="1">
            <a:spLocks/>
          </p:cNvSpPr>
          <p:nvPr/>
        </p:nvSpPr>
        <p:spPr>
          <a:xfrm>
            <a:off x="731657" y="485358"/>
            <a:ext cx="9504444" cy="6528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Airhouse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6B8D47D-7797-1494-4E30-8CA624C0D05A}"/>
              </a:ext>
            </a:extLst>
          </p:cNvPr>
          <p:cNvSpPr txBox="1"/>
          <p:nvPr/>
        </p:nvSpPr>
        <p:spPr>
          <a:xfrm>
            <a:off x="6676430" y="5000025"/>
            <a:ext cx="176869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Kết nối chủ nhà và khách</a:t>
            </a:r>
          </a:p>
        </p:txBody>
      </p:sp>
      <p:sp>
        <p:nvSpPr>
          <p:cNvPr id="8" name="Round Same Side Corner Rectangle 36">
            <a:extLst>
              <a:ext uri="{FF2B5EF4-FFF2-40B4-BE49-F238E27FC236}">
                <a16:creationId xmlns:a16="http://schemas.microsoft.com/office/drawing/2014/main" id="{8C5926D4-69DF-0484-309A-91E8EA45DA56}"/>
              </a:ext>
            </a:extLst>
          </p:cNvPr>
          <p:cNvSpPr/>
          <p:nvPr/>
        </p:nvSpPr>
        <p:spPr>
          <a:xfrm>
            <a:off x="1013524" y="3581185"/>
            <a:ext cx="517002" cy="40001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BB2C134B-3851-C731-23E7-DE9256634FB3}"/>
              </a:ext>
            </a:extLst>
          </p:cNvPr>
          <p:cNvSpPr/>
          <p:nvPr/>
        </p:nvSpPr>
        <p:spPr>
          <a:xfrm>
            <a:off x="2810606" y="1584505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134" grpId="0"/>
      <p:bldP spid="136" grpId="0"/>
      <p:bldP spid="13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633" y="1085850"/>
            <a:ext cx="2419364" cy="1003375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4572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 rot="16200000">
            <a:off x="5610255" y="-1193384"/>
            <a:ext cx="800219" cy="54766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cs typeface="+mn-ea"/>
                <a:sym typeface="+mn-lt"/>
              </a:rPr>
              <a:t>Đối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cs typeface="+mn-ea"/>
                <a:sym typeface="+mn-lt"/>
              </a:rPr>
              <a:t>Tượng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4000" b="1" dirty="0" err="1">
                <a:solidFill>
                  <a:srgbClr val="FF3300"/>
                </a:solidFill>
                <a:cs typeface="+mn-ea"/>
                <a:sym typeface="+mn-lt"/>
              </a:rPr>
              <a:t>Sử</a:t>
            </a:r>
            <a:r>
              <a:rPr lang="en-US" altLang="zh-CN" sz="4000" b="1" dirty="0">
                <a:solidFill>
                  <a:srgbClr val="FF3300"/>
                </a:solidFill>
                <a:cs typeface="+mn-ea"/>
                <a:sym typeface="+mn-lt"/>
              </a:rPr>
              <a:t> </a:t>
            </a:r>
            <a:r>
              <a:rPr lang="en-US" altLang="zh-CN" sz="4000" b="1" dirty="0" err="1">
                <a:solidFill>
                  <a:srgbClr val="FF3300"/>
                </a:solidFill>
                <a:cs typeface="+mn-ea"/>
                <a:sym typeface="+mn-lt"/>
              </a:rPr>
              <a:t>Dụng</a:t>
            </a:r>
            <a:endParaRPr lang="en-US" altLang="zh-CN" sz="4000" b="1" dirty="0">
              <a:solidFill>
                <a:srgbClr val="FF3300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06843" y="3636181"/>
            <a:ext cx="1335875" cy="1335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177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900869" y="3159331"/>
            <a:ext cx="2218992" cy="2153734"/>
          </a:xfrm>
          <a:prstGeom prst="ellipse">
            <a:avLst/>
          </a:prstGeom>
          <a:solidFill>
            <a:srgbClr val="FF33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949283" y="3530960"/>
            <a:ext cx="1335875" cy="14104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177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50" name="文本框 43"/>
          <p:cNvSpPr txBox="1"/>
          <p:nvPr/>
        </p:nvSpPr>
        <p:spPr>
          <a:xfrm>
            <a:off x="1906843" y="4043133"/>
            <a:ext cx="133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FF3300"/>
                </a:solidFill>
                <a:cs typeface="+mn-ea"/>
                <a:sym typeface="+mn-lt"/>
              </a:rPr>
              <a:t>User</a:t>
            </a:r>
          </a:p>
        </p:txBody>
      </p:sp>
      <p:sp>
        <p:nvSpPr>
          <p:cNvPr id="53" name="文本框 43"/>
          <p:cNvSpPr txBox="1"/>
          <p:nvPr/>
        </p:nvSpPr>
        <p:spPr>
          <a:xfrm>
            <a:off x="4803650" y="3827065"/>
            <a:ext cx="241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Airhouse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System</a:t>
            </a:r>
          </a:p>
        </p:txBody>
      </p:sp>
      <p:sp>
        <p:nvSpPr>
          <p:cNvPr id="54" name="文本框 43"/>
          <p:cNvSpPr txBox="1"/>
          <p:nvPr/>
        </p:nvSpPr>
        <p:spPr>
          <a:xfrm>
            <a:off x="8949282" y="3974587"/>
            <a:ext cx="133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FF3300"/>
                </a:solidFill>
                <a:cs typeface="+mn-ea"/>
                <a:sym typeface="+mn-lt"/>
              </a:rPr>
              <a:t>Admin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72B223-F27B-99BE-C946-894456C7F41C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7119861" y="4236198"/>
            <a:ext cx="1829422" cy="0"/>
          </a:xfrm>
          <a:prstGeom prst="straightConnector1">
            <a:avLst/>
          </a:prstGeom>
          <a:ln w="38100">
            <a:solidFill>
              <a:srgbClr val="FF33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E4506E-0AEE-2588-F3AA-3F8286B26A3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242718" y="4304119"/>
            <a:ext cx="1658151" cy="0"/>
          </a:xfrm>
          <a:prstGeom prst="straightConnector1">
            <a:avLst/>
          </a:prstGeom>
          <a:ln w="38100">
            <a:solidFill>
              <a:srgbClr val="FF33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5AEE-067A-0BF3-445F-4AE819B97F57}"/>
              </a:ext>
            </a:extLst>
          </p:cNvPr>
          <p:cNvSpPr txBox="1">
            <a:spLocks/>
          </p:cNvSpPr>
          <p:nvPr/>
        </p:nvSpPr>
        <p:spPr>
          <a:xfrm>
            <a:off x="152398" y="164638"/>
            <a:ext cx="12192000" cy="768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rgbClr val="FF3300"/>
                </a:solidFill>
              </a:rPr>
              <a:t>RESPONSIVE</a:t>
            </a:r>
            <a:endParaRPr lang="ko-KR" altLang="en-US" b="1" dirty="0">
              <a:solidFill>
                <a:srgbClr val="FF3300"/>
              </a:solidFill>
            </a:endParaRP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E11BFBD5-23D7-84BD-6C3C-4785AADEAD2A}"/>
              </a:ext>
            </a:extLst>
          </p:cNvPr>
          <p:cNvSpPr/>
          <p:nvPr/>
        </p:nvSpPr>
        <p:spPr>
          <a:xfrm>
            <a:off x="5024262" y="1917893"/>
            <a:ext cx="2448272" cy="144013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3300"/>
              </a:solidFill>
            </a:endParaRPr>
          </a:p>
        </p:txBody>
      </p:sp>
      <p:sp>
        <p:nvSpPr>
          <p:cNvPr id="4" name="Trapezoid 13">
            <a:extLst>
              <a:ext uri="{FF2B5EF4-FFF2-40B4-BE49-F238E27FC236}">
                <a16:creationId xmlns:a16="http://schemas.microsoft.com/office/drawing/2014/main" id="{7E32AEE2-277D-CC99-8CB3-410A1225765C}"/>
              </a:ext>
            </a:extLst>
          </p:cNvPr>
          <p:cNvSpPr/>
          <p:nvPr/>
        </p:nvSpPr>
        <p:spPr>
          <a:xfrm>
            <a:off x="4133860" y="3764947"/>
            <a:ext cx="1188428" cy="93208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C29D33BF-81B8-E2DA-9F1A-A5773D5A1DFA}"/>
              </a:ext>
            </a:extLst>
          </p:cNvPr>
          <p:cNvSpPr/>
          <p:nvPr/>
        </p:nvSpPr>
        <p:spPr>
          <a:xfrm>
            <a:off x="7174510" y="3735527"/>
            <a:ext cx="554345" cy="96150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2C3E906-0F0F-D157-6820-432BD854534B}"/>
              </a:ext>
            </a:extLst>
          </p:cNvPr>
          <p:cNvSpPr/>
          <p:nvPr/>
        </p:nvSpPr>
        <p:spPr>
          <a:xfrm>
            <a:off x="2862121" y="2686605"/>
            <a:ext cx="1082021" cy="85968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Rounded Rectangle 25">
            <a:extLst>
              <a:ext uri="{FF2B5EF4-FFF2-40B4-BE49-F238E27FC236}">
                <a16:creationId xmlns:a16="http://schemas.microsoft.com/office/drawing/2014/main" id="{ACDED30B-3ADE-2C4A-45DB-B04EBD99FD0A}"/>
              </a:ext>
            </a:extLst>
          </p:cNvPr>
          <p:cNvSpPr/>
          <p:nvPr/>
        </p:nvSpPr>
        <p:spPr>
          <a:xfrm>
            <a:off x="8645450" y="2707483"/>
            <a:ext cx="600977" cy="90408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38F-9DED-57CF-4808-F6D4377A015A}"/>
              </a:ext>
            </a:extLst>
          </p:cNvPr>
          <p:cNvCxnSpPr/>
          <p:nvPr/>
        </p:nvCxnSpPr>
        <p:spPr>
          <a:xfrm flipH="1">
            <a:off x="3944142" y="2877999"/>
            <a:ext cx="1080120" cy="38404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85C4D3-5A36-018F-A6E1-24B1A9544AC8}"/>
              </a:ext>
            </a:extLst>
          </p:cNvPr>
          <p:cNvCxnSpPr/>
          <p:nvPr/>
        </p:nvCxnSpPr>
        <p:spPr>
          <a:xfrm>
            <a:off x="7472535" y="2877999"/>
            <a:ext cx="1172916" cy="48003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EBC2F9-C308-00C4-608A-52CD1ADFCC6E}"/>
              </a:ext>
            </a:extLst>
          </p:cNvPr>
          <p:cNvCxnSpPr/>
          <p:nvPr/>
        </p:nvCxnSpPr>
        <p:spPr>
          <a:xfrm flipH="1">
            <a:off x="5118025" y="3347428"/>
            <a:ext cx="650320" cy="768539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FE8DAF-0CFD-5B4E-A8FE-5D84200FEE58}"/>
              </a:ext>
            </a:extLst>
          </p:cNvPr>
          <p:cNvCxnSpPr/>
          <p:nvPr/>
        </p:nvCxnSpPr>
        <p:spPr>
          <a:xfrm>
            <a:off x="6632441" y="3347428"/>
            <a:ext cx="477749" cy="745909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3DF850A-127E-8B94-7D6B-917FA7B466BA}"/>
              </a:ext>
            </a:extLst>
          </p:cNvPr>
          <p:cNvSpPr/>
          <p:nvPr/>
        </p:nvSpPr>
        <p:spPr>
          <a:xfrm>
            <a:off x="1256369" y="3054255"/>
            <a:ext cx="1219200" cy="1219200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1F5163-7F31-8180-C54C-EC7E042C1A7F}"/>
              </a:ext>
            </a:extLst>
          </p:cNvPr>
          <p:cNvSpPr/>
          <p:nvPr/>
        </p:nvSpPr>
        <p:spPr>
          <a:xfrm>
            <a:off x="3066956" y="4761385"/>
            <a:ext cx="1219200" cy="1219200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FDAB07-9542-9703-F056-26DBE3AB7793}"/>
              </a:ext>
            </a:extLst>
          </p:cNvPr>
          <p:cNvSpPr/>
          <p:nvPr/>
        </p:nvSpPr>
        <p:spPr>
          <a:xfrm>
            <a:off x="7853802" y="4761385"/>
            <a:ext cx="1219200" cy="1219200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BE20D-51E1-048F-8DC4-702226A5C3B0}"/>
              </a:ext>
            </a:extLst>
          </p:cNvPr>
          <p:cNvSpPr/>
          <p:nvPr/>
        </p:nvSpPr>
        <p:spPr>
          <a:xfrm>
            <a:off x="9608771" y="3054255"/>
            <a:ext cx="1219200" cy="1219200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D1C7B-5915-A84B-1BCD-BDBB0D319F6C}"/>
              </a:ext>
            </a:extLst>
          </p:cNvPr>
          <p:cNvSpPr txBox="1"/>
          <p:nvPr/>
        </p:nvSpPr>
        <p:spPr>
          <a:xfrm>
            <a:off x="1292566" y="3494578"/>
            <a:ext cx="1148709" cy="338554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DESKTOP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B1902-9CAB-FBDC-2E96-6F5D6230B104}"/>
              </a:ext>
            </a:extLst>
          </p:cNvPr>
          <p:cNvSpPr txBox="1"/>
          <p:nvPr/>
        </p:nvSpPr>
        <p:spPr>
          <a:xfrm>
            <a:off x="3119978" y="5207318"/>
            <a:ext cx="1113156" cy="338554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LAPTOP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96071-F443-2DB6-DF78-F3464F8ACB4E}"/>
              </a:ext>
            </a:extLst>
          </p:cNvPr>
          <p:cNvSpPr txBox="1"/>
          <p:nvPr/>
        </p:nvSpPr>
        <p:spPr>
          <a:xfrm>
            <a:off x="7963482" y="5078597"/>
            <a:ext cx="999839" cy="584775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MOBILE</a:t>
            </a:r>
            <a:b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PHONE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B3D74-9B76-0E39-3BD8-41BE9ABFCA25}"/>
              </a:ext>
            </a:extLst>
          </p:cNvPr>
          <p:cNvSpPr txBox="1"/>
          <p:nvPr/>
        </p:nvSpPr>
        <p:spPr>
          <a:xfrm>
            <a:off x="9683982" y="3525418"/>
            <a:ext cx="1078435" cy="338554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TABLET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CE930B6B-658F-51D3-ACF5-A8829B9FAC6B}"/>
              </a:ext>
            </a:extLst>
          </p:cNvPr>
          <p:cNvSpPr/>
          <p:nvPr/>
        </p:nvSpPr>
        <p:spPr>
          <a:xfrm>
            <a:off x="5174364" y="1166798"/>
            <a:ext cx="2057452" cy="144779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FF3300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FROND END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1D0AB4-C68F-670E-88AA-7B020E0D07AF}"/>
              </a:ext>
            </a:extLst>
          </p:cNvPr>
          <p:cNvCxnSpPr/>
          <p:nvPr/>
        </p:nvCxnSpPr>
        <p:spPr>
          <a:xfrm flipH="1">
            <a:off x="4454892" y="2397989"/>
            <a:ext cx="810090" cy="288032"/>
          </a:xfrm>
          <a:prstGeom prst="straightConnector1">
            <a:avLst/>
          </a:prstGeom>
          <a:ln w="38100">
            <a:solidFill>
              <a:srgbClr val="FF3300"/>
            </a:solidFill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50A7BE-81C8-EEB3-5315-3816205764E2}"/>
              </a:ext>
            </a:extLst>
          </p:cNvPr>
          <p:cNvCxnSpPr/>
          <p:nvPr/>
        </p:nvCxnSpPr>
        <p:spPr>
          <a:xfrm>
            <a:off x="7101186" y="2397989"/>
            <a:ext cx="879687" cy="360023"/>
          </a:xfrm>
          <a:prstGeom prst="straightConnector1">
            <a:avLst/>
          </a:prstGeom>
          <a:ln w="38100">
            <a:solidFill>
              <a:srgbClr val="FF3300"/>
            </a:solidFill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E131C4-B707-7E1C-0532-1664165C098A}"/>
              </a:ext>
            </a:extLst>
          </p:cNvPr>
          <p:cNvCxnSpPr>
            <a:cxnSpLocks/>
          </p:cNvCxnSpPr>
          <p:nvPr/>
        </p:nvCxnSpPr>
        <p:spPr>
          <a:xfrm flipH="1">
            <a:off x="5309144" y="2593331"/>
            <a:ext cx="596622" cy="932087"/>
          </a:xfrm>
          <a:prstGeom prst="straightConnector1">
            <a:avLst/>
          </a:prstGeom>
          <a:ln w="38100">
            <a:solidFill>
              <a:srgbClr val="FF3300"/>
            </a:solidFill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1C57F1-A17F-EDFA-6665-4BC36E19F1B4}"/>
              </a:ext>
            </a:extLst>
          </p:cNvPr>
          <p:cNvCxnSpPr>
            <a:cxnSpLocks/>
          </p:cNvCxnSpPr>
          <p:nvPr/>
        </p:nvCxnSpPr>
        <p:spPr>
          <a:xfrm>
            <a:off x="6519480" y="2593331"/>
            <a:ext cx="523859" cy="906640"/>
          </a:xfrm>
          <a:prstGeom prst="straightConnector1">
            <a:avLst/>
          </a:prstGeom>
          <a:ln w="38100">
            <a:solidFill>
              <a:srgbClr val="FF3300"/>
            </a:solidFill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8">
            <a:extLst>
              <a:ext uri="{FF2B5EF4-FFF2-40B4-BE49-F238E27FC236}">
                <a16:creationId xmlns:a16="http://schemas.microsoft.com/office/drawing/2014/main" id="{3FA18F0B-9D7F-8478-A661-E7E09904EF20}"/>
              </a:ext>
            </a:extLst>
          </p:cNvPr>
          <p:cNvSpPr/>
          <p:nvPr/>
        </p:nvSpPr>
        <p:spPr>
          <a:xfrm>
            <a:off x="2569332" y="2432066"/>
            <a:ext cx="1132496" cy="91536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936C1C91-8DEA-AB40-4416-0CAAC858CC96}"/>
              </a:ext>
            </a:extLst>
          </p:cNvPr>
          <p:cNvSpPr/>
          <p:nvPr/>
        </p:nvSpPr>
        <p:spPr>
          <a:xfrm>
            <a:off x="8343216" y="2600604"/>
            <a:ext cx="1009233" cy="82839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4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3">
            <a:extLst>
              <a:ext uri="{FF2B5EF4-FFF2-40B4-BE49-F238E27FC236}">
                <a16:creationId xmlns:a16="http://schemas.microsoft.com/office/drawing/2014/main" id="{3C65DACC-12C5-C06F-22A2-921B8F401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073430"/>
              </p:ext>
            </p:extLst>
          </p:nvPr>
        </p:nvGraphicFramePr>
        <p:xfrm>
          <a:off x="6583660" y="2785234"/>
          <a:ext cx="3456384" cy="218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67CB4DC-8C09-0EB6-B274-785F79F522AB}"/>
              </a:ext>
            </a:extLst>
          </p:cNvPr>
          <p:cNvSpPr txBox="1">
            <a:spLocks/>
          </p:cNvSpPr>
          <p:nvPr/>
        </p:nvSpPr>
        <p:spPr>
          <a:xfrm>
            <a:off x="0" y="153752"/>
            <a:ext cx="12192000" cy="76808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rgbClr val="FF3300"/>
                </a:solidFill>
              </a:rPr>
              <a:t>CÔNG NGHỆ SỬ DỤNG</a:t>
            </a:r>
            <a:endParaRPr lang="ko-KR" altLang="en-US" b="1" dirty="0">
              <a:solidFill>
                <a:srgbClr val="FF330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8A79C5-DDF1-2FD3-40E7-241E4FE54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697153"/>
              </p:ext>
            </p:extLst>
          </p:nvPr>
        </p:nvGraphicFramePr>
        <p:xfrm>
          <a:off x="2146367" y="2785234"/>
          <a:ext cx="3456384" cy="218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Oval 50">
            <a:extLst>
              <a:ext uri="{FF2B5EF4-FFF2-40B4-BE49-F238E27FC236}">
                <a16:creationId xmlns:a16="http://schemas.microsoft.com/office/drawing/2014/main" id="{97A01548-F76C-E024-D0AC-19C4B1845941}"/>
              </a:ext>
            </a:extLst>
          </p:cNvPr>
          <p:cNvSpPr>
            <a:spLocks noChangeAspect="1"/>
          </p:cNvSpPr>
          <p:nvPr/>
        </p:nvSpPr>
        <p:spPr>
          <a:xfrm>
            <a:off x="3590977" y="3551760"/>
            <a:ext cx="578583" cy="65347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54B92A0-2E22-1DFC-37BA-CB90A300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80" y="3598773"/>
            <a:ext cx="572544" cy="595519"/>
          </a:xfrm>
          <a:prstGeom prst="rect">
            <a:avLst/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67CAED1-9F06-9B74-A85B-B15517330007}"/>
              </a:ext>
            </a:extLst>
          </p:cNvPr>
          <p:cNvSpPr/>
          <p:nvPr/>
        </p:nvSpPr>
        <p:spPr>
          <a:xfrm rot="16200000">
            <a:off x="4906239" y="3110917"/>
            <a:ext cx="649216" cy="27983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C0169-08BC-D9BD-C9B2-E37DDED68B0A}"/>
              </a:ext>
            </a:extLst>
          </p:cNvPr>
          <p:cNvGrpSpPr/>
          <p:nvPr/>
        </p:nvGrpSpPr>
        <p:grpSpPr>
          <a:xfrm>
            <a:off x="5335704" y="2846382"/>
            <a:ext cx="2675474" cy="836044"/>
            <a:chOff x="803640" y="3362835"/>
            <a:chExt cx="2059657" cy="10116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0838B6-7853-7A1E-891F-A0748FE01418}"/>
                </a:ext>
              </a:extLst>
            </p:cNvPr>
            <p:cNvSpPr txBox="1"/>
            <p:nvPr/>
          </p:nvSpPr>
          <p:spPr>
            <a:xfrm>
              <a:off x="803640" y="3406186"/>
              <a:ext cx="2059657" cy="96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rgbClr val="FF3300"/>
                </a:solidFill>
                <a:cs typeface="Arial" pitchFamily="34" charset="0"/>
              </a:endParaRPr>
            </a:p>
            <a:p>
              <a:r>
                <a:rPr lang="en-US" altLang="ko-KR" sz="2800" b="1" dirty="0">
                  <a:solidFill>
                    <a:srgbClr val="FF3300"/>
                  </a:solidFill>
                  <a:cs typeface="Arial" pitchFamily="34" charset="0"/>
                </a:rPr>
                <a:t>REACT</a:t>
              </a:r>
              <a:endParaRPr lang="ko-KR" altLang="en-US" sz="2800" b="1" dirty="0">
                <a:solidFill>
                  <a:srgbClr val="FF3300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CE5D07-25BF-85FC-6BC5-802762BD675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3300"/>
                  </a:solidFill>
                  <a:cs typeface="Arial" pitchFamily="34" charset="0"/>
                </a:rPr>
                <a:t>FROND-END</a:t>
              </a:r>
              <a:endParaRPr lang="ko-KR" altLang="en-US" b="1" dirty="0">
                <a:solidFill>
                  <a:srgbClr val="FF3300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4B8FD3-BB2D-EE4E-3280-4F13A497CC41}"/>
              </a:ext>
            </a:extLst>
          </p:cNvPr>
          <p:cNvGrpSpPr/>
          <p:nvPr/>
        </p:nvGrpSpPr>
        <p:grpSpPr>
          <a:xfrm>
            <a:off x="4617685" y="4032510"/>
            <a:ext cx="2253269" cy="1255391"/>
            <a:chOff x="803640" y="3362835"/>
            <a:chExt cx="2092203" cy="12553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D364F7-8749-0F11-1DED-DB89713FEB6C}"/>
                </a:ext>
              </a:extLst>
            </p:cNvPr>
            <p:cNvSpPr txBox="1"/>
            <p:nvPr/>
          </p:nvSpPr>
          <p:spPr>
            <a:xfrm>
              <a:off x="836186" y="3479453"/>
              <a:ext cx="205965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LARAVEL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81BD9B-6502-EE7C-3C9C-5E18FC7DE1C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BACK-END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D34924-C49D-9523-669C-69D14AE580DB}"/>
              </a:ext>
            </a:extLst>
          </p:cNvPr>
          <p:cNvSpPr/>
          <p:nvPr/>
        </p:nvSpPr>
        <p:spPr>
          <a:xfrm rot="5400000">
            <a:off x="6686263" y="4291593"/>
            <a:ext cx="649216" cy="2798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8" name="Picture 4" descr="React Query v4 + SSR in Next JS - DEV Community">
            <a:extLst>
              <a:ext uri="{FF2B5EF4-FFF2-40B4-BE49-F238E27FC236}">
                <a16:creationId xmlns:a16="http://schemas.microsoft.com/office/drawing/2014/main" id="{9F1E4643-8779-AEA8-F9B7-DBB3DD848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16296" r="43931" b="11111"/>
          <a:stretch/>
        </p:blipFill>
        <p:spPr bwMode="auto">
          <a:xfrm>
            <a:off x="1992131" y="711200"/>
            <a:ext cx="1270000" cy="12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yled-Components : Efficiently write CSS in JS File. - DEV Community">
            <a:extLst>
              <a:ext uri="{FF2B5EF4-FFF2-40B4-BE49-F238E27FC236}">
                <a16:creationId xmlns:a16="http://schemas.microsoft.com/office/drawing/2014/main" id="{F659F4DC-F371-47C6-348B-DACCE68E3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2" t="16852" r="24688" b="17038"/>
          <a:stretch/>
        </p:blipFill>
        <p:spPr bwMode="auto">
          <a:xfrm>
            <a:off x="345908" y="2467554"/>
            <a:ext cx="1308246" cy="13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Use the Onymos Access and Google Sign-In - Onymos">
            <a:extLst>
              <a:ext uri="{FF2B5EF4-FFF2-40B4-BE49-F238E27FC236}">
                <a16:creationId xmlns:a16="http://schemas.microsoft.com/office/drawing/2014/main" id="{961A2B97-BF84-A466-9E73-A825C8F2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9" y="5112749"/>
            <a:ext cx="2458611" cy="62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tting Started with Laravel Sanctum">
            <a:extLst>
              <a:ext uri="{FF2B5EF4-FFF2-40B4-BE49-F238E27FC236}">
                <a16:creationId xmlns:a16="http://schemas.microsoft.com/office/drawing/2014/main" id="{8D633560-2C7C-5ABD-2CB1-5BADE0445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542" y="889524"/>
            <a:ext cx="2936601" cy="13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ripe Payments Review 2024 | Stripe.com Reviews, Costs">
            <a:extLst>
              <a:ext uri="{FF2B5EF4-FFF2-40B4-BE49-F238E27FC236}">
                <a16:creationId xmlns:a16="http://schemas.microsoft.com/office/drawing/2014/main" id="{B12BE52B-73BE-9D84-694A-2870E53C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03" y="5842281"/>
            <a:ext cx="1667251" cy="79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usher new logo transparent PNG - StickPNG">
            <a:extLst>
              <a:ext uri="{FF2B5EF4-FFF2-40B4-BE49-F238E27FC236}">
                <a16:creationId xmlns:a16="http://schemas.microsoft.com/office/drawing/2014/main" id="{E02811FF-9282-4B52-9FFD-A686FA0C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24" y="241804"/>
            <a:ext cx="2240786" cy="224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ướng dẫn tạo user mặc định sử dụng Laravel Seeder - VinaSupport">
            <a:extLst>
              <a:ext uri="{FF2B5EF4-FFF2-40B4-BE49-F238E27FC236}">
                <a16:creationId xmlns:a16="http://schemas.microsoft.com/office/drawing/2014/main" id="{8E832F11-491D-870D-5908-EF9FE0A3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259" y="5359814"/>
            <a:ext cx="1258969" cy="12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A4CA76-2FE0-B2FB-1CDF-6221FD5185ED}"/>
              </a:ext>
            </a:extLst>
          </p:cNvPr>
          <p:cNvCxnSpPr>
            <a:cxnSpLocks/>
          </p:cNvCxnSpPr>
          <p:nvPr/>
        </p:nvCxnSpPr>
        <p:spPr>
          <a:xfrm flipH="1" flipV="1">
            <a:off x="2820298" y="2101717"/>
            <a:ext cx="478491" cy="683517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BECB35-5131-B73B-E457-84B016F2921D}"/>
              </a:ext>
            </a:extLst>
          </p:cNvPr>
          <p:cNvCxnSpPr>
            <a:cxnSpLocks/>
          </p:cNvCxnSpPr>
          <p:nvPr/>
        </p:nvCxnSpPr>
        <p:spPr>
          <a:xfrm flipH="1" flipV="1">
            <a:off x="1910688" y="3233162"/>
            <a:ext cx="909610" cy="294453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91D96B-3535-8878-86A0-AB5B82D20F22}"/>
              </a:ext>
            </a:extLst>
          </p:cNvPr>
          <p:cNvCxnSpPr>
            <a:cxnSpLocks/>
            <a:endCxn id="1036" idx="3"/>
          </p:cNvCxnSpPr>
          <p:nvPr/>
        </p:nvCxnSpPr>
        <p:spPr>
          <a:xfrm flipH="1">
            <a:off x="6870954" y="5032906"/>
            <a:ext cx="813962" cy="1206433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77810-9828-0246-5B3D-09D653CB8A66}"/>
              </a:ext>
            </a:extLst>
          </p:cNvPr>
          <p:cNvCxnSpPr>
            <a:cxnSpLocks/>
          </p:cNvCxnSpPr>
          <p:nvPr/>
        </p:nvCxnSpPr>
        <p:spPr>
          <a:xfrm flipH="1">
            <a:off x="2320977" y="4565956"/>
            <a:ext cx="499321" cy="405802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B0DA2E-A988-8F1F-371A-A9A406103F82}"/>
              </a:ext>
            </a:extLst>
          </p:cNvPr>
          <p:cNvCxnSpPr>
            <a:cxnSpLocks/>
          </p:cNvCxnSpPr>
          <p:nvPr/>
        </p:nvCxnSpPr>
        <p:spPr>
          <a:xfrm flipV="1">
            <a:off x="8824800" y="2252096"/>
            <a:ext cx="352522" cy="533138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BF0F69-DA77-0C50-15CE-2B5734C88E6D}"/>
              </a:ext>
            </a:extLst>
          </p:cNvPr>
          <p:cNvCxnSpPr>
            <a:cxnSpLocks/>
          </p:cNvCxnSpPr>
          <p:nvPr/>
        </p:nvCxnSpPr>
        <p:spPr>
          <a:xfrm flipV="1">
            <a:off x="4305962" y="1739359"/>
            <a:ext cx="537529" cy="995839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7A2A9-F133-EBF5-F24D-73221F80B0A8}"/>
              </a:ext>
            </a:extLst>
          </p:cNvPr>
          <p:cNvCxnSpPr>
            <a:cxnSpLocks/>
          </p:cNvCxnSpPr>
          <p:nvPr/>
        </p:nvCxnSpPr>
        <p:spPr>
          <a:xfrm>
            <a:off x="9221215" y="4785566"/>
            <a:ext cx="460890" cy="52487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D4C65F-0E48-0585-7BEF-7422FD96038A}"/>
              </a:ext>
            </a:extLst>
          </p:cNvPr>
          <p:cNvCxnSpPr>
            <a:cxnSpLocks/>
          </p:cNvCxnSpPr>
          <p:nvPr/>
        </p:nvCxnSpPr>
        <p:spPr>
          <a:xfrm flipH="1" flipV="1">
            <a:off x="7058879" y="1651301"/>
            <a:ext cx="712629" cy="1015266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3430231-3A8C-B367-C161-628146817491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4444989" y="5032906"/>
            <a:ext cx="758714" cy="1206433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>
            <a:extLst>
              <a:ext uri="{FF2B5EF4-FFF2-40B4-BE49-F238E27FC236}">
                <a16:creationId xmlns:a16="http://schemas.microsoft.com/office/drawing/2014/main" id="{2CAD9374-70FD-4301-9C82-8E51A9AA142A}"/>
              </a:ext>
            </a:extLst>
          </p:cNvPr>
          <p:cNvGrpSpPr/>
          <p:nvPr/>
        </p:nvGrpSpPr>
        <p:grpSpPr>
          <a:xfrm rot="16200000">
            <a:off x="-141567" y="3417817"/>
            <a:ext cx="1145243" cy="790786"/>
            <a:chOff x="1668087" y="1131991"/>
            <a:chExt cx="1145243" cy="790786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5BD115D-FA86-4E7E-B704-515883A80EF3}"/>
                </a:ext>
              </a:extLst>
            </p:cNvPr>
            <p:cNvSpPr/>
            <p:nvPr/>
          </p:nvSpPr>
          <p:spPr bwMode="auto">
            <a:xfrm rot="16200000">
              <a:off x="1845316" y="954762"/>
              <a:ext cx="790786" cy="1145243"/>
            </a:xfrm>
            <a:custGeom>
              <a:avLst/>
              <a:gdLst>
                <a:gd name="T0" fmla="*/ 0 w 482"/>
                <a:gd name="T1" fmla="*/ 0 h 696"/>
                <a:gd name="T2" fmla="*/ 0 w 482"/>
                <a:gd name="T3" fmla="*/ 223 h 696"/>
                <a:gd name="T4" fmla="*/ 0 w 482"/>
                <a:gd name="T5" fmla="*/ 223 h 696"/>
                <a:gd name="T6" fmla="*/ 125 w 482"/>
                <a:gd name="T7" fmla="*/ 348 h 696"/>
                <a:gd name="T8" fmla="*/ 0 w 482"/>
                <a:gd name="T9" fmla="*/ 473 h 696"/>
                <a:gd name="T10" fmla="*/ 0 w 482"/>
                <a:gd name="T11" fmla="*/ 473 h 696"/>
                <a:gd name="T12" fmla="*/ 0 w 482"/>
                <a:gd name="T13" fmla="*/ 696 h 696"/>
                <a:gd name="T14" fmla="*/ 388 w 482"/>
                <a:gd name="T15" fmla="*/ 441 h 696"/>
                <a:gd name="T16" fmla="*/ 482 w 482"/>
                <a:gd name="T17" fmla="*/ 348 h 696"/>
                <a:gd name="T18" fmla="*/ 388 w 482"/>
                <a:gd name="T19" fmla="*/ 255 h 696"/>
                <a:gd name="T20" fmla="*/ 0 w 482"/>
                <a:gd name="T2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380" y="441"/>
                    <a:pt x="388" y="441"/>
                  </a:cubicBezTo>
                  <a:cubicBezTo>
                    <a:pt x="440" y="441"/>
                    <a:pt x="482" y="400"/>
                    <a:pt x="482" y="348"/>
                  </a:cubicBezTo>
                  <a:cubicBezTo>
                    <a:pt x="482" y="296"/>
                    <a:pt x="440" y="255"/>
                    <a:pt x="388" y="255"/>
                  </a:cubicBezTo>
                  <a:cubicBezTo>
                    <a:pt x="380" y="25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BE61F7AE-0545-40FE-9A0C-960E3EF775E5}"/>
                </a:ext>
              </a:extLst>
            </p:cNvPr>
            <p:cNvSpPr/>
            <p:nvPr/>
          </p:nvSpPr>
          <p:spPr bwMode="auto">
            <a:xfrm rot="16200000">
              <a:off x="2135239" y="1083831"/>
              <a:ext cx="209977" cy="306297"/>
            </a:xfrm>
            <a:custGeom>
              <a:avLst/>
              <a:gdLst>
                <a:gd name="T0" fmla="*/ 34 w 128"/>
                <a:gd name="T1" fmla="*/ 186 h 186"/>
                <a:gd name="T2" fmla="*/ 128 w 128"/>
                <a:gd name="T3" fmla="*/ 93 h 186"/>
                <a:gd name="T4" fmla="*/ 34 w 128"/>
                <a:gd name="T5" fmla="*/ 0 h 186"/>
                <a:gd name="T6" fmla="*/ 0 w 128"/>
                <a:gd name="T7" fmla="*/ 93 h 186"/>
                <a:gd name="T8" fmla="*/ 34 w 12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6">
                  <a:moveTo>
                    <a:pt x="34" y="186"/>
                  </a:moveTo>
                  <a:cubicBezTo>
                    <a:pt x="86" y="186"/>
                    <a:pt x="128" y="145"/>
                    <a:pt x="128" y="93"/>
                  </a:cubicBezTo>
                  <a:cubicBezTo>
                    <a:pt x="128" y="41"/>
                    <a:pt x="86" y="0"/>
                    <a:pt x="34" y="0"/>
                  </a:cubicBezTo>
                  <a:cubicBezTo>
                    <a:pt x="30" y="0"/>
                    <a:pt x="0" y="46"/>
                    <a:pt x="0" y="93"/>
                  </a:cubicBezTo>
                  <a:cubicBezTo>
                    <a:pt x="0" y="140"/>
                    <a:pt x="30" y="186"/>
                    <a:pt x="34" y="18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9" name="Freeform 26">
            <a:extLst>
              <a:ext uri="{FF2B5EF4-FFF2-40B4-BE49-F238E27FC236}">
                <a16:creationId xmlns:a16="http://schemas.microsoft.com/office/drawing/2014/main" id="{6E37F1FB-5F59-4166-8335-BAFCD5C41F12}"/>
              </a:ext>
            </a:extLst>
          </p:cNvPr>
          <p:cNvSpPr/>
          <p:nvPr/>
        </p:nvSpPr>
        <p:spPr bwMode="auto">
          <a:xfrm rot="10800000">
            <a:off x="695205" y="3240588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accent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0" name="TextBox 12">
            <a:extLst>
              <a:ext uri="{FF2B5EF4-FFF2-40B4-BE49-F238E27FC236}">
                <a16:creationId xmlns:a16="http://schemas.microsoft.com/office/drawing/2014/main" id="{8774029C-B668-471F-AEBC-127F663C57F4}"/>
              </a:ext>
            </a:extLst>
          </p:cNvPr>
          <p:cNvSpPr txBox="1"/>
          <p:nvPr/>
        </p:nvSpPr>
        <p:spPr>
          <a:xfrm>
            <a:off x="1082309" y="3592358"/>
            <a:ext cx="546908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id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id="{0E3C243A-35FC-4623-BD11-FF0B511D98F6}"/>
              </a:ext>
            </a:extLst>
          </p:cNvPr>
          <p:cNvSpPr/>
          <p:nvPr/>
        </p:nvSpPr>
        <p:spPr bwMode="auto">
          <a:xfrm rot="10800000">
            <a:off x="1788475" y="3203087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25400" cap="flat" cmpd="sng" algn="ctr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  <a:prstDash val="solid"/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txBody>
          <a:bodyPr lIns="91412" tIns="45706" rIns="91412" bIns="45706" rtlCol="0" anchor="ctr"/>
          <a:lstStyle/>
          <a:p>
            <a:pPr algn="ctr" defTabSz="1218804"/>
            <a:endParaRPr lang="en-US" sz="2399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Freeform 24">
            <a:extLst>
              <a:ext uri="{FF2B5EF4-FFF2-40B4-BE49-F238E27FC236}">
                <a16:creationId xmlns:a16="http://schemas.microsoft.com/office/drawing/2014/main" id="{56995E08-2359-46B6-B363-B8079B8CEAFE}"/>
              </a:ext>
            </a:extLst>
          </p:cNvPr>
          <p:cNvSpPr/>
          <p:nvPr/>
        </p:nvSpPr>
        <p:spPr bwMode="auto">
          <a:xfrm rot="10800000">
            <a:off x="2894302" y="3240588"/>
            <a:ext cx="1142354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accent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9" name="Freeform 23">
            <a:extLst>
              <a:ext uri="{FF2B5EF4-FFF2-40B4-BE49-F238E27FC236}">
                <a16:creationId xmlns:a16="http://schemas.microsoft.com/office/drawing/2014/main" id="{77A34CAA-F9A3-4B13-AF36-2EA32B5DBF01}"/>
              </a:ext>
            </a:extLst>
          </p:cNvPr>
          <p:cNvSpPr/>
          <p:nvPr/>
        </p:nvSpPr>
        <p:spPr bwMode="auto">
          <a:xfrm rot="10800000">
            <a:off x="3975170" y="3237660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25400" cap="flat" cmpd="sng" algn="ctr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  <a:prstDash val="solid"/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txBody>
          <a:bodyPr lIns="91412" tIns="45706" rIns="91412" bIns="45706" rtlCol="0" anchor="ctr"/>
          <a:lstStyle/>
          <a:p>
            <a:pPr algn="ctr" defTabSz="1218804"/>
            <a:endParaRPr lang="en-US" sz="2399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3" name="Title 20">
            <a:extLst>
              <a:ext uri="{FF2B5EF4-FFF2-40B4-BE49-F238E27FC236}">
                <a16:creationId xmlns:a16="http://schemas.microsoft.com/office/drawing/2014/main" id="{41B5EFC8-BA8B-4040-A3A1-3F81A59CACAC}"/>
              </a:ext>
            </a:extLst>
          </p:cNvPr>
          <p:cNvSpPr txBox="1"/>
          <p:nvPr/>
        </p:nvSpPr>
        <p:spPr>
          <a:xfrm>
            <a:off x="11071923" y="5370138"/>
            <a:ext cx="1143316" cy="615553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Gửi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mail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11" name="圆角矩形 8">
            <a:extLst>
              <a:ext uri="{FF2B5EF4-FFF2-40B4-BE49-F238E27FC236}">
                <a16:creationId xmlns:a16="http://schemas.microsoft.com/office/drawing/2014/main" id="{8C89CB1C-CB39-4339-895F-DB0A77C65CB8}"/>
              </a:ext>
            </a:extLst>
          </p:cNvPr>
          <p:cNvSpPr/>
          <p:nvPr/>
        </p:nvSpPr>
        <p:spPr>
          <a:xfrm rot="2700000">
            <a:off x="10441923" y="53742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Freeform 23">
            <a:extLst>
              <a:ext uri="{FF2B5EF4-FFF2-40B4-BE49-F238E27FC236}">
                <a16:creationId xmlns:a16="http://schemas.microsoft.com/office/drawing/2014/main" id="{A6CB6752-A5FE-10B3-664A-1B86F86D8B6A}"/>
              </a:ext>
            </a:extLst>
          </p:cNvPr>
          <p:cNvSpPr/>
          <p:nvPr/>
        </p:nvSpPr>
        <p:spPr bwMode="auto">
          <a:xfrm rot="10800000">
            <a:off x="5041986" y="3237660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accent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Freeform 23">
            <a:extLst>
              <a:ext uri="{FF2B5EF4-FFF2-40B4-BE49-F238E27FC236}">
                <a16:creationId xmlns:a16="http://schemas.microsoft.com/office/drawing/2014/main" id="{6566CD55-BC45-D2DE-B6F7-7677AD19A5AA}"/>
              </a:ext>
            </a:extLst>
          </p:cNvPr>
          <p:cNvSpPr/>
          <p:nvPr/>
        </p:nvSpPr>
        <p:spPr bwMode="auto">
          <a:xfrm rot="10800000">
            <a:off x="6135204" y="3229399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25400" cap="flat" cmpd="sng" algn="ctr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  <a:prstDash val="solid"/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txBody>
          <a:bodyPr lIns="91412" tIns="45706" rIns="91412" bIns="45706" rtlCol="0" anchor="ctr"/>
          <a:lstStyle/>
          <a:p>
            <a:pPr algn="ctr" defTabSz="1218804"/>
            <a:endParaRPr lang="en-US" sz="2399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2E1B9FD9-5DFA-7FE6-794F-0C5DAF4C0940}"/>
              </a:ext>
            </a:extLst>
          </p:cNvPr>
          <p:cNvSpPr/>
          <p:nvPr/>
        </p:nvSpPr>
        <p:spPr bwMode="auto">
          <a:xfrm rot="10800000">
            <a:off x="7202020" y="3221875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accent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Freeform 23">
            <a:extLst>
              <a:ext uri="{FF2B5EF4-FFF2-40B4-BE49-F238E27FC236}">
                <a16:creationId xmlns:a16="http://schemas.microsoft.com/office/drawing/2014/main" id="{2274BEDC-BDDD-F45E-BEA0-4730C4C32E6B}"/>
              </a:ext>
            </a:extLst>
          </p:cNvPr>
          <p:cNvSpPr/>
          <p:nvPr/>
        </p:nvSpPr>
        <p:spPr bwMode="auto">
          <a:xfrm rot="10800000">
            <a:off x="8282081" y="3237661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25400" cap="flat" cmpd="sng" algn="ctr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  <a:prstDash val="solid"/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txBody>
          <a:bodyPr lIns="91412" tIns="45706" rIns="91412" bIns="45706" rtlCol="0" anchor="ctr"/>
          <a:lstStyle/>
          <a:p>
            <a:pPr algn="ctr" defTabSz="1218804"/>
            <a:endParaRPr lang="en-US" sz="2399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4CD74FA6-724F-AF33-1119-E21B3E558E07}"/>
              </a:ext>
            </a:extLst>
          </p:cNvPr>
          <p:cNvSpPr/>
          <p:nvPr/>
        </p:nvSpPr>
        <p:spPr bwMode="auto">
          <a:xfrm rot="10800000">
            <a:off x="9348897" y="3253447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accent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EBDA8703-CACE-B8BE-C1B2-95550429FCD2}"/>
              </a:ext>
            </a:extLst>
          </p:cNvPr>
          <p:cNvSpPr/>
          <p:nvPr/>
        </p:nvSpPr>
        <p:spPr bwMode="auto">
          <a:xfrm rot="10800000">
            <a:off x="10442114" y="3263675"/>
            <a:ext cx="1143317" cy="1145243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25400" cap="flat" cmpd="sng" algn="ctr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  <a:prstDash val="solid"/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txBody>
          <a:bodyPr lIns="91412" tIns="45706" rIns="91412" bIns="45706" rtlCol="0" anchor="ctr"/>
          <a:lstStyle/>
          <a:p>
            <a:pPr algn="ctr" defTabSz="1218804"/>
            <a:endParaRPr lang="en-US" sz="2399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Title 20">
            <a:extLst>
              <a:ext uri="{FF2B5EF4-FFF2-40B4-BE49-F238E27FC236}">
                <a16:creationId xmlns:a16="http://schemas.microsoft.com/office/drawing/2014/main" id="{710A397B-056F-0FEF-CA78-CD060357C736}"/>
              </a:ext>
            </a:extLst>
          </p:cNvPr>
          <p:cNvSpPr txBox="1"/>
          <p:nvPr/>
        </p:nvSpPr>
        <p:spPr>
          <a:xfrm>
            <a:off x="8904159" y="5191598"/>
            <a:ext cx="1143316" cy="1231106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Đăng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nhập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Gmail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l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圆角矩形 8">
            <a:extLst>
              <a:ext uri="{FF2B5EF4-FFF2-40B4-BE49-F238E27FC236}">
                <a16:creationId xmlns:a16="http://schemas.microsoft.com/office/drawing/2014/main" id="{B478DA67-A993-E2C1-8F4B-1973228B26EC}"/>
              </a:ext>
            </a:extLst>
          </p:cNvPr>
          <p:cNvSpPr/>
          <p:nvPr/>
        </p:nvSpPr>
        <p:spPr>
          <a:xfrm rot="2700000">
            <a:off x="8308323" y="53742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Title 20">
            <a:extLst>
              <a:ext uri="{FF2B5EF4-FFF2-40B4-BE49-F238E27FC236}">
                <a16:creationId xmlns:a16="http://schemas.microsoft.com/office/drawing/2014/main" id="{50026599-A49E-5C7E-BCE0-02189214D0F6}"/>
              </a:ext>
            </a:extLst>
          </p:cNvPr>
          <p:cNvSpPr txBox="1"/>
          <p:nvPr/>
        </p:nvSpPr>
        <p:spPr>
          <a:xfrm>
            <a:off x="6830123" y="5600226"/>
            <a:ext cx="1143316" cy="307777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Chat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4" name="组合 109">
            <a:extLst>
              <a:ext uri="{FF2B5EF4-FFF2-40B4-BE49-F238E27FC236}">
                <a16:creationId xmlns:a16="http://schemas.microsoft.com/office/drawing/2014/main" id="{A7010180-D24F-F146-4C42-D2544A4711BA}"/>
              </a:ext>
            </a:extLst>
          </p:cNvPr>
          <p:cNvGrpSpPr/>
          <p:nvPr/>
        </p:nvGrpSpPr>
        <p:grpSpPr>
          <a:xfrm>
            <a:off x="6200123" y="5450494"/>
            <a:ext cx="607243" cy="607243"/>
            <a:chOff x="6162023" y="2408844"/>
            <a:chExt cx="607243" cy="607243"/>
          </a:xfrm>
        </p:grpSpPr>
        <p:sp>
          <p:nvSpPr>
            <p:cNvPr id="25" name="圆角矩形 8">
              <a:extLst>
                <a:ext uri="{FF2B5EF4-FFF2-40B4-BE49-F238E27FC236}">
                  <a16:creationId xmlns:a16="http://schemas.microsoft.com/office/drawing/2014/main" id="{178D185C-3370-310A-E08F-F527A23F58F6}"/>
                </a:ext>
              </a:extLst>
            </p:cNvPr>
            <p:cNvSpPr/>
            <p:nvPr/>
          </p:nvSpPr>
          <p:spPr>
            <a:xfrm rot="2700000">
              <a:off x="6162023" y="2408844"/>
              <a:ext cx="607243" cy="607243"/>
            </a:xfrm>
            <a:prstGeom prst="roundRect">
              <a:avLst>
                <a:gd name="adj" fmla="val 25832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6" name="Freeform 106">
              <a:extLst>
                <a:ext uri="{FF2B5EF4-FFF2-40B4-BE49-F238E27FC236}">
                  <a16:creationId xmlns:a16="http://schemas.microsoft.com/office/drawing/2014/main" id="{89F15947-94D2-A0E8-ECDD-9B144B160E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27476" y="2604153"/>
              <a:ext cx="304668" cy="263672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7" name="Title 20">
            <a:extLst>
              <a:ext uri="{FF2B5EF4-FFF2-40B4-BE49-F238E27FC236}">
                <a16:creationId xmlns:a16="http://schemas.microsoft.com/office/drawing/2014/main" id="{9C52C75A-1ADF-B087-E940-1E54C29A0652}"/>
              </a:ext>
            </a:extLst>
          </p:cNvPr>
          <p:cNvSpPr txBox="1"/>
          <p:nvPr/>
        </p:nvSpPr>
        <p:spPr>
          <a:xfrm>
            <a:off x="4353024" y="4984672"/>
            <a:ext cx="1143316" cy="1538883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Xem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thông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tin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người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dùng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29" name="圆角矩形 8">
            <a:extLst>
              <a:ext uri="{FF2B5EF4-FFF2-40B4-BE49-F238E27FC236}">
                <a16:creationId xmlns:a16="http://schemas.microsoft.com/office/drawing/2014/main" id="{0DE8493C-2C93-84E6-713F-C3094E324C14}"/>
              </a:ext>
            </a:extLst>
          </p:cNvPr>
          <p:cNvSpPr/>
          <p:nvPr/>
        </p:nvSpPr>
        <p:spPr>
          <a:xfrm rot="2700000">
            <a:off x="3825223" y="54504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" name="Title 20">
            <a:extLst>
              <a:ext uri="{FF2B5EF4-FFF2-40B4-BE49-F238E27FC236}">
                <a16:creationId xmlns:a16="http://schemas.microsoft.com/office/drawing/2014/main" id="{C91428CC-4375-08AA-608A-3F41F276DDDB}"/>
              </a:ext>
            </a:extLst>
          </p:cNvPr>
          <p:cNvSpPr txBox="1"/>
          <p:nvPr/>
        </p:nvSpPr>
        <p:spPr>
          <a:xfrm>
            <a:off x="2334323" y="5622931"/>
            <a:ext cx="1352435" cy="307777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Blog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" name="圆角矩形 8">
            <a:extLst>
              <a:ext uri="{FF2B5EF4-FFF2-40B4-BE49-F238E27FC236}">
                <a16:creationId xmlns:a16="http://schemas.microsoft.com/office/drawing/2014/main" id="{0579A53E-CC25-1B80-D66F-A7636FDA97DB}"/>
              </a:ext>
            </a:extLst>
          </p:cNvPr>
          <p:cNvSpPr/>
          <p:nvPr/>
        </p:nvSpPr>
        <p:spPr>
          <a:xfrm rot="2700000">
            <a:off x="1704323" y="54504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45E63C4-EE34-9448-6938-8630E946DFF6}"/>
              </a:ext>
            </a:extLst>
          </p:cNvPr>
          <p:cNvSpPr txBox="1"/>
          <p:nvPr/>
        </p:nvSpPr>
        <p:spPr>
          <a:xfrm>
            <a:off x="9865423" y="1814138"/>
            <a:ext cx="2349816" cy="615553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Thanh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toán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online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37" name="圆角矩形 8">
            <a:extLst>
              <a:ext uri="{FF2B5EF4-FFF2-40B4-BE49-F238E27FC236}">
                <a16:creationId xmlns:a16="http://schemas.microsoft.com/office/drawing/2014/main" id="{FC7D309C-FC83-D620-6CF7-81D8EB94B1BD}"/>
              </a:ext>
            </a:extLst>
          </p:cNvPr>
          <p:cNvSpPr/>
          <p:nvPr/>
        </p:nvSpPr>
        <p:spPr>
          <a:xfrm rot="2700000">
            <a:off x="9235423" y="18182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3" name="Title 20">
            <a:extLst>
              <a:ext uri="{FF2B5EF4-FFF2-40B4-BE49-F238E27FC236}">
                <a16:creationId xmlns:a16="http://schemas.microsoft.com/office/drawing/2014/main" id="{F9BC9AC3-B081-A44A-0A52-95928790CB81}"/>
              </a:ext>
            </a:extLst>
          </p:cNvPr>
          <p:cNvSpPr txBox="1"/>
          <p:nvPr/>
        </p:nvSpPr>
        <p:spPr>
          <a:xfrm>
            <a:off x="7655623" y="1809307"/>
            <a:ext cx="1693274" cy="615553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Biểu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đồ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thống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kê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45" name="圆角矩形 8">
            <a:extLst>
              <a:ext uri="{FF2B5EF4-FFF2-40B4-BE49-F238E27FC236}">
                <a16:creationId xmlns:a16="http://schemas.microsoft.com/office/drawing/2014/main" id="{8649DDBF-9A91-2289-6DE4-6F7A75EB4B01}"/>
              </a:ext>
            </a:extLst>
          </p:cNvPr>
          <p:cNvSpPr/>
          <p:nvPr/>
        </p:nvSpPr>
        <p:spPr>
          <a:xfrm rot="2700000">
            <a:off x="6975082" y="1858119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7" name="Title 20">
            <a:extLst>
              <a:ext uri="{FF2B5EF4-FFF2-40B4-BE49-F238E27FC236}">
                <a16:creationId xmlns:a16="http://schemas.microsoft.com/office/drawing/2014/main" id="{BA9ADCC5-6949-0894-DE51-7062B9F0114F}"/>
              </a:ext>
            </a:extLst>
          </p:cNvPr>
          <p:cNvSpPr txBox="1"/>
          <p:nvPr/>
        </p:nvSpPr>
        <p:spPr>
          <a:xfrm>
            <a:off x="5534723" y="1852238"/>
            <a:ext cx="1143316" cy="615553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Search/filter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49" name="圆角矩形 8">
            <a:extLst>
              <a:ext uri="{FF2B5EF4-FFF2-40B4-BE49-F238E27FC236}">
                <a16:creationId xmlns:a16="http://schemas.microsoft.com/office/drawing/2014/main" id="{2A9ED0A0-5198-5339-79A7-4E1C6C135836}"/>
              </a:ext>
            </a:extLst>
          </p:cNvPr>
          <p:cNvSpPr/>
          <p:nvPr/>
        </p:nvSpPr>
        <p:spPr>
          <a:xfrm rot="2700000">
            <a:off x="4904723" y="18563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1" name="Title 20">
            <a:extLst>
              <a:ext uri="{FF2B5EF4-FFF2-40B4-BE49-F238E27FC236}">
                <a16:creationId xmlns:a16="http://schemas.microsoft.com/office/drawing/2014/main" id="{A43C2A9F-24EB-A353-DE56-88650B86C3C3}"/>
              </a:ext>
            </a:extLst>
          </p:cNvPr>
          <p:cNvSpPr txBox="1"/>
          <p:nvPr/>
        </p:nvSpPr>
        <p:spPr>
          <a:xfrm>
            <a:off x="3375723" y="1698350"/>
            <a:ext cx="1143316" cy="923330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Cho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thuê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Phòng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3" name="圆角矩形 8">
            <a:extLst>
              <a:ext uri="{FF2B5EF4-FFF2-40B4-BE49-F238E27FC236}">
                <a16:creationId xmlns:a16="http://schemas.microsoft.com/office/drawing/2014/main" id="{7B7B97A3-9EE5-EE1F-2020-19D9E172F3BC}"/>
              </a:ext>
            </a:extLst>
          </p:cNvPr>
          <p:cNvSpPr/>
          <p:nvPr/>
        </p:nvSpPr>
        <p:spPr>
          <a:xfrm rot="2700000">
            <a:off x="2780061" y="1857672"/>
            <a:ext cx="592245" cy="616617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6" name="Title 20">
            <a:extLst>
              <a:ext uri="{FF2B5EF4-FFF2-40B4-BE49-F238E27FC236}">
                <a16:creationId xmlns:a16="http://schemas.microsoft.com/office/drawing/2014/main" id="{2E7750A3-8380-AF98-3D42-2F24737E40FA}"/>
              </a:ext>
            </a:extLst>
          </p:cNvPr>
          <p:cNvSpPr txBox="1"/>
          <p:nvPr/>
        </p:nvSpPr>
        <p:spPr>
          <a:xfrm>
            <a:off x="1254823" y="1852239"/>
            <a:ext cx="1143316" cy="615553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Đặt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phòng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63" name="圆角矩形 8">
            <a:extLst>
              <a:ext uri="{FF2B5EF4-FFF2-40B4-BE49-F238E27FC236}">
                <a16:creationId xmlns:a16="http://schemas.microsoft.com/office/drawing/2014/main" id="{6C075E18-08F8-D19A-8CE3-6C74AAA6FEBB}"/>
              </a:ext>
            </a:extLst>
          </p:cNvPr>
          <p:cNvSpPr/>
          <p:nvPr/>
        </p:nvSpPr>
        <p:spPr>
          <a:xfrm rot="2700000">
            <a:off x="624823" y="1856394"/>
            <a:ext cx="607243" cy="607243"/>
          </a:xfrm>
          <a:prstGeom prst="roundRect">
            <a:avLst>
              <a:gd name="adj" fmla="val 25832"/>
            </a:avLst>
          </a:prstGeom>
          <a:gradFill flip="none" rotWithShape="0">
            <a:gsLst>
              <a:gs pos="56000">
                <a:schemeClr val="bg1"/>
              </a:gs>
              <a:gs pos="99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7" name="Freeform 237">
            <a:extLst>
              <a:ext uri="{FF2B5EF4-FFF2-40B4-BE49-F238E27FC236}">
                <a16:creationId xmlns:a16="http://schemas.microsoft.com/office/drawing/2014/main" id="{984B7201-5903-5525-E564-8C8B6A51B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04729" y="5600261"/>
            <a:ext cx="281629" cy="206890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4" name="Block Arc 14">
            <a:extLst>
              <a:ext uri="{FF2B5EF4-FFF2-40B4-BE49-F238E27FC236}">
                <a16:creationId xmlns:a16="http://schemas.microsoft.com/office/drawing/2014/main" id="{D8F40F74-7E86-B784-0BBC-C85BF8669175}"/>
              </a:ext>
            </a:extLst>
          </p:cNvPr>
          <p:cNvSpPr/>
          <p:nvPr/>
        </p:nvSpPr>
        <p:spPr>
          <a:xfrm rot="16200000">
            <a:off x="722721" y="1938154"/>
            <a:ext cx="432897" cy="44371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Block Arc 41">
            <a:extLst>
              <a:ext uri="{FF2B5EF4-FFF2-40B4-BE49-F238E27FC236}">
                <a16:creationId xmlns:a16="http://schemas.microsoft.com/office/drawing/2014/main" id="{C7FFF2E5-B1B3-1438-028A-ED1F712DD888}"/>
              </a:ext>
            </a:extLst>
          </p:cNvPr>
          <p:cNvSpPr/>
          <p:nvPr/>
        </p:nvSpPr>
        <p:spPr>
          <a:xfrm>
            <a:off x="2907302" y="1962668"/>
            <a:ext cx="345152" cy="453522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AA8F8268-1BF9-EF5F-7486-4607994658A0}"/>
              </a:ext>
            </a:extLst>
          </p:cNvPr>
          <p:cNvSpPr/>
          <p:nvPr/>
        </p:nvSpPr>
        <p:spPr>
          <a:xfrm rot="18900000">
            <a:off x="5128458" y="193217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5DE8EEF9-D686-F4AE-1120-FB9022C6EA96}"/>
              </a:ext>
            </a:extLst>
          </p:cNvPr>
          <p:cNvSpPr>
            <a:spLocks noChangeAspect="1"/>
          </p:cNvSpPr>
          <p:nvPr/>
        </p:nvSpPr>
        <p:spPr>
          <a:xfrm>
            <a:off x="8402315" y="5464786"/>
            <a:ext cx="419258" cy="42625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FF3300"/>
          </a:solidFill>
          <a:ln>
            <a:gradFill flip="none" rotWithShape="1">
              <a:gsLst>
                <a:gs pos="1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0800000" scaled="1"/>
              <a:tileRect/>
            </a:gra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108">
            <a:extLst>
              <a:ext uri="{FF2B5EF4-FFF2-40B4-BE49-F238E27FC236}">
                <a16:creationId xmlns:a16="http://schemas.microsoft.com/office/drawing/2014/main" id="{2E3D1FCF-69D9-2CD1-A9AD-EDF93A48B20F}"/>
              </a:ext>
            </a:extLst>
          </p:cNvPr>
          <p:cNvSpPr/>
          <p:nvPr/>
        </p:nvSpPr>
        <p:spPr>
          <a:xfrm>
            <a:off x="3926405" y="5546956"/>
            <a:ext cx="369883" cy="438735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ed Rectangle 51">
            <a:extLst>
              <a:ext uri="{FF2B5EF4-FFF2-40B4-BE49-F238E27FC236}">
                <a16:creationId xmlns:a16="http://schemas.microsoft.com/office/drawing/2014/main" id="{6E4A7BA2-413C-EB6A-AF48-7987D8AC4BD0}"/>
              </a:ext>
            </a:extLst>
          </p:cNvPr>
          <p:cNvSpPr/>
          <p:nvPr/>
        </p:nvSpPr>
        <p:spPr>
          <a:xfrm rot="16200000" flipH="1">
            <a:off x="1735990" y="5511310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0ABB3AC3-226E-DBA7-37CF-85830396CFD4}"/>
              </a:ext>
            </a:extLst>
          </p:cNvPr>
          <p:cNvSpPr/>
          <p:nvPr/>
        </p:nvSpPr>
        <p:spPr>
          <a:xfrm>
            <a:off x="7061490" y="1936071"/>
            <a:ext cx="448256" cy="38134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Block Arc 11">
            <a:extLst>
              <a:ext uri="{FF2B5EF4-FFF2-40B4-BE49-F238E27FC236}">
                <a16:creationId xmlns:a16="http://schemas.microsoft.com/office/drawing/2014/main" id="{74CA1178-A3BB-0B14-A0B3-6EAC64734CDD}"/>
              </a:ext>
            </a:extLst>
          </p:cNvPr>
          <p:cNvSpPr/>
          <p:nvPr/>
        </p:nvSpPr>
        <p:spPr>
          <a:xfrm rot="10800000">
            <a:off x="9353863" y="1895505"/>
            <a:ext cx="361636" cy="49810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1465C775-5380-CC84-DB05-064783B37436}"/>
              </a:ext>
            </a:extLst>
          </p:cNvPr>
          <p:cNvSpPr txBox="1"/>
          <p:nvPr/>
        </p:nvSpPr>
        <p:spPr>
          <a:xfrm>
            <a:off x="2095487" y="3605472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id-ID" sz="2400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6" name="TextBox 12">
            <a:extLst>
              <a:ext uri="{FF2B5EF4-FFF2-40B4-BE49-F238E27FC236}">
                <a16:creationId xmlns:a16="http://schemas.microsoft.com/office/drawing/2014/main" id="{10018D70-8C7B-9401-BB92-C2D75FFE6947}"/>
              </a:ext>
            </a:extLst>
          </p:cNvPr>
          <p:cNvSpPr txBox="1"/>
          <p:nvPr/>
        </p:nvSpPr>
        <p:spPr>
          <a:xfrm>
            <a:off x="3226797" y="3592358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id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TextBox 12">
            <a:extLst>
              <a:ext uri="{FF2B5EF4-FFF2-40B4-BE49-F238E27FC236}">
                <a16:creationId xmlns:a16="http://schemas.microsoft.com/office/drawing/2014/main" id="{DCE1C721-5EBA-9E9E-C4A3-931E8BFF761E}"/>
              </a:ext>
            </a:extLst>
          </p:cNvPr>
          <p:cNvSpPr txBox="1"/>
          <p:nvPr/>
        </p:nvSpPr>
        <p:spPr>
          <a:xfrm>
            <a:off x="4230357" y="3605472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ym typeface="+mn-lt"/>
              </a:rPr>
              <a:t>04</a:t>
            </a:r>
            <a:endParaRPr lang="id-ID" dirty="0">
              <a:sym typeface="+mn-lt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FEA2189D-096B-2D14-DB3F-DA8139E02062}"/>
              </a:ext>
            </a:extLst>
          </p:cNvPr>
          <p:cNvSpPr txBox="1"/>
          <p:nvPr/>
        </p:nvSpPr>
        <p:spPr>
          <a:xfrm>
            <a:off x="5386831" y="3579244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05</a:t>
            </a:r>
            <a:endParaRPr lang="id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9" name="TextBox 12">
            <a:extLst>
              <a:ext uri="{FF2B5EF4-FFF2-40B4-BE49-F238E27FC236}">
                <a16:creationId xmlns:a16="http://schemas.microsoft.com/office/drawing/2014/main" id="{4CE355B9-AFFF-45C9-75A2-EE9D6071FFAF}"/>
              </a:ext>
            </a:extLst>
          </p:cNvPr>
          <p:cNvSpPr txBox="1"/>
          <p:nvPr/>
        </p:nvSpPr>
        <p:spPr>
          <a:xfrm>
            <a:off x="6390391" y="3592358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ym typeface="+mn-lt"/>
              </a:rPr>
              <a:t>06</a:t>
            </a:r>
            <a:endParaRPr lang="id-ID" dirty="0">
              <a:sym typeface="+mn-lt"/>
            </a:endParaRPr>
          </a:p>
        </p:txBody>
      </p:sp>
      <p:sp>
        <p:nvSpPr>
          <p:cNvPr id="90" name="TextBox 12">
            <a:extLst>
              <a:ext uri="{FF2B5EF4-FFF2-40B4-BE49-F238E27FC236}">
                <a16:creationId xmlns:a16="http://schemas.microsoft.com/office/drawing/2014/main" id="{A6666A9A-94F5-89A0-F1A3-68C17FA1D1D4}"/>
              </a:ext>
            </a:extLst>
          </p:cNvPr>
          <p:cNvSpPr txBox="1"/>
          <p:nvPr/>
        </p:nvSpPr>
        <p:spPr>
          <a:xfrm>
            <a:off x="7546865" y="3610458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07</a:t>
            </a:r>
            <a:endParaRPr lang="id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979E17D8-5481-8771-5B13-BB533624B192}"/>
              </a:ext>
            </a:extLst>
          </p:cNvPr>
          <p:cNvSpPr txBox="1"/>
          <p:nvPr/>
        </p:nvSpPr>
        <p:spPr>
          <a:xfrm>
            <a:off x="8550425" y="3623572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08</a:t>
            </a:r>
            <a:endParaRPr lang="id-ID" sz="2400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0" name="TextBox 12">
            <a:extLst>
              <a:ext uri="{FF2B5EF4-FFF2-40B4-BE49-F238E27FC236}">
                <a16:creationId xmlns:a16="http://schemas.microsoft.com/office/drawing/2014/main" id="{886F6B26-0F2A-B377-0DE1-6235D3340591}"/>
              </a:ext>
            </a:extLst>
          </p:cNvPr>
          <p:cNvSpPr txBox="1"/>
          <p:nvPr/>
        </p:nvSpPr>
        <p:spPr>
          <a:xfrm>
            <a:off x="9670258" y="3663791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09</a:t>
            </a:r>
            <a:endParaRPr lang="id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1" name="TextBox 12">
            <a:extLst>
              <a:ext uri="{FF2B5EF4-FFF2-40B4-BE49-F238E27FC236}">
                <a16:creationId xmlns:a16="http://schemas.microsoft.com/office/drawing/2014/main" id="{F1B241B3-14E5-8CF0-632B-4DDCD9CC97F6}"/>
              </a:ext>
            </a:extLst>
          </p:cNvPr>
          <p:cNvSpPr txBox="1"/>
          <p:nvPr/>
        </p:nvSpPr>
        <p:spPr>
          <a:xfrm>
            <a:off x="10673819" y="3676905"/>
            <a:ext cx="5276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10</a:t>
            </a:r>
            <a:endParaRPr lang="id-ID" sz="2400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808FFF3-C9C8-31EB-8801-22DF6B575167}"/>
              </a:ext>
            </a:extLst>
          </p:cNvPr>
          <p:cNvSpPr/>
          <p:nvPr/>
        </p:nvSpPr>
        <p:spPr>
          <a:xfrm>
            <a:off x="53971" y="225772"/>
            <a:ext cx="5680659" cy="8883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CHỨC NĂNG CHÍNH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 animBg="1"/>
      <p:bldP spid="66" grpId="0" animBg="1"/>
      <p:bldP spid="69" grpId="0" animBg="1"/>
      <p:bldP spid="83" grpId="0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6" grpId="0"/>
      <p:bldP spid="23" grpId="0"/>
      <p:bldP spid="27" grpId="0"/>
      <p:bldP spid="31" grpId="0"/>
      <p:bldP spid="35" grpId="0"/>
      <p:bldP spid="43" grpId="0"/>
      <p:bldP spid="47" grpId="0"/>
      <p:bldP spid="51" grpId="0"/>
      <p:bldP spid="56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12FBD5A-43A4-4950-8F40-BCA1B205C1BE}"/>
              </a:ext>
            </a:extLst>
          </p:cNvPr>
          <p:cNvGrpSpPr/>
          <p:nvPr/>
        </p:nvGrpSpPr>
        <p:grpSpPr>
          <a:xfrm>
            <a:off x="1779736" y="1869895"/>
            <a:ext cx="2112926" cy="1983831"/>
            <a:chOff x="2113663" y="1810432"/>
            <a:chExt cx="2442491" cy="2293258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4">
              <a:extLst>
                <a:ext uri="{FF2B5EF4-FFF2-40B4-BE49-F238E27FC236}">
                  <a16:creationId xmlns:a16="http://schemas.microsoft.com/office/drawing/2014/main" id="{2BA3CB44-26D6-435A-AF9A-B7F41AE09714}"/>
                </a:ext>
              </a:extLst>
            </p:cNvPr>
            <p:cNvSpPr/>
            <p:nvPr/>
          </p:nvSpPr>
          <p:spPr>
            <a:xfrm rot="2700000">
              <a:off x="2262896" y="1810432"/>
              <a:ext cx="2293258" cy="2293258"/>
            </a:xfrm>
            <a:prstGeom prst="roundRect">
              <a:avLst>
                <a:gd name="adj" fmla="val 12083"/>
              </a:avLst>
            </a:prstGeom>
            <a:solidFill>
              <a:srgbClr val="FF3300"/>
            </a:solidFill>
            <a:ln w="22225">
              <a:solidFill>
                <a:srgbClr val="FF33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0" name="圆角矩形 3">
              <a:extLst>
                <a:ext uri="{FF2B5EF4-FFF2-40B4-BE49-F238E27FC236}">
                  <a16:creationId xmlns:a16="http://schemas.microsoft.com/office/drawing/2014/main" id="{E47F8A2F-4582-43B8-9EF3-7A86A8A1278B}"/>
                </a:ext>
              </a:extLst>
            </p:cNvPr>
            <p:cNvSpPr/>
            <p:nvPr/>
          </p:nvSpPr>
          <p:spPr>
            <a:xfrm rot="2700000">
              <a:off x="2113663" y="1810432"/>
              <a:ext cx="2293258" cy="2293258"/>
            </a:xfrm>
            <a:prstGeom prst="roundRect">
              <a:avLst>
                <a:gd name="adj" fmla="val 12083"/>
              </a:avLst>
            </a:prstGeom>
            <a:gradFill>
              <a:gsLst>
                <a:gs pos="100000">
                  <a:srgbClr val="F5F5F5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 w="22225">
              <a:solidFill>
                <a:srgbClr val="FF3300"/>
              </a:solidFill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ADC74E-7294-4C13-BA05-DA75DC0DDCF8}"/>
              </a:ext>
            </a:extLst>
          </p:cNvPr>
          <p:cNvGrpSpPr/>
          <p:nvPr/>
        </p:nvGrpSpPr>
        <p:grpSpPr>
          <a:xfrm>
            <a:off x="5019491" y="1869895"/>
            <a:ext cx="2153019" cy="1983832"/>
            <a:chOff x="2067317" y="1810431"/>
            <a:chExt cx="2488837" cy="2293259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7">
              <a:extLst>
                <a:ext uri="{FF2B5EF4-FFF2-40B4-BE49-F238E27FC236}">
                  <a16:creationId xmlns:a16="http://schemas.microsoft.com/office/drawing/2014/main" id="{C5ABA1F0-98AC-4070-9334-12EB3B55D84E}"/>
                </a:ext>
              </a:extLst>
            </p:cNvPr>
            <p:cNvSpPr/>
            <p:nvPr/>
          </p:nvSpPr>
          <p:spPr>
            <a:xfrm rot="2700000">
              <a:off x="2262896" y="1810432"/>
              <a:ext cx="2293258" cy="2293258"/>
            </a:xfrm>
            <a:prstGeom prst="roundRect">
              <a:avLst>
                <a:gd name="adj" fmla="val 12083"/>
              </a:avLst>
            </a:prstGeom>
            <a:solidFill>
              <a:srgbClr val="FF3300"/>
            </a:solidFill>
            <a:ln w="22225">
              <a:solidFill>
                <a:srgbClr val="FF33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3" name="圆角矩形 8">
              <a:extLst>
                <a:ext uri="{FF2B5EF4-FFF2-40B4-BE49-F238E27FC236}">
                  <a16:creationId xmlns:a16="http://schemas.microsoft.com/office/drawing/2014/main" id="{D49DCE0C-7723-49D7-B404-9B00EAA3B91A}"/>
                </a:ext>
              </a:extLst>
            </p:cNvPr>
            <p:cNvSpPr/>
            <p:nvPr/>
          </p:nvSpPr>
          <p:spPr>
            <a:xfrm rot="2700000">
              <a:off x="2067317" y="1810431"/>
              <a:ext cx="2293258" cy="2293258"/>
            </a:xfrm>
            <a:prstGeom prst="roundRect">
              <a:avLst>
                <a:gd name="adj" fmla="val 12083"/>
              </a:avLst>
            </a:prstGeom>
            <a:gradFill>
              <a:gsLst>
                <a:gs pos="100000">
                  <a:srgbClr val="F5F5F5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 w="22225">
              <a:solidFill>
                <a:srgbClr val="FF3300"/>
              </a:solidFill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6BF4AD5-B5F7-415F-94E0-4A2EE4BEEB81}"/>
              </a:ext>
            </a:extLst>
          </p:cNvPr>
          <p:cNvGrpSpPr/>
          <p:nvPr/>
        </p:nvGrpSpPr>
        <p:grpSpPr>
          <a:xfrm>
            <a:off x="8267331" y="1869895"/>
            <a:ext cx="2153019" cy="1983832"/>
            <a:chOff x="2067317" y="1810431"/>
            <a:chExt cx="2488837" cy="2293259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10">
              <a:extLst>
                <a:ext uri="{FF2B5EF4-FFF2-40B4-BE49-F238E27FC236}">
                  <a16:creationId xmlns:a16="http://schemas.microsoft.com/office/drawing/2014/main" id="{7E78B6FC-96D7-4C96-93D8-F73A8F7CA1C0}"/>
                </a:ext>
              </a:extLst>
            </p:cNvPr>
            <p:cNvSpPr/>
            <p:nvPr/>
          </p:nvSpPr>
          <p:spPr>
            <a:xfrm rot="2700000">
              <a:off x="2262896" y="1810432"/>
              <a:ext cx="2293258" cy="2293258"/>
            </a:xfrm>
            <a:prstGeom prst="roundRect">
              <a:avLst>
                <a:gd name="adj" fmla="val 12083"/>
              </a:avLst>
            </a:prstGeom>
            <a:solidFill>
              <a:srgbClr val="FF3300"/>
            </a:solidFill>
            <a:ln w="22225">
              <a:solidFill>
                <a:srgbClr val="FF33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6" name="圆角矩形 11">
              <a:extLst>
                <a:ext uri="{FF2B5EF4-FFF2-40B4-BE49-F238E27FC236}">
                  <a16:creationId xmlns:a16="http://schemas.microsoft.com/office/drawing/2014/main" id="{71978CDC-9B0A-483F-97C5-FB2F862AC118}"/>
                </a:ext>
              </a:extLst>
            </p:cNvPr>
            <p:cNvSpPr/>
            <p:nvPr/>
          </p:nvSpPr>
          <p:spPr>
            <a:xfrm rot="2700000">
              <a:off x="2067317" y="1810431"/>
              <a:ext cx="2293258" cy="2293258"/>
            </a:xfrm>
            <a:prstGeom prst="roundRect">
              <a:avLst>
                <a:gd name="adj" fmla="val 12083"/>
              </a:avLst>
            </a:prstGeom>
            <a:gradFill>
              <a:gsLst>
                <a:gs pos="100000">
                  <a:srgbClr val="F5F5F5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 w="22225">
              <a:solidFill>
                <a:srgbClr val="FF3300"/>
              </a:solidFill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3269A3F-E6DC-431E-A2CE-FF04E0C31ABD}"/>
              </a:ext>
            </a:extLst>
          </p:cNvPr>
          <p:cNvSpPr txBox="1"/>
          <p:nvPr/>
        </p:nvSpPr>
        <p:spPr>
          <a:xfrm>
            <a:off x="2118752" y="2125809"/>
            <a:ext cx="14420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90</a:t>
            </a: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%</a:t>
            </a:r>
            <a:endParaRPr lang="zh-CN" altLang="en-US" sz="4000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AF5530-8B0D-42AA-96FA-EA1182236E97}"/>
              </a:ext>
            </a:extLst>
          </p:cNvPr>
          <p:cNvSpPr txBox="1"/>
          <p:nvPr/>
        </p:nvSpPr>
        <p:spPr>
          <a:xfrm>
            <a:off x="5274411" y="2125809"/>
            <a:ext cx="14420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60</a:t>
            </a: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%</a:t>
            </a:r>
            <a:endParaRPr lang="zh-CN" altLang="en-US" sz="3600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E0BC07-0C23-414A-8ED8-1D200D8EBDBD}"/>
              </a:ext>
            </a:extLst>
          </p:cNvPr>
          <p:cNvSpPr txBox="1"/>
          <p:nvPr/>
        </p:nvSpPr>
        <p:spPr>
          <a:xfrm>
            <a:off x="8614433" y="2125809"/>
            <a:ext cx="14420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30</a:t>
            </a: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%</a:t>
            </a:r>
            <a:endParaRPr lang="zh-CN" altLang="en-US" sz="3600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88ED9-B653-497C-B6BB-817229CFC6E6}"/>
              </a:ext>
            </a:extLst>
          </p:cNvPr>
          <p:cNvSpPr txBox="1"/>
          <p:nvPr/>
        </p:nvSpPr>
        <p:spPr>
          <a:xfrm>
            <a:off x="5195238" y="2839784"/>
            <a:ext cx="1521197" cy="806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Sản</a:t>
            </a:r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phẩm</a:t>
            </a:r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giao</a:t>
            </a:r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dịch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3" name="Text Placeholder 33">
            <a:extLst>
              <a:ext uri="{FF2B5EF4-FFF2-40B4-BE49-F238E27FC236}">
                <a16:creationId xmlns:a16="http://schemas.microsoft.com/office/drawing/2014/main" id="{E8CB8AA7-7795-47FD-8555-8A9ACB61A6BA}"/>
              </a:ext>
            </a:extLst>
          </p:cNvPr>
          <p:cNvSpPr txBox="1">
            <a:spLocks/>
          </p:cNvSpPr>
          <p:nvPr/>
        </p:nvSpPr>
        <p:spPr>
          <a:xfrm>
            <a:off x="5022553" y="4893180"/>
            <a:ext cx="214689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Dùng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seeader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dựa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trên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tắc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cụ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648" y="66395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http://www.1ppt.com/xiazai/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02B6ED-1FDB-E3A6-890C-E96BD4D55F50}"/>
              </a:ext>
            </a:extLst>
          </p:cNvPr>
          <p:cNvSpPr/>
          <p:nvPr/>
        </p:nvSpPr>
        <p:spPr>
          <a:xfrm>
            <a:off x="53971" y="225772"/>
            <a:ext cx="5680659" cy="8883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endParaRPr lang="en-US" sz="2800" b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3D246C21-522F-B594-7464-C570314DEBF0}"/>
              </a:ext>
            </a:extLst>
          </p:cNvPr>
          <p:cNvSpPr txBox="1">
            <a:spLocks/>
          </p:cNvSpPr>
          <p:nvPr/>
        </p:nvSpPr>
        <p:spPr>
          <a:xfrm>
            <a:off x="1600200" y="4865732"/>
            <a:ext cx="257423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Thông tin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từ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web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tương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tự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74BE372F-BD64-2E7D-B206-A9E28133F8D5}"/>
              </a:ext>
            </a:extLst>
          </p:cNvPr>
          <p:cNvSpPr txBox="1"/>
          <p:nvPr/>
        </p:nvSpPr>
        <p:spPr>
          <a:xfrm>
            <a:off x="2039579" y="2853420"/>
            <a:ext cx="1521197" cy="437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Blog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638FB736-2C19-8232-DF91-A0749F12D892}"/>
              </a:ext>
            </a:extLst>
          </p:cNvPr>
          <p:cNvSpPr txBox="1"/>
          <p:nvPr/>
        </p:nvSpPr>
        <p:spPr>
          <a:xfrm>
            <a:off x="8535260" y="2839784"/>
            <a:ext cx="1521197" cy="437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Booking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8" name="Text Placeholder 33">
            <a:extLst>
              <a:ext uri="{FF2B5EF4-FFF2-40B4-BE49-F238E27FC236}">
                <a16:creationId xmlns:a16="http://schemas.microsoft.com/office/drawing/2014/main" id="{C70F7672-96A1-BD46-1F6A-12400D099D9F}"/>
              </a:ext>
            </a:extLst>
          </p:cNvPr>
          <p:cNvSpPr txBox="1">
            <a:spLocks/>
          </p:cNvSpPr>
          <p:nvPr/>
        </p:nvSpPr>
        <p:spPr>
          <a:xfrm>
            <a:off x="8261998" y="4893180"/>
            <a:ext cx="214689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Dùng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seeader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và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tự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booking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63" grpId="0"/>
      <p:bldP spid="55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1374C-BF76-A76B-4EFF-4E1FA88B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1" y="482601"/>
            <a:ext cx="9525906" cy="637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5D58B-B83D-8786-8A99-E248133ECA67}"/>
              </a:ext>
            </a:extLst>
          </p:cNvPr>
          <p:cNvSpPr txBox="1"/>
          <p:nvPr/>
        </p:nvSpPr>
        <p:spPr>
          <a:xfrm>
            <a:off x="2767769" y="20936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SHEET REVIEW 3</a:t>
            </a:r>
          </a:p>
        </p:txBody>
      </p:sp>
    </p:spTree>
    <p:extLst>
      <p:ext uri="{BB962C8B-B14F-4D97-AF65-F5344CB8AC3E}">
        <p14:creationId xmlns:p14="http://schemas.microsoft.com/office/powerpoint/2010/main" val="2421186301"/>
      </p:ext>
    </p:extLst>
  </p:cSld>
  <p:clrMapOvr>
    <a:masterClrMapping/>
  </p:clrMapOvr>
</p:sld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www.jpppt.com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/>
  <cp:keywords>www.freeppt7.com</cp:keywords>
  <dc:description>www.freeppt7.com</dc:description>
  <cp:lastModifiedBy/>
  <cp:revision>1</cp:revision>
  <dcterms:created xsi:type="dcterms:W3CDTF">2022-02-12T01:11:53Z</dcterms:created>
  <dcterms:modified xsi:type="dcterms:W3CDTF">2024-01-01T10:31:46Z</dcterms:modified>
</cp:coreProperties>
</file>