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90" r:id="rId7"/>
    <p:sldId id="261" r:id="rId8"/>
    <p:sldId id="264" r:id="rId9"/>
    <p:sldId id="266" r:id="rId10"/>
    <p:sldId id="263" r:id="rId11"/>
    <p:sldId id="282" r:id="rId12"/>
    <p:sldId id="286" r:id="rId13"/>
    <p:sldId id="267" r:id="rId14"/>
    <p:sldId id="283" r:id="rId15"/>
    <p:sldId id="277" r:id="rId16"/>
    <p:sldId id="268" r:id="rId17"/>
    <p:sldId id="272" r:id="rId18"/>
    <p:sldId id="270" r:id="rId19"/>
    <p:sldId id="271" r:id="rId20"/>
    <p:sldId id="275" r:id="rId21"/>
    <p:sldId id="269" r:id="rId22"/>
    <p:sldId id="280" r:id="rId23"/>
    <p:sldId id="276" r:id="rId24"/>
    <p:sldId id="273" r:id="rId25"/>
    <p:sldId id="289" r:id="rId26"/>
    <p:sldId id="26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32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4/8/2011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dohm/kinect-nite-dev" TargetMode="External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meSens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13" Type="http://schemas.openxmlformats.org/officeDocument/2006/relationships/hyperlink" Target="http://www.kindohm.com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flickr.com/photos/ste3ve/87689464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Relationship Id="rId14" Type="http://schemas.openxmlformats.org/officeDocument/2006/relationships/hyperlink" Target="https://github.com/kindohm/kinect-nite-de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81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85950"/>
            <a:ext cx="9144000" cy="19407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https://github.com/kindohm/kinect-nite-dev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Installing </a:t>
            </a:r>
            <a:r>
              <a:rPr lang="en-US" sz="4000" dirty="0" err="1" smtClean="0"/>
              <a:t>OpenNI</a:t>
            </a:r>
            <a:r>
              <a:rPr lang="en-US" sz="4000" dirty="0" smtClean="0"/>
              <a:t> and NITE </a:t>
            </a:r>
            <a:br>
              <a:rPr lang="en-US" sz="4000" dirty="0" smtClean="0"/>
            </a:br>
            <a:r>
              <a:rPr lang="en-US" sz="4000" dirty="0" smtClean="0"/>
              <a:t>on Windows 7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err="1"/>
              <a:t>PrimeSense</a:t>
            </a:r>
            <a:r>
              <a:rPr lang="en-US" sz="3600" dirty="0"/>
              <a:t> Driver: 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github.com/PrimeSense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OpenNI</a:t>
            </a:r>
            <a:r>
              <a:rPr lang="en-US" sz="3600" dirty="0" smtClean="0"/>
              <a:t>, NITE Middleware: </a:t>
            </a:r>
            <a:br>
              <a:rPr lang="en-US" sz="3600" dirty="0" smtClean="0"/>
            </a:br>
            <a:r>
              <a:rPr lang="en-US" sz="3600" dirty="0" smtClean="0"/>
              <a:t>openni.org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Codez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62400" y="0"/>
            <a:ext cx="5181600" cy="5143500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Managed NITE DLL’s: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OpenNI.net.dll</a:t>
            </a:r>
            <a:br>
              <a:rPr lang="en-US" dirty="0" smtClean="0"/>
            </a:br>
            <a:r>
              <a:rPr lang="en-US" dirty="0" smtClean="0"/>
              <a:t>XnVNITE.net.dll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ManagedNite.dll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ManagedNite.dll 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ManagedNite</a:t>
            </a:r>
            <a:r>
              <a:rPr lang="en-US" sz="2800" dirty="0" smtClean="0"/>
              <a:t> Filters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Hand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28871"/>
            <a:ext cx="514432" cy="6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2143125"/>
            <a:ext cx="6216805" cy="85725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OpenNI.NET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Depth, Users, Skeletons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0700"/>
            <a:ext cx="6324600" cy="857250"/>
          </a:xfrm>
        </p:spPr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19125"/>
            <a:ext cx="2286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12"/>
              </a:rPr>
              <a:t>http://</a:t>
            </a:r>
            <a:r>
              <a:rPr lang="en-US" sz="1400">
                <a:hlinkClick r:id="rId12"/>
              </a:rPr>
              <a:t>www.flickr.com/photos/ste3ve/87689464</a:t>
            </a:r>
            <a:r>
              <a:rPr lang="en-US" sz="1400" smtClean="0">
                <a:hlinkClick r:id="rId12"/>
              </a:rPr>
              <a:t>/</a:t>
            </a:r>
            <a:endParaRPr lang="en-US" sz="140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" y="13335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  <a:hlinkClick r:id="rId13"/>
              </a:rPr>
              <a:t>http://www.kindohm.com</a:t>
            </a:r>
            <a:r>
              <a:rPr lang="en-US" sz="3600" dirty="0" smtClean="0">
                <a:latin typeface="+mj-lt"/>
              </a:rPr>
              <a:t/>
            </a:r>
            <a:br>
              <a:rPr lang="en-US" sz="3600" dirty="0" smtClean="0">
                <a:latin typeface="+mj-lt"/>
              </a:rPr>
            </a:br>
            <a:r>
              <a:rPr lang="en-US" sz="3600" dirty="0">
                <a:hlinkClick r:id="rId14"/>
              </a:rPr>
              <a:t>https://github.com/kindohm/kinect-nite-dev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733550"/>
            <a:ext cx="4724400" cy="15240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== </a:t>
            </a:r>
            <a:r>
              <a:rPr lang="en-US" dirty="0" smtClean="0"/>
              <a:t>Hacky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95400" y="209550"/>
            <a:ext cx="0" cy="44196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4629150"/>
            <a:ext cx="61722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466850" y="495300"/>
            <a:ext cx="5600700" cy="3963225"/>
          </a:xfrm>
          <a:custGeom>
            <a:avLst/>
            <a:gdLst>
              <a:gd name="connsiteX0" fmla="*/ 0 w 5600700"/>
              <a:gd name="connsiteY0" fmla="*/ 0 h 3963225"/>
              <a:gd name="connsiteX1" fmla="*/ 466725 w 5600700"/>
              <a:gd name="connsiteY1" fmla="*/ 9525 h 3963225"/>
              <a:gd name="connsiteX2" fmla="*/ 581025 w 5600700"/>
              <a:gd name="connsiteY2" fmla="*/ 28575 h 3963225"/>
              <a:gd name="connsiteX3" fmla="*/ 647700 w 5600700"/>
              <a:gd name="connsiteY3" fmla="*/ 38100 h 3963225"/>
              <a:gd name="connsiteX4" fmla="*/ 695325 w 5600700"/>
              <a:gd name="connsiteY4" fmla="*/ 47625 h 3963225"/>
              <a:gd name="connsiteX5" fmla="*/ 800100 w 5600700"/>
              <a:gd name="connsiteY5" fmla="*/ 57150 h 3963225"/>
              <a:gd name="connsiteX6" fmla="*/ 904875 w 5600700"/>
              <a:gd name="connsiteY6" fmla="*/ 85725 h 3963225"/>
              <a:gd name="connsiteX7" fmla="*/ 942975 w 5600700"/>
              <a:gd name="connsiteY7" fmla="*/ 95250 h 3963225"/>
              <a:gd name="connsiteX8" fmla="*/ 971550 w 5600700"/>
              <a:gd name="connsiteY8" fmla="*/ 104775 h 3963225"/>
              <a:gd name="connsiteX9" fmla="*/ 1095375 w 5600700"/>
              <a:gd name="connsiteY9" fmla="*/ 142875 h 3963225"/>
              <a:gd name="connsiteX10" fmla="*/ 1123950 w 5600700"/>
              <a:gd name="connsiteY10" fmla="*/ 171450 h 3963225"/>
              <a:gd name="connsiteX11" fmla="*/ 1200150 w 5600700"/>
              <a:gd name="connsiteY11" fmla="*/ 209550 h 3963225"/>
              <a:gd name="connsiteX12" fmla="*/ 1266825 w 5600700"/>
              <a:gd name="connsiteY12" fmla="*/ 247650 h 3963225"/>
              <a:gd name="connsiteX13" fmla="*/ 1323975 w 5600700"/>
              <a:gd name="connsiteY13" fmla="*/ 276225 h 3963225"/>
              <a:gd name="connsiteX14" fmla="*/ 1419225 w 5600700"/>
              <a:gd name="connsiteY14" fmla="*/ 342900 h 3963225"/>
              <a:gd name="connsiteX15" fmla="*/ 1447800 w 5600700"/>
              <a:gd name="connsiteY15" fmla="*/ 361950 h 3963225"/>
              <a:gd name="connsiteX16" fmla="*/ 1476375 w 5600700"/>
              <a:gd name="connsiteY16" fmla="*/ 390525 h 3963225"/>
              <a:gd name="connsiteX17" fmla="*/ 1543050 w 5600700"/>
              <a:gd name="connsiteY17" fmla="*/ 419100 h 3963225"/>
              <a:gd name="connsiteX18" fmla="*/ 1590675 w 5600700"/>
              <a:gd name="connsiteY18" fmla="*/ 466725 h 3963225"/>
              <a:gd name="connsiteX19" fmla="*/ 1647825 w 5600700"/>
              <a:gd name="connsiteY19" fmla="*/ 523875 h 3963225"/>
              <a:gd name="connsiteX20" fmla="*/ 1695450 w 5600700"/>
              <a:gd name="connsiteY20" fmla="*/ 581025 h 3963225"/>
              <a:gd name="connsiteX21" fmla="*/ 1733550 w 5600700"/>
              <a:gd name="connsiteY21" fmla="*/ 619125 h 3963225"/>
              <a:gd name="connsiteX22" fmla="*/ 1752600 w 5600700"/>
              <a:gd name="connsiteY22" fmla="*/ 647700 h 3963225"/>
              <a:gd name="connsiteX23" fmla="*/ 1781175 w 5600700"/>
              <a:gd name="connsiteY23" fmla="*/ 676275 h 3963225"/>
              <a:gd name="connsiteX24" fmla="*/ 1838325 w 5600700"/>
              <a:gd name="connsiteY24" fmla="*/ 762000 h 3963225"/>
              <a:gd name="connsiteX25" fmla="*/ 1895475 w 5600700"/>
              <a:gd name="connsiteY25" fmla="*/ 838200 h 3963225"/>
              <a:gd name="connsiteX26" fmla="*/ 1914525 w 5600700"/>
              <a:gd name="connsiteY26" fmla="*/ 866775 h 3963225"/>
              <a:gd name="connsiteX27" fmla="*/ 1933575 w 5600700"/>
              <a:gd name="connsiteY27" fmla="*/ 904875 h 3963225"/>
              <a:gd name="connsiteX28" fmla="*/ 1971675 w 5600700"/>
              <a:gd name="connsiteY28" fmla="*/ 933450 h 3963225"/>
              <a:gd name="connsiteX29" fmla="*/ 2047875 w 5600700"/>
              <a:gd name="connsiteY29" fmla="*/ 1047750 h 3963225"/>
              <a:gd name="connsiteX30" fmla="*/ 2095500 w 5600700"/>
              <a:gd name="connsiteY30" fmla="*/ 1114425 h 3963225"/>
              <a:gd name="connsiteX31" fmla="*/ 2105025 w 5600700"/>
              <a:gd name="connsiteY31" fmla="*/ 1152525 h 3963225"/>
              <a:gd name="connsiteX32" fmla="*/ 2143125 w 5600700"/>
              <a:gd name="connsiteY32" fmla="*/ 1209675 h 3963225"/>
              <a:gd name="connsiteX33" fmla="*/ 2190750 w 5600700"/>
              <a:gd name="connsiteY33" fmla="*/ 1314450 h 3963225"/>
              <a:gd name="connsiteX34" fmla="*/ 2209800 w 5600700"/>
              <a:gd name="connsiteY34" fmla="*/ 1362075 h 3963225"/>
              <a:gd name="connsiteX35" fmla="*/ 2238375 w 5600700"/>
              <a:gd name="connsiteY35" fmla="*/ 1409700 h 3963225"/>
              <a:gd name="connsiteX36" fmla="*/ 2257425 w 5600700"/>
              <a:gd name="connsiteY36" fmla="*/ 1457325 h 3963225"/>
              <a:gd name="connsiteX37" fmla="*/ 2295525 w 5600700"/>
              <a:gd name="connsiteY37" fmla="*/ 1495425 h 3963225"/>
              <a:gd name="connsiteX38" fmla="*/ 2333625 w 5600700"/>
              <a:gd name="connsiteY38" fmla="*/ 1562100 h 3963225"/>
              <a:gd name="connsiteX39" fmla="*/ 2362200 w 5600700"/>
              <a:gd name="connsiteY39" fmla="*/ 1628775 h 3963225"/>
              <a:gd name="connsiteX40" fmla="*/ 2381250 w 5600700"/>
              <a:gd name="connsiteY40" fmla="*/ 1657350 h 3963225"/>
              <a:gd name="connsiteX41" fmla="*/ 2428875 w 5600700"/>
              <a:gd name="connsiteY41" fmla="*/ 1762125 h 3963225"/>
              <a:gd name="connsiteX42" fmla="*/ 2457450 w 5600700"/>
              <a:gd name="connsiteY42" fmla="*/ 1819275 h 3963225"/>
              <a:gd name="connsiteX43" fmla="*/ 2495550 w 5600700"/>
              <a:gd name="connsiteY43" fmla="*/ 1895475 h 3963225"/>
              <a:gd name="connsiteX44" fmla="*/ 2552700 w 5600700"/>
              <a:gd name="connsiteY44" fmla="*/ 2028825 h 3963225"/>
              <a:gd name="connsiteX45" fmla="*/ 2571750 w 5600700"/>
              <a:gd name="connsiteY45" fmla="*/ 2066925 h 3963225"/>
              <a:gd name="connsiteX46" fmla="*/ 2581275 w 5600700"/>
              <a:gd name="connsiteY46" fmla="*/ 2105025 h 3963225"/>
              <a:gd name="connsiteX47" fmla="*/ 2590800 w 5600700"/>
              <a:gd name="connsiteY47" fmla="*/ 2162175 h 3963225"/>
              <a:gd name="connsiteX48" fmla="*/ 2609850 w 5600700"/>
              <a:gd name="connsiteY48" fmla="*/ 2219325 h 3963225"/>
              <a:gd name="connsiteX49" fmla="*/ 2619375 w 5600700"/>
              <a:gd name="connsiteY49" fmla="*/ 2247900 h 3963225"/>
              <a:gd name="connsiteX50" fmla="*/ 2638425 w 5600700"/>
              <a:gd name="connsiteY50" fmla="*/ 2286000 h 3963225"/>
              <a:gd name="connsiteX51" fmla="*/ 2647950 w 5600700"/>
              <a:gd name="connsiteY51" fmla="*/ 2324100 h 3963225"/>
              <a:gd name="connsiteX52" fmla="*/ 2686050 w 5600700"/>
              <a:gd name="connsiteY52" fmla="*/ 2400300 h 3963225"/>
              <a:gd name="connsiteX53" fmla="*/ 2705100 w 5600700"/>
              <a:gd name="connsiteY53" fmla="*/ 2457450 h 3963225"/>
              <a:gd name="connsiteX54" fmla="*/ 2724150 w 5600700"/>
              <a:gd name="connsiteY54" fmla="*/ 2486025 h 3963225"/>
              <a:gd name="connsiteX55" fmla="*/ 2743200 w 5600700"/>
              <a:gd name="connsiteY55" fmla="*/ 2543175 h 3963225"/>
              <a:gd name="connsiteX56" fmla="*/ 2752725 w 5600700"/>
              <a:gd name="connsiteY56" fmla="*/ 2571750 h 3963225"/>
              <a:gd name="connsiteX57" fmla="*/ 2771775 w 5600700"/>
              <a:gd name="connsiteY57" fmla="*/ 2600325 h 3963225"/>
              <a:gd name="connsiteX58" fmla="*/ 2809875 w 5600700"/>
              <a:gd name="connsiteY58" fmla="*/ 2676525 h 3963225"/>
              <a:gd name="connsiteX59" fmla="*/ 2838450 w 5600700"/>
              <a:gd name="connsiteY59" fmla="*/ 2714625 h 3963225"/>
              <a:gd name="connsiteX60" fmla="*/ 2876550 w 5600700"/>
              <a:gd name="connsiteY60" fmla="*/ 2790825 h 3963225"/>
              <a:gd name="connsiteX61" fmla="*/ 2886075 w 5600700"/>
              <a:gd name="connsiteY61" fmla="*/ 2819400 h 3963225"/>
              <a:gd name="connsiteX62" fmla="*/ 2914650 w 5600700"/>
              <a:gd name="connsiteY62" fmla="*/ 2838450 h 3963225"/>
              <a:gd name="connsiteX63" fmla="*/ 2952750 w 5600700"/>
              <a:gd name="connsiteY63" fmla="*/ 2905125 h 3963225"/>
              <a:gd name="connsiteX64" fmla="*/ 3000375 w 5600700"/>
              <a:gd name="connsiteY64" fmla="*/ 2971800 h 3963225"/>
              <a:gd name="connsiteX65" fmla="*/ 3038475 w 5600700"/>
              <a:gd name="connsiteY65" fmla="*/ 3038475 h 3963225"/>
              <a:gd name="connsiteX66" fmla="*/ 3076575 w 5600700"/>
              <a:gd name="connsiteY66" fmla="*/ 3095625 h 3963225"/>
              <a:gd name="connsiteX67" fmla="*/ 3095625 w 5600700"/>
              <a:gd name="connsiteY67" fmla="*/ 3124200 h 3963225"/>
              <a:gd name="connsiteX68" fmla="*/ 3124200 w 5600700"/>
              <a:gd name="connsiteY68" fmla="*/ 3152775 h 3963225"/>
              <a:gd name="connsiteX69" fmla="*/ 3143250 w 5600700"/>
              <a:gd name="connsiteY69" fmla="*/ 3181350 h 3963225"/>
              <a:gd name="connsiteX70" fmla="*/ 3200400 w 5600700"/>
              <a:gd name="connsiteY70" fmla="*/ 3248025 h 3963225"/>
              <a:gd name="connsiteX71" fmla="*/ 3248025 w 5600700"/>
              <a:gd name="connsiteY71" fmla="*/ 3314700 h 3963225"/>
              <a:gd name="connsiteX72" fmla="*/ 3286125 w 5600700"/>
              <a:gd name="connsiteY72" fmla="*/ 3343275 h 3963225"/>
              <a:gd name="connsiteX73" fmla="*/ 3314700 w 5600700"/>
              <a:gd name="connsiteY73" fmla="*/ 3371850 h 3963225"/>
              <a:gd name="connsiteX74" fmla="*/ 3429000 w 5600700"/>
              <a:gd name="connsiteY74" fmla="*/ 3457575 h 3963225"/>
              <a:gd name="connsiteX75" fmla="*/ 3514725 w 5600700"/>
              <a:gd name="connsiteY75" fmla="*/ 3524250 h 3963225"/>
              <a:gd name="connsiteX76" fmla="*/ 3552825 w 5600700"/>
              <a:gd name="connsiteY76" fmla="*/ 3543300 h 3963225"/>
              <a:gd name="connsiteX77" fmla="*/ 3581400 w 5600700"/>
              <a:gd name="connsiteY77" fmla="*/ 3571875 h 3963225"/>
              <a:gd name="connsiteX78" fmla="*/ 3695700 w 5600700"/>
              <a:gd name="connsiteY78" fmla="*/ 3638550 h 3963225"/>
              <a:gd name="connsiteX79" fmla="*/ 3724275 w 5600700"/>
              <a:gd name="connsiteY79" fmla="*/ 3657600 h 3963225"/>
              <a:gd name="connsiteX80" fmla="*/ 3800475 w 5600700"/>
              <a:gd name="connsiteY80" fmla="*/ 3676650 h 3963225"/>
              <a:gd name="connsiteX81" fmla="*/ 3829050 w 5600700"/>
              <a:gd name="connsiteY81" fmla="*/ 3695700 h 3963225"/>
              <a:gd name="connsiteX82" fmla="*/ 3886200 w 5600700"/>
              <a:gd name="connsiteY82" fmla="*/ 3714750 h 3963225"/>
              <a:gd name="connsiteX83" fmla="*/ 3952875 w 5600700"/>
              <a:gd name="connsiteY83" fmla="*/ 3743325 h 3963225"/>
              <a:gd name="connsiteX84" fmla="*/ 4010025 w 5600700"/>
              <a:gd name="connsiteY84" fmla="*/ 3752850 h 3963225"/>
              <a:gd name="connsiteX85" fmla="*/ 4086225 w 5600700"/>
              <a:gd name="connsiteY85" fmla="*/ 3771900 h 3963225"/>
              <a:gd name="connsiteX86" fmla="*/ 4114800 w 5600700"/>
              <a:gd name="connsiteY86" fmla="*/ 3781425 h 3963225"/>
              <a:gd name="connsiteX87" fmla="*/ 4162425 w 5600700"/>
              <a:gd name="connsiteY87" fmla="*/ 3790950 h 3963225"/>
              <a:gd name="connsiteX88" fmla="*/ 4238625 w 5600700"/>
              <a:gd name="connsiteY88" fmla="*/ 3810000 h 3963225"/>
              <a:gd name="connsiteX89" fmla="*/ 4276725 w 5600700"/>
              <a:gd name="connsiteY89" fmla="*/ 3819525 h 3963225"/>
              <a:gd name="connsiteX90" fmla="*/ 4438650 w 5600700"/>
              <a:gd name="connsiteY90" fmla="*/ 3848100 h 3963225"/>
              <a:gd name="connsiteX91" fmla="*/ 4486275 w 5600700"/>
              <a:gd name="connsiteY91" fmla="*/ 3857625 h 3963225"/>
              <a:gd name="connsiteX92" fmla="*/ 4572000 w 5600700"/>
              <a:gd name="connsiteY92" fmla="*/ 3876675 h 3963225"/>
              <a:gd name="connsiteX93" fmla="*/ 4791075 w 5600700"/>
              <a:gd name="connsiteY93" fmla="*/ 3895725 h 3963225"/>
              <a:gd name="connsiteX94" fmla="*/ 5124450 w 5600700"/>
              <a:gd name="connsiteY94" fmla="*/ 3914775 h 3963225"/>
              <a:gd name="connsiteX95" fmla="*/ 5267325 w 5600700"/>
              <a:gd name="connsiteY95" fmla="*/ 3933825 h 3963225"/>
              <a:gd name="connsiteX96" fmla="*/ 5334000 w 5600700"/>
              <a:gd name="connsiteY96" fmla="*/ 3943350 h 3963225"/>
              <a:gd name="connsiteX97" fmla="*/ 5476875 w 5600700"/>
              <a:gd name="connsiteY97" fmla="*/ 3952875 h 3963225"/>
              <a:gd name="connsiteX98" fmla="*/ 5600700 w 5600700"/>
              <a:gd name="connsiteY98" fmla="*/ 3962400 h 396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600700" h="3963225">
                <a:moveTo>
                  <a:pt x="0" y="0"/>
                </a:moveTo>
                <a:lnTo>
                  <a:pt x="466725" y="9525"/>
                </a:lnTo>
                <a:cubicBezTo>
                  <a:pt x="506344" y="10940"/>
                  <a:pt x="542453" y="22146"/>
                  <a:pt x="581025" y="28575"/>
                </a:cubicBezTo>
                <a:cubicBezTo>
                  <a:pt x="603170" y="32266"/>
                  <a:pt x="625555" y="34409"/>
                  <a:pt x="647700" y="38100"/>
                </a:cubicBezTo>
                <a:cubicBezTo>
                  <a:pt x="663669" y="40762"/>
                  <a:pt x="679261" y="45617"/>
                  <a:pt x="695325" y="47625"/>
                </a:cubicBezTo>
                <a:cubicBezTo>
                  <a:pt x="730123" y="51975"/>
                  <a:pt x="765175" y="53975"/>
                  <a:pt x="800100" y="57150"/>
                </a:cubicBezTo>
                <a:cubicBezTo>
                  <a:pt x="853513" y="74954"/>
                  <a:pt x="818935" y="64240"/>
                  <a:pt x="904875" y="85725"/>
                </a:cubicBezTo>
                <a:cubicBezTo>
                  <a:pt x="917575" y="88900"/>
                  <a:pt x="930556" y="91110"/>
                  <a:pt x="942975" y="95250"/>
                </a:cubicBezTo>
                <a:cubicBezTo>
                  <a:pt x="952500" y="98425"/>
                  <a:pt x="961810" y="102340"/>
                  <a:pt x="971550" y="104775"/>
                </a:cubicBezTo>
                <a:cubicBezTo>
                  <a:pt x="1013934" y="115371"/>
                  <a:pt x="1058314" y="116403"/>
                  <a:pt x="1095375" y="142875"/>
                </a:cubicBezTo>
                <a:cubicBezTo>
                  <a:pt x="1106336" y="150705"/>
                  <a:pt x="1112586" y="164218"/>
                  <a:pt x="1123950" y="171450"/>
                </a:cubicBezTo>
                <a:cubicBezTo>
                  <a:pt x="1147908" y="186696"/>
                  <a:pt x="1176521" y="193798"/>
                  <a:pt x="1200150" y="209550"/>
                </a:cubicBezTo>
                <a:cubicBezTo>
                  <a:pt x="1228848" y="228682"/>
                  <a:pt x="1232988" y="233148"/>
                  <a:pt x="1266825" y="247650"/>
                </a:cubicBezTo>
                <a:cubicBezTo>
                  <a:pt x="1314007" y="267871"/>
                  <a:pt x="1278213" y="243538"/>
                  <a:pt x="1323975" y="276225"/>
                </a:cubicBezTo>
                <a:cubicBezTo>
                  <a:pt x="1422703" y="346745"/>
                  <a:pt x="1287843" y="255312"/>
                  <a:pt x="1419225" y="342900"/>
                </a:cubicBezTo>
                <a:cubicBezTo>
                  <a:pt x="1428750" y="349250"/>
                  <a:pt x="1439705" y="353855"/>
                  <a:pt x="1447800" y="361950"/>
                </a:cubicBezTo>
                <a:cubicBezTo>
                  <a:pt x="1457325" y="371475"/>
                  <a:pt x="1465414" y="382695"/>
                  <a:pt x="1476375" y="390525"/>
                </a:cubicBezTo>
                <a:cubicBezTo>
                  <a:pt x="1496973" y="405238"/>
                  <a:pt x="1519731" y="411327"/>
                  <a:pt x="1543050" y="419100"/>
                </a:cubicBezTo>
                <a:cubicBezTo>
                  <a:pt x="1582305" y="477982"/>
                  <a:pt x="1538720" y="420543"/>
                  <a:pt x="1590675" y="466725"/>
                </a:cubicBezTo>
                <a:cubicBezTo>
                  <a:pt x="1610811" y="484623"/>
                  <a:pt x="1628775" y="504825"/>
                  <a:pt x="1647825" y="523875"/>
                </a:cubicBezTo>
                <a:cubicBezTo>
                  <a:pt x="1746911" y="622961"/>
                  <a:pt x="1615884" y="488198"/>
                  <a:pt x="1695450" y="581025"/>
                </a:cubicBezTo>
                <a:cubicBezTo>
                  <a:pt x="1707139" y="594662"/>
                  <a:pt x="1721861" y="605488"/>
                  <a:pt x="1733550" y="619125"/>
                </a:cubicBezTo>
                <a:cubicBezTo>
                  <a:pt x="1741000" y="627817"/>
                  <a:pt x="1745271" y="638906"/>
                  <a:pt x="1752600" y="647700"/>
                </a:cubicBezTo>
                <a:cubicBezTo>
                  <a:pt x="1761224" y="658048"/>
                  <a:pt x="1772905" y="665642"/>
                  <a:pt x="1781175" y="676275"/>
                </a:cubicBezTo>
                <a:cubicBezTo>
                  <a:pt x="1847850" y="762000"/>
                  <a:pt x="1795462" y="704850"/>
                  <a:pt x="1838325" y="762000"/>
                </a:cubicBezTo>
                <a:cubicBezTo>
                  <a:pt x="1857375" y="787400"/>
                  <a:pt x="1877863" y="811782"/>
                  <a:pt x="1895475" y="838200"/>
                </a:cubicBezTo>
                <a:cubicBezTo>
                  <a:pt x="1901825" y="847725"/>
                  <a:pt x="1908845" y="856836"/>
                  <a:pt x="1914525" y="866775"/>
                </a:cubicBezTo>
                <a:cubicBezTo>
                  <a:pt x="1921570" y="879103"/>
                  <a:pt x="1924334" y="894094"/>
                  <a:pt x="1933575" y="904875"/>
                </a:cubicBezTo>
                <a:cubicBezTo>
                  <a:pt x="1943906" y="916928"/>
                  <a:pt x="1958975" y="923925"/>
                  <a:pt x="1971675" y="933450"/>
                </a:cubicBezTo>
                <a:cubicBezTo>
                  <a:pt x="2063803" y="1117706"/>
                  <a:pt x="1960604" y="931389"/>
                  <a:pt x="2047875" y="1047750"/>
                </a:cubicBezTo>
                <a:cubicBezTo>
                  <a:pt x="2123097" y="1148047"/>
                  <a:pt x="2009310" y="1028235"/>
                  <a:pt x="2095500" y="1114425"/>
                </a:cubicBezTo>
                <a:cubicBezTo>
                  <a:pt x="2098675" y="1127125"/>
                  <a:pt x="2099171" y="1140816"/>
                  <a:pt x="2105025" y="1152525"/>
                </a:cubicBezTo>
                <a:cubicBezTo>
                  <a:pt x="2115264" y="1173003"/>
                  <a:pt x="2135885" y="1187955"/>
                  <a:pt x="2143125" y="1209675"/>
                </a:cubicBezTo>
                <a:cubicBezTo>
                  <a:pt x="2182096" y="1326588"/>
                  <a:pt x="2138875" y="1210700"/>
                  <a:pt x="2190750" y="1314450"/>
                </a:cubicBezTo>
                <a:cubicBezTo>
                  <a:pt x="2198396" y="1329743"/>
                  <a:pt x="2202154" y="1346782"/>
                  <a:pt x="2209800" y="1362075"/>
                </a:cubicBezTo>
                <a:cubicBezTo>
                  <a:pt x="2218079" y="1378634"/>
                  <a:pt x="2230096" y="1393141"/>
                  <a:pt x="2238375" y="1409700"/>
                </a:cubicBezTo>
                <a:cubicBezTo>
                  <a:pt x="2246021" y="1424993"/>
                  <a:pt x="2247941" y="1443099"/>
                  <a:pt x="2257425" y="1457325"/>
                </a:cubicBezTo>
                <a:cubicBezTo>
                  <a:pt x="2267388" y="1472269"/>
                  <a:pt x="2282825" y="1482725"/>
                  <a:pt x="2295525" y="1495425"/>
                </a:cubicBezTo>
                <a:cubicBezTo>
                  <a:pt x="2314238" y="1551565"/>
                  <a:pt x="2292436" y="1496197"/>
                  <a:pt x="2333625" y="1562100"/>
                </a:cubicBezTo>
                <a:cubicBezTo>
                  <a:pt x="2383176" y="1641382"/>
                  <a:pt x="2329792" y="1563960"/>
                  <a:pt x="2362200" y="1628775"/>
                </a:cubicBezTo>
                <a:cubicBezTo>
                  <a:pt x="2367320" y="1639014"/>
                  <a:pt x="2374900" y="1647825"/>
                  <a:pt x="2381250" y="1657350"/>
                </a:cubicBezTo>
                <a:cubicBezTo>
                  <a:pt x="2403567" y="1746618"/>
                  <a:pt x="2381787" y="1715037"/>
                  <a:pt x="2428875" y="1762125"/>
                </a:cubicBezTo>
                <a:cubicBezTo>
                  <a:pt x="2452816" y="1833949"/>
                  <a:pt x="2420521" y="1745417"/>
                  <a:pt x="2457450" y="1819275"/>
                </a:cubicBezTo>
                <a:cubicBezTo>
                  <a:pt x="2504053" y="1912481"/>
                  <a:pt x="2451415" y="1829272"/>
                  <a:pt x="2495550" y="1895475"/>
                </a:cubicBezTo>
                <a:cubicBezTo>
                  <a:pt x="2513684" y="1968013"/>
                  <a:pt x="2499221" y="1921866"/>
                  <a:pt x="2552700" y="2028825"/>
                </a:cubicBezTo>
                <a:cubicBezTo>
                  <a:pt x="2559050" y="2041525"/>
                  <a:pt x="2568306" y="2053150"/>
                  <a:pt x="2571750" y="2066925"/>
                </a:cubicBezTo>
                <a:cubicBezTo>
                  <a:pt x="2574925" y="2079625"/>
                  <a:pt x="2578708" y="2092188"/>
                  <a:pt x="2581275" y="2105025"/>
                </a:cubicBezTo>
                <a:cubicBezTo>
                  <a:pt x="2585063" y="2123963"/>
                  <a:pt x="2586116" y="2143439"/>
                  <a:pt x="2590800" y="2162175"/>
                </a:cubicBezTo>
                <a:cubicBezTo>
                  <a:pt x="2595670" y="2181656"/>
                  <a:pt x="2603500" y="2200275"/>
                  <a:pt x="2609850" y="2219325"/>
                </a:cubicBezTo>
                <a:cubicBezTo>
                  <a:pt x="2613025" y="2228850"/>
                  <a:pt x="2614885" y="2238920"/>
                  <a:pt x="2619375" y="2247900"/>
                </a:cubicBezTo>
                <a:cubicBezTo>
                  <a:pt x="2625725" y="2260600"/>
                  <a:pt x="2633439" y="2272705"/>
                  <a:pt x="2638425" y="2286000"/>
                </a:cubicBezTo>
                <a:cubicBezTo>
                  <a:pt x="2643022" y="2298257"/>
                  <a:pt x="2642915" y="2312016"/>
                  <a:pt x="2647950" y="2324100"/>
                </a:cubicBezTo>
                <a:cubicBezTo>
                  <a:pt x="2658872" y="2350314"/>
                  <a:pt x="2677070" y="2373359"/>
                  <a:pt x="2686050" y="2400300"/>
                </a:cubicBezTo>
                <a:cubicBezTo>
                  <a:pt x="2692400" y="2419350"/>
                  <a:pt x="2693961" y="2440742"/>
                  <a:pt x="2705100" y="2457450"/>
                </a:cubicBezTo>
                <a:cubicBezTo>
                  <a:pt x="2711450" y="2466975"/>
                  <a:pt x="2719501" y="2475564"/>
                  <a:pt x="2724150" y="2486025"/>
                </a:cubicBezTo>
                <a:cubicBezTo>
                  <a:pt x="2732305" y="2504375"/>
                  <a:pt x="2736850" y="2524125"/>
                  <a:pt x="2743200" y="2543175"/>
                </a:cubicBezTo>
                <a:cubicBezTo>
                  <a:pt x="2746375" y="2552700"/>
                  <a:pt x="2747156" y="2563396"/>
                  <a:pt x="2752725" y="2571750"/>
                </a:cubicBezTo>
                <a:cubicBezTo>
                  <a:pt x="2759075" y="2581275"/>
                  <a:pt x="2766293" y="2590275"/>
                  <a:pt x="2771775" y="2600325"/>
                </a:cubicBezTo>
                <a:cubicBezTo>
                  <a:pt x="2785373" y="2625256"/>
                  <a:pt x="2792836" y="2653807"/>
                  <a:pt x="2809875" y="2676525"/>
                </a:cubicBezTo>
                <a:cubicBezTo>
                  <a:pt x="2819400" y="2689225"/>
                  <a:pt x="2830451" y="2700913"/>
                  <a:pt x="2838450" y="2714625"/>
                </a:cubicBezTo>
                <a:cubicBezTo>
                  <a:pt x="2852759" y="2739155"/>
                  <a:pt x="2867570" y="2763884"/>
                  <a:pt x="2876550" y="2790825"/>
                </a:cubicBezTo>
                <a:cubicBezTo>
                  <a:pt x="2879725" y="2800350"/>
                  <a:pt x="2879803" y="2811560"/>
                  <a:pt x="2886075" y="2819400"/>
                </a:cubicBezTo>
                <a:cubicBezTo>
                  <a:pt x="2893226" y="2828339"/>
                  <a:pt x="2905125" y="2832100"/>
                  <a:pt x="2914650" y="2838450"/>
                </a:cubicBezTo>
                <a:cubicBezTo>
                  <a:pt x="2933363" y="2894590"/>
                  <a:pt x="2911561" y="2839222"/>
                  <a:pt x="2952750" y="2905125"/>
                </a:cubicBezTo>
                <a:cubicBezTo>
                  <a:pt x="2994540" y="2971989"/>
                  <a:pt x="2945901" y="2917326"/>
                  <a:pt x="3000375" y="2971800"/>
                </a:cubicBezTo>
                <a:cubicBezTo>
                  <a:pt x="3016246" y="3019414"/>
                  <a:pt x="3001779" y="2986052"/>
                  <a:pt x="3038475" y="3038475"/>
                </a:cubicBezTo>
                <a:cubicBezTo>
                  <a:pt x="3051605" y="3057232"/>
                  <a:pt x="3063875" y="3076575"/>
                  <a:pt x="3076575" y="3095625"/>
                </a:cubicBezTo>
                <a:cubicBezTo>
                  <a:pt x="3082925" y="3105150"/>
                  <a:pt x="3087530" y="3116105"/>
                  <a:pt x="3095625" y="3124200"/>
                </a:cubicBezTo>
                <a:cubicBezTo>
                  <a:pt x="3105150" y="3133725"/>
                  <a:pt x="3115576" y="3142427"/>
                  <a:pt x="3124200" y="3152775"/>
                </a:cubicBezTo>
                <a:cubicBezTo>
                  <a:pt x="3131529" y="3161569"/>
                  <a:pt x="3135921" y="3172556"/>
                  <a:pt x="3143250" y="3181350"/>
                </a:cubicBezTo>
                <a:cubicBezTo>
                  <a:pt x="3212482" y="3264429"/>
                  <a:pt x="3129057" y="3148144"/>
                  <a:pt x="3200400" y="3248025"/>
                </a:cubicBezTo>
                <a:cubicBezTo>
                  <a:pt x="3213921" y="3266954"/>
                  <a:pt x="3232460" y="3299135"/>
                  <a:pt x="3248025" y="3314700"/>
                </a:cubicBezTo>
                <a:cubicBezTo>
                  <a:pt x="3259250" y="3325925"/>
                  <a:pt x="3274072" y="3332944"/>
                  <a:pt x="3286125" y="3343275"/>
                </a:cubicBezTo>
                <a:cubicBezTo>
                  <a:pt x="3296352" y="3352041"/>
                  <a:pt x="3304274" y="3363320"/>
                  <a:pt x="3314700" y="3371850"/>
                </a:cubicBezTo>
                <a:cubicBezTo>
                  <a:pt x="3340894" y="3393281"/>
                  <a:pt x="3396853" y="3432572"/>
                  <a:pt x="3429000" y="3457575"/>
                </a:cubicBezTo>
                <a:cubicBezTo>
                  <a:pt x="3431165" y="3459259"/>
                  <a:pt x="3505539" y="3519657"/>
                  <a:pt x="3514725" y="3524250"/>
                </a:cubicBezTo>
                <a:cubicBezTo>
                  <a:pt x="3527425" y="3530600"/>
                  <a:pt x="3541271" y="3535047"/>
                  <a:pt x="3552825" y="3543300"/>
                </a:cubicBezTo>
                <a:cubicBezTo>
                  <a:pt x="3563786" y="3551130"/>
                  <a:pt x="3570506" y="3563952"/>
                  <a:pt x="3581400" y="3571875"/>
                </a:cubicBezTo>
                <a:cubicBezTo>
                  <a:pt x="3674473" y="3639564"/>
                  <a:pt x="3628519" y="3600161"/>
                  <a:pt x="3695700" y="3638550"/>
                </a:cubicBezTo>
                <a:cubicBezTo>
                  <a:pt x="3705639" y="3644230"/>
                  <a:pt x="3713556" y="3653580"/>
                  <a:pt x="3724275" y="3657600"/>
                </a:cubicBezTo>
                <a:cubicBezTo>
                  <a:pt x="3767749" y="3673903"/>
                  <a:pt x="3765221" y="3659023"/>
                  <a:pt x="3800475" y="3676650"/>
                </a:cubicBezTo>
                <a:cubicBezTo>
                  <a:pt x="3810714" y="3681770"/>
                  <a:pt x="3818589" y="3691051"/>
                  <a:pt x="3829050" y="3695700"/>
                </a:cubicBezTo>
                <a:cubicBezTo>
                  <a:pt x="3847400" y="3703855"/>
                  <a:pt x="3868239" y="3705770"/>
                  <a:pt x="3886200" y="3714750"/>
                </a:cubicBezTo>
                <a:cubicBezTo>
                  <a:pt x="3909496" y="3726398"/>
                  <a:pt x="3927648" y="3737719"/>
                  <a:pt x="3952875" y="3743325"/>
                </a:cubicBezTo>
                <a:cubicBezTo>
                  <a:pt x="3971728" y="3747515"/>
                  <a:pt x="3991141" y="3748803"/>
                  <a:pt x="4010025" y="3752850"/>
                </a:cubicBezTo>
                <a:cubicBezTo>
                  <a:pt x="4035626" y="3758336"/>
                  <a:pt x="4061387" y="3763621"/>
                  <a:pt x="4086225" y="3771900"/>
                </a:cubicBezTo>
                <a:cubicBezTo>
                  <a:pt x="4095750" y="3775075"/>
                  <a:pt x="4105060" y="3778990"/>
                  <a:pt x="4114800" y="3781425"/>
                </a:cubicBezTo>
                <a:cubicBezTo>
                  <a:pt x="4130506" y="3785352"/>
                  <a:pt x="4146650" y="3787310"/>
                  <a:pt x="4162425" y="3790950"/>
                </a:cubicBezTo>
                <a:cubicBezTo>
                  <a:pt x="4187936" y="3796837"/>
                  <a:pt x="4213225" y="3803650"/>
                  <a:pt x="4238625" y="3810000"/>
                </a:cubicBezTo>
                <a:cubicBezTo>
                  <a:pt x="4251325" y="3813175"/>
                  <a:pt x="4263888" y="3816958"/>
                  <a:pt x="4276725" y="3819525"/>
                </a:cubicBezTo>
                <a:cubicBezTo>
                  <a:pt x="4495695" y="3863319"/>
                  <a:pt x="4269401" y="3819892"/>
                  <a:pt x="4438650" y="3848100"/>
                </a:cubicBezTo>
                <a:cubicBezTo>
                  <a:pt x="4454619" y="3850762"/>
                  <a:pt x="4470471" y="3854113"/>
                  <a:pt x="4486275" y="3857625"/>
                </a:cubicBezTo>
                <a:cubicBezTo>
                  <a:pt x="4528939" y="3867106"/>
                  <a:pt x="4525317" y="3869493"/>
                  <a:pt x="4572000" y="3876675"/>
                </a:cubicBezTo>
                <a:cubicBezTo>
                  <a:pt x="4659268" y="3890101"/>
                  <a:pt x="4690335" y="3888263"/>
                  <a:pt x="4791075" y="3895725"/>
                </a:cubicBezTo>
                <a:cubicBezTo>
                  <a:pt x="5034851" y="3913783"/>
                  <a:pt x="4758902" y="3898882"/>
                  <a:pt x="5124450" y="3914775"/>
                </a:cubicBezTo>
                <a:lnTo>
                  <a:pt x="5267325" y="3933825"/>
                </a:lnTo>
                <a:cubicBezTo>
                  <a:pt x="5289579" y="3936792"/>
                  <a:pt x="5311642" y="3941317"/>
                  <a:pt x="5334000" y="3943350"/>
                </a:cubicBezTo>
                <a:cubicBezTo>
                  <a:pt x="5381535" y="3947671"/>
                  <a:pt x="5429250" y="3949700"/>
                  <a:pt x="5476875" y="3952875"/>
                </a:cubicBezTo>
                <a:cubicBezTo>
                  <a:pt x="5549407" y="3967381"/>
                  <a:pt x="5508311" y="3962400"/>
                  <a:pt x="5600700" y="3962400"/>
                </a:cubicBezTo>
              </a:path>
            </a:pathLst>
          </a:custGeom>
          <a:ln w="50800">
            <a:solidFill>
              <a:srgbClr val="FFFF0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14450" y="1211818"/>
            <a:ext cx="135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here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5278" y="19621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2011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00200" y="590550"/>
            <a:ext cx="76200" cy="6212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286000" y="742950"/>
            <a:ext cx="804964" cy="1123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441746" y="2234683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Relevancy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58687" y="4629150"/>
            <a:ext cx="6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0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OpenKinect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err="1" smtClean="0">
                <a:solidFill>
                  <a:srgbClr val="FFFF00"/>
                </a:solidFill>
              </a:rPr>
              <a:t>OpenNI</a:t>
            </a:r>
            <a:r>
              <a:rPr lang="en-US" dirty="0" smtClean="0">
                <a:solidFill>
                  <a:srgbClr val="FFFF00"/>
                </a:solidFill>
              </a:rPr>
              <a:t>/NITE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err="1" smtClean="0"/>
              <a:t>CodeLaboratories</a:t>
            </a:r>
            <a:r>
              <a:rPr lang="en-US" dirty="0" smtClean="0"/>
              <a:t> NUI SDK (</a:t>
            </a:r>
            <a:r>
              <a:rPr lang="en-US" dirty="0" err="1" smtClean="0"/>
              <a:t>NKinect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028950"/>
            <a:ext cx="496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groups.google.com/group/</a:t>
            </a:r>
            <a:r>
              <a:rPr lang="en-US" sz="2400" dirty="0" err="1" smtClean="0"/>
              <a:t>openni-dev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98</Words>
  <Application>Microsoft Office PowerPoint</Application>
  <PresentationFormat>On-screen Show (16:9)</PresentationFormat>
  <Paragraphs>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== Hacky</vt:lpstr>
      <vt:lpstr>PowerPoint Presentation</vt:lpstr>
      <vt:lpstr>Drivers and Libraries</vt:lpstr>
      <vt:lpstr>OpenKinect  vs. OpenNI/NITE vs. CodeLaboratories NUI SDK (NKinect)</vt:lpstr>
      <vt:lpstr>PowerPoint Presentation</vt:lpstr>
      <vt:lpstr>Installing OpenNI and NITE  on Windows 7  PrimeSense Driver: https://github.com/PrimeSense  OpenNI, NITE Middleware:  openni.org</vt:lpstr>
      <vt:lpstr>PowerPoint Presentation</vt:lpstr>
      <vt:lpstr>PowerPoint Presentation</vt:lpstr>
      <vt:lpstr>Your first ManagedNite.dll   Kinect app</vt:lpstr>
      <vt:lpstr>Anatomy of a .NET Kinect Project</vt:lpstr>
      <vt:lpstr>ManagedNite Filters</vt:lpstr>
      <vt:lpstr>Hand tracking</vt:lpstr>
      <vt:lpstr>PowerPoint Presentation</vt:lpstr>
      <vt:lpstr>Cursor control</vt:lpstr>
      <vt:lpstr>Two options for “clicking”: Push and a WPF Behavior</vt:lpstr>
      <vt:lpstr>Cursor Smoothing</vt:lpstr>
      <vt:lpstr>Swiping</vt:lpstr>
      <vt:lpstr>OpenNI.NET Depth, Users, Skeletons</vt:lpstr>
      <vt:lpstr>Pro Tip: Keyboard Control</vt:lpstr>
      <vt:lpstr>The Real World</vt:lpstr>
      <vt:lpstr>What’s next?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101</cp:revision>
  <dcterms:created xsi:type="dcterms:W3CDTF">2011-02-24T21:50:46Z</dcterms:created>
  <dcterms:modified xsi:type="dcterms:W3CDTF">2011-04-08T14:03:36Z</dcterms:modified>
</cp:coreProperties>
</file>