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1" r:id="rId9"/>
    <p:sldId id="264" r:id="rId10"/>
    <p:sldId id="266" r:id="rId11"/>
    <p:sldId id="263" r:id="rId12"/>
    <p:sldId id="282" r:id="rId13"/>
    <p:sldId id="286" r:id="rId14"/>
    <p:sldId id="267" r:id="rId15"/>
    <p:sldId id="283" r:id="rId16"/>
    <p:sldId id="285" r:id="rId17"/>
    <p:sldId id="284" r:id="rId18"/>
    <p:sldId id="277" r:id="rId19"/>
    <p:sldId id="268" r:id="rId20"/>
    <p:sldId id="272" r:id="rId21"/>
    <p:sldId id="270" r:id="rId22"/>
    <p:sldId id="271" r:id="rId23"/>
    <p:sldId id="275" r:id="rId24"/>
    <p:sldId id="269" r:id="rId25"/>
    <p:sldId id="280" r:id="rId26"/>
    <p:sldId id="281" r:id="rId27"/>
    <p:sldId id="276" r:id="rId28"/>
    <p:sldId id="273" r:id="rId29"/>
    <p:sldId id="278" r:id="rId30"/>
    <p:sldId id="26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Focus for </a:t>
            </a:r>
            <a:br>
              <a:rPr lang="en-US" dirty="0" smtClean="0"/>
            </a:br>
            <a:r>
              <a:rPr lang="en-US" dirty="0" smtClean="0"/>
              <a:t>Tracking and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User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106</Words>
  <Application>Microsoft Office PowerPoint</Application>
  <PresentationFormat>On-screen Show (16:9)</PresentationFormat>
  <Paragraphs>49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== Hacky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PowerPoint Presentation</vt:lpstr>
      <vt:lpstr>PowerPoint Presentation</vt:lpstr>
      <vt:lpstr>Your first   Kinect session</vt:lpstr>
      <vt:lpstr>Anatomy of a .NET Kinect Project</vt:lpstr>
      <vt:lpstr>Gaining Focus for  Tracking and Gestures</vt:lpstr>
      <vt:lpstr>Depth, Image, and Hand Generators</vt:lpstr>
      <vt:lpstr>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User Skeletons</vt:lpstr>
      <vt:lpstr>PowerPoint Presentation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78</cp:revision>
  <dcterms:created xsi:type="dcterms:W3CDTF">2011-02-24T21:50:46Z</dcterms:created>
  <dcterms:modified xsi:type="dcterms:W3CDTF">2011-03-24T14:54:29Z</dcterms:modified>
</cp:coreProperties>
</file>