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6" r:id="rId10"/>
    <p:sldId id="263" r:id="rId11"/>
    <p:sldId id="279" r:id="rId12"/>
    <p:sldId id="282" r:id="rId13"/>
    <p:sldId id="267" r:id="rId14"/>
    <p:sldId id="283" r:id="rId15"/>
    <p:sldId id="284" r:id="rId16"/>
    <p:sldId id="268" r:id="rId17"/>
    <p:sldId id="277" r:id="rId18"/>
    <p:sldId id="272" r:id="rId19"/>
    <p:sldId id="270" r:id="rId20"/>
    <p:sldId id="275" r:id="rId21"/>
    <p:sldId id="269" r:id="rId22"/>
    <p:sldId id="280" r:id="rId23"/>
    <p:sldId id="281" r:id="rId24"/>
    <p:sldId id="271" r:id="rId25"/>
    <p:sldId id="276" r:id="rId26"/>
    <p:sldId id="273" r:id="rId27"/>
    <p:sldId id="278" r:id="rId28"/>
    <p:sldId id="26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32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kindohm.com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77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8431"/>
            <a:ext cx="9144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OpenNI</a:t>
            </a:r>
            <a:r>
              <a:rPr lang="en-US" dirty="0" smtClean="0"/>
              <a:t> and NITE </a:t>
            </a:r>
            <a:br>
              <a:rPr lang="en-US" dirty="0" smtClean="0"/>
            </a:br>
            <a:r>
              <a:rPr lang="en-US" dirty="0" smtClean="0"/>
              <a:t>on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PrimeSense</a:t>
            </a:r>
            <a:r>
              <a:rPr lang="en-US" dirty="0" smtClean="0"/>
              <a:t> driver, </a:t>
            </a:r>
            <a:r>
              <a:rPr lang="en-US" dirty="0" err="1" smtClean="0"/>
              <a:t>OpenNI</a:t>
            </a:r>
            <a:r>
              <a:rPr lang="en-US" dirty="0" smtClean="0"/>
              <a:t>, and 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</a:t>
            </a:r>
            <a:br>
              <a:rPr lang="en-US" dirty="0" smtClean="0"/>
            </a:br>
            <a:r>
              <a:rPr lang="en-US" dirty="0" smtClean="0"/>
              <a:t>multi-threaded </a:t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session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106" y="0"/>
            <a:ext cx="77455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.NET </a:t>
            </a:r>
            <a:r>
              <a:rPr lang="en-US" dirty="0" err="1" smtClean="0"/>
              <a:t>Kinect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Depth, Image, and Hand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2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 tracking</a:t>
            </a:r>
            <a:br>
              <a:rPr lang="en-US" dirty="0" smtClean="0"/>
            </a:br>
            <a:r>
              <a:rPr lang="en-US" dirty="0" smtClean="0"/>
              <a:t>(NITE)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NITE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hands (NITE)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Cursor control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br>
              <a:rPr lang="en-US" dirty="0" smtClean="0"/>
            </a:br>
            <a:r>
              <a:rPr lang="en-US" dirty="0" smtClean="0"/>
              <a:t>(and scaling)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Swiping</a:t>
            </a:r>
            <a:br>
              <a:rPr lang="en-US" dirty="0" smtClean="0"/>
            </a:br>
            <a:r>
              <a:rPr lang="en-US" dirty="0" smtClean="0"/>
              <a:t>(NITE)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143125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Skeletons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OpenNI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095500"/>
            <a:ext cx="388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ManagedNite.dll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4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http://www.flickr.com/photos/ste3ve/87689464</a:t>
            </a:r>
            <a:r>
              <a:rPr lang="en-US" sz="1400" dirty="0" smtClean="0"/>
              <a:t>/</a:t>
            </a:r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98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+mj-lt"/>
                <a:hlinkClick r:id="rId12"/>
              </a:rPr>
              <a:t>http://www.kindohm.com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We’re covering the basics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OpenKinect</a:t>
            </a:r>
            <a:r>
              <a:rPr lang="en-US" dirty="0" smtClean="0"/>
              <a:t> versus </a:t>
            </a:r>
            <a:r>
              <a:rPr lang="en-US" dirty="0" err="1" smtClean="0"/>
              <a:t>OpenNI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194" y="3028950"/>
            <a:ext cx="378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groups.google.com/group/</a:t>
            </a:r>
            <a:r>
              <a:rPr lang="en-US" dirty="0" err="1" smtClean="0"/>
              <a:t>openni-dev</a:t>
            </a:r>
            <a:endParaRPr lang="en-US" dirty="0"/>
          </a:p>
          <a:p>
            <a:r>
              <a:rPr lang="en-US" dirty="0"/>
              <a:t>groups.google.com/group/</a:t>
            </a:r>
            <a:r>
              <a:rPr lang="en-US" dirty="0" err="1"/>
              <a:t>openkinect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109</Words>
  <Application>Microsoft Office PowerPoint</Application>
  <PresentationFormat>On-screen Show (16:9)</PresentationFormat>
  <Paragraphs>46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We’re covering the basics</vt:lpstr>
      <vt:lpstr>PowerPoint Presentation</vt:lpstr>
      <vt:lpstr>Drivers and Libraries</vt:lpstr>
      <vt:lpstr>OpenKinect versus OpenNI</vt:lpstr>
      <vt:lpstr>PowerPoint Presentation</vt:lpstr>
      <vt:lpstr>Installing OpenNI and NITE  on Windows 7</vt:lpstr>
      <vt:lpstr>Difference between PrimeSense driver, OpenNI, and NITE</vt:lpstr>
      <vt:lpstr>PowerPoint Presentation</vt:lpstr>
      <vt:lpstr>Your first  multi-threaded  Kinect session</vt:lpstr>
      <vt:lpstr>Anatomy of a .NET Kinect Project</vt:lpstr>
      <vt:lpstr>Depth, Image, and Hand Generators</vt:lpstr>
      <vt:lpstr>Hand tracking (NITE)</vt:lpstr>
      <vt:lpstr>NITE Filters</vt:lpstr>
      <vt:lpstr>PowerPoint Presentation</vt:lpstr>
      <vt:lpstr>Cursor control with NITE</vt:lpstr>
      <vt:lpstr>Cursor Smoothing (and scaling)</vt:lpstr>
      <vt:lpstr>Swiping (NITE)</vt:lpstr>
      <vt:lpstr>User Skeletons (OpenNI)</vt:lpstr>
      <vt:lpstr>PowerPoint Presentation</vt:lpstr>
      <vt:lpstr>Two options for “clicking”: Push and a WPF Behavior</vt:lpstr>
      <vt:lpstr>Pro Tip: Keyboard Control</vt:lpstr>
      <vt:lpstr>The Real World</vt:lpstr>
      <vt:lpstr>ManagedNite.dll Limitations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69</cp:revision>
  <dcterms:created xsi:type="dcterms:W3CDTF">2011-02-24T21:50:46Z</dcterms:created>
  <dcterms:modified xsi:type="dcterms:W3CDTF">2011-03-16T19:07:42Z</dcterms:modified>
</cp:coreProperties>
</file>