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5050"/>
    <a:srgbClr val="FF33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414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0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7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2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C99F-8E40-4764-A641-80F62562637D}" type="datetimeFigureOut">
              <a:rPr lang="en-US" smtClean="0"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B994-EC3E-44CA-B46A-50D2564C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889001"/>
            <a:ext cx="9144000" cy="12250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Buxton Sketch" pitchFamily="66" charset="0"/>
              </a:rPr>
              <a:t>Developing </a:t>
            </a:r>
            <a:r>
              <a:rPr lang="en-US" dirty="0" err="1" smtClean="0">
                <a:solidFill>
                  <a:schemeClr val="accent5"/>
                </a:solidFill>
                <a:latin typeface="Buxton Sketch" pitchFamily="66" charset="0"/>
              </a:rPr>
              <a:t>Kinect</a:t>
            </a:r>
            <a:r>
              <a:rPr lang="en-US" dirty="0" smtClean="0">
                <a:solidFill>
                  <a:schemeClr val="accent5"/>
                </a:solidFill>
                <a:latin typeface="Buxton Sketch" pitchFamily="66" charset="0"/>
              </a:rPr>
              <a:t> Apps for Windows 7 </a:t>
            </a:r>
            <a:br>
              <a:rPr lang="en-US" dirty="0" smtClean="0">
                <a:solidFill>
                  <a:schemeClr val="accent5"/>
                </a:solidFill>
                <a:latin typeface="Buxton Sketch" pitchFamily="66" charset="0"/>
              </a:rPr>
            </a:br>
            <a:r>
              <a:rPr lang="en-US" dirty="0" smtClean="0">
                <a:solidFill>
                  <a:schemeClr val="accent5"/>
                </a:solidFill>
                <a:latin typeface="Buxton Sketch" pitchFamily="66" charset="0"/>
              </a:rPr>
              <a:t>with </a:t>
            </a:r>
            <a:r>
              <a:rPr lang="en-US" dirty="0" err="1" smtClean="0">
                <a:solidFill>
                  <a:schemeClr val="accent5"/>
                </a:solidFill>
                <a:latin typeface="Buxton Sketch" pitchFamily="66" charset="0"/>
              </a:rPr>
              <a:t>OpenNI</a:t>
            </a:r>
            <a:r>
              <a:rPr lang="en-US" dirty="0" smtClean="0">
                <a:solidFill>
                  <a:schemeClr val="accent5"/>
                </a:solidFill>
                <a:latin typeface="Buxton Sketch" pitchFamily="66" charset="0"/>
              </a:rPr>
              <a:t> and NITE</a:t>
            </a:r>
            <a:endParaRPr lang="en-US" dirty="0">
              <a:solidFill>
                <a:schemeClr val="accent5"/>
              </a:solidFill>
              <a:latin typeface="Buxton Sketch" pitchFamily="66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667000"/>
            <a:ext cx="9144000" cy="304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  <a:t>Mike Hodnick</a:t>
            </a:r>
            <a:b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</a:br>
            <a: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  <a:t>@kindohm</a:t>
            </a:r>
            <a:b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</a:br>
            <a: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  <a:t>http://kindohm.com</a:t>
            </a:r>
            <a:b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</a:br>
            <a: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  <a:t/>
            </a:r>
            <a:b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</a:br>
            <a: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  <a:t>Slides and Materials:</a:t>
            </a:r>
            <a:b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</a:br>
            <a:r>
              <a:rPr lang="en-US" dirty="0" smtClean="0">
                <a:solidFill>
                  <a:schemeClr val="accent5"/>
                </a:solidFill>
                <a:latin typeface="Buxton Sketch" pitchFamily="66" charset="0"/>
                <a:cs typeface="MV Boli" pitchFamily="2" charset="0"/>
              </a:rPr>
              <a:t>http://github.com/kindohm</a:t>
            </a:r>
          </a:p>
        </p:txBody>
      </p:sp>
    </p:spTree>
    <p:extLst>
      <p:ext uri="{BB962C8B-B14F-4D97-AF65-F5344CB8AC3E}">
        <p14:creationId xmlns:p14="http://schemas.microsoft.com/office/powerpoint/2010/main" val="8074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2258008" y="1797698"/>
            <a:ext cx="5194041" cy="80865"/>
          </a:xfrm>
          <a:custGeom>
            <a:avLst/>
            <a:gdLst>
              <a:gd name="connsiteX0" fmla="*/ 0 w 5194041"/>
              <a:gd name="connsiteY0" fmla="*/ 12441 h 80865"/>
              <a:gd name="connsiteX1" fmla="*/ 0 w 5194041"/>
              <a:gd name="connsiteY1" fmla="*/ 12441 h 80865"/>
              <a:gd name="connsiteX2" fmla="*/ 398106 w 5194041"/>
              <a:gd name="connsiteY2" fmla="*/ 18661 h 80865"/>
              <a:gd name="connsiteX3" fmla="*/ 553616 w 5194041"/>
              <a:gd name="connsiteY3" fmla="*/ 24882 h 80865"/>
              <a:gd name="connsiteX4" fmla="*/ 783772 w 5194041"/>
              <a:gd name="connsiteY4" fmla="*/ 31102 h 80865"/>
              <a:gd name="connsiteX5" fmla="*/ 1206759 w 5194041"/>
              <a:gd name="connsiteY5" fmla="*/ 31102 h 80865"/>
              <a:gd name="connsiteX6" fmla="*/ 1368490 w 5194041"/>
              <a:gd name="connsiteY6" fmla="*/ 18661 h 80865"/>
              <a:gd name="connsiteX7" fmla="*/ 1492898 w 5194041"/>
              <a:gd name="connsiteY7" fmla="*/ 6220 h 80865"/>
              <a:gd name="connsiteX8" fmla="*/ 1897225 w 5194041"/>
              <a:gd name="connsiteY8" fmla="*/ 0 h 80865"/>
              <a:gd name="connsiteX9" fmla="*/ 2164702 w 5194041"/>
              <a:gd name="connsiteY9" fmla="*/ 6220 h 80865"/>
              <a:gd name="connsiteX10" fmla="*/ 2270449 w 5194041"/>
              <a:gd name="connsiteY10" fmla="*/ 12441 h 80865"/>
              <a:gd name="connsiteX11" fmla="*/ 2419739 w 5194041"/>
              <a:gd name="connsiteY11" fmla="*/ 18661 h 80865"/>
              <a:gd name="connsiteX12" fmla="*/ 2544147 w 5194041"/>
              <a:gd name="connsiteY12" fmla="*/ 24882 h 80865"/>
              <a:gd name="connsiteX13" fmla="*/ 2606351 w 5194041"/>
              <a:gd name="connsiteY13" fmla="*/ 37322 h 80865"/>
              <a:gd name="connsiteX14" fmla="*/ 2761861 w 5194041"/>
              <a:gd name="connsiteY14" fmla="*/ 49763 h 80865"/>
              <a:gd name="connsiteX15" fmla="*/ 2836506 w 5194041"/>
              <a:gd name="connsiteY15" fmla="*/ 55984 h 80865"/>
              <a:gd name="connsiteX16" fmla="*/ 2954694 w 5194041"/>
              <a:gd name="connsiteY16" fmla="*/ 62204 h 80865"/>
              <a:gd name="connsiteX17" fmla="*/ 3016898 w 5194041"/>
              <a:gd name="connsiteY17" fmla="*/ 68424 h 80865"/>
              <a:gd name="connsiteX18" fmla="*/ 3253274 w 5194041"/>
              <a:gd name="connsiteY18" fmla="*/ 80865 h 80865"/>
              <a:gd name="connsiteX19" fmla="*/ 3682482 w 5194041"/>
              <a:gd name="connsiteY19" fmla="*/ 74645 h 80865"/>
              <a:gd name="connsiteX20" fmla="*/ 3744686 w 5194041"/>
              <a:gd name="connsiteY20" fmla="*/ 68424 h 80865"/>
              <a:gd name="connsiteX21" fmla="*/ 3819331 w 5194041"/>
              <a:gd name="connsiteY21" fmla="*/ 62204 h 80865"/>
              <a:gd name="connsiteX22" fmla="*/ 3943739 w 5194041"/>
              <a:gd name="connsiteY22" fmla="*/ 55984 h 80865"/>
              <a:gd name="connsiteX23" fmla="*/ 4018384 w 5194041"/>
              <a:gd name="connsiteY23" fmla="*/ 49763 h 80865"/>
              <a:gd name="connsiteX24" fmla="*/ 4124131 w 5194041"/>
              <a:gd name="connsiteY24" fmla="*/ 43543 h 80865"/>
              <a:gd name="connsiteX25" fmla="*/ 4260980 w 5194041"/>
              <a:gd name="connsiteY25" fmla="*/ 31102 h 80865"/>
              <a:gd name="connsiteX26" fmla="*/ 4534678 w 5194041"/>
              <a:gd name="connsiteY26" fmla="*/ 12441 h 80865"/>
              <a:gd name="connsiteX27" fmla="*/ 5194041 w 5194041"/>
              <a:gd name="connsiteY27" fmla="*/ 12441 h 8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94041" h="80865">
                <a:moveTo>
                  <a:pt x="0" y="12441"/>
                </a:moveTo>
                <a:lnTo>
                  <a:pt x="0" y="12441"/>
                </a:lnTo>
                <a:lnTo>
                  <a:pt x="398106" y="18661"/>
                </a:lnTo>
                <a:cubicBezTo>
                  <a:pt x="449971" y="19827"/>
                  <a:pt x="501765" y="23209"/>
                  <a:pt x="553616" y="24882"/>
                </a:cubicBezTo>
                <a:lnTo>
                  <a:pt x="783772" y="31102"/>
                </a:lnTo>
                <a:cubicBezTo>
                  <a:pt x="980441" y="42670"/>
                  <a:pt x="898135" y="40598"/>
                  <a:pt x="1206759" y="31102"/>
                </a:cubicBezTo>
                <a:cubicBezTo>
                  <a:pt x="1226490" y="30495"/>
                  <a:pt x="1343995" y="20958"/>
                  <a:pt x="1368490" y="18661"/>
                </a:cubicBezTo>
                <a:cubicBezTo>
                  <a:pt x="1409984" y="14771"/>
                  <a:pt x="1451227" y="6861"/>
                  <a:pt x="1492898" y="6220"/>
                </a:cubicBezTo>
                <a:lnTo>
                  <a:pt x="1897225" y="0"/>
                </a:lnTo>
                <a:lnTo>
                  <a:pt x="2164702" y="6220"/>
                </a:lnTo>
                <a:cubicBezTo>
                  <a:pt x="2199992" y="7396"/>
                  <a:pt x="2235181" y="10721"/>
                  <a:pt x="2270449" y="12441"/>
                </a:cubicBezTo>
                <a:lnTo>
                  <a:pt x="2419739" y="18661"/>
                </a:lnTo>
                <a:lnTo>
                  <a:pt x="2544147" y="24882"/>
                </a:lnTo>
                <a:cubicBezTo>
                  <a:pt x="2564882" y="29029"/>
                  <a:pt x="2585343" y="34921"/>
                  <a:pt x="2606351" y="37322"/>
                </a:cubicBezTo>
                <a:cubicBezTo>
                  <a:pt x="2658017" y="43227"/>
                  <a:pt x="2710029" y="45560"/>
                  <a:pt x="2761861" y="49763"/>
                </a:cubicBezTo>
                <a:cubicBezTo>
                  <a:pt x="2786747" y="51781"/>
                  <a:pt x="2811573" y="54672"/>
                  <a:pt x="2836506" y="55984"/>
                </a:cubicBezTo>
                <a:lnTo>
                  <a:pt x="2954694" y="62204"/>
                </a:lnTo>
                <a:cubicBezTo>
                  <a:pt x="2975483" y="63638"/>
                  <a:pt x="2996117" y="66885"/>
                  <a:pt x="3016898" y="68424"/>
                </a:cubicBezTo>
                <a:cubicBezTo>
                  <a:pt x="3080155" y="73110"/>
                  <a:pt x="3193556" y="78021"/>
                  <a:pt x="3253274" y="80865"/>
                </a:cubicBezTo>
                <a:lnTo>
                  <a:pt x="3682482" y="74645"/>
                </a:lnTo>
                <a:cubicBezTo>
                  <a:pt x="3703313" y="74118"/>
                  <a:pt x="3723933" y="70311"/>
                  <a:pt x="3744686" y="68424"/>
                </a:cubicBezTo>
                <a:cubicBezTo>
                  <a:pt x="3769551" y="66163"/>
                  <a:pt x="3794412" y="63761"/>
                  <a:pt x="3819331" y="62204"/>
                </a:cubicBezTo>
                <a:cubicBezTo>
                  <a:pt x="3860771" y="59614"/>
                  <a:pt x="3902299" y="58574"/>
                  <a:pt x="3943739" y="55984"/>
                </a:cubicBezTo>
                <a:cubicBezTo>
                  <a:pt x="3968658" y="54427"/>
                  <a:pt x="3993475" y="51481"/>
                  <a:pt x="4018384" y="49763"/>
                </a:cubicBezTo>
                <a:cubicBezTo>
                  <a:pt x="4053610" y="47334"/>
                  <a:pt x="4088899" y="45892"/>
                  <a:pt x="4124131" y="43543"/>
                </a:cubicBezTo>
                <a:cubicBezTo>
                  <a:pt x="4254223" y="34870"/>
                  <a:pt x="4156940" y="41010"/>
                  <a:pt x="4260980" y="31102"/>
                </a:cubicBezTo>
                <a:cubicBezTo>
                  <a:pt x="4331086" y="24426"/>
                  <a:pt x="4499193" y="12955"/>
                  <a:pt x="4534678" y="12441"/>
                </a:cubicBezTo>
                <a:cubicBezTo>
                  <a:pt x="4754443" y="9256"/>
                  <a:pt x="4974253" y="12441"/>
                  <a:pt x="5194041" y="1244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92359" y="801618"/>
            <a:ext cx="1965649" cy="2240162"/>
          </a:xfrm>
          <a:custGeom>
            <a:avLst/>
            <a:gdLst>
              <a:gd name="connsiteX0" fmla="*/ 93306 w 1965649"/>
              <a:gd name="connsiteY0" fmla="*/ 162545 h 2240162"/>
              <a:gd name="connsiteX1" fmla="*/ 93306 w 1965649"/>
              <a:gd name="connsiteY1" fmla="*/ 162545 h 2240162"/>
              <a:gd name="connsiteX2" fmla="*/ 80865 w 1965649"/>
              <a:gd name="connsiteY2" fmla="*/ 293174 h 2240162"/>
              <a:gd name="connsiteX3" fmla="*/ 68425 w 1965649"/>
              <a:gd name="connsiteY3" fmla="*/ 479786 h 2240162"/>
              <a:gd name="connsiteX4" fmla="*/ 80865 w 1965649"/>
              <a:gd name="connsiteY4" fmla="*/ 778366 h 2240162"/>
              <a:gd name="connsiteX5" fmla="*/ 105747 w 1965649"/>
              <a:gd name="connsiteY5" fmla="*/ 871672 h 2240162"/>
              <a:gd name="connsiteX6" fmla="*/ 111968 w 1965649"/>
              <a:gd name="connsiteY6" fmla="*/ 915215 h 2240162"/>
              <a:gd name="connsiteX7" fmla="*/ 130629 w 1965649"/>
              <a:gd name="connsiteY7" fmla="*/ 996080 h 2240162"/>
              <a:gd name="connsiteX8" fmla="*/ 136849 w 1965649"/>
              <a:gd name="connsiteY8" fmla="*/ 1027182 h 2240162"/>
              <a:gd name="connsiteX9" fmla="*/ 149290 w 1965649"/>
              <a:gd name="connsiteY9" fmla="*/ 1114268 h 2240162"/>
              <a:gd name="connsiteX10" fmla="*/ 161731 w 1965649"/>
              <a:gd name="connsiteY10" fmla="*/ 1139149 h 2240162"/>
              <a:gd name="connsiteX11" fmla="*/ 167951 w 1965649"/>
              <a:gd name="connsiteY11" fmla="*/ 1188913 h 2240162"/>
              <a:gd name="connsiteX12" fmla="*/ 174172 w 1965649"/>
              <a:gd name="connsiteY12" fmla="*/ 1226235 h 2240162"/>
              <a:gd name="connsiteX13" fmla="*/ 180392 w 1965649"/>
              <a:gd name="connsiteY13" fmla="*/ 1275998 h 2240162"/>
              <a:gd name="connsiteX14" fmla="*/ 186612 w 1965649"/>
              <a:gd name="connsiteY14" fmla="*/ 1313321 h 2240162"/>
              <a:gd name="connsiteX15" fmla="*/ 192833 w 1965649"/>
              <a:gd name="connsiteY15" fmla="*/ 1363084 h 2240162"/>
              <a:gd name="connsiteX16" fmla="*/ 199053 w 1965649"/>
              <a:gd name="connsiteY16" fmla="*/ 1387966 h 2240162"/>
              <a:gd name="connsiteX17" fmla="*/ 211494 w 1965649"/>
              <a:gd name="connsiteY17" fmla="*/ 1462611 h 2240162"/>
              <a:gd name="connsiteX18" fmla="*/ 223935 w 1965649"/>
              <a:gd name="connsiteY18" fmla="*/ 1568358 h 2240162"/>
              <a:gd name="connsiteX19" fmla="*/ 230155 w 1965649"/>
              <a:gd name="connsiteY19" fmla="*/ 1611900 h 2240162"/>
              <a:gd name="connsiteX20" fmla="*/ 242596 w 1965649"/>
              <a:gd name="connsiteY20" fmla="*/ 1661664 h 2240162"/>
              <a:gd name="connsiteX21" fmla="*/ 255037 w 1965649"/>
              <a:gd name="connsiteY21" fmla="*/ 1723868 h 2240162"/>
              <a:gd name="connsiteX22" fmla="*/ 273698 w 1965649"/>
              <a:gd name="connsiteY22" fmla="*/ 1804733 h 2240162"/>
              <a:gd name="connsiteX23" fmla="*/ 279919 w 1965649"/>
              <a:gd name="connsiteY23" fmla="*/ 1823394 h 2240162"/>
              <a:gd name="connsiteX24" fmla="*/ 292359 w 1965649"/>
              <a:gd name="connsiteY24" fmla="*/ 1842055 h 2240162"/>
              <a:gd name="connsiteX25" fmla="*/ 304800 w 1965649"/>
              <a:gd name="connsiteY25" fmla="*/ 1873158 h 2240162"/>
              <a:gd name="connsiteX26" fmla="*/ 329682 w 1965649"/>
              <a:gd name="connsiteY26" fmla="*/ 1910480 h 2240162"/>
              <a:gd name="connsiteX27" fmla="*/ 373225 w 1965649"/>
              <a:gd name="connsiteY27" fmla="*/ 1972684 h 2240162"/>
              <a:gd name="connsiteX28" fmla="*/ 422988 w 1965649"/>
              <a:gd name="connsiteY28" fmla="*/ 2022447 h 2240162"/>
              <a:gd name="connsiteX29" fmla="*/ 497633 w 1965649"/>
              <a:gd name="connsiteY29" fmla="*/ 2072211 h 2240162"/>
              <a:gd name="connsiteX30" fmla="*/ 534955 w 1965649"/>
              <a:gd name="connsiteY30" fmla="*/ 2078431 h 2240162"/>
              <a:gd name="connsiteX31" fmla="*/ 590939 w 1965649"/>
              <a:gd name="connsiteY31" fmla="*/ 2109533 h 2240162"/>
              <a:gd name="connsiteX32" fmla="*/ 622041 w 1965649"/>
              <a:gd name="connsiteY32" fmla="*/ 2115753 h 2240162"/>
              <a:gd name="connsiteX33" fmla="*/ 653143 w 1965649"/>
              <a:gd name="connsiteY33" fmla="*/ 2128194 h 2240162"/>
              <a:gd name="connsiteX34" fmla="*/ 690465 w 1965649"/>
              <a:gd name="connsiteY34" fmla="*/ 2146855 h 2240162"/>
              <a:gd name="connsiteX35" fmla="*/ 727788 w 1965649"/>
              <a:gd name="connsiteY35" fmla="*/ 2153076 h 2240162"/>
              <a:gd name="connsiteX36" fmla="*/ 833535 w 1965649"/>
              <a:gd name="connsiteY36" fmla="*/ 2184178 h 2240162"/>
              <a:gd name="connsiteX37" fmla="*/ 877078 w 1965649"/>
              <a:gd name="connsiteY37" fmla="*/ 2202839 h 2240162"/>
              <a:gd name="connsiteX38" fmla="*/ 951723 w 1965649"/>
              <a:gd name="connsiteY38" fmla="*/ 2215280 h 2240162"/>
              <a:gd name="connsiteX39" fmla="*/ 1057470 w 1965649"/>
              <a:gd name="connsiteY39" fmla="*/ 2233941 h 2240162"/>
              <a:gd name="connsiteX40" fmla="*/ 1156996 w 1965649"/>
              <a:gd name="connsiteY40" fmla="*/ 2240162 h 2240162"/>
              <a:gd name="connsiteX41" fmla="*/ 1387151 w 1965649"/>
              <a:gd name="connsiteY41" fmla="*/ 2233941 h 2240162"/>
              <a:gd name="connsiteX42" fmla="*/ 1418253 w 1965649"/>
              <a:gd name="connsiteY42" fmla="*/ 2227721 h 2240162"/>
              <a:gd name="connsiteX43" fmla="*/ 1443135 w 1965649"/>
              <a:gd name="connsiteY43" fmla="*/ 2209060 h 2240162"/>
              <a:gd name="connsiteX44" fmla="*/ 1492898 w 1965649"/>
              <a:gd name="connsiteY44" fmla="*/ 2171737 h 2240162"/>
              <a:gd name="connsiteX45" fmla="*/ 1542661 w 1965649"/>
              <a:gd name="connsiteY45" fmla="*/ 2121974 h 2240162"/>
              <a:gd name="connsiteX46" fmla="*/ 1729274 w 1965649"/>
              <a:gd name="connsiteY46" fmla="*/ 1954023 h 2240162"/>
              <a:gd name="connsiteX47" fmla="*/ 1754155 w 1965649"/>
              <a:gd name="connsiteY47" fmla="*/ 1922921 h 2240162"/>
              <a:gd name="connsiteX48" fmla="*/ 1797698 w 1965649"/>
              <a:gd name="connsiteY48" fmla="*/ 1848276 h 2240162"/>
              <a:gd name="connsiteX49" fmla="*/ 1816359 w 1965649"/>
              <a:gd name="connsiteY49" fmla="*/ 1823394 h 2240162"/>
              <a:gd name="connsiteX50" fmla="*/ 1835021 w 1965649"/>
              <a:gd name="connsiteY50" fmla="*/ 1767411 h 2240162"/>
              <a:gd name="connsiteX51" fmla="*/ 1853682 w 1965649"/>
              <a:gd name="connsiteY51" fmla="*/ 1723868 h 2240162"/>
              <a:gd name="connsiteX52" fmla="*/ 1891004 w 1965649"/>
              <a:gd name="connsiteY52" fmla="*/ 1655443 h 2240162"/>
              <a:gd name="connsiteX53" fmla="*/ 1922106 w 1965649"/>
              <a:gd name="connsiteY53" fmla="*/ 1555917 h 2240162"/>
              <a:gd name="connsiteX54" fmla="*/ 1934547 w 1965649"/>
              <a:gd name="connsiteY54" fmla="*/ 1524815 h 2240162"/>
              <a:gd name="connsiteX55" fmla="*/ 1940768 w 1965649"/>
              <a:gd name="connsiteY55" fmla="*/ 1499933 h 2240162"/>
              <a:gd name="connsiteX56" fmla="*/ 1959429 w 1965649"/>
              <a:gd name="connsiteY56" fmla="*/ 1387966 h 2240162"/>
              <a:gd name="connsiteX57" fmla="*/ 1965649 w 1965649"/>
              <a:gd name="connsiteY57" fmla="*/ 1033402 h 2240162"/>
              <a:gd name="connsiteX58" fmla="*/ 1959429 w 1965649"/>
              <a:gd name="connsiteY58" fmla="*/ 716162 h 2240162"/>
              <a:gd name="connsiteX59" fmla="*/ 1946988 w 1965649"/>
              <a:gd name="connsiteY59" fmla="*/ 560651 h 2240162"/>
              <a:gd name="connsiteX60" fmla="*/ 1928327 w 1965649"/>
              <a:gd name="connsiteY60" fmla="*/ 442464 h 2240162"/>
              <a:gd name="connsiteX61" fmla="*/ 1915886 w 1965649"/>
              <a:gd name="connsiteY61" fmla="*/ 392700 h 2240162"/>
              <a:gd name="connsiteX62" fmla="*/ 1909665 w 1965649"/>
              <a:gd name="connsiteY62" fmla="*/ 361598 h 2240162"/>
              <a:gd name="connsiteX63" fmla="*/ 1891004 w 1965649"/>
              <a:gd name="connsiteY63" fmla="*/ 324276 h 2240162"/>
              <a:gd name="connsiteX64" fmla="*/ 1853682 w 1965649"/>
              <a:gd name="connsiteY64" fmla="*/ 243411 h 2240162"/>
              <a:gd name="connsiteX65" fmla="*/ 1835021 w 1965649"/>
              <a:gd name="connsiteY65" fmla="*/ 218529 h 2240162"/>
              <a:gd name="connsiteX66" fmla="*/ 1816359 w 1965649"/>
              <a:gd name="connsiteY66" fmla="*/ 206088 h 2240162"/>
              <a:gd name="connsiteX67" fmla="*/ 1760376 w 1965649"/>
              <a:gd name="connsiteY67" fmla="*/ 150104 h 2240162"/>
              <a:gd name="connsiteX68" fmla="*/ 1735494 w 1965649"/>
              <a:gd name="connsiteY68" fmla="*/ 137664 h 2240162"/>
              <a:gd name="connsiteX69" fmla="*/ 1698172 w 1965649"/>
              <a:gd name="connsiteY69" fmla="*/ 112782 h 2240162"/>
              <a:gd name="connsiteX70" fmla="*/ 1660849 w 1965649"/>
              <a:gd name="connsiteY70" fmla="*/ 100341 h 2240162"/>
              <a:gd name="connsiteX71" fmla="*/ 1611086 w 1965649"/>
              <a:gd name="connsiteY71" fmla="*/ 75460 h 2240162"/>
              <a:gd name="connsiteX72" fmla="*/ 1586204 w 1965649"/>
              <a:gd name="connsiteY72" fmla="*/ 69239 h 2240162"/>
              <a:gd name="connsiteX73" fmla="*/ 1555102 w 1965649"/>
              <a:gd name="connsiteY73" fmla="*/ 56798 h 2240162"/>
              <a:gd name="connsiteX74" fmla="*/ 1486678 w 1965649"/>
              <a:gd name="connsiteY74" fmla="*/ 44358 h 2240162"/>
              <a:gd name="connsiteX75" fmla="*/ 1449355 w 1965649"/>
              <a:gd name="connsiteY75" fmla="*/ 31917 h 2240162"/>
              <a:gd name="connsiteX76" fmla="*/ 1337388 w 1965649"/>
              <a:gd name="connsiteY76" fmla="*/ 19476 h 2240162"/>
              <a:gd name="connsiteX77" fmla="*/ 1132114 w 1965649"/>
              <a:gd name="connsiteY77" fmla="*/ 815 h 2240162"/>
              <a:gd name="connsiteX78" fmla="*/ 758890 w 1965649"/>
              <a:gd name="connsiteY78" fmla="*/ 7035 h 2240162"/>
              <a:gd name="connsiteX79" fmla="*/ 342123 w 1965649"/>
              <a:gd name="connsiteY79" fmla="*/ 13255 h 2240162"/>
              <a:gd name="connsiteX80" fmla="*/ 311021 w 1965649"/>
              <a:gd name="connsiteY80" fmla="*/ 19476 h 2240162"/>
              <a:gd name="connsiteX81" fmla="*/ 248817 w 1965649"/>
              <a:gd name="connsiteY81" fmla="*/ 31917 h 2240162"/>
              <a:gd name="connsiteX82" fmla="*/ 186612 w 1965649"/>
              <a:gd name="connsiteY82" fmla="*/ 87900 h 2240162"/>
              <a:gd name="connsiteX83" fmla="*/ 167951 w 1965649"/>
              <a:gd name="connsiteY83" fmla="*/ 106562 h 2240162"/>
              <a:gd name="connsiteX84" fmla="*/ 143070 w 1965649"/>
              <a:gd name="connsiteY84" fmla="*/ 125223 h 2240162"/>
              <a:gd name="connsiteX85" fmla="*/ 124408 w 1965649"/>
              <a:gd name="connsiteY85" fmla="*/ 143884 h 2240162"/>
              <a:gd name="connsiteX86" fmla="*/ 87086 w 1965649"/>
              <a:gd name="connsiteY86" fmla="*/ 162545 h 2240162"/>
              <a:gd name="connsiteX87" fmla="*/ 62204 w 1965649"/>
              <a:gd name="connsiteY87" fmla="*/ 181206 h 2240162"/>
              <a:gd name="connsiteX88" fmla="*/ 43543 w 1965649"/>
              <a:gd name="connsiteY88" fmla="*/ 193647 h 2240162"/>
              <a:gd name="connsiteX89" fmla="*/ 18661 w 1965649"/>
              <a:gd name="connsiteY89" fmla="*/ 218529 h 2240162"/>
              <a:gd name="connsiteX90" fmla="*/ 0 w 1965649"/>
              <a:gd name="connsiteY90" fmla="*/ 224749 h 224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65649" h="2240162">
                <a:moveTo>
                  <a:pt x="93306" y="162545"/>
                </a:moveTo>
                <a:lnTo>
                  <a:pt x="93306" y="162545"/>
                </a:lnTo>
                <a:cubicBezTo>
                  <a:pt x="89159" y="206088"/>
                  <a:pt x="83981" y="249545"/>
                  <a:pt x="80865" y="293174"/>
                </a:cubicBezTo>
                <a:cubicBezTo>
                  <a:pt x="72277" y="413416"/>
                  <a:pt x="76460" y="351214"/>
                  <a:pt x="68425" y="479786"/>
                </a:cubicBezTo>
                <a:cubicBezTo>
                  <a:pt x="68822" y="492089"/>
                  <a:pt x="74691" y="726915"/>
                  <a:pt x="80865" y="778366"/>
                </a:cubicBezTo>
                <a:cubicBezTo>
                  <a:pt x="84113" y="805437"/>
                  <a:pt x="99957" y="844651"/>
                  <a:pt x="105747" y="871672"/>
                </a:cubicBezTo>
                <a:cubicBezTo>
                  <a:pt x="108819" y="886008"/>
                  <a:pt x="109558" y="900753"/>
                  <a:pt x="111968" y="915215"/>
                </a:cubicBezTo>
                <a:cubicBezTo>
                  <a:pt x="121254" y="970930"/>
                  <a:pt x="116088" y="923370"/>
                  <a:pt x="130629" y="996080"/>
                </a:cubicBezTo>
                <a:cubicBezTo>
                  <a:pt x="132702" y="1006447"/>
                  <a:pt x="135452" y="1016702"/>
                  <a:pt x="136849" y="1027182"/>
                </a:cubicBezTo>
                <a:cubicBezTo>
                  <a:pt x="139995" y="1050778"/>
                  <a:pt x="139627" y="1088500"/>
                  <a:pt x="149290" y="1114268"/>
                </a:cubicBezTo>
                <a:cubicBezTo>
                  <a:pt x="152546" y="1122950"/>
                  <a:pt x="157584" y="1130855"/>
                  <a:pt x="161731" y="1139149"/>
                </a:cubicBezTo>
                <a:cubicBezTo>
                  <a:pt x="163804" y="1155737"/>
                  <a:pt x="165587" y="1172364"/>
                  <a:pt x="167951" y="1188913"/>
                </a:cubicBezTo>
                <a:cubicBezTo>
                  <a:pt x="169735" y="1201399"/>
                  <a:pt x="172388" y="1213749"/>
                  <a:pt x="174172" y="1226235"/>
                </a:cubicBezTo>
                <a:cubicBezTo>
                  <a:pt x="176536" y="1242784"/>
                  <a:pt x="178028" y="1259449"/>
                  <a:pt x="180392" y="1275998"/>
                </a:cubicBezTo>
                <a:cubicBezTo>
                  <a:pt x="182176" y="1288484"/>
                  <a:pt x="184828" y="1300835"/>
                  <a:pt x="186612" y="1313321"/>
                </a:cubicBezTo>
                <a:cubicBezTo>
                  <a:pt x="188976" y="1329870"/>
                  <a:pt x="190085" y="1346595"/>
                  <a:pt x="192833" y="1363084"/>
                </a:cubicBezTo>
                <a:cubicBezTo>
                  <a:pt x="194239" y="1371517"/>
                  <a:pt x="197478" y="1379563"/>
                  <a:pt x="199053" y="1387966"/>
                </a:cubicBezTo>
                <a:cubicBezTo>
                  <a:pt x="203702" y="1412759"/>
                  <a:pt x="208709" y="1437540"/>
                  <a:pt x="211494" y="1462611"/>
                </a:cubicBezTo>
                <a:cubicBezTo>
                  <a:pt x="216364" y="1506440"/>
                  <a:pt x="218231" y="1525578"/>
                  <a:pt x="223935" y="1568358"/>
                </a:cubicBezTo>
                <a:cubicBezTo>
                  <a:pt x="225873" y="1582891"/>
                  <a:pt x="227280" y="1597523"/>
                  <a:pt x="230155" y="1611900"/>
                </a:cubicBezTo>
                <a:cubicBezTo>
                  <a:pt x="233508" y="1628666"/>
                  <a:pt x="240178" y="1644737"/>
                  <a:pt x="242596" y="1661664"/>
                </a:cubicBezTo>
                <a:cubicBezTo>
                  <a:pt x="253213" y="1735971"/>
                  <a:pt x="242630" y="1680441"/>
                  <a:pt x="255037" y="1723868"/>
                </a:cubicBezTo>
                <a:cubicBezTo>
                  <a:pt x="262656" y="1750536"/>
                  <a:pt x="266078" y="1778065"/>
                  <a:pt x="273698" y="1804733"/>
                </a:cubicBezTo>
                <a:cubicBezTo>
                  <a:pt x="275499" y="1811038"/>
                  <a:pt x="276987" y="1817529"/>
                  <a:pt x="279919" y="1823394"/>
                </a:cubicBezTo>
                <a:cubicBezTo>
                  <a:pt x="283262" y="1830081"/>
                  <a:pt x="289016" y="1835368"/>
                  <a:pt x="292359" y="1842055"/>
                </a:cubicBezTo>
                <a:cubicBezTo>
                  <a:pt x="297353" y="1852043"/>
                  <a:pt x="299453" y="1863355"/>
                  <a:pt x="304800" y="1873158"/>
                </a:cubicBezTo>
                <a:cubicBezTo>
                  <a:pt x="311960" y="1886284"/>
                  <a:pt x="322995" y="1897107"/>
                  <a:pt x="329682" y="1910480"/>
                </a:cubicBezTo>
                <a:cubicBezTo>
                  <a:pt x="360451" y="1972017"/>
                  <a:pt x="332721" y="1926393"/>
                  <a:pt x="373225" y="1972684"/>
                </a:cubicBezTo>
                <a:cubicBezTo>
                  <a:pt x="404868" y="2008848"/>
                  <a:pt x="377366" y="1990243"/>
                  <a:pt x="422988" y="2022447"/>
                </a:cubicBezTo>
                <a:cubicBezTo>
                  <a:pt x="447419" y="2039692"/>
                  <a:pt x="468136" y="2067295"/>
                  <a:pt x="497633" y="2072211"/>
                </a:cubicBezTo>
                <a:lnTo>
                  <a:pt x="534955" y="2078431"/>
                </a:lnTo>
                <a:cubicBezTo>
                  <a:pt x="544919" y="2084410"/>
                  <a:pt x="577554" y="2105071"/>
                  <a:pt x="590939" y="2109533"/>
                </a:cubicBezTo>
                <a:cubicBezTo>
                  <a:pt x="600969" y="2112876"/>
                  <a:pt x="611674" y="2113680"/>
                  <a:pt x="622041" y="2115753"/>
                </a:cubicBezTo>
                <a:cubicBezTo>
                  <a:pt x="632408" y="2119900"/>
                  <a:pt x="642978" y="2123573"/>
                  <a:pt x="653143" y="2128194"/>
                </a:cubicBezTo>
                <a:cubicBezTo>
                  <a:pt x="665805" y="2133950"/>
                  <a:pt x="677270" y="2142457"/>
                  <a:pt x="690465" y="2146855"/>
                </a:cubicBezTo>
                <a:cubicBezTo>
                  <a:pt x="702430" y="2150844"/>
                  <a:pt x="715347" y="2151002"/>
                  <a:pt x="727788" y="2153076"/>
                </a:cubicBezTo>
                <a:cubicBezTo>
                  <a:pt x="831379" y="2197471"/>
                  <a:pt x="701464" y="2145334"/>
                  <a:pt x="833535" y="2184178"/>
                </a:cubicBezTo>
                <a:cubicBezTo>
                  <a:pt x="848684" y="2188634"/>
                  <a:pt x="862238" y="2197442"/>
                  <a:pt x="877078" y="2202839"/>
                </a:cubicBezTo>
                <a:cubicBezTo>
                  <a:pt x="900017" y="2211180"/>
                  <a:pt x="928988" y="2211783"/>
                  <a:pt x="951723" y="2215280"/>
                </a:cubicBezTo>
                <a:cubicBezTo>
                  <a:pt x="1017298" y="2225368"/>
                  <a:pt x="949162" y="2222336"/>
                  <a:pt x="1057470" y="2233941"/>
                </a:cubicBezTo>
                <a:cubicBezTo>
                  <a:pt x="1090521" y="2237482"/>
                  <a:pt x="1123821" y="2238088"/>
                  <a:pt x="1156996" y="2240162"/>
                </a:cubicBezTo>
                <a:cubicBezTo>
                  <a:pt x="1233714" y="2238088"/>
                  <a:pt x="1310492" y="2237592"/>
                  <a:pt x="1387151" y="2233941"/>
                </a:cubicBezTo>
                <a:cubicBezTo>
                  <a:pt x="1397712" y="2233438"/>
                  <a:pt x="1408592" y="2232015"/>
                  <a:pt x="1418253" y="2227721"/>
                </a:cubicBezTo>
                <a:cubicBezTo>
                  <a:pt x="1427727" y="2223511"/>
                  <a:pt x="1434699" y="2215086"/>
                  <a:pt x="1443135" y="2209060"/>
                </a:cubicBezTo>
                <a:cubicBezTo>
                  <a:pt x="1467355" y="2191760"/>
                  <a:pt x="1465704" y="2196839"/>
                  <a:pt x="1492898" y="2171737"/>
                </a:cubicBezTo>
                <a:cubicBezTo>
                  <a:pt x="1510135" y="2155826"/>
                  <a:pt x="1524753" y="2137127"/>
                  <a:pt x="1542661" y="2121974"/>
                </a:cubicBezTo>
                <a:cubicBezTo>
                  <a:pt x="1587144" y="2084334"/>
                  <a:pt x="1698346" y="1992684"/>
                  <a:pt x="1729274" y="1954023"/>
                </a:cubicBezTo>
                <a:cubicBezTo>
                  <a:pt x="1737568" y="1943656"/>
                  <a:pt x="1746943" y="1934068"/>
                  <a:pt x="1754155" y="1922921"/>
                </a:cubicBezTo>
                <a:cubicBezTo>
                  <a:pt x="1769804" y="1898737"/>
                  <a:pt x="1780415" y="1871321"/>
                  <a:pt x="1797698" y="1848276"/>
                </a:cubicBezTo>
                <a:cubicBezTo>
                  <a:pt x="1803918" y="1839982"/>
                  <a:pt x="1811324" y="1832457"/>
                  <a:pt x="1816359" y="1823394"/>
                </a:cubicBezTo>
                <a:cubicBezTo>
                  <a:pt x="1835810" y="1788381"/>
                  <a:pt x="1823155" y="1800042"/>
                  <a:pt x="1835021" y="1767411"/>
                </a:cubicBezTo>
                <a:cubicBezTo>
                  <a:pt x="1840418" y="1752571"/>
                  <a:pt x="1846620" y="1737992"/>
                  <a:pt x="1853682" y="1723868"/>
                </a:cubicBezTo>
                <a:cubicBezTo>
                  <a:pt x="1878663" y="1673906"/>
                  <a:pt x="1867899" y="1711556"/>
                  <a:pt x="1891004" y="1655443"/>
                </a:cubicBezTo>
                <a:cubicBezTo>
                  <a:pt x="1955810" y="1498058"/>
                  <a:pt x="1895308" y="1645244"/>
                  <a:pt x="1922106" y="1555917"/>
                </a:cubicBezTo>
                <a:cubicBezTo>
                  <a:pt x="1925314" y="1545222"/>
                  <a:pt x="1931016" y="1535408"/>
                  <a:pt x="1934547" y="1524815"/>
                </a:cubicBezTo>
                <a:cubicBezTo>
                  <a:pt x="1937251" y="1516704"/>
                  <a:pt x="1939239" y="1508344"/>
                  <a:pt x="1940768" y="1499933"/>
                </a:cubicBezTo>
                <a:cubicBezTo>
                  <a:pt x="1947537" y="1462706"/>
                  <a:pt x="1959429" y="1387966"/>
                  <a:pt x="1959429" y="1387966"/>
                </a:cubicBezTo>
                <a:cubicBezTo>
                  <a:pt x="1961502" y="1269778"/>
                  <a:pt x="1965649" y="1151608"/>
                  <a:pt x="1965649" y="1033402"/>
                </a:cubicBezTo>
                <a:cubicBezTo>
                  <a:pt x="1965649" y="927635"/>
                  <a:pt x="1962585" y="821882"/>
                  <a:pt x="1959429" y="716162"/>
                </a:cubicBezTo>
                <a:cubicBezTo>
                  <a:pt x="1957642" y="656287"/>
                  <a:pt x="1953713" y="616689"/>
                  <a:pt x="1946988" y="560651"/>
                </a:cubicBezTo>
                <a:cubicBezTo>
                  <a:pt x="1922451" y="356172"/>
                  <a:pt x="1947332" y="512150"/>
                  <a:pt x="1928327" y="442464"/>
                </a:cubicBezTo>
                <a:cubicBezTo>
                  <a:pt x="1923828" y="425968"/>
                  <a:pt x="1919240" y="409466"/>
                  <a:pt x="1915886" y="392700"/>
                </a:cubicBezTo>
                <a:cubicBezTo>
                  <a:pt x="1913812" y="382333"/>
                  <a:pt x="1913278" y="371534"/>
                  <a:pt x="1909665" y="361598"/>
                </a:cubicBezTo>
                <a:cubicBezTo>
                  <a:pt x="1904912" y="348526"/>
                  <a:pt x="1896760" y="336938"/>
                  <a:pt x="1891004" y="324276"/>
                </a:cubicBezTo>
                <a:cubicBezTo>
                  <a:pt x="1878822" y="297475"/>
                  <a:pt x="1871687" y="267418"/>
                  <a:pt x="1853682" y="243411"/>
                </a:cubicBezTo>
                <a:cubicBezTo>
                  <a:pt x="1847462" y="235117"/>
                  <a:pt x="1842352" y="225860"/>
                  <a:pt x="1835021" y="218529"/>
                </a:cubicBezTo>
                <a:cubicBezTo>
                  <a:pt x="1829734" y="213242"/>
                  <a:pt x="1821646" y="211375"/>
                  <a:pt x="1816359" y="206088"/>
                </a:cubicBezTo>
                <a:cubicBezTo>
                  <a:pt x="1774891" y="164620"/>
                  <a:pt x="1810139" y="183278"/>
                  <a:pt x="1760376" y="150104"/>
                </a:cubicBezTo>
                <a:cubicBezTo>
                  <a:pt x="1752661" y="144960"/>
                  <a:pt x="1743445" y="142435"/>
                  <a:pt x="1735494" y="137664"/>
                </a:cubicBezTo>
                <a:cubicBezTo>
                  <a:pt x="1722673" y="129971"/>
                  <a:pt x="1712357" y="117510"/>
                  <a:pt x="1698172" y="112782"/>
                </a:cubicBezTo>
                <a:cubicBezTo>
                  <a:pt x="1685731" y="108635"/>
                  <a:pt x="1672579" y="106206"/>
                  <a:pt x="1660849" y="100341"/>
                </a:cubicBezTo>
                <a:cubicBezTo>
                  <a:pt x="1644261" y="92047"/>
                  <a:pt x="1628205" y="82593"/>
                  <a:pt x="1611086" y="75460"/>
                </a:cubicBezTo>
                <a:cubicBezTo>
                  <a:pt x="1603194" y="72172"/>
                  <a:pt x="1594315" y="71943"/>
                  <a:pt x="1586204" y="69239"/>
                </a:cubicBezTo>
                <a:cubicBezTo>
                  <a:pt x="1575611" y="65708"/>
                  <a:pt x="1565797" y="60006"/>
                  <a:pt x="1555102" y="56798"/>
                </a:cubicBezTo>
                <a:cubicBezTo>
                  <a:pt x="1544236" y="53538"/>
                  <a:pt x="1495535" y="45834"/>
                  <a:pt x="1486678" y="44358"/>
                </a:cubicBezTo>
                <a:cubicBezTo>
                  <a:pt x="1474237" y="40211"/>
                  <a:pt x="1462077" y="35098"/>
                  <a:pt x="1449355" y="31917"/>
                </a:cubicBezTo>
                <a:cubicBezTo>
                  <a:pt x="1418374" y="24171"/>
                  <a:pt x="1363294" y="21635"/>
                  <a:pt x="1337388" y="19476"/>
                </a:cubicBezTo>
                <a:cubicBezTo>
                  <a:pt x="1246396" y="-3272"/>
                  <a:pt x="1277097" y="815"/>
                  <a:pt x="1132114" y="815"/>
                </a:cubicBezTo>
                <a:cubicBezTo>
                  <a:pt x="1007689" y="815"/>
                  <a:pt x="883298" y="4962"/>
                  <a:pt x="758890" y="7035"/>
                </a:cubicBezTo>
                <a:cubicBezTo>
                  <a:pt x="620364" y="1263"/>
                  <a:pt x="479934" y="-7947"/>
                  <a:pt x="342123" y="13255"/>
                </a:cubicBezTo>
                <a:cubicBezTo>
                  <a:pt x="331673" y="14863"/>
                  <a:pt x="321423" y="17585"/>
                  <a:pt x="311021" y="19476"/>
                </a:cubicBezTo>
                <a:cubicBezTo>
                  <a:pt x="255092" y="29645"/>
                  <a:pt x="292830" y="20913"/>
                  <a:pt x="248817" y="31917"/>
                </a:cubicBezTo>
                <a:cubicBezTo>
                  <a:pt x="213077" y="55743"/>
                  <a:pt x="235438" y="39074"/>
                  <a:pt x="186612" y="87900"/>
                </a:cubicBezTo>
                <a:cubicBezTo>
                  <a:pt x="180391" y="94121"/>
                  <a:pt x="174989" y="101284"/>
                  <a:pt x="167951" y="106562"/>
                </a:cubicBezTo>
                <a:cubicBezTo>
                  <a:pt x="159657" y="112782"/>
                  <a:pt x="150941" y="118476"/>
                  <a:pt x="143070" y="125223"/>
                </a:cubicBezTo>
                <a:cubicBezTo>
                  <a:pt x="136391" y="130948"/>
                  <a:pt x="131166" y="138252"/>
                  <a:pt x="124408" y="143884"/>
                </a:cubicBezTo>
                <a:cubicBezTo>
                  <a:pt x="108329" y="157283"/>
                  <a:pt x="105790" y="156311"/>
                  <a:pt x="87086" y="162545"/>
                </a:cubicBezTo>
                <a:cubicBezTo>
                  <a:pt x="78792" y="168765"/>
                  <a:pt x="70640" y="175180"/>
                  <a:pt x="62204" y="181206"/>
                </a:cubicBezTo>
                <a:cubicBezTo>
                  <a:pt x="56121" y="185551"/>
                  <a:pt x="49219" y="188782"/>
                  <a:pt x="43543" y="193647"/>
                </a:cubicBezTo>
                <a:cubicBezTo>
                  <a:pt x="34637" y="201280"/>
                  <a:pt x="28206" y="211711"/>
                  <a:pt x="18661" y="218529"/>
                </a:cubicBezTo>
                <a:cubicBezTo>
                  <a:pt x="13326" y="222340"/>
                  <a:pt x="0" y="224749"/>
                  <a:pt x="0" y="224749"/>
                </a:cubicBezTo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525486" y="771260"/>
            <a:ext cx="1413901" cy="2258079"/>
          </a:xfrm>
          <a:custGeom>
            <a:avLst/>
            <a:gdLst>
              <a:gd name="connsiteX0" fmla="*/ 186612 w 1413901"/>
              <a:gd name="connsiteY0" fmla="*/ 24952 h 2258079"/>
              <a:gd name="connsiteX1" fmla="*/ 186612 w 1413901"/>
              <a:gd name="connsiteY1" fmla="*/ 24952 h 2258079"/>
              <a:gd name="connsiteX2" fmla="*/ 130628 w 1413901"/>
              <a:gd name="connsiteY2" fmla="*/ 49834 h 2258079"/>
              <a:gd name="connsiteX3" fmla="*/ 87085 w 1413901"/>
              <a:gd name="connsiteY3" fmla="*/ 112038 h 2258079"/>
              <a:gd name="connsiteX4" fmla="*/ 74645 w 1413901"/>
              <a:gd name="connsiteY4" fmla="*/ 136920 h 2258079"/>
              <a:gd name="connsiteX5" fmla="*/ 43543 w 1413901"/>
              <a:gd name="connsiteY5" fmla="*/ 186683 h 2258079"/>
              <a:gd name="connsiteX6" fmla="*/ 24881 w 1413901"/>
              <a:gd name="connsiteY6" fmla="*/ 236446 h 2258079"/>
              <a:gd name="connsiteX7" fmla="*/ 12441 w 1413901"/>
              <a:gd name="connsiteY7" fmla="*/ 311091 h 2258079"/>
              <a:gd name="connsiteX8" fmla="*/ 6220 w 1413901"/>
              <a:gd name="connsiteY8" fmla="*/ 348413 h 2258079"/>
              <a:gd name="connsiteX9" fmla="*/ 0 w 1413901"/>
              <a:gd name="connsiteY9" fmla="*/ 410618 h 2258079"/>
              <a:gd name="connsiteX10" fmla="*/ 6220 w 1413901"/>
              <a:gd name="connsiteY10" fmla="*/ 653213 h 2258079"/>
              <a:gd name="connsiteX11" fmla="*/ 12441 w 1413901"/>
              <a:gd name="connsiteY11" fmla="*/ 696756 h 2258079"/>
              <a:gd name="connsiteX12" fmla="*/ 18661 w 1413901"/>
              <a:gd name="connsiteY12" fmla="*/ 765181 h 2258079"/>
              <a:gd name="connsiteX13" fmla="*/ 24881 w 1413901"/>
              <a:gd name="connsiteY13" fmla="*/ 796283 h 2258079"/>
              <a:gd name="connsiteX14" fmla="*/ 31102 w 1413901"/>
              <a:gd name="connsiteY14" fmla="*/ 846046 h 2258079"/>
              <a:gd name="connsiteX15" fmla="*/ 37322 w 1413901"/>
              <a:gd name="connsiteY15" fmla="*/ 889589 h 2258079"/>
              <a:gd name="connsiteX16" fmla="*/ 43543 w 1413901"/>
              <a:gd name="connsiteY16" fmla="*/ 939352 h 2258079"/>
              <a:gd name="connsiteX17" fmla="*/ 49763 w 1413901"/>
              <a:gd name="connsiteY17" fmla="*/ 982895 h 2258079"/>
              <a:gd name="connsiteX18" fmla="*/ 62204 w 1413901"/>
              <a:gd name="connsiteY18" fmla="*/ 1132185 h 2258079"/>
              <a:gd name="connsiteX19" fmla="*/ 74645 w 1413901"/>
              <a:gd name="connsiteY19" fmla="*/ 1219271 h 2258079"/>
              <a:gd name="connsiteX20" fmla="*/ 93306 w 1413901"/>
              <a:gd name="connsiteY20" fmla="*/ 1505409 h 2258079"/>
              <a:gd name="connsiteX21" fmla="*/ 105747 w 1413901"/>
              <a:gd name="connsiteY21" fmla="*/ 1673360 h 2258079"/>
              <a:gd name="connsiteX22" fmla="*/ 130628 w 1413901"/>
              <a:gd name="connsiteY22" fmla="*/ 1835091 h 2258079"/>
              <a:gd name="connsiteX23" fmla="*/ 136849 w 1413901"/>
              <a:gd name="connsiteY23" fmla="*/ 1866193 h 2258079"/>
              <a:gd name="connsiteX24" fmla="*/ 149290 w 1413901"/>
              <a:gd name="connsiteY24" fmla="*/ 1915956 h 2258079"/>
              <a:gd name="connsiteX25" fmla="*/ 161730 w 1413901"/>
              <a:gd name="connsiteY25" fmla="*/ 1959499 h 2258079"/>
              <a:gd name="connsiteX26" fmla="*/ 186612 w 1413901"/>
              <a:gd name="connsiteY26" fmla="*/ 2003042 h 2258079"/>
              <a:gd name="connsiteX27" fmla="*/ 255036 w 1413901"/>
              <a:gd name="connsiteY27" fmla="*/ 2096348 h 2258079"/>
              <a:gd name="connsiteX28" fmla="*/ 360783 w 1413901"/>
              <a:gd name="connsiteY28" fmla="*/ 2177213 h 2258079"/>
              <a:gd name="connsiteX29" fmla="*/ 379445 w 1413901"/>
              <a:gd name="connsiteY29" fmla="*/ 2189654 h 2258079"/>
              <a:gd name="connsiteX30" fmla="*/ 404326 w 1413901"/>
              <a:gd name="connsiteY30" fmla="*/ 2195875 h 2258079"/>
              <a:gd name="connsiteX31" fmla="*/ 447869 w 1413901"/>
              <a:gd name="connsiteY31" fmla="*/ 2220756 h 2258079"/>
              <a:gd name="connsiteX32" fmla="*/ 485192 w 1413901"/>
              <a:gd name="connsiteY32" fmla="*/ 2233197 h 2258079"/>
              <a:gd name="connsiteX33" fmla="*/ 503853 w 1413901"/>
              <a:gd name="connsiteY33" fmla="*/ 2239418 h 2258079"/>
              <a:gd name="connsiteX34" fmla="*/ 534955 w 1413901"/>
              <a:gd name="connsiteY34" fmla="*/ 2245638 h 2258079"/>
              <a:gd name="connsiteX35" fmla="*/ 578498 w 1413901"/>
              <a:gd name="connsiteY35" fmla="*/ 2251858 h 2258079"/>
              <a:gd name="connsiteX36" fmla="*/ 603379 w 1413901"/>
              <a:gd name="connsiteY36" fmla="*/ 2258079 h 2258079"/>
              <a:gd name="connsiteX37" fmla="*/ 883298 w 1413901"/>
              <a:gd name="connsiteY37" fmla="*/ 2251858 h 2258079"/>
              <a:gd name="connsiteX38" fmla="*/ 939281 w 1413901"/>
              <a:gd name="connsiteY38" fmla="*/ 2226977 h 2258079"/>
              <a:gd name="connsiteX39" fmla="*/ 989045 w 1413901"/>
              <a:gd name="connsiteY39" fmla="*/ 2214536 h 2258079"/>
              <a:gd name="connsiteX40" fmla="*/ 1094792 w 1413901"/>
              <a:gd name="connsiteY40" fmla="*/ 2170993 h 2258079"/>
              <a:gd name="connsiteX41" fmla="*/ 1119673 w 1413901"/>
              <a:gd name="connsiteY41" fmla="*/ 2158552 h 2258079"/>
              <a:gd name="connsiteX42" fmla="*/ 1156996 w 1413901"/>
              <a:gd name="connsiteY42" fmla="*/ 2133671 h 2258079"/>
              <a:gd name="connsiteX43" fmla="*/ 1200538 w 1413901"/>
              <a:gd name="connsiteY43" fmla="*/ 2071467 h 2258079"/>
              <a:gd name="connsiteX44" fmla="*/ 1287624 w 1413901"/>
              <a:gd name="connsiteY44" fmla="*/ 1934618 h 2258079"/>
              <a:gd name="connsiteX45" fmla="*/ 1306285 w 1413901"/>
              <a:gd name="connsiteY45" fmla="*/ 1897295 h 2258079"/>
              <a:gd name="connsiteX46" fmla="*/ 1349828 w 1413901"/>
              <a:gd name="connsiteY46" fmla="*/ 1816430 h 2258079"/>
              <a:gd name="connsiteX47" fmla="*/ 1362269 w 1413901"/>
              <a:gd name="connsiteY47" fmla="*/ 1766667 h 2258079"/>
              <a:gd name="connsiteX48" fmla="*/ 1380930 w 1413901"/>
              <a:gd name="connsiteY48" fmla="*/ 1723124 h 2258079"/>
              <a:gd name="connsiteX49" fmla="*/ 1405812 w 1413901"/>
              <a:gd name="connsiteY49" fmla="*/ 1623597 h 2258079"/>
              <a:gd name="connsiteX50" fmla="*/ 1405812 w 1413901"/>
              <a:gd name="connsiteY50" fmla="*/ 1244152 h 2258079"/>
              <a:gd name="connsiteX51" fmla="*/ 1393371 w 1413901"/>
              <a:gd name="connsiteY51" fmla="*/ 1157067 h 2258079"/>
              <a:gd name="connsiteX52" fmla="*/ 1380930 w 1413901"/>
              <a:gd name="connsiteY52" fmla="*/ 1007777 h 2258079"/>
              <a:gd name="connsiteX53" fmla="*/ 1374710 w 1413901"/>
              <a:gd name="connsiteY53" fmla="*/ 951793 h 2258079"/>
              <a:gd name="connsiteX54" fmla="*/ 1362269 w 1413901"/>
              <a:gd name="connsiteY54" fmla="*/ 858487 h 2258079"/>
              <a:gd name="connsiteX55" fmla="*/ 1356049 w 1413901"/>
              <a:gd name="connsiteY55" fmla="*/ 808724 h 2258079"/>
              <a:gd name="connsiteX56" fmla="*/ 1349828 w 1413901"/>
              <a:gd name="connsiteY56" fmla="*/ 752740 h 2258079"/>
              <a:gd name="connsiteX57" fmla="*/ 1337387 w 1413901"/>
              <a:gd name="connsiteY57" fmla="*/ 715418 h 2258079"/>
              <a:gd name="connsiteX58" fmla="*/ 1318726 w 1413901"/>
              <a:gd name="connsiteY58" fmla="*/ 622111 h 2258079"/>
              <a:gd name="connsiteX59" fmla="*/ 1312506 w 1413901"/>
              <a:gd name="connsiteY59" fmla="*/ 591009 h 2258079"/>
              <a:gd name="connsiteX60" fmla="*/ 1293845 w 1413901"/>
              <a:gd name="connsiteY60" fmla="*/ 559907 h 2258079"/>
              <a:gd name="connsiteX61" fmla="*/ 1281404 w 1413901"/>
              <a:gd name="connsiteY61" fmla="*/ 497703 h 2258079"/>
              <a:gd name="connsiteX62" fmla="*/ 1275183 w 1413901"/>
              <a:gd name="connsiteY62" fmla="*/ 479042 h 2258079"/>
              <a:gd name="connsiteX63" fmla="*/ 1237861 w 1413901"/>
              <a:gd name="connsiteY63" fmla="*/ 416838 h 2258079"/>
              <a:gd name="connsiteX64" fmla="*/ 1225420 w 1413901"/>
              <a:gd name="connsiteY64" fmla="*/ 398177 h 2258079"/>
              <a:gd name="connsiteX65" fmla="*/ 1188098 w 1413901"/>
              <a:gd name="connsiteY65" fmla="*/ 335973 h 2258079"/>
              <a:gd name="connsiteX66" fmla="*/ 1169436 w 1413901"/>
              <a:gd name="connsiteY66" fmla="*/ 317311 h 2258079"/>
              <a:gd name="connsiteX67" fmla="*/ 1150775 w 1413901"/>
              <a:gd name="connsiteY67" fmla="*/ 292430 h 2258079"/>
              <a:gd name="connsiteX68" fmla="*/ 1138334 w 1413901"/>
              <a:gd name="connsiteY68" fmla="*/ 273769 h 2258079"/>
              <a:gd name="connsiteX69" fmla="*/ 1094792 w 1413901"/>
              <a:gd name="connsiteY69" fmla="*/ 230226 h 2258079"/>
              <a:gd name="connsiteX70" fmla="*/ 1007706 w 1413901"/>
              <a:gd name="connsiteY70" fmla="*/ 174242 h 2258079"/>
              <a:gd name="connsiteX71" fmla="*/ 964163 w 1413901"/>
              <a:gd name="connsiteY71" fmla="*/ 143140 h 2258079"/>
              <a:gd name="connsiteX72" fmla="*/ 914400 w 1413901"/>
              <a:gd name="connsiteY72" fmla="*/ 112038 h 2258079"/>
              <a:gd name="connsiteX73" fmla="*/ 883298 w 1413901"/>
              <a:gd name="connsiteY73" fmla="*/ 99597 h 2258079"/>
              <a:gd name="connsiteX74" fmla="*/ 771330 w 1413901"/>
              <a:gd name="connsiteY74" fmla="*/ 87156 h 2258079"/>
              <a:gd name="connsiteX75" fmla="*/ 690465 w 1413901"/>
              <a:gd name="connsiteY75" fmla="*/ 74716 h 2258079"/>
              <a:gd name="connsiteX76" fmla="*/ 609600 w 1413901"/>
              <a:gd name="connsiteY76" fmla="*/ 56054 h 2258079"/>
              <a:gd name="connsiteX77" fmla="*/ 553616 w 1413901"/>
              <a:gd name="connsiteY77" fmla="*/ 43613 h 2258079"/>
              <a:gd name="connsiteX78" fmla="*/ 528734 w 1413901"/>
              <a:gd name="connsiteY78" fmla="*/ 37393 h 2258079"/>
              <a:gd name="connsiteX79" fmla="*/ 491412 w 1413901"/>
              <a:gd name="connsiteY79" fmla="*/ 31173 h 2258079"/>
              <a:gd name="connsiteX80" fmla="*/ 466530 w 1413901"/>
              <a:gd name="connsiteY80" fmla="*/ 24952 h 2258079"/>
              <a:gd name="connsiteX81" fmla="*/ 429208 w 1413901"/>
              <a:gd name="connsiteY81" fmla="*/ 18732 h 2258079"/>
              <a:gd name="connsiteX82" fmla="*/ 404326 w 1413901"/>
              <a:gd name="connsiteY82" fmla="*/ 12511 h 2258079"/>
              <a:gd name="connsiteX83" fmla="*/ 329681 w 1413901"/>
              <a:gd name="connsiteY83" fmla="*/ 71 h 2258079"/>
              <a:gd name="connsiteX84" fmla="*/ 186612 w 1413901"/>
              <a:gd name="connsiteY84" fmla="*/ 24952 h 225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413901" h="2258079">
                <a:moveTo>
                  <a:pt x="186612" y="24952"/>
                </a:moveTo>
                <a:lnTo>
                  <a:pt x="186612" y="24952"/>
                </a:lnTo>
                <a:cubicBezTo>
                  <a:pt x="167951" y="33246"/>
                  <a:pt x="148268" y="39544"/>
                  <a:pt x="130628" y="49834"/>
                </a:cubicBezTo>
                <a:cubicBezTo>
                  <a:pt x="111333" y="61089"/>
                  <a:pt x="95073" y="97394"/>
                  <a:pt x="87085" y="112038"/>
                </a:cubicBezTo>
                <a:cubicBezTo>
                  <a:pt x="82645" y="120179"/>
                  <a:pt x="79317" y="128910"/>
                  <a:pt x="74645" y="136920"/>
                </a:cubicBezTo>
                <a:cubicBezTo>
                  <a:pt x="64789" y="153816"/>
                  <a:pt x="49729" y="168126"/>
                  <a:pt x="43543" y="186683"/>
                </a:cubicBezTo>
                <a:cubicBezTo>
                  <a:pt x="33791" y="215937"/>
                  <a:pt x="39757" y="199256"/>
                  <a:pt x="24881" y="236446"/>
                </a:cubicBezTo>
                <a:cubicBezTo>
                  <a:pt x="13929" y="291212"/>
                  <a:pt x="22732" y="244203"/>
                  <a:pt x="12441" y="311091"/>
                </a:cubicBezTo>
                <a:cubicBezTo>
                  <a:pt x="10523" y="323557"/>
                  <a:pt x="7784" y="335898"/>
                  <a:pt x="6220" y="348413"/>
                </a:cubicBezTo>
                <a:cubicBezTo>
                  <a:pt x="3635" y="369090"/>
                  <a:pt x="2073" y="389883"/>
                  <a:pt x="0" y="410618"/>
                </a:cubicBezTo>
                <a:cubicBezTo>
                  <a:pt x="2073" y="491483"/>
                  <a:pt x="2706" y="572398"/>
                  <a:pt x="6220" y="653213"/>
                </a:cubicBezTo>
                <a:cubicBezTo>
                  <a:pt x="6857" y="667861"/>
                  <a:pt x="10822" y="682184"/>
                  <a:pt x="12441" y="696756"/>
                </a:cubicBezTo>
                <a:cubicBezTo>
                  <a:pt x="14970" y="719518"/>
                  <a:pt x="15821" y="742455"/>
                  <a:pt x="18661" y="765181"/>
                </a:cubicBezTo>
                <a:cubicBezTo>
                  <a:pt x="19972" y="775672"/>
                  <a:pt x="23273" y="785833"/>
                  <a:pt x="24881" y="796283"/>
                </a:cubicBezTo>
                <a:cubicBezTo>
                  <a:pt x="27423" y="812805"/>
                  <a:pt x="28893" y="829476"/>
                  <a:pt x="31102" y="846046"/>
                </a:cubicBezTo>
                <a:cubicBezTo>
                  <a:pt x="33040" y="860579"/>
                  <a:pt x="35384" y="875056"/>
                  <a:pt x="37322" y="889589"/>
                </a:cubicBezTo>
                <a:cubicBezTo>
                  <a:pt x="39531" y="906159"/>
                  <a:pt x="41334" y="922782"/>
                  <a:pt x="43543" y="939352"/>
                </a:cubicBezTo>
                <a:cubicBezTo>
                  <a:pt x="45481" y="953885"/>
                  <a:pt x="48144" y="968323"/>
                  <a:pt x="49763" y="982895"/>
                </a:cubicBezTo>
                <a:cubicBezTo>
                  <a:pt x="58132" y="1058219"/>
                  <a:pt x="54579" y="1052123"/>
                  <a:pt x="62204" y="1132185"/>
                </a:cubicBezTo>
                <a:cubicBezTo>
                  <a:pt x="65665" y="1168526"/>
                  <a:pt x="68937" y="1185028"/>
                  <a:pt x="74645" y="1219271"/>
                </a:cubicBezTo>
                <a:cubicBezTo>
                  <a:pt x="86583" y="1422229"/>
                  <a:pt x="74716" y="1226563"/>
                  <a:pt x="93306" y="1505409"/>
                </a:cubicBezTo>
                <a:cubicBezTo>
                  <a:pt x="97767" y="1572330"/>
                  <a:pt x="98712" y="1610045"/>
                  <a:pt x="105747" y="1673360"/>
                </a:cubicBezTo>
                <a:cubicBezTo>
                  <a:pt x="117045" y="1775043"/>
                  <a:pt x="114011" y="1752009"/>
                  <a:pt x="130628" y="1835091"/>
                </a:cubicBezTo>
                <a:cubicBezTo>
                  <a:pt x="132702" y="1845458"/>
                  <a:pt x="134285" y="1855936"/>
                  <a:pt x="136849" y="1866193"/>
                </a:cubicBezTo>
                <a:lnTo>
                  <a:pt x="149290" y="1915956"/>
                </a:lnTo>
                <a:cubicBezTo>
                  <a:pt x="152447" y="1928582"/>
                  <a:pt x="156376" y="1947005"/>
                  <a:pt x="161730" y="1959499"/>
                </a:cubicBezTo>
                <a:cubicBezTo>
                  <a:pt x="181531" y="2005702"/>
                  <a:pt x="165789" y="1964867"/>
                  <a:pt x="186612" y="2003042"/>
                </a:cubicBezTo>
                <a:cubicBezTo>
                  <a:pt x="218446" y="2061402"/>
                  <a:pt x="200847" y="2050495"/>
                  <a:pt x="255036" y="2096348"/>
                </a:cubicBezTo>
                <a:cubicBezTo>
                  <a:pt x="398884" y="2218066"/>
                  <a:pt x="289639" y="2136560"/>
                  <a:pt x="360783" y="2177213"/>
                </a:cubicBezTo>
                <a:cubicBezTo>
                  <a:pt x="367274" y="2180922"/>
                  <a:pt x="372573" y="2186709"/>
                  <a:pt x="379445" y="2189654"/>
                </a:cubicBezTo>
                <a:cubicBezTo>
                  <a:pt x="387303" y="2193022"/>
                  <a:pt x="396032" y="2193801"/>
                  <a:pt x="404326" y="2195875"/>
                </a:cubicBezTo>
                <a:cubicBezTo>
                  <a:pt x="421162" y="2207099"/>
                  <a:pt x="428134" y="2212862"/>
                  <a:pt x="447869" y="2220756"/>
                </a:cubicBezTo>
                <a:cubicBezTo>
                  <a:pt x="460045" y="2225626"/>
                  <a:pt x="472751" y="2229050"/>
                  <a:pt x="485192" y="2233197"/>
                </a:cubicBezTo>
                <a:cubicBezTo>
                  <a:pt x="491412" y="2235271"/>
                  <a:pt x="497423" y="2238132"/>
                  <a:pt x="503853" y="2239418"/>
                </a:cubicBezTo>
                <a:cubicBezTo>
                  <a:pt x="514220" y="2241491"/>
                  <a:pt x="524526" y="2243900"/>
                  <a:pt x="534955" y="2245638"/>
                </a:cubicBezTo>
                <a:cubicBezTo>
                  <a:pt x="549417" y="2248048"/>
                  <a:pt x="564073" y="2249235"/>
                  <a:pt x="578498" y="2251858"/>
                </a:cubicBezTo>
                <a:cubicBezTo>
                  <a:pt x="586909" y="2253387"/>
                  <a:pt x="595085" y="2256005"/>
                  <a:pt x="603379" y="2258079"/>
                </a:cubicBezTo>
                <a:lnTo>
                  <a:pt x="883298" y="2251858"/>
                </a:lnTo>
                <a:cubicBezTo>
                  <a:pt x="909149" y="2250803"/>
                  <a:pt x="916065" y="2238585"/>
                  <a:pt x="939281" y="2226977"/>
                </a:cubicBezTo>
                <a:cubicBezTo>
                  <a:pt x="955391" y="2218922"/>
                  <a:pt x="971800" y="2219608"/>
                  <a:pt x="989045" y="2214536"/>
                </a:cubicBezTo>
                <a:cubicBezTo>
                  <a:pt x="1081999" y="2187197"/>
                  <a:pt x="1038047" y="2202518"/>
                  <a:pt x="1094792" y="2170993"/>
                </a:cubicBezTo>
                <a:cubicBezTo>
                  <a:pt x="1102898" y="2166490"/>
                  <a:pt x="1111722" y="2163323"/>
                  <a:pt x="1119673" y="2158552"/>
                </a:cubicBezTo>
                <a:cubicBezTo>
                  <a:pt x="1132494" y="2150859"/>
                  <a:pt x="1156996" y="2133671"/>
                  <a:pt x="1156996" y="2133671"/>
                </a:cubicBezTo>
                <a:cubicBezTo>
                  <a:pt x="1216506" y="2054322"/>
                  <a:pt x="1123932" y="2178716"/>
                  <a:pt x="1200538" y="2071467"/>
                </a:cubicBezTo>
                <a:cubicBezTo>
                  <a:pt x="1231217" y="2028516"/>
                  <a:pt x="1270631" y="1985594"/>
                  <a:pt x="1287624" y="1934618"/>
                </a:cubicBezTo>
                <a:cubicBezTo>
                  <a:pt x="1310313" y="1866553"/>
                  <a:pt x="1274128" y="1969650"/>
                  <a:pt x="1306285" y="1897295"/>
                </a:cubicBezTo>
                <a:cubicBezTo>
                  <a:pt x="1340318" y="1820719"/>
                  <a:pt x="1289407" y="1901020"/>
                  <a:pt x="1349828" y="1816430"/>
                </a:cubicBezTo>
                <a:cubicBezTo>
                  <a:pt x="1353975" y="1799842"/>
                  <a:pt x="1356862" y="1782888"/>
                  <a:pt x="1362269" y="1766667"/>
                </a:cubicBezTo>
                <a:cubicBezTo>
                  <a:pt x="1367263" y="1751686"/>
                  <a:pt x="1376861" y="1738382"/>
                  <a:pt x="1380930" y="1723124"/>
                </a:cubicBezTo>
                <a:cubicBezTo>
                  <a:pt x="1422371" y="1567720"/>
                  <a:pt x="1346286" y="1782334"/>
                  <a:pt x="1405812" y="1623597"/>
                </a:cubicBezTo>
                <a:cubicBezTo>
                  <a:pt x="1415546" y="1458115"/>
                  <a:pt x="1417602" y="1472094"/>
                  <a:pt x="1405812" y="1244152"/>
                </a:cubicBezTo>
                <a:cubicBezTo>
                  <a:pt x="1404297" y="1214868"/>
                  <a:pt x="1396441" y="1186229"/>
                  <a:pt x="1393371" y="1157067"/>
                </a:cubicBezTo>
                <a:cubicBezTo>
                  <a:pt x="1388143" y="1107406"/>
                  <a:pt x="1386444" y="1057407"/>
                  <a:pt x="1380930" y="1007777"/>
                </a:cubicBezTo>
                <a:cubicBezTo>
                  <a:pt x="1378857" y="989116"/>
                  <a:pt x="1376490" y="970485"/>
                  <a:pt x="1374710" y="951793"/>
                </a:cubicBezTo>
                <a:cubicBezTo>
                  <a:pt x="1366593" y="866556"/>
                  <a:pt x="1376742" y="901900"/>
                  <a:pt x="1362269" y="858487"/>
                </a:cubicBezTo>
                <a:cubicBezTo>
                  <a:pt x="1360196" y="841899"/>
                  <a:pt x="1358002" y="825326"/>
                  <a:pt x="1356049" y="808724"/>
                </a:cubicBezTo>
                <a:cubicBezTo>
                  <a:pt x="1353855" y="790076"/>
                  <a:pt x="1353510" y="771152"/>
                  <a:pt x="1349828" y="752740"/>
                </a:cubicBezTo>
                <a:cubicBezTo>
                  <a:pt x="1347256" y="739881"/>
                  <a:pt x="1341534" y="727859"/>
                  <a:pt x="1337387" y="715418"/>
                </a:cubicBezTo>
                <a:cubicBezTo>
                  <a:pt x="1321889" y="606924"/>
                  <a:pt x="1342723" y="742106"/>
                  <a:pt x="1318726" y="622111"/>
                </a:cubicBezTo>
                <a:cubicBezTo>
                  <a:pt x="1316653" y="611744"/>
                  <a:pt x="1316432" y="600825"/>
                  <a:pt x="1312506" y="591009"/>
                </a:cubicBezTo>
                <a:cubicBezTo>
                  <a:pt x="1308016" y="579783"/>
                  <a:pt x="1300065" y="570274"/>
                  <a:pt x="1293845" y="559907"/>
                </a:cubicBezTo>
                <a:cubicBezTo>
                  <a:pt x="1289698" y="539172"/>
                  <a:pt x="1288091" y="517763"/>
                  <a:pt x="1281404" y="497703"/>
                </a:cubicBezTo>
                <a:cubicBezTo>
                  <a:pt x="1279330" y="491483"/>
                  <a:pt x="1278292" y="484815"/>
                  <a:pt x="1275183" y="479042"/>
                </a:cubicBezTo>
                <a:cubicBezTo>
                  <a:pt x="1263719" y="457752"/>
                  <a:pt x="1251274" y="436957"/>
                  <a:pt x="1237861" y="416838"/>
                </a:cubicBezTo>
                <a:cubicBezTo>
                  <a:pt x="1233714" y="410618"/>
                  <a:pt x="1229129" y="404668"/>
                  <a:pt x="1225420" y="398177"/>
                </a:cubicBezTo>
                <a:cubicBezTo>
                  <a:pt x="1212331" y="375271"/>
                  <a:pt x="1208386" y="356261"/>
                  <a:pt x="1188098" y="335973"/>
                </a:cubicBezTo>
                <a:cubicBezTo>
                  <a:pt x="1181877" y="329752"/>
                  <a:pt x="1175161" y="323990"/>
                  <a:pt x="1169436" y="317311"/>
                </a:cubicBezTo>
                <a:cubicBezTo>
                  <a:pt x="1162689" y="309440"/>
                  <a:pt x="1156801" y="300866"/>
                  <a:pt x="1150775" y="292430"/>
                </a:cubicBezTo>
                <a:cubicBezTo>
                  <a:pt x="1146430" y="286347"/>
                  <a:pt x="1143335" y="279326"/>
                  <a:pt x="1138334" y="273769"/>
                </a:cubicBezTo>
                <a:cubicBezTo>
                  <a:pt x="1124603" y="258512"/>
                  <a:pt x="1113151" y="239406"/>
                  <a:pt x="1094792" y="230226"/>
                </a:cubicBezTo>
                <a:cubicBezTo>
                  <a:pt x="1038923" y="202291"/>
                  <a:pt x="1068598" y="219910"/>
                  <a:pt x="1007706" y="174242"/>
                </a:cubicBezTo>
                <a:cubicBezTo>
                  <a:pt x="926410" y="113271"/>
                  <a:pt x="1027817" y="188607"/>
                  <a:pt x="964163" y="143140"/>
                </a:cubicBezTo>
                <a:cubicBezTo>
                  <a:pt x="935453" y="122633"/>
                  <a:pt x="945343" y="125791"/>
                  <a:pt x="914400" y="112038"/>
                </a:cubicBezTo>
                <a:cubicBezTo>
                  <a:pt x="904196" y="107503"/>
                  <a:pt x="894299" y="101510"/>
                  <a:pt x="883298" y="99597"/>
                </a:cubicBezTo>
                <a:cubicBezTo>
                  <a:pt x="846301" y="93163"/>
                  <a:pt x="808615" y="91630"/>
                  <a:pt x="771330" y="87156"/>
                </a:cubicBezTo>
                <a:cubicBezTo>
                  <a:pt x="742739" y="83725"/>
                  <a:pt x="718647" y="79413"/>
                  <a:pt x="690465" y="74716"/>
                </a:cubicBezTo>
                <a:cubicBezTo>
                  <a:pt x="638989" y="57556"/>
                  <a:pt x="719367" y="83494"/>
                  <a:pt x="609600" y="56054"/>
                </a:cubicBezTo>
                <a:cubicBezTo>
                  <a:pt x="548918" y="40885"/>
                  <a:pt x="624690" y="59407"/>
                  <a:pt x="553616" y="43613"/>
                </a:cubicBezTo>
                <a:cubicBezTo>
                  <a:pt x="545270" y="41758"/>
                  <a:pt x="537117" y="39070"/>
                  <a:pt x="528734" y="37393"/>
                </a:cubicBezTo>
                <a:cubicBezTo>
                  <a:pt x="516367" y="34920"/>
                  <a:pt x="503779" y="33647"/>
                  <a:pt x="491412" y="31173"/>
                </a:cubicBezTo>
                <a:cubicBezTo>
                  <a:pt x="483029" y="29496"/>
                  <a:pt x="474913" y="26629"/>
                  <a:pt x="466530" y="24952"/>
                </a:cubicBezTo>
                <a:cubicBezTo>
                  <a:pt x="454163" y="22478"/>
                  <a:pt x="441575" y="21206"/>
                  <a:pt x="429208" y="18732"/>
                </a:cubicBezTo>
                <a:cubicBezTo>
                  <a:pt x="420825" y="17055"/>
                  <a:pt x="412672" y="14366"/>
                  <a:pt x="404326" y="12511"/>
                </a:cubicBezTo>
                <a:cubicBezTo>
                  <a:pt x="386378" y="8523"/>
                  <a:pt x="345511" y="704"/>
                  <a:pt x="329681" y="71"/>
                </a:cubicBezTo>
                <a:cubicBezTo>
                  <a:pt x="292388" y="-1421"/>
                  <a:pt x="210457" y="20805"/>
                  <a:pt x="186612" y="249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099249" y="771264"/>
            <a:ext cx="1207039" cy="2295397"/>
          </a:xfrm>
          <a:custGeom>
            <a:avLst/>
            <a:gdLst>
              <a:gd name="connsiteX0" fmla="*/ 398106 w 1207039"/>
              <a:gd name="connsiteY0" fmla="*/ 24948 h 2295397"/>
              <a:gd name="connsiteX1" fmla="*/ 398106 w 1207039"/>
              <a:gd name="connsiteY1" fmla="*/ 24948 h 2295397"/>
              <a:gd name="connsiteX2" fmla="*/ 192833 w 1207039"/>
              <a:gd name="connsiteY2" fmla="*/ 18728 h 2295397"/>
              <a:gd name="connsiteX3" fmla="*/ 155510 w 1207039"/>
              <a:gd name="connsiteY3" fmla="*/ 43609 h 2295397"/>
              <a:gd name="connsiteX4" fmla="*/ 143069 w 1207039"/>
              <a:gd name="connsiteY4" fmla="*/ 68491 h 2295397"/>
              <a:gd name="connsiteX5" fmla="*/ 124408 w 1207039"/>
              <a:gd name="connsiteY5" fmla="*/ 93373 h 2295397"/>
              <a:gd name="connsiteX6" fmla="*/ 118188 w 1207039"/>
              <a:gd name="connsiteY6" fmla="*/ 112034 h 2295397"/>
              <a:gd name="connsiteX7" fmla="*/ 105747 w 1207039"/>
              <a:gd name="connsiteY7" fmla="*/ 143136 h 2295397"/>
              <a:gd name="connsiteX8" fmla="*/ 93306 w 1207039"/>
              <a:gd name="connsiteY8" fmla="*/ 180458 h 2295397"/>
              <a:gd name="connsiteX9" fmla="*/ 87086 w 1207039"/>
              <a:gd name="connsiteY9" fmla="*/ 199120 h 2295397"/>
              <a:gd name="connsiteX10" fmla="*/ 74645 w 1207039"/>
              <a:gd name="connsiteY10" fmla="*/ 230222 h 2295397"/>
              <a:gd name="connsiteX11" fmla="*/ 55984 w 1207039"/>
              <a:gd name="connsiteY11" fmla="*/ 335969 h 2295397"/>
              <a:gd name="connsiteX12" fmla="*/ 37322 w 1207039"/>
              <a:gd name="connsiteY12" fmla="*/ 410614 h 2295397"/>
              <a:gd name="connsiteX13" fmla="*/ 31102 w 1207039"/>
              <a:gd name="connsiteY13" fmla="*/ 429275 h 2295397"/>
              <a:gd name="connsiteX14" fmla="*/ 12441 w 1207039"/>
              <a:gd name="connsiteY14" fmla="*/ 553683 h 2295397"/>
              <a:gd name="connsiteX15" fmla="*/ 6220 w 1207039"/>
              <a:gd name="connsiteY15" fmla="*/ 653209 h 2295397"/>
              <a:gd name="connsiteX16" fmla="*/ 0 w 1207039"/>
              <a:gd name="connsiteY16" fmla="*/ 721634 h 2295397"/>
              <a:gd name="connsiteX17" fmla="*/ 6220 w 1207039"/>
              <a:gd name="connsiteY17" fmla="*/ 1001552 h 2295397"/>
              <a:gd name="connsiteX18" fmla="*/ 18661 w 1207039"/>
              <a:gd name="connsiteY18" fmla="*/ 1045095 h 2295397"/>
              <a:gd name="connsiteX19" fmla="*/ 24882 w 1207039"/>
              <a:gd name="connsiteY19" fmla="*/ 1119740 h 2295397"/>
              <a:gd name="connsiteX20" fmla="*/ 37322 w 1207039"/>
              <a:gd name="connsiteY20" fmla="*/ 1181944 h 2295397"/>
              <a:gd name="connsiteX21" fmla="*/ 43543 w 1207039"/>
              <a:gd name="connsiteY21" fmla="*/ 1250369 h 2295397"/>
              <a:gd name="connsiteX22" fmla="*/ 55984 w 1207039"/>
              <a:gd name="connsiteY22" fmla="*/ 1300132 h 2295397"/>
              <a:gd name="connsiteX23" fmla="*/ 62204 w 1207039"/>
              <a:gd name="connsiteY23" fmla="*/ 1331234 h 2295397"/>
              <a:gd name="connsiteX24" fmla="*/ 74645 w 1207039"/>
              <a:gd name="connsiteY24" fmla="*/ 1399658 h 2295397"/>
              <a:gd name="connsiteX25" fmla="*/ 87086 w 1207039"/>
              <a:gd name="connsiteY25" fmla="*/ 1492965 h 2295397"/>
              <a:gd name="connsiteX26" fmla="*/ 99527 w 1207039"/>
              <a:gd name="connsiteY26" fmla="*/ 1530287 h 2295397"/>
              <a:gd name="connsiteX27" fmla="*/ 105747 w 1207039"/>
              <a:gd name="connsiteY27" fmla="*/ 1598712 h 2295397"/>
              <a:gd name="connsiteX28" fmla="*/ 111967 w 1207039"/>
              <a:gd name="connsiteY28" fmla="*/ 1642254 h 2295397"/>
              <a:gd name="connsiteX29" fmla="*/ 124408 w 1207039"/>
              <a:gd name="connsiteY29" fmla="*/ 1754222 h 2295397"/>
              <a:gd name="connsiteX30" fmla="*/ 136849 w 1207039"/>
              <a:gd name="connsiteY30" fmla="*/ 1859969 h 2295397"/>
              <a:gd name="connsiteX31" fmla="*/ 149290 w 1207039"/>
              <a:gd name="connsiteY31" fmla="*/ 1915952 h 2295397"/>
              <a:gd name="connsiteX32" fmla="*/ 155510 w 1207039"/>
              <a:gd name="connsiteY32" fmla="*/ 1971936 h 2295397"/>
              <a:gd name="connsiteX33" fmla="*/ 180392 w 1207039"/>
              <a:gd name="connsiteY33" fmla="*/ 2040360 h 2295397"/>
              <a:gd name="connsiteX34" fmla="*/ 192833 w 1207039"/>
              <a:gd name="connsiteY34" fmla="*/ 2059022 h 2295397"/>
              <a:gd name="connsiteX35" fmla="*/ 205273 w 1207039"/>
              <a:gd name="connsiteY35" fmla="*/ 2083903 h 2295397"/>
              <a:gd name="connsiteX36" fmla="*/ 217714 w 1207039"/>
              <a:gd name="connsiteY36" fmla="*/ 2102565 h 2295397"/>
              <a:gd name="connsiteX37" fmla="*/ 261257 w 1207039"/>
              <a:gd name="connsiteY37" fmla="*/ 2152328 h 2295397"/>
              <a:gd name="connsiteX38" fmla="*/ 298580 w 1207039"/>
              <a:gd name="connsiteY38" fmla="*/ 2177209 h 2295397"/>
              <a:gd name="connsiteX39" fmla="*/ 342122 w 1207039"/>
              <a:gd name="connsiteY39" fmla="*/ 2202091 h 2295397"/>
              <a:gd name="connsiteX40" fmla="*/ 360784 w 1207039"/>
              <a:gd name="connsiteY40" fmla="*/ 2220752 h 2295397"/>
              <a:gd name="connsiteX41" fmla="*/ 391886 w 1207039"/>
              <a:gd name="connsiteY41" fmla="*/ 2233193 h 2295397"/>
              <a:gd name="connsiteX42" fmla="*/ 447869 w 1207039"/>
              <a:gd name="connsiteY42" fmla="*/ 2258075 h 2295397"/>
              <a:gd name="connsiteX43" fmla="*/ 466531 w 1207039"/>
              <a:gd name="connsiteY43" fmla="*/ 2264295 h 2295397"/>
              <a:gd name="connsiteX44" fmla="*/ 559837 w 1207039"/>
              <a:gd name="connsiteY44" fmla="*/ 2282956 h 2295397"/>
              <a:gd name="connsiteX45" fmla="*/ 597159 w 1207039"/>
              <a:gd name="connsiteY45" fmla="*/ 2289177 h 2295397"/>
              <a:gd name="connsiteX46" fmla="*/ 696686 w 1207039"/>
              <a:gd name="connsiteY46" fmla="*/ 2295397 h 2295397"/>
              <a:gd name="connsiteX47" fmla="*/ 827314 w 1207039"/>
              <a:gd name="connsiteY47" fmla="*/ 2282956 h 2295397"/>
              <a:gd name="connsiteX48" fmla="*/ 858416 w 1207039"/>
              <a:gd name="connsiteY48" fmla="*/ 2264295 h 2295397"/>
              <a:gd name="connsiteX49" fmla="*/ 895739 w 1207039"/>
              <a:gd name="connsiteY49" fmla="*/ 2251854 h 2295397"/>
              <a:gd name="connsiteX50" fmla="*/ 926841 w 1207039"/>
              <a:gd name="connsiteY50" fmla="*/ 2233193 h 2295397"/>
              <a:gd name="connsiteX51" fmla="*/ 951722 w 1207039"/>
              <a:gd name="connsiteY51" fmla="*/ 2226973 h 2295397"/>
              <a:gd name="connsiteX52" fmla="*/ 995265 w 1207039"/>
              <a:gd name="connsiteY52" fmla="*/ 2214532 h 2295397"/>
              <a:gd name="connsiteX53" fmla="*/ 1038808 w 1207039"/>
              <a:gd name="connsiteY53" fmla="*/ 2195871 h 2295397"/>
              <a:gd name="connsiteX54" fmla="*/ 1057469 w 1207039"/>
              <a:gd name="connsiteY54" fmla="*/ 2177209 h 2295397"/>
              <a:gd name="connsiteX55" fmla="*/ 1082351 w 1207039"/>
              <a:gd name="connsiteY55" fmla="*/ 2164769 h 2295397"/>
              <a:gd name="connsiteX56" fmla="*/ 1094792 w 1207039"/>
              <a:gd name="connsiteY56" fmla="*/ 2146107 h 2295397"/>
              <a:gd name="connsiteX57" fmla="*/ 1138335 w 1207039"/>
              <a:gd name="connsiteY57" fmla="*/ 2090124 h 2295397"/>
              <a:gd name="connsiteX58" fmla="*/ 1156996 w 1207039"/>
              <a:gd name="connsiteY58" fmla="*/ 2040360 h 2295397"/>
              <a:gd name="connsiteX59" fmla="*/ 1163216 w 1207039"/>
              <a:gd name="connsiteY59" fmla="*/ 2015479 h 2295397"/>
              <a:gd name="connsiteX60" fmla="*/ 1175657 w 1207039"/>
              <a:gd name="connsiteY60" fmla="*/ 1990597 h 2295397"/>
              <a:gd name="connsiteX61" fmla="*/ 1181878 w 1207039"/>
              <a:gd name="connsiteY61" fmla="*/ 1965716 h 2295397"/>
              <a:gd name="connsiteX62" fmla="*/ 1194318 w 1207039"/>
              <a:gd name="connsiteY62" fmla="*/ 1934614 h 2295397"/>
              <a:gd name="connsiteX63" fmla="*/ 1206759 w 1207039"/>
              <a:gd name="connsiteY63" fmla="*/ 1760442 h 2295397"/>
              <a:gd name="connsiteX64" fmla="*/ 1194318 w 1207039"/>
              <a:gd name="connsiteY64" fmla="*/ 1418320 h 2295397"/>
              <a:gd name="connsiteX65" fmla="*/ 1188098 w 1207039"/>
              <a:gd name="connsiteY65" fmla="*/ 1356116 h 2295397"/>
              <a:gd name="connsiteX66" fmla="*/ 1169437 w 1207039"/>
              <a:gd name="connsiteY66" fmla="*/ 1020214 h 2295397"/>
              <a:gd name="connsiteX67" fmla="*/ 1163216 w 1207039"/>
              <a:gd name="connsiteY67" fmla="*/ 535022 h 2295397"/>
              <a:gd name="connsiteX68" fmla="*/ 1150775 w 1207039"/>
              <a:gd name="connsiteY68" fmla="*/ 435495 h 2295397"/>
              <a:gd name="connsiteX69" fmla="*/ 1144555 w 1207039"/>
              <a:gd name="connsiteY69" fmla="*/ 391952 h 2295397"/>
              <a:gd name="connsiteX70" fmla="*/ 1125894 w 1207039"/>
              <a:gd name="connsiteY70" fmla="*/ 342189 h 2295397"/>
              <a:gd name="connsiteX71" fmla="*/ 1113453 w 1207039"/>
              <a:gd name="connsiteY71" fmla="*/ 317307 h 2295397"/>
              <a:gd name="connsiteX72" fmla="*/ 1045029 w 1207039"/>
              <a:gd name="connsiteY72" fmla="*/ 261324 h 2295397"/>
              <a:gd name="connsiteX73" fmla="*/ 957943 w 1207039"/>
              <a:gd name="connsiteY73" fmla="*/ 199120 h 2295397"/>
              <a:gd name="connsiteX74" fmla="*/ 920620 w 1207039"/>
              <a:gd name="connsiteY74" fmla="*/ 180458 h 2295397"/>
              <a:gd name="connsiteX75" fmla="*/ 864637 w 1207039"/>
              <a:gd name="connsiteY75" fmla="*/ 155577 h 2295397"/>
              <a:gd name="connsiteX76" fmla="*/ 808653 w 1207039"/>
              <a:gd name="connsiteY76" fmla="*/ 112034 h 2295397"/>
              <a:gd name="connsiteX77" fmla="*/ 715347 w 1207039"/>
              <a:gd name="connsiteY77" fmla="*/ 68491 h 2295397"/>
              <a:gd name="connsiteX78" fmla="*/ 628261 w 1207039"/>
              <a:gd name="connsiteY78" fmla="*/ 31169 h 2295397"/>
              <a:gd name="connsiteX79" fmla="*/ 590939 w 1207039"/>
              <a:gd name="connsiteY79" fmla="*/ 18728 h 2295397"/>
              <a:gd name="connsiteX80" fmla="*/ 497633 w 1207039"/>
              <a:gd name="connsiteY80" fmla="*/ 6287 h 2295397"/>
              <a:gd name="connsiteX81" fmla="*/ 460310 w 1207039"/>
              <a:gd name="connsiteY81" fmla="*/ 67 h 2295397"/>
              <a:gd name="connsiteX82" fmla="*/ 398106 w 1207039"/>
              <a:gd name="connsiteY82" fmla="*/ 24948 h 229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07039" h="2295397">
                <a:moveTo>
                  <a:pt x="398106" y="24948"/>
                </a:moveTo>
                <a:lnTo>
                  <a:pt x="398106" y="24948"/>
                </a:lnTo>
                <a:cubicBezTo>
                  <a:pt x="324546" y="15753"/>
                  <a:pt x="267528" y="2490"/>
                  <a:pt x="192833" y="18728"/>
                </a:cubicBezTo>
                <a:cubicBezTo>
                  <a:pt x="178222" y="21904"/>
                  <a:pt x="155510" y="43609"/>
                  <a:pt x="155510" y="43609"/>
                </a:cubicBezTo>
                <a:cubicBezTo>
                  <a:pt x="151363" y="51903"/>
                  <a:pt x="147984" y="60627"/>
                  <a:pt x="143069" y="68491"/>
                </a:cubicBezTo>
                <a:cubicBezTo>
                  <a:pt x="137574" y="77283"/>
                  <a:pt x="129552" y="84372"/>
                  <a:pt x="124408" y="93373"/>
                </a:cubicBezTo>
                <a:cubicBezTo>
                  <a:pt x="121155" y="99066"/>
                  <a:pt x="120490" y="105895"/>
                  <a:pt x="118188" y="112034"/>
                </a:cubicBezTo>
                <a:cubicBezTo>
                  <a:pt x="114267" y="122489"/>
                  <a:pt x="109563" y="132642"/>
                  <a:pt x="105747" y="143136"/>
                </a:cubicBezTo>
                <a:cubicBezTo>
                  <a:pt x="101265" y="155460"/>
                  <a:pt x="97453" y="168017"/>
                  <a:pt x="93306" y="180458"/>
                </a:cubicBezTo>
                <a:cubicBezTo>
                  <a:pt x="91232" y="186679"/>
                  <a:pt x="89521" y="193032"/>
                  <a:pt x="87086" y="199120"/>
                </a:cubicBezTo>
                <a:lnTo>
                  <a:pt x="74645" y="230222"/>
                </a:lnTo>
                <a:cubicBezTo>
                  <a:pt x="70745" y="257521"/>
                  <a:pt x="63639" y="313005"/>
                  <a:pt x="55984" y="335969"/>
                </a:cubicBezTo>
                <a:cubicBezTo>
                  <a:pt x="30847" y="411377"/>
                  <a:pt x="54073" y="335233"/>
                  <a:pt x="37322" y="410614"/>
                </a:cubicBezTo>
                <a:cubicBezTo>
                  <a:pt x="35900" y="417015"/>
                  <a:pt x="32388" y="422846"/>
                  <a:pt x="31102" y="429275"/>
                </a:cubicBezTo>
                <a:cubicBezTo>
                  <a:pt x="26142" y="454074"/>
                  <a:pt x="15010" y="522851"/>
                  <a:pt x="12441" y="553683"/>
                </a:cubicBezTo>
                <a:cubicBezTo>
                  <a:pt x="9681" y="586808"/>
                  <a:pt x="8676" y="620060"/>
                  <a:pt x="6220" y="653209"/>
                </a:cubicBezTo>
                <a:cubicBezTo>
                  <a:pt x="4528" y="676049"/>
                  <a:pt x="2073" y="698826"/>
                  <a:pt x="0" y="721634"/>
                </a:cubicBezTo>
                <a:cubicBezTo>
                  <a:pt x="2073" y="814940"/>
                  <a:pt x="845" y="908378"/>
                  <a:pt x="6220" y="1001552"/>
                </a:cubicBezTo>
                <a:cubicBezTo>
                  <a:pt x="7089" y="1016622"/>
                  <a:pt x="16307" y="1030185"/>
                  <a:pt x="18661" y="1045095"/>
                </a:cubicBezTo>
                <a:cubicBezTo>
                  <a:pt x="22555" y="1069757"/>
                  <a:pt x="22125" y="1094925"/>
                  <a:pt x="24882" y="1119740"/>
                </a:cubicBezTo>
                <a:cubicBezTo>
                  <a:pt x="27933" y="1147197"/>
                  <a:pt x="31144" y="1157230"/>
                  <a:pt x="37322" y="1181944"/>
                </a:cubicBezTo>
                <a:cubicBezTo>
                  <a:pt x="39396" y="1204752"/>
                  <a:pt x="39971" y="1227747"/>
                  <a:pt x="43543" y="1250369"/>
                </a:cubicBezTo>
                <a:cubicBezTo>
                  <a:pt x="46210" y="1267258"/>
                  <a:pt x="52631" y="1283366"/>
                  <a:pt x="55984" y="1300132"/>
                </a:cubicBezTo>
                <a:cubicBezTo>
                  <a:pt x="58057" y="1310499"/>
                  <a:pt x="60466" y="1320805"/>
                  <a:pt x="62204" y="1331234"/>
                </a:cubicBezTo>
                <a:cubicBezTo>
                  <a:pt x="73346" y="1398091"/>
                  <a:pt x="62703" y="1351894"/>
                  <a:pt x="74645" y="1399658"/>
                </a:cubicBezTo>
                <a:cubicBezTo>
                  <a:pt x="76717" y="1418306"/>
                  <a:pt x="81500" y="1470622"/>
                  <a:pt x="87086" y="1492965"/>
                </a:cubicBezTo>
                <a:cubicBezTo>
                  <a:pt x="90267" y="1505687"/>
                  <a:pt x="95380" y="1517846"/>
                  <a:pt x="99527" y="1530287"/>
                </a:cubicBezTo>
                <a:cubicBezTo>
                  <a:pt x="101600" y="1553095"/>
                  <a:pt x="103218" y="1575950"/>
                  <a:pt x="105747" y="1598712"/>
                </a:cubicBezTo>
                <a:cubicBezTo>
                  <a:pt x="107366" y="1613284"/>
                  <a:pt x="110220" y="1627697"/>
                  <a:pt x="111967" y="1642254"/>
                </a:cubicBezTo>
                <a:cubicBezTo>
                  <a:pt x="116441" y="1679539"/>
                  <a:pt x="120671" y="1716856"/>
                  <a:pt x="124408" y="1754222"/>
                </a:cubicBezTo>
                <a:cubicBezTo>
                  <a:pt x="128830" y="1798433"/>
                  <a:pt x="129975" y="1818722"/>
                  <a:pt x="136849" y="1859969"/>
                </a:cubicBezTo>
                <a:cubicBezTo>
                  <a:pt x="140799" y="1883669"/>
                  <a:pt x="143696" y="1893578"/>
                  <a:pt x="149290" y="1915952"/>
                </a:cubicBezTo>
                <a:cubicBezTo>
                  <a:pt x="151363" y="1934613"/>
                  <a:pt x="151828" y="1953524"/>
                  <a:pt x="155510" y="1971936"/>
                </a:cubicBezTo>
                <a:cubicBezTo>
                  <a:pt x="157445" y="1981613"/>
                  <a:pt x="175033" y="2029641"/>
                  <a:pt x="180392" y="2040360"/>
                </a:cubicBezTo>
                <a:cubicBezTo>
                  <a:pt x="183735" y="2047047"/>
                  <a:pt x="189124" y="2052531"/>
                  <a:pt x="192833" y="2059022"/>
                </a:cubicBezTo>
                <a:cubicBezTo>
                  <a:pt x="197433" y="2067073"/>
                  <a:pt x="200673" y="2075852"/>
                  <a:pt x="205273" y="2083903"/>
                </a:cubicBezTo>
                <a:cubicBezTo>
                  <a:pt x="208982" y="2090394"/>
                  <a:pt x="213369" y="2096481"/>
                  <a:pt x="217714" y="2102565"/>
                </a:cubicBezTo>
                <a:cubicBezTo>
                  <a:pt x="231066" y="2121257"/>
                  <a:pt x="243014" y="2137734"/>
                  <a:pt x="261257" y="2152328"/>
                </a:cubicBezTo>
                <a:cubicBezTo>
                  <a:pt x="272933" y="2161668"/>
                  <a:pt x="285207" y="2170522"/>
                  <a:pt x="298580" y="2177209"/>
                </a:cubicBezTo>
                <a:cubicBezTo>
                  <a:pt x="313791" y="2184815"/>
                  <a:pt x="328933" y="2191100"/>
                  <a:pt x="342122" y="2202091"/>
                </a:cubicBezTo>
                <a:cubicBezTo>
                  <a:pt x="348880" y="2207723"/>
                  <a:pt x="353324" y="2216090"/>
                  <a:pt x="360784" y="2220752"/>
                </a:cubicBezTo>
                <a:cubicBezTo>
                  <a:pt x="370253" y="2226670"/>
                  <a:pt x="381682" y="2228658"/>
                  <a:pt x="391886" y="2233193"/>
                </a:cubicBezTo>
                <a:cubicBezTo>
                  <a:pt x="442768" y="2255808"/>
                  <a:pt x="388874" y="2235953"/>
                  <a:pt x="447869" y="2258075"/>
                </a:cubicBezTo>
                <a:cubicBezTo>
                  <a:pt x="454009" y="2260377"/>
                  <a:pt x="460130" y="2262873"/>
                  <a:pt x="466531" y="2264295"/>
                </a:cubicBezTo>
                <a:cubicBezTo>
                  <a:pt x="497494" y="2271175"/>
                  <a:pt x="528551" y="2277741"/>
                  <a:pt x="559837" y="2282956"/>
                </a:cubicBezTo>
                <a:cubicBezTo>
                  <a:pt x="572278" y="2285030"/>
                  <a:pt x="584598" y="2288035"/>
                  <a:pt x="597159" y="2289177"/>
                </a:cubicBezTo>
                <a:cubicBezTo>
                  <a:pt x="630263" y="2292186"/>
                  <a:pt x="663510" y="2293324"/>
                  <a:pt x="696686" y="2295397"/>
                </a:cubicBezTo>
                <a:cubicBezTo>
                  <a:pt x="740229" y="2291250"/>
                  <a:pt x="784361" y="2291216"/>
                  <a:pt x="827314" y="2282956"/>
                </a:cubicBezTo>
                <a:cubicBezTo>
                  <a:pt x="839187" y="2280673"/>
                  <a:pt x="847409" y="2269298"/>
                  <a:pt x="858416" y="2264295"/>
                </a:cubicBezTo>
                <a:cubicBezTo>
                  <a:pt x="870355" y="2258868"/>
                  <a:pt x="883800" y="2257281"/>
                  <a:pt x="895739" y="2251854"/>
                </a:cubicBezTo>
                <a:cubicBezTo>
                  <a:pt x="906746" y="2246851"/>
                  <a:pt x="915793" y="2238103"/>
                  <a:pt x="926841" y="2233193"/>
                </a:cubicBezTo>
                <a:cubicBezTo>
                  <a:pt x="934653" y="2229721"/>
                  <a:pt x="943474" y="2229222"/>
                  <a:pt x="951722" y="2226973"/>
                </a:cubicBezTo>
                <a:cubicBezTo>
                  <a:pt x="966285" y="2223001"/>
                  <a:pt x="981049" y="2219609"/>
                  <a:pt x="995265" y="2214532"/>
                </a:cubicBezTo>
                <a:cubicBezTo>
                  <a:pt x="1010136" y="2209221"/>
                  <a:pt x="1024294" y="2202091"/>
                  <a:pt x="1038808" y="2195871"/>
                </a:cubicBezTo>
                <a:cubicBezTo>
                  <a:pt x="1045028" y="2189650"/>
                  <a:pt x="1050310" y="2182322"/>
                  <a:pt x="1057469" y="2177209"/>
                </a:cubicBezTo>
                <a:cubicBezTo>
                  <a:pt x="1065015" y="2171819"/>
                  <a:pt x="1075227" y="2170705"/>
                  <a:pt x="1082351" y="2164769"/>
                </a:cubicBezTo>
                <a:cubicBezTo>
                  <a:pt x="1088094" y="2159983"/>
                  <a:pt x="1089927" y="2151783"/>
                  <a:pt x="1094792" y="2146107"/>
                </a:cubicBezTo>
                <a:cubicBezTo>
                  <a:pt x="1139369" y="2094100"/>
                  <a:pt x="1102148" y="2150433"/>
                  <a:pt x="1138335" y="2090124"/>
                </a:cubicBezTo>
                <a:cubicBezTo>
                  <a:pt x="1154110" y="2011244"/>
                  <a:pt x="1132971" y="2096420"/>
                  <a:pt x="1156996" y="2040360"/>
                </a:cubicBezTo>
                <a:cubicBezTo>
                  <a:pt x="1160364" y="2032502"/>
                  <a:pt x="1160214" y="2023484"/>
                  <a:pt x="1163216" y="2015479"/>
                </a:cubicBezTo>
                <a:cubicBezTo>
                  <a:pt x="1166472" y="2006796"/>
                  <a:pt x="1172401" y="1999280"/>
                  <a:pt x="1175657" y="1990597"/>
                </a:cubicBezTo>
                <a:cubicBezTo>
                  <a:pt x="1178659" y="1982592"/>
                  <a:pt x="1179175" y="1973826"/>
                  <a:pt x="1181878" y="1965716"/>
                </a:cubicBezTo>
                <a:cubicBezTo>
                  <a:pt x="1185409" y="1955123"/>
                  <a:pt x="1190171" y="1944981"/>
                  <a:pt x="1194318" y="1934614"/>
                </a:cubicBezTo>
                <a:cubicBezTo>
                  <a:pt x="1198465" y="1876557"/>
                  <a:pt x="1208874" y="1818609"/>
                  <a:pt x="1206759" y="1760442"/>
                </a:cubicBezTo>
                <a:cubicBezTo>
                  <a:pt x="1202612" y="1646401"/>
                  <a:pt x="1199579" y="1532315"/>
                  <a:pt x="1194318" y="1418320"/>
                </a:cubicBezTo>
                <a:cubicBezTo>
                  <a:pt x="1193357" y="1397504"/>
                  <a:pt x="1189398" y="1376913"/>
                  <a:pt x="1188098" y="1356116"/>
                </a:cubicBezTo>
                <a:cubicBezTo>
                  <a:pt x="1181103" y="1244194"/>
                  <a:pt x="1169437" y="1020214"/>
                  <a:pt x="1169437" y="1020214"/>
                </a:cubicBezTo>
                <a:cubicBezTo>
                  <a:pt x="1167363" y="858483"/>
                  <a:pt x="1166809" y="696726"/>
                  <a:pt x="1163216" y="535022"/>
                </a:cubicBezTo>
                <a:cubicBezTo>
                  <a:pt x="1160714" y="422416"/>
                  <a:pt x="1161536" y="494680"/>
                  <a:pt x="1150775" y="435495"/>
                </a:cubicBezTo>
                <a:cubicBezTo>
                  <a:pt x="1148152" y="421070"/>
                  <a:pt x="1147430" y="406329"/>
                  <a:pt x="1144555" y="391952"/>
                </a:cubicBezTo>
                <a:cubicBezTo>
                  <a:pt x="1142689" y="382623"/>
                  <a:pt x="1127342" y="345447"/>
                  <a:pt x="1125894" y="342189"/>
                </a:cubicBezTo>
                <a:cubicBezTo>
                  <a:pt x="1122128" y="333715"/>
                  <a:pt x="1119246" y="324548"/>
                  <a:pt x="1113453" y="317307"/>
                </a:cubicBezTo>
                <a:cubicBezTo>
                  <a:pt x="1074649" y="268802"/>
                  <a:pt x="1086361" y="290847"/>
                  <a:pt x="1045029" y="261324"/>
                </a:cubicBezTo>
                <a:cubicBezTo>
                  <a:pt x="904760" y="161133"/>
                  <a:pt x="1047540" y="255119"/>
                  <a:pt x="957943" y="199120"/>
                </a:cubicBezTo>
                <a:cubicBezTo>
                  <a:pt x="886639" y="154555"/>
                  <a:pt x="987762" y="214029"/>
                  <a:pt x="920620" y="180458"/>
                </a:cubicBezTo>
                <a:cubicBezTo>
                  <a:pt x="866816" y="153556"/>
                  <a:pt x="912116" y="167446"/>
                  <a:pt x="864637" y="155577"/>
                </a:cubicBezTo>
                <a:cubicBezTo>
                  <a:pt x="845976" y="141063"/>
                  <a:pt x="830603" y="120814"/>
                  <a:pt x="808653" y="112034"/>
                </a:cubicBezTo>
                <a:cubicBezTo>
                  <a:pt x="756027" y="90983"/>
                  <a:pt x="787538" y="104587"/>
                  <a:pt x="715347" y="68491"/>
                </a:cubicBezTo>
                <a:cubicBezTo>
                  <a:pt x="682250" y="51942"/>
                  <a:pt x="670756" y="45334"/>
                  <a:pt x="628261" y="31169"/>
                </a:cubicBezTo>
                <a:cubicBezTo>
                  <a:pt x="615820" y="27022"/>
                  <a:pt x="603874" y="20884"/>
                  <a:pt x="590939" y="18728"/>
                </a:cubicBezTo>
                <a:cubicBezTo>
                  <a:pt x="504435" y="4309"/>
                  <a:pt x="611795" y="21508"/>
                  <a:pt x="497633" y="6287"/>
                </a:cubicBezTo>
                <a:cubicBezTo>
                  <a:pt x="485131" y="4620"/>
                  <a:pt x="472907" y="697"/>
                  <a:pt x="460310" y="67"/>
                </a:cubicBezTo>
                <a:cubicBezTo>
                  <a:pt x="431318" y="-1383"/>
                  <a:pt x="408473" y="20801"/>
                  <a:pt x="398106" y="2494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386749" y="752669"/>
            <a:ext cx="1567667" cy="2313992"/>
          </a:xfrm>
          <a:custGeom>
            <a:avLst/>
            <a:gdLst>
              <a:gd name="connsiteX0" fmla="*/ 211618 w 1567667"/>
              <a:gd name="connsiteY0" fmla="*/ 18662 h 2313992"/>
              <a:gd name="connsiteX1" fmla="*/ 211618 w 1567667"/>
              <a:gd name="connsiteY1" fmla="*/ 18662 h 2313992"/>
              <a:gd name="connsiteX2" fmla="*/ 373349 w 1567667"/>
              <a:gd name="connsiteY2" fmla="*/ 6221 h 2313992"/>
              <a:gd name="connsiteX3" fmla="*/ 727912 w 1567667"/>
              <a:gd name="connsiteY3" fmla="*/ 12441 h 2313992"/>
              <a:gd name="connsiteX4" fmla="*/ 752794 w 1567667"/>
              <a:gd name="connsiteY4" fmla="*/ 18662 h 2313992"/>
              <a:gd name="connsiteX5" fmla="*/ 846100 w 1567667"/>
              <a:gd name="connsiteY5" fmla="*/ 31102 h 2313992"/>
              <a:gd name="connsiteX6" fmla="*/ 870982 w 1567667"/>
              <a:gd name="connsiteY6" fmla="*/ 37323 h 2313992"/>
              <a:gd name="connsiteX7" fmla="*/ 914524 w 1567667"/>
              <a:gd name="connsiteY7" fmla="*/ 55984 h 2313992"/>
              <a:gd name="connsiteX8" fmla="*/ 1001610 w 1567667"/>
              <a:gd name="connsiteY8" fmla="*/ 87086 h 2313992"/>
              <a:gd name="connsiteX9" fmla="*/ 1051373 w 1567667"/>
              <a:gd name="connsiteY9" fmla="*/ 111968 h 2313992"/>
              <a:gd name="connsiteX10" fmla="*/ 1082475 w 1567667"/>
              <a:gd name="connsiteY10" fmla="*/ 124409 h 2313992"/>
              <a:gd name="connsiteX11" fmla="*/ 1101137 w 1567667"/>
              <a:gd name="connsiteY11" fmla="*/ 136849 h 2313992"/>
              <a:gd name="connsiteX12" fmla="*/ 1119798 w 1567667"/>
              <a:gd name="connsiteY12" fmla="*/ 143070 h 2313992"/>
              <a:gd name="connsiteX13" fmla="*/ 1138459 w 1567667"/>
              <a:gd name="connsiteY13" fmla="*/ 155511 h 2313992"/>
              <a:gd name="connsiteX14" fmla="*/ 1225545 w 1567667"/>
              <a:gd name="connsiteY14" fmla="*/ 192833 h 2313992"/>
              <a:gd name="connsiteX15" fmla="*/ 1275308 w 1567667"/>
              <a:gd name="connsiteY15" fmla="*/ 230155 h 2313992"/>
              <a:gd name="connsiteX16" fmla="*/ 1300190 w 1567667"/>
              <a:gd name="connsiteY16" fmla="*/ 248817 h 2313992"/>
              <a:gd name="connsiteX17" fmla="*/ 1362394 w 1567667"/>
              <a:gd name="connsiteY17" fmla="*/ 323462 h 2313992"/>
              <a:gd name="connsiteX18" fmla="*/ 1387275 w 1567667"/>
              <a:gd name="connsiteY18" fmla="*/ 373225 h 2313992"/>
              <a:gd name="connsiteX19" fmla="*/ 1405937 w 1567667"/>
              <a:gd name="connsiteY19" fmla="*/ 410547 h 2313992"/>
              <a:gd name="connsiteX20" fmla="*/ 1412157 w 1567667"/>
              <a:gd name="connsiteY20" fmla="*/ 429209 h 2313992"/>
              <a:gd name="connsiteX21" fmla="*/ 1418378 w 1567667"/>
              <a:gd name="connsiteY21" fmla="*/ 454090 h 2313992"/>
              <a:gd name="connsiteX22" fmla="*/ 1430818 w 1567667"/>
              <a:gd name="connsiteY22" fmla="*/ 472751 h 2313992"/>
              <a:gd name="connsiteX23" fmla="*/ 1443259 w 1567667"/>
              <a:gd name="connsiteY23" fmla="*/ 516294 h 2313992"/>
              <a:gd name="connsiteX24" fmla="*/ 1449480 w 1567667"/>
              <a:gd name="connsiteY24" fmla="*/ 541176 h 2313992"/>
              <a:gd name="connsiteX25" fmla="*/ 1461920 w 1567667"/>
              <a:gd name="connsiteY25" fmla="*/ 566058 h 2313992"/>
              <a:gd name="connsiteX26" fmla="*/ 1480582 w 1567667"/>
              <a:gd name="connsiteY26" fmla="*/ 671804 h 2313992"/>
              <a:gd name="connsiteX27" fmla="*/ 1480582 w 1567667"/>
              <a:gd name="connsiteY27" fmla="*/ 671804 h 2313992"/>
              <a:gd name="connsiteX28" fmla="*/ 1493022 w 1567667"/>
              <a:gd name="connsiteY28" fmla="*/ 740229 h 2313992"/>
              <a:gd name="connsiteX29" fmla="*/ 1505463 w 1567667"/>
              <a:gd name="connsiteY29" fmla="*/ 839755 h 2313992"/>
              <a:gd name="connsiteX30" fmla="*/ 1530345 w 1567667"/>
              <a:gd name="connsiteY30" fmla="*/ 970384 h 2313992"/>
              <a:gd name="connsiteX31" fmla="*/ 1536565 w 1567667"/>
              <a:gd name="connsiteY31" fmla="*/ 1026368 h 2313992"/>
              <a:gd name="connsiteX32" fmla="*/ 1542786 w 1567667"/>
              <a:gd name="connsiteY32" fmla="*/ 1076131 h 2313992"/>
              <a:gd name="connsiteX33" fmla="*/ 1555227 w 1567667"/>
              <a:gd name="connsiteY33" fmla="*/ 1188098 h 2313992"/>
              <a:gd name="connsiteX34" fmla="*/ 1567667 w 1567667"/>
              <a:gd name="connsiteY34" fmla="*/ 1331168 h 2313992"/>
              <a:gd name="connsiteX35" fmla="*/ 1561447 w 1567667"/>
              <a:gd name="connsiteY35" fmla="*/ 1673290 h 2313992"/>
              <a:gd name="connsiteX36" fmla="*/ 1555227 w 1567667"/>
              <a:gd name="connsiteY36" fmla="*/ 1747935 h 2313992"/>
              <a:gd name="connsiteX37" fmla="*/ 1549006 w 1567667"/>
              <a:gd name="connsiteY37" fmla="*/ 1791478 h 2313992"/>
              <a:gd name="connsiteX38" fmla="*/ 1542786 w 1567667"/>
              <a:gd name="connsiteY38" fmla="*/ 1841241 h 2313992"/>
              <a:gd name="connsiteX39" fmla="*/ 1530345 w 1567667"/>
              <a:gd name="connsiteY39" fmla="*/ 1946988 h 2313992"/>
              <a:gd name="connsiteX40" fmla="*/ 1524124 w 1567667"/>
              <a:gd name="connsiteY40" fmla="*/ 1984311 h 2313992"/>
              <a:gd name="connsiteX41" fmla="*/ 1511684 w 1567667"/>
              <a:gd name="connsiteY41" fmla="*/ 2021633 h 2313992"/>
              <a:gd name="connsiteX42" fmla="*/ 1499243 w 1567667"/>
              <a:gd name="connsiteY42" fmla="*/ 2040294 h 2313992"/>
              <a:gd name="connsiteX43" fmla="*/ 1493022 w 1567667"/>
              <a:gd name="connsiteY43" fmla="*/ 2058955 h 2313992"/>
              <a:gd name="connsiteX44" fmla="*/ 1455700 w 1567667"/>
              <a:gd name="connsiteY44" fmla="*/ 2090058 h 2313992"/>
              <a:gd name="connsiteX45" fmla="*/ 1437039 w 1567667"/>
              <a:gd name="connsiteY45" fmla="*/ 2108719 h 2313992"/>
              <a:gd name="connsiteX46" fmla="*/ 1412157 w 1567667"/>
              <a:gd name="connsiteY46" fmla="*/ 2121160 h 2313992"/>
              <a:gd name="connsiteX47" fmla="*/ 1393496 w 1567667"/>
              <a:gd name="connsiteY47" fmla="*/ 2139821 h 2313992"/>
              <a:gd name="connsiteX48" fmla="*/ 1356173 w 1567667"/>
              <a:gd name="connsiteY48" fmla="*/ 2158482 h 2313992"/>
              <a:gd name="connsiteX49" fmla="*/ 1337512 w 1567667"/>
              <a:gd name="connsiteY49" fmla="*/ 2170923 h 2313992"/>
              <a:gd name="connsiteX50" fmla="*/ 1312631 w 1567667"/>
              <a:gd name="connsiteY50" fmla="*/ 2189584 h 2313992"/>
              <a:gd name="connsiteX51" fmla="*/ 1293969 w 1567667"/>
              <a:gd name="connsiteY51" fmla="*/ 2195804 h 2313992"/>
              <a:gd name="connsiteX52" fmla="*/ 1275308 w 1567667"/>
              <a:gd name="connsiteY52" fmla="*/ 2208245 h 2313992"/>
              <a:gd name="connsiteX53" fmla="*/ 1225545 w 1567667"/>
              <a:gd name="connsiteY53" fmla="*/ 2220686 h 2313992"/>
              <a:gd name="connsiteX54" fmla="*/ 1206884 w 1567667"/>
              <a:gd name="connsiteY54" fmla="*/ 2226907 h 2313992"/>
              <a:gd name="connsiteX55" fmla="*/ 1188222 w 1567667"/>
              <a:gd name="connsiteY55" fmla="*/ 2239347 h 2313992"/>
              <a:gd name="connsiteX56" fmla="*/ 1150900 w 1567667"/>
              <a:gd name="connsiteY56" fmla="*/ 2251788 h 2313992"/>
              <a:gd name="connsiteX57" fmla="*/ 1119798 w 1567667"/>
              <a:gd name="connsiteY57" fmla="*/ 2264229 h 2313992"/>
              <a:gd name="connsiteX58" fmla="*/ 1057594 w 1567667"/>
              <a:gd name="connsiteY58" fmla="*/ 2276670 h 2313992"/>
              <a:gd name="connsiteX59" fmla="*/ 1038933 w 1567667"/>
              <a:gd name="connsiteY59" fmla="*/ 2282890 h 2313992"/>
              <a:gd name="connsiteX60" fmla="*/ 976729 w 1567667"/>
              <a:gd name="connsiteY60" fmla="*/ 2289111 h 2313992"/>
              <a:gd name="connsiteX61" fmla="*/ 958067 w 1567667"/>
              <a:gd name="connsiteY61" fmla="*/ 2295331 h 2313992"/>
              <a:gd name="connsiteX62" fmla="*/ 926965 w 1567667"/>
              <a:gd name="connsiteY62" fmla="*/ 2301551 h 2313992"/>
              <a:gd name="connsiteX63" fmla="*/ 846100 w 1567667"/>
              <a:gd name="connsiteY63" fmla="*/ 2313992 h 2313992"/>
              <a:gd name="connsiteX64" fmla="*/ 572402 w 1567667"/>
              <a:gd name="connsiteY64" fmla="*/ 2307772 h 2313992"/>
              <a:gd name="connsiteX65" fmla="*/ 522639 w 1567667"/>
              <a:gd name="connsiteY65" fmla="*/ 2301551 h 2313992"/>
              <a:gd name="connsiteX66" fmla="*/ 454214 w 1567667"/>
              <a:gd name="connsiteY66" fmla="*/ 2295331 h 2313992"/>
              <a:gd name="connsiteX67" fmla="*/ 429333 w 1567667"/>
              <a:gd name="connsiteY67" fmla="*/ 2289111 h 2313992"/>
              <a:gd name="connsiteX68" fmla="*/ 404451 w 1567667"/>
              <a:gd name="connsiteY68" fmla="*/ 2270449 h 2313992"/>
              <a:gd name="connsiteX69" fmla="*/ 385790 w 1567667"/>
              <a:gd name="connsiteY69" fmla="*/ 2258009 h 2313992"/>
              <a:gd name="connsiteX70" fmla="*/ 354688 w 1567667"/>
              <a:gd name="connsiteY70" fmla="*/ 2233127 h 2313992"/>
              <a:gd name="connsiteX71" fmla="*/ 317365 w 1567667"/>
              <a:gd name="connsiteY71" fmla="*/ 2208245 h 2313992"/>
              <a:gd name="connsiteX72" fmla="*/ 261382 w 1567667"/>
              <a:gd name="connsiteY72" fmla="*/ 2146041 h 2313992"/>
              <a:gd name="connsiteX73" fmla="*/ 255161 w 1567667"/>
              <a:gd name="connsiteY73" fmla="*/ 2127380 h 2313992"/>
              <a:gd name="connsiteX74" fmla="*/ 205398 w 1567667"/>
              <a:gd name="connsiteY74" fmla="*/ 2052735 h 2313992"/>
              <a:gd name="connsiteX75" fmla="*/ 192957 w 1567667"/>
              <a:gd name="connsiteY75" fmla="*/ 2021633 h 2313992"/>
              <a:gd name="connsiteX76" fmla="*/ 168075 w 1567667"/>
              <a:gd name="connsiteY76" fmla="*/ 1971870 h 2313992"/>
              <a:gd name="connsiteX77" fmla="*/ 161855 w 1567667"/>
              <a:gd name="connsiteY77" fmla="*/ 1940768 h 2313992"/>
              <a:gd name="connsiteX78" fmla="*/ 155635 w 1567667"/>
              <a:gd name="connsiteY78" fmla="*/ 1922107 h 2313992"/>
              <a:gd name="connsiteX79" fmla="*/ 149414 w 1567667"/>
              <a:gd name="connsiteY79" fmla="*/ 1878564 h 2313992"/>
              <a:gd name="connsiteX80" fmla="*/ 136973 w 1567667"/>
              <a:gd name="connsiteY80" fmla="*/ 1841241 h 2313992"/>
              <a:gd name="connsiteX81" fmla="*/ 130753 w 1567667"/>
              <a:gd name="connsiteY81" fmla="*/ 1785258 h 2313992"/>
              <a:gd name="connsiteX82" fmla="*/ 118312 w 1567667"/>
              <a:gd name="connsiteY82" fmla="*/ 1747935 h 2313992"/>
              <a:gd name="connsiteX83" fmla="*/ 105871 w 1567667"/>
              <a:gd name="connsiteY83" fmla="*/ 1604866 h 2313992"/>
              <a:gd name="connsiteX84" fmla="*/ 87210 w 1567667"/>
              <a:gd name="connsiteY84" fmla="*/ 1480458 h 2313992"/>
              <a:gd name="connsiteX85" fmla="*/ 74769 w 1567667"/>
              <a:gd name="connsiteY85" fmla="*/ 1374711 h 2313992"/>
              <a:gd name="connsiteX86" fmla="*/ 62329 w 1567667"/>
              <a:gd name="connsiteY86" fmla="*/ 1337388 h 2313992"/>
              <a:gd name="connsiteX87" fmla="*/ 49888 w 1567667"/>
              <a:gd name="connsiteY87" fmla="*/ 1275184 h 2313992"/>
              <a:gd name="connsiteX88" fmla="*/ 43667 w 1567667"/>
              <a:gd name="connsiteY88" fmla="*/ 1244082 h 2313992"/>
              <a:gd name="connsiteX89" fmla="*/ 31227 w 1567667"/>
              <a:gd name="connsiteY89" fmla="*/ 1132115 h 2313992"/>
              <a:gd name="connsiteX90" fmla="*/ 18786 w 1567667"/>
              <a:gd name="connsiteY90" fmla="*/ 1045029 h 2313992"/>
              <a:gd name="connsiteX91" fmla="*/ 6345 w 1567667"/>
              <a:gd name="connsiteY91" fmla="*/ 1001486 h 2313992"/>
              <a:gd name="connsiteX92" fmla="*/ 124 w 1567667"/>
              <a:gd name="connsiteY92" fmla="*/ 827315 h 2313992"/>
              <a:gd name="connsiteX93" fmla="*/ 25006 w 1567667"/>
              <a:gd name="connsiteY93" fmla="*/ 522515 h 2313992"/>
              <a:gd name="connsiteX94" fmla="*/ 31227 w 1567667"/>
              <a:gd name="connsiteY94" fmla="*/ 491413 h 2313992"/>
              <a:gd name="connsiteX95" fmla="*/ 37447 w 1567667"/>
              <a:gd name="connsiteY95" fmla="*/ 454090 h 2313992"/>
              <a:gd name="connsiteX96" fmla="*/ 49888 w 1567667"/>
              <a:gd name="connsiteY96" fmla="*/ 391886 h 2313992"/>
              <a:gd name="connsiteX97" fmla="*/ 56108 w 1567667"/>
              <a:gd name="connsiteY97" fmla="*/ 335902 h 2313992"/>
              <a:gd name="connsiteX98" fmla="*/ 68549 w 1567667"/>
              <a:gd name="connsiteY98" fmla="*/ 242596 h 2313992"/>
              <a:gd name="connsiteX99" fmla="*/ 80990 w 1567667"/>
              <a:gd name="connsiteY99" fmla="*/ 199053 h 2313992"/>
              <a:gd name="connsiteX100" fmla="*/ 99651 w 1567667"/>
              <a:gd name="connsiteY100" fmla="*/ 143070 h 2313992"/>
              <a:gd name="connsiteX101" fmla="*/ 112092 w 1567667"/>
              <a:gd name="connsiteY101" fmla="*/ 124409 h 2313992"/>
              <a:gd name="connsiteX102" fmla="*/ 136973 w 1567667"/>
              <a:gd name="connsiteY102" fmla="*/ 93307 h 2313992"/>
              <a:gd name="connsiteX103" fmla="*/ 161855 w 1567667"/>
              <a:gd name="connsiteY103" fmla="*/ 68425 h 2313992"/>
              <a:gd name="connsiteX104" fmla="*/ 199178 w 1567667"/>
              <a:gd name="connsiteY104" fmla="*/ 43543 h 2313992"/>
              <a:gd name="connsiteX105" fmla="*/ 242720 w 1567667"/>
              <a:gd name="connsiteY105" fmla="*/ 12441 h 2313992"/>
              <a:gd name="connsiteX106" fmla="*/ 261382 w 1567667"/>
              <a:gd name="connsiteY106" fmla="*/ 6221 h 2313992"/>
              <a:gd name="connsiteX107" fmla="*/ 273822 w 1567667"/>
              <a:gd name="connsiteY107" fmla="*/ 0 h 231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567667" h="2313992">
                <a:moveTo>
                  <a:pt x="211618" y="18662"/>
                </a:moveTo>
                <a:lnTo>
                  <a:pt x="211618" y="18662"/>
                </a:lnTo>
                <a:cubicBezTo>
                  <a:pt x="265528" y="14515"/>
                  <a:pt x="319283" y="6872"/>
                  <a:pt x="373349" y="6221"/>
                </a:cubicBezTo>
                <a:lnTo>
                  <a:pt x="727912" y="12441"/>
                </a:lnTo>
                <a:cubicBezTo>
                  <a:pt x="736457" y="12721"/>
                  <a:pt x="744361" y="17256"/>
                  <a:pt x="752794" y="18662"/>
                </a:cubicBezTo>
                <a:cubicBezTo>
                  <a:pt x="817773" y="29492"/>
                  <a:pt x="785423" y="20070"/>
                  <a:pt x="846100" y="31102"/>
                </a:cubicBezTo>
                <a:cubicBezTo>
                  <a:pt x="854511" y="32631"/>
                  <a:pt x="862762" y="34974"/>
                  <a:pt x="870982" y="37323"/>
                </a:cubicBezTo>
                <a:cubicBezTo>
                  <a:pt x="910594" y="48641"/>
                  <a:pt x="866591" y="37548"/>
                  <a:pt x="914524" y="55984"/>
                </a:cubicBezTo>
                <a:cubicBezTo>
                  <a:pt x="955919" y="71905"/>
                  <a:pt x="966539" y="70899"/>
                  <a:pt x="1001610" y="87086"/>
                </a:cubicBezTo>
                <a:cubicBezTo>
                  <a:pt x="1018449" y="94858"/>
                  <a:pt x="1034154" y="105080"/>
                  <a:pt x="1051373" y="111968"/>
                </a:cubicBezTo>
                <a:cubicBezTo>
                  <a:pt x="1061740" y="116115"/>
                  <a:pt x="1072488" y="119416"/>
                  <a:pt x="1082475" y="124409"/>
                </a:cubicBezTo>
                <a:cubicBezTo>
                  <a:pt x="1089162" y="127752"/>
                  <a:pt x="1094450" y="133506"/>
                  <a:pt x="1101137" y="136849"/>
                </a:cubicBezTo>
                <a:cubicBezTo>
                  <a:pt x="1107002" y="139781"/>
                  <a:pt x="1113933" y="140138"/>
                  <a:pt x="1119798" y="143070"/>
                </a:cubicBezTo>
                <a:cubicBezTo>
                  <a:pt x="1126485" y="146413"/>
                  <a:pt x="1131627" y="152475"/>
                  <a:pt x="1138459" y="155511"/>
                </a:cubicBezTo>
                <a:cubicBezTo>
                  <a:pt x="1177775" y="172984"/>
                  <a:pt x="1186116" y="163262"/>
                  <a:pt x="1225545" y="192833"/>
                </a:cubicBezTo>
                <a:lnTo>
                  <a:pt x="1275308" y="230155"/>
                </a:lnTo>
                <a:cubicBezTo>
                  <a:pt x="1283602" y="236376"/>
                  <a:pt x="1292859" y="241486"/>
                  <a:pt x="1300190" y="248817"/>
                </a:cubicBezTo>
                <a:cubicBezTo>
                  <a:pt x="1320216" y="268843"/>
                  <a:pt x="1352536" y="298817"/>
                  <a:pt x="1362394" y="323462"/>
                </a:cubicBezTo>
                <a:cubicBezTo>
                  <a:pt x="1405441" y="431077"/>
                  <a:pt x="1350009" y="298694"/>
                  <a:pt x="1387275" y="373225"/>
                </a:cubicBezTo>
                <a:cubicBezTo>
                  <a:pt x="1413024" y="424723"/>
                  <a:pt x="1370289" y="357077"/>
                  <a:pt x="1405937" y="410547"/>
                </a:cubicBezTo>
                <a:cubicBezTo>
                  <a:pt x="1408010" y="416768"/>
                  <a:pt x="1410356" y="422904"/>
                  <a:pt x="1412157" y="429209"/>
                </a:cubicBezTo>
                <a:cubicBezTo>
                  <a:pt x="1414506" y="437429"/>
                  <a:pt x="1415010" y="446232"/>
                  <a:pt x="1418378" y="454090"/>
                </a:cubicBezTo>
                <a:cubicBezTo>
                  <a:pt x="1421323" y="460961"/>
                  <a:pt x="1426671" y="466531"/>
                  <a:pt x="1430818" y="472751"/>
                </a:cubicBezTo>
                <a:cubicBezTo>
                  <a:pt x="1450266" y="550538"/>
                  <a:pt x="1425411" y="453826"/>
                  <a:pt x="1443259" y="516294"/>
                </a:cubicBezTo>
                <a:cubicBezTo>
                  <a:pt x="1445608" y="524514"/>
                  <a:pt x="1446478" y="533171"/>
                  <a:pt x="1449480" y="541176"/>
                </a:cubicBezTo>
                <a:cubicBezTo>
                  <a:pt x="1452736" y="549858"/>
                  <a:pt x="1457773" y="557764"/>
                  <a:pt x="1461920" y="566058"/>
                </a:cubicBezTo>
                <a:cubicBezTo>
                  <a:pt x="1470029" y="639035"/>
                  <a:pt x="1463587" y="603826"/>
                  <a:pt x="1480582" y="671804"/>
                </a:cubicBezTo>
                <a:lnTo>
                  <a:pt x="1480582" y="671804"/>
                </a:lnTo>
                <a:cubicBezTo>
                  <a:pt x="1488011" y="723810"/>
                  <a:pt x="1483246" y="701123"/>
                  <a:pt x="1493022" y="740229"/>
                </a:cubicBezTo>
                <a:cubicBezTo>
                  <a:pt x="1495556" y="763034"/>
                  <a:pt x="1500731" y="814912"/>
                  <a:pt x="1505463" y="839755"/>
                </a:cubicBezTo>
                <a:cubicBezTo>
                  <a:pt x="1524130" y="937757"/>
                  <a:pt x="1521440" y="899141"/>
                  <a:pt x="1530345" y="970384"/>
                </a:cubicBezTo>
                <a:cubicBezTo>
                  <a:pt x="1532674" y="989015"/>
                  <a:pt x="1534371" y="1007720"/>
                  <a:pt x="1536565" y="1026368"/>
                </a:cubicBezTo>
                <a:cubicBezTo>
                  <a:pt x="1538518" y="1042970"/>
                  <a:pt x="1541201" y="1059490"/>
                  <a:pt x="1542786" y="1076131"/>
                </a:cubicBezTo>
                <a:cubicBezTo>
                  <a:pt x="1553014" y="1183521"/>
                  <a:pt x="1542453" y="1124236"/>
                  <a:pt x="1555227" y="1188098"/>
                </a:cubicBezTo>
                <a:cubicBezTo>
                  <a:pt x="1558111" y="1216938"/>
                  <a:pt x="1567667" y="1307711"/>
                  <a:pt x="1567667" y="1331168"/>
                </a:cubicBezTo>
                <a:cubicBezTo>
                  <a:pt x="1567667" y="1445228"/>
                  <a:pt x="1564850" y="1559281"/>
                  <a:pt x="1561447" y="1673290"/>
                </a:cubicBezTo>
                <a:cubicBezTo>
                  <a:pt x="1560702" y="1698247"/>
                  <a:pt x="1557841" y="1723104"/>
                  <a:pt x="1555227" y="1747935"/>
                </a:cubicBezTo>
                <a:cubicBezTo>
                  <a:pt x="1553692" y="1762516"/>
                  <a:pt x="1550944" y="1776945"/>
                  <a:pt x="1549006" y="1791478"/>
                </a:cubicBezTo>
                <a:cubicBezTo>
                  <a:pt x="1546797" y="1808048"/>
                  <a:pt x="1544449" y="1824607"/>
                  <a:pt x="1542786" y="1841241"/>
                </a:cubicBezTo>
                <a:cubicBezTo>
                  <a:pt x="1529618" y="1972915"/>
                  <a:pt x="1544031" y="1871715"/>
                  <a:pt x="1530345" y="1946988"/>
                </a:cubicBezTo>
                <a:cubicBezTo>
                  <a:pt x="1528089" y="1959397"/>
                  <a:pt x="1527183" y="1972075"/>
                  <a:pt x="1524124" y="1984311"/>
                </a:cubicBezTo>
                <a:cubicBezTo>
                  <a:pt x="1520944" y="1997033"/>
                  <a:pt x="1518958" y="2010722"/>
                  <a:pt x="1511684" y="2021633"/>
                </a:cubicBezTo>
                <a:cubicBezTo>
                  <a:pt x="1507537" y="2027853"/>
                  <a:pt x="1502586" y="2033607"/>
                  <a:pt x="1499243" y="2040294"/>
                </a:cubicBezTo>
                <a:cubicBezTo>
                  <a:pt x="1496311" y="2046159"/>
                  <a:pt x="1496659" y="2053499"/>
                  <a:pt x="1493022" y="2058955"/>
                </a:cubicBezTo>
                <a:cubicBezTo>
                  <a:pt x="1479391" y="2079402"/>
                  <a:pt x="1472914" y="2075713"/>
                  <a:pt x="1455700" y="2090058"/>
                </a:cubicBezTo>
                <a:cubicBezTo>
                  <a:pt x="1448942" y="2095690"/>
                  <a:pt x="1444197" y="2103606"/>
                  <a:pt x="1437039" y="2108719"/>
                </a:cubicBezTo>
                <a:cubicBezTo>
                  <a:pt x="1429493" y="2114109"/>
                  <a:pt x="1419703" y="2115770"/>
                  <a:pt x="1412157" y="2121160"/>
                </a:cubicBezTo>
                <a:cubicBezTo>
                  <a:pt x="1404999" y="2126273"/>
                  <a:pt x="1400254" y="2134189"/>
                  <a:pt x="1393496" y="2139821"/>
                </a:cubicBezTo>
                <a:cubicBezTo>
                  <a:pt x="1377417" y="2153220"/>
                  <a:pt x="1374878" y="2152248"/>
                  <a:pt x="1356173" y="2158482"/>
                </a:cubicBezTo>
                <a:cubicBezTo>
                  <a:pt x="1349953" y="2162629"/>
                  <a:pt x="1343595" y="2166578"/>
                  <a:pt x="1337512" y="2170923"/>
                </a:cubicBezTo>
                <a:cubicBezTo>
                  <a:pt x="1329076" y="2176949"/>
                  <a:pt x="1321632" y="2184441"/>
                  <a:pt x="1312631" y="2189584"/>
                </a:cubicBezTo>
                <a:cubicBezTo>
                  <a:pt x="1306938" y="2192837"/>
                  <a:pt x="1300190" y="2193731"/>
                  <a:pt x="1293969" y="2195804"/>
                </a:cubicBezTo>
                <a:cubicBezTo>
                  <a:pt x="1287749" y="2199951"/>
                  <a:pt x="1282334" y="2205690"/>
                  <a:pt x="1275308" y="2208245"/>
                </a:cubicBezTo>
                <a:cubicBezTo>
                  <a:pt x="1259239" y="2214088"/>
                  <a:pt x="1241766" y="2215279"/>
                  <a:pt x="1225545" y="2220686"/>
                </a:cubicBezTo>
                <a:cubicBezTo>
                  <a:pt x="1219325" y="2222760"/>
                  <a:pt x="1212749" y="2223975"/>
                  <a:pt x="1206884" y="2226907"/>
                </a:cubicBezTo>
                <a:cubicBezTo>
                  <a:pt x="1200197" y="2230250"/>
                  <a:pt x="1195054" y="2236311"/>
                  <a:pt x="1188222" y="2239347"/>
                </a:cubicBezTo>
                <a:cubicBezTo>
                  <a:pt x="1176239" y="2244673"/>
                  <a:pt x="1163076" y="2246918"/>
                  <a:pt x="1150900" y="2251788"/>
                </a:cubicBezTo>
                <a:cubicBezTo>
                  <a:pt x="1140533" y="2255935"/>
                  <a:pt x="1130587" y="2261352"/>
                  <a:pt x="1119798" y="2264229"/>
                </a:cubicBezTo>
                <a:cubicBezTo>
                  <a:pt x="1099367" y="2269677"/>
                  <a:pt x="1077654" y="2269984"/>
                  <a:pt x="1057594" y="2276670"/>
                </a:cubicBezTo>
                <a:cubicBezTo>
                  <a:pt x="1051374" y="2278743"/>
                  <a:pt x="1045414" y="2281893"/>
                  <a:pt x="1038933" y="2282890"/>
                </a:cubicBezTo>
                <a:cubicBezTo>
                  <a:pt x="1018337" y="2286059"/>
                  <a:pt x="997464" y="2287037"/>
                  <a:pt x="976729" y="2289111"/>
                </a:cubicBezTo>
                <a:cubicBezTo>
                  <a:pt x="970508" y="2291184"/>
                  <a:pt x="964428" y="2293741"/>
                  <a:pt x="958067" y="2295331"/>
                </a:cubicBezTo>
                <a:cubicBezTo>
                  <a:pt x="947810" y="2297895"/>
                  <a:pt x="937367" y="2299660"/>
                  <a:pt x="926965" y="2301551"/>
                </a:cubicBezTo>
                <a:cubicBezTo>
                  <a:pt x="895294" y="2307310"/>
                  <a:pt x="878748" y="2309328"/>
                  <a:pt x="846100" y="2313992"/>
                </a:cubicBezTo>
                <a:lnTo>
                  <a:pt x="572402" y="2307772"/>
                </a:lnTo>
                <a:cubicBezTo>
                  <a:pt x="555698" y="2307130"/>
                  <a:pt x="539264" y="2303301"/>
                  <a:pt x="522639" y="2301551"/>
                </a:cubicBezTo>
                <a:cubicBezTo>
                  <a:pt x="499862" y="2299153"/>
                  <a:pt x="477022" y="2297404"/>
                  <a:pt x="454214" y="2295331"/>
                </a:cubicBezTo>
                <a:cubicBezTo>
                  <a:pt x="445920" y="2293258"/>
                  <a:pt x="436979" y="2292934"/>
                  <a:pt x="429333" y="2289111"/>
                </a:cubicBezTo>
                <a:cubicBezTo>
                  <a:pt x="420060" y="2284474"/>
                  <a:pt x="412887" y="2276475"/>
                  <a:pt x="404451" y="2270449"/>
                </a:cubicBezTo>
                <a:cubicBezTo>
                  <a:pt x="398368" y="2266104"/>
                  <a:pt x="391771" y="2262494"/>
                  <a:pt x="385790" y="2258009"/>
                </a:cubicBezTo>
                <a:cubicBezTo>
                  <a:pt x="375169" y="2250043"/>
                  <a:pt x="365425" y="2240936"/>
                  <a:pt x="354688" y="2233127"/>
                </a:cubicBezTo>
                <a:cubicBezTo>
                  <a:pt x="342596" y="2224332"/>
                  <a:pt x="327938" y="2218818"/>
                  <a:pt x="317365" y="2208245"/>
                </a:cubicBezTo>
                <a:cubicBezTo>
                  <a:pt x="272712" y="2163592"/>
                  <a:pt x="290599" y="2184998"/>
                  <a:pt x="261382" y="2146041"/>
                </a:cubicBezTo>
                <a:cubicBezTo>
                  <a:pt x="259308" y="2139821"/>
                  <a:pt x="258093" y="2133245"/>
                  <a:pt x="255161" y="2127380"/>
                </a:cubicBezTo>
                <a:cubicBezTo>
                  <a:pt x="231367" y="2079792"/>
                  <a:pt x="237562" y="2107873"/>
                  <a:pt x="205398" y="2052735"/>
                </a:cubicBezTo>
                <a:cubicBezTo>
                  <a:pt x="199772" y="2043090"/>
                  <a:pt x="197636" y="2031771"/>
                  <a:pt x="192957" y="2021633"/>
                </a:cubicBezTo>
                <a:cubicBezTo>
                  <a:pt x="185185" y="2004794"/>
                  <a:pt x="168075" y="1971870"/>
                  <a:pt x="168075" y="1971870"/>
                </a:cubicBezTo>
                <a:cubicBezTo>
                  <a:pt x="166002" y="1961503"/>
                  <a:pt x="164419" y="1951025"/>
                  <a:pt x="161855" y="1940768"/>
                </a:cubicBezTo>
                <a:cubicBezTo>
                  <a:pt x="160265" y="1934407"/>
                  <a:pt x="156921" y="1928536"/>
                  <a:pt x="155635" y="1922107"/>
                </a:cubicBezTo>
                <a:cubicBezTo>
                  <a:pt x="152760" y="1907730"/>
                  <a:pt x="152711" y="1892850"/>
                  <a:pt x="149414" y="1878564"/>
                </a:cubicBezTo>
                <a:cubicBezTo>
                  <a:pt x="146465" y="1865786"/>
                  <a:pt x="136973" y="1841241"/>
                  <a:pt x="136973" y="1841241"/>
                </a:cubicBezTo>
                <a:cubicBezTo>
                  <a:pt x="134900" y="1822580"/>
                  <a:pt x="134435" y="1803669"/>
                  <a:pt x="130753" y="1785258"/>
                </a:cubicBezTo>
                <a:cubicBezTo>
                  <a:pt x="128181" y="1772399"/>
                  <a:pt x="120104" y="1760926"/>
                  <a:pt x="118312" y="1747935"/>
                </a:cubicBezTo>
                <a:cubicBezTo>
                  <a:pt x="111771" y="1700514"/>
                  <a:pt x="117480" y="1651307"/>
                  <a:pt x="105871" y="1604866"/>
                </a:cubicBezTo>
                <a:cubicBezTo>
                  <a:pt x="92694" y="1552154"/>
                  <a:pt x="96209" y="1570457"/>
                  <a:pt x="87210" y="1480458"/>
                </a:cubicBezTo>
                <a:cubicBezTo>
                  <a:pt x="85661" y="1464964"/>
                  <a:pt x="79625" y="1395753"/>
                  <a:pt x="74769" y="1374711"/>
                </a:cubicBezTo>
                <a:cubicBezTo>
                  <a:pt x="71820" y="1361933"/>
                  <a:pt x="66097" y="1349949"/>
                  <a:pt x="62329" y="1337388"/>
                </a:cubicBezTo>
                <a:cubicBezTo>
                  <a:pt x="54708" y="1311984"/>
                  <a:pt x="55065" y="1303659"/>
                  <a:pt x="49888" y="1275184"/>
                </a:cubicBezTo>
                <a:cubicBezTo>
                  <a:pt x="47997" y="1264782"/>
                  <a:pt x="45741" y="1254449"/>
                  <a:pt x="43667" y="1244082"/>
                </a:cubicBezTo>
                <a:cubicBezTo>
                  <a:pt x="38529" y="1192694"/>
                  <a:pt x="37830" y="1180534"/>
                  <a:pt x="31227" y="1132115"/>
                </a:cubicBezTo>
                <a:cubicBezTo>
                  <a:pt x="27265" y="1103060"/>
                  <a:pt x="26842" y="1073224"/>
                  <a:pt x="18786" y="1045029"/>
                </a:cubicBezTo>
                <a:lnTo>
                  <a:pt x="6345" y="1001486"/>
                </a:lnTo>
                <a:cubicBezTo>
                  <a:pt x="4271" y="943429"/>
                  <a:pt x="-860" y="885401"/>
                  <a:pt x="124" y="827315"/>
                </a:cubicBezTo>
                <a:cubicBezTo>
                  <a:pt x="1520" y="744944"/>
                  <a:pt x="13301" y="612252"/>
                  <a:pt x="25006" y="522515"/>
                </a:cubicBezTo>
                <a:cubicBezTo>
                  <a:pt x="26374" y="512031"/>
                  <a:pt x="29336" y="501815"/>
                  <a:pt x="31227" y="491413"/>
                </a:cubicBezTo>
                <a:cubicBezTo>
                  <a:pt x="33483" y="479004"/>
                  <a:pt x="35123" y="466487"/>
                  <a:pt x="37447" y="454090"/>
                </a:cubicBezTo>
                <a:cubicBezTo>
                  <a:pt x="41344" y="433307"/>
                  <a:pt x="46590" y="412773"/>
                  <a:pt x="49888" y="391886"/>
                </a:cubicBezTo>
                <a:cubicBezTo>
                  <a:pt x="52816" y="373340"/>
                  <a:pt x="53914" y="354550"/>
                  <a:pt x="56108" y="335902"/>
                </a:cubicBezTo>
                <a:cubicBezTo>
                  <a:pt x="57911" y="320577"/>
                  <a:pt x="65435" y="259723"/>
                  <a:pt x="68549" y="242596"/>
                </a:cubicBezTo>
                <a:cubicBezTo>
                  <a:pt x="73411" y="215853"/>
                  <a:pt x="74327" y="222374"/>
                  <a:pt x="80990" y="199053"/>
                </a:cubicBezTo>
                <a:cubicBezTo>
                  <a:pt x="88910" y="171334"/>
                  <a:pt x="85352" y="171668"/>
                  <a:pt x="99651" y="143070"/>
                </a:cubicBezTo>
                <a:cubicBezTo>
                  <a:pt x="102994" y="136383"/>
                  <a:pt x="107945" y="130629"/>
                  <a:pt x="112092" y="124409"/>
                </a:cubicBezTo>
                <a:cubicBezTo>
                  <a:pt x="122556" y="93014"/>
                  <a:pt x="110712" y="115816"/>
                  <a:pt x="136973" y="93307"/>
                </a:cubicBezTo>
                <a:cubicBezTo>
                  <a:pt x="145879" y="85674"/>
                  <a:pt x="152696" y="75752"/>
                  <a:pt x="161855" y="68425"/>
                </a:cubicBezTo>
                <a:cubicBezTo>
                  <a:pt x="173531" y="59084"/>
                  <a:pt x="187216" y="52514"/>
                  <a:pt x="199178" y="43543"/>
                </a:cubicBezTo>
                <a:cubicBezTo>
                  <a:pt x="204811" y="39318"/>
                  <a:pt x="233626" y="16988"/>
                  <a:pt x="242720" y="12441"/>
                </a:cubicBezTo>
                <a:cubicBezTo>
                  <a:pt x="248585" y="9509"/>
                  <a:pt x="255294" y="8656"/>
                  <a:pt x="261382" y="6221"/>
                </a:cubicBezTo>
                <a:cubicBezTo>
                  <a:pt x="265687" y="4499"/>
                  <a:pt x="269675" y="2074"/>
                  <a:pt x="273822" y="0"/>
                </a:cubicBezTo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296539" y="709127"/>
            <a:ext cx="1451111" cy="2282889"/>
          </a:xfrm>
          <a:custGeom>
            <a:avLst/>
            <a:gdLst>
              <a:gd name="connsiteX0" fmla="*/ 485192 w 1451111"/>
              <a:gd name="connsiteY0" fmla="*/ 31102 h 2282889"/>
              <a:gd name="connsiteX1" fmla="*/ 485192 w 1451111"/>
              <a:gd name="connsiteY1" fmla="*/ 31102 h 2282889"/>
              <a:gd name="connsiteX2" fmla="*/ 342122 w 1451111"/>
              <a:gd name="connsiteY2" fmla="*/ 37322 h 2282889"/>
              <a:gd name="connsiteX3" fmla="*/ 292359 w 1451111"/>
              <a:gd name="connsiteY3" fmla="*/ 55983 h 2282889"/>
              <a:gd name="connsiteX4" fmla="*/ 261257 w 1451111"/>
              <a:gd name="connsiteY4" fmla="*/ 62204 h 2282889"/>
              <a:gd name="connsiteX5" fmla="*/ 217714 w 1451111"/>
              <a:gd name="connsiteY5" fmla="*/ 93306 h 2282889"/>
              <a:gd name="connsiteX6" fmla="*/ 199053 w 1451111"/>
              <a:gd name="connsiteY6" fmla="*/ 118187 h 2282889"/>
              <a:gd name="connsiteX7" fmla="*/ 180392 w 1451111"/>
              <a:gd name="connsiteY7" fmla="*/ 130628 h 2282889"/>
              <a:gd name="connsiteX8" fmla="*/ 143069 w 1451111"/>
              <a:gd name="connsiteY8" fmla="*/ 180391 h 2282889"/>
              <a:gd name="connsiteX9" fmla="*/ 143069 w 1451111"/>
              <a:gd name="connsiteY9" fmla="*/ 180391 h 2282889"/>
              <a:gd name="connsiteX10" fmla="*/ 111967 w 1451111"/>
              <a:gd name="connsiteY10" fmla="*/ 230155 h 2282889"/>
              <a:gd name="connsiteX11" fmla="*/ 105747 w 1451111"/>
              <a:gd name="connsiteY11" fmla="*/ 248816 h 2282889"/>
              <a:gd name="connsiteX12" fmla="*/ 80865 w 1451111"/>
              <a:gd name="connsiteY12" fmla="*/ 304800 h 2282889"/>
              <a:gd name="connsiteX13" fmla="*/ 62204 w 1451111"/>
              <a:gd name="connsiteY13" fmla="*/ 373224 h 2282889"/>
              <a:gd name="connsiteX14" fmla="*/ 43543 w 1451111"/>
              <a:gd name="connsiteY14" fmla="*/ 391885 h 2282889"/>
              <a:gd name="connsiteX15" fmla="*/ 31102 w 1451111"/>
              <a:gd name="connsiteY15" fmla="*/ 441649 h 2282889"/>
              <a:gd name="connsiteX16" fmla="*/ 24881 w 1451111"/>
              <a:gd name="connsiteY16" fmla="*/ 460310 h 2282889"/>
              <a:gd name="connsiteX17" fmla="*/ 12441 w 1451111"/>
              <a:gd name="connsiteY17" fmla="*/ 516293 h 2282889"/>
              <a:gd name="connsiteX18" fmla="*/ 6220 w 1451111"/>
              <a:gd name="connsiteY18" fmla="*/ 597159 h 2282889"/>
              <a:gd name="connsiteX19" fmla="*/ 0 w 1451111"/>
              <a:gd name="connsiteY19" fmla="*/ 659363 h 2282889"/>
              <a:gd name="connsiteX20" fmla="*/ 6220 w 1451111"/>
              <a:gd name="connsiteY20" fmla="*/ 926840 h 2282889"/>
              <a:gd name="connsiteX21" fmla="*/ 24881 w 1451111"/>
              <a:gd name="connsiteY21" fmla="*/ 1057469 h 2282889"/>
              <a:gd name="connsiteX22" fmla="*/ 37322 w 1451111"/>
              <a:gd name="connsiteY22" fmla="*/ 1163216 h 2282889"/>
              <a:gd name="connsiteX23" fmla="*/ 49763 w 1451111"/>
              <a:gd name="connsiteY23" fmla="*/ 1200538 h 2282889"/>
              <a:gd name="connsiteX24" fmla="*/ 55983 w 1451111"/>
              <a:gd name="connsiteY24" fmla="*/ 1250302 h 2282889"/>
              <a:gd name="connsiteX25" fmla="*/ 62204 w 1451111"/>
              <a:gd name="connsiteY25" fmla="*/ 1306285 h 2282889"/>
              <a:gd name="connsiteX26" fmla="*/ 68424 w 1451111"/>
              <a:gd name="connsiteY26" fmla="*/ 1343608 h 2282889"/>
              <a:gd name="connsiteX27" fmla="*/ 74645 w 1451111"/>
              <a:gd name="connsiteY27" fmla="*/ 1393371 h 2282889"/>
              <a:gd name="connsiteX28" fmla="*/ 87085 w 1451111"/>
              <a:gd name="connsiteY28" fmla="*/ 1486677 h 2282889"/>
              <a:gd name="connsiteX29" fmla="*/ 93306 w 1451111"/>
              <a:gd name="connsiteY29" fmla="*/ 1579983 h 2282889"/>
              <a:gd name="connsiteX30" fmla="*/ 99526 w 1451111"/>
              <a:gd name="connsiteY30" fmla="*/ 1617306 h 2282889"/>
              <a:gd name="connsiteX31" fmla="*/ 105747 w 1451111"/>
              <a:gd name="connsiteY31" fmla="*/ 1679510 h 2282889"/>
              <a:gd name="connsiteX32" fmla="*/ 111967 w 1451111"/>
              <a:gd name="connsiteY32" fmla="*/ 1716832 h 2282889"/>
              <a:gd name="connsiteX33" fmla="*/ 124408 w 1451111"/>
              <a:gd name="connsiteY33" fmla="*/ 1797697 h 2282889"/>
              <a:gd name="connsiteX34" fmla="*/ 161730 w 1451111"/>
              <a:gd name="connsiteY34" fmla="*/ 1884783 h 2282889"/>
              <a:gd name="connsiteX35" fmla="*/ 186612 w 1451111"/>
              <a:gd name="connsiteY35" fmla="*/ 1940767 h 2282889"/>
              <a:gd name="connsiteX36" fmla="*/ 199053 w 1451111"/>
              <a:gd name="connsiteY36" fmla="*/ 1984310 h 2282889"/>
              <a:gd name="connsiteX37" fmla="*/ 217714 w 1451111"/>
              <a:gd name="connsiteY37" fmla="*/ 2015412 h 2282889"/>
              <a:gd name="connsiteX38" fmla="*/ 248816 w 1451111"/>
              <a:gd name="connsiteY38" fmla="*/ 2071395 h 2282889"/>
              <a:gd name="connsiteX39" fmla="*/ 311020 w 1451111"/>
              <a:gd name="connsiteY39" fmla="*/ 2127379 h 2282889"/>
              <a:gd name="connsiteX40" fmla="*/ 373224 w 1451111"/>
              <a:gd name="connsiteY40" fmla="*/ 2183363 h 2282889"/>
              <a:gd name="connsiteX41" fmla="*/ 422988 w 1451111"/>
              <a:gd name="connsiteY41" fmla="*/ 2214465 h 2282889"/>
              <a:gd name="connsiteX42" fmla="*/ 503853 w 1451111"/>
              <a:gd name="connsiteY42" fmla="*/ 2251787 h 2282889"/>
              <a:gd name="connsiteX43" fmla="*/ 547396 w 1451111"/>
              <a:gd name="connsiteY43" fmla="*/ 2270449 h 2282889"/>
              <a:gd name="connsiteX44" fmla="*/ 690465 w 1451111"/>
              <a:gd name="connsiteY44" fmla="*/ 2282889 h 2282889"/>
              <a:gd name="connsiteX45" fmla="*/ 821094 w 1451111"/>
              <a:gd name="connsiteY45" fmla="*/ 2276669 h 2282889"/>
              <a:gd name="connsiteX46" fmla="*/ 877077 w 1451111"/>
              <a:gd name="connsiteY46" fmla="*/ 2251787 h 2282889"/>
              <a:gd name="connsiteX47" fmla="*/ 901959 w 1451111"/>
              <a:gd name="connsiteY47" fmla="*/ 2245567 h 2282889"/>
              <a:gd name="connsiteX48" fmla="*/ 920620 w 1451111"/>
              <a:gd name="connsiteY48" fmla="*/ 2239346 h 2282889"/>
              <a:gd name="connsiteX49" fmla="*/ 982824 w 1451111"/>
              <a:gd name="connsiteY49" fmla="*/ 2208244 h 2282889"/>
              <a:gd name="connsiteX50" fmla="*/ 1020147 w 1451111"/>
              <a:gd name="connsiteY50" fmla="*/ 2195804 h 2282889"/>
              <a:gd name="connsiteX51" fmla="*/ 1038808 w 1451111"/>
              <a:gd name="connsiteY51" fmla="*/ 2189583 h 2282889"/>
              <a:gd name="connsiteX52" fmla="*/ 1069910 w 1451111"/>
              <a:gd name="connsiteY52" fmla="*/ 2170922 h 2282889"/>
              <a:gd name="connsiteX53" fmla="*/ 1125894 w 1451111"/>
              <a:gd name="connsiteY53" fmla="*/ 2139820 h 2282889"/>
              <a:gd name="connsiteX54" fmla="*/ 1150775 w 1451111"/>
              <a:gd name="connsiteY54" fmla="*/ 2114938 h 2282889"/>
              <a:gd name="connsiteX55" fmla="*/ 1175657 w 1451111"/>
              <a:gd name="connsiteY55" fmla="*/ 2096277 h 2282889"/>
              <a:gd name="connsiteX56" fmla="*/ 1219200 w 1451111"/>
              <a:gd name="connsiteY56" fmla="*/ 2040293 h 2282889"/>
              <a:gd name="connsiteX57" fmla="*/ 1237861 w 1451111"/>
              <a:gd name="connsiteY57" fmla="*/ 2021632 h 2282889"/>
              <a:gd name="connsiteX58" fmla="*/ 1262743 w 1451111"/>
              <a:gd name="connsiteY58" fmla="*/ 1984310 h 2282889"/>
              <a:gd name="connsiteX59" fmla="*/ 1306285 w 1451111"/>
              <a:gd name="connsiteY59" fmla="*/ 1928326 h 2282889"/>
              <a:gd name="connsiteX60" fmla="*/ 1331167 w 1451111"/>
              <a:gd name="connsiteY60" fmla="*/ 1897224 h 2282889"/>
              <a:gd name="connsiteX61" fmla="*/ 1343608 w 1451111"/>
              <a:gd name="connsiteY61" fmla="*/ 1878563 h 2282889"/>
              <a:gd name="connsiteX62" fmla="*/ 1356049 w 1451111"/>
              <a:gd name="connsiteY62" fmla="*/ 1847461 h 2282889"/>
              <a:gd name="connsiteX63" fmla="*/ 1374710 w 1451111"/>
              <a:gd name="connsiteY63" fmla="*/ 1828800 h 2282889"/>
              <a:gd name="connsiteX64" fmla="*/ 1393371 w 1451111"/>
              <a:gd name="connsiteY64" fmla="*/ 1747934 h 2282889"/>
              <a:gd name="connsiteX65" fmla="*/ 1412032 w 1451111"/>
              <a:gd name="connsiteY65" fmla="*/ 1710612 h 2282889"/>
              <a:gd name="connsiteX66" fmla="*/ 1424473 w 1451111"/>
              <a:gd name="connsiteY66" fmla="*/ 1642187 h 2282889"/>
              <a:gd name="connsiteX67" fmla="*/ 1430694 w 1451111"/>
              <a:gd name="connsiteY67" fmla="*/ 1604865 h 2282889"/>
              <a:gd name="connsiteX68" fmla="*/ 1443134 w 1451111"/>
              <a:gd name="connsiteY68" fmla="*/ 1567542 h 2282889"/>
              <a:gd name="connsiteX69" fmla="*/ 1418253 w 1451111"/>
              <a:gd name="connsiteY69" fmla="*/ 1156995 h 2282889"/>
              <a:gd name="connsiteX70" fmla="*/ 1412032 w 1451111"/>
              <a:gd name="connsiteY70" fmla="*/ 1107232 h 2282889"/>
              <a:gd name="connsiteX71" fmla="*/ 1393371 w 1451111"/>
              <a:gd name="connsiteY71" fmla="*/ 1057469 h 2282889"/>
              <a:gd name="connsiteX72" fmla="*/ 1368490 w 1451111"/>
              <a:gd name="connsiteY72" fmla="*/ 945502 h 2282889"/>
              <a:gd name="connsiteX73" fmla="*/ 1343608 w 1451111"/>
              <a:gd name="connsiteY73" fmla="*/ 889518 h 2282889"/>
              <a:gd name="connsiteX74" fmla="*/ 1312506 w 1451111"/>
              <a:gd name="connsiteY74" fmla="*/ 802432 h 2282889"/>
              <a:gd name="connsiteX75" fmla="*/ 1275183 w 1451111"/>
              <a:gd name="connsiteY75" fmla="*/ 721567 h 2282889"/>
              <a:gd name="connsiteX76" fmla="*/ 1262743 w 1451111"/>
              <a:gd name="connsiteY76" fmla="*/ 665583 h 2282889"/>
              <a:gd name="connsiteX77" fmla="*/ 1250302 w 1451111"/>
              <a:gd name="connsiteY77" fmla="*/ 634481 h 2282889"/>
              <a:gd name="connsiteX78" fmla="*/ 1225420 w 1451111"/>
              <a:gd name="connsiteY78" fmla="*/ 578497 h 2282889"/>
              <a:gd name="connsiteX79" fmla="*/ 1219200 w 1451111"/>
              <a:gd name="connsiteY79" fmla="*/ 553616 h 2282889"/>
              <a:gd name="connsiteX80" fmla="*/ 1194318 w 1451111"/>
              <a:gd name="connsiteY80" fmla="*/ 510073 h 2282889"/>
              <a:gd name="connsiteX81" fmla="*/ 1169437 w 1451111"/>
              <a:gd name="connsiteY81" fmla="*/ 441649 h 2282889"/>
              <a:gd name="connsiteX82" fmla="*/ 1156996 w 1451111"/>
              <a:gd name="connsiteY82" fmla="*/ 404326 h 2282889"/>
              <a:gd name="connsiteX83" fmla="*/ 1132114 w 1451111"/>
              <a:gd name="connsiteY83" fmla="*/ 354563 h 2282889"/>
              <a:gd name="connsiteX84" fmla="*/ 1125894 w 1451111"/>
              <a:gd name="connsiteY84" fmla="*/ 335902 h 2282889"/>
              <a:gd name="connsiteX85" fmla="*/ 1101012 w 1451111"/>
              <a:gd name="connsiteY85" fmla="*/ 298579 h 2282889"/>
              <a:gd name="connsiteX86" fmla="*/ 1088571 w 1451111"/>
              <a:gd name="connsiteY86" fmla="*/ 273697 h 2282889"/>
              <a:gd name="connsiteX87" fmla="*/ 1069910 w 1451111"/>
              <a:gd name="connsiteY87" fmla="*/ 255036 h 2282889"/>
              <a:gd name="connsiteX88" fmla="*/ 1051249 w 1451111"/>
              <a:gd name="connsiteY88" fmla="*/ 230155 h 2282889"/>
              <a:gd name="connsiteX89" fmla="*/ 982824 w 1451111"/>
              <a:gd name="connsiteY89" fmla="*/ 174171 h 2282889"/>
              <a:gd name="connsiteX90" fmla="*/ 920620 w 1451111"/>
              <a:gd name="connsiteY90" fmla="*/ 130628 h 2282889"/>
              <a:gd name="connsiteX91" fmla="*/ 901959 w 1451111"/>
              <a:gd name="connsiteY91" fmla="*/ 124408 h 2282889"/>
              <a:gd name="connsiteX92" fmla="*/ 852196 w 1451111"/>
              <a:gd name="connsiteY92" fmla="*/ 99526 h 2282889"/>
              <a:gd name="connsiteX93" fmla="*/ 796212 w 1451111"/>
              <a:gd name="connsiteY93" fmla="*/ 68424 h 2282889"/>
              <a:gd name="connsiteX94" fmla="*/ 765110 w 1451111"/>
              <a:gd name="connsiteY94" fmla="*/ 55983 h 2282889"/>
              <a:gd name="connsiteX95" fmla="*/ 727788 w 1451111"/>
              <a:gd name="connsiteY95" fmla="*/ 31102 h 2282889"/>
              <a:gd name="connsiteX96" fmla="*/ 702906 w 1451111"/>
              <a:gd name="connsiteY96" fmla="*/ 24881 h 2282889"/>
              <a:gd name="connsiteX97" fmla="*/ 678024 w 1451111"/>
              <a:gd name="connsiteY97" fmla="*/ 12440 h 2282889"/>
              <a:gd name="connsiteX98" fmla="*/ 634481 w 1451111"/>
              <a:gd name="connsiteY98" fmla="*/ 0 h 2282889"/>
              <a:gd name="connsiteX99" fmla="*/ 528734 w 1451111"/>
              <a:gd name="connsiteY99" fmla="*/ 6220 h 2282889"/>
              <a:gd name="connsiteX100" fmla="*/ 485192 w 1451111"/>
              <a:gd name="connsiteY100" fmla="*/ 31102 h 228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451111" h="2282889">
                <a:moveTo>
                  <a:pt x="485192" y="31102"/>
                </a:moveTo>
                <a:lnTo>
                  <a:pt x="485192" y="31102"/>
                </a:lnTo>
                <a:cubicBezTo>
                  <a:pt x="437502" y="33175"/>
                  <a:pt x="389736" y="33921"/>
                  <a:pt x="342122" y="37322"/>
                </a:cubicBezTo>
                <a:cubicBezTo>
                  <a:pt x="282659" y="41569"/>
                  <a:pt x="334688" y="40109"/>
                  <a:pt x="292359" y="55983"/>
                </a:cubicBezTo>
                <a:cubicBezTo>
                  <a:pt x="282460" y="59695"/>
                  <a:pt x="271624" y="60130"/>
                  <a:pt x="261257" y="62204"/>
                </a:cubicBezTo>
                <a:cubicBezTo>
                  <a:pt x="250657" y="69270"/>
                  <a:pt x="225434" y="85586"/>
                  <a:pt x="217714" y="93306"/>
                </a:cubicBezTo>
                <a:cubicBezTo>
                  <a:pt x="210383" y="100637"/>
                  <a:pt x="206384" y="110856"/>
                  <a:pt x="199053" y="118187"/>
                </a:cubicBezTo>
                <a:cubicBezTo>
                  <a:pt x="193767" y="123473"/>
                  <a:pt x="185393" y="125071"/>
                  <a:pt x="180392" y="130628"/>
                </a:cubicBezTo>
                <a:cubicBezTo>
                  <a:pt x="166521" y="146040"/>
                  <a:pt x="155510" y="163803"/>
                  <a:pt x="143069" y="180391"/>
                </a:cubicBezTo>
                <a:lnTo>
                  <a:pt x="143069" y="180391"/>
                </a:lnTo>
                <a:lnTo>
                  <a:pt x="111967" y="230155"/>
                </a:lnTo>
                <a:cubicBezTo>
                  <a:pt x="109894" y="236375"/>
                  <a:pt x="108679" y="242951"/>
                  <a:pt x="105747" y="248816"/>
                </a:cubicBezTo>
                <a:cubicBezTo>
                  <a:pt x="88373" y="283565"/>
                  <a:pt x="91563" y="251305"/>
                  <a:pt x="80865" y="304800"/>
                </a:cubicBezTo>
                <a:cubicBezTo>
                  <a:pt x="78436" y="316948"/>
                  <a:pt x="70097" y="365331"/>
                  <a:pt x="62204" y="373224"/>
                </a:cubicBezTo>
                <a:lnTo>
                  <a:pt x="43543" y="391885"/>
                </a:lnTo>
                <a:cubicBezTo>
                  <a:pt x="39396" y="408473"/>
                  <a:pt x="36510" y="425428"/>
                  <a:pt x="31102" y="441649"/>
                </a:cubicBezTo>
                <a:cubicBezTo>
                  <a:pt x="29028" y="447869"/>
                  <a:pt x="26682" y="454005"/>
                  <a:pt x="24881" y="460310"/>
                </a:cubicBezTo>
                <a:cubicBezTo>
                  <a:pt x="19026" y="480803"/>
                  <a:pt x="16715" y="494920"/>
                  <a:pt x="12441" y="516293"/>
                </a:cubicBezTo>
                <a:cubicBezTo>
                  <a:pt x="10367" y="543248"/>
                  <a:pt x="8562" y="570226"/>
                  <a:pt x="6220" y="597159"/>
                </a:cubicBezTo>
                <a:cubicBezTo>
                  <a:pt x="4415" y="617919"/>
                  <a:pt x="0" y="638525"/>
                  <a:pt x="0" y="659363"/>
                </a:cubicBezTo>
                <a:cubicBezTo>
                  <a:pt x="0" y="748546"/>
                  <a:pt x="1691" y="837772"/>
                  <a:pt x="6220" y="926840"/>
                </a:cubicBezTo>
                <a:cubicBezTo>
                  <a:pt x="13684" y="1073628"/>
                  <a:pt x="14093" y="981955"/>
                  <a:pt x="24881" y="1057469"/>
                </a:cubicBezTo>
                <a:cubicBezTo>
                  <a:pt x="26141" y="1066290"/>
                  <a:pt x="34834" y="1151604"/>
                  <a:pt x="37322" y="1163216"/>
                </a:cubicBezTo>
                <a:cubicBezTo>
                  <a:pt x="40070" y="1176039"/>
                  <a:pt x="45616" y="1188097"/>
                  <a:pt x="49763" y="1200538"/>
                </a:cubicBezTo>
                <a:cubicBezTo>
                  <a:pt x="51836" y="1217126"/>
                  <a:pt x="54030" y="1233699"/>
                  <a:pt x="55983" y="1250302"/>
                </a:cubicBezTo>
                <a:cubicBezTo>
                  <a:pt x="58177" y="1268949"/>
                  <a:pt x="59722" y="1287674"/>
                  <a:pt x="62204" y="1306285"/>
                </a:cubicBezTo>
                <a:cubicBezTo>
                  <a:pt x="63871" y="1318787"/>
                  <a:pt x="66640" y="1331122"/>
                  <a:pt x="68424" y="1343608"/>
                </a:cubicBezTo>
                <a:cubicBezTo>
                  <a:pt x="70788" y="1360157"/>
                  <a:pt x="72436" y="1376801"/>
                  <a:pt x="74645" y="1393371"/>
                </a:cubicBezTo>
                <a:cubicBezTo>
                  <a:pt x="78133" y="1419529"/>
                  <a:pt x="84857" y="1461056"/>
                  <a:pt x="87085" y="1486677"/>
                </a:cubicBezTo>
                <a:cubicBezTo>
                  <a:pt x="89785" y="1517731"/>
                  <a:pt x="90351" y="1548952"/>
                  <a:pt x="93306" y="1579983"/>
                </a:cubicBezTo>
                <a:cubicBezTo>
                  <a:pt x="94502" y="1592539"/>
                  <a:pt x="97962" y="1604791"/>
                  <a:pt x="99526" y="1617306"/>
                </a:cubicBezTo>
                <a:cubicBezTo>
                  <a:pt x="102111" y="1637983"/>
                  <a:pt x="103162" y="1658833"/>
                  <a:pt x="105747" y="1679510"/>
                </a:cubicBezTo>
                <a:cubicBezTo>
                  <a:pt x="107311" y="1692025"/>
                  <a:pt x="110049" y="1704366"/>
                  <a:pt x="111967" y="1716832"/>
                </a:cubicBezTo>
                <a:cubicBezTo>
                  <a:pt x="113543" y="1727079"/>
                  <a:pt x="121308" y="1785295"/>
                  <a:pt x="124408" y="1797697"/>
                </a:cubicBezTo>
                <a:cubicBezTo>
                  <a:pt x="136078" y="1844377"/>
                  <a:pt x="140368" y="1834939"/>
                  <a:pt x="161730" y="1884783"/>
                </a:cubicBezTo>
                <a:cubicBezTo>
                  <a:pt x="188377" y="1946961"/>
                  <a:pt x="160145" y="1901068"/>
                  <a:pt x="186612" y="1940767"/>
                </a:cubicBezTo>
                <a:cubicBezTo>
                  <a:pt x="188607" y="1948746"/>
                  <a:pt x="194589" y="1975381"/>
                  <a:pt x="199053" y="1984310"/>
                </a:cubicBezTo>
                <a:cubicBezTo>
                  <a:pt x="204460" y="1995124"/>
                  <a:pt x="212307" y="2004598"/>
                  <a:pt x="217714" y="2015412"/>
                </a:cubicBezTo>
                <a:cubicBezTo>
                  <a:pt x="237438" y="2054860"/>
                  <a:pt x="220268" y="2038769"/>
                  <a:pt x="248816" y="2071395"/>
                </a:cubicBezTo>
                <a:cubicBezTo>
                  <a:pt x="275236" y="2101589"/>
                  <a:pt x="278373" y="2097243"/>
                  <a:pt x="311020" y="2127379"/>
                </a:cubicBezTo>
                <a:cubicBezTo>
                  <a:pt x="428780" y="2236081"/>
                  <a:pt x="312379" y="2137729"/>
                  <a:pt x="373224" y="2183363"/>
                </a:cubicBezTo>
                <a:cubicBezTo>
                  <a:pt x="413792" y="2213789"/>
                  <a:pt x="389585" y="2203330"/>
                  <a:pt x="422988" y="2214465"/>
                </a:cubicBezTo>
                <a:cubicBezTo>
                  <a:pt x="473886" y="2252639"/>
                  <a:pt x="418527" y="2215217"/>
                  <a:pt x="503853" y="2251787"/>
                </a:cubicBezTo>
                <a:cubicBezTo>
                  <a:pt x="518367" y="2258008"/>
                  <a:pt x="532212" y="2266111"/>
                  <a:pt x="547396" y="2270449"/>
                </a:cubicBezTo>
                <a:cubicBezTo>
                  <a:pt x="574915" y="2278312"/>
                  <a:pt x="687238" y="2282687"/>
                  <a:pt x="690465" y="2282889"/>
                </a:cubicBezTo>
                <a:cubicBezTo>
                  <a:pt x="734008" y="2280816"/>
                  <a:pt x="777640" y="2280145"/>
                  <a:pt x="821094" y="2276669"/>
                </a:cubicBezTo>
                <a:cubicBezTo>
                  <a:pt x="852228" y="2274178"/>
                  <a:pt x="846389" y="2265426"/>
                  <a:pt x="877077" y="2251787"/>
                </a:cubicBezTo>
                <a:cubicBezTo>
                  <a:pt x="884889" y="2248315"/>
                  <a:pt x="893739" y="2247916"/>
                  <a:pt x="901959" y="2245567"/>
                </a:cubicBezTo>
                <a:cubicBezTo>
                  <a:pt x="908264" y="2243766"/>
                  <a:pt x="914481" y="2241648"/>
                  <a:pt x="920620" y="2239346"/>
                </a:cubicBezTo>
                <a:cubicBezTo>
                  <a:pt x="1018364" y="2202692"/>
                  <a:pt x="882142" y="2254008"/>
                  <a:pt x="982824" y="2208244"/>
                </a:cubicBezTo>
                <a:cubicBezTo>
                  <a:pt x="994762" y="2202817"/>
                  <a:pt x="1007706" y="2199951"/>
                  <a:pt x="1020147" y="2195804"/>
                </a:cubicBezTo>
                <a:cubicBezTo>
                  <a:pt x="1026367" y="2193731"/>
                  <a:pt x="1033186" y="2192956"/>
                  <a:pt x="1038808" y="2189583"/>
                </a:cubicBezTo>
                <a:cubicBezTo>
                  <a:pt x="1049175" y="2183363"/>
                  <a:pt x="1059341" y="2176794"/>
                  <a:pt x="1069910" y="2170922"/>
                </a:cubicBezTo>
                <a:cubicBezTo>
                  <a:pt x="1090565" y="2159447"/>
                  <a:pt x="1106451" y="2154943"/>
                  <a:pt x="1125894" y="2139820"/>
                </a:cubicBezTo>
                <a:cubicBezTo>
                  <a:pt x="1135152" y="2132619"/>
                  <a:pt x="1141948" y="2122662"/>
                  <a:pt x="1150775" y="2114938"/>
                </a:cubicBezTo>
                <a:cubicBezTo>
                  <a:pt x="1158577" y="2108111"/>
                  <a:pt x="1168651" y="2103919"/>
                  <a:pt x="1175657" y="2096277"/>
                </a:cubicBezTo>
                <a:cubicBezTo>
                  <a:pt x="1191632" y="2078850"/>
                  <a:pt x="1202483" y="2057010"/>
                  <a:pt x="1219200" y="2040293"/>
                </a:cubicBezTo>
                <a:cubicBezTo>
                  <a:pt x="1225420" y="2034073"/>
                  <a:pt x="1232460" y="2028576"/>
                  <a:pt x="1237861" y="2021632"/>
                </a:cubicBezTo>
                <a:cubicBezTo>
                  <a:pt x="1247041" y="2009830"/>
                  <a:pt x="1253564" y="1996112"/>
                  <a:pt x="1262743" y="1984310"/>
                </a:cubicBezTo>
                <a:lnTo>
                  <a:pt x="1306285" y="1928326"/>
                </a:lnTo>
                <a:cubicBezTo>
                  <a:pt x="1314488" y="1917886"/>
                  <a:pt x="1323802" y="1908271"/>
                  <a:pt x="1331167" y="1897224"/>
                </a:cubicBezTo>
                <a:cubicBezTo>
                  <a:pt x="1335314" y="1891004"/>
                  <a:pt x="1340265" y="1885250"/>
                  <a:pt x="1343608" y="1878563"/>
                </a:cubicBezTo>
                <a:cubicBezTo>
                  <a:pt x="1348602" y="1868576"/>
                  <a:pt x="1350131" y="1856930"/>
                  <a:pt x="1356049" y="1847461"/>
                </a:cubicBezTo>
                <a:cubicBezTo>
                  <a:pt x="1360711" y="1840001"/>
                  <a:pt x="1368490" y="1835020"/>
                  <a:pt x="1374710" y="1828800"/>
                </a:cubicBezTo>
                <a:cubicBezTo>
                  <a:pt x="1379894" y="1797693"/>
                  <a:pt x="1381675" y="1778344"/>
                  <a:pt x="1393371" y="1747934"/>
                </a:cubicBezTo>
                <a:cubicBezTo>
                  <a:pt x="1398364" y="1734952"/>
                  <a:pt x="1405812" y="1723053"/>
                  <a:pt x="1412032" y="1710612"/>
                </a:cubicBezTo>
                <a:cubicBezTo>
                  <a:pt x="1430360" y="1600650"/>
                  <a:pt x="1407088" y="1737804"/>
                  <a:pt x="1424473" y="1642187"/>
                </a:cubicBezTo>
                <a:cubicBezTo>
                  <a:pt x="1426729" y="1629778"/>
                  <a:pt x="1427635" y="1617101"/>
                  <a:pt x="1430694" y="1604865"/>
                </a:cubicBezTo>
                <a:cubicBezTo>
                  <a:pt x="1433875" y="1592143"/>
                  <a:pt x="1438987" y="1579983"/>
                  <a:pt x="1443134" y="1567542"/>
                </a:cubicBezTo>
                <a:cubicBezTo>
                  <a:pt x="1458539" y="1382700"/>
                  <a:pt x="1452355" y="1509380"/>
                  <a:pt x="1418253" y="1156995"/>
                </a:cubicBezTo>
                <a:cubicBezTo>
                  <a:pt x="1416643" y="1140356"/>
                  <a:pt x="1416086" y="1123450"/>
                  <a:pt x="1412032" y="1107232"/>
                </a:cubicBezTo>
                <a:cubicBezTo>
                  <a:pt x="1407735" y="1090045"/>
                  <a:pt x="1398112" y="1074538"/>
                  <a:pt x="1393371" y="1057469"/>
                </a:cubicBezTo>
                <a:cubicBezTo>
                  <a:pt x="1381805" y="1015831"/>
                  <a:pt x="1382639" y="985592"/>
                  <a:pt x="1368490" y="945502"/>
                </a:cubicBezTo>
                <a:cubicBezTo>
                  <a:pt x="1361693" y="926245"/>
                  <a:pt x="1351383" y="908401"/>
                  <a:pt x="1343608" y="889518"/>
                </a:cubicBezTo>
                <a:cubicBezTo>
                  <a:pt x="1295794" y="773398"/>
                  <a:pt x="1348721" y="896593"/>
                  <a:pt x="1312506" y="802432"/>
                </a:cubicBezTo>
                <a:cubicBezTo>
                  <a:pt x="1299092" y="767555"/>
                  <a:pt x="1291459" y="754118"/>
                  <a:pt x="1275183" y="721567"/>
                </a:cubicBezTo>
                <a:cubicBezTo>
                  <a:pt x="1272719" y="709245"/>
                  <a:pt x="1267134" y="678758"/>
                  <a:pt x="1262743" y="665583"/>
                </a:cubicBezTo>
                <a:cubicBezTo>
                  <a:pt x="1259212" y="654990"/>
                  <a:pt x="1254118" y="644975"/>
                  <a:pt x="1250302" y="634481"/>
                </a:cubicBezTo>
                <a:cubicBezTo>
                  <a:pt x="1232536" y="585625"/>
                  <a:pt x="1246823" y="610603"/>
                  <a:pt x="1225420" y="578497"/>
                </a:cubicBezTo>
                <a:cubicBezTo>
                  <a:pt x="1223347" y="570203"/>
                  <a:pt x="1222202" y="561621"/>
                  <a:pt x="1219200" y="553616"/>
                </a:cubicBezTo>
                <a:cubicBezTo>
                  <a:pt x="1212435" y="535576"/>
                  <a:pt x="1204631" y="525542"/>
                  <a:pt x="1194318" y="510073"/>
                </a:cubicBezTo>
                <a:cubicBezTo>
                  <a:pt x="1177328" y="459099"/>
                  <a:pt x="1204365" y="539447"/>
                  <a:pt x="1169437" y="441649"/>
                </a:cubicBezTo>
                <a:cubicBezTo>
                  <a:pt x="1165026" y="429299"/>
                  <a:pt x="1162861" y="416055"/>
                  <a:pt x="1156996" y="404326"/>
                </a:cubicBezTo>
                <a:cubicBezTo>
                  <a:pt x="1148702" y="387738"/>
                  <a:pt x="1137978" y="372157"/>
                  <a:pt x="1132114" y="354563"/>
                </a:cubicBezTo>
                <a:cubicBezTo>
                  <a:pt x="1130041" y="348343"/>
                  <a:pt x="1129078" y="341634"/>
                  <a:pt x="1125894" y="335902"/>
                </a:cubicBezTo>
                <a:cubicBezTo>
                  <a:pt x="1118633" y="322831"/>
                  <a:pt x="1107699" y="311953"/>
                  <a:pt x="1101012" y="298579"/>
                </a:cubicBezTo>
                <a:cubicBezTo>
                  <a:pt x="1096865" y="290285"/>
                  <a:pt x="1093961" y="281243"/>
                  <a:pt x="1088571" y="273697"/>
                </a:cubicBezTo>
                <a:cubicBezTo>
                  <a:pt x="1083458" y="266539"/>
                  <a:pt x="1075635" y="261715"/>
                  <a:pt x="1069910" y="255036"/>
                </a:cubicBezTo>
                <a:cubicBezTo>
                  <a:pt x="1063163" y="247165"/>
                  <a:pt x="1057996" y="238026"/>
                  <a:pt x="1051249" y="230155"/>
                </a:cubicBezTo>
                <a:cubicBezTo>
                  <a:pt x="1031251" y="206824"/>
                  <a:pt x="1008220" y="193218"/>
                  <a:pt x="982824" y="174171"/>
                </a:cubicBezTo>
                <a:cubicBezTo>
                  <a:pt x="964184" y="160191"/>
                  <a:pt x="940316" y="141570"/>
                  <a:pt x="920620" y="130628"/>
                </a:cubicBezTo>
                <a:cubicBezTo>
                  <a:pt x="914888" y="127444"/>
                  <a:pt x="908179" y="126481"/>
                  <a:pt x="901959" y="124408"/>
                </a:cubicBezTo>
                <a:cubicBezTo>
                  <a:pt x="858727" y="95586"/>
                  <a:pt x="913061" y="129959"/>
                  <a:pt x="852196" y="99526"/>
                </a:cubicBezTo>
                <a:cubicBezTo>
                  <a:pt x="789386" y="68121"/>
                  <a:pt x="850128" y="92387"/>
                  <a:pt x="796212" y="68424"/>
                </a:cubicBezTo>
                <a:cubicBezTo>
                  <a:pt x="786008" y="63889"/>
                  <a:pt x="774913" y="61330"/>
                  <a:pt x="765110" y="55983"/>
                </a:cubicBezTo>
                <a:cubicBezTo>
                  <a:pt x="751984" y="48823"/>
                  <a:pt x="741161" y="37789"/>
                  <a:pt x="727788" y="31102"/>
                </a:cubicBezTo>
                <a:cubicBezTo>
                  <a:pt x="720141" y="27279"/>
                  <a:pt x="710911" y="27883"/>
                  <a:pt x="702906" y="24881"/>
                </a:cubicBezTo>
                <a:cubicBezTo>
                  <a:pt x="694223" y="21625"/>
                  <a:pt x="686547" y="16093"/>
                  <a:pt x="678024" y="12440"/>
                </a:cubicBezTo>
                <a:cubicBezTo>
                  <a:pt x="665531" y="7086"/>
                  <a:pt x="647106" y="3156"/>
                  <a:pt x="634481" y="0"/>
                </a:cubicBezTo>
                <a:lnTo>
                  <a:pt x="528734" y="6220"/>
                </a:lnTo>
                <a:cubicBezTo>
                  <a:pt x="439188" y="12853"/>
                  <a:pt x="492449" y="26955"/>
                  <a:pt x="485192" y="3110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4076700"/>
            <a:ext cx="2362200" cy="914400"/>
            <a:chOff x="4191000" y="723900"/>
            <a:chExt cx="4447899" cy="1635967"/>
          </a:xfrm>
        </p:grpSpPr>
        <p:sp>
          <p:nvSpPr>
            <p:cNvPr id="3" name="Freeform 2"/>
            <p:cNvSpPr/>
            <p:nvPr/>
          </p:nvSpPr>
          <p:spPr>
            <a:xfrm>
              <a:off x="4191000" y="723900"/>
              <a:ext cx="4447899" cy="920620"/>
            </a:xfrm>
            <a:custGeom>
              <a:avLst/>
              <a:gdLst>
                <a:gd name="connsiteX0" fmla="*/ 12748 w 4447899"/>
                <a:gd name="connsiteY0" fmla="*/ 136849 h 920620"/>
                <a:gd name="connsiteX1" fmla="*/ 31410 w 4447899"/>
                <a:gd name="connsiteY1" fmla="*/ 267477 h 920620"/>
                <a:gd name="connsiteX2" fmla="*/ 37630 w 4447899"/>
                <a:gd name="connsiteY2" fmla="*/ 342122 h 920620"/>
                <a:gd name="connsiteX3" fmla="*/ 43850 w 4447899"/>
                <a:gd name="connsiteY3" fmla="*/ 385665 h 920620"/>
                <a:gd name="connsiteX4" fmla="*/ 56291 w 4447899"/>
                <a:gd name="connsiteY4" fmla="*/ 485192 h 920620"/>
                <a:gd name="connsiteX5" fmla="*/ 62512 w 4447899"/>
                <a:gd name="connsiteY5" fmla="*/ 534955 h 920620"/>
                <a:gd name="connsiteX6" fmla="*/ 68732 w 4447899"/>
                <a:gd name="connsiteY6" fmla="*/ 609600 h 920620"/>
                <a:gd name="connsiteX7" fmla="*/ 81173 w 4447899"/>
                <a:gd name="connsiteY7" fmla="*/ 783771 h 920620"/>
                <a:gd name="connsiteX8" fmla="*/ 99834 w 4447899"/>
                <a:gd name="connsiteY8" fmla="*/ 802433 h 920620"/>
                <a:gd name="connsiteX9" fmla="*/ 174479 w 4447899"/>
                <a:gd name="connsiteY9" fmla="*/ 814873 h 920620"/>
                <a:gd name="connsiteX10" fmla="*/ 261565 w 4447899"/>
                <a:gd name="connsiteY10" fmla="*/ 833535 h 920620"/>
                <a:gd name="connsiteX11" fmla="*/ 323769 w 4447899"/>
                <a:gd name="connsiteY11" fmla="*/ 839755 h 920620"/>
                <a:gd name="connsiteX12" fmla="*/ 473058 w 4447899"/>
                <a:gd name="connsiteY12" fmla="*/ 858416 h 920620"/>
                <a:gd name="connsiteX13" fmla="*/ 547703 w 4447899"/>
                <a:gd name="connsiteY13" fmla="*/ 864637 h 920620"/>
                <a:gd name="connsiteX14" fmla="*/ 609907 w 4447899"/>
                <a:gd name="connsiteY14" fmla="*/ 870857 h 920620"/>
                <a:gd name="connsiteX15" fmla="*/ 1754463 w 4447899"/>
                <a:gd name="connsiteY15" fmla="*/ 883298 h 920620"/>
                <a:gd name="connsiteX16" fmla="*/ 1804226 w 4447899"/>
                <a:gd name="connsiteY16" fmla="*/ 889518 h 920620"/>
                <a:gd name="connsiteX17" fmla="*/ 1878871 w 4447899"/>
                <a:gd name="connsiteY17" fmla="*/ 901959 h 920620"/>
                <a:gd name="connsiteX18" fmla="*/ 2177450 w 4447899"/>
                <a:gd name="connsiteY18" fmla="*/ 920620 h 920620"/>
                <a:gd name="connsiteX19" fmla="*/ 2500912 w 4447899"/>
                <a:gd name="connsiteY19" fmla="*/ 914400 h 920620"/>
                <a:gd name="connsiteX20" fmla="*/ 2563116 w 4447899"/>
                <a:gd name="connsiteY20" fmla="*/ 908180 h 920620"/>
                <a:gd name="connsiteX21" fmla="*/ 2662642 w 4447899"/>
                <a:gd name="connsiteY21" fmla="*/ 889518 h 920620"/>
                <a:gd name="connsiteX22" fmla="*/ 2861695 w 4447899"/>
                <a:gd name="connsiteY22" fmla="*/ 877077 h 920620"/>
                <a:gd name="connsiteX23" fmla="*/ 4230185 w 4447899"/>
                <a:gd name="connsiteY23" fmla="*/ 864637 h 920620"/>
                <a:gd name="connsiteX24" fmla="*/ 4317271 w 4447899"/>
                <a:gd name="connsiteY24" fmla="*/ 858416 h 920620"/>
                <a:gd name="connsiteX25" fmla="*/ 4379475 w 4447899"/>
                <a:gd name="connsiteY25" fmla="*/ 852196 h 920620"/>
                <a:gd name="connsiteX26" fmla="*/ 4410577 w 4447899"/>
                <a:gd name="connsiteY26" fmla="*/ 808653 h 920620"/>
                <a:gd name="connsiteX27" fmla="*/ 4423018 w 4447899"/>
                <a:gd name="connsiteY27" fmla="*/ 690465 h 920620"/>
                <a:gd name="connsiteX28" fmla="*/ 4435458 w 4447899"/>
                <a:gd name="connsiteY28" fmla="*/ 566057 h 920620"/>
                <a:gd name="connsiteX29" fmla="*/ 4447899 w 4447899"/>
                <a:gd name="connsiteY29" fmla="*/ 410547 h 920620"/>
                <a:gd name="connsiteX30" fmla="*/ 4435458 w 4447899"/>
                <a:gd name="connsiteY30" fmla="*/ 248816 h 920620"/>
                <a:gd name="connsiteX31" fmla="*/ 4429238 w 4447899"/>
                <a:gd name="connsiteY31" fmla="*/ 230155 h 920620"/>
                <a:gd name="connsiteX32" fmla="*/ 4423018 w 4447899"/>
                <a:gd name="connsiteY32" fmla="*/ 186612 h 920620"/>
                <a:gd name="connsiteX33" fmla="*/ 4416797 w 4447899"/>
                <a:gd name="connsiteY33" fmla="*/ 167951 h 920620"/>
                <a:gd name="connsiteX34" fmla="*/ 4404356 w 4447899"/>
                <a:gd name="connsiteY34" fmla="*/ 74645 h 920620"/>
                <a:gd name="connsiteX35" fmla="*/ 4398136 w 4447899"/>
                <a:gd name="connsiteY35" fmla="*/ 31102 h 920620"/>
                <a:gd name="connsiteX36" fmla="*/ 4373254 w 4447899"/>
                <a:gd name="connsiteY36" fmla="*/ 24882 h 920620"/>
                <a:gd name="connsiteX37" fmla="*/ 4298610 w 4447899"/>
                <a:gd name="connsiteY37" fmla="*/ 18661 h 920620"/>
                <a:gd name="connsiteX38" fmla="*/ 3968928 w 4447899"/>
                <a:gd name="connsiteY38" fmla="*/ 24882 h 920620"/>
                <a:gd name="connsiteX39" fmla="*/ 3894283 w 4447899"/>
                <a:gd name="connsiteY39" fmla="*/ 37322 h 920620"/>
                <a:gd name="connsiteX40" fmla="*/ 3788536 w 4447899"/>
                <a:gd name="connsiteY40" fmla="*/ 49763 h 920620"/>
                <a:gd name="connsiteX41" fmla="*/ 3210038 w 4447899"/>
                <a:gd name="connsiteY41" fmla="*/ 37322 h 920620"/>
                <a:gd name="connsiteX42" fmla="*/ 3098071 w 4447899"/>
                <a:gd name="connsiteY42" fmla="*/ 31102 h 920620"/>
                <a:gd name="connsiteX43" fmla="*/ 2936340 w 4447899"/>
                <a:gd name="connsiteY43" fmla="*/ 24882 h 920620"/>
                <a:gd name="connsiteX44" fmla="*/ 2612879 w 4447899"/>
                <a:gd name="connsiteY44" fmla="*/ 6220 h 920620"/>
                <a:gd name="connsiteX45" fmla="*/ 1798005 w 4447899"/>
                <a:gd name="connsiteY45" fmla="*/ 0 h 920620"/>
                <a:gd name="connsiteX46" fmla="*/ 1381238 w 4447899"/>
                <a:gd name="connsiteY46" fmla="*/ 6220 h 920620"/>
                <a:gd name="connsiteX47" fmla="*/ 1300373 w 4447899"/>
                <a:gd name="connsiteY47" fmla="*/ 12441 h 920620"/>
                <a:gd name="connsiteX48" fmla="*/ 1076438 w 4447899"/>
                <a:gd name="connsiteY48" fmla="*/ 24882 h 920620"/>
                <a:gd name="connsiteX49" fmla="*/ 914707 w 4447899"/>
                <a:gd name="connsiteY49" fmla="*/ 37322 h 920620"/>
                <a:gd name="connsiteX50" fmla="*/ 473058 w 4447899"/>
                <a:gd name="connsiteY50" fmla="*/ 49763 h 920620"/>
                <a:gd name="connsiteX51" fmla="*/ 174479 w 4447899"/>
                <a:gd name="connsiteY51" fmla="*/ 43543 h 920620"/>
                <a:gd name="connsiteX52" fmla="*/ 74952 w 4447899"/>
                <a:gd name="connsiteY52" fmla="*/ 37322 h 920620"/>
                <a:gd name="connsiteX53" fmla="*/ 6528 w 4447899"/>
                <a:gd name="connsiteY53" fmla="*/ 43543 h 920620"/>
                <a:gd name="connsiteX54" fmla="*/ 12748 w 4447899"/>
                <a:gd name="connsiteY54" fmla="*/ 136849 h 92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447899" h="920620">
                  <a:moveTo>
                    <a:pt x="12748" y="136849"/>
                  </a:moveTo>
                  <a:cubicBezTo>
                    <a:pt x="16895" y="174171"/>
                    <a:pt x="24355" y="203984"/>
                    <a:pt x="31410" y="267477"/>
                  </a:cubicBezTo>
                  <a:cubicBezTo>
                    <a:pt x="34167" y="292292"/>
                    <a:pt x="35016" y="317291"/>
                    <a:pt x="37630" y="342122"/>
                  </a:cubicBezTo>
                  <a:cubicBezTo>
                    <a:pt x="39165" y="356703"/>
                    <a:pt x="41954" y="371126"/>
                    <a:pt x="43850" y="385665"/>
                  </a:cubicBezTo>
                  <a:cubicBezTo>
                    <a:pt x="48174" y="418818"/>
                    <a:pt x="52144" y="452016"/>
                    <a:pt x="56291" y="485192"/>
                  </a:cubicBezTo>
                  <a:cubicBezTo>
                    <a:pt x="58365" y="501780"/>
                    <a:pt x="61124" y="518296"/>
                    <a:pt x="62512" y="534955"/>
                  </a:cubicBezTo>
                  <a:cubicBezTo>
                    <a:pt x="64585" y="559837"/>
                    <a:pt x="66865" y="584702"/>
                    <a:pt x="68732" y="609600"/>
                  </a:cubicBezTo>
                  <a:cubicBezTo>
                    <a:pt x="73085" y="667642"/>
                    <a:pt x="71905" y="726309"/>
                    <a:pt x="81173" y="783771"/>
                  </a:cubicBezTo>
                  <a:cubicBezTo>
                    <a:pt x="82574" y="792456"/>
                    <a:pt x="91488" y="799651"/>
                    <a:pt x="99834" y="802433"/>
                  </a:cubicBezTo>
                  <a:cubicBezTo>
                    <a:pt x="123764" y="810410"/>
                    <a:pt x="149708" y="810109"/>
                    <a:pt x="174479" y="814873"/>
                  </a:cubicBezTo>
                  <a:cubicBezTo>
                    <a:pt x="203633" y="820479"/>
                    <a:pt x="232281" y="828654"/>
                    <a:pt x="261565" y="833535"/>
                  </a:cubicBezTo>
                  <a:cubicBezTo>
                    <a:pt x="282120" y="836961"/>
                    <a:pt x="303074" y="837320"/>
                    <a:pt x="323769" y="839755"/>
                  </a:cubicBezTo>
                  <a:cubicBezTo>
                    <a:pt x="373576" y="845614"/>
                    <a:pt x="423081" y="854251"/>
                    <a:pt x="473058" y="858416"/>
                  </a:cubicBezTo>
                  <a:lnTo>
                    <a:pt x="547703" y="864637"/>
                  </a:lnTo>
                  <a:cubicBezTo>
                    <a:pt x="568455" y="866524"/>
                    <a:pt x="589135" y="869195"/>
                    <a:pt x="609907" y="870857"/>
                  </a:cubicBezTo>
                  <a:cubicBezTo>
                    <a:pt x="973136" y="899913"/>
                    <a:pt x="1568296" y="882196"/>
                    <a:pt x="1754463" y="883298"/>
                  </a:cubicBezTo>
                  <a:cubicBezTo>
                    <a:pt x="1771051" y="885371"/>
                    <a:pt x="1787694" y="887038"/>
                    <a:pt x="1804226" y="889518"/>
                  </a:cubicBezTo>
                  <a:cubicBezTo>
                    <a:pt x="1829172" y="893260"/>
                    <a:pt x="1853809" y="899095"/>
                    <a:pt x="1878871" y="901959"/>
                  </a:cubicBezTo>
                  <a:cubicBezTo>
                    <a:pt x="2001979" y="916029"/>
                    <a:pt x="2051752" y="915592"/>
                    <a:pt x="2177450" y="920620"/>
                  </a:cubicBezTo>
                  <a:lnTo>
                    <a:pt x="2500912" y="914400"/>
                  </a:lnTo>
                  <a:cubicBezTo>
                    <a:pt x="2521739" y="913728"/>
                    <a:pt x="2542533" y="911430"/>
                    <a:pt x="2563116" y="908180"/>
                  </a:cubicBezTo>
                  <a:cubicBezTo>
                    <a:pt x="2622933" y="898735"/>
                    <a:pt x="2608212" y="893705"/>
                    <a:pt x="2662642" y="889518"/>
                  </a:cubicBezTo>
                  <a:cubicBezTo>
                    <a:pt x="2728927" y="884419"/>
                    <a:pt x="2795217" y="877681"/>
                    <a:pt x="2861695" y="877077"/>
                  </a:cubicBezTo>
                  <a:lnTo>
                    <a:pt x="4230185" y="864637"/>
                  </a:lnTo>
                  <a:lnTo>
                    <a:pt x="4317271" y="858416"/>
                  </a:lnTo>
                  <a:cubicBezTo>
                    <a:pt x="4338037" y="856685"/>
                    <a:pt x="4359558" y="858324"/>
                    <a:pt x="4379475" y="852196"/>
                  </a:cubicBezTo>
                  <a:cubicBezTo>
                    <a:pt x="4394376" y="847611"/>
                    <a:pt x="4405077" y="819653"/>
                    <a:pt x="4410577" y="808653"/>
                  </a:cubicBezTo>
                  <a:cubicBezTo>
                    <a:pt x="4423478" y="744142"/>
                    <a:pt x="4413362" y="801505"/>
                    <a:pt x="4423018" y="690465"/>
                  </a:cubicBezTo>
                  <a:cubicBezTo>
                    <a:pt x="4432725" y="578839"/>
                    <a:pt x="4426370" y="693288"/>
                    <a:pt x="4435458" y="566057"/>
                  </a:cubicBezTo>
                  <a:cubicBezTo>
                    <a:pt x="4446261" y="414820"/>
                    <a:pt x="4435595" y="508983"/>
                    <a:pt x="4447899" y="410547"/>
                  </a:cubicBezTo>
                  <a:cubicBezTo>
                    <a:pt x="4445443" y="363875"/>
                    <a:pt x="4445573" y="299393"/>
                    <a:pt x="4435458" y="248816"/>
                  </a:cubicBezTo>
                  <a:cubicBezTo>
                    <a:pt x="4434172" y="242387"/>
                    <a:pt x="4431311" y="236375"/>
                    <a:pt x="4429238" y="230155"/>
                  </a:cubicBezTo>
                  <a:cubicBezTo>
                    <a:pt x="4427165" y="215641"/>
                    <a:pt x="4425893" y="200989"/>
                    <a:pt x="4423018" y="186612"/>
                  </a:cubicBezTo>
                  <a:cubicBezTo>
                    <a:pt x="4421732" y="180182"/>
                    <a:pt x="4418219" y="174352"/>
                    <a:pt x="4416797" y="167951"/>
                  </a:cubicBezTo>
                  <a:cubicBezTo>
                    <a:pt x="4410020" y="137455"/>
                    <a:pt x="4408204" y="105430"/>
                    <a:pt x="4404356" y="74645"/>
                  </a:cubicBezTo>
                  <a:cubicBezTo>
                    <a:pt x="4402537" y="60097"/>
                    <a:pt x="4405907" y="43535"/>
                    <a:pt x="4398136" y="31102"/>
                  </a:cubicBezTo>
                  <a:cubicBezTo>
                    <a:pt x="4393605" y="23852"/>
                    <a:pt x="4381737" y="25942"/>
                    <a:pt x="4373254" y="24882"/>
                  </a:cubicBezTo>
                  <a:cubicBezTo>
                    <a:pt x="4348479" y="21785"/>
                    <a:pt x="4323491" y="20735"/>
                    <a:pt x="4298610" y="18661"/>
                  </a:cubicBezTo>
                  <a:cubicBezTo>
                    <a:pt x="4188716" y="20735"/>
                    <a:pt x="4078725" y="19815"/>
                    <a:pt x="3968928" y="24882"/>
                  </a:cubicBezTo>
                  <a:cubicBezTo>
                    <a:pt x="3943730" y="26045"/>
                    <a:pt x="3919199" y="33388"/>
                    <a:pt x="3894283" y="37322"/>
                  </a:cubicBezTo>
                  <a:cubicBezTo>
                    <a:pt x="3846761" y="44825"/>
                    <a:pt x="3841665" y="44450"/>
                    <a:pt x="3788536" y="49763"/>
                  </a:cubicBezTo>
                  <a:lnTo>
                    <a:pt x="3210038" y="37322"/>
                  </a:lnTo>
                  <a:cubicBezTo>
                    <a:pt x="3172672" y="36312"/>
                    <a:pt x="3135412" y="32799"/>
                    <a:pt x="3098071" y="31102"/>
                  </a:cubicBezTo>
                  <a:lnTo>
                    <a:pt x="2936340" y="24882"/>
                  </a:lnTo>
                  <a:cubicBezTo>
                    <a:pt x="2828743" y="16604"/>
                    <a:pt x="2720838" y="7613"/>
                    <a:pt x="2612879" y="6220"/>
                  </a:cubicBezTo>
                  <a:lnTo>
                    <a:pt x="1798005" y="0"/>
                  </a:lnTo>
                  <a:lnTo>
                    <a:pt x="1381238" y="6220"/>
                  </a:lnTo>
                  <a:cubicBezTo>
                    <a:pt x="1354212" y="6896"/>
                    <a:pt x="1327348" y="10643"/>
                    <a:pt x="1300373" y="12441"/>
                  </a:cubicBezTo>
                  <a:cubicBezTo>
                    <a:pt x="926155" y="37389"/>
                    <a:pt x="1485840" y="-1531"/>
                    <a:pt x="1076438" y="24882"/>
                  </a:cubicBezTo>
                  <a:cubicBezTo>
                    <a:pt x="1007739" y="29314"/>
                    <a:pt x="985962" y="34224"/>
                    <a:pt x="914707" y="37322"/>
                  </a:cubicBezTo>
                  <a:cubicBezTo>
                    <a:pt x="826628" y="41152"/>
                    <a:pt x="548264" y="47835"/>
                    <a:pt x="473058" y="49763"/>
                  </a:cubicBezTo>
                  <a:lnTo>
                    <a:pt x="174479" y="43543"/>
                  </a:lnTo>
                  <a:cubicBezTo>
                    <a:pt x="141255" y="42505"/>
                    <a:pt x="108192" y="37322"/>
                    <a:pt x="74952" y="37322"/>
                  </a:cubicBezTo>
                  <a:cubicBezTo>
                    <a:pt x="52050" y="37322"/>
                    <a:pt x="21321" y="26060"/>
                    <a:pt x="6528" y="43543"/>
                  </a:cubicBezTo>
                  <a:cubicBezTo>
                    <a:pt x="-9544" y="62537"/>
                    <a:pt x="8601" y="99527"/>
                    <a:pt x="12748" y="136849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4785189" y="1021972"/>
              <a:ext cx="320679" cy="274205"/>
            </a:xfrm>
            <a:custGeom>
              <a:avLst/>
              <a:gdLst>
                <a:gd name="connsiteX0" fmla="*/ 220992 w 320679"/>
                <a:gd name="connsiteY0" fmla="*/ 12948 h 274205"/>
                <a:gd name="connsiteX1" fmla="*/ 183669 w 320679"/>
                <a:gd name="connsiteY1" fmla="*/ 508 h 274205"/>
                <a:gd name="connsiteX2" fmla="*/ 109025 w 320679"/>
                <a:gd name="connsiteY2" fmla="*/ 12948 h 274205"/>
                <a:gd name="connsiteX3" fmla="*/ 90363 w 320679"/>
                <a:gd name="connsiteY3" fmla="*/ 31610 h 274205"/>
                <a:gd name="connsiteX4" fmla="*/ 71702 w 320679"/>
                <a:gd name="connsiteY4" fmla="*/ 37830 h 274205"/>
                <a:gd name="connsiteX5" fmla="*/ 46821 w 320679"/>
                <a:gd name="connsiteY5" fmla="*/ 62712 h 274205"/>
                <a:gd name="connsiteX6" fmla="*/ 15718 w 320679"/>
                <a:gd name="connsiteY6" fmla="*/ 106254 h 274205"/>
                <a:gd name="connsiteX7" fmla="*/ 9498 w 320679"/>
                <a:gd name="connsiteY7" fmla="*/ 212001 h 274205"/>
                <a:gd name="connsiteX8" fmla="*/ 34380 w 320679"/>
                <a:gd name="connsiteY8" fmla="*/ 230663 h 274205"/>
                <a:gd name="connsiteX9" fmla="*/ 53041 w 320679"/>
                <a:gd name="connsiteY9" fmla="*/ 243103 h 274205"/>
                <a:gd name="connsiteX10" fmla="*/ 71702 w 320679"/>
                <a:gd name="connsiteY10" fmla="*/ 249324 h 274205"/>
                <a:gd name="connsiteX11" fmla="*/ 121465 w 320679"/>
                <a:gd name="connsiteY11" fmla="*/ 261765 h 274205"/>
                <a:gd name="connsiteX12" fmla="*/ 165008 w 320679"/>
                <a:gd name="connsiteY12" fmla="*/ 274205 h 274205"/>
                <a:gd name="connsiteX13" fmla="*/ 289416 w 320679"/>
                <a:gd name="connsiteY13" fmla="*/ 261765 h 274205"/>
                <a:gd name="connsiteX14" fmla="*/ 308078 w 320679"/>
                <a:gd name="connsiteY14" fmla="*/ 249324 h 274205"/>
                <a:gd name="connsiteX15" fmla="*/ 320518 w 320679"/>
                <a:gd name="connsiteY15" fmla="*/ 224442 h 274205"/>
                <a:gd name="connsiteX16" fmla="*/ 308078 w 320679"/>
                <a:gd name="connsiteY16" fmla="*/ 162238 h 274205"/>
                <a:gd name="connsiteX17" fmla="*/ 295637 w 320679"/>
                <a:gd name="connsiteY17" fmla="*/ 137357 h 274205"/>
                <a:gd name="connsiteX18" fmla="*/ 270755 w 320679"/>
                <a:gd name="connsiteY18" fmla="*/ 81373 h 274205"/>
                <a:gd name="connsiteX19" fmla="*/ 252094 w 320679"/>
                <a:gd name="connsiteY19" fmla="*/ 56491 h 274205"/>
                <a:gd name="connsiteX20" fmla="*/ 239653 w 320679"/>
                <a:gd name="connsiteY20" fmla="*/ 37830 h 274205"/>
                <a:gd name="connsiteX21" fmla="*/ 220992 w 320679"/>
                <a:gd name="connsiteY21" fmla="*/ 25389 h 274205"/>
                <a:gd name="connsiteX22" fmla="*/ 220992 w 320679"/>
                <a:gd name="connsiteY22" fmla="*/ 12948 h 27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0679" h="274205">
                  <a:moveTo>
                    <a:pt x="220992" y="12948"/>
                  </a:moveTo>
                  <a:cubicBezTo>
                    <a:pt x="214771" y="8801"/>
                    <a:pt x="196754" y="1380"/>
                    <a:pt x="183669" y="508"/>
                  </a:cubicBezTo>
                  <a:cubicBezTo>
                    <a:pt x="148947" y="-1807"/>
                    <a:pt x="135798" y="4024"/>
                    <a:pt x="109025" y="12948"/>
                  </a:cubicBezTo>
                  <a:cubicBezTo>
                    <a:pt x="102804" y="19169"/>
                    <a:pt x="97683" y="26730"/>
                    <a:pt x="90363" y="31610"/>
                  </a:cubicBezTo>
                  <a:cubicBezTo>
                    <a:pt x="84907" y="35247"/>
                    <a:pt x="77037" y="34019"/>
                    <a:pt x="71702" y="37830"/>
                  </a:cubicBezTo>
                  <a:cubicBezTo>
                    <a:pt x="62158" y="44648"/>
                    <a:pt x="54545" y="53885"/>
                    <a:pt x="46821" y="62712"/>
                  </a:cubicBezTo>
                  <a:cubicBezTo>
                    <a:pt x="36015" y="75062"/>
                    <a:pt x="25010" y="92316"/>
                    <a:pt x="15718" y="106254"/>
                  </a:cubicBezTo>
                  <a:cubicBezTo>
                    <a:pt x="2033" y="147312"/>
                    <a:pt x="-8382" y="161937"/>
                    <a:pt x="9498" y="212001"/>
                  </a:cubicBezTo>
                  <a:cubicBezTo>
                    <a:pt x="12985" y="221765"/>
                    <a:pt x="25944" y="224637"/>
                    <a:pt x="34380" y="230663"/>
                  </a:cubicBezTo>
                  <a:cubicBezTo>
                    <a:pt x="40463" y="235008"/>
                    <a:pt x="46354" y="239760"/>
                    <a:pt x="53041" y="243103"/>
                  </a:cubicBezTo>
                  <a:cubicBezTo>
                    <a:pt x="58906" y="246035"/>
                    <a:pt x="65376" y="247599"/>
                    <a:pt x="71702" y="249324"/>
                  </a:cubicBezTo>
                  <a:cubicBezTo>
                    <a:pt x="88198" y="253823"/>
                    <a:pt x="105244" y="256359"/>
                    <a:pt x="121465" y="261765"/>
                  </a:cubicBezTo>
                  <a:cubicBezTo>
                    <a:pt x="148237" y="270688"/>
                    <a:pt x="133766" y="266395"/>
                    <a:pt x="165008" y="274205"/>
                  </a:cubicBezTo>
                  <a:cubicBezTo>
                    <a:pt x="165668" y="274161"/>
                    <a:pt x="262750" y="271764"/>
                    <a:pt x="289416" y="261765"/>
                  </a:cubicBezTo>
                  <a:cubicBezTo>
                    <a:pt x="296416" y="259140"/>
                    <a:pt x="301857" y="253471"/>
                    <a:pt x="308078" y="249324"/>
                  </a:cubicBezTo>
                  <a:cubicBezTo>
                    <a:pt x="312225" y="241030"/>
                    <a:pt x="319679" y="233677"/>
                    <a:pt x="320518" y="224442"/>
                  </a:cubicBezTo>
                  <a:cubicBezTo>
                    <a:pt x="321806" y="210277"/>
                    <a:pt x="315162" y="178767"/>
                    <a:pt x="308078" y="162238"/>
                  </a:cubicBezTo>
                  <a:cubicBezTo>
                    <a:pt x="304425" y="153715"/>
                    <a:pt x="299081" y="145966"/>
                    <a:pt x="295637" y="137357"/>
                  </a:cubicBezTo>
                  <a:cubicBezTo>
                    <a:pt x="277244" y="91376"/>
                    <a:pt x="292516" y="111838"/>
                    <a:pt x="270755" y="81373"/>
                  </a:cubicBezTo>
                  <a:cubicBezTo>
                    <a:pt x="264729" y="72937"/>
                    <a:pt x="258120" y="64927"/>
                    <a:pt x="252094" y="56491"/>
                  </a:cubicBezTo>
                  <a:cubicBezTo>
                    <a:pt x="247749" y="50408"/>
                    <a:pt x="244939" y="43116"/>
                    <a:pt x="239653" y="37830"/>
                  </a:cubicBezTo>
                  <a:cubicBezTo>
                    <a:pt x="234367" y="32544"/>
                    <a:pt x="227679" y="28732"/>
                    <a:pt x="220992" y="25389"/>
                  </a:cubicBezTo>
                  <a:cubicBezTo>
                    <a:pt x="215127" y="22457"/>
                    <a:pt x="227213" y="17095"/>
                    <a:pt x="220992" y="12948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6195834" y="990763"/>
              <a:ext cx="369453" cy="286753"/>
            </a:xfrm>
            <a:custGeom>
              <a:avLst/>
              <a:gdLst>
                <a:gd name="connsiteX0" fmla="*/ 267767 w 369453"/>
                <a:gd name="connsiteY0" fmla="*/ 6835 h 286753"/>
                <a:gd name="connsiteX1" fmla="*/ 106036 w 369453"/>
                <a:gd name="connsiteY1" fmla="*/ 6835 h 286753"/>
                <a:gd name="connsiteX2" fmla="*/ 68714 w 369453"/>
                <a:gd name="connsiteY2" fmla="*/ 19276 h 286753"/>
                <a:gd name="connsiteX3" fmla="*/ 31391 w 369453"/>
                <a:gd name="connsiteY3" fmla="*/ 62819 h 286753"/>
                <a:gd name="connsiteX4" fmla="*/ 12730 w 369453"/>
                <a:gd name="connsiteY4" fmla="*/ 87700 h 286753"/>
                <a:gd name="connsiteX5" fmla="*/ 6510 w 369453"/>
                <a:gd name="connsiteY5" fmla="*/ 112582 h 286753"/>
                <a:gd name="connsiteX6" fmla="*/ 289 w 369453"/>
                <a:gd name="connsiteY6" fmla="*/ 131243 h 286753"/>
                <a:gd name="connsiteX7" fmla="*/ 6510 w 369453"/>
                <a:gd name="connsiteY7" fmla="*/ 212108 h 286753"/>
                <a:gd name="connsiteX8" fmla="*/ 56273 w 369453"/>
                <a:gd name="connsiteY8" fmla="*/ 230770 h 286753"/>
                <a:gd name="connsiteX9" fmla="*/ 99816 w 369453"/>
                <a:gd name="connsiteY9" fmla="*/ 255651 h 286753"/>
                <a:gd name="connsiteX10" fmla="*/ 137138 w 369453"/>
                <a:gd name="connsiteY10" fmla="*/ 268092 h 286753"/>
                <a:gd name="connsiteX11" fmla="*/ 218004 w 369453"/>
                <a:gd name="connsiteY11" fmla="*/ 280533 h 286753"/>
                <a:gd name="connsiteX12" fmla="*/ 249106 w 369453"/>
                <a:gd name="connsiteY12" fmla="*/ 286753 h 286753"/>
                <a:gd name="connsiteX13" fmla="*/ 329971 w 369453"/>
                <a:gd name="connsiteY13" fmla="*/ 274312 h 286753"/>
                <a:gd name="connsiteX14" fmla="*/ 348632 w 369453"/>
                <a:gd name="connsiteY14" fmla="*/ 261872 h 286753"/>
                <a:gd name="connsiteX15" fmla="*/ 354853 w 369453"/>
                <a:gd name="connsiteY15" fmla="*/ 243210 h 286753"/>
                <a:gd name="connsiteX16" fmla="*/ 367293 w 369453"/>
                <a:gd name="connsiteY16" fmla="*/ 181006 h 286753"/>
                <a:gd name="connsiteX17" fmla="*/ 342412 w 369453"/>
                <a:gd name="connsiteY17" fmla="*/ 62819 h 286753"/>
                <a:gd name="connsiteX18" fmla="*/ 317530 w 369453"/>
                <a:gd name="connsiteY18" fmla="*/ 56598 h 286753"/>
                <a:gd name="connsiteX19" fmla="*/ 292649 w 369453"/>
                <a:gd name="connsiteY19" fmla="*/ 44157 h 286753"/>
                <a:gd name="connsiteX20" fmla="*/ 267767 w 369453"/>
                <a:gd name="connsiteY20" fmla="*/ 6835 h 28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9453" h="286753">
                  <a:moveTo>
                    <a:pt x="267767" y="6835"/>
                  </a:moveTo>
                  <a:cubicBezTo>
                    <a:pt x="236665" y="615"/>
                    <a:pt x="198959" y="-4781"/>
                    <a:pt x="106036" y="6835"/>
                  </a:cubicBezTo>
                  <a:cubicBezTo>
                    <a:pt x="93024" y="8462"/>
                    <a:pt x="68714" y="19276"/>
                    <a:pt x="68714" y="19276"/>
                  </a:cubicBezTo>
                  <a:cubicBezTo>
                    <a:pt x="42075" y="59233"/>
                    <a:pt x="73627" y="14550"/>
                    <a:pt x="31391" y="62819"/>
                  </a:cubicBezTo>
                  <a:cubicBezTo>
                    <a:pt x="24564" y="70621"/>
                    <a:pt x="18950" y="79406"/>
                    <a:pt x="12730" y="87700"/>
                  </a:cubicBezTo>
                  <a:cubicBezTo>
                    <a:pt x="10657" y="95994"/>
                    <a:pt x="8859" y="104362"/>
                    <a:pt x="6510" y="112582"/>
                  </a:cubicBezTo>
                  <a:cubicBezTo>
                    <a:pt x="4709" y="118887"/>
                    <a:pt x="289" y="124686"/>
                    <a:pt x="289" y="131243"/>
                  </a:cubicBezTo>
                  <a:cubicBezTo>
                    <a:pt x="289" y="158278"/>
                    <a:pt x="-2039" y="186461"/>
                    <a:pt x="6510" y="212108"/>
                  </a:cubicBezTo>
                  <a:cubicBezTo>
                    <a:pt x="9467" y="220979"/>
                    <a:pt x="49659" y="229116"/>
                    <a:pt x="56273" y="230770"/>
                  </a:cubicBezTo>
                  <a:cubicBezTo>
                    <a:pt x="76189" y="260644"/>
                    <a:pt x="59105" y="244548"/>
                    <a:pt x="99816" y="255651"/>
                  </a:cubicBezTo>
                  <a:cubicBezTo>
                    <a:pt x="112468" y="259101"/>
                    <a:pt x="124156" y="266238"/>
                    <a:pt x="137138" y="268092"/>
                  </a:cubicBezTo>
                  <a:cubicBezTo>
                    <a:pt x="169782" y="272755"/>
                    <a:pt x="186336" y="274775"/>
                    <a:pt x="218004" y="280533"/>
                  </a:cubicBezTo>
                  <a:cubicBezTo>
                    <a:pt x="228406" y="282424"/>
                    <a:pt x="238739" y="284680"/>
                    <a:pt x="249106" y="286753"/>
                  </a:cubicBezTo>
                  <a:cubicBezTo>
                    <a:pt x="260354" y="285503"/>
                    <a:pt x="311112" y="282394"/>
                    <a:pt x="329971" y="274312"/>
                  </a:cubicBezTo>
                  <a:cubicBezTo>
                    <a:pt x="336842" y="271367"/>
                    <a:pt x="342412" y="266019"/>
                    <a:pt x="348632" y="261872"/>
                  </a:cubicBezTo>
                  <a:cubicBezTo>
                    <a:pt x="350706" y="255651"/>
                    <a:pt x="353379" y="249599"/>
                    <a:pt x="354853" y="243210"/>
                  </a:cubicBezTo>
                  <a:cubicBezTo>
                    <a:pt x="359608" y="222606"/>
                    <a:pt x="367293" y="181006"/>
                    <a:pt x="367293" y="181006"/>
                  </a:cubicBezTo>
                  <a:cubicBezTo>
                    <a:pt x="364950" y="143511"/>
                    <a:pt x="383406" y="86244"/>
                    <a:pt x="342412" y="62819"/>
                  </a:cubicBezTo>
                  <a:cubicBezTo>
                    <a:pt x="334989" y="58577"/>
                    <a:pt x="325535" y="59600"/>
                    <a:pt x="317530" y="56598"/>
                  </a:cubicBezTo>
                  <a:cubicBezTo>
                    <a:pt x="308848" y="53342"/>
                    <a:pt x="300600" y="48928"/>
                    <a:pt x="292649" y="44157"/>
                  </a:cubicBezTo>
                  <a:cubicBezTo>
                    <a:pt x="253601" y="20728"/>
                    <a:pt x="298869" y="13055"/>
                    <a:pt x="267767" y="6835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821120" y="976518"/>
              <a:ext cx="420459" cy="328401"/>
            </a:xfrm>
            <a:custGeom>
              <a:avLst/>
              <a:gdLst>
                <a:gd name="connsiteX0" fmla="*/ 196524 w 420459"/>
                <a:gd name="connsiteY0" fmla="*/ 1804 h 328401"/>
                <a:gd name="connsiteX1" fmla="*/ 134320 w 420459"/>
                <a:gd name="connsiteY1" fmla="*/ 8024 h 328401"/>
                <a:gd name="connsiteX2" fmla="*/ 103218 w 420459"/>
                <a:gd name="connsiteY2" fmla="*/ 20465 h 328401"/>
                <a:gd name="connsiteX3" fmla="*/ 78336 w 420459"/>
                <a:gd name="connsiteY3" fmla="*/ 26686 h 328401"/>
                <a:gd name="connsiteX4" fmla="*/ 47234 w 420459"/>
                <a:gd name="connsiteY4" fmla="*/ 70228 h 328401"/>
                <a:gd name="connsiteX5" fmla="*/ 9912 w 420459"/>
                <a:gd name="connsiteY5" fmla="*/ 119992 h 328401"/>
                <a:gd name="connsiteX6" fmla="*/ 9912 w 420459"/>
                <a:gd name="connsiteY6" fmla="*/ 238179 h 328401"/>
                <a:gd name="connsiteX7" fmla="*/ 28573 w 420459"/>
                <a:gd name="connsiteY7" fmla="*/ 263061 h 328401"/>
                <a:gd name="connsiteX8" fmla="*/ 72116 w 420459"/>
                <a:gd name="connsiteY8" fmla="*/ 300384 h 328401"/>
                <a:gd name="connsiteX9" fmla="*/ 96998 w 420459"/>
                <a:gd name="connsiteY9" fmla="*/ 306604 h 328401"/>
                <a:gd name="connsiteX10" fmla="*/ 121879 w 420459"/>
                <a:gd name="connsiteY10" fmla="*/ 319045 h 328401"/>
                <a:gd name="connsiteX11" fmla="*/ 314712 w 420459"/>
                <a:gd name="connsiteY11" fmla="*/ 319045 h 328401"/>
                <a:gd name="connsiteX12" fmla="*/ 352034 w 420459"/>
                <a:gd name="connsiteY12" fmla="*/ 306604 h 328401"/>
                <a:gd name="connsiteX13" fmla="*/ 395577 w 420459"/>
                <a:gd name="connsiteY13" fmla="*/ 281722 h 328401"/>
                <a:gd name="connsiteX14" fmla="*/ 408018 w 420459"/>
                <a:gd name="connsiteY14" fmla="*/ 263061 h 328401"/>
                <a:gd name="connsiteX15" fmla="*/ 420459 w 420459"/>
                <a:gd name="connsiteY15" fmla="*/ 213298 h 328401"/>
                <a:gd name="connsiteX16" fmla="*/ 408018 w 420459"/>
                <a:gd name="connsiteY16" fmla="*/ 126212 h 328401"/>
                <a:gd name="connsiteX17" fmla="*/ 376916 w 420459"/>
                <a:gd name="connsiteY17" fmla="*/ 95110 h 328401"/>
                <a:gd name="connsiteX18" fmla="*/ 358255 w 420459"/>
                <a:gd name="connsiteY18" fmla="*/ 76449 h 328401"/>
                <a:gd name="connsiteX19" fmla="*/ 345814 w 420459"/>
                <a:gd name="connsiteY19" fmla="*/ 57788 h 328401"/>
                <a:gd name="connsiteX20" fmla="*/ 320932 w 420459"/>
                <a:gd name="connsiteY20" fmla="*/ 45347 h 328401"/>
                <a:gd name="connsiteX21" fmla="*/ 302271 w 420459"/>
                <a:gd name="connsiteY21" fmla="*/ 32906 h 328401"/>
                <a:gd name="connsiteX22" fmla="*/ 258728 w 420459"/>
                <a:gd name="connsiteY22" fmla="*/ 20465 h 328401"/>
                <a:gd name="connsiteX23" fmla="*/ 233847 w 420459"/>
                <a:gd name="connsiteY23" fmla="*/ 8024 h 328401"/>
                <a:gd name="connsiteX24" fmla="*/ 196524 w 420459"/>
                <a:gd name="connsiteY24" fmla="*/ 1804 h 32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0459" h="328401">
                  <a:moveTo>
                    <a:pt x="196524" y="1804"/>
                  </a:moveTo>
                  <a:cubicBezTo>
                    <a:pt x="179936" y="1804"/>
                    <a:pt x="154753" y="3937"/>
                    <a:pt x="134320" y="8024"/>
                  </a:cubicBezTo>
                  <a:cubicBezTo>
                    <a:pt x="123371" y="10214"/>
                    <a:pt x="113811" y="16934"/>
                    <a:pt x="103218" y="20465"/>
                  </a:cubicBezTo>
                  <a:cubicBezTo>
                    <a:pt x="95107" y="23169"/>
                    <a:pt x="86630" y="24612"/>
                    <a:pt x="78336" y="26686"/>
                  </a:cubicBezTo>
                  <a:cubicBezTo>
                    <a:pt x="22053" y="82969"/>
                    <a:pt x="96354" y="4734"/>
                    <a:pt x="47234" y="70228"/>
                  </a:cubicBezTo>
                  <a:cubicBezTo>
                    <a:pt x="78" y="133102"/>
                    <a:pt x="40025" y="59767"/>
                    <a:pt x="9912" y="119992"/>
                  </a:cubicBezTo>
                  <a:cubicBezTo>
                    <a:pt x="-1687" y="166389"/>
                    <a:pt x="-4829" y="168155"/>
                    <a:pt x="9912" y="238179"/>
                  </a:cubicBezTo>
                  <a:cubicBezTo>
                    <a:pt x="12048" y="248324"/>
                    <a:pt x="21826" y="255189"/>
                    <a:pt x="28573" y="263061"/>
                  </a:cubicBezTo>
                  <a:cubicBezTo>
                    <a:pt x="37910" y="273954"/>
                    <a:pt x="59826" y="294239"/>
                    <a:pt x="72116" y="300384"/>
                  </a:cubicBezTo>
                  <a:cubicBezTo>
                    <a:pt x="79763" y="304207"/>
                    <a:pt x="88704" y="304531"/>
                    <a:pt x="96998" y="306604"/>
                  </a:cubicBezTo>
                  <a:cubicBezTo>
                    <a:pt x="105292" y="310751"/>
                    <a:pt x="113197" y="315789"/>
                    <a:pt x="121879" y="319045"/>
                  </a:cubicBezTo>
                  <a:cubicBezTo>
                    <a:pt x="177070" y="339742"/>
                    <a:pt x="295750" y="319747"/>
                    <a:pt x="314712" y="319045"/>
                  </a:cubicBezTo>
                  <a:cubicBezTo>
                    <a:pt x="327153" y="314898"/>
                    <a:pt x="340305" y="312469"/>
                    <a:pt x="352034" y="306604"/>
                  </a:cubicBezTo>
                  <a:cubicBezTo>
                    <a:pt x="383603" y="290820"/>
                    <a:pt x="369200" y="299307"/>
                    <a:pt x="395577" y="281722"/>
                  </a:cubicBezTo>
                  <a:cubicBezTo>
                    <a:pt x="399724" y="275502"/>
                    <a:pt x="405463" y="270087"/>
                    <a:pt x="408018" y="263061"/>
                  </a:cubicBezTo>
                  <a:cubicBezTo>
                    <a:pt x="413861" y="246992"/>
                    <a:pt x="420459" y="213298"/>
                    <a:pt x="420459" y="213298"/>
                  </a:cubicBezTo>
                  <a:cubicBezTo>
                    <a:pt x="418870" y="195825"/>
                    <a:pt x="419984" y="150144"/>
                    <a:pt x="408018" y="126212"/>
                  </a:cubicBezTo>
                  <a:cubicBezTo>
                    <a:pt x="394985" y="100147"/>
                    <a:pt x="398242" y="112882"/>
                    <a:pt x="376916" y="95110"/>
                  </a:cubicBezTo>
                  <a:cubicBezTo>
                    <a:pt x="370158" y="89478"/>
                    <a:pt x="363887" y="83207"/>
                    <a:pt x="358255" y="76449"/>
                  </a:cubicBezTo>
                  <a:cubicBezTo>
                    <a:pt x="353469" y="70706"/>
                    <a:pt x="351557" y="62574"/>
                    <a:pt x="345814" y="57788"/>
                  </a:cubicBezTo>
                  <a:cubicBezTo>
                    <a:pt x="338690" y="51852"/>
                    <a:pt x="328983" y="49948"/>
                    <a:pt x="320932" y="45347"/>
                  </a:cubicBezTo>
                  <a:cubicBezTo>
                    <a:pt x="314441" y="41638"/>
                    <a:pt x="308958" y="36249"/>
                    <a:pt x="302271" y="32906"/>
                  </a:cubicBezTo>
                  <a:cubicBezTo>
                    <a:pt x="287239" y="25390"/>
                    <a:pt x="274663" y="26441"/>
                    <a:pt x="258728" y="20465"/>
                  </a:cubicBezTo>
                  <a:cubicBezTo>
                    <a:pt x="250046" y="17209"/>
                    <a:pt x="242456" y="11468"/>
                    <a:pt x="233847" y="8024"/>
                  </a:cubicBezTo>
                  <a:cubicBezTo>
                    <a:pt x="201107" y="-5072"/>
                    <a:pt x="213112" y="1804"/>
                    <a:pt x="196524" y="1804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6212940" y="1694284"/>
              <a:ext cx="18661" cy="224851"/>
            </a:xfrm>
            <a:custGeom>
              <a:avLst/>
              <a:gdLst>
                <a:gd name="connsiteX0" fmla="*/ 0 w 18661"/>
                <a:gd name="connsiteY0" fmla="*/ 0 h 224851"/>
                <a:gd name="connsiteX1" fmla="*/ 6221 w 18661"/>
                <a:gd name="connsiteY1" fmla="*/ 87085 h 224851"/>
                <a:gd name="connsiteX2" fmla="*/ 12441 w 18661"/>
                <a:gd name="connsiteY2" fmla="*/ 223934 h 224851"/>
                <a:gd name="connsiteX3" fmla="*/ 18661 w 18661"/>
                <a:gd name="connsiteY3" fmla="*/ 223934 h 22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1" h="224851">
                  <a:moveTo>
                    <a:pt x="0" y="0"/>
                  </a:moveTo>
                  <a:cubicBezTo>
                    <a:pt x="2074" y="29028"/>
                    <a:pt x="4607" y="58028"/>
                    <a:pt x="6221" y="87085"/>
                  </a:cubicBezTo>
                  <a:cubicBezTo>
                    <a:pt x="8754" y="132678"/>
                    <a:pt x="8307" y="178458"/>
                    <a:pt x="12441" y="223934"/>
                  </a:cubicBezTo>
                  <a:cubicBezTo>
                    <a:pt x="12629" y="225999"/>
                    <a:pt x="16588" y="223934"/>
                    <a:pt x="18661" y="223934"/>
                  </a:cubicBezTo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411993" y="1694284"/>
              <a:ext cx="6221" cy="267477"/>
            </a:xfrm>
            <a:custGeom>
              <a:avLst/>
              <a:gdLst>
                <a:gd name="connsiteX0" fmla="*/ 0 w 6221"/>
                <a:gd name="connsiteY0" fmla="*/ 0 h 267477"/>
                <a:gd name="connsiteX1" fmla="*/ 6221 w 6221"/>
                <a:gd name="connsiteY1" fmla="*/ 267477 h 26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1" h="267477">
                  <a:moveTo>
                    <a:pt x="0" y="0"/>
                  </a:moveTo>
                  <a:lnTo>
                    <a:pt x="6221" y="267477"/>
                  </a:lnTo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71594" y="1936880"/>
              <a:ext cx="1474407" cy="422987"/>
            </a:xfrm>
            <a:custGeom>
              <a:avLst/>
              <a:gdLst>
                <a:gd name="connsiteX0" fmla="*/ 528905 w 1474407"/>
                <a:gd name="connsiteY0" fmla="*/ 0 h 422987"/>
                <a:gd name="connsiteX1" fmla="*/ 497803 w 1474407"/>
                <a:gd name="connsiteY1" fmla="*/ 12440 h 422987"/>
                <a:gd name="connsiteX2" fmla="*/ 454260 w 1474407"/>
                <a:gd name="connsiteY2" fmla="*/ 43542 h 422987"/>
                <a:gd name="connsiteX3" fmla="*/ 410718 w 1474407"/>
                <a:gd name="connsiteY3" fmla="*/ 49763 h 422987"/>
                <a:gd name="connsiteX4" fmla="*/ 392056 w 1474407"/>
                <a:gd name="connsiteY4" fmla="*/ 55983 h 422987"/>
                <a:gd name="connsiteX5" fmla="*/ 323632 w 1474407"/>
                <a:gd name="connsiteY5" fmla="*/ 87085 h 422987"/>
                <a:gd name="connsiteX6" fmla="*/ 304971 w 1474407"/>
                <a:gd name="connsiteY6" fmla="*/ 99526 h 422987"/>
                <a:gd name="connsiteX7" fmla="*/ 267648 w 1474407"/>
                <a:gd name="connsiteY7" fmla="*/ 111967 h 422987"/>
                <a:gd name="connsiteX8" fmla="*/ 248987 w 1474407"/>
                <a:gd name="connsiteY8" fmla="*/ 124408 h 422987"/>
                <a:gd name="connsiteX9" fmla="*/ 224105 w 1474407"/>
                <a:gd name="connsiteY9" fmla="*/ 130628 h 422987"/>
                <a:gd name="connsiteX10" fmla="*/ 180562 w 1474407"/>
                <a:gd name="connsiteY10" fmla="*/ 143069 h 422987"/>
                <a:gd name="connsiteX11" fmla="*/ 155681 w 1474407"/>
                <a:gd name="connsiteY11" fmla="*/ 155510 h 422987"/>
                <a:gd name="connsiteX12" fmla="*/ 137020 w 1474407"/>
                <a:gd name="connsiteY12" fmla="*/ 167951 h 422987"/>
                <a:gd name="connsiteX13" fmla="*/ 112138 w 1474407"/>
                <a:gd name="connsiteY13" fmla="*/ 174171 h 422987"/>
                <a:gd name="connsiteX14" fmla="*/ 68595 w 1474407"/>
                <a:gd name="connsiteY14" fmla="*/ 186612 h 422987"/>
                <a:gd name="connsiteX15" fmla="*/ 49934 w 1474407"/>
                <a:gd name="connsiteY15" fmla="*/ 199053 h 422987"/>
                <a:gd name="connsiteX16" fmla="*/ 12611 w 1474407"/>
                <a:gd name="connsiteY16" fmla="*/ 211493 h 422987"/>
                <a:gd name="connsiteX17" fmla="*/ 18832 w 1474407"/>
                <a:gd name="connsiteY17" fmla="*/ 373224 h 422987"/>
                <a:gd name="connsiteX18" fmla="*/ 49934 w 1474407"/>
                <a:gd name="connsiteY18" fmla="*/ 379444 h 422987"/>
                <a:gd name="connsiteX19" fmla="*/ 68595 w 1474407"/>
                <a:gd name="connsiteY19" fmla="*/ 385665 h 422987"/>
                <a:gd name="connsiteX20" fmla="*/ 105918 w 1474407"/>
                <a:gd name="connsiteY20" fmla="*/ 391885 h 422987"/>
                <a:gd name="connsiteX21" fmla="*/ 130799 w 1474407"/>
                <a:gd name="connsiteY21" fmla="*/ 398106 h 422987"/>
                <a:gd name="connsiteX22" fmla="*/ 149460 w 1474407"/>
                <a:gd name="connsiteY22" fmla="*/ 404326 h 422987"/>
                <a:gd name="connsiteX23" fmla="*/ 199224 w 1474407"/>
                <a:gd name="connsiteY23" fmla="*/ 410546 h 422987"/>
                <a:gd name="connsiteX24" fmla="*/ 298750 w 1474407"/>
                <a:gd name="connsiteY24" fmla="*/ 422987 h 422987"/>
                <a:gd name="connsiteX25" fmla="*/ 566228 w 1474407"/>
                <a:gd name="connsiteY25" fmla="*/ 416767 h 422987"/>
                <a:gd name="connsiteX26" fmla="*/ 603550 w 1474407"/>
                <a:gd name="connsiteY26" fmla="*/ 410546 h 422987"/>
                <a:gd name="connsiteX27" fmla="*/ 740399 w 1474407"/>
                <a:gd name="connsiteY27" fmla="*/ 398106 h 422987"/>
                <a:gd name="connsiteX28" fmla="*/ 871028 w 1474407"/>
                <a:gd name="connsiteY28" fmla="*/ 385665 h 422987"/>
                <a:gd name="connsiteX29" fmla="*/ 1331338 w 1474407"/>
                <a:gd name="connsiteY29" fmla="*/ 391885 h 422987"/>
                <a:gd name="connsiteX30" fmla="*/ 1368660 w 1474407"/>
                <a:gd name="connsiteY30" fmla="*/ 398106 h 422987"/>
                <a:gd name="connsiteX31" fmla="*/ 1449526 w 1474407"/>
                <a:gd name="connsiteY31" fmla="*/ 404326 h 422987"/>
                <a:gd name="connsiteX32" fmla="*/ 1468187 w 1474407"/>
                <a:gd name="connsiteY32" fmla="*/ 398106 h 422987"/>
                <a:gd name="connsiteX33" fmla="*/ 1474407 w 1474407"/>
                <a:gd name="connsiteY33" fmla="*/ 373224 h 422987"/>
                <a:gd name="connsiteX34" fmla="*/ 1468187 w 1474407"/>
                <a:gd name="connsiteY34" fmla="*/ 242595 h 422987"/>
                <a:gd name="connsiteX35" fmla="*/ 1461967 w 1474407"/>
                <a:gd name="connsiteY35" fmla="*/ 174171 h 422987"/>
                <a:gd name="connsiteX36" fmla="*/ 1418424 w 1474407"/>
                <a:gd name="connsiteY36" fmla="*/ 155510 h 422987"/>
                <a:gd name="connsiteX37" fmla="*/ 1387322 w 1474407"/>
                <a:gd name="connsiteY37" fmla="*/ 149289 h 422987"/>
                <a:gd name="connsiteX38" fmla="*/ 1318897 w 1474407"/>
                <a:gd name="connsiteY38" fmla="*/ 136849 h 422987"/>
                <a:gd name="connsiteX39" fmla="*/ 1206930 w 1474407"/>
                <a:gd name="connsiteY39" fmla="*/ 130628 h 422987"/>
                <a:gd name="connsiteX40" fmla="*/ 1163387 w 1474407"/>
                <a:gd name="connsiteY40" fmla="*/ 111967 h 422987"/>
                <a:gd name="connsiteX41" fmla="*/ 1138505 w 1474407"/>
                <a:gd name="connsiteY41" fmla="*/ 105746 h 422987"/>
                <a:gd name="connsiteX42" fmla="*/ 1101183 w 1474407"/>
                <a:gd name="connsiteY42" fmla="*/ 93306 h 422987"/>
                <a:gd name="connsiteX43" fmla="*/ 1082522 w 1474407"/>
                <a:gd name="connsiteY43" fmla="*/ 87085 h 422987"/>
                <a:gd name="connsiteX44" fmla="*/ 1038979 w 1474407"/>
                <a:gd name="connsiteY44" fmla="*/ 68424 h 422987"/>
                <a:gd name="connsiteX45" fmla="*/ 995436 w 1474407"/>
                <a:gd name="connsiteY45" fmla="*/ 62204 h 422987"/>
                <a:gd name="connsiteX46" fmla="*/ 951893 w 1474407"/>
                <a:gd name="connsiteY46" fmla="*/ 49763 h 422987"/>
                <a:gd name="connsiteX47" fmla="*/ 889689 w 1474407"/>
                <a:gd name="connsiteY47" fmla="*/ 37322 h 422987"/>
                <a:gd name="connsiteX48" fmla="*/ 839926 w 1474407"/>
                <a:gd name="connsiteY48" fmla="*/ 24881 h 422987"/>
                <a:gd name="connsiteX49" fmla="*/ 821264 w 1474407"/>
                <a:gd name="connsiteY49" fmla="*/ 18661 h 422987"/>
                <a:gd name="connsiteX50" fmla="*/ 665754 w 1474407"/>
                <a:gd name="connsiteY50" fmla="*/ 12440 h 422987"/>
                <a:gd name="connsiteX51" fmla="*/ 528905 w 1474407"/>
                <a:gd name="connsiteY51" fmla="*/ 0 h 42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74407" h="422987">
                  <a:moveTo>
                    <a:pt x="528905" y="0"/>
                  </a:moveTo>
                  <a:cubicBezTo>
                    <a:pt x="500913" y="0"/>
                    <a:pt x="507564" y="7017"/>
                    <a:pt x="497803" y="12440"/>
                  </a:cubicBezTo>
                  <a:cubicBezTo>
                    <a:pt x="497738" y="12476"/>
                    <a:pt x="459340" y="42018"/>
                    <a:pt x="454260" y="43542"/>
                  </a:cubicBezTo>
                  <a:cubicBezTo>
                    <a:pt x="440217" y="47755"/>
                    <a:pt x="425232" y="47689"/>
                    <a:pt x="410718" y="49763"/>
                  </a:cubicBezTo>
                  <a:cubicBezTo>
                    <a:pt x="404497" y="51836"/>
                    <a:pt x="398025" y="53270"/>
                    <a:pt x="392056" y="55983"/>
                  </a:cubicBezTo>
                  <a:cubicBezTo>
                    <a:pt x="315564" y="90752"/>
                    <a:pt x="367264" y="72542"/>
                    <a:pt x="323632" y="87085"/>
                  </a:cubicBezTo>
                  <a:cubicBezTo>
                    <a:pt x="317412" y="91232"/>
                    <a:pt x="311803" y="96490"/>
                    <a:pt x="304971" y="99526"/>
                  </a:cubicBezTo>
                  <a:cubicBezTo>
                    <a:pt x="292987" y="104852"/>
                    <a:pt x="278559" y="104693"/>
                    <a:pt x="267648" y="111967"/>
                  </a:cubicBezTo>
                  <a:cubicBezTo>
                    <a:pt x="261428" y="116114"/>
                    <a:pt x="255859" y="121463"/>
                    <a:pt x="248987" y="124408"/>
                  </a:cubicBezTo>
                  <a:cubicBezTo>
                    <a:pt x="241129" y="127776"/>
                    <a:pt x="232325" y="128279"/>
                    <a:pt x="224105" y="130628"/>
                  </a:cubicBezTo>
                  <a:cubicBezTo>
                    <a:pt x="161637" y="148476"/>
                    <a:pt x="258348" y="123624"/>
                    <a:pt x="180562" y="143069"/>
                  </a:cubicBezTo>
                  <a:cubicBezTo>
                    <a:pt x="172268" y="147216"/>
                    <a:pt x="163732" y="150909"/>
                    <a:pt x="155681" y="155510"/>
                  </a:cubicBezTo>
                  <a:cubicBezTo>
                    <a:pt x="149190" y="159219"/>
                    <a:pt x="143892" y="165006"/>
                    <a:pt x="137020" y="167951"/>
                  </a:cubicBezTo>
                  <a:cubicBezTo>
                    <a:pt x="129162" y="171319"/>
                    <a:pt x="120358" y="171822"/>
                    <a:pt x="112138" y="174171"/>
                  </a:cubicBezTo>
                  <a:cubicBezTo>
                    <a:pt x="49630" y="192029"/>
                    <a:pt x="146435" y="167151"/>
                    <a:pt x="68595" y="186612"/>
                  </a:cubicBezTo>
                  <a:cubicBezTo>
                    <a:pt x="62375" y="190759"/>
                    <a:pt x="56766" y="196017"/>
                    <a:pt x="49934" y="199053"/>
                  </a:cubicBezTo>
                  <a:cubicBezTo>
                    <a:pt x="37950" y="204379"/>
                    <a:pt x="12611" y="211493"/>
                    <a:pt x="12611" y="211493"/>
                  </a:cubicBezTo>
                  <a:cubicBezTo>
                    <a:pt x="-2106" y="270365"/>
                    <a:pt x="-8375" y="283832"/>
                    <a:pt x="18832" y="373224"/>
                  </a:cubicBezTo>
                  <a:cubicBezTo>
                    <a:pt x="21910" y="383339"/>
                    <a:pt x="39677" y="376880"/>
                    <a:pt x="49934" y="379444"/>
                  </a:cubicBezTo>
                  <a:cubicBezTo>
                    <a:pt x="56295" y="381034"/>
                    <a:pt x="62194" y="384243"/>
                    <a:pt x="68595" y="385665"/>
                  </a:cubicBezTo>
                  <a:cubicBezTo>
                    <a:pt x="80907" y="388401"/>
                    <a:pt x="93550" y="389411"/>
                    <a:pt x="105918" y="391885"/>
                  </a:cubicBezTo>
                  <a:cubicBezTo>
                    <a:pt x="114301" y="393562"/>
                    <a:pt x="122579" y="395757"/>
                    <a:pt x="130799" y="398106"/>
                  </a:cubicBezTo>
                  <a:cubicBezTo>
                    <a:pt x="137103" y="399907"/>
                    <a:pt x="143009" y="403153"/>
                    <a:pt x="149460" y="404326"/>
                  </a:cubicBezTo>
                  <a:cubicBezTo>
                    <a:pt x="165907" y="407316"/>
                    <a:pt x="182654" y="408337"/>
                    <a:pt x="199224" y="410546"/>
                  </a:cubicBezTo>
                  <a:cubicBezTo>
                    <a:pt x="288008" y="422384"/>
                    <a:pt x="194062" y="411356"/>
                    <a:pt x="298750" y="422987"/>
                  </a:cubicBezTo>
                  <a:lnTo>
                    <a:pt x="566228" y="416767"/>
                  </a:lnTo>
                  <a:cubicBezTo>
                    <a:pt x="578830" y="416253"/>
                    <a:pt x="591009" y="411890"/>
                    <a:pt x="603550" y="410546"/>
                  </a:cubicBezTo>
                  <a:cubicBezTo>
                    <a:pt x="649094" y="405666"/>
                    <a:pt x="694801" y="402449"/>
                    <a:pt x="740399" y="398106"/>
                  </a:cubicBezTo>
                  <a:lnTo>
                    <a:pt x="871028" y="385665"/>
                  </a:lnTo>
                  <a:lnTo>
                    <a:pt x="1331338" y="391885"/>
                  </a:lnTo>
                  <a:cubicBezTo>
                    <a:pt x="1343946" y="392200"/>
                    <a:pt x="1356117" y="396786"/>
                    <a:pt x="1368660" y="398106"/>
                  </a:cubicBezTo>
                  <a:cubicBezTo>
                    <a:pt x="1395546" y="400936"/>
                    <a:pt x="1422571" y="402253"/>
                    <a:pt x="1449526" y="404326"/>
                  </a:cubicBezTo>
                  <a:cubicBezTo>
                    <a:pt x="1455746" y="402253"/>
                    <a:pt x="1464091" y="403226"/>
                    <a:pt x="1468187" y="398106"/>
                  </a:cubicBezTo>
                  <a:cubicBezTo>
                    <a:pt x="1473528" y="391430"/>
                    <a:pt x="1474407" y="381773"/>
                    <a:pt x="1474407" y="373224"/>
                  </a:cubicBezTo>
                  <a:cubicBezTo>
                    <a:pt x="1474407" y="329632"/>
                    <a:pt x="1470906" y="286102"/>
                    <a:pt x="1468187" y="242595"/>
                  </a:cubicBezTo>
                  <a:cubicBezTo>
                    <a:pt x="1466759" y="219738"/>
                    <a:pt x="1468702" y="196060"/>
                    <a:pt x="1461967" y="174171"/>
                  </a:cubicBezTo>
                  <a:cubicBezTo>
                    <a:pt x="1458441" y="162713"/>
                    <a:pt x="1425116" y="156997"/>
                    <a:pt x="1418424" y="155510"/>
                  </a:cubicBezTo>
                  <a:cubicBezTo>
                    <a:pt x="1408103" y="153216"/>
                    <a:pt x="1397643" y="151583"/>
                    <a:pt x="1387322" y="149289"/>
                  </a:cubicBezTo>
                  <a:cubicBezTo>
                    <a:pt x="1353984" y="141881"/>
                    <a:pt x="1361011" y="140218"/>
                    <a:pt x="1318897" y="136849"/>
                  </a:cubicBezTo>
                  <a:cubicBezTo>
                    <a:pt x="1281636" y="133868"/>
                    <a:pt x="1244252" y="132702"/>
                    <a:pt x="1206930" y="130628"/>
                  </a:cubicBezTo>
                  <a:cubicBezTo>
                    <a:pt x="1135504" y="112773"/>
                    <a:pt x="1223520" y="137739"/>
                    <a:pt x="1163387" y="111967"/>
                  </a:cubicBezTo>
                  <a:cubicBezTo>
                    <a:pt x="1155529" y="108599"/>
                    <a:pt x="1146694" y="108203"/>
                    <a:pt x="1138505" y="105746"/>
                  </a:cubicBezTo>
                  <a:cubicBezTo>
                    <a:pt x="1125944" y="101978"/>
                    <a:pt x="1113624" y="97453"/>
                    <a:pt x="1101183" y="93306"/>
                  </a:cubicBezTo>
                  <a:cubicBezTo>
                    <a:pt x="1094963" y="91233"/>
                    <a:pt x="1088387" y="90017"/>
                    <a:pt x="1082522" y="87085"/>
                  </a:cubicBezTo>
                  <a:cubicBezTo>
                    <a:pt x="1069033" y="80341"/>
                    <a:pt x="1054235" y="71475"/>
                    <a:pt x="1038979" y="68424"/>
                  </a:cubicBezTo>
                  <a:cubicBezTo>
                    <a:pt x="1024602" y="65549"/>
                    <a:pt x="1009861" y="64827"/>
                    <a:pt x="995436" y="62204"/>
                  </a:cubicBezTo>
                  <a:cubicBezTo>
                    <a:pt x="934593" y="51141"/>
                    <a:pt x="1001366" y="61180"/>
                    <a:pt x="951893" y="49763"/>
                  </a:cubicBezTo>
                  <a:cubicBezTo>
                    <a:pt x="931289" y="45008"/>
                    <a:pt x="909749" y="44008"/>
                    <a:pt x="889689" y="37322"/>
                  </a:cubicBezTo>
                  <a:cubicBezTo>
                    <a:pt x="847035" y="23105"/>
                    <a:pt x="899972" y="39893"/>
                    <a:pt x="839926" y="24881"/>
                  </a:cubicBezTo>
                  <a:cubicBezTo>
                    <a:pt x="833565" y="23291"/>
                    <a:pt x="827804" y="19128"/>
                    <a:pt x="821264" y="18661"/>
                  </a:cubicBezTo>
                  <a:cubicBezTo>
                    <a:pt x="769518" y="14965"/>
                    <a:pt x="717591" y="14514"/>
                    <a:pt x="665754" y="12440"/>
                  </a:cubicBezTo>
                  <a:cubicBezTo>
                    <a:pt x="610253" y="1341"/>
                    <a:pt x="556897" y="0"/>
                    <a:pt x="528905" y="0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97120" y="1158314"/>
              <a:ext cx="81961" cy="94360"/>
            </a:xfrm>
            <a:custGeom>
              <a:avLst/>
              <a:gdLst>
                <a:gd name="connsiteX0" fmla="*/ 55983 w 81961"/>
                <a:gd name="connsiteY0" fmla="*/ 1015 h 94360"/>
                <a:gd name="connsiteX1" fmla="*/ 24881 w 81961"/>
                <a:gd name="connsiteY1" fmla="*/ 13455 h 94360"/>
                <a:gd name="connsiteX2" fmla="*/ 18661 w 81961"/>
                <a:gd name="connsiteY2" fmla="*/ 32117 h 94360"/>
                <a:gd name="connsiteX3" fmla="*/ 0 w 81961"/>
                <a:gd name="connsiteY3" fmla="*/ 50778 h 94360"/>
                <a:gd name="connsiteX4" fmla="*/ 6220 w 81961"/>
                <a:gd name="connsiteY4" fmla="*/ 88100 h 94360"/>
                <a:gd name="connsiteX5" fmla="*/ 74645 w 81961"/>
                <a:gd name="connsiteY5" fmla="*/ 88100 h 94360"/>
                <a:gd name="connsiteX6" fmla="*/ 74645 w 81961"/>
                <a:gd name="connsiteY6" fmla="*/ 38337 h 94360"/>
                <a:gd name="connsiteX7" fmla="*/ 55983 w 81961"/>
                <a:gd name="connsiteY7" fmla="*/ 1015 h 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61" h="94360">
                  <a:moveTo>
                    <a:pt x="55983" y="1015"/>
                  </a:moveTo>
                  <a:cubicBezTo>
                    <a:pt x="47689" y="-3132"/>
                    <a:pt x="33459" y="6307"/>
                    <a:pt x="24881" y="13455"/>
                  </a:cubicBezTo>
                  <a:cubicBezTo>
                    <a:pt x="19844" y="17653"/>
                    <a:pt x="22298" y="26661"/>
                    <a:pt x="18661" y="32117"/>
                  </a:cubicBezTo>
                  <a:cubicBezTo>
                    <a:pt x="13782" y="39437"/>
                    <a:pt x="6220" y="44558"/>
                    <a:pt x="0" y="50778"/>
                  </a:cubicBezTo>
                  <a:cubicBezTo>
                    <a:pt x="2073" y="63219"/>
                    <a:pt x="-1111" y="77837"/>
                    <a:pt x="6220" y="88100"/>
                  </a:cubicBezTo>
                  <a:cubicBezTo>
                    <a:pt x="16178" y="102042"/>
                    <a:pt x="72626" y="88388"/>
                    <a:pt x="74645" y="88100"/>
                  </a:cubicBezTo>
                  <a:cubicBezTo>
                    <a:pt x="81023" y="68965"/>
                    <a:pt x="87287" y="60460"/>
                    <a:pt x="74645" y="38337"/>
                  </a:cubicBezTo>
                  <a:cubicBezTo>
                    <a:pt x="70936" y="31846"/>
                    <a:pt x="64277" y="5162"/>
                    <a:pt x="55983" y="1015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0608" y="1104900"/>
            <a:ext cx="1468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5"/>
                </a:solidFill>
              </a:rPr>
              <a:t>PrimeSense</a:t>
            </a:r>
            <a:endParaRPr lang="en-US" sz="2400" dirty="0" smtClean="0">
              <a:solidFill>
                <a:schemeClr val="accent5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accent5"/>
                </a:solidFill>
              </a:rPr>
              <a:t>Kinect</a:t>
            </a:r>
            <a:r>
              <a:rPr lang="en-US" sz="2400" dirty="0" smtClean="0">
                <a:solidFill>
                  <a:schemeClr val="accent5"/>
                </a:solidFill>
              </a:rPr>
              <a:t/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Sensor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Driver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0936" y="110490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6"/>
                </a:solidFill>
              </a:rPr>
              <a:t>OpenNI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8686" y="110490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NITE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99573" y="1104900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NITE</a:t>
            </a:r>
          </a:p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.NET</a:t>
            </a:r>
          </a:p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Wrappers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3840" y="1104900"/>
            <a:ext cx="785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Your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Code!</a:t>
            </a:r>
          </a:p>
        </p:txBody>
      </p:sp>
      <p:sp>
        <p:nvSpPr>
          <p:cNvPr id="21" name="Freeform 20"/>
          <p:cNvSpPr/>
          <p:nvPr/>
        </p:nvSpPr>
        <p:spPr>
          <a:xfrm>
            <a:off x="1243600" y="3159967"/>
            <a:ext cx="250717" cy="808653"/>
          </a:xfrm>
          <a:custGeom>
            <a:avLst/>
            <a:gdLst>
              <a:gd name="connsiteX0" fmla="*/ 149771 w 250717"/>
              <a:gd name="connsiteY0" fmla="*/ 808653 h 808653"/>
              <a:gd name="connsiteX1" fmla="*/ 149771 w 250717"/>
              <a:gd name="connsiteY1" fmla="*/ 808653 h 808653"/>
              <a:gd name="connsiteX2" fmla="*/ 174653 w 250717"/>
              <a:gd name="connsiteY2" fmla="*/ 746449 h 808653"/>
              <a:gd name="connsiteX3" fmla="*/ 162212 w 250717"/>
              <a:gd name="connsiteY3" fmla="*/ 528735 h 808653"/>
              <a:gd name="connsiteX4" fmla="*/ 149771 w 250717"/>
              <a:gd name="connsiteY4" fmla="*/ 441649 h 808653"/>
              <a:gd name="connsiteX5" fmla="*/ 137331 w 250717"/>
              <a:gd name="connsiteY5" fmla="*/ 348343 h 808653"/>
              <a:gd name="connsiteX6" fmla="*/ 124890 w 250717"/>
              <a:gd name="connsiteY6" fmla="*/ 149290 h 808653"/>
              <a:gd name="connsiteX7" fmla="*/ 112449 w 250717"/>
              <a:gd name="connsiteY7" fmla="*/ 0 h 808653"/>
              <a:gd name="connsiteX8" fmla="*/ 50245 w 250717"/>
              <a:gd name="connsiteY8" fmla="*/ 55984 h 808653"/>
              <a:gd name="connsiteX9" fmla="*/ 31584 w 250717"/>
              <a:gd name="connsiteY9" fmla="*/ 74645 h 808653"/>
              <a:gd name="connsiteX10" fmla="*/ 12922 w 250717"/>
              <a:gd name="connsiteY10" fmla="*/ 93306 h 808653"/>
              <a:gd name="connsiteX11" fmla="*/ 482 w 250717"/>
              <a:gd name="connsiteY11" fmla="*/ 118188 h 808653"/>
              <a:gd name="connsiteX12" fmla="*/ 25363 w 250717"/>
              <a:gd name="connsiteY12" fmla="*/ 130629 h 808653"/>
              <a:gd name="connsiteX13" fmla="*/ 68906 w 250717"/>
              <a:gd name="connsiteY13" fmla="*/ 149290 h 808653"/>
              <a:gd name="connsiteX14" fmla="*/ 224416 w 250717"/>
              <a:gd name="connsiteY14" fmla="*/ 161731 h 808653"/>
              <a:gd name="connsiteX15" fmla="*/ 249298 w 250717"/>
              <a:gd name="connsiteY15" fmla="*/ 155511 h 808653"/>
              <a:gd name="connsiteX16" fmla="*/ 243078 w 250717"/>
              <a:gd name="connsiteY16" fmla="*/ 124409 h 808653"/>
              <a:gd name="connsiteX17" fmla="*/ 236857 w 250717"/>
              <a:gd name="connsiteY17" fmla="*/ 105747 h 808653"/>
              <a:gd name="connsiteX18" fmla="*/ 199535 w 250717"/>
              <a:gd name="connsiteY18" fmla="*/ 74645 h 808653"/>
              <a:gd name="connsiteX19" fmla="*/ 174653 w 250717"/>
              <a:gd name="connsiteY19" fmla="*/ 55984 h 808653"/>
              <a:gd name="connsiteX20" fmla="*/ 137331 w 250717"/>
              <a:gd name="connsiteY20" fmla="*/ 24882 h 808653"/>
              <a:gd name="connsiteX21" fmla="*/ 131110 w 250717"/>
              <a:gd name="connsiteY21" fmla="*/ 24882 h 80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0717" h="808653">
                <a:moveTo>
                  <a:pt x="149771" y="808653"/>
                </a:moveTo>
                <a:lnTo>
                  <a:pt x="149771" y="808653"/>
                </a:lnTo>
                <a:cubicBezTo>
                  <a:pt x="158065" y="787918"/>
                  <a:pt x="173062" y="768724"/>
                  <a:pt x="174653" y="746449"/>
                </a:cubicBezTo>
                <a:cubicBezTo>
                  <a:pt x="185614" y="592995"/>
                  <a:pt x="187710" y="605221"/>
                  <a:pt x="162212" y="528735"/>
                </a:cubicBezTo>
                <a:lnTo>
                  <a:pt x="149771" y="441649"/>
                </a:lnTo>
                <a:cubicBezTo>
                  <a:pt x="145417" y="411171"/>
                  <a:pt x="140547" y="378890"/>
                  <a:pt x="137331" y="348343"/>
                </a:cubicBezTo>
                <a:cubicBezTo>
                  <a:pt x="125744" y="238273"/>
                  <a:pt x="134899" y="299432"/>
                  <a:pt x="124890" y="149290"/>
                </a:cubicBezTo>
                <a:cubicBezTo>
                  <a:pt x="121568" y="99465"/>
                  <a:pt x="116596" y="49763"/>
                  <a:pt x="112449" y="0"/>
                </a:cubicBezTo>
                <a:cubicBezTo>
                  <a:pt x="76709" y="23827"/>
                  <a:pt x="99074" y="7155"/>
                  <a:pt x="50245" y="55984"/>
                </a:cubicBezTo>
                <a:lnTo>
                  <a:pt x="31584" y="74645"/>
                </a:lnTo>
                <a:lnTo>
                  <a:pt x="12922" y="93306"/>
                </a:lnTo>
                <a:cubicBezTo>
                  <a:pt x="8775" y="101600"/>
                  <a:pt x="-2450" y="109391"/>
                  <a:pt x="482" y="118188"/>
                </a:cubicBezTo>
                <a:cubicBezTo>
                  <a:pt x="3414" y="126985"/>
                  <a:pt x="16921" y="126792"/>
                  <a:pt x="25363" y="130629"/>
                </a:cubicBezTo>
                <a:cubicBezTo>
                  <a:pt x="39739" y="137163"/>
                  <a:pt x="53586" y="145460"/>
                  <a:pt x="68906" y="149290"/>
                </a:cubicBezTo>
                <a:cubicBezTo>
                  <a:pt x="91991" y="155061"/>
                  <a:pt x="222878" y="161635"/>
                  <a:pt x="224416" y="161731"/>
                </a:cubicBezTo>
                <a:cubicBezTo>
                  <a:pt x="232710" y="159658"/>
                  <a:pt x="245475" y="163158"/>
                  <a:pt x="249298" y="155511"/>
                </a:cubicBezTo>
                <a:cubicBezTo>
                  <a:pt x="254026" y="146055"/>
                  <a:pt x="245642" y="134666"/>
                  <a:pt x="243078" y="124409"/>
                </a:cubicBezTo>
                <a:cubicBezTo>
                  <a:pt x="241488" y="118048"/>
                  <a:pt x="240494" y="111203"/>
                  <a:pt x="236857" y="105747"/>
                </a:cubicBezTo>
                <a:cubicBezTo>
                  <a:pt x="226297" y="89907"/>
                  <a:pt x="214138" y="85076"/>
                  <a:pt x="199535" y="74645"/>
                </a:cubicBezTo>
                <a:cubicBezTo>
                  <a:pt x="191099" y="68619"/>
                  <a:pt x="182525" y="62731"/>
                  <a:pt x="174653" y="55984"/>
                </a:cubicBezTo>
                <a:cubicBezTo>
                  <a:pt x="155394" y="39476"/>
                  <a:pt x="159327" y="35880"/>
                  <a:pt x="137331" y="24882"/>
                </a:cubicBezTo>
                <a:cubicBezTo>
                  <a:pt x="135476" y="23955"/>
                  <a:pt x="133184" y="24882"/>
                  <a:pt x="131110" y="248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3400" y="27318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5"/>
                </a:solidFill>
              </a:rPr>
              <a:t>Managed NITE DLL’s:</a:t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/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>OpenNI.net.dll</a:t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>XnVNITE.net.dll</a:t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/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>versus</a:t>
            </a:r>
            <a:br>
              <a:rPr lang="en-US" sz="4000" dirty="0" smtClean="0">
                <a:solidFill>
                  <a:schemeClr val="accent5"/>
                </a:solidFill>
              </a:rPr>
            </a:br>
            <a:endParaRPr lang="en-US" sz="4000" dirty="0" smtClean="0">
              <a:solidFill>
                <a:schemeClr val="accent5"/>
              </a:solidFill>
            </a:endParaRPr>
          </a:p>
          <a:p>
            <a:pPr algn="ctr"/>
            <a:r>
              <a:rPr lang="en-US" sz="4000" dirty="0" smtClean="0">
                <a:solidFill>
                  <a:schemeClr val="accent5"/>
                </a:solidFill>
              </a:rPr>
              <a:t>ManagedNite.dll</a:t>
            </a:r>
            <a:br>
              <a:rPr lang="en-US" sz="4000" dirty="0" smtClean="0">
                <a:solidFill>
                  <a:schemeClr val="accent5"/>
                </a:solidFill>
              </a:rPr>
            </a:b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618" y="2019300"/>
            <a:ext cx="2484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 smtClean="0">
                <a:solidFill>
                  <a:schemeClr val="accent1"/>
                </a:solidFill>
              </a:rPr>
              <a:t>srsly</a:t>
            </a:r>
            <a:r>
              <a:rPr lang="en-US" sz="8000" b="1" dirty="0" smtClean="0">
                <a:solidFill>
                  <a:schemeClr val="accent1"/>
                </a:solidFill>
              </a:rPr>
              <a:t>?</a:t>
            </a:r>
            <a:endParaRPr lang="en-US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2552700"/>
            <a:ext cx="10086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1"/>
                </a:solidFill>
              </a:rPr>
              <a:t>me</a:t>
            </a:r>
            <a:endParaRPr lang="en-US" sz="66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62702" y="95696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Inetium/Avtex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704" y="1478698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</a:t>
            </a:r>
            <a:r>
              <a:rPr lang="en-US" sz="2400" dirty="0" smtClean="0">
                <a:solidFill>
                  <a:schemeClr val="accent5"/>
                </a:solidFill>
              </a:rPr>
              <a:t>sp.net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875" y="41910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kinect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38702" y="1478698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5"/>
                </a:solidFill>
              </a:rPr>
              <a:t>w</a:t>
            </a:r>
            <a:r>
              <a:rPr lang="en-US" sz="2400" dirty="0" err="1" smtClean="0">
                <a:solidFill>
                  <a:schemeClr val="accent5"/>
                </a:solidFill>
              </a:rPr>
              <a:t>pf</a:t>
            </a:r>
            <a:r>
              <a:rPr lang="en-US" sz="2400" dirty="0" smtClean="0">
                <a:solidFill>
                  <a:schemeClr val="accent5"/>
                </a:solidFill>
              </a:rPr>
              <a:t>/3D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0834" y="956964"/>
            <a:ext cx="142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html/</a:t>
            </a:r>
            <a:r>
              <a:rPr lang="en-US" sz="2400" dirty="0" err="1" smtClean="0">
                <a:solidFill>
                  <a:schemeClr val="accent5"/>
                </a:solidFill>
              </a:rPr>
              <a:t>js</a:t>
            </a:r>
            <a:r>
              <a:rPr lang="en-US" sz="2400" dirty="0" smtClean="0">
                <a:solidFill>
                  <a:schemeClr val="accent5"/>
                </a:solidFill>
              </a:rPr>
              <a:t>/</a:t>
            </a:r>
            <a:r>
              <a:rPr lang="en-US" sz="2400" dirty="0" err="1" smtClean="0">
                <a:solidFill>
                  <a:schemeClr val="accent5"/>
                </a:solidFill>
              </a:rPr>
              <a:t>css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4449" y="495300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5"/>
                </a:solidFill>
              </a:rPr>
              <a:t>silverlight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6759" y="3622510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d</a:t>
            </a:r>
            <a:r>
              <a:rPr lang="en-US" sz="2400" dirty="0" smtClean="0">
                <a:solidFill>
                  <a:schemeClr val="accent5"/>
                </a:solidFill>
              </a:rPr>
              <a:t>rums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46093" y="163383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WP7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8028" y="415591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home recording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2873" y="4229877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songwriting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0127" y="4691542"/>
            <a:ext cx="12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5"/>
                </a:solidFill>
              </a:rPr>
              <a:t>breakcore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5318" y="1242422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camping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107" y="1409898"/>
            <a:ext cx="92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hockey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880751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dad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82903" y="1788467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halo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3572" y="649932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5"/>
                </a:solidFill>
              </a:rPr>
              <a:t>minecraft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8666" y="2250132"/>
            <a:ext cx="251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#</a:t>
            </a:r>
            <a:r>
              <a:rPr lang="en-US" sz="2400" dirty="0" err="1" smtClean="0">
                <a:solidFill>
                  <a:schemeClr val="accent5"/>
                </a:solidFill>
              </a:rPr>
              <a:t>HaloReachTuesdays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727510" y="2027853"/>
            <a:ext cx="1007706" cy="839755"/>
          </a:xfrm>
          <a:custGeom>
            <a:avLst/>
            <a:gdLst>
              <a:gd name="connsiteX0" fmla="*/ 0 w 1007706"/>
              <a:gd name="connsiteY0" fmla="*/ 839755 h 839755"/>
              <a:gd name="connsiteX1" fmla="*/ 93306 w 1007706"/>
              <a:gd name="connsiteY1" fmla="*/ 752669 h 839755"/>
              <a:gd name="connsiteX2" fmla="*/ 124408 w 1007706"/>
              <a:gd name="connsiteY2" fmla="*/ 727788 h 839755"/>
              <a:gd name="connsiteX3" fmla="*/ 155510 w 1007706"/>
              <a:gd name="connsiteY3" fmla="*/ 696686 h 839755"/>
              <a:gd name="connsiteX4" fmla="*/ 186612 w 1007706"/>
              <a:gd name="connsiteY4" fmla="*/ 671804 h 839755"/>
              <a:gd name="connsiteX5" fmla="*/ 217714 w 1007706"/>
              <a:gd name="connsiteY5" fmla="*/ 640702 h 839755"/>
              <a:gd name="connsiteX6" fmla="*/ 261257 w 1007706"/>
              <a:gd name="connsiteY6" fmla="*/ 603380 h 839755"/>
              <a:gd name="connsiteX7" fmla="*/ 292359 w 1007706"/>
              <a:gd name="connsiteY7" fmla="*/ 572278 h 839755"/>
              <a:gd name="connsiteX8" fmla="*/ 335902 w 1007706"/>
              <a:gd name="connsiteY8" fmla="*/ 541176 h 839755"/>
              <a:gd name="connsiteX9" fmla="*/ 379445 w 1007706"/>
              <a:gd name="connsiteY9" fmla="*/ 503853 h 839755"/>
              <a:gd name="connsiteX10" fmla="*/ 422988 w 1007706"/>
              <a:gd name="connsiteY10" fmla="*/ 472751 h 839755"/>
              <a:gd name="connsiteX11" fmla="*/ 466531 w 1007706"/>
              <a:gd name="connsiteY11" fmla="*/ 435429 h 839755"/>
              <a:gd name="connsiteX12" fmla="*/ 497633 w 1007706"/>
              <a:gd name="connsiteY12" fmla="*/ 404327 h 839755"/>
              <a:gd name="connsiteX13" fmla="*/ 541176 w 1007706"/>
              <a:gd name="connsiteY13" fmla="*/ 379445 h 839755"/>
              <a:gd name="connsiteX14" fmla="*/ 572278 w 1007706"/>
              <a:gd name="connsiteY14" fmla="*/ 348343 h 839755"/>
              <a:gd name="connsiteX15" fmla="*/ 653143 w 1007706"/>
              <a:gd name="connsiteY15" fmla="*/ 286139 h 839755"/>
              <a:gd name="connsiteX16" fmla="*/ 684245 w 1007706"/>
              <a:gd name="connsiteY16" fmla="*/ 261257 h 839755"/>
              <a:gd name="connsiteX17" fmla="*/ 727788 w 1007706"/>
              <a:gd name="connsiteY17" fmla="*/ 211494 h 839755"/>
              <a:gd name="connsiteX18" fmla="*/ 771331 w 1007706"/>
              <a:gd name="connsiteY18" fmla="*/ 180392 h 839755"/>
              <a:gd name="connsiteX19" fmla="*/ 821094 w 1007706"/>
              <a:gd name="connsiteY19" fmla="*/ 143069 h 839755"/>
              <a:gd name="connsiteX20" fmla="*/ 845976 w 1007706"/>
              <a:gd name="connsiteY20" fmla="*/ 124408 h 839755"/>
              <a:gd name="connsiteX21" fmla="*/ 858417 w 1007706"/>
              <a:gd name="connsiteY21" fmla="*/ 105747 h 839755"/>
              <a:gd name="connsiteX22" fmla="*/ 877078 w 1007706"/>
              <a:gd name="connsiteY22" fmla="*/ 99527 h 839755"/>
              <a:gd name="connsiteX23" fmla="*/ 895739 w 1007706"/>
              <a:gd name="connsiteY23" fmla="*/ 80865 h 839755"/>
              <a:gd name="connsiteX24" fmla="*/ 933061 w 1007706"/>
              <a:gd name="connsiteY24" fmla="*/ 55984 h 839755"/>
              <a:gd name="connsiteX25" fmla="*/ 945502 w 1007706"/>
              <a:gd name="connsiteY25" fmla="*/ 37323 h 839755"/>
              <a:gd name="connsiteX26" fmla="*/ 989045 w 1007706"/>
              <a:gd name="connsiteY26" fmla="*/ 12441 h 839755"/>
              <a:gd name="connsiteX27" fmla="*/ 1007706 w 1007706"/>
              <a:gd name="connsiteY27" fmla="*/ 0 h 83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07706" h="839755">
                <a:moveTo>
                  <a:pt x="0" y="839755"/>
                </a:moveTo>
                <a:cubicBezTo>
                  <a:pt x="72324" y="791541"/>
                  <a:pt x="5325" y="840651"/>
                  <a:pt x="93306" y="752669"/>
                </a:cubicBezTo>
                <a:cubicBezTo>
                  <a:pt x="102694" y="743281"/>
                  <a:pt x="114540" y="736669"/>
                  <a:pt x="124408" y="727788"/>
                </a:cubicBezTo>
                <a:cubicBezTo>
                  <a:pt x="135306" y="717980"/>
                  <a:pt x="144612" y="706494"/>
                  <a:pt x="155510" y="696686"/>
                </a:cubicBezTo>
                <a:cubicBezTo>
                  <a:pt x="165378" y="687804"/>
                  <a:pt x="176744" y="680686"/>
                  <a:pt x="186612" y="671804"/>
                </a:cubicBezTo>
                <a:cubicBezTo>
                  <a:pt x="197510" y="661996"/>
                  <a:pt x="206906" y="650609"/>
                  <a:pt x="217714" y="640702"/>
                </a:cubicBezTo>
                <a:cubicBezTo>
                  <a:pt x="231806" y="627785"/>
                  <a:pt x="247165" y="616297"/>
                  <a:pt x="261257" y="603380"/>
                </a:cubicBezTo>
                <a:cubicBezTo>
                  <a:pt x="272065" y="593473"/>
                  <a:pt x="281096" y="581664"/>
                  <a:pt x="292359" y="572278"/>
                </a:cubicBezTo>
                <a:cubicBezTo>
                  <a:pt x="306062" y="560859"/>
                  <a:pt x="321877" y="552196"/>
                  <a:pt x="335902" y="541176"/>
                </a:cubicBezTo>
                <a:cubicBezTo>
                  <a:pt x="350934" y="529365"/>
                  <a:pt x="364413" y="515664"/>
                  <a:pt x="379445" y="503853"/>
                </a:cubicBezTo>
                <a:cubicBezTo>
                  <a:pt x="393470" y="492833"/>
                  <a:pt x="408963" y="483771"/>
                  <a:pt x="422988" y="472751"/>
                </a:cubicBezTo>
                <a:cubicBezTo>
                  <a:pt x="438020" y="460941"/>
                  <a:pt x="452439" y="448346"/>
                  <a:pt x="466531" y="435429"/>
                </a:cubicBezTo>
                <a:cubicBezTo>
                  <a:pt x="477339" y="425522"/>
                  <a:pt x="485904" y="413124"/>
                  <a:pt x="497633" y="404327"/>
                </a:cubicBezTo>
                <a:cubicBezTo>
                  <a:pt x="511007" y="394297"/>
                  <a:pt x="527802" y="389475"/>
                  <a:pt x="541176" y="379445"/>
                </a:cubicBezTo>
                <a:cubicBezTo>
                  <a:pt x="552905" y="370648"/>
                  <a:pt x="561198" y="357945"/>
                  <a:pt x="572278" y="348343"/>
                </a:cubicBezTo>
                <a:cubicBezTo>
                  <a:pt x="704839" y="233457"/>
                  <a:pt x="594223" y="330330"/>
                  <a:pt x="653143" y="286139"/>
                </a:cubicBezTo>
                <a:cubicBezTo>
                  <a:pt x="663764" y="278173"/>
                  <a:pt x="674857" y="270645"/>
                  <a:pt x="684245" y="261257"/>
                </a:cubicBezTo>
                <a:cubicBezTo>
                  <a:pt x="749993" y="195509"/>
                  <a:pt x="650263" y="279328"/>
                  <a:pt x="727788" y="211494"/>
                </a:cubicBezTo>
                <a:cubicBezTo>
                  <a:pt x="748056" y="193760"/>
                  <a:pt x="751684" y="194681"/>
                  <a:pt x="771331" y="180392"/>
                </a:cubicBezTo>
                <a:cubicBezTo>
                  <a:pt x="788100" y="168196"/>
                  <a:pt x="804506" y="155510"/>
                  <a:pt x="821094" y="143069"/>
                </a:cubicBezTo>
                <a:cubicBezTo>
                  <a:pt x="829388" y="136849"/>
                  <a:pt x="840225" y="133034"/>
                  <a:pt x="845976" y="124408"/>
                </a:cubicBezTo>
                <a:cubicBezTo>
                  <a:pt x="850123" y="118188"/>
                  <a:pt x="852579" y="110417"/>
                  <a:pt x="858417" y="105747"/>
                </a:cubicBezTo>
                <a:cubicBezTo>
                  <a:pt x="863537" y="101651"/>
                  <a:pt x="870858" y="101600"/>
                  <a:pt x="877078" y="99527"/>
                </a:cubicBezTo>
                <a:cubicBezTo>
                  <a:pt x="883298" y="93306"/>
                  <a:pt x="888795" y="86266"/>
                  <a:pt x="895739" y="80865"/>
                </a:cubicBezTo>
                <a:cubicBezTo>
                  <a:pt x="907541" y="71685"/>
                  <a:pt x="933061" y="55984"/>
                  <a:pt x="933061" y="55984"/>
                </a:cubicBezTo>
                <a:cubicBezTo>
                  <a:pt x="937208" y="49764"/>
                  <a:pt x="940216" y="42609"/>
                  <a:pt x="945502" y="37323"/>
                </a:cubicBezTo>
                <a:cubicBezTo>
                  <a:pt x="955607" y="27218"/>
                  <a:pt x="977660" y="18947"/>
                  <a:pt x="989045" y="12441"/>
                </a:cubicBezTo>
                <a:cubicBezTo>
                  <a:pt x="995536" y="8732"/>
                  <a:pt x="1007706" y="0"/>
                  <a:pt x="10077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805404" y="2015405"/>
            <a:ext cx="920620" cy="926848"/>
          </a:xfrm>
          <a:custGeom>
            <a:avLst/>
            <a:gdLst>
              <a:gd name="connsiteX0" fmla="*/ 920620 w 920620"/>
              <a:gd name="connsiteY0" fmla="*/ 926848 h 926848"/>
              <a:gd name="connsiteX1" fmla="*/ 864637 w 920620"/>
              <a:gd name="connsiteY1" fmla="*/ 839762 h 926848"/>
              <a:gd name="connsiteX2" fmla="*/ 765110 w 920620"/>
              <a:gd name="connsiteY2" fmla="*/ 727795 h 926848"/>
              <a:gd name="connsiteX3" fmla="*/ 746449 w 920620"/>
              <a:gd name="connsiteY3" fmla="*/ 709134 h 926848"/>
              <a:gd name="connsiteX4" fmla="*/ 721567 w 920620"/>
              <a:gd name="connsiteY4" fmla="*/ 665591 h 926848"/>
              <a:gd name="connsiteX5" fmla="*/ 646923 w 920620"/>
              <a:gd name="connsiteY5" fmla="*/ 603387 h 926848"/>
              <a:gd name="connsiteX6" fmla="*/ 609600 w 920620"/>
              <a:gd name="connsiteY6" fmla="*/ 559844 h 926848"/>
              <a:gd name="connsiteX7" fmla="*/ 534955 w 920620"/>
              <a:gd name="connsiteY7" fmla="*/ 485199 h 926848"/>
              <a:gd name="connsiteX8" fmla="*/ 472751 w 920620"/>
              <a:gd name="connsiteY8" fmla="*/ 416775 h 926848"/>
              <a:gd name="connsiteX9" fmla="*/ 404327 w 920620"/>
              <a:gd name="connsiteY9" fmla="*/ 354571 h 926848"/>
              <a:gd name="connsiteX10" fmla="*/ 373225 w 920620"/>
              <a:gd name="connsiteY10" fmla="*/ 311028 h 926848"/>
              <a:gd name="connsiteX11" fmla="*/ 311020 w 920620"/>
              <a:gd name="connsiteY11" fmla="*/ 255044 h 926848"/>
              <a:gd name="connsiteX12" fmla="*/ 286139 w 920620"/>
              <a:gd name="connsiteY12" fmla="*/ 223942 h 926848"/>
              <a:gd name="connsiteX13" fmla="*/ 236376 w 920620"/>
              <a:gd name="connsiteY13" fmla="*/ 180399 h 926848"/>
              <a:gd name="connsiteX14" fmla="*/ 217714 w 920620"/>
              <a:gd name="connsiteY14" fmla="*/ 161738 h 926848"/>
              <a:gd name="connsiteX15" fmla="*/ 167951 w 920620"/>
              <a:gd name="connsiteY15" fmla="*/ 130636 h 926848"/>
              <a:gd name="connsiteX16" fmla="*/ 105747 w 920620"/>
              <a:gd name="connsiteY16" fmla="*/ 87093 h 926848"/>
              <a:gd name="connsiteX17" fmla="*/ 87086 w 920620"/>
              <a:gd name="connsiteY17" fmla="*/ 68432 h 926848"/>
              <a:gd name="connsiteX18" fmla="*/ 62204 w 920620"/>
              <a:gd name="connsiteY18" fmla="*/ 49771 h 926848"/>
              <a:gd name="connsiteX19" fmla="*/ 43543 w 920620"/>
              <a:gd name="connsiteY19" fmla="*/ 37330 h 926848"/>
              <a:gd name="connsiteX20" fmla="*/ 0 w 920620"/>
              <a:gd name="connsiteY20" fmla="*/ 7 h 9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20620" h="926848">
                <a:moveTo>
                  <a:pt x="920620" y="926848"/>
                </a:moveTo>
                <a:cubicBezTo>
                  <a:pt x="901959" y="897819"/>
                  <a:pt x="887564" y="865555"/>
                  <a:pt x="864637" y="839762"/>
                </a:cubicBezTo>
                <a:cubicBezTo>
                  <a:pt x="831461" y="802440"/>
                  <a:pt x="800420" y="763105"/>
                  <a:pt x="765110" y="727795"/>
                </a:cubicBezTo>
                <a:cubicBezTo>
                  <a:pt x="758890" y="721575"/>
                  <a:pt x="751494" y="716341"/>
                  <a:pt x="746449" y="709134"/>
                </a:cubicBezTo>
                <a:cubicBezTo>
                  <a:pt x="736862" y="695439"/>
                  <a:pt x="731597" y="678965"/>
                  <a:pt x="721567" y="665591"/>
                </a:cubicBezTo>
                <a:cubicBezTo>
                  <a:pt x="690165" y="623721"/>
                  <a:pt x="687418" y="640767"/>
                  <a:pt x="646923" y="603387"/>
                </a:cubicBezTo>
                <a:cubicBezTo>
                  <a:pt x="632876" y="590421"/>
                  <a:pt x="622747" y="573722"/>
                  <a:pt x="609600" y="559844"/>
                </a:cubicBezTo>
                <a:cubicBezTo>
                  <a:pt x="585400" y="534299"/>
                  <a:pt x="557482" y="512231"/>
                  <a:pt x="534955" y="485199"/>
                </a:cubicBezTo>
                <a:cubicBezTo>
                  <a:pt x="455287" y="389599"/>
                  <a:pt x="550776" y="501894"/>
                  <a:pt x="472751" y="416775"/>
                </a:cubicBezTo>
                <a:cubicBezTo>
                  <a:pt x="420586" y="359868"/>
                  <a:pt x="456232" y="385714"/>
                  <a:pt x="404327" y="354571"/>
                </a:cubicBezTo>
                <a:cubicBezTo>
                  <a:pt x="393960" y="340057"/>
                  <a:pt x="384644" y="324731"/>
                  <a:pt x="373225" y="311028"/>
                </a:cubicBezTo>
                <a:cubicBezTo>
                  <a:pt x="326233" y="254638"/>
                  <a:pt x="359459" y="303483"/>
                  <a:pt x="311020" y="255044"/>
                </a:cubicBezTo>
                <a:cubicBezTo>
                  <a:pt x="301632" y="245656"/>
                  <a:pt x="294959" y="233865"/>
                  <a:pt x="286139" y="223942"/>
                </a:cubicBezTo>
                <a:cubicBezTo>
                  <a:pt x="253457" y="187174"/>
                  <a:pt x="271055" y="210124"/>
                  <a:pt x="236376" y="180399"/>
                </a:cubicBezTo>
                <a:cubicBezTo>
                  <a:pt x="229697" y="174674"/>
                  <a:pt x="224393" y="167463"/>
                  <a:pt x="217714" y="161738"/>
                </a:cubicBezTo>
                <a:cubicBezTo>
                  <a:pt x="184019" y="132857"/>
                  <a:pt x="203354" y="151878"/>
                  <a:pt x="167951" y="130636"/>
                </a:cubicBezTo>
                <a:cubicBezTo>
                  <a:pt x="156061" y="123502"/>
                  <a:pt x="118975" y="98431"/>
                  <a:pt x="105747" y="87093"/>
                </a:cubicBezTo>
                <a:cubicBezTo>
                  <a:pt x="99068" y="81368"/>
                  <a:pt x="93765" y="74157"/>
                  <a:pt x="87086" y="68432"/>
                </a:cubicBezTo>
                <a:cubicBezTo>
                  <a:pt x="79214" y="61685"/>
                  <a:pt x="70640" y="55797"/>
                  <a:pt x="62204" y="49771"/>
                </a:cubicBezTo>
                <a:cubicBezTo>
                  <a:pt x="56121" y="45426"/>
                  <a:pt x="49131" y="42297"/>
                  <a:pt x="43543" y="37330"/>
                </a:cubicBezTo>
                <a:cubicBezTo>
                  <a:pt x="-94" y="-1459"/>
                  <a:pt x="24386" y="7"/>
                  <a:pt x="0" y="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727510" y="3427445"/>
            <a:ext cx="1119674" cy="640702"/>
          </a:xfrm>
          <a:custGeom>
            <a:avLst/>
            <a:gdLst>
              <a:gd name="connsiteX0" fmla="*/ 0 w 1119674"/>
              <a:gd name="connsiteY0" fmla="*/ 0 h 640702"/>
              <a:gd name="connsiteX1" fmla="*/ 136849 w 1119674"/>
              <a:gd name="connsiteY1" fmla="*/ 68424 h 640702"/>
              <a:gd name="connsiteX2" fmla="*/ 230155 w 1119674"/>
              <a:gd name="connsiteY2" fmla="*/ 118188 h 640702"/>
              <a:gd name="connsiteX3" fmla="*/ 379445 w 1119674"/>
              <a:gd name="connsiteY3" fmla="*/ 174171 h 640702"/>
              <a:gd name="connsiteX4" fmla="*/ 416768 w 1119674"/>
              <a:gd name="connsiteY4" fmla="*/ 199053 h 640702"/>
              <a:gd name="connsiteX5" fmla="*/ 485192 w 1119674"/>
              <a:gd name="connsiteY5" fmla="*/ 230155 h 640702"/>
              <a:gd name="connsiteX6" fmla="*/ 559837 w 1119674"/>
              <a:gd name="connsiteY6" fmla="*/ 273698 h 640702"/>
              <a:gd name="connsiteX7" fmla="*/ 628261 w 1119674"/>
              <a:gd name="connsiteY7" fmla="*/ 311020 h 640702"/>
              <a:gd name="connsiteX8" fmla="*/ 659363 w 1119674"/>
              <a:gd name="connsiteY8" fmla="*/ 323461 h 640702"/>
              <a:gd name="connsiteX9" fmla="*/ 678025 w 1119674"/>
              <a:gd name="connsiteY9" fmla="*/ 329682 h 640702"/>
              <a:gd name="connsiteX10" fmla="*/ 709127 w 1119674"/>
              <a:gd name="connsiteY10" fmla="*/ 348343 h 640702"/>
              <a:gd name="connsiteX11" fmla="*/ 740229 w 1119674"/>
              <a:gd name="connsiteY11" fmla="*/ 360784 h 640702"/>
              <a:gd name="connsiteX12" fmla="*/ 765110 w 1119674"/>
              <a:gd name="connsiteY12" fmla="*/ 379445 h 640702"/>
              <a:gd name="connsiteX13" fmla="*/ 783772 w 1119674"/>
              <a:gd name="connsiteY13" fmla="*/ 385665 h 640702"/>
              <a:gd name="connsiteX14" fmla="*/ 808653 w 1119674"/>
              <a:gd name="connsiteY14" fmla="*/ 398106 h 640702"/>
              <a:gd name="connsiteX15" fmla="*/ 827314 w 1119674"/>
              <a:gd name="connsiteY15" fmla="*/ 404326 h 640702"/>
              <a:gd name="connsiteX16" fmla="*/ 852196 w 1119674"/>
              <a:gd name="connsiteY16" fmla="*/ 416767 h 640702"/>
              <a:gd name="connsiteX17" fmla="*/ 870857 w 1119674"/>
              <a:gd name="connsiteY17" fmla="*/ 422988 h 640702"/>
              <a:gd name="connsiteX18" fmla="*/ 889519 w 1119674"/>
              <a:gd name="connsiteY18" fmla="*/ 435428 h 640702"/>
              <a:gd name="connsiteX19" fmla="*/ 901959 w 1119674"/>
              <a:gd name="connsiteY19" fmla="*/ 454090 h 640702"/>
              <a:gd name="connsiteX20" fmla="*/ 920621 w 1119674"/>
              <a:gd name="connsiteY20" fmla="*/ 466531 h 640702"/>
              <a:gd name="connsiteX21" fmla="*/ 951723 w 1119674"/>
              <a:gd name="connsiteY21" fmla="*/ 491412 h 640702"/>
              <a:gd name="connsiteX22" fmla="*/ 995266 w 1119674"/>
              <a:gd name="connsiteY22" fmla="*/ 534955 h 640702"/>
              <a:gd name="connsiteX23" fmla="*/ 1013927 w 1119674"/>
              <a:gd name="connsiteY23" fmla="*/ 553616 h 640702"/>
              <a:gd name="connsiteX24" fmla="*/ 1038808 w 1119674"/>
              <a:gd name="connsiteY24" fmla="*/ 572277 h 640702"/>
              <a:gd name="connsiteX25" fmla="*/ 1051249 w 1119674"/>
              <a:gd name="connsiteY25" fmla="*/ 590939 h 640702"/>
              <a:gd name="connsiteX26" fmla="*/ 1094792 w 1119674"/>
              <a:gd name="connsiteY26" fmla="*/ 622041 h 640702"/>
              <a:gd name="connsiteX27" fmla="*/ 1119674 w 1119674"/>
              <a:gd name="connsiteY27" fmla="*/ 640702 h 64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19674" h="640702">
                <a:moveTo>
                  <a:pt x="0" y="0"/>
                </a:moveTo>
                <a:cubicBezTo>
                  <a:pt x="45616" y="22808"/>
                  <a:pt x="92568" y="43120"/>
                  <a:pt x="136849" y="68424"/>
                </a:cubicBezTo>
                <a:cubicBezTo>
                  <a:pt x="164255" y="84085"/>
                  <a:pt x="201206" y="106268"/>
                  <a:pt x="230155" y="118188"/>
                </a:cubicBezTo>
                <a:cubicBezTo>
                  <a:pt x="347288" y="166419"/>
                  <a:pt x="217860" y="97226"/>
                  <a:pt x="379445" y="174171"/>
                </a:cubicBezTo>
                <a:cubicBezTo>
                  <a:pt x="392945" y="180599"/>
                  <a:pt x="403603" y="191964"/>
                  <a:pt x="416768" y="199053"/>
                </a:cubicBezTo>
                <a:cubicBezTo>
                  <a:pt x="534156" y="262262"/>
                  <a:pt x="407826" y="186637"/>
                  <a:pt x="485192" y="230155"/>
                </a:cubicBezTo>
                <a:cubicBezTo>
                  <a:pt x="510298" y="244277"/>
                  <a:pt x="534908" y="259265"/>
                  <a:pt x="559837" y="273698"/>
                </a:cubicBezTo>
                <a:cubicBezTo>
                  <a:pt x="578873" y="284719"/>
                  <a:pt x="606488" y="301343"/>
                  <a:pt x="628261" y="311020"/>
                </a:cubicBezTo>
                <a:cubicBezTo>
                  <a:pt x="638465" y="315555"/>
                  <a:pt x="648908" y="319540"/>
                  <a:pt x="659363" y="323461"/>
                </a:cubicBezTo>
                <a:cubicBezTo>
                  <a:pt x="665503" y="325763"/>
                  <a:pt x="672160" y="326750"/>
                  <a:pt x="678025" y="329682"/>
                </a:cubicBezTo>
                <a:cubicBezTo>
                  <a:pt x="688839" y="335089"/>
                  <a:pt x="698313" y="342936"/>
                  <a:pt x="709127" y="348343"/>
                </a:cubicBezTo>
                <a:cubicBezTo>
                  <a:pt x="719114" y="353337"/>
                  <a:pt x="730468" y="355361"/>
                  <a:pt x="740229" y="360784"/>
                </a:cubicBezTo>
                <a:cubicBezTo>
                  <a:pt x="749291" y="365819"/>
                  <a:pt x="756109" y="374302"/>
                  <a:pt x="765110" y="379445"/>
                </a:cubicBezTo>
                <a:cubicBezTo>
                  <a:pt x="770803" y="382698"/>
                  <a:pt x="777745" y="383082"/>
                  <a:pt x="783772" y="385665"/>
                </a:cubicBezTo>
                <a:cubicBezTo>
                  <a:pt x="792295" y="389318"/>
                  <a:pt x="800130" y="394453"/>
                  <a:pt x="808653" y="398106"/>
                </a:cubicBezTo>
                <a:cubicBezTo>
                  <a:pt x="814680" y="400689"/>
                  <a:pt x="821287" y="401743"/>
                  <a:pt x="827314" y="404326"/>
                </a:cubicBezTo>
                <a:cubicBezTo>
                  <a:pt x="835837" y="407979"/>
                  <a:pt x="843673" y="413114"/>
                  <a:pt x="852196" y="416767"/>
                </a:cubicBezTo>
                <a:cubicBezTo>
                  <a:pt x="858223" y="419350"/>
                  <a:pt x="864992" y="420056"/>
                  <a:pt x="870857" y="422988"/>
                </a:cubicBezTo>
                <a:cubicBezTo>
                  <a:pt x="877544" y="426331"/>
                  <a:pt x="883298" y="431281"/>
                  <a:pt x="889519" y="435428"/>
                </a:cubicBezTo>
                <a:cubicBezTo>
                  <a:pt x="893666" y="441649"/>
                  <a:pt x="896673" y="448804"/>
                  <a:pt x="901959" y="454090"/>
                </a:cubicBezTo>
                <a:cubicBezTo>
                  <a:pt x="907245" y="459377"/>
                  <a:pt x="914640" y="462045"/>
                  <a:pt x="920621" y="466531"/>
                </a:cubicBezTo>
                <a:cubicBezTo>
                  <a:pt x="931242" y="474497"/>
                  <a:pt x="941936" y="482441"/>
                  <a:pt x="951723" y="491412"/>
                </a:cubicBezTo>
                <a:cubicBezTo>
                  <a:pt x="966854" y="505282"/>
                  <a:pt x="980752" y="520441"/>
                  <a:pt x="995266" y="534955"/>
                </a:cubicBezTo>
                <a:cubicBezTo>
                  <a:pt x="1001486" y="541175"/>
                  <a:pt x="1006890" y="548338"/>
                  <a:pt x="1013927" y="553616"/>
                </a:cubicBezTo>
                <a:lnTo>
                  <a:pt x="1038808" y="572277"/>
                </a:lnTo>
                <a:cubicBezTo>
                  <a:pt x="1042955" y="578498"/>
                  <a:pt x="1045962" y="585652"/>
                  <a:pt x="1051249" y="590939"/>
                </a:cubicBezTo>
                <a:cubicBezTo>
                  <a:pt x="1054064" y="593754"/>
                  <a:pt x="1087730" y="618510"/>
                  <a:pt x="1094792" y="622041"/>
                </a:cubicBezTo>
                <a:cubicBezTo>
                  <a:pt x="1120414" y="634852"/>
                  <a:pt x="1108708" y="618772"/>
                  <a:pt x="1119674" y="6407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038" y="2207086"/>
            <a:ext cx="1279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1"/>
                </a:solidFill>
              </a:rPr>
              <a:t>you</a:t>
            </a:r>
            <a:endParaRPr lang="en-US" sz="6600" b="1" dirty="0">
              <a:solidFill>
                <a:schemeClr val="accent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91000" y="723900"/>
            <a:ext cx="4447899" cy="1635967"/>
            <a:chOff x="4191000" y="723900"/>
            <a:chExt cx="4447899" cy="1635967"/>
          </a:xfrm>
        </p:grpSpPr>
        <p:sp>
          <p:nvSpPr>
            <p:cNvPr id="4" name="Freeform 3"/>
            <p:cNvSpPr/>
            <p:nvPr/>
          </p:nvSpPr>
          <p:spPr>
            <a:xfrm>
              <a:off x="4191000" y="723900"/>
              <a:ext cx="4447899" cy="920620"/>
            </a:xfrm>
            <a:custGeom>
              <a:avLst/>
              <a:gdLst>
                <a:gd name="connsiteX0" fmla="*/ 12748 w 4447899"/>
                <a:gd name="connsiteY0" fmla="*/ 136849 h 920620"/>
                <a:gd name="connsiteX1" fmla="*/ 31410 w 4447899"/>
                <a:gd name="connsiteY1" fmla="*/ 267477 h 920620"/>
                <a:gd name="connsiteX2" fmla="*/ 37630 w 4447899"/>
                <a:gd name="connsiteY2" fmla="*/ 342122 h 920620"/>
                <a:gd name="connsiteX3" fmla="*/ 43850 w 4447899"/>
                <a:gd name="connsiteY3" fmla="*/ 385665 h 920620"/>
                <a:gd name="connsiteX4" fmla="*/ 56291 w 4447899"/>
                <a:gd name="connsiteY4" fmla="*/ 485192 h 920620"/>
                <a:gd name="connsiteX5" fmla="*/ 62512 w 4447899"/>
                <a:gd name="connsiteY5" fmla="*/ 534955 h 920620"/>
                <a:gd name="connsiteX6" fmla="*/ 68732 w 4447899"/>
                <a:gd name="connsiteY6" fmla="*/ 609600 h 920620"/>
                <a:gd name="connsiteX7" fmla="*/ 81173 w 4447899"/>
                <a:gd name="connsiteY7" fmla="*/ 783771 h 920620"/>
                <a:gd name="connsiteX8" fmla="*/ 99834 w 4447899"/>
                <a:gd name="connsiteY8" fmla="*/ 802433 h 920620"/>
                <a:gd name="connsiteX9" fmla="*/ 174479 w 4447899"/>
                <a:gd name="connsiteY9" fmla="*/ 814873 h 920620"/>
                <a:gd name="connsiteX10" fmla="*/ 261565 w 4447899"/>
                <a:gd name="connsiteY10" fmla="*/ 833535 h 920620"/>
                <a:gd name="connsiteX11" fmla="*/ 323769 w 4447899"/>
                <a:gd name="connsiteY11" fmla="*/ 839755 h 920620"/>
                <a:gd name="connsiteX12" fmla="*/ 473058 w 4447899"/>
                <a:gd name="connsiteY12" fmla="*/ 858416 h 920620"/>
                <a:gd name="connsiteX13" fmla="*/ 547703 w 4447899"/>
                <a:gd name="connsiteY13" fmla="*/ 864637 h 920620"/>
                <a:gd name="connsiteX14" fmla="*/ 609907 w 4447899"/>
                <a:gd name="connsiteY14" fmla="*/ 870857 h 920620"/>
                <a:gd name="connsiteX15" fmla="*/ 1754463 w 4447899"/>
                <a:gd name="connsiteY15" fmla="*/ 883298 h 920620"/>
                <a:gd name="connsiteX16" fmla="*/ 1804226 w 4447899"/>
                <a:gd name="connsiteY16" fmla="*/ 889518 h 920620"/>
                <a:gd name="connsiteX17" fmla="*/ 1878871 w 4447899"/>
                <a:gd name="connsiteY17" fmla="*/ 901959 h 920620"/>
                <a:gd name="connsiteX18" fmla="*/ 2177450 w 4447899"/>
                <a:gd name="connsiteY18" fmla="*/ 920620 h 920620"/>
                <a:gd name="connsiteX19" fmla="*/ 2500912 w 4447899"/>
                <a:gd name="connsiteY19" fmla="*/ 914400 h 920620"/>
                <a:gd name="connsiteX20" fmla="*/ 2563116 w 4447899"/>
                <a:gd name="connsiteY20" fmla="*/ 908180 h 920620"/>
                <a:gd name="connsiteX21" fmla="*/ 2662642 w 4447899"/>
                <a:gd name="connsiteY21" fmla="*/ 889518 h 920620"/>
                <a:gd name="connsiteX22" fmla="*/ 2861695 w 4447899"/>
                <a:gd name="connsiteY22" fmla="*/ 877077 h 920620"/>
                <a:gd name="connsiteX23" fmla="*/ 4230185 w 4447899"/>
                <a:gd name="connsiteY23" fmla="*/ 864637 h 920620"/>
                <a:gd name="connsiteX24" fmla="*/ 4317271 w 4447899"/>
                <a:gd name="connsiteY24" fmla="*/ 858416 h 920620"/>
                <a:gd name="connsiteX25" fmla="*/ 4379475 w 4447899"/>
                <a:gd name="connsiteY25" fmla="*/ 852196 h 920620"/>
                <a:gd name="connsiteX26" fmla="*/ 4410577 w 4447899"/>
                <a:gd name="connsiteY26" fmla="*/ 808653 h 920620"/>
                <a:gd name="connsiteX27" fmla="*/ 4423018 w 4447899"/>
                <a:gd name="connsiteY27" fmla="*/ 690465 h 920620"/>
                <a:gd name="connsiteX28" fmla="*/ 4435458 w 4447899"/>
                <a:gd name="connsiteY28" fmla="*/ 566057 h 920620"/>
                <a:gd name="connsiteX29" fmla="*/ 4447899 w 4447899"/>
                <a:gd name="connsiteY29" fmla="*/ 410547 h 920620"/>
                <a:gd name="connsiteX30" fmla="*/ 4435458 w 4447899"/>
                <a:gd name="connsiteY30" fmla="*/ 248816 h 920620"/>
                <a:gd name="connsiteX31" fmla="*/ 4429238 w 4447899"/>
                <a:gd name="connsiteY31" fmla="*/ 230155 h 920620"/>
                <a:gd name="connsiteX32" fmla="*/ 4423018 w 4447899"/>
                <a:gd name="connsiteY32" fmla="*/ 186612 h 920620"/>
                <a:gd name="connsiteX33" fmla="*/ 4416797 w 4447899"/>
                <a:gd name="connsiteY33" fmla="*/ 167951 h 920620"/>
                <a:gd name="connsiteX34" fmla="*/ 4404356 w 4447899"/>
                <a:gd name="connsiteY34" fmla="*/ 74645 h 920620"/>
                <a:gd name="connsiteX35" fmla="*/ 4398136 w 4447899"/>
                <a:gd name="connsiteY35" fmla="*/ 31102 h 920620"/>
                <a:gd name="connsiteX36" fmla="*/ 4373254 w 4447899"/>
                <a:gd name="connsiteY36" fmla="*/ 24882 h 920620"/>
                <a:gd name="connsiteX37" fmla="*/ 4298610 w 4447899"/>
                <a:gd name="connsiteY37" fmla="*/ 18661 h 920620"/>
                <a:gd name="connsiteX38" fmla="*/ 3968928 w 4447899"/>
                <a:gd name="connsiteY38" fmla="*/ 24882 h 920620"/>
                <a:gd name="connsiteX39" fmla="*/ 3894283 w 4447899"/>
                <a:gd name="connsiteY39" fmla="*/ 37322 h 920620"/>
                <a:gd name="connsiteX40" fmla="*/ 3788536 w 4447899"/>
                <a:gd name="connsiteY40" fmla="*/ 49763 h 920620"/>
                <a:gd name="connsiteX41" fmla="*/ 3210038 w 4447899"/>
                <a:gd name="connsiteY41" fmla="*/ 37322 h 920620"/>
                <a:gd name="connsiteX42" fmla="*/ 3098071 w 4447899"/>
                <a:gd name="connsiteY42" fmla="*/ 31102 h 920620"/>
                <a:gd name="connsiteX43" fmla="*/ 2936340 w 4447899"/>
                <a:gd name="connsiteY43" fmla="*/ 24882 h 920620"/>
                <a:gd name="connsiteX44" fmla="*/ 2612879 w 4447899"/>
                <a:gd name="connsiteY44" fmla="*/ 6220 h 920620"/>
                <a:gd name="connsiteX45" fmla="*/ 1798005 w 4447899"/>
                <a:gd name="connsiteY45" fmla="*/ 0 h 920620"/>
                <a:gd name="connsiteX46" fmla="*/ 1381238 w 4447899"/>
                <a:gd name="connsiteY46" fmla="*/ 6220 h 920620"/>
                <a:gd name="connsiteX47" fmla="*/ 1300373 w 4447899"/>
                <a:gd name="connsiteY47" fmla="*/ 12441 h 920620"/>
                <a:gd name="connsiteX48" fmla="*/ 1076438 w 4447899"/>
                <a:gd name="connsiteY48" fmla="*/ 24882 h 920620"/>
                <a:gd name="connsiteX49" fmla="*/ 914707 w 4447899"/>
                <a:gd name="connsiteY49" fmla="*/ 37322 h 920620"/>
                <a:gd name="connsiteX50" fmla="*/ 473058 w 4447899"/>
                <a:gd name="connsiteY50" fmla="*/ 49763 h 920620"/>
                <a:gd name="connsiteX51" fmla="*/ 174479 w 4447899"/>
                <a:gd name="connsiteY51" fmla="*/ 43543 h 920620"/>
                <a:gd name="connsiteX52" fmla="*/ 74952 w 4447899"/>
                <a:gd name="connsiteY52" fmla="*/ 37322 h 920620"/>
                <a:gd name="connsiteX53" fmla="*/ 6528 w 4447899"/>
                <a:gd name="connsiteY53" fmla="*/ 43543 h 920620"/>
                <a:gd name="connsiteX54" fmla="*/ 12748 w 4447899"/>
                <a:gd name="connsiteY54" fmla="*/ 136849 h 92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447899" h="920620">
                  <a:moveTo>
                    <a:pt x="12748" y="136849"/>
                  </a:moveTo>
                  <a:cubicBezTo>
                    <a:pt x="16895" y="174171"/>
                    <a:pt x="24355" y="203984"/>
                    <a:pt x="31410" y="267477"/>
                  </a:cubicBezTo>
                  <a:cubicBezTo>
                    <a:pt x="34167" y="292292"/>
                    <a:pt x="35016" y="317291"/>
                    <a:pt x="37630" y="342122"/>
                  </a:cubicBezTo>
                  <a:cubicBezTo>
                    <a:pt x="39165" y="356703"/>
                    <a:pt x="41954" y="371126"/>
                    <a:pt x="43850" y="385665"/>
                  </a:cubicBezTo>
                  <a:cubicBezTo>
                    <a:pt x="48174" y="418818"/>
                    <a:pt x="52144" y="452016"/>
                    <a:pt x="56291" y="485192"/>
                  </a:cubicBezTo>
                  <a:cubicBezTo>
                    <a:pt x="58365" y="501780"/>
                    <a:pt x="61124" y="518296"/>
                    <a:pt x="62512" y="534955"/>
                  </a:cubicBezTo>
                  <a:cubicBezTo>
                    <a:pt x="64585" y="559837"/>
                    <a:pt x="66865" y="584702"/>
                    <a:pt x="68732" y="609600"/>
                  </a:cubicBezTo>
                  <a:cubicBezTo>
                    <a:pt x="73085" y="667642"/>
                    <a:pt x="71905" y="726309"/>
                    <a:pt x="81173" y="783771"/>
                  </a:cubicBezTo>
                  <a:cubicBezTo>
                    <a:pt x="82574" y="792456"/>
                    <a:pt x="91488" y="799651"/>
                    <a:pt x="99834" y="802433"/>
                  </a:cubicBezTo>
                  <a:cubicBezTo>
                    <a:pt x="123764" y="810410"/>
                    <a:pt x="149708" y="810109"/>
                    <a:pt x="174479" y="814873"/>
                  </a:cubicBezTo>
                  <a:cubicBezTo>
                    <a:pt x="203633" y="820479"/>
                    <a:pt x="232281" y="828654"/>
                    <a:pt x="261565" y="833535"/>
                  </a:cubicBezTo>
                  <a:cubicBezTo>
                    <a:pt x="282120" y="836961"/>
                    <a:pt x="303074" y="837320"/>
                    <a:pt x="323769" y="839755"/>
                  </a:cubicBezTo>
                  <a:cubicBezTo>
                    <a:pt x="373576" y="845614"/>
                    <a:pt x="423081" y="854251"/>
                    <a:pt x="473058" y="858416"/>
                  </a:cubicBezTo>
                  <a:lnTo>
                    <a:pt x="547703" y="864637"/>
                  </a:lnTo>
                  <a:cubicBezTo>
                    <a:pt x="568455" y="866524"/>
                    <a:pt x="589135" y="869195"/>
                    <a:pt x="609907" y="870857"/>
                  </a:cubicBezTo>
                  <a:cubicBezTo>
                    <a:pt x="973136" y="899913"/>
                    <a:pt x="1568296" y="882196"/>
                    <a:pt x="1754463" y="883298"/>
                  </a:cubicBezTo>
                  <a:cubicBezTo>
                    <a:pt x="1771051" y="885371"/>
                    <a:pt x="1787694" y="887038"/>
                    <a:pt x="1804226" y="889518"/>
                  </a:cubicBezTo>
                  <a:cubicBezTo>
                    <a:pt x="1829172" y="893260"/>
                    <a:pt x="1853809" y="899095"/>
                    <a:pt x="1878871" y="901959"/>
                  </a:cubicBezTo>
                  <a:cubicBezTo>
                    <a:pt x="2001979" y="916029"/>
                    <a:pt x="2051752" y="915592"/>
                    <a:pt x="2177450" y="920620"/>
                  </a:cubicBezTo>
                  <a:lnTo>
                    <a:pt x="2500912" y="914400"/>
                  </a:lnTo>
                  <a:cubicBezTo>
                    <a:pt x="2521739" y="913728"/>
                    <a:pt x="2542533" y="911430"/>
                    <a:pt x="2563116" y="908180"/>
                  </a:cubicBezTo>
                  <a:cubicBezTo>
                    <a:pt x="2622933" y="898735"/>
                    <a:pt x="2608212" y="893705"/>
                    <a:pt x="2662642" y="889518"/>
                  </a:cubicBezTo>
                  <a:cubicBezTo>
                    <a:pt x="2728927" y="884419"/>
                    <a:pt x="2795217" y="877681"/>
                    <a:pt x="2861695" y="877077"/>
                  </a:cubicBezTo>
                  <a:lnTo>
                    <a:pt x="4230185" y="864637"/>
                  </a:lnTo>
                  <a:lnTo>
                    <a:pt x="4317271" y="858416"/>
                  </a:lnTo>
                  <a:cubicBezTo>
                    <a:pt x="4338037" y="856685"/>
                    <a:pt x="4359558" y="858324"/>
                    <a:pt x="4379475" y="852196"/>
                  </a:cubicBezTo>
                  <a:cubicBezTo>
                    <a:pt x="4394376" y="847611"/>
                    <a:pt x="4405077" y="819653"/>
                    <a:pt x="4410577" y="808653"/>
                  </a:cubicBezTo>
                  <a:cubicBezTo>
                    <a:pt x="4423478" y="744142"/>
                    <a:pt x="4413362" y="801505"/>
                    <a:pt x="4423018" y="690465"/>
                  </a:cubicBezTo>
                  <a:cubicBezTo>
                    <a:pt x="4432725" y="578839"/>
                    <a:pt x="4426370" y="693288"/>
                    <a:pt x="4435458" y="566057"/>
                  </a:cubicBezTo>
                  <a:cubicBezTo>
                    <a:pt x="4446261" y="414820"/>
                    <a:pt x="4435595" y="508983"/>
                    <a:pt x="4447899" y="410547"/>
                  </a:cubicBezTo>
                  <a:cubicBezTo>
                    <a:pt x="4445443" y="363875"/>
                    <a:pt x="4445573" y="299393"/>
                    <a:pt x="4435458" y="248816"/>
                  </a:cubicBezTo>
                  <a:cubicBezTo>
                    <a:pt x="4434172" y="242387"/>
                    <a:pt x="4431311" y="236375"/>
                    <a:pt x="4429238" y="230155"/>
                  </a:cubicBezTo>
                  <a:cubicBezTo>
                    <a:pt x="4427165" y="215641"/>
                    <a:pt x="4425893" y="200989"/>
                    <a:pt x="4423018" y="186612"/>
                  </a:cubicBezTo>
                  <a:cubicBezTo>
                    <a:pt x="4421732" y="180182"/>
                    <a:pt x="4418219" y="174352"/>
                    <a:pt x="4416797" y="167951"/>
                  </a:cubicBezTo>
                  <a:cubicBezTo>
                    <a:pt x="4410020" y="137455"/>
                    <a:pt x="4408204" y="105430"/>
                    <a:pt x="4404356" y="74645"/>
                  </a:cubicBezTo>
                  <a:cubicBezTo>
                    <a:pt x="4402537" y="60097"/>
                    <a:pt x="4405907" y="43535"/>
                    <a:pt x="4398136" y="31102"/>
                  </a:cubicBezTo>
                  <a:cubicBezTo>
                    <a:pt x="4393605" y="23852"/>
                    <a:pt x="4381737" y="25942"/>
                    <a:pt x="4373254" y="24882"/>
                  </a:cubicBezTo>
                  <a:cubicBezTo>
                    <a:pt x="4348479" y="21785"/>
                    <a:pt x="4323491" y="20735"/>
                    <a:pt x="4298610" y="18661"/>
                  </a:cubicBezTo>
                  <a:cubicBezTo>
                    <a:pt x="4188716" y="20735"/>
                    <a:pt x="4078725" y="19815"/>
                    <a:pt x="3968928" y="24882"/>
                  </a:cubicBezTo>
                  <a:cubicBezTo>
                    <a:pt x="3943730" y="26045"/>
                    <a:pt x="3919199" y="33388"/>
                    <a:pt x="3894283" y="37322"/>
                  </a:cubicBezTo>
                  <a:cubicBezTo>
                    <a:pt x="3846761" y="44825"/>
                    <a:pt x="3841665" y="44450"/>
                    <a:pt x="3788536" y="49763"/>
                  </a:cubicBezTo>
                  <a:lnTo>
                    <a:pt x="3210038" y="37322"/>
                  </a:lnTo>
                  <a:cubicBezTo>
                    <a:pt x="3172672" y="36312"/>
                    <a:pt x="3135412" y="32799"/>
                    <a:pt x="3098071" y="31102"/>
                  </a:cubicBezTo>
                  <a:lnTo>
                    <a:pt x="2936340" y="24882"/>
                  </a:lnTo>
                  <a:cubicBezTo>
                    <a:pt x="2828743" y="16604"/>
                    <a:pt x="2720838" y="7613"/>
                    <a:pt x="2612879" y="6220"/>
                  </a:cubicBezTo>
                  <a:lnTo>
                    <a:pt x="1798005" y="0"/>
                  </a:lnTo>
                  <a:lnTo>
                    <a:pt x="1381238" y="6220"/>
                  </a:lnTo>
                  <a:cubicBezTo>
                    <a:pt x="1354212" y="6896"/>
                    <a:pt x="1327348" y="10643"/>
                    <a:pt x="1300373" y="12441"/>
                  </a:cubicBezTo>
                  <a:cubicBezTo>
                    <a:pt x="926155" y="37389"/>
                    <a:pt x="1485840" y="-1531"/>
                    <a:pt x="1076438" y="24882"/>
                  </a:cubicBezTo>
                  <a:cubicBezTo>
                    <a:pt x="1007739" y="29314"/>
                    <a:pt x="985962" y="34224"/>
                    <a:pt x="914707" y="37322"/>
                  </a:cubicBezTo>
                  <a:cubicBezTo>
                    <a:pt x="826628" y="41152"/>
                    <a:pt x="548264" y="47835"/>
                    <a:pt x="473058" y="49763"/>
                  </a:cubicBezTo>
                  <a:lnTo>
                    <a:pt x="174479" y="43543"/>
                  </a:lnTo>
                  <a:cubicBezTo>
                    <a:pt x="141255" y="42505"/>
                    <a:pt x="108192" y="37322"/>
                    <a:pt x="74952" y="37322"/>
                  </a:cubicBezTo>
                  <a:cubicBezTo>
                    <a:pt x="52050" y="37322"/>
                    <a:pt x="21321" y="26060"/>
                    <a:pt x="6528" y="43543"/>
                  </a:cubicBezTo>
                  <a:cubicBezTo>
                    <a:pt x="-9544" y="62537"/>
                    <a:pt x="8601" y="99527"/>
                    <a:pt x="12748" y="136849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785189" y="1021972"/>
              <a:ext cx="320679" cy="274205"/>
            </a:xfrm>
            <a:custGeom>
              <a:avLst/>
              <a:gdLst>
                <a:gd name="connsiteX0" fmla="*/ 220992 w 320679"/>
                <a:gd name="connsiteY0" fmla="*/ 12948 h 274205"/>
                <a:gd name="connsiteX1" fmla="*/ 183669 w 320679"/>
                <a:gd name="connsiteY1" fmla="*/ 508 h 274205"/>
                <a:gd name="connsiteX2" fmla="*/ 109025 w 320679"/>
                <a:gd name="connsiteY2" fmla="*/ 12948 h 274205"/>
                <a:gd name="connsiteX3" fmla="*/ 90363 w 320679"/>
                <a:gd name="connsiteY3" fmla="*/ 31610 h 274205"/>
                <a:gd name="connsiteX4" fmla="*/ 71702 w 320679"/>
                <a:gd name="connsiteY4" fmla="*/ 37830 h 274205"/>
                <a:gd name="connsiteX5" fmla="*/ 46821 w 320679"/>
                <a:gd name="connsiteY5" fmla="*/ 62712 h 274205"/>
                <a:gd name="connsiteX6" fmla="*/ 15718 w 320679"/>
                <a:gd name="connsiteY6" fmla="*/ 106254 h 274205"/>
                <a:gd name="connsiteX7" fmla="*/ 9498 w 320679"/>
                <a:gd name="connsiteY7" fmla="*/ 212001 h 274205"/>
                <a:gd name="connsiteX8" fmla="*/ 34380 w 320679"/>
                <a:gd name="connsiteY8" fmla="*/ 230663 h 274205"/>
                <a:gd name="connsiteX9" fmla="*/ 53041 w 320679"/>
                <a:gd name="connsiteY9" fmla="*/ 243103 h 274205"/>
                <a:gd name="connsiteX10" fmla="*/ 71702 w 320679"/>
                <a:gd name="connsiteY10" fmla="*/ 249324 h 274205"/>
                <a:gd name="connsiteX11" fmla="*/ 121465 w 320679"/>
                <a:gd name="connsiteY11" fmla="*/ 261765 h 274205"/>
                <a:gd name="connsiteX12" fmla="*/ 165008 w 320679"/>
                <a:gd name="connsiteY12" fmla="*/ 274205 h 274205"/>
                <a:gd name="connsiteX13" fmla="*/ 289416 w 320679"/>
                <a:gd name="connsiteY13" fmla="*/ 261765 h 274205"/>
                <a:gd name="connsiteX14" fmla="*/ 308078 w 320679"/>
                <a:gd name="connsiteY14" fmla="*/ 249324 h 274205"/>
                <a:gd name="connsiteX15" fmla="*/ 320518 w 320679"/>
                <a:gd name="connsiteY15" fmla="*/ 224442 h 274205"/>
                <a:gd name="connsiteX16" fmla="*/ 308078 w 320679"/>
                <a:gd name="connsiteY16" fmla="*/ 162238 h 274205"/>
                <a:gd name="connsiteX17" fmla="*/ 295637 w 320679"/>
                <a:gd name="connsiteY17" fmla="*/ 137357 h 274205"/>
                <a:gd name="connsiteX18" fmla="*/ 270755 w 320679"/>
                <a:gd name="connsiteY18" fmla="*/ 81373 h 274205"/>
                <a:gd name="connsiteX19" fmla="*/ 252094 w 320679"/>
                <a:gd name="connsiteY19" fmla="*/ 56491 h 274205"/>
                <a:gd name="connsiteX20" fmla="*/ 239653 w 320679"/>
                <a:gd name="connsiteY20" fmla="*/ 37830 h 274205"/>
                <a:gd name="connsiteX21" fmla="*/ 220992 w 320679"/>
                <a:gd name="connsiteY21" fmla="*/ 25389 h 274205"/>
                <a:gd name="connsiteX22" fmla="*/ 220992 w 320679"/>
                <a:gd name="connsiteY22" fmla="*/ 12948 h 27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0679" h="274205">
                  <a:moveTo>
                    <a:pt x="220992" y="12948"/>
                  </a:moveTo>
                  <a:cubicBezTo>
                    <a:pt x="214771" y="8801"/>
                    <a:pt x="196754" y="1380"/>
                    <a:pt x="183669" y="508"/>
                  </a:cubicBezTo>
                  <a:cubicBezTo>
                    <a:pt x="148947" y="-1807"/>
                    <a:pt x="135798" y="4024"/>
                    <a:pt x="109025" y="12948"/>
                  </a:cubicBezTo>
                  <a:cubicBezTo>
                    <a:pt x="102804" y="19169"/>
                    <a:pt x="97683" y="26730"/>
                    <a:pt x="90363" y="31610"/>
                  </a:cubicBezTo>
                  <a:cubicBezTo>
                    <a:pt x="84907" y="35247"/>
                    <a:pt x="77037" y="34019"/>
                    <a:pt x="71702" y="37830"/>
                  </a:cubicBezTo>
                  <a:cubicBezTo>
                    <a:pt x="62158" y="44648"/>
                    <a:pt x="54545" y="53885"/>
                    <a:pt x="46821" y="62712"/>
                  </a:cubicBezTo>
                  <a:cubicBezTo>
                    <a:pt x="36015" y="75062"/>
                    <a:pt x="25010" y="92316"/>
                    <a:pt x="15718" y="106254"/>
                  </a:cubicBezTo>
                  <a:cubicBezTo>
                    <a:pt x="2033" y="147312"/>
                    <a:pt x="-8382" y="161937"/>
                    <a:pt x="9498" y="212001"/>
                  </a:cubicBezTo>
                  <a:cubicBezTo>
                    <a:pt x="12985" y="221765"/>
                    <a:pt x="25944" y="224637"/>
                    <a:pt x="34380" y="230663"/>
                  </a:cubicBezTo>
                  <a:cubicBezTo>
                    <a:pt x="40463" y="235008"/>
                    <a:pt x="46354" y="239760"/>
                    <a:pt x="53041" y="243103"/>
                  </a:cubicBezTo>
                  <a:cubicBezTo>
                    <a:pt x="58906" y="246035"/>
                    <a:pt x="65376" y="247599"/>
                    <a:pt x="71702" y="249324"/>
                  </a:cubicBezTo>
                  <a:cubicBezTo>
                    <a:pt x="88198" y="253823"/>
                    <a:pt x="105244" y="256359"/>
                    <a:pt x="121465" y="261765"/>
                  </a:cubicBezTo>
                  <a:cubicBezTo>
                    <a:pt x="148237" y="270688"/>
                    <a:pt x="133766" y="266395"/>
                    <a:pt x="165008" y="274205"/>
                  </a:cubicBezTo>
                  <a:cubicBezTo>
                    <a:pt x="165668" y="274161"/>
                    <a:pt x="262750" y="271764"/>
                    <a:pt x="289416" y="261765"/>
                  </a:cubicBezTo>
                  <a:cubicBezTo>
                    <a:pt x="296416" y="259140"/>
                    <a:pt x="301857" y="253471"/>
                    <a:pt x="308078" y="249324"/>
                  </a:cubicBezTo>
                  <a:cubicBezTo>
                    <a:pt x="312225" y="241030"/>
                    <a:pt x="319679" y="233677"/>
                    <a:pt x="320518" y="224442"/>
                  </a:cubicBezTo>
                  <a:cubicBezTo>
                    <a:pt x="321806" y="210277"/>
                    <a:pt x="315162" y="178767"/>
                    <a:pt x="308078" y="162238"/>
                  </a:cubicBezTo>
                  <a:cubicBezTo>
                    <a:pt x="304425" y="153715"/>
                    <a:pt x="299081" y="145966"/>
                    <a:pt x="295637" y="137357"/>
                  </a:cubicBezTo>
                  <a:cubicBezTo>
                    <a:pt x="277244" y="91376"/>
                    <a:pt x="292516" y="111838"/>
                    <a:pt x="270755" y="81373"/>
                  </a:cubicBezTo>
                  <a:cubicBezTo>
                    <a:pt x="264729" y="72937"/>
                    <a:pt x="258120" y="64927"/>
                    <a:pt x="252094" y="56491"/>
                  </a:cubicBezTo>
                  <a:cubicBezTo>
                    <a:pt x="247749" y="50408"/>
                    <a:pt x="244939" y="43116"/>
                    <a:pt x="239653" y="37830"/>
                  </a:cubicBezTo>
                  <a:cubicBezTo>
                    <a:pt x="234367" y="32544"/>
                    <a:pt x="227679" y="28732"/>
                    <a:pt x="220992" y="25389"/>
                  </a:cubicBezTo>
                  <a:cubicBezTo>
                    <a:pt x="215127" y="22457"/>
                    <a:pt x="227213" y="17095"/>
                    <a:pt x="220992" y="12948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195834" y="990763"/>
              <a:ext cx="369453" cy="286753"/>
            </a:xfrm>
            <a:custGeom>
              <a:avLst/>
              <a:gdLst>
                <a:gd name="connsiteX0" fmla="*/ 267767 w 369453"/>
                <a:gd name="connsiteY0" fmla="*/ 6835 h 286753"/>
                <a:gd name="connsiteX1" fmla="*/ 106036 w 369453"/>
                <a:gd name="connsiteY1" fmla="*/ 6835 h 286753"/>
                <a:gd name="connsiteX2" fmla="*/ 68714 w 369453"/>
                <a:gd name="connsiteY2" fmla="*/ 19276 h 286753"/>
                <a:gd name="connsiteX3" fmla="*/ 31391 w 369453"/>
                <a:gd name="connsiteY3" fmla="*/ 62819 h 286753"/>
                <a:gd name="connsiteX4" fmla="*/ 12730 w 369453"/>
                <a:gd name="connsiteY4" fmla="*/ 87700 h 286753"/>
                <a:gd name="connsiteX5" fmla="*/ 6510 w 369453"/>
                <a:gd name="connsiteY5" fmla="*/ 112582 h 286753"/>
                <a:gd name="connsiteX6" fmla="*/ 289 w 369453"/>
                <a:gd name="connsiteY6" fmla="*/ 131243 h 286753"/>
                <a:gd name="connsiteX7" fmla="*/ 6510 w 369453"/>
                <a:gd name="connsiteY7" fmla="*/ 212108 h 286753"/>
                <a:gd name="connsiteX8" fmla="*/ 56273 w 369453"/>
                <a:gd name="connsiteY8" fmla="*/ 230770 h 286753"/>
                <a:gd name="connsiteX9" fmla="*/ 99816 w 369453"/>
                <a:gd name="connsiteY9" fmla="*/ 255651 h 286753"/>
                <a:gd name="connsiteX10" fmla="*/ 137138 w 369453"/>
                <a:gd name="connsiteY10" fmla="*/ 268092 h 286753"/>
                <a:gd name="connsiteX11" fmla="*/ 218004 w 369453"/>
                <a:gd name="connsiteY11" fmla="*/ 280533 h 286753"/>
                <a:gd name="connsiteX12" fmla="*/ 249106 w 369453"/>
                <a:gd name="connsiteY12" fmla="*/ 286753 h 286753"/>
                <a:gd name="connsiteX13" fmla="*/ 329971 w 369453"/>
                <a:gd name="connsiteY13" fmla="*/ 274312 h 286753"/>
                <a:gd name="connsiteX14" fmla="*/ 348632 w 369453"/>
                <a:gd name="connsiteY14" fmla="*/ 261872 h 286753"/>
                <a:gd name="connsiteX15" fmla="*/ 354853 w 369453"/>
                <a:gd name="connsiteY15" fmla="*/ 243210 h 286753"/>
                <a:gd name="connsiteX16" fmla="*/ 367293 w 369453"/>
                <a:gd name="connsiteY16" fmla="*/ 181006 h 286753"/>
                <a:gd name="connsiteX17" fmla="*/ 342412 w 369453"/>
                <a:gd name="connsiteY17" fmla="*/ 62819 h 286753"/>
                <a:gd name="connsiteX18" fmla="*/ 317530 w 369453"/>
                <a:gd name="connsiteY18" fmla="*/ 56598 h 286753"/>
                <a:gd name="connsiteX19" fmla="*/ 292649 w 369453"/>
                <a:gd name="connsiteY19" fmla="*/ 44157 h 286753"/>
                <a:gd name="connsiteX20" fmla="*/ 267767 w 369453"/>
                <a:gd name="connsiteY20" fmla="*/ 6835 h 28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9453" h="286753">
                  <a:moveTo>
                    <a:pt x="267767" y="6835"/>
                  </a:moveTo>
                  <a:cubicBezTo>
                    <a:pt x="236665" y="615"/>
                    <a:pt x="198959" y="-4781"/>
                    <a:pt x="106036" y="6835"/>
                  </a:cubicBezTo>
                  <a:cubicBezTo>
                    <a:pt x="93024" y="8462"/>
                    <a:pt x="68714" y="19276"/>
                    <a:pt x="68714" y="19276"/>
                  </a:cubicBezTo>
                  <a:cubicBezTo>
                    <a:pt x="42075" y="59233"/>
                    <a:pt x="73627" y="14550"/>
                    <a:pt x="31391" y="62819"/>
                  </a:cubicBezTo>
                  <a:cubicBezTo>
                    <a:pt x="24564" y="70621"/>
                    <a:pt x="18950" y="79406"/>
                    <a:pt x="12730" y="87700"/>
                  </a:cubicBezTo>
                  <a:cubicBezTo>
                    <a:pt x="10657" y="95994"/>
                    <a:pt x="8859" y="104362"/>
                    <a:pt x="6510" y="112582"/>
                  </a:cubicBezTo>
                  <a:cubicBezTo>
                    <a:pt x="4709" y="118887"/>
                    <a:pt x="289" y="124686"/>
                    <a:pt x="289" y="131243"/>
                  </a:cubicBezTo>
                  <a:cubicBezTo>
                    <a:pt x="289" y="158278"/>
                    <a:pt x="-2039" y="186461"/>
                    <a:pt x="6510" y="212108"/>
                  </a:cubicBezTo>
                  <a:cubicBezTo>
                    <a:pt x="9467" y="220979"/>
                    <a:pt x="49659" y="229116"/>
                    <a:pt x="56273" y="230770"/>
                  </a:cubicBezTo>
                  <a:cubicBezTo>
                    <a:pt x="76189" y="260644"/>
                    <a:pt x="59105" y="244548"/>
                    <a:pt x="99816" y="255651"/>
                  </a:cubicBezTo>
                  <a:cubicBezTo>
                    <a:pt x="112468" y="259101"/>
                    <a:pt x="124156" y="266238"/>
                    <a:pt x="137138" y="268092"/>
                  </a:cubicBezTo>
                  <a:cubicBezTo>
                    <a:pt x="169782" y="272755"/>
                    <a:pt x="186336" y="274775"/>
                    <a:pt x="218004" y="280533"/>
                  </a:cubicBezTo>
                  <a:cubicBezTo>
                    <a:pt x="228406" y="282424"/>
                    <a:pt x="238739" y="284680"/>
                    <a:pt x="249106" y="286753"/>
                  </a:cubicBezTo>
                  <a:cubicBezTo>
                    <a:pt x="260354" y="285503"/>
                    <a:pt x="311112" y="282394"/>
                    <a:pt x="329971" y="274312"/>
                  </a:cubicBezTo>
                  <a:cubicBezTo>
                    <a:pt x="336842" y="271367"/>
                    <a:pt x="342412" y="266019"/>
                    <a:pt x="348632" y="261872"/>
                  </a:cubicBezTo>
                  <a:cubicBezTo>
                    <a:pt x="350706" y="255651"/>
                    <a:pt x="353379" y="249599"/>
                    <a:pt x="354853" y="243210"/>
                  </a:cubicBezTo>
                  <a:cubicBezTo>
                    <a:pt x="359608" y="222606"/>
                    <a:pt x="367293" y="181006"/>
                    <a:pt x="367293" y="181006"/>
                  </a:cubicBezTo>
                  <a:cubicBezTo>
                    <a:pt x="364950" y="143511"/>
                    <a:pt x="383406" y="86244"/>
                    <a:pt x="342412" y="62819"/>
                  </a:cubicBezTo>
                  <a:cubicBezTo>
                    <a:pt x="334989" y="58577"/>
                    <a:pt x="325535" y="59600"/>
                    <a:pt x="317530" y="56598"/>
                  </a:cubicBezTo>
                  <a:cubicBezTo>
                    <a:pt x="308848" y="53342"/>
                    <a:pt x="300600" y="48928"/>
                    <a:pt x="292649" y="44157"/>
                  </a:cubicBezTo>
                  <a:cubicBezTo>
                    <a:pt x="253601" y="20728"/>
                    <a:pt x="298869" y="13055"/>
                    <a:pt x="267767" y="6835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6821120" y="976518"/>
              <a:ext cx="420459" cy="328401"/>
            </a:xfrm>
            <a:custGeom>
              <a:avLst/>
              <a:gdLst>
                <a:gd name="connsiteX0" fmla="*/ 196524 w 420459"/>
                <a:gd name="connsiteY0" fmla="*/ 1804 h 328401"/>
                <a:gd name="connsiteX1" fmla="*/ 134320 w 420459"/>
                <a:gd name="connsiteY1" fmla="*/ 8024 h 328401"/>
                <a:gd name="connsiteX2" fmla="*/ 103218 w 420459"/>
                <a:gd name="connsiteY2" fmla="*/ 20465 h 328401"/>
                <a:gd name="connsiteX3" fmla="*/ 78336 w 420459"/>
                <a:gd name="connsiteY3" fmla="*/ 26686 h 328401"/>
                <a:gd name="connsiteX4" fmla="*/ 47234 w 420459"/>
                <a:gd name="connsiteY4" fmla="*/ 70228 h 328401"/>
                <a:gd name="connsiteX5" fmla="*/ 9912 w 420459"/>
                <a:gd name="connsiteY5" fmla="*/ 119992 h 328401"/>
                <a:gd name="connsiteX6" fmla="*/ 9912 w 420459"/>
                <a:gd name="connsiteY6" fmla="*/ 238179 h 328401"/>
                <a:gd name="connsiteX7" fmla="*/ 28573 w 420459"/>
                <a:gd name="connsiteY7" fmla="*/ 263061 h 328401"/>
                <a:gd name="connsiteX8" fmla="*/ 72116 w 420459"/>
                <a:gd name="connsiteY8" fmla="*/ 300384 h 328401"/>
                <a:gd name="connsiteX9" fmla="*/ 96998 w 420459"/>
                <a:gd name="connsiteY9" fmla="*/ 306604 h 328401"/>
                <a:gd name="connsiteX10" fmla="*/ 121879 w 420459"/>
                <a:gd name="connsiteY10" fmla="*/ 319045 h 328401"/>
                <a:gd name="connsiteX11" fmla="*/ 314712 w 420459"/>
                <a:gd name="connsiteY11" fmla="*/ 319045 h 328401"/>
                <a:gd name="connsiteX12" fmla="*/ 352034 w 420459"/>
                <a:gd name="connsiteY12" fmla="*/ 306604 h 328401"/>
                <a:gd name="connsiteX13" fmla="*/ 395577 w 420459"/>
                <a:gd name="connsiteY13" fmla="*/ 281722 h 328401"/>
                <a:gd name="connsiteX14" fmla="*/ 408018 w 420459"/>
                <a:gd name="connsiteY14" fmla="*/ 263061 h 328401"/>
                <a:gd name="connsiteX15" fmla="*/ 420459 w 420459"/>
                <a:gd name="connsiteY15" fmla="*/ 213298 h 328401"/>
                <a:gd name="connsiteX16" fmla="*/ 408018 w 420459"/>
                <a:gd name="connsiteY16" fmla="*/ 126212 h 328401"/>
                <a:gd name="connsiteX17" fmla="*/ 376916 w 420459"/>
                <a:gd name="connsiteY17" fmla="*/ 95110 h 328401"/>
                <a:gd name="connsiteX18" fmla="*/ 358255 w 420459"/>
                <a:gd name="connsiteY18" fmla="*/ 76449 h 328401"/>
                <a:gd name="connsiteX19" fmla="*/ 345814 w 420459"/>
                <a:gd name="connsiteY19" fmla="*/ 57788 h 328401"/>
                <a:gd name="connsiteX20" fmla="*/ 320932 w 420459"/>
                <a:gd name="connsiteY20" fmla="*/ 45347 h 328401"/>
                <a:gd name="connsiteX21" fmla="*/ 302271 w 420459"/>
                <a:gd name="connsiteY21" fmla="*/ 32906 h 328401"/>
                <a:gd name="connsiteX22" fmla="*/ 258728 w 420459"/>
                <a:gd name="connsiteY22" fmla="*/ 20465 h 328401"/>
                <a:gd name="connsiteX23" fmla="*/ 233847 w 420459"/>
                <a:gd name="connsiteY23" fmla="*/ 8024 h 328401"/>
                <a:gd name="connsiteX24" fmla="*/ 196524 w 420459"/>
                <a:gd name="connsiteY24" fmla="*/ 1804 h 32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0459" h="328401">
                  <a:moveTo>
                    <a:pt x="196524" y="1804"/>
                  </a:moveTo>
                  <a:cubicBezTo>
                    <a:pt x="179936" y="1804"/>
                    <a:pt x="154753" y="3937"/>
                    <a:pt x="134320" y="8024"/>
                  </a:cubicBezTo>
                  <a:cubicBezTo>
                    <a:pt x="123371" y="10214"/>
                    <a:pt x="113811" y="16934"/>
                    <a:pt x="103218" y="20465"/>
                  </a:cubicBezTo>
                  <a:cubicBezTo>
                    <a:pt x="95107" y="23169"/>
                    <a:pt x="86630" y="24612"/>
                    <a:pt x="78336" y="26686"/>
                  </a:cubicBezTo>
                  <a:cubicBezTo>
                    <a:pt x="22053" y="82969"/>
                    <a:pt x="96354" y="4734"/>
                    <a:pt x="47234" y="70228"/>
                  </a:cubicBezTo>
                  <a:cubicBezTo>
                    <a:pt x="78" y="133102"/>
                    <a:pt x="40025" y="59767"/>
                    <a:pt x="9912" y="119992"/>
                  </a:cubicBezTo>
                  <a:cubicBezTo>
                    <a:pt x="-1687" y="166389"/>
                    <a:pt x="-4829" y="168155"/>
                    <a:pt x="9912" y="238179"/>
                  </a:cubicBezTo>
                  <a:cubicBezTo>
                    <a:pt x="12048" y="248324"/>
                    <a:pt x="21826" y="255189"/>
                    <a:pt x="28573" y="263061"/>
                  </a:cubicBezTo>
                  <a:cubicBezTo>
                    <a:pt x="37910" y="273954"/>
                    <a:pt x="59826" y="294239"/>
                    <a:pt x="72116" y="300384"/>
                  </a:cubicBezTo>
                  <a:cubicBezTo>
                    <a:pt x="79763" y="304207"/>
                    <a:pt x="88704" y="304531"/>
                    <a:pt x="96998" y="306604"/>
                  </a:cubicBezTo>
                  <a:cubicBezTo>
                    <a:pt x="105292" y="310751"/>
                    <a:pt x="113197" y="315789"/>
                    <a:pt x="121879" y="319045"/>
                  </a:cubicBezTo>
                  <a:cubicBezTo>
                    <a:pt x="177070" y="339742"/>
                    <a:pt x="295750" y="319747"/>
                    <a:pt x="314712" y="319045"/>
                  </a:cubicBezTo>
                  <a:cubicBezTo>
                    <a:pt x="327153" y="314898"/>
                    <a:pt x="340305" y="312469"/>
                    <a:pt x="352034" y="306604"/>
                  </a:cubicBezTo>
                  <a:cubicBezTo>
                    <a:pt x="383603" y="290820"/>
                    <a:pt x="369200" y="299307"/>
                    <a:pt x="395577" y="281722"/>
                  </a:cubicBezTo>
                  <a:cubicBezTo>
                    <a:pt x="399724" y="275502"/>
                    <a:pt x="405463" y="270087"/>
                    <a:pt x="408018" y="263061"/>
                  </a:cubicBezTo>
                  <a:cubicBezTo>
                    <a:pt x="413861" y="246992"/>
                    <a:pt x="420459" y="213298"/>
                    <a:pt x="420459" y="213298"/>
                  </a:cubicBezTo>
                  <a:cubicBezTo>
                    <a:pt x="418870" y="195825"/>
                    <a:pt x="419984" y="150144"/>
                    <a:pt x="408018" y="126212"/>
                  </a:cubicBezTo>
                  <a:cubicBezTo>
                    <a:pt x="394985" y="100147"/>
                    <a:pt x="398242" y="112882"/>
                    <a:pt x="376916" y="95110"/>
                  </a:cubicBezTo>
                  <a:cubicBezTo>
                    <a:pt x="370158" y="89478"/>
                    <a:pt x="363887" y="83207"/>
                    <a:pt x="358255" y="76449"/>
                  </a:cubicBezTo>
                  <a:cubicBezTo>
                    <a:pt x="353469" y="70706"/>
                    <a:pt x="351557" y="62574"/>
                    <a:pt x="345814" y="57788"/>
                  </a:cubicBezTo>
                  <a:cubicBezTo>
                    <a:pt x="338690" y="51852"/>
                    <a:pt x="328983" y="49948"/>
                    <a:pt x="320932" y="45347"/>
                  </a:cubicBezTo>
                  <a:cubicBezTo>
                    <a:pt x="314441" y="41638"/>
                    <a:pt x="308958" y="36249"/>
                    <a:pt x="302271" y="32906"/>
                  </a:cubicBezTo>
                  <a:cubicBezTo>
                    <a:pt x="287239" y="25390"/>
                    <a:pt x="274663" y="26441"/>
                    <a:pt x="258728" y="20465"/>
                  </a:cubicBezTo>
                  <a:cubicBezTo>
                    <a:pt x="250046" y="17209"/>
                    <a:pt x="242456" y="11468"/>
                    <a:pt x="233847" y="8024"/>
                  </a:cubicBezTo>
                  <a:cubicBezTo>
                    <a:pt x="201107" y="-5072"/>
                    <a:pt x="213112" y="1804"/>
                    <a:pt x="196524" y="1804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12940" y="1694284"/>
              <a:ext cx="18661" cy="224851"/>
            </a:xfrm>
            <a:custGeom>
              <a:avLst/>
              <a:gdLst>
                <a:gd name="connsiteX0" fmla="*/ 0 w 18661"/>
                <a:gd name="connsiteY0" fmla="*/ 0 h 224851"/>
                <a:gd name="connsiteX1" fmla="*/ 6221 w 18661"/>
                <a:gd name="connsiteY1" fmla="*/ 87085 h 224851"/>
                <a:gd name="connsiteX2" fmla="*/ 12441 w 18661"/>
                <a:gd name="connsiteY2" fmla="*/ 223934 h 224851"/>
                <a:gd name="connsiteX3" fmla="*/ 18661 w 18661"/>
                <a:gd name="connsiteY3" fmla="*/ 223934 h 22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1" h="224851">
                  <a:moveTo>
                    <a:pt x="0" y="0"/>
                  </a:moveTo>
                  <a:cubicBezTo>
                    <a:pt x="2074" y="29028"/>
                    <a:pt x="4607" y="58028"/>
                    <a:pt x="6221" y="87085"/>
                  </a:cubicBezTo>
                  <a:cubicBezTo>
                    <a:pt x="8754" y="132678"/>
                    <a:pt x="8307" y="178458"/>
                    <a:pt x="12441" y="223934"/>
                  </a:cubicBezTo>
                  <a:cubicBezTo>
                    <a:pt x="12629" y="225999"/>
                    <a:pt x="16588" y="223934"/>
                    <a:pt x="18661" y="223934"/>
                  </a:cubicBezTo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11993" y="1694284"/>
              <a:ext cx="6221" cy="267477"/>
            </a:xfrm>
            <a:custGeom>
              <a:avLst/>
              <a:gdLst>
                <a:gd name="connsiteX0" fmla="*/ 0 w 6221"/>
                <a:gd name="connsiteY0" fmla="*/ 0 h 267477"/>
                <a:gd name="connsiteX1" fmla="*/ 6221 w 6221"/>
                <a:gd name="connsiteY1" fmla="*/ 267477 h 26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1" h="267477">
                  <a:moveTo>
                    <a:pt x="0" y="0"/>
                  </a:moveTo>
                  <a:lnTo>
                    <a:pt x="6221" y="267477"/>
                  </a:lnTo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671594" y="1936880"/>
              <a:ext cx="1474407" cy="422987"/>
            </a:xfrm>
            <a:custGeom>
              <a:avLst/>
              <a:gdLst>
                <a:gd name="connsiteX0" fmla="*/ 528905 w 1474407"/>
                <a:gd name="connsiteY0" fmla="*/ 0 h 422987"/>
                <a:gd name="connsiteX1" fmla="*/ 497803 w 1474407"/>
                <a:gd name="connsiteY1" fmla="*/ 12440 h 422987"/>
                <a:gd name="connsiteX2" fmla="*/ 454260 w 1474407"/>
                <a:gd name="connsiteY2" fmla="*/ 43542 h 422987"/>
                <a:gd name="connsiteX3" fmla="*/ 410718 w 1474407"/>
                <a:gd name="connsiteY3" fmla="*/ 49763 h 422987"/>
                <a:gd name="connsiteX4" fmla="*/ 392056 w 1474407"/>
                <a:gd name="connsiteY4" fmla="*/ 55983 h 422987"/>
                <a:gd name="connsiteX5" fmla="*/ 323632 w 1474407"/>
                <a:gd name="connsiteY5" fmla="*/ 87085 h 422987"/>
                <a:gd name="connsiteX6" fmla="*/ 304971 w 1474407"/>
                <a:gd name="connsiteY6" fmla="*/ 99526 h 422987"/>
                <a:gd name="connsiteX7" fmla="*/ 267648 w 1474407"/>
                <a:gd name="connsiteY7" fmla="*/ 111967 h 422987"/>
                <a:gd name="connsiteX8" fmla="*/ 248987 w 1474407"/>
                <a:gd name="connsiteY8" fmla="*/ 124408 h 422987"/>
                <a:gd name="connsiteX9" fmla="*/ 224105 w 1474407"/>
                <a:gd name="connsiteY9" fmla="*/ 130628 h 422987"/>
                <a:gd name="connsiteX10" fmla="*/ 180562 w 1474407"/>
                <a:gd name="connsiteY10" fmla="*/ 143069 h 422987"/>
                <a:gd name="connsiteX11" fmla="*/ 155681 w 1474407"/>
                <a:gd name="connsiteY11" fmla="*/ 155510 h 422987"/>
                <a:gd name="connsiteX12" fmla="*/ 137020 w 1474407"/>
                <a:gd name="connsiteY12" fmla="*/ 167951 h 422987"/>
                <a:gd name="connsiteX13" fmla="*/ 112138 w 1474407"/>
                <a:gd name="connsiteY13" fmla="*/ 174171 h 422987"/>
                <a:gd name="connsiteX14" fmla="*/ 68595 w 1474407"/>
                <a:gd name="connsiteY14" fmla="*/ 186612 h 422987"/>
                <a:gd name="connsiteX15" fmla="*/ 49934 w 1474407"/>
                <a:gd name="connsiteY15" fmla="*/ 199053 h 422987"/>
                <a:gd name="connsiteX16" fmla="*/ 12611 w 1474407"/>
                <a:gd name="connsiteY16" fmla="*/ 211493 h 422987"/>
                <a:gd name="connsiteX17" fmla="*/ 18832 w 1474407"/>
                <a:gd name="connsiteY17" fmla="*/ 373224 h 422987"/>
                <a:gd name="connsiteX18" fmla="*/ 49934 w 1474407"/>
                <a:gd name="connsiteY18" fmla="*/ 379444 h 422987"/>
                <a:gd name="connsiteX19" fmla="*/ 68595 w 1474407"/>
                <a:gd name="connsiteY19" fmla="*/ 385665 h 422987"/>
                <a:gd name="connsiteX20" fmla="*/ 105918 w 1474407"/>
                <a:gd name="connsiteY20" fmla="*/ 391885 h 422987"/>
                <a:gd name="connsiteX21" fmla="*/ 130799 w 1474407"/>
                <a:gd name="connsiteY21" fmla="*/ 398106 h 422987"/>
                <a:gd name="connsiteX22" fmla="*/ 149460 w 1474407"/>
                <a:gd name="connsiteY22" fmla="*/ 404326 h 422987"/>
                <a:gd name="connsiteX23" fmla="*/ 199224 w 1474407"/>
                <a:gd name="connsiteY23" fmla="*/ 410546 h 422987"/>
                <a:gd name="connsiteX24" fmla="*/ 298750 w 1474407"/>
                <a:gd name="connsiteY24" fmla="*/ 422987 h 422987"/>
                <a:gd name="connsiteX25" fmla="*/ 566228 w 1474407"/>
                <a:gd name="connsiteY25" fmla="*/ 416767 h 422987"/>
                <a:gd name="connsiteX26" fmla="*/ 603550 w 1474407"/>
                <a:gd name="connsiteY26" fmla="*/ 410546 h 422987"/>
                <a:gd name="connsiteX27" fmla="*/ 740399 w 1474407"/>
                <a:gd name="connsiteY27" fmla="*/ 398106 h 422987"/>
                <a:gd name="connsiteX28" fmla="*/ 871028 w 1474407"/>
                <a:gd name="connsiteY28" fmla="*/ 385665 h 422987"/>
                <a:gd name="connsiteX29" fmla="*/ 1331338 w 1474407"/>
                <a:gd name="connsiteY29" fmla="*/ 391885 h 422987"/>
                <a:gd name="connsiteX30" fmla="*/ 1368660 w 1474407"/>
                <a:gd name="connsiteY30" fmla="*/ 398106 h 422987"/>
                <a:gd name="connsiteX31" fmla="*/ 1449526 w 1474407"/>
                <a:gd name="connsiteY31" fmla="*/ 404326 h 422987"/>
                <a:gd name="connsiteX32" fmla="*/ 1468187 w 1474407"/>
                <a:gd name="connsiteY32" fmla="*/ 398106 h 422987"/>
                <a:gd name="connsiteX33" fmla="*/ 1474407 w 1474407"/>
                <a:gd name="connsiteY33" fmla="*/ 373224 h 422987"/>
                <a:gd name="connsiteX34" fmla="*/ 1468187 w 1474407"/>
                <a:gd name="connsiteY34" fmla="*/ 242595 h 422987"/>
                <a:gd name="connsiteX35" fmla="*/ 1461967 w 1474407"/>
                <a:gd name="connsiteY35" fmla="*/ 174171 h 422987"/>
                <a:gd name="connsiteX36" fmla="*/ 1418424 w 1474407"/>
                <a:gd name="connsiteY36" fmla="*/ 155510 h 422987"/>
                <a:gd name="connsiteX37" fmla="*/ 1387322 w 1474407"/>
                <a:gd name="connsiteY37" fmla="*/ 149289 h 422987"/>
                <a:gd name="connsiteX38" fmla="*/ 1318897 w 1474407"/>
                <a:gd name="connsiteY38" fmla="*/ 136849 h 422987"/>
                <a:gd name="connsiteX39" fmla="*/ 1206930 w 1474407"/>
                <a:gd name="connsiteY39" fmla="*/ 130628 h 422987"/>
                <a:gd name="connsiteX40" fmla="*/ 1163387 w 1474407"/>
                <a:gd name="connsiteY40" fmla="*/ 111967 h 422987"/>
                <a:gd name="connsiteX41" fmla="*/ 1138505 w 1474407"/>
                <a:gd name="connsiteY41" fmla="*/ 105746 h 422987"/>
                <a:gd name="connsiteX42" fmla="*/ 1101183 w 1474407"/>
                <a:gd name="connsiteY42" fmla="*/ 93306 h 422987"/>
                <a:gd name="connsiteX43" fmla="*/ 1082522 w 1474407"/>
                <a:gd name="connsiteY43" fmla="*/ 87085 h 422987"/>
                <a:gd name="connsiteX44" fmla="*/ 1038979 w 1474407"/>
                <a:gd name="connsiteY44" fmla="*/ 68424 h 422987"/>
                <a:gd name="connsiteX45" fmla="*/ 995436 w 1474407"/>
                <a:gd name="connsiteY45" fmla="*/ 62204 h 422987"/>
                <a:gd name="connsiteX46" fmla="*/ 951893 w 1474407"/>
                <a:gd name="connsiteY46" fmla="*/ 49763 h 422987"/>
                <a:gd name="connsiteX47" fmla="*/ 889689 w 1474407"/>
                <a:gd name="connsiteY47" fmla="*/ 37322 h 422987"/>
                <a:gd name="connsiteX48" fmla="*/ 839926 w 1474407"/>
                <a:gd name="connsiteY48" fmla="*/ 24881 h 422987"/>
                <a:gd name="connsiteX49" fmla="*/ 821264 w 1474407"/>
                <a:gd name="connsiteY49" fmla="*/ 18661 h 422987"/>
                <a:gd name="connsiteX50" fmla="*/ 665754 w 1474407"/>
                <a:gd name="connsiteY50" fmla="*/ 12440 h 422987"/>
                <a:gd name="connsiteX51" fmla="*/ 528905 w 1474407"/>
                <a:gd name="connsiteY51" fmla="*/ 0 h 42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74407" h="422987">
                  <a:moveTo>
                    <a:pt x="528905" y="0"/>
                  </a:moveTo>
                  <a:cubicBezTo>
                    <a:pt x="500913" y="0"/>
                    <a:pt x="507564" y="7017"/>
                    <a:pt x="497803" y="12440"/>
                  </a:cubicBezTo>
                  <a:cubicBezTo>
                    <a:pt x="497738" y="12476"/>
                    <a:pt x="459340" y="42018"/>
                    <a:pt x="454260" y="43542"/>
                  </a:cubicBezTo>
                  <a:cubicBezTo>
                    <a:pt x="440217" y="47755"/>
                    <a:pt x="425232" y="47689"/>
                    <a:pt x="410718" y="49763"/>
                  </a:cubicBezTo>
                  <a:cubicBezTo>
                    <a:pt x="404497" y="51836"/>
                    <a:pt x="398025" y="53270"/>
                    <a:pt x="392056" y="55983"/>
                  </a:cubicBezTo>
                  <a:cubicBezTo>
                    <a:pt x="315564" y="90752"/>
                    <a:pt x="367264" y="72542"/>
                    <a:pt x="323632" y="87085"/>
                  </a:cubicBezTo>
                  <a:cubicBezTo>
                    <a:pt x="317412" y="91232"/>
                    <a:pt x="311803" y="96490"/>
                    <a:pt x="304971" y="99526"/>
                  </a:cubicBezTo>
                  <a:cubicBezTo>
                    <a:pt x="292987" y="104852"/>
                    <a:pt x="278559" y="104693"/>
                    <a:pt x="267648" y="111967"/>
                  </a:cubicBezTo>
                  <a:cubicBezTo>
                    <a:pt x="261428" y="116114"/>
                    <a:pt x="255859" y="121463"/>
                    <a:pt x="248987" y="124408"/>
                  </a:cubicBezTo>
                  <a:cubicBezTo>
                    <a:pt x="241129" y="127776"/>
                    <a:pt x="232325" y="128279"/>
                    <a:pt x="224105" y="130628"/>
                  </a:cubicBezTo>
                  <a:cubicBezTo>
                    <a:pt x="161637" y="148476"/>
                    <a:pt x="258348" y="123624"/>
                    <a:pt x="180562" y="143069"/>
                  </a:cubicBezTo>
                  <a:cubicBezTo>
                    <a:pt x="172268" y="147216"/>
                    <a:pt x="163732" y="150909"/>
                    <a:pt x="155681" y="155510"/>
                  </a:cubicBezTo>
                  <a:cubicBezTo>
                    <a:pt x="149190" y="159219"/>
                    <a:pt x="143892" y="165006"/>
                    <a:pt x="137020" y="167951"/>
                  </a:cubicBezTo>
                  <a:cubicBezTo>
                    <a:pt x="129162" y="171319"/>
                    <a:pt x="120358" y="171822"/>
                    <a:pt x="112138" y="174171"/>
                  </a:cubicBezTo>
                  <a:cubicBezTo>
                    <a:pt x="49630" y="192029"/>
                    <a:pt x="146435" y="167151"/>
                    <a:pt x="68595" y="186612"/>
                  </a:cubicBezTo>
                  <a:cubicBezTo>
                    <a:pt x="62375" y="190759"/>
                    <a:pt x="56766" y="196017"/>
                    <a:pt x="49934" y="199053"/>
                  </a:cubicBezTo>
                  <a:cubicBezTo>
                    <a:pt x="37950" y="204379"/>
                    <a:pt x="12611" y="211493"/>
                    <a:pt x="12611" y="211493"/>
                  </a:cubicBezTo>
                  <a:cubicBezTo>
                    <a:pt x="-2106" y="270365"/>
                    <a:pt x="-8375" y="283832"/>
                    <a:pt x="18832" y="373224"/>
                  </a:cubicBezTo>
                  <a:cubicBezTo>
                    <a:pt x="21910" y="383339"/>
                    <a:pt x="39677" y="376880"/>
                    <a:pt x="49934" y="379444"/>
                  </a:cubicBezTo>
                  <a:cubicBezTo>
                    <a:pt x="56295" y="381034"/>
                    <a:pt x="62194" y="384243"/>
                    <a:pt x="68595" y="385665"/>
                  </a:cubicBezTo>
                  <a:cubicBezTo>
                    <a:pt x="80907" y="388401"/>
                    <a:pt x="93550" y="389411"/>
                    <a:pt x="105918" y="391885"/>
                  </a:cubicBezTo>
                  <a:cubicBezTo>
                    <a:pt x="114301" y="393562"/>
                    <a:pt x="122579" y="395757"/>
                    <a:pt x="130799" y="398106"/>
                  </a:cubicBezTo>
                  <a:cubicBezTo>
                    <a:pt x="137103" y="399907"/>
                    <a:pt x="143009" y="403153"/>
                    <a:pt x="149460" y="404326"/>
                  </a:cubicBezTo>
                  <a:cubicBezTo>
                    <a:pt x="165907" y="407316"/>
                    <a:pt x="182654" y="408337"/>
                    <a:pt x="199224" y="410546"/>
                  </a:cubicBezTo>
                  <a:cubicBezTo>
                    <a:pt x="288008" y="422384"/>
                    <a:pt x="194062" y="411356"/>
                    <a:pt x="298750" y="422987"/>
                  </a:cubicBezTo>
                  <a:lnTo>
                    <a:pt x="566228" y="416767"/>
                  </a:lnTo>
                  <a:cubicBezTo>
                    <a:pt x="578830" y="416253"/>
                    <a:pt x="591009" y="411890"/>
                    <a:pt x="603550" y="410546"/>
                  </a:cubicBezTo>
                  <a:cubicBezTo>
                    <a:pt x="649094" y="405666"/>
                    <a:pt x="694801" y="402449"/>
                    <a:pt x="740399" y="398106"/>
                  </a:cubicBezTo>
                  <a:lnTo>
                    <a:pt x="871028" y="385665"/>
                  </a:lnTo>
                  <a:lnTo>
                    <a:pt x="1331338" y="391885"/>
                  </a:lnTo>
                  <a:cubicBezTo>
                    <a:pt x="1343946" y="392200"/>
                    <a:pt x="1356117" y="396786"/>
                    <a:pt x="1368660" y="398106"/>
                  </a:cubicBezTo>
                  <a:cubicBezTo>
                    <a:pt x="1395546" y="400936"/>
                    <a:pt x="1422571" y="402253"/>
                    <a:pt x="1449526" y="404326"/>
                  </a:cubicBezTo>
                  <a:cubicBezTo>
                    <a:pt x="1455746" y="402253"/>
                    <a:pt x="1464091" y="403226"/>
                    <a:pt x="1468187" y="398106"/>
                  </a:cubicBezTo>
                  <a:cubicBezTo>
                    <a:pt x="1473528" y="391430"/>
                    <a:pt x="1474407" y="381773"/>
                    <a:pt x="1474407" y="373224"/>
                  </a:cubicBezTo>
                  <a:cubicBezTo>
                    <a:pt x="1474407" y="329632"/>
                    <a:pt x="1470906" y="286102"/>
                    <a:pt x="1468187" y="242595"/>
                  </a:cubicBezTo>
                  <a:cubicBezTo>
                    <a:pt x="1466759" y="219738"/>
                    <a:pt x="1468702" y="196060"/>
                    <a:pt x="1461967" y="174171"/>
                  </a:cubicBezTo>
                  <a:cubicBezTo>
                    <a:pt x="1458441" y="162713"/>
                    <a:pt x="1425116" y="156997"/>
                    <a:pt x="1418424" y="155510"/>
                  </a:cubicBezTo>
                  <a:cubicBezTo>
                    <a:pt x="1408103" y="153216"/>
                    <a:pt x="1397643" y="151583"/>
                    <a:pt x="1387322" y="149289"/>
                  </a:cubicBezTo>
                  <a:cubicBezTo>
                    <a:pt x="1353984" y="141881"/>
                    <a:pt x="1361011" y="140218"/>
                    <a:pt x="1318897" y="136849"/>
                  </a:cubicBezTo>
                  <a:cubicBezTo>
                    <a:pt x="1281636" y="133868"/>
                    <a:pt x="1244252" y="132702"/>
                    <a:pt x="1206930" y="130628"/>
                  </a:cubicBezTo>
                  <a:cubicBezTo>
                    <a:pt x="1135504" y="112773"/>
                    <a:pt x="1223520" y="137739"/>
                    <a:pt x="1163387" y="111967"/>
                  </a:cubicBezTo>
                  <a:cubicBezTo>
                    <a:pt x="1155529" y="108599"/>
                    <a:pt x="1146694" y="108203"/>
                    <a:pt x="1138505" y="105746"/>
                  </a:cubicBezTo>
                  <a:cubicBezTo>
                    <a:pt x="1125944" y="101978"/>
                    <a:pt x="1113624" y="97453"/>
                    <a:pt x="1101183" y="93306"/>
                  </a:cubicBezTo>
                  <a:cubicBezTo>
                    <a:pt x="1094963" y="91233"/>
                    <a:pt x="1088387" y="90017"/>
                    <a:pt x="1082522" y="87085"/>
                  </a:cubicBezTo>
                  <a:cubicBezTo>
                    <a:pt x="1069033" y="80341"/>
                    <a:pt x="1054235" y="71475"/>
                    <a:pt x="1038979" y="68424"/>
                  </a:cubicBezTo>
                  <a:cubicBezTo>
                    <a:pt x="1024602" y="65549"/>
                    <a:pt x="1009861" y="64827"/>
                    <a:pt x="995436" y="62204"/>
                  </a:cubicBezTo>
                  <a:cubicBezTo>
                    <a:pt x="934593" y="51141"/>
                    <a:pt x="1001366" y="61180"/>
                    <a:pt x="951893" y="49763"/>
                  </a:cubicBezTo>
                  <a:cubicBezTo>
                    <a:pt x="931289" y="45008"/>
                    <a:pt x="909749" y="44008"/>
                    <a:pt x="889689" y="37322"/>
                  </a:cubicBezTo>
                  <a:cubicBezTo>
                    <a:pt x="847035" y="23105"/>
                    <a:pt x="899972" y="39893"/>
                    <a:pt x="839926" y="24881"/>
                  </a:cubicBezTo>
                  <a:cubicBezTo>
                    <a:pt x="833565" y="23291"/>
                    <a:pt x="827804" y="19128"/>
                    <a:pt x="821264" y="18661"/>
                  </a:cubicBezTo>
                  <a:cubicBezTo>
                    <a:pt x="769518" y="14965"/>
                    <a:pt x="717591" y="14514"/>
                    <a:pt x="665754" y="12440"/>
                  </a:cubicBezTo>
                  <a:cubicBezTo>
                    <a:pt x="610253" y="1341"/>
                    <a:pt x="556897" y="0"/>
                    <a:pt x="528905" y="0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597120" y="1158314"/>
              <a:ext cx="81961" cy="94360"/>
            </a:xfrm>
            <a:custGeom>
              <a:avLst/>
              <a:gdLst>
                <a:gd name="connsiteX0" fmla="*/ 55983 w 81961"/>
                <a:gd name="connsiteY0" fmla="*/ 1015 h 94360"/>
                <a:gd name="connsiteX1" fmla="*/ 24881 w 81961"/>
                <a:gd name="connsiteY1" fmla="*/ 13455 h 94360"/>
                <a:gd name="connsiteX2" fmla="*/ 18661 w 81961"/>
                <a:gd name="connsiteY2" fmla="*/ 32117 h 94360"/>
                <a:gd name="connsiteX3" fmla="*/ 0 w 81961"/>
                <a:gd name="connsiteY3" fmla="*/ 50778 h 94360"/>
                <a:gd name="connsiteX4" fmla="*/ 6220 w 81961"/>
                <a:gd name="connsiteY4" fmla="*/ 88100 h 94360"/>
                <a:gd name="connsiteX5" fmla="*/ 74645 w 81961"/>
                <a:gd name="connsiteY5" fmla="*/ 88100 h 94360"/>
                <a:gd name="connsiteX6" fmla="*/ 74645 w 81961"/>
                <a:gd name="connsiteY6" fmla="*/ 38337 h 94360"/>
                <a:gd name="connsiteX7" fmla="*/ 55983 w 81961"/>
                <a:gd name="connsiteY7" fmla="*/ 1015 h 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61" h="94360">
                  <a:moveTo>
                    <a:pt x="55983" y="1015"/>
                  </a:moveTo>
                  <a:cubicBezTo>
                    <a:pt x="47689" y="-3132"/>
                    <a:pt x="33459" y="6307"/>
                    <a:pt x="24881" y="13455"/>
                  </a:cubicBezTo>
                  <a:cubicBezTo>
                    <a:pt x="19844" y="17653"/>
                    <a:pt x="22298" y="26661"/>
                    <a:pt x="18661" y="32117"/>
                  </a:cubicBezTo>
                  <a:cubicBezTo>
                    <a:pt x="13782" y="39437"/>
                    <a:pt x="6220" y="44558"/>
                    <a:pt x="0" y="50778"/>
                  </a:cubicBezTo>
                  <a:cubicBezTo>
                    <a:pt x="2073" y="63219"/>
                    <a:pt x="-1111" y="77837"/>
                    <a:pt x="6220" y="88100"/>
                  </a:cubicBezTo>
                  <a:cubicBezTo>
                    <a:pt x="16178" y="102042"/>
                    <a:pt x="72626" y="88388"/>
                    <a:pt x="74645" y="88100"/>
                  </a:cubicBezTo>
                  <a:cubicBezTo>
                    <a:pt x="81023" y="68965"/>
                    <a:pt x="87287" y="60460"/>
                    <a:pt x="74645" y="38337"/>
                  </a:cubicBezTo>
                  <a:cubicBezTo>
                    <a:pt x="70936" y="31846"/>
                    <a:pt x="64277" y="5162"/>
                    <a:pt x="55983" y="1015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15000" y="2628900"/>
            <a:ext cx="119616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5"/>
                </a:solidFill>
              </a:rPr>
              <a:t>+</a:t>
            </a:r>
          </a:p>
          <a:p>
            <a:pPr algn="ctr"/>
            <a:r>
              <a:rPr lang="en-US" sz="4400" dirty="0" smtClean="0">
                <a:solidFill>
                  <a:schemeClr val="accent5"/>
                </a:solidFill>
              </a:rPr>
              <a:t>Win7</a:t>
            </a:r>
          </a:p>
          <a:p>
            <a:pPr algn="ctr"/>
            <a:r>
              <a:rPr lang="en-US" sz="4400" dirty="0" smtClean="0">
                <a:solidFill>
                  <a:schemeClr val="accent5"/>
                </a:solidFill>
              </a:rPr>
              <a:t>+</a:t>
            </a:r>
          </a:p>
          <a:p>
            <a:pPr algn="ctr"/>
            <a:r>
              <a:rPr lang="en-US" sz="4400" dirty="0" err="1" smtClean="0">
                <a:solidFill>
                  <a:schemeClr val="accent5"/>
                </a:solidFill>
              </a:rPr>
              <a:t>.net</a:t>
            </a:r>
            <a:endParaRPr lang="en-US" sz="44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324100"/>
            <a:ext cx="5785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why are we doing this?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6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856861" y="190500"/>
            <a:ext cx="7601339" cy="4833257"/>
          </a:xfrm>
          <a:custGeom>
            <a:avLst/>
            <a:gdLst>
              <a:gd name="connsiteX0" fmla="*/ 18661 w 7601339"/>
              <a:gd name="connsiteY0" fmla="*/ 0 h 4833257"/>
              <a:gd name="connsiteX1" fmla="*/ 18661 w 7601339"/>
              <a:gd name="connsiteY1" fmla="*/ 0 h 4833257"/>
              <a:gd name="connsiteX2" fmla="*/ 24882 w 7601339"/>
              <a:gd name="connsiteY2" fmla="*/ 118187 h 4833257"/>
              <a:gd name="connsiteX3" fmla="*/ 31102 w 7601339"/>
              <a:gd name="connsiteY3" fmla="*/ 155510 h 4833257"/>
              <a:gd name="connsiteX4" fmla="*/ 37323 w 7601339"/>
              <a:gd name="connsiteY4" fmla="*/ 273698 h 4833257"/>
              <a:gd name="connsiteX5" fmla="*/ 37323 w 7601339"/>
              <a:gd name="connsiteY5" fmla="*/ 1785257 h 4833257"/>
              <a:gd name="connsiteX6" fmla="*/ 24882 w 7601339"/>
              <a:gd name="connsiteY6" fmla="*/ 2046514 h 4833257"/>
              <a:gd name="connsiteX7" fmla="*/ 12441 w 7601339"/>
              <a:gd name="connsiteY7" fmla="*/ 2139820 h 4833257"/>
              <a:gd name="connsiteX8" fmla="*/ 6221 w 7601339"/>
              <a:gd name="connsiteY8" fmla="*/ 2369975 h 4833257"/>
              <a:gd name="connsiteX9" fmla="*/ 0 w 7601339"/>
              <a:gd name="connsiteY9" fmla="*/ 2481943 h 4833257"/>
              <a:gd name="connsiteX10" fmla="*/ 6221 w 7601339"/>
              <a:gd name="connsiteY10" fmla="*/ 2973355 h 4833257"/>
              <a:gd name="connsiteX11" fmla="*/ 18661 w 7601339"/>
              <a:gd name="connsiteY11" fmla="*/ 3085322 h 4833257"/>
              <a:gd name="connsiteX12" fmla="*/ 31102 w 7601339"/>
              <a:gd name="connsiteY12" fmla="*/ 3240832 h 4833257"/>
              <a:gd name="connsiteX13" fmla="*/ 43543 w 7601339"/>
              <a:gd name="connsiteY13" fmla="*/ 3402563 h 4833257"/>
              <a:gd name="connsiteX14" fmla="*/ 49764 w 7601339"/>
              <a:gd name="connsiteY14" fmla="*/ 3458547 h 4833257"/>
              <a:gd name="connsiteX15" fmla="*/ 68425 w 7601339"/>
              <a:gd name="connsiteY15" fmla="*/ 3564294 h 4833257"/>
              <a:gd name="connsiteX16" fmla="*/ 80866 w 7601339"/>
              <a:gd name="connsiteY16" fmla="*/ 3682481 h 4833257"/>
              <a:gd name="connsiteX17" fmla="*/ 93306 w 7601339"/>
              <a:gd name="connsiteY17" fmla="*/ 3775787 h 4833257"/>
              <a:gd name="connsiteX18" fmla="*/ 99527 w 7601339"/>
              <a:gd name="connsiteY18" fmla="*/ 3844212 h 4833257"/>
              <a:gd name="connsiteX19" fmla="*/ 105747 w 7601339"/>
              <a:gd name="connsiteY19" fmla="*/ 3900196 h 4833257"/>
              <a:gd name="connsiteX20" fmla="*/ 99527 w 7601339"/>
              <a:gd name="connsiteY20" fmla="*/ 4080587 h 4833257"/>
              <a:gd name="connsiteX21" fmla="*/ 87086 w 7601339"/>
              <a:gd name="connsiteY21" fmla="*/ 4155232 h 4833257"/>
              <a:gd name="connsiteX22" fmla="*/ 74645 w 7601339"/>
              <a:gd name="connsiteY22" fmla="*/ 4254759 h 4833257"/>
              <a:gd name="connsiteX23" fmla="*/ 68425 w 7601339"/>
              <a:gd name="connsiteY23" fmla="*/ 4279640 h 4833257"/>
              <a:gd name="connsiteX24" fmla="*/ 62204 w 7601339"/>
              <a:gd name="connsiteY24" fmla="*/ 4323183 h 4833257"/>
              <a:gd name="connsiteX25" fmla="*/ 49764 w 7601339"/>
              <a:gd name="connsiteY25" fmla="*/ 4447592 h 4833257"/>
              <a:gd name="connsiteX26" fmla="*/ 55984 w 7601339"/>
              <a:gd name="connsiteY26" fmla="*/ 4603102 h 4833257"/>
              <a:gd name="connsiteX27" fmla="*/ 609600 w 7601339"/>
              <a:gd name="connsiteY27" fmla="*/ 4652865 h 4833257"/>
              <a:gd name="connsiteX28" fmla="*/ 709127 w 7601339"/>
              <a:gd name="connsiteY28" fmla="*/ 4659085 h 4833257"/>
              <a:gd name="connsiteX29" fmla="*/ 870857 w 7601339"/>
              <a:gd name="connsiteY29" fmla="*/ 4665306 h 4833257"/>
              <a:gd name="connsiteX30" fmla="*/ 1188098 w 7601339"/>
              <a:gd name="connsiteY30" fmla="*/ 4690187 h 4833257"/>
              <a:gd name="connsiteX31" fmla="*/ 1337388 w 7601339"/>
              <a:gd name="connsiteY31" fmla="*/ 4708849 h 4833257"/>
              <a:gd name="connsiteX32" fmla="*/ 1412033 w 7601339"/>
              <a:gd name="connsiteY32" fmla="*/ 4715069 h 4833257"/>
              <a:gd name="connsiteX33" fmla="*/ 1499119 w 7601339"/>
              <a:gd name="connsiteY33" fmla="*/ 4721289 h 4833257"/>
              <a:gd name="connsiteX34" fmla="*/ 1573764 w 7601339"/>
              <a:gd name="connsiteY34" fmla="*/ 4733730 h 4833257"/>
              <a:gd name="connsiteX35" fmla="*/ 1648408 w 7601339"/>
              <a:gd name="connsiteY35" fmla="*/ 4739951 h 4833257"/>
              <a:gd name="connsiteX36" fmla="*/ 1835021 w 7601339"/>
              <a:gd name="connsiteY36" fmla="*/ 4752392 h 4833257"/>
              <a:gd name="connsiteX37" fmla="*/ 2127380 w 7601339"/>
              <a:gd name="connsiteY37" fmla="*/ 4771053 h 4833257"/>
              <a:gd name="connsiteX38" fmla="*/ 2189584 w 7601339"/>
              <a:gd name="connsiteY38" fmla="*/ 4783494 h 4833257"/>
              <a:gd name="connsiteX39" fmla="*/ 2444621 w 7601339"/>
              <a:gd name="connsiteY39" fmla="*/ 4795934 h 4833257"/>
              <a:gd name="connsiteX40" fmla="*/ 2637453 w 7601339"/>
              <a:gd name="connsiteY40" fmla="*/ 4814596 h 4833257"/>
              <a:gd name="connsiteX41" fmla="*/ 2830286 w 7601339"/>
              <a:gd name="connsiteY41" fmla="*/ 4827036 h 4833257"/>
              <a:gd name="connsiteX42" fmla="*/ 3334139 w 7601339"/>
              <a:gd name="connsiteY42" fmla="*/ 4833257 h 4833257"/>
              <a:gd name="connsiteX43" fmla="*/ 3726025 w 7601339"/>
              <a:gd name="connsiteY43" fmla="*/ 4827036 h 4833257"/>
              <a:gd name="connsiteX44" fmla="*/ 4037045 w 7601339"/>
              <a:gd name="connsiteY44" fmla="*/ 4814596 h 4833257"/>
              <a:gd name="connsiteX45" fmla="*/ 4279641 w 7601339"/>
              <a:gd name="connsiteY45" fmla="*/ 4808375 h 4833257"/>
              <a:gd name="connsiteX46" fmla="*/ 4572000 w 7601339"/>
              <a:gd name="connsiteY46" fmla="*/ 4783494 h 4833257"/>
              <a:gd name="connsiteX47" fmla="*/ 4845698 w 7601339"/>
              <a:gd name="connsiteY47" fmla="*/ 4764832 h 4833257"/>
              <a:gd name="connsiteX48" fmla="*/ 5044751 w 7601339"/>
              <a:gd name="connsiteY48" fmla="*/ 4746171 h 4833257"/>
              <a:gd name="connsiteX49" fmla="*/ 5903168 w 7601339"/>
              <a:gd name="connsiteY49" fmla="*/ 4733730 h 4833257"/>
              <a:gd name="connsiteX50" fmla="*/ 6282612 w 7601339"/>
              <a:gd name="connsiteY50" fmla="*/ 4721289 h 4833257"/>
              <a:gd name="connsiteX51" fmla="*/ 6500327 w 7601339"/>
              <a:gd name="connsiteY51" fmla="*/ 4702628 h 4833257"/>
              <a:gd name="connsiteX52" fmla="*/ 6662057 w 7601339"/>
              <a:gd name="connsiteY52" fmla="*/ 4696408 h 4833257"/>
              <a:gd name="connsiteX53" fmla="*/ 6917094 w 7601339"/>
              <a:gd name="connsiteY53" fmla="*/ 4677747 h 4833257"/>
              <a:gd name="connsiteX54" fmla="*/ 7072604 w 7601339"/>
              <a:gd name="connsiteY54" fmla="*/ 4665306 h 4833257"/>
              <a:gd name="connsiteX55" fmla="*/ 7601339 w 7601339"/>
              <a:gd name="connsiteY55" fmla="*/ 4659085 h 483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601339" h="4833257">
                <a:moveTo>
                  <a:pt x="18661" y="0"/>
                </a:moveTo>
                <a:lnTo>
                  <a:pt x="18661" y="0"/>
                </a:lnTo>
                <a:cubicBezTo>
                  <a:pt x="20735" y="39396"/>
                  <a:pt x="21736" y="78862"/>
                  <a:pt x="24882" y="118187"/>
                </a:cubicBezTo>
                <a:cubicBezTo>
                  <a:pt x="25888" y="130759"/>
                  <a:pt x="30096" y="142938"/>
                  <a:pt x="31102" y="155510"/>
                </a:cubicBezTo>
                <a:cubicBezTo>
                  <a:pt x="34248" y="194835"/>
                  <a:pt x="35249" y="234302"/>
                  <a:pt x="37323" y="273698"/>
                </a:cubicBezTo>
                <a:cubicBezTo>
                  <a:pt x="44845" y="1025939"/>
                  <a:pt x="47371" y="926186"/>
                  <a:pt x="37323" y="1785257"/>
                </a:cubicBezTo>
                <a:cubicBezTo>
                  <a:pt x="36750" y="1834251"/>
                  <a:pt x="31891" y="1978760"/>
                  <a:pt x="24882" y="2046514"/>
                </a:cubicBezTo>
                <a:cubicBezTo>
                  <a:pt x="21653" y="2077725"/>
                  <a:pt x="16588" y="2108718"/>
                  <a:pt x="12441" y="2139820"/>
                </a:cubicBezTo>
                <a:cubicBezTo>
                  <a:pt x="10368" y="2216538"/>
                  <a:pt x="9010" y="2293279"/>
                  <a:pt x="6221" y="2369975"/>
                </a:cubicBezTo>
                <a:cubicBezTo>
                  <a:pt x="4863" y="2407331"/>
                  <a:pt x="0" y="2444563"/>
                  <a:pt x="0" y="2481943"/>
                </a:cubicBezTo>
                <a:cubicBezTo>
                  <a:pt x="0" y="2645760"/>
                  <a:pt x="1157" y="2809616"/>
                  <a:pt x="6221" y="2973355"/>
                </a:cubicBezTo>
                <a:cubicBezTo>
                  <a:pt x="7382" y="3010889"/>
                  <a:pt x="15543" y="3047900"/>
                  <a:pt x="18661" y="3085322"/>
                </a:cubicBezTo>
                <a:cubicBezTo>
                  <a:pt x="34135" y="3271007"/>
                  <a:pt x="16286" y="3137112"/>
                  <a:pt x="31102" y="3240832"/>
                </a:cubicBezTo>
                <a:cubicBezTo>
                  <a:pt x="37452" y="3342421"/>
                  <a:pt x="34750" y="3319029"/>
                  <a:pt x="43543" y="3402563"/>
                </a:cubicBezTo>
                <a:cubicBezTo>
                  <a:pt x="45509" y="3421236"/>
                  <a:pt x="46677" y="3440026"/>
                  <a:pt x="49764" y="3458547"/>
                </a:cubicBezTo>
                <a:cubicBezTo>
                  <a:pt x="70586" y="3583478"/>
                  <a:pt x="55674" y="3449537"/>
                  <a:pt x="68425" y="3564294"/>
                </a:cubicBezTo>
                <a:cubicBezTo>
                  <a:pt x="75156" y="3624876"/>
                  <a:pt x="73566" y="3624083"/>
                  <a:pt x="80866" y="3682481"/>
                </a:cubicBezTo>
                <a:cubicBezTo>
                  <a:pt x="88122" y="3740524"/>
                  <a:pt x="86782" y="3713811"/>
                  <a:pt x="93306" y="3775787"/>
                </a:cubicBezTo>
                <a:cubicBezTo>
                  <a:pt x="95704" y="3798564"/>
                  <a:pt x="97248" y="3821423"/>
                  <a:pt x="99527" y="3844212"/>
                </a:cubicBezTo>
                <a:cubicBezTo>
                  <a:pt x="101395" y="3862895"/>
                  <a:pt x="103674" y="3881535"/>
                  <a:pt x="105747" y="3900196"/>
                </a:cubicBezTo>
                <a:cubicBezTo>
                  <a:pt x="103674" y="3960326"/>
                  <a:pt x="102864" y="4020514"/>
                  <a:pt x="99527" y="4080587"/>
                </a:cubicBezTo>
                <a:cubicBezTo>
                  <a:pt x="97234" y="4121857"/>
                  <a:pt x="92270" y="4118939"/>
                  <a:pt x="87086" y="4155232"/>
                </a:cubicBezTo>
                <a:cubicBezTo>
                  <a:pt x="80157" y="4203735"/>
                  <a:pt x="82811" y="4209849"/>
                  <a:pt x="74645" y="4254759"/>
                </a:cubicBezTo>
                <a:cubicBezTo>
                  <a:pt x="73116" y="4263170"/>
                  <a:pt x="69954" y="4271229"/>
                  <a:pt x="68425" y="4279640"/>
                </a:cubicBezTo>
                <a:cubicBezTo>
                  <a:pt x="65802" y="4294065"/>
                  <a:pt x="63823" y="4308611"/>
                  <a:pt x="62204" y="4323183"/>
                </a:cubicBezTo>
                <a:cubicBezTo>
                  <a:pt x="57602" y="4364605"/>
                  <a:pt x="49764" y="4447592"/>
                  <a:pt x="49764" y="4447592"/>
                </a:cubicBezTo>
                <a:cubicBezTo>
                  <a:pt x="51837" y="4499429"/>
                  <a:pt x="52644" y="4551332"/>
                  <a:pt x="55984" y="4603102"/>
                </a:cubicBezTo>
                <a:cubicBezTo>
                  <a:pt x="69973" y="4819948"/>
                  <a:pt x="371346" y="4647450"/>
                  <a:pt x="609600" y="4652865"/>
                </a:cubicBezTo>
                <a:lnTo>
                  <a:pt x="709127" y="4659085"/>
                </a:lnTo>
                <a:cubicBezTo>
                  <a:pt x="763016" y="4661651"/>
                  <a:pt x="817086" y="4660916"/>
                  <a:pt x="870857" y="4665306"/>
                </a:cubicBezTo>
                <a:cubicBezTo>
                  <a:pt x="1284781" y="4699096"/>
                  <a:pt x="708275" y="4673052"/>
                  <a:pt x="1188098" y="4690187"/>
                </a:cubicBezTo>
                <a:cubicBezTo>
                  <a:pt x="1273106" y="4711439"/>
                  <a:pt x="1214970" y="4700105"/>
                  <a:pt x="1337388" y="4708849"/>
                </a:cubicBezTo>
                <a:cubicBezTo>
                  <a:pt x="1362292" y="4710628"/>
                  <a:pt x="1387139" y="4713154"/>
                  <a:pt x="1412033" y="4715069"/>
                </a:cubicBezTo>
                <a:lnTo>
                  <a:pt x="1499119" y="4721289"/>
                </a:lnTo>
                <a:cubicBezTo>
                  <a:pt x="1524001" y="4725436"/>
                  <a:pt x="1548734" y="4730601"/>
                  <a:pt x="1573764" y="4733730"/>
                </a:cubicBezTo>
                <a:cubicBezTo>
                  <a:pt x="1598539" y="4736827"/>
                  <a:pt x="1623514" y="4738036"/>
                  <a:pt x="1648408" y="4739951"/>
                </a:cubicBezTo>
                <a:cubicBezTo>
                  <a:pt x="1766068" y="4749002"/>
                  <a:pt x="1709397" y="4743827"/>
                  <a:pt x="1835021" y="4752392"/>
                </a:cubicBezTo>
                <a:cubicBezTo>
                  <a:pt x="2093090" y="4769987"/>
                  <a:pt x="1920874" y="4760183"/>
                  <a:pt x="2127380" y="4771053"/>
                </a:cubicBezTo>
                <a:cubicBezTo>
                  <a:pt x="2148115" y="4775200"/>
                  <a:pt x="2168503" y="4781841"/>
                  <a:pt x="2189584" y="4783494"/>
                </a:cubicBezTo>
                <a:cubicBezTo>
                  <a:pt x="2274437" y="4790149"/>
                  <a:pt x="2444621" y="4795934"/>
                  <a:pt x="2444621" y="4795934"/>
                </a:cubicBezTo>
                <a:cubicBezTo>
                  <a:pt x="2518401" y="4803701"/>
                  <a:pt x="2566971" y="4809679"/>
                  <a:pt x="2637453" y="4814596"/>
                </a:cubicBezTo>
                <a:cubicBezTo>
                  <a:pt x="2701708" y="4819079"/>
                  <a:pt x="2765898" y="4825311"/>
                  <a:pt x="2830286" y="4827036"/>
                </a:cubicBezTo>
                <a:cubicBezTo>
                  <a:pt x="2998190" y="4831533"/>
                  <a:pt x="3166188" y="4831183"/>
                  <a:pt x="3334139" y="4833257"/>
                </a:cubicBezTo>
                <a:lnTo>
                  <a:pt x="3726025" y="4827036"/>
                </a:lnTo>
                <a:cubicBezTo>
                  <a:pt x="3829745" y="4824282"/>
                  <a:pt x="3933348" y="4818091"/>
                  <a:pt x="4037045" y="4814596"/>
                </a:cubicBezTo>
                <a:lnTo>
                  <a:pt x="4279641" y="4808375"/>
                </a:lnTo>
                <a:cubicBezTo>
                  <a:pt x="4423533" y="4772401"/>
                  <a:pt x="4238570" y="4815250"/>
                  <a:pt x="4572000" y="4783494"/>
                </a:cubicBezTo>
                <a:cubicBezTo>
                  <a:pt x="4750149" y="4766527"/>
                  <a:pt x="4658930" y="4772953"/>
                  <a:pt x="4845698" y="4764832"/>
                </a:cubicBezTo>
                <a:cubicBezTo>
                  <a:pt x="4941899" y="4745593"/>
                  <a:pt x="4910058" y="4748697"/>
                  <a:pt x="5044751" y="4746171"/>
                </a:cubicBezTo>
                <a:lnTo>
                  <a:pt x="5903168" y="4733730"/>
                </a:lnTo>
                <a:cubicBezTo>
                  <a:pt x="6029649" y="4729583"/>
                  <a:pt x="6156929" y="4736074"/>
                  <a:pt x="6282612" y="4721289"/>
                </a:cubicBezTo>
                <a:cubicBezTo>
                  <a:pt x="6405890" y="4706787"/>
                  <a:pt x="6373557" y="4708390"/>
                  <a:pt x="6500327" y="4702628"/>
                </a:cubicBezTo>
                <a:cubicBezTo>
                  <a:pt x="6554221" y="4700178"/>
                  <a:pt x="6608203" y="4699623"/>
                  <a:pt x="6662057" y="4696408"/>
                </a:cubicBezTo>
                <a:cubicBezTo>
                  <a:pt x="6747145" y="4691328"/>
                  <a:pt x="6917094" y="4677747"/>
                  <a:pt x="6917094" y="4677747"/>
                </a:cubicBezTo>
                <a:cubicBezTo>
                  <a:pt x="7001935" y="4665626"/>
                  <a:pt x="6935051" y="4673903"/>
                  <a:pt x="7072604" y="4665306"/>
                </a:cubicBezTo>
                <a:cubicBezTo>
                  <a:pt x="7339971" y="4648595"/>
                  <a:pt x="6961436" y="4659085"/>
                  <a:pt x="7601339" y="4659085"/>
                </a:cubicBezTo>
              </a:path>
            </a:pathLst>
          </a:cu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074576" y="466531"/>
            <a:ext cx="6842449" cy="4248538"/>
          </a:xfrm>
          <a:custGeom>
            <a:avLst/>
            <a:gdLst>
              <a:gd name="connsiteX0" fmla="*/ 0 w 6842449"/>
              <a:gd name="connsiteY0" fmla="*/ 0 h 4248538"/>
              <a:gd name="connsiteX1" fmla="*/ 0 w 6842449"/>
              <a:gd name="connsiteY1" fmla="*/ 0 h 4248538"/>
              <a:gd name="connsiteX2" fmla="*/ 12440 w 6842449"/>
              <a:gd name="connsiteY2" fmla="*/ 55983 h 4248538"/>
              <a:gd name="connsiteX3" fmla="*/ 18661 w 6842449"/>
              <a:gd name="connsiteY3" fmla="*/ 87085 h 4248538"/>
              <a:gd name="connsiteX4" fmla="*/ 24881 w 6842449"/>
              <a:gd name="connsiteY4" fmla="*/ 105747 h 4248538"/>
              <a:gd name="connsiteX5" fmla="*/ 31102 w 6842449"/>
              <a:gd name="connsiteY5" fmla="*/ 136849 h 4248538"/>
              <a:gd name="connsiteX6" fmla="*/ 37322 w 6842449"/>
              <a:gd name="connsiteY6" fmla="*/ 211493 h 4248538"/>
              <a:gd name="connsiteX7" fmla="*/ 49763 w 6842449"/>
              <a:gd name="connsiteY7" fmla="*/ 279918 h 4248538"/>
              <a:gd name="connsiteX8" fmla="*/ 55983 w 6842449"/>
              <a:gd name="connsiteY8" fmla="*/ 354563 h 4248538"/>
              <a:gd name="connsiteX9" fmla="*/ 68424 w 6842449"/>
              <a:gd name="connsiteY9" fmla="*/ 429208 h 4248538"/>
              <a:gd name="connsiteX10" fmla="*/ 74644 w 6842449"/>
              <a:gd name="connsiteY10" fmla="*/ 485191 h 4248538"/>
              <a:gd name="connsiteX11" fmla="*/ 80865 w 6842449"/>
              <a:gd name="connsiteY11" fmla="*/ 522514 h 4248538"/>
              <a:gd name="connsiteX12" fmla="*/ 93306 w 6842449"/>
              <a:gd name="connsiteY12" fmla="*/ 634481 h 4248538"/>
              <a:gd name="connsiteX13" fmla="*/ 99526 w 6842449"/>
              <a:gd name="connsiteY13" fmla="*/ 665583 h 4248538"/>
              <a:gd name="connsiteX14" fmla="*/ 105746 w 6842449"/>
              <a:gd name="connsiteY14" fmla="*/ 709126 h 4248538"/>
              <a:gd name="connsiteX15" fmla="*/ 124408 w 6842449"/>
              <a:gd name="connsiteY15" fmla="*/ 808653 h 4248538"/>
              <a:gd name="connsiteX16" fmla="*/ 130628 w 6842449"/>
              <a:gd name="connsiteY16" fmla="*/ 839755 h 4248538"/>
              <a:gd name="connsiteX17" fmla="*/ 136849 w 6842449"/>
              <a:gd name="connsiteY17" fmla="*/ 864636 h 4248538"/>
              <a:gd name="connsiteX18" fmla="*/ 143069 w 6842449"/>
              <a:gd name="connsiteY18" fmla="*/ 895738 h 4248538"/>
              <a:gd name="connsiteX19" fmla="*/ 155510 w 6842449"/>
              <a:gd name="connsiteY19" fmla="*/ 933061 h 4248538"/>
              <a:gd name="connsiteX20" fmla="*/ 174171 w 6842449"/>
              <a:gd name="connsiteY20" fmla="*/ 1001485 h 4248538"/>
              <a:gd name="connsiteX21" fmla="*/ 180391 w 6842449"/>
              <a:gd name="connsiteY21" fmla="*/ 1032587 h 4248538"/>
              <a:gd name="connsiteX22" fmla="*/ 192832 w 6842449"/>
              <a:gd name="connsiteY22" fmla="*/ 1063689 h 4248538"/>
              <a:gd name="connsiteX23" fmla="*/ 199053 w 6842449"/>
              <a:gd name="connsiteY23" fmla="*/ 1094791 h 4248538"/>
              <a:gd name="connsiteX24" fmla="*/ 230155 w 6842449"/>
              <a:gd name="connsiteY24" fmla="*/ 1169436 h 4248538"/>
              <a:gd name="connsiteX25" fmla="*/ 242595 w 6842449"/>
              <a:gd name="connsiteY25" fmla="*/ 1200538 h 4248538"/>
              <a:gd name="connsiteX26" fmla="*/ 248816 w 6842449"/>
              <a:gd name="connsiteY26" fmla="*/ 1237861 h 4248538"/>
              <a:gd name="connsiteX27" fmla="*/ 261257 w 6842449"/>
              <a:gd name="connsiteY27" fmla="*/ 1268963 h 4248538"/>
              <a:gd name="connsiteX28" fmla="*/ 286138 w 6842449"/>
              <a:gd name="connsiteY28" fmla="*/ 1337387 h 4248538"/>
              <a:gd name="connsiteX29" fmla="*/ 298579 w 6842449"/>
              <a:gd name="connsiteY29" fmla="*/ 1362269 h 4248538"/>
              <a:gd name="connsiteX30" fmla="*/ 304800 w 6842449"/>
              <a:gd name="connsiteY30" fmla="*/ 1380930 h 4248538"/>
              <a:gd name="connsiteX31" fmla="*/ 317240 w 6842449"/>
              <a:gd name="connsiteY31" fmla="*/ 1399591 h 4248538"/>
              <a:gd name="connsiteX32" fmla="*/ 335902 w 6842449"/>
              <a:gd name="connsiteY32" fmla="*/ 1436914 h 4248538"/>
              <a:gd name="connsiteX33" fmla="*/ 360783 w 6842449"/>
              <a:gd name="connsiteY33" fmla="*/ 1486677 h 4248538"/>
              <a:gd name="connsiteX34" fmla="*/ 373224 w 6842449"/>
              <a:gd name="connsiteY34" fmla="*/ 1517779 h 4248538"/>
              <a:gd name="connsiteX35" fmla="*/ 385665 w 6842449"/>
              <a:gd name="connsiteY35" fmla="*/ 1555102 h 4248538"/>
              <a:gd name="connsiteX36" fmla="*/ 416767 w 6842449"/>
              <a:gd name="connsiteY36" fmla="*/ 1604865 h 4248538"/>
              <a:gd name="connsiteX37" fmla="*/ 441649 w 6842449"/>
              <a:gd name="connsiteY37" fmla="*/ 1642187 h 4248538"/>
              <a:gd name="connsiteX38" fmla="*/ 447869 w 6842449"/>
              <a:gd name="connsiteY38" fmla="*/ 1660849 h 4248538"/>
              <a:gd name="connsiteX39" fmla="*/ 497632 w 6842449"/>
              <a:gd name="connsiteY39" fmla="*/ 1729273 h 4248538"/>
              <a:gd name="connsiteX40" fmla="*/ 510073 w 6842449"/>
              <a:gd name="connsiteY40" fmla="*/ 1754155 h 4248538"/>
              <a:gd name="connsiteX41" fmla="*/ 559836 w 6842449"/>
              <a:gd name="connsiteY41" fmla="*/ 1822579 h 4248538"/>
              <a:gd name="connsiteX42" fmla="*/ 590938 w 6842449"/>
              <a:gd name="connsiteY42" fmla="*/ 1853681 h 4248538"/>
              <a:gd name="connsiteX43" fmla="*/ 622040 w 6842449"/>
              <a:gd name="connsiteY43" fmla="*/ 1903445 h 4248538"/>
              <a:gd name="connsiteX44" fmla="*/ 634481 w 6842449"/>
              <a:gd name="connsiteY44" fmla="*/ 1922106 h 4248538"/>
              <a:gd name="connsiteX45" fmla="*/ 653142 w 6842449"/>
              <a:gd name="connsiteY45" fmla="*/ 1934547 h 4248538"/>
              <a:gd name="connsiteX46" fmla="*/ 678024 w 6842449"/>
              <a:gd name="connsiteY46" fmla="*/ 1971869 h 4248538"/>
              <a:gd name="connsiteX47" fmla="*/ 696685 w 6842449"/>
              <a:gd name="connsiteY47" fmla="*/ 2002971 h 4248538"/>
              <a:gd name="connsiteX48" fmla="*/ 727787 w 6842449"/>
              <a:gd name="connsiteY48" fmla="*/ 2034073 h 4248538"/>
              <a:gd name="connsiteX49" fmla="*/ 740228 w 6842449"/>
              <a:gd name="connsiteY49" fmla="*/ 2058955 h 4248538"/>
              <a:gd name="connsiteX50" fmla="*/ 783771 w 6842449"/>
              <a:gd name="connsiteY50" fmla="*/ 2108718 h 4248538"/>
              <a:gd name="connsiteX51" fmla="*/ 827314 w 6842449"/>
              <a:gd name="connsiteY51" fmla="*/ 2164702 h 4248538"/>
              <a:gd name="connsiteX52" fmla="*/ 852195 w 6842449"/>
              <a:gd name="connsiteY52" fmla="*/ 2202024 h 4248538"/>
              <a:gd name="connsiteX53" fmla="*/ 870857 w 6842449"/>
              <a:gd name="connsiteY53" fmla="*/ 2233126 h 4248538"/>
              <a:gd name="connsiteX54" fmla="*/ 889518 w 6842449"/>
              <a:gd name="connsiteY54" fmla="*/ 2245567 h 4248538"/>
              <a:gd name="connsiteX55" fmla="*/ 920620 w 6842449"/>
              <a:gd name="connsiteY55" fmla="*/ 2282889 h 4248538"/>
              <a:gd name="connsiteX56" fmla="*/ 957942 w 6842449"/>
              <a:gd name="connsiteY56" fmla="*/ 2338873 h 4248538"/>
              <a:gd name="connsiteX57" fmla="*/ 1007706 w 6842449"/>
              <a:gd name="connsiteY57" fmla="*/ 2401077 h 4248538"/>
              <a:gd name="connsiteX58" fmla="*/ 1020146 w 6842449"/>
              <a:gd name="connsiteY58" fmla="*/ 2425959 h 4248538"/>
              <a:gd name="connsiteX59" fmla="*/ 1051249 w 6842449"/>
              <a:gd name="connsiteY59" fmla="*/ 2457061 h 4248538"/>
              <a:gd name="connsiteX60" fmla="*/ 1094791 w 6842449"/>
              <a:gd name="connsiteY60" fmla="*/ 2506824 h 4248538"/>
              <a:gd name="connsiteX61" fmla="*/ 1119673 w 6842449"/>
              <a:gd name="connsiteY61" fmla="*/ 2544147 h 4248538"/>
              <a:gd name="connsiteX62" fmla="*/ 1163216 w 6842449"/>
              <a:gd name="connsiteY62" fmla="*/ 2569028 h 4248538"/>
              <a:gd name="connsiteX63" fmla="*/ 1244081 w 6842449"/>
              <a:gd name="connsiteY63" fmla="*/ 2656114 h 4248538"/>
              <a:gd name="connsiteX64" fmla="*/ 1262742 w 6842449"/>
              <a:gd name="connsiteY64" fmla="*/ 2668555 h 4248538"/>
              <a:gd name="connsiteX65" fmla="*/ 1287624 w 6842449"/>
              <a:gd name="connsiteY65" fmla="*/ 2699657 h 4248538"/>
              <a:gd name="connsiteX66" fmla="*/ 1306285 w 6842449"/>
              <a:gd name="connsiteY66" fmla="*/ 2712098 h 4248538"/>
              <a:gd name="connsiteX67" fmla="*/ 1337387 w 6842449"/>
              <a:gd name="connsiteY67" fmla="*/ 2749420 h 4248538"/>
              <a:gd name="connsiteX68" fmla="*/ 1393371 w 6842449"/>
              <a:gd name="connsiteY68" fmla="*/ 2786742 h 4248538"/>
              <a:gd name="connsiteX69" fmla="*/ 1424473 w 6842449"/>
              <a:gd name="connsiteY69" fmla="*/ 2811624 h 4248538"/>
              <a:gd name="connsiteX70" fmla="*/ 1449355 w 6842449"/>
              <a:gd name="connsiteY70" fmla="*/ 2836506 h 4248538"/>
              <a:gd name="connsiteX71" fmla="*/ 1474236 w 6842449"/>
              <a:gd name="connsiteY71" fmla="*/ 2848947 h 4248538"/>
              <a:gd name="connsiteX72" fmla="*/ 1499118 w 6842449"/>
              <a:gd name="connsiteY72" fmla="*/ 2873828 h 4248538"/>
              <a:gd name="connsiteX73" fmla="*/ 1598644 w 6842449"/>
              <a:gd name="connsiteY73" fmla="*/ 2948473 h 4248538"/>
              <a:gd name="connsiteX74" fmla="*/ 1654628 w 6842449"/>
              <a:gd name="connsiteY74" fmla="*/ 2992016 h 4248538"/>
              <a:gd name="connsiteX75" fmla="*/ 1729273 w 6842449"/>
              <a:gd name="connsiteY75" fmla="*/ 3035559 h 4248538"/>
              <a:gd name="connsiteX76" fmla="*/ 1747934 w 6842449"/>
              <a:gd name="connsiteY76" fmla="*/ 3060440 h 4248538"/>
              <a:gd name="connsiteX77" fmla="*/ 1791477 w 6842449"/>
              <a:gd name="connsiteY77" fmla="*/ 3085322 h 4248538"/>
              <a:gd name="connsiteX78" fmla="*/ 1828800 w 6842449"/>
              <a:gd name="connsiteY78" fmla="*/ 3110204 h 4248538"/>
              <a:gd name="connsiteX79" fmla="*/ 1897224 w 6842449"/>
              <a:gd name="connsiteY79" fmla="*/ 3159967 h 4248538"/>
              <a:gd name="connsiteX80" fmla="*/ 1940767 w 6842449"/>
              <a:gd name="connsiteY80" fmla="*/ 3197289 h 4248538"/>
              <a:gd name="connsiteX81" fmla="*/ 1965649 w 6842449"/>
              <a:gd name="connsiteY81" fmla="*/ 3209730 h 4248538"/>
              <a:gd name="connsiteX82" fmla="*/ 1984310 w 6842449"/>
              <a:gd name="connsiteY82" fmla="*/ 3222171 h 4248538"/>
              <a:gd name="connsiteX83" fmla="*/ 2015412 w 6842449"/>
              <a:gd name="connsiteY83" fmla="*/ 3240832 h 4248538"/>
              <a:gd name="connsiteX84" fmla="*/ 2034073 w 6842449"/>
              <a:gd name="connsiteY84" fmla="*/ 3259493 h 4248538"/>
              <a:gd name="connsiteX85" fmla="*/ 2065175 w 6842449"/>
              <a:gd name="connsiteY85" fmla="*/ 3271934 h 4248538"/>
              <a:gd name="connsiteX86" fmla="*/ 2102497 w 6842449"/>
              <a:gd name="connsiteY86" fmla="*/ 3296816 h 4248538"/>
              <a:gd name="connsiteX87" fmla="*/ 2152261 w 6842449"/>
              <a:gd name="connsiteY87" fmla="*/ 3334138 h 4248538"/>
              <a:gd name="connsiteX88" fmla="*/ 2183363 w 6842449"/>
              <a:gd name="connsiteY88" fmla="*/ 3346579 h 4248538"/>
              <a:gd name="connsiteX89" fmla="*/ 2202024 w 6842449"/>
              <a:gd name="connsiteY89" fmla="*/ 3359020 h 4248538"/>
              <a:gd name="connsiteX90" fmla="*/ 2233126 w 6842449"/>
              <a:gd name="connsiteY90" fmla="*/ 3377681 h 4248538"/>
              <a:gd name="connsiteX91" fmla="*/ 2251787 w 6842449"/>
              <a:gd name="connsiteY91" fmla="*/ 3390122 h 4248538"/>
              <a:gd name="connsiteX92" fmla="*/ 2301551 w 6842449"/>
              <a:gd name="connsiteY92" fmla="*/ 3408783 h 4248538"/>
              <a:gd name="connsiteX93" fmla="*/ 2357534 w 6842449"/>
              <a:gd name="connsiteY93" fmla="*/ 3439885 h 4248538"/>
              <a:gd name="connsiteX94" fmla="*/ 2376195 w 6842449"/>
              <a:gd name="connsiteY94" fmla="*/ 3458547 h 4248538"/>
              <a:gd name="connsiteX95" fmla="*/ 2438400 w 6842449"/>
              <a:gd name="connsiteY95" fmla="*/ 3483428 h 4248538"/>
              <a:gd name="connsiteX96" fmla="*/ 2544146 w 6842449"/>
              <a:gd name="connsiteY96" fmla="*/ 3533191 h 4248538"/>
              <a:gd name="connsiteX97" fmla="*/ 2581469 w 6842449"/>
              <a:gd name="connsiteY97" fmla="*/ 3545632 h 4248538"/>
              <a:gd name="connsiteX98" fmla="*/ 2600130 w 6842449"/>
              <a:gd name="connsiteY98" fmla="*/ 3551853 h 4248538"/>
              <a:gd name="connsiteX99" fmla="*/ 2656114 w 6842449"/>
              <a:gd name="connsiteY99" fmla="*/ 3582955 h 4248538"/>
              <a:gd name="connsiteX100" fmla="*/ 2693436 w 6842449"/>
              <a:gd name="connsiteY100" fmla="*/ 3595396 h 4248538"/>
              <a:gd name="connsiteX101" fmla="*/ 2730759 w 6842449"/>
              <a:gd name="connsiteY101" fmla="*/ 3614057 h 4248538"/>
              <a:gd name="connsiteX102" fmla="*/ 2805404 w 6842449"/>
              <a:gd name="connsiteY102" fmla="*/ 3632718 h 4248538"/>
              <a:gd name="connsiteX103" fmla="*/ 2824065 w 6842449"/>
              <a:gd name="connsiteY103" fmla="*/ 3645159 h 4248538"/>
              <a:gd name="connsiteX104" fmla="*/ 2855167 w 6842449"/>
              <a:gd name="connsiteY104" fmla="*/ 3651379 h 4248538"/>
              <a:gd name="connsiteX105" fmla="*/ 2873828 w 6842449"/>
              <a:gd name="connsiteY105" fmla="*/ 3657600 h 4248538"/>
              <a:gd name="connsiteX106" fmla="*/ 2892489 w 6842449"/>
              <a:gd name="connsiteY106" fmla="*/ 3676261 h 4248538"/>
              <a:gd name="connsiteX107" fmla="*/ 2917371 w 6842449"/>
              <a:gd name="connsiteY107" fmla="*/ 3682481 h 4248538"/>
              <a:gd name="connsiteX108" fmla="*/ 2967134 w 6842449"/>
              <a:gd name="connsiteY108" fmla="*/ 3694922 h 4248538"/>
              <a:gd name="connsiteX109" fmla="*/ 3016897 w 6842449"/>
              <a:gd name="connsiteY109" fmla="*/ 3713583 h 4248538"/>
              <a:gd name="connsiteX110" fmla="*/ 3041779 w 6842449"/>
              <a:gd name="connsiteY110" fmla="*/ 3719804 h 4248538"/>
              <a:gd name="connsiteX111" fmla="*/ 3085322 w 6842449"/>
              <a:gd name="connsiteY111" fmla="*/ 3738465 h 4248538"/>
              <a:gd name="connsiteX112" fmla="*/ 3103983 w 6842449"/>
              <a:gd name="connsiteY112" fmla="*/ 3744685 h 4248538"/>
              <a:gd name="connsiteX113" fmla="*/ 3147526 w 6842449"/>
              <a:gd name="connsiteY113" fmla="*/ 3769567 h 4248538"/>
              <a:gd name="connsiteX114" fmla="*/ 3197289 w 6842449"/>
              <a:gd name="connsiteY114" fmla="*/ 3782008 h 4248538"/>
              <a:gd name="connsiteX115" fmla="*/ 3215951 w 6842449"/>
              <a:gd name="connsiteY115" fmla="*/ 3794449 h 4248538"/>
              <a:gd name="connsiteX116" fmla="*/ 3284375 w 6842449"/>
              <a:gd name="connsiteY116" fmla="*/ 3806889 h 4248538"/>
              <a:gd name="connsiteX117" fmla="*/ 3334138 w 6842449"/>
              <a:gd name="connsiteY117" fmla="*/ 3819330 h 4248538"/>
              <a:gd name="connsiteX118" fmla="*/ 3359020 w 6842449"/>
              <a:gd name="connsiteY118" fmla="*/ 3825551 h 4248538"/>
              <a:gd name="connsiteX119" fmla="*/ 3383902 w 6842449"/>
              <a:gd name="connsiteY119" fmla="*/ 3831771 h 4248538"/>
              <a:gd name="connsiteX120" fmla="*/ 3402563 w 6842449"/>
              <a:gd name="connsiteY120" fmla="*/ 3844212 h 4248538"/>
              <a:gd name="connsiteX121" fmla="*/ 3433665 w 6842449"/>
              <a:gd name="connsiteY121" fmla="*/ 3850432 h 4248538"/>
              <a:gd name="connsiteX122" fmla="*/ 3458546 w 6842449"/>
              <a:gd name="connsiteY122" fmla="*/ 3856653 h 4248538"/>
              <a:gd name="connsiteX123" fmla="*/ 3545632 w 6842449"/>
              <a:gd name="connsiteY123" fmla="*/ 3869093 h 4248538"/>
              <a:gd name="connsiteX124" fmla="*/ 3589175 w 6842449"/>
              <a:gd name="connsiteY124" fmla="*/ 3881534 h 4248538"/>
              <a:gd name="connsiteX125" fmla="*/ 3638938 w 6842449"/>
              <a:gd name="connsiteY125" fmla="*/ 3887755 h 4248538"/>
              <a:gd name="connsiteX126" fmla="*/ 3732244 w 6842449"/>
              <a:gd name="connsiteY126" fmla="*/ 3900196 h 4248538"/>
              <a:gd name="connsiteX127" fmla="*/ 3800669 w 6842449"/>
              <a:gd name="connsiteY127" fmla="*/ 3912636 h 4248538"/>
              <a:gd name="connsiteX128" fmla="*/ 3850432 w 6842449"/>
              <a:gd name="connsiteY128" fmla="*/ 3925077 h 4248538"/>
              <a:gd name="connsiteX129" fmla="*/ 3893975 w 6842449"/>
              <a:gd name="connsiteY129" fmla="*/ 3931298 h 4248538"/>
              <a:gd name="connsiteX130" fmla="*/ 4005942 w 6842449"/>
              <a:gd name="connsiteY130" fmla="*/ 3943738 h 4248538"/>
              <a:gd name="connsiteX131" fmla="*/ 4049485 w 6842449"/>
              <a:gd name="connsiteY131" fmla="*/ 3949959 h 4248538"/>
              <a:gd name="connsiteX132" fmla="*/ 4105469 w 6842449"/>
              <a:gd name="connsiteY132" fmla="*/ 3956179 h 4248538"/>
              <a:gd name="connsiteX133" fmla="*/ 4130351 w 6842449"/>
              <a:gd name="connsiteY133" fmla="*/ 3962400 h 4248538"/>
              <a:gd name="connsiteX134" fmla="*/ 4217436 w 6842449"/>
              <a:gd name="connsiteY134" fmla="*/ 3974840 h 4248538"/>
              <a:gd name="connsiteX135" fmla="*/ 4304522 w 6842449"/>
              <a:gd name="connsiteY135" fmla="*/ 3987281 h 4248538"/>
              <a:gd name="connsiteX136" fmla="*/ 4385387 w 6842449"/>
              <a:gd name="connsiteY136" fmla="*/ 4005942 h 4248538"/>
              <a:gd name="connsiteX137" fmla="*/ 4472473 w 6842449"/>
              <a:gd name="connsiteY137" fmla="*/ 4018383 h 4248538"/>
              <a:gd name="connsiteX138" fmla="*/ 4572000 w 6842449"/>
              <a:gd name="connsiteY138" fmla="*/ 4030824 h 4248538"/>
              <a:gd name="connsiteX139" fmla="*/ 4652865 w 6842449"/>
              <a:gd name="connsiteY139" fmla="*/ 4043265 h 4248538"/>
              <a:gd name="connsiteX140" fmla="*/ 4677746 w 6842449"/>
              <a:gd name="connsiteY140" fmla="*/ 4049485 h 4248538"/>
              <a:gd name="connsiteX141" fmla="*/ 4746171 w 6842449"/>
              <a:gd name="connsiteY141" fmla="*/ 4055706 h 4248538"/>
              <a:gd name="connsiteX142" fmla="*/ 4771053 w 6842449"/>
              <a:gd name="connsiteY142" fmla="*/ 4061926 h 4248538"/>
              <a:gd name="connsiteX143" fmla="*/ 4839477 w 6842449"/>
              <a:gd name="connsiteY143" fmla="*/ 4068147 h 4248538"/>
              <a:gd name="connsiteX144" fmla="*/ 4864359 w 6842449"/>
              <a:gd name="connsiteY144" fmla="*/ 4080587 h 4248538"/>
              <a:gd name="connsiteX145" fmla="*/ 4926563 w 6842449"/>
              <a:gd name="connsiteY145" fmla="*/ 4086808 h 4248538"/>
              <a:gd name="connsiteX146" fmla="*/ 5007428 w 6842449"/>
              <a:gd name="connsiteY146" fmla="*/ 4099249 h 4248538"/>
              <a:gd name="connsiteX147" fmla="*/ 5032310 w 6842449"/>
              <a:gd name="connsiteY147" fmla="*/ 4105469 h 4248538"/>
              <a:gd name="connsiteX148" fmla="*/ 5094514 w 6842449"/>
              <a:gd name="connsiteY148" fmla="*/ 4111689 h 4248538"/>
              <a:gd name="connsiteX149" fmla="*/ 5181600 w 6842449"/>
              <a:gd name="connsiteY149" fmla="*/ 4130351 h 4248538"/>
              <a:gd name="connsiteX150" fmla="*/ 5330889 w 6842449"/>
              <a:gd name="connsiteY150" fmla="*/ 4142791 h 4248538"/>
              <a:gd name="connsiteX151" fmla="*/ 5498840 w 6842449"/>
              <a:gd name="connsiteY151" fmla="*/ 4155232 h 4248538"/>
              <a:gd name="connsiteX152" fmla="*/ 5554824 w 6842449"/>
              <a:gd name="connsiteY152" fmla="*/ 4161453 h 4248538"/>
              <a:gd name="connsiteX153" fmla="*/ 5728995 w 6842449"/>
              <a:gd name="connsiteY153" fmla="*/ 4173893 h 4248538"/>
              <a:gd name="connsiteX154" fmla="*/ 5834742 w 6842449"/>
              <a:gd name="connsiteY154" fmla="*/ 4186334 h 4248538"/>
              <a:gd name="connsiteX155" fmla="*/ 5872065 w 6842449"/>
              <a:gd name="connsiteY155" fmla="*/ 4192555 h 4248538"/>
              <a:gd name="connsiteX156" fmla="*/ 5915608 w 6842449"/>
              <a:gd name="connsiteY156" fmla="*/ 4198775 h 4248538"/>
              <a:gd name="connsiteX157" fmla="*/ 6027575 w 6842449"/>
              <a:gd name="connsiteY157" fmla="*/ 4211216 h 4248538"/>
              <a:gd name="connsiteX158" fmla="*/ 6133322 w 6842449"/>
              <a:gd name="connsiteY158" fmla="*/ 4229877 h 4248538"/>
              <a:gd name="connsiteX159" fmla="*/ 6276391 w 6842449"/>
              <a:gd name="connsiteY159" fmla="*/ 4242318 h 4248538"/>
              <a:gd name="connsiteX160" fmla="*/ 6338595 w 6842449"/>
              <a:gd name="connsiteY160" fmla="*/ 4248538 h 4248538"/>
              <a:gd name="connsiteX161" fmla="*/ 6612293 w 6842449"/>
              <a:gd name="connsiteY161" fmla="*/ 4242318 h 4248538"/>
              <a:gd name="connsiteX162" fmla="*/ 6842449 w 6842449"/>
              <a:gd name="connsiteY162" fmla="*/ 4236098 h 424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6842449" h="4248538">
                <a:moveTo>
                  <a:pt x="0" y="0"/>
                </a:moveTo>
                <a:lnTo>
                  <a:pt x="0" y="0"/>
                </a:lnTo>
                <a:cubicBezTo>
                  <a:pt x="4147" y="18661"/>
                  <a:pt x="8435" y="37291"/>
                  <a:pt x="12440" y="55983"/>
                </a:cubicBezTo>
                <a:cubicBezTo>
                  <a:pt x="14655" y="66321"/>
                  <a:pt x="16097" y="76828"/>
                  <a:pt x="18661" y="87085"/>
                </a:cubicBezTo>
                <a:cubicBezTo>
                  <a:pt x="20251" y="93446"/>
                  <a:pt x="23291" y="99386"/>
                  <a:pt x="24881" y="105747"/>
                </a:cubicBezTo>
                <a:cubicBezTo>
                  <a:pt x="27445" y="116004"/>
                  <a:pt x="29028" y="126482"/>
                  <a:pt x="31102" y="136849"/>
                </a:cubicBezTo>
                <a:cubicBezTo>
                  <a:pt x="33175" y="161730"/>
                  <a:pt x="34565" y="186678"/>
                  <a:pt x="37322" y="211493"/>
                </a:cubicBezTo>
                <a:cubicBezTo>
                  <a:pt x="39313" y="229412"/>
                  <a:pt x="46070" y="261456"/>
                  <a:pt x="49763" y="279918"/>
                </a:cubicBezTo>
                <a:cubicBezTo>
                  <a:pt x="51836" y="304800"/>
                  <a:pt x="52886" y="329788"/>
                  <a:pt x="55983" y="354563"/>
                </a:cubicBezTo>
                <a:cubicBezTo>
                  <a:pt x="59112" y="379593"/>
                  <a:pt x="65639" y="404137"/>
                  <a:pt x="68424" y="429208"/>
                </a:cubicBezTo>
                <a:cubicBezTo>
                  <a:pt x="70497" y="447869"/>
                  <a:pt x="72162" y="466580"/>
                  <a:pt x="74644" y="485191"/>
                </a:cubicBezTo>
                <a:cubicBezTo>
                  <a:pt x="76311" y="497693"/>
                  <a:pt x="79301" y="509999"/>
                  <a:pt x="80865" y="522514"/>
                </a:cubicBezTo>
                <a:cubicBezTo>
                  <a:pt x="88291" y="581923"/>
                  <a:pt x="84867" y="579627"/>
                  <a:pt x="93306" y="634481"/>
                </a:cubicBezTo>
                <a:cubicBezTo>
                  <a:pt x="94914" y="644931"/>
                  <a:pt x="97788" y="655154"/>
                  <a:pt x="99526" y="665583"/>
                </a:cubicBezTo>
                <a:cubicBezTo>
                  <a:pt x="101936" y="680045"/>
                  <a:pt x="103517" y="694635"/>
                  <a:pt x="105746" y="709126"/>
                </a:cubicBezTo>
                <a:cubicBezTo>
                  <a:pt x="112209" y="751134"/>
                  <a:pt x="114917" y="761195"/>
                  <a:pt x="124408" y="808653"/>
                </a:cubicBezTo>
                <a:cubicBezTo>
                  <a:pt x="126481" y="819020"/>
                  <a:pt x="128063" y="829498"/>
                  <a:pt x="130628" y="839755"/>
                </a:cubicBezTo>
                <a:cubicBezTo>
                  <a:pt x="132702" y="848049"/>
                  <a:pt x="134994" y="856291"/>
                  <a:pt x="136849" y="864636"/>
                </a:cubicBezTo>
                <a:cubicBezTo>
                  <a:pt x="139143" y="874957"/>
                  <a:pt x="140287" y="885538"/>
                  <a:pt x="143069" y="895738"/>
                </a:cubicBezTo>
                <a:cubicBezTo>
                  <a:pt x="146519" y="908390"/>
                  <a:pt x="155510" y="933061"/>
                  <a:pt x="155510" y="933061"/>
                </a:cubicBezTo>
                <a:cubicBezTo>
                  <a:pt x="169610" y="1017667"/>
                  <a:pt x="151694" y="926562"/>
                  <a:pt x="174171" y="1001485"/>
                </a:cubicBezTo>
                <a:cubicBezTo>
                  <a:pt x="177209" y="1011612"/>
                  <a:pt x="177353" y="1022460"/>
                  <a:pt x="180391" y="1032587"/>
                </a:cubicBezTo>
                <a:cubicBezTo>
                  <a:pt x="183599" y="1043282"/>
                  <a:pt x="189623" y="1052994"/>
                  <a:pt x="192832" y="1063689"/>
                </a:cubicBezTo>
                <a:cubicBezTo>
                  <a:pt x="195870" y="1073816"/>
                  <a:pt x="195534" y="1084821"/>
                  <a:pt x="199053" y="1094791"/>
                </a:cubicBezTo>
                <a:cubicBezTo>
                  <a:pt x="208024" y="1120209"/>
                  <a:pt x="219892" y="1144511"/>
                  <a:pt x="230155" y="1169436"/>
                </a:cubicBezTo>
                <a:cubicBezTo>
                  <a:pt x="234406" y="1179761"/>
                  <a:pt x="242595" y="1200538"/>
                  <a:pt x="242595" y="1200538"/>
                </a:cubicBezTo>
                <a:cubicBezTo>
                  <a:pt x="244669" y="1212979"/>
                  <a:pt x="245497" y="1225693"/>
                  <a:pt x="248816" y="1237861"/>
                </a:cubicBezTo>
                <a:cubicBezTo>
                  <a:pt x="251754" y="1248634"/>
                  <a:pt x="257441" y="1258469"/>
                  <a:pt x="261257" y="1268963"/>
                </a:cubicBezTo>
                <a:cubicBezTo>
                  <a:pt x="275053" y="1306901"/>
                  <a:pt x="270679" y="1302604"/>
                  <a:pt x="286138" y="1337387"/>
                </a:cubicBezTo>
                <a:cubicBezTo>
                  <a:pt x="289904" y="1345861"/>
                  <a:pt x="294926" y="1353746"/>
                  <a:pt x="298579" y="1362269"/>
                </a:cubicBezTo>
                <a:cubicBezTo>
                  <a:pt x="301162" y="1368296"/>
                  <a:pt x="301868" y="1375065"/>
                  <a:pt x="304800" y="1380930"/>
                </a:cubicBezTo>
                <a:cubicBezTo>
                  <a:pt x="308143" y="1387617"/>
                  <a:pt x="313897" y="1392904"/>
                  <a:pt x="317240" y="1399591"/>
                </a:cubicBezTo>
                <a:cubicBezTo>
                  <a:pt x="342989" y="1451090"/>
                  <a:pt x="300255" y="1383445"/>
                  <a:pt x="335902" y="1436914"/>
                </a:cubicBezTo>
                <a:cubicBezTo>
                  <a:pt x="349390" y="1504358"/>
                  <a:pt x="330034" y="1437479"/>
                  <a:pt x="360783" y="1486677"/>
                </a:cubicBezTo>
                <a:cubicBezTo>
                  <a:pt x="366701" y="1496146"/>
                  <a:pt x="369408" y="1507285"/>
                  <a:pt x="373224" y="1517779"/>
                </a:cubicBezTo>
                <a:cubicBezTo>
                  <a:pt x="377706" y="1530103"/>
                  <a:pt x="378391" y="1544191"/>
                  <a:pt x="385665" y="1555102"/>
                </a:cubicBezTo>
                <a:cubicBezTo>
                  <a:pt x="423370" y="1611657"/>
                  <a:pt x="364249" y="1522338"/>
                  <a:pt x="416767" y="1604865"/>
                </a:cubicBezTo>
                <a:cubicBezTo>
                  <a:pt x="424794" y="1617479"/>
                  <a:pt x="433355" y="1629746"/>
                  <a:pt x="441649" y="1642187"/>
                </a:cubicBezTo>
                <a:cubicBezTo>
                  <a:pt x="443722" y="1648408"/>
                  <a:pt x="444394" y="1655289"/>
                  <a:pt x="447869" y="1660849"/>
                </a:cubicBezTo>
                <a:cubicBezTo>
                  <a:pt x="476250" y="1706259"/>
                  <a:pt x="471965" y="1677940"/>
                  <a:pt x="497632" y="1729273"/>
                </a:cubicBezTo>
                <a:cubicBezTo>
                  <a:pt x="501779" y="1737567"/>
                  <a:pt x="505302" y="1746204"/>
                  <a:pt x="510073" y="1754155"/>
                </a:cubicBezTo>
                <a:cubicBezTo>
                  <a:pt x="523007" y="1775712"/>
                  <a:pt x="542763" y="1803609"/>
                  <a:pt x="559836" y="1822579"/>
                </a:cubicBezTo>
                <a:cubicBezTo>
                  <a:pt x="569644" y="1833477"/>
                  <a:pt x="581283" y="1842647"/>
                  <a:pt x="590938" y="1853681"/>
                </a:cubicBezTo>
                <a:cubicBezTo>
                  <a:pt x="597160" y="1860792"/>
                  <a:pt x="620437" y="1900881"/>
                  <a:pt x="622040" y="1903445"/>
                </a:cubicBezTo>
                <a:cubicBezTo>
                  <a:pt x="626002" y="1909785"/>
                  <a:pt x="629195" y="1916820"/>
                  <a:pt x="634481" y="1922106"/>
                </a:cubicBezTo>
                <a:cubicBezTo>
                  <a:pt x="639767" y="1927392"/>
                  <a:pt x="646922" y="1930400"/>
                  <a:pt x="653142" y="1934547"/>
                </a:cubicBezTo>
                <a:cubicBezTo>
                  <a:pt x="661436" y="1946988"/>
                  <a:pt x="669997" y="1959255"/>
                  <a:pt x="678024" y="1971869"/>
                </a:cubicBezTo>
                <a:cubicBezTo>
                  <a:pt x="684515" y="1982069"/>
                  <a:pt x="689132" y="1993530"/>
                  <a:pt x="696685" y="2002971"/>
                </a:cubicBezTo>
                <a:cubicBezTo>
                  <a:pt x="705844" y="2014420"/>
                  <a:pt x="718786" y="2022500"/>
                  <a:pt x="727787" y="2034073"/>
                </a:cubicBezTo>
                <a:cubicBezTo>
                  <a:pt x="733480" y="2041393"/>
                  <a:pt x="735084" y="2051239"/>
                  <a:pt x="740228" y="2058955"/>
                </a:cubicBezTo>
                <a:cubicBezTo>
                  <a:pt x="773513" y="2108882"/>
                  <a:pt x="753795" y="2072747"/>
                  <a:pt x="783771" y="2108718"/>
                </a:cubicBezTo>
                <a:cubicBezTo>
                  <a:pt x="798906" y="2126880"/>
                  <a:pt x="814200" y="2145031"/>
                  <a:pt x="827314" y="2164702"/>
                </a:cubicBezTo>
                <a:cubicBezTo>
                  <a:pt x="835608" y="2177143"/>
                  <a:pt x="844168" y="2189410"/>
                  <a:pt x="852195" y="2202024"/>
                </a:cubicBezTo>
                <a:cubicBezTo>
                  <a:pt x="858686" y="2212224"/>
                  <a:pt x="862989" y="2223946"/>
                  <a:pt x="870857" y="2233126"/>
                </a:cubicBezTo>
                <a:cubicBezTo>
                  <a:pt x="875722" y="2238802"/>
                  <a:pt x="883298" y="2241420"/>
                  <a:pt x="889518" y="2245567"/>
                </a:cubicBezTo>
                <a:cubicBezTo>
                  <a:pt x="903780" y="2288354"/>
                  <a:pt x="882961" y="2237698"/>
                  <a:pt x="920620" y="2282889"/>
                </a:cubicBezTo>
                <a:cubicBezTo>
                  <a:pt x="934978" y="2300119"/>
                  <a:pt x="943931" y="2321360"/>
                  <a:pt x="957942" y="2338873"/>
                </a:cubicBezTo>
                <a:cubicBezTo>
                  <a:pt x="974530" y="2359608"/>
                  <a:pt x="995832" y="2377326"/>
                  <a:pt x="1007706" y="2401077"/>
                </a:cubicBezTo>
                <a:cubicBezTo>
                  <a:pt x="1011853" y="2409371"/>
                  <a:pt x="1014453" y="2418639"/>
                  <a:pt x="1020146" y="2425959"/>
                </a:cubicBezTo>
                <a:cubicBezTo>
                  <a:pt x="1029147" y="2437532"/>
                  <a:pt x="1041304" y="2446287"/>
                  <a:pt x="1051249" y="2457061"/>
                </a:cubicBezTo>
                <a:cubicBezTo>
                  <a:pt x="1066199" y="2473257"/>
                  <a:pt x="1081174" y="2489493"/>
                  <a:pt x="1094791" y="2506824"/>
                </a:cubicBezTo>
                <a:cubicBezTo>
                  <a:pt x="1104029" y="2518581"/>
                  <a:pt x="1109827" y="2532894"/>
                  <a:pt x="1119673" y="2544147"/>
                </a:cubicBezTo>
                <a:cubicBezTo>
                  <a:pt x="1126510" y="2551961"/>
                  <a:pt x="1155884" y="2565362"/>
                  <a:pt x="1163216" y="2569028"/>
                </a:cubicBezTo>
                <a:cubicBezTo>
                  <a:pt x="1182925" y="2592680"/>
                  <a:pt x="1221124" y="2640809"/>
                  <a:pt x="1244081" y="2656114"/>
                </a:cubicBezTo>
                <a:cubicBezTo>
                  <a:pt x="1250301" y="2660261"/>
                  <a:pt x="1257456" y="2663269"/>
                  <a:pt x="1262742" y="2668555"/>
                </a:cubicBezTo>
                <a:cubicBezTo>
                  <a:pt x="1272130" y="2677943"/>
                  <a:pt x="1278236" y="2690269"/>
                  <a:pt x="1287624" y="2699657"/>
                </a:cubicBezTo>
                <a:cubicBezTo>
                  <a:pt x="1292910" y="2704943"/>
                  <a:pt x="1300999" y="2706812"/>
                  <a:pt x="1306285" y="2712098"/>
                </a:cubicBezTo>
                <a:cubicBezTo>
                  <a:pt x="1317736" y="2723549"/>
                  <a:pt x="1325404" y="2738527"/>
                  <a:pt x="1337387" y="2749420"/>
                </a:cubicBezTo>
                <a:cubicBezTo>
                  <a:pt x="1360225" y="2770182"/>
                  <a:pt x="1372621" y="2770142"/>
                  <a:pt x="1393371" y="2786742"/>
                </a:cubicBezTo>
                <a:cubicBezTo>
                  <a:pt x="1403738" y="2795036"/>
                  <a:pt x="1414550" y="2802803"/>
                  <a:pt x="1424473" y="2811624"/>
                </a:cubicBezTo>
                <a:cubicBezTo>
                  <a:pt x="1433240" y="2819417"/>
                  <a:pt x="1439971" y="2829468"/>
                  <a:pt x="1449355" y="2836506"/>
                </a:cubicBezTo>
                <a:cubicBezTo>
                  <a:pt x="1456773" y="2842070"/>
                  <a:pt x="1466818" y="2843383"/>
                  <a:pt x="1474236" y="2848947"/>
                </a:cubicBezTo>
                <a:cubicBezTo>
                  <a:pt x="1483619" y="2855985"/>
                  <a:pt x="1490164" y="2866252"/>
                  <a:pt x="1499118" y="2873828"/>
                </a:cubicBezTo>
                <a:cubicBezTo>
                  <a:pt x="1576380" y="2939203"/>
                  <a:pt x="1530433" y="2895420"/>
                  <a:pt x="1598644" y="2948473"/>
                </a:cubicBezTo>
                <a:cubicBezTo>
                  <a:pt x="1617305" y="2962987"/>
                  <a:pt x="1634957" y="2978902"/>
                  <a:pt x="1654628" y="2992016"/>
                </a:cubicBezTo>
                <a:cubicBezTo>
                  <a:pt x="1716068" y="3032975"/>
                  <a:pt x="1689335" y="3022245"/>
                  <a:pt x="1729273" y="3035559"/>
                </a:cubicBezTo>
                <a:cubicBezTo>
                  <a:pt x="1735493" y="3043853"/>
                  <a:pt x="1740603" y="3053109"/>
                  <a:pt x="1747934" y="3060440"/>
                </a:cubicBezTo>
                <a:cubicBezTo>
                  <a:pt x="1758694" y="3071200"/>
                  <a:pt x="1779279" y="3078003"/>
                  <a:pt x="1791477" y="3085322"/>
                </a:cubicBezTo>
                <a:cubicBezTo>
                  <a:pt x="1804298" y="3093015"/>
                  <a:pt x="1828800" y="3110204"/>
                  <a:pt x="1828800" y="3110204"/>
                </a:cubicBezTo>
                <a:cubicBezTo>
                  <a:pt x="1883338" y="3182920"/>
                  <a:pt x="1793914" y="3071417"/>
                  <a:pt x="1897224" y="3159967"/>
                </a:cubicBezTo>
                <a:cubicBezTo>
                  <a:pt x="1911738" y="3172408"/>
                  <a:pt x="1925307" y="3186045"/>
                  <a:pt x="1940767" y="3197289"/>
                </a:cubicBezTo>
                <a:cubicBezTo>
                  <a:pt x="1948266" y="3202743"/>
                  <a:pt x="1957598" y="3205129"/>
                  <a:pt x="1965649" y="3209730"/>
                </a:cubicBezTo>
                <a:cubicBezTo>
                  <a:pt x="1972140" y="3213439"/>
                  <a:pt x="1977970" y="3218209"/>
                  <a:pt x="1984310" y="3222171"/>
                </a:cubicBezTo>
                <a:cubicBezTo>
                  <a:pt x="1994562" y="3228579"/>
                  <a:pt x="2005740" y="3233578"/>
                  <a:pt x="2015412" y="3240832"/>
                </a:cubicBezTo>
                <a:cubicBezTo>
                  <a:pt x="2022450" y="3246110"/>
                  <a:pt x="2026613" y="3254831"/>
                  <a:pt x="2034073" y="3259493"/>
                </a:cubicBezTo>
                <a:cubicBezTo>
                  <a:pt x="2043542" y="3265411"/>
                  <a:pt x="2055372" y="3266587"/>
                  <a:pt x="2065175" y="3271934"/>
                </a:cubicBezTo>
                <a:cubicBezTo>
                  <a:pt x="2078301" y="3279094"/>
                  <a:pt x="2090821" y="3287476"/>
                  <a:pt x="2102497" y="3296816"/>
                </a:cubicBezTo>
                <a:cubicBezTo>
                  <a:pt x="2110130" y="3302922"/>
                  <a:pt x="2139055" y="3327535"/>
                  <a:pt x="2152261" y="3334138"/>
                </a:cubicBezTo>
                <a:cubicBezTo>
                  <a:pt x="2162248" y="3339131"/>
                  <a:pt x="2173376" y="3341585"/>
                  <a:pt x="2183363" y="3346579"/>
                </a:cubicBezTo>
                <a:cubicBezTo>
                  <a:pt x="2190050" y="3349922"/>
                  <a:pt x="2195684" y="3355058"/>
                  <a:pt x="2202024" y="3359020"/>
                </a:cubicBezTo>
                <a:cubicBezTo>
                  <a:pt x="2212276" y="3365428"/>
                  <a:pt x="2222874" y="3371273"/>
                  <a:pt x="2233126" y="3377681"/>
                </a:cubicBezTo>
                <a:cubicBezTo>
                  <a:pt x="2239466" y="3381643"/>
                  <a:pt x="2245100" y="3386779"/>
                  <a:pt x="2251787" y="3390122"/>
                </a:cubicBezTo>
                <a:cubicBezTo>
                  <a:pt x="2318415" y="3423435"/>
                  <a:pt x="2200718" y="3353782"/>
                  <a:pt x="2301551" y="3408783"/>
                </a:cubicBezTo>
                <a:cubicBezTo>
                  <a:pt x="2368771" y="3445449"/>
                  <a:pt x="2313970" y="3425364"/>
                  <a:pt x="2357534" y="3439885"/>
                </a:cubicBezTo>
                <a:cubicBezTo>
                  <a:pt x="2363754" y="3446106"/>
                  <a:pt x="2368652" y="3454021"/>
                  <a:pt x="2376195" y="3458547"/>
                </a:cubicBezTo>
                <a:cubicBezTo>
                  <a:pt x="2443069" y="3498672"/>
                  <a:pt x="2397572" y="3464375"/>
                  <a:pt x="2438400" y="3483428"/>
                </a:cubicBezTo>
                <a:cubicBezTo>
                  <a:pt x="2500383" y="3512354"/>
                  <a:pt x="2496306" y="3515795"/>
                  <a:pt x="2544146" y="3533191"/>
                </a:cubicBezTo>
                <a:cubicBezTo>
                  <a:pt x="2556470" y="3537672"/>
                  <a:pt x="2569028" y="3541485"/>
                  <a:pt x="2581469" y="3545632"/>
                </a:cubicBezTo>
                <a:cubicBezTo>
                  <a:pt x="2587689" y="3547706"/>
                  <a:pt x="2594508" y="3548480"/>
                  <a:pt x="2600130" y="3551853"/>
                </a:cubicBezTo>
                <a:cubicBezTo>
                  <a:pt x="2615913" y="3561323"/>
                  <a:pt x="2638266" y="3575816"/>
                  <a:pt x="2656114" y="3582955"/>
                </a:cubicBezTo>
                <a:cubicBezTo>
                  <a:pt x="2668290" y="3587825"/>
                  <a:pt x="2682525" y="3588122"/>
                  <a:pt x="2693436" y="3595396"/>
                </a:cubicBezTo>
                <a:cubicBezTo>
                  <a:pt x="2712658" y="3608210"/>
                  <a:pt x="2709299" y="3608334"/>
                  <a:pt x="2730759" y="3614057"/>
                </a:cubicBezTo>
                <a:cubicBezTo>
                  <a:pt x="2755540" y="3620665"/>
                  <a:pt x="2805404" y="3632718"/>
                  <a:pt x="2805404" y="3632718"/>
                </a:cubicBezTo>
                <a:cubicBezTo>
                  <a:pt x="2811624" y="3636865"/>
                  <a:pt x="2817065" y="3642534"/>
                  <a:pt x="2824065" y="3645159"/>
                </a:cubicBezTo>
                <a:cubicBezTo>
                  <a:pt x="2833964" y="3648871"/>
                  <a:pt x="2844910" y="3648815"/>
                  <a:pt x="2855167" y="3651379"/>
                </a:cubicBezTo>
                <a:cubicBezTo>
                  <a:pt x="2861528" y="3652969"/>
                  <a:pt x="2867608" y="3655526"/>
                  <a:pt x="2873828" y="3657600"/>
                </a:cubicBezTo>
                <a:cubicBezTo>
                  <a:pt x="2880048" y="3663820"/>
                  <a:pt x="2884851" y="3671897"/>
                  <a:pt x="2892489" y="3676261"/>
                </a:cubicBezTo>
                <a:cubicBezTo>
                  <a:pt x="2899912" y="3680503"/>
                  <a:pt x="2909025" y="3680626"/>
                  <a:pt x="2917371" y="3682481"/>
                </a:cubicBezTo>
                <a:cubicBezTo>
                  <a:pt x="2947735" y="3689229"/>
                  <a:pt x="2942888" y="3685830"/>
                  <a:pt x="2967134" y="3694922"/>
                </a:cubicBezTo>
                <a:cubicBezTo>
                  <a:pt x="2988181" y="3702815"/>
                  <a:pt x="2997122" y="3707933"/>
                  <a:pt x="3016897" y="3713583"/>
                </a:cubicBezTo>
                <a:cubicBezTo>
                  <a:pt x="3025117" y="3715932"/>
                  <a:pt x="3033744" y="3716882"/>
                  <a:pt x="3041779" y="3719804"/>
                </a:cubicBezTo>
                <a:cubicBezTo>
                  <a:pt x="3056619" y="3725201"/>
                  <a:pt x="3070660" y="3732600"/>
                  <a:pt x="3085322" y="3738465"/>
                </a:cubicBezTo>
                <a:cubicBezTo>
                  <a:pt x="3091410" y="3740900"/>
                  <a:pt x="3097956" y="3742102"/>
                  <a:pt x="3103983" y="3744685"/>
                </a:cubicBezTo>
                <a:cubicBezTo>
                  <a:pt x="3180323" y="3777402"/>
                  <a:pt x="3085054" y="3738331"/>
                  <a:pt x="3147526" y="3769567"/>
                </a:cubicBezTo>
                <a:cubicBezTo>
                  <a:pt x="3160275" y="3775941"/>
                  <a:pt x="3185464" y="3779643"/>
                  <a:pt x="3197289" y="3782008"/>
                </a:cubicBezTo>
                <a:cubicBezTo>
                  <a:pt x="3203510" y="3786155"/>
                  <a:pt x="3209079" y="3791504"/>
                  <a:pt x="3215951" y="3794449"/>
                </a:cubicBezTo>
                <a:cubicBezTo>
                  <a:pt x="3232086" y="3801364"/>
                  <a:pt x="3271763" y="3804367"/>
                  <a:pt x="3284375" y="3806889"/>
                </a:cubicBezTo>
                <a:cubicBezTo>
                  <a:pt x="3301141" y="3810242"/>
                  <a:pt x="3317550" y="3815183"/>
                  <a:pt x="3334138" y="3819330"/>
                </a:cubicBezTo>
                <a:lnTo>
                  <a:pt x="3359020" y="3825551"/>
                </a:lnTo>
                <a:lnTo>
                  <a:pt x="3383902" y="3831771"/>
                </a:lnTo>
                <a:cubicBezTo>
                  <a:pt x="3390122" y="3835918"/>
                  <a:pt x="3395563" y="3841587"/>
                  <a:pt x="3402563" y="3844212"/>
                </a:cubicBezTo>
                <a:cubicBezTo>
                  <a:pt x="3412462" y="3847924"/>
                  <a:pt x="3423344" y="3848138"/>
                  <a:pt x="3433665" y="3850432"/>
                </a:cubicBezTo>
                <a:cubicBezTo>
                  <a:pt x="3442010" y="3852287"/>
                  <a:pt x="3450113" y="3855248"/>
                  <a:pt x="3458546" y="3856653"/>
                </a:cubicBezTo>
                <a:cubicBezTo>
                  <a:pt x="3487470" y="3861474"/>
                  <a:pt x="3545632" y="3869093"/>
                  <a:pt x="3545632" y="3869093"/>
                </a:cubicBezTo>
                <a:cubicBezTo>
                  <a:pt x="3560428" y="3874026"/>
                  <a:pt x="3573546" y="3878929"/>
                  <a:pt x="3589175" y="3881534"/>
                </a:cubicBezTo>
                <a:cubicBezTo>
                  <a:pt x="3605664" y="3884282"/>
                  <a:pt x="3622368" y="3885546"/>
                  <a:pt x="3638938" y="3887755"/>
                </a:cubicBezTo>
                <a:cubicBezTo>
                  <a:pt x="3767706" y="3904924"/>
                  <a:pt x="3589631" y="3882368"/>
                  <a:pt x="3732244" y="3900196"/>
                </a:cubicBezTo>
                <a:cubicBezTo>
                  <a:pt x="3776227" y="3914856"/>
                  <a:pt x="3720276" y="3897562"/>
                  <a:pt x="3800669" y="3912636"/>
                </a:cubicBezTo>
                <a:cubicBezTo>
                  <a:pt x="3817474" y="3915787"/>
                  <a:pt x="3833666" y="3921724"/>
                  <a:pt x="3850432" y="3925077"/>
                </a:cubicBezTo>
                <a:cubicBezTo>
                  <a:pt x="3864809" y="3927953"/>
                  <a:pt x="3879442" y="3929360"/>
                  <a:pt x="3893975" y="3931298"/>
                </a:cubicBezTo>
                <a:cubicBezTo>
                  <a:pt x="3998133" y="3945186"/>
                  <a:pt x="3885074" y="3929518"/>
                  <a:pt x="4005942" y="3943738"/>
                </a:cubicBezTo>
                <a:cubicBezTo>
                  <a:pt x="4020503" y="3945451"/>
                  <a:pt x="4034937" y="3948140"/>
                  <a:pt x="4049485" y="3949959"/>
                </a:cubicBezTo>
                <a:cubicBezTo>
                  <a:pt x="4068116" y="3952288"/>
                  <a:pt x="4086808" y="3954106"/>
                  <a:pt x="4105469" y="3956179"/>
                </a:cubicBezTo>
                <a:cubicBezTo>
                  <a:pt x="4113763" y="3958253"/>
                  <a:pt x="4121968" y="3960723"/>
                  <a:pt x="4130351" y="3962400"/>
                </a:cubicBezTo>
                <a:cubicBezTo>
                  <a:pt x="4164361" y="3969202"/>
                  <a:pt x="4181403" y="3969926"/>
                  <a:pt x="4217436" y="3974840"/>
                </a:cubicBezTo>
                <a:cubicBezTo>
                  <a:pt x="4246491" y="3978802"/>
                  <a:pt x="4275598" y="3982460"/>
                  <a:pt x="4304522" y="3987281"/>
                </a:cubicBezTo>
                <a:cubicBezTo>
                  <a:pt x="4396606" y="4002630"/>
                  <a:pt x="4281996" y="3982083"/>
                  <a:pt x="4385387" y="4005942"/>
                </a:cubicBezTo>
                <a:cubicBezTo>
                  <a:pt x="4407828" y="4011121"/>
                  <a:pt x="4451775" y="4015623"/>
                  <a:pt x="4472473" y="4018383"/>
                </a:cubicBezTo>
                <a:cubicBezTo>
                  <a:pt x="4561249" y="4030220"/>
                  <a:pt x="4467321" y="4019194"/>
                  <a:pt x="4572000" y="4030824"/>
                </a:cubicBezTo>
                <a:cubicBezTo>
                  <a:pt x="4628139" y="4044860"/>
                  <a:pt x="4559739" y="4028939"/>
                  <a:pt x="4652865" y="4043265"/>
                </a:cubicBezTo>
                <a:cubicBezTo>
                  <a:pt x="4661314" y="4044565"/>
                  <a:pt x="4669272" y="4048355"/>
                  <a:pt x="4677746" y="4049485"/>
                </a:cubicBezTo>
                <a:cubicBezTo>
                  <a:pt x="4700447" y="4052512"/>
                  <a:pt x="4723363" y="4053632"/>
                  <a:pt x="4746171" y="4055706"/>
                </a:cubicBezTo>
                <a:cubicBezTo>
                  <a:pt x="4754465" y="4057779"/>
                  <a:pt x="4762579" y="4060796"/>
                  <a:pt x="4771053" y="4061926"/>
                </a:cubicBezTo>
                <a:cubicBezTo>
                  <a:pt x="4793754" y="4064953"/>
                  <a:pt x="4817020" y="4063656"/>
                  <a:pt x="4839477" y="4068147"/>
                </a:cubicBezTo>
                <a:cubicBezTo>
                  <a:pt x="4848570" y="4069966"/>
                  <a:pt x="4855292" y="4078644"/>
                  <a:pt x="4864359" y="4080587"/>
                </a:cubicBezTo>
                <a:cubicBezTo>
                  <a:pt x="4884735" y="4084953"/>
                  <a:pt x="4905900" y="4084113"/>
                  <a:pt x="4926563" y="4086808"/>
                </a:cubicBezTo>
                <a:cubicBezTo>
                  <a:pt x="4953606" y="4090336"/>
                  <a:pt x="4980571" y="4094510"/>
                  <a:pt x="5007428" y="4099249"/>
                </a:cubicBezTo>
                <a:cubicBezTo>
                  <a:pt x="5015847" y="4100735"/>
                  <a:pt x="5023847" y="4104260"/>
                  <a:pt x="5032310" y="4105469"/>
                </a:cubicBezTo>
                <a:cubicBezTo>
                  <a:pt x="5052939" y="4108416"/>
                  <a:pt x="5073779" y="4109616"/>
                  <a:pt x="5094514" y="4111689"/>
                </a:cubicBezTo>
                <a:cubicBezTo>
                  <a:pt x="5143971" y="4131472"/>
                  <a:pt x="5112967" y="4122276"/>
                  <a:pt x="5181600" y="4130351"/>
                </a:cubicBezTo>
                <a:cubicBezTo>
                  <a:pt x="5275364" y="4141382"/>
                  <a:pt x="5192770" y="4134159"/>
                  <a:pt x="5330889" y="4142791"/>
                </a:cubicBezTo>
                <a:cubicBezTo>
                  <a:pt x="5439855" y="4156413"/>
                  <a:pt x="5316629" y="4142217"/>
                  <a:pt x="5498840" y="4155232"/>
                </a:cubicBezTo>
                <a:cubicBezTo>
                  <a:pt x="5517568" y="4156570"/>
                  <a:pt x="5536132" y="4159673"/>
                  <a:pt x="5554824" y="4161453"/>
                </a:cubicBezTo>
                <a:cubicBezTo>
                  <a:pt x="5623389" y="4167983"/>
                  <a:pt x="5656744" y="4169378"/>
                  <a:pt x="5728995" y="4173893"/>
                </a:cubicBezTo>
                <a:cubicBezTo>
                  <a:pt x="5813236" y="4187934"/>
                  <a:pt x="5709583" y="4171609"/>
                  <a:pt x="5834742" y="4186334"/>
                </a:cubicBezTo>
                <a:cubicBezTo>
                  <a:pt x="5847268" y="4187808"/>
                  <a:pt x="5859599" y="4190637"/>
                  <a:pt x="5872065" y="4192555"/>
                </a:cubicBezTo>
                <a:cubicBezTo>
                  <a:pt x="5886556" y="4194784"/>
                  <a:pt x="5901047" y="4197062"/>
                  <a:pt x="5915608" y="4198775"/>
                </a:cubicBezTo>
                <a:cubicBezTo>
                  <a:pt x="5948165" y="4202605"/>
                  <a:pt x="5994262" y="4205664"/>
                  <a:pt x="6027575" y="4211216"/>
                </a:cubicBezTo>
                <a:cubicBezTo>
                  <a:pt x="6082686" y="4220401"/>
                  <a:pt x="6083733" y="4224918"/>
                  <a:pt x="6133322" y="4229877"/>
                </a:cubicBezTo>
                <a:cubicBezTo>
                  <a:pt x="6180954" y="4234640"/>
                  <a:pt x="6228718" y="4237984"/>
                  <a:pt x="6276391" y="4242318"/>
                </a:cubicBezTo>
                <a:lnTo>
                  <a:pt x="6338595" y="4248538"/>
                </a:lnTo>
                <a:lnTo>
                  <a:pt x="6612293" y="4242318"/>
                </a:lnTo>
                <a:cubicBezTo>
                  <a:pt x="6870027" y="4234136"/>
                  <a:pt x="6594272" y="4236098"/>
                  <a:pt x="6842449" y="423609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22455" y="5067300"/>
            <a:ext cx="654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time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-5400000">
            <a:off x="-52029" y="2496105"/>
            <a:ext cx="1175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relevancy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2437" y="333714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you are here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781800" y="3763347"/>
            <a:ext cx="578989" cy="821551"/>
          </a:xfrm>
          <a:custGeom>
            <a:avLst/>
            <a:gdLst>
              <a:gd name="connsiteX0" fmla="*/ 0 w 578989"/>
              <a:gd name="connsiteY0" fmla="*/ 0 h 821551"/>
              <a:gd name="connsiteX1" fmla="*/ 0 w 578989"/>
              <a:gd name="connsiteY1" fmla="*/ 0 h 821551"/>
              <a:gd name="connsiteX2" fmla="*/ 43543 w 578989"/>
              <a:gd name="connsiteY2" fmla="*/ 68424 h 821551"/>
              <a:gd name="connsiteX3" fmla="*/ 62204 w 578989"/>
              <a:gd name="connsiteY3" fmla="*/ 93306 h 821551"/>
              <a:gd name="connsiteX4" fmla="*/ 105747 w 578989"/>
              <a:gd name="connsiteY4" fmla="*/ 155510 h 821551"/>
              <a:gd name="connsiteX5" fmla="*/ 136849 w 578989"/>
              <a:gd name="connsiteY5" fmla="*/ 205273 h 821551"/>
              <a:gd name="connsiteX6" fmla="*/ 155510 w 578989"/>
              <a:gd name="connsiteY6" fmla="*/ 236375 h 821551"/>
              <a:gd name="connsiteX7" fmla="*/ 174171 w 578989"/>
              <a:gd name="connsiteY7" fmla="*/ 255037 h 821551"/>
              <a:gd name="connsiteX8" fmla="*/ 217714 w 578989"/>
              <a:gd name="connsiteY8" fmla="*/ 311020 h 821551"/>
              <a:gd name="connsiteX9" fmla="*/ 242596 w 578989"/>
              <a:gd name="connsiteY9" fmla="*/ 342122 h 821551"/>
              <a:gd name="connsiteX10" fmla="*/ 267477 w 578989"/>
              <a:gd name="connsiteY10" fmla="*/ 360784 h 821551"/>
              <a:gd name="connsiteX11" fmla="*/ 304800 w 578989"/>
              <a:gd name="connsiteY11" fmla="*/ 410547 h 821551"/>
              <a:gd name="connsiteX12" fmla="*/ 329681 w 578989"/>
              <a:gd name="connsiteY12" fmla="*/ 447869 h 821551"/>
              <a:gd name="connsiteX13" fmla="*/ 348343 w 578989"/>
              <a:gd name="connsiteY13" fmla="*/ 466531 h 821551"/>
              <a:gd name="connsiteX14" fmla="*/ 367004 w 578989"/>
              <a:gd name="connsiteY14" fmla="*/ 503853 h 821551"/>
              <a:gd name="connsiteX15" fmla="*/ 391885 w 578989"/>
              <a:gd name="connsiteY15" fmla="*/ 547396 h 821551"/>
              <a:gd name="connsiteX16" fmla="*/ 429208 w 578989"/>
              <a:gd name="connsiteY16" fmla="*/ 634482 h 821551"/>
              <a:gd name="connsiteX17" fmla="*/ 460310 w 578989"/>
              <a:gd name="connsiteY17" fmla="*/ 678024 h 821551"/>
              <a:gd name="connsiteX18" fmla="*/ 491412 w 578989"/>
              <a:gd name="connsiteY18" fmla="*/ 734008 h 821551"/>
              <a:gd name="connsiteX19" fmla="*/ 503853 w 578989"/>
              <a:gd name="connsiteY19" fmla="*/ 752669 h 821551"/>
              <a:gd name="connsiteX20" fmla="*/ 516294 w 578989"/>
              <a:gd name="connsiteY20" fmla="*/ 771331 h 821551"/>
              <a:gd name="connsiteX21" fmla="*/ 534955 w 578989"/>
              <a:gd name="connsiteY21" fmla="*/ 789992 h 821551"/>
              <a:gd name="connsiteX22" fmla="*/ 559836 w 578989"/>
              <a:gd name="connsiteY22" fmla="*/ 821094 h 821551"/>
              <a:gd name="connsiteX23" fmla="*/ 566057 w 578989"/>
              <a:gd name="connsiteY23" fmla="*/ 802433 h 821551"/>
              <a:gd name="connsiteX24" fmla="*/ 578498 w 578989"/>
              <a:gd name="connsiteY24" fmla="*/ 696686 h 821551"/>
              <a:gd name="connsiteX25" fmla="*/ 559836 w 578989"/>
              <a:gd name="connsiteY25" fmla="*/ 684245 h 821551"/>
              <a:gd name="connsiteX26" fmla="*/ 534955 w 578989"/>
              <a:gd name="connsiteY26" fmla="*/ 702906 h 821551"/>
              <a:gd name="connsiteX27" fmla="*/ 516294 w 578989"/>
              <a:gd name="connsiteY27" fmla="*/ 709126 h 821551"/>
              <a:gd name="connsiteX28" fmla="*/ 503853 w 578989"/>
              <a:gd name="connsiteY28" fmla="*/ 727788 h 821551"/>
              <a:gd name="connsiteX29" fmla="*/ 466530 w 578989"/>
              <a:gd name="connsiteY29" fmla="*/ 765110 h 821551"/>
              <a:gd name="connsiteX30" fmla="*/ 460310 w 578989"/>
              <a:gd name="connsiteY30" fmla="*/ 783771 h 821551"/>
              <a:gd name="connsiteX31" fmla="*/ 491412 w 578989"/>
              <a:gd name="connsiteY31" fmla="*/ 808653 h 821551"/>
              <a:gd name="connsiteX32" fmla="*/ 572277 w 578989"/>
              <a:gd name="connsiteY32" fmla="*/ 814873 h 82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8989" h="821551">
                <a:moveTo>
                  <a:pt x="0" y="0"/>
                </a:moveTo>
                <a:lnTo>
                  <a:pt x="0" y="0"/>
                </a:lnTo>
                <a:cubicBezTo>
                  <a:pt x="14514" y="22808"/>
                  <a:pt x="28547" y="45930"/>
                  <a:pt x="43543" y="68424"/>
                </a:cubicBezTo>
                <a:cubicBezTo>
                  <a:pt x="49294" y="77050"/>
                  <a:pt x="56453" y="84680"/>
                  <a:pt x="62204" y="93306"/>
                </a:cubicBezTo>
                <a:cubicBezTo>
                  <a:pt x="104686" y="157030"/>
                  <a:pt x="54654" y="91645"/>
                  <a:pt x="105747" y="155510"/>
                </a:cubicBezTo>
                <a:cubicBezTo>
                  <a:pt x="117791" y="191645"/>
                  <a:pt x="104578" y="159172"/>
                  <a:pt x="136849" y="205273"/>
                </a:cubicBezTo>
                <a:cubicBezTo>
                  <a:pt x="143782" y="215178"/>
                  <a:pt x="148256" y="226703"/>
                  <a:pt x="155510" y="236375"/>
                </a:cubicBezTo>
                <a:cubicBezTo>
                  <a:pt x="160788" y="243413"/>
                  <a:pt x="168539" y="248279"/>
                  <a:pt x="174171" y="255037"/>
                </a:cubicBezTo>
                <a:cubicBezTo>
                  <a:pt x="189306" y="273199"/>
                  <a:pt x="203108" y="292431"/>
                  <a:pt x="217714" y="311020"/>
                </a:cubicBezTo>
                <a:cubicBezTo>
                  <a:pt x="225917" y="321460"/>
                  <a:pt x="231975" y="334156"/>
                  <a:pt x="242596" y="342122"/>
                </a:cubicBezTo>
                <a:cubicBezTo>
                  <a:pt x="250890" y="348343"/>
                  <a:pt x="260503" y="353113"/>
                  <a:pt x="267477" y="360784"/>
                </a:cubicBezTo>
                <a:cubicBezTo>
                  <a:pt x="281425" y="376127"/>
                  <a:pt x="293299" y="393295"/>
                  <a:pt x="304800" y="410547"/>
                </a:cubicBezTo>
                <a:cubicBezTo>
                  <a:pt x="313094" y="422988"/>
                  <a:pt x="319109" y="437297"/>
                  <a:pt x="329681" y="447869"/>
                </a:cubicBezTo>
                <a:lnTo>
                  <a:pt x="348343" y="466531"/>
                </a:lnTo>
                <a:cubicBezTo>
                  <a:pt x="363977" y="513436"/>
                  <a:pt x="342887" y="455620"/>
                  <a:pt x="367004" y="503853"/>
                </a:cubicBezTo>
                <a:cubicBezTo>
                  <a:pt x="390753" y="551351"/>
                  <a:pt x="346757" y="487224"/>
                  <a:pt x="391885" y="547396"/>
                </a:cubicBezTo>
                <a:cubicBezTo>
                  <a:pt x="402943" y="580570"/>
                  <a:pt x="408711" y="603738"/>
                  <a:pt x="429208" y="634482"/>
                </a:cubicBezTo>
                <a:cubicBezTo>
                  <a:pt x="447400" y="661769"/>
                  <a:pt x="437163" y="647162"/>
                  <a:pt x="460310" y="678024"/>
                </a:cubicBezTo>
                <a:cubicBezTo>
                  <a:pt x="471258" y="710871"/>
                  <a:pt x="462893" y="691230"/>
                  <a:pt x="491412" y="734008"/>
                </a:cubicBezTo>
                <a:lnTo>
                  <a:pt x="503853" y="752669"/>
                </a:lnTo>
                <a:cubicBezTo>
                  <a:pt x="508000" y="758890"/>
                  <a:pt x="511007" y="766044"/>
                  <a:pt x="516294" y="771331"/>
                </a:cubicBezTo>
                <a:lnTo>
                  <a:pt x="534955" y="789992"/>
                </a:lnTo>
                <a:cubicBezTo>
                  <a:pt x="537574" y="797848"/>
                  <a:pt x="542521" y="825422"/>
                  <a:pt x="559836" y="821094"/>
                </a:cubicBezTo>
                <a:cubicBezTo>
                  <a:pt x="566197" y="819504"/>
                  <a:pt x="563983" y="808653"/>
                  <a:pt x="566057" y="802433"/>
                </a:cubicBezTo>
                <a:cubicBezTo>
                  <a:pt x="570365" y="776580"/>
                  <a:pt x="581442" y="715823"/>
                  <a:pt x="578498" y="696686"/>
                </a:cubicBezTo>
                <a:cubicBezTo>
                  <a:pt x="577361" y="689297"/>
                  <a:pt x="566057" y="688392"/>
                  <a:pt x="559836" y="684245"/>
                </a:cubicBezTo>
                <a:cubicBezTo>
                  <a:pt x="551542" y="690465"/>
                  <a:pt x="543956" y="697762"/>
                  <a:pt x="534955" y="702906"/>
                </a:cubicBezTo>
                <a:cubicBezTo>
                  <a:pt x="529262" y="706159"/>
                  <a:pt x="521414" y="705030"/>
                  <a:pt x="516294" y="709126"/>
                </a:cubicBezTo>
                <a:cubicBezTo>
                  <a:pt x="510456" y="713796"/>
                  <a:pt x="508820" y="722200"/>
                  <a:pt x="503853" y="727788"/>
                </a:cubicBezTo>
                <a:cubicBezTo>
                  <a:pt x="492164" y="740938"/>
                  <a:pt x="466530" y="765110"/>
                  <a:pt x="466530" y="765110"/>
                </a:cubicBezTo>
                <a:cubicBezTo>
                  <a:pt x="464457" y="771330"/>
                  <a:pt x="459232" y="777303"/>
                  <a:pt x="460310" y="783771"/>
                </a:cubicBezTo>
                <a:cubicBezTo>
                  <a:pt x="463146" y="800788"/>
                  <a:pt x="477271" y="806296"/>
                  <a:pt x="491412" y="808653"/>
                </a:cubicBezTo>
                <a:cubicBezTo>
                  <a:pt x="534230" y="815789"/>
                  <a:pt x="538077" y="814873"/>
                  <a:pt x="572277" y="8148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17530" y="2714395"/>
            <a:ext cx="998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MIX #11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725747" y="3191069"/>
            <a:ext cx="292359" cy="1457720"/>
          </a:xfrm>
          <a:custGeom>
            <a:avLst/>
            <a:gdLst>
              <a:gd name="connsiteX0" fmla="*/ 292359 w 292359"/>
              <a:gd name="connsiteY0" fmla="*/ 0 h 1457720"/>
              <a:gd name="connsiteX1" fmla="*/ 279918 w 292359"/>
              <a:gd name="connsiteY1" fmla="*/ 43543 h 1457720"/>
              <a:gd name="connsiteX2" fmla="*/ 248816 w 292359"/>
              <a:gd name="connsiteY2" fmla="*/ 180392 h 1457720"/>
              <a:gd name="connsiteX3" fmla="*/ 236375 w 292359"/>
              <a:gd name="connsiteY3" fmla="*/ 304800 h 1457720"/>
              <a:gd name="connsiteX4" fmla="*/ 223935 w 292359"/>
              <a:gd name="connsiteY4" fmla="*/ 391886 h 1457720"/>
              <a:gd name="connsiteX5" fmla="*/ 211494 w 292359"/>
              <a:gd name="connsiteY5" fmla="*/ 528735 h 1457720"/>
              <a:gd name="connsiteX6" fmla="*/ 192833 w 292359"/>
              <a:gd name="connsiteY6" fmla="*/ 640702 h 1457720"/>
              <a:gd name="connsiteX7" fmla="*/ 186612 w 292359"/>
              <a:gd name="connsiteY7" fmla="*/ 702907 h 1457720"/>
              <a:gd name="connsiteX8" fmla="*/ 180392 w 292359"/>
              <a:gd name="connsiteY8" fmla="*/ 752670 h 1457720"/>
              <a:gd name="connsiteX9" fmla="*/ 161731 w 292359"/>
              <a:gd name="connsiteY9" fmla="*/ 845976 h 1457720"/>
              <a:gd name="connsiteX10" fmla="*/ 155510 w 292359"/>
              <a:gd name="connsiteY10" fmla="*/ 901960 h 1457720"/>
              <a:gd name="connsiteX11" fmla="*/ 149290 w 292359"/>
              <a:gd name="connsiteY11" fmla="*/ 939282 h 1457720"/>
              <a:gd name="connsiteX12" fmla="*/ 143069 w 292359"/>
              <a:gd name="connsiteY12" fmla="*/ 970384 h 1457720"/>
              <a:gd name="connsiteX13" fmla="*/ 130629 w 292359"/>
              <a:gd name="connsiteY13" fmla="*/ 1069911 h 1457720"/>
              <a:gd name="connsiteX14" fmla="*/ 124408 w 292359"/>
              <a:gd name="connsiteY14" fmla="*/ 1088572 h 1457720"/>
              <a:gd name="connsiteX15" fmla="*/ 111967 w 292359"/>
              <a:gd name="connsiteY15" fmla="*/ 1188098 h 1457720"/>
              <a:gd name="connsiteX16" fmla="*/ 99526 w 292359"/>
              <a:gd name="connsiteY16" fmla="*/ 1237862 h 1457720"/>
              <a:gd name="connsiteX17" fmla="*/ 93306 w 292359"/>
              <a:gd name="connsiteY17" fmla="*/ 1262743 h 1457720"/>
              <a:gd name="connsiteX18" fmla="*/ 80865 w 292359"/>
              <a:gd name="connsiteY18" fmla="*/ 1324947 h 1457720"/>
              <a:gd name="connsiteX19" fmla="*/ 74645 w 292359"/>
              <a:gd name="connsiteY19" fmla="*/ 1349829 h 1457720"/>
              <a:gd name="connsiteX20" fmla="*/ 62204 w 292359"/>
              <a:gd name="connsiteY20" fmla="*/ 1393372 h 1457720"/>
              <a:gd name="connsiteX21" fmla="*/ 55984 w 292359"/>
              <a:gd name="connsiteY21" fmla="*/ 1455576 h 1457720"/>
              <a:gd name="connsiteX22" fmla="*/ 74645 w 292359"/>
              <a:gd name="connsiteY22" fmla="*/ 1449355 h 1457720"/>
              <a:gd name="connsiteX23" fmla="*/ 111967 w 292359"/>
              <a:gd name="connsiteY23" fmla="*/ 1418253 h 1457720"/>
              <a:gd name="connsiteX24" fmla="*/ 136849 w 292359"/>
              <a:gd name="connsiteY24" fmla="*/ 1399592 h 1457720"/>
              <a:gd name="connsiteX25" fmla="*/ 118188 w 292359"/>
              <a:gd name="connsiteY25" fmla="*/ 1387151 h 1457720"/>
              <a:gd name="connsiteX26" fmla="*/ 80865 w 292359"/>
              <a:gd name="connsiteY26" fmla="*/ 1374711 h 1457720"/>
              <a:gd name="connsiteX27" fmla="*/ 62204 w 292359"/>
              <a:gd name="connsiteY27" fmla="*/ 1362270 h 1457720"/>
              <a:gd name="connsiteX28" fmla="*/ 0 w 292359"/>
              <a:gd name="connsiteY28" fmla="*/ 1362270 h 1457720"/>
              <a:gd name="connsiteX29" fmla="*/ 31102 w 292359"/>
              <a:gd name="connsiteY29" fmla="*/ 1418253 h 1457720"/>
              <a:gd name="connsiteX30" fmla="*/ 43543 w 292359"/>
              <a:gd name="connsiteY30" fmla="*/ 1436915 h 1457720"/>
              <a:gd name="connsiteX31" fmla="*/ 68424 w 292359"/>
              <a:gd name="connsiteY31" fmla="*/ 1455576 h 145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359" h="1457720">
                <a:moveTo>
                  <a:pt x="292359" y="0"/>
                </a:moveTo>
                <a:cubicBezTo>
                  <a:pt x="288212" y="14514"/>
                  <a:pt x="283579" y="28899"/>
                  <a:pt x="279918" y="43543"/>
                </a:cubicBezTo>
                <a:cubicBezTo>
                  <a:pt x="259446" y="125431"/>
                  <a:pt x="260145" y="123753"/>
                  <a:pt x="248816" y="180392"/>
                </a:cubicBezTo>
                <a:cubicBezTo>
                  <a:pt x="243193" y="247871"/>
                  <a:pt x="244364" y="246213"/>
                  <a:pt x="236375" y="304800"/>
                </a:cubicBezTo>
                <a:cubicBezTo>
                  <a:pt x="232413" y="333854"/>
                  <a:pt x="227059" y="362730"/>
                  <a:pt x="223935" y="391886"/>
                </a:cubicBezTo>
                <a:cubicBezTo>
                  <a:pt x="213380" y="490401"/>
                  <a:pt x="223129" y="453107"/>
                  <a:pt x="211494" y="528735"/>
                </a:cubicBezTo>
                <a:cubicBezTo>
                  <a:pt x="205741" y="566132"/>
                  <a:pt x="196598" y="603053"/>
                  <a:pt x="192833" y="640702"/>
                </a:cubicBezTo>
                <a:cubicBezTo>
                  <a:pt x="190759" y="661437"/>
                  <a:pt x="188913" y="682196"/>
                  <a:pt x="186612" y="702907"/>
                </a:cubicBezTo>
                <a:cubicBezTo>
                  <a:pt x="184766" y="719521"/>
                  <a:pt x="182142" y="736045"/>
                  <a:pt x="180392" y="752670"/>
                </a:cubicBezTo>
                <a:cubicBezTo>
                  <a:pt x="171920" y="833152"/>
                  <a:pt x="184984" y="799466"/>
                  <a:pt x="161731" y="845976"/>
                </a:cubicBezTo>
                <a:cubicBezTo>
                  <a:pt x="159657" y="864637"/>
                  <a:pt x="157992" y="883349"/>
                  <a:pt x="155510" y="901960"/>
                </a:cubicBezTo>
                <a:cubicBezTo>
                  <a:pt x="153843" y="914462"/>
                  <a:pt x="151546" y="926873"/>
                  <a:pt x="149290" y="939282"/>
                </a:cubicBezTo>
                <a:cubicBezTo>
                  <a:pt x="147399" y="949684"/>
                  <a:pt x="144564" y="959918"/>
                  <a:pt x="143069" y="970384"/>
                </a:cubicBezTo>
                <a:cubicBezTo>
                  <a:pt x="138757" y="1000566"/>
                  <a:pt x="136750" y="1039307"/>
                  <a:pt x="130629" y="1069911"/>
                </a:cubicBezTo>
                <a:cubicBezTo>
                  <a:pt x="129343" y="1076341"/>
                  <a:pt x="126482" y="1082352"/>
                  <a:pt x="124408" y="1088572"/>
                </a:cubicBezTo>
                <a:cubicBezTo>
                  <a:pt x="120916" y="1123496"/>
                  <a:pt x="119204" y="1154329"/>
                  <a:pt x="111967" y="1188098"/>
                </a:cubicBezTo>
                <a:cubicBezTo>
                  <a:pt x="108384" y="1204817"/>
                  <a:pt x="103673" y="1221274"/>
                  <a:pt x="99526" y="1237862"/>
                </a:cubicBezTo>
                <a:cubicBezTo>
                  <a:pt x="97453" y="1246156"/>
                  <a:pt x="94983" y="1254360"/>
                  <a:pt x="93306" y="1262743"/>
                </a:cubicBezTo>
                <a:cubicBezTo>
                  <a:pt x="89159" y="1283478"/>
                  <a:pt x="85993" y="1304433"/>
                  <a:pt x="80865" y="1324947"/>
                </a:cubicBezTo>
                <a:cubicBezTo>
                  <a:pt x="78792" y="1333241"/>
                  <a:pt x="76994" y="1341609"/>
                  <a:pt x="74645" y="1349829"/>
                </a:cubicBezTo>
                <a:cubicBezTo>
                  <a:pt x="56797" y="1412297"/>
                  <a:pt x="81649" y="1315586"/>
                  <a:pt x="62204" y="1393372"/>
                </a:cubicBezTo>
                <a:cubicBezTo>
                  <a:pt x="60131" y="1414107"/>
                  <a:pt x="51463" y="1435234"/>
                  <a:pt x="55984" y="1455576"/>
                </a:cubicBezTo>
                <a:cubicBezTo>
                  <a:pt x="57406" y="1461977"/>
                  <a:pt x="68780" y="1452287"/>
                  <a:pt x="74645" y="1449355"/>
                </a:cubicBezTo>
                <a:cubicBezTo>
                  <a:pt x="96647" y="1438354"/>
                  <a:pt x="92702" y="1434766"/>
                  <a:pt x="111967" y="1418253"/>
                </a:cubicBezTo>
                <a:cubicBezTo>
                  <a:pt x="119838" y="1411506"/>
                  <a:pt x="128555" y="1405812"/>
                  <a:pt x="136849" y="1399592"/>
                </a:cubicBezTo>
                <a:cubicBezTo>
                  <a:pt x="130629" y="1395445"/>
                  <a:pt x="125020" y="1390187"/>
                  <a:pt x="118188" y="1387151"/>
                </a:cubicBezTo>
                <a:cubicBezTo>
                  <a:pt x="106204" y="1381825"/>
                  <a:pt x="80865" y="1374711"/>
                  <a:pt x="80865" y="1374711"/>
                </a:cubicBezTo>
                <a:cubicBezTo>
                  <a:pt x="74645" y="1370564"/>
                  <a:pt x="68891" y="1365613"/>
                  <a:pt x="62204" y="1362270"/>
                </a:cubicBezTo>
                <a:cubicBezTo>
                  <a:pt x="38077" y="1350206"/>
                  <a:pt x="31154" y="1357819"/>
                  <a:pt x="0" y="1362270"/>
                </a:cubicBezTo>
                <a:cubicBezTo>
                  <a:pt x="19850" y="1421820"/>
                  <a:pt x="64" y="1381007"/>
                  <a:pt x="31102" y="1418253"/>
                </a:cubicBezTo>
                <a:cubicBezTo>
                  <a:pt x="35888" y="1423996"/>
                  <a:pt x="37800" y="1432129"/>
                  <a:pt x="43543" y="1436915"/>
                </a:cubicBezTo>
                <a:cubicBezTo>
                  <a:pt x="70279" y="1459195"/>
                  <a:pt x="68424" y="1438089"/>
                  <a:pt x="68424" y="145557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501206" y="800100"/>
            <a:ext cx="4118794" cy="3415004"/>
          </a:xfrm>
          <a:custGeom>
            <a:avLst/>
            <a:gdLst>
              <a:gd name="connsiteX0" fmla="*/ 4118794 w 4118794"/>
              <a:gd name="connsiteY0" fmla="*/ 3166188 h 3415004"/>
              <a:gd name="connsiteX1" fmla="*/ 4118794 w 4118794"/>
              <a:gd name="connsiteY1" fmla="*/ 3166188 h 3415004"/>
              <a:gd name="connsiteX2" fmla="*/ 4062811 w 4118794"/>
              <a:gd name="connsiteY2" fmla="*/ 3079102 h 3415004"/>
              <a:gd name="connsiteX3" fmla="*/ 4031709 w 4118794"/>
              <a:gd name="connsiteY3" fmla="*/ 3035560 h 3415004"/>
              <a:gd name="connsiteX4" fmla="*/ 4006827 w 4118794"/>
              <a:gd name="connsiteY4" fmla="*/ 3010678 h 3415004"/>
              <a:gd name="connsiteX5" fmla="*/ 3988166 w 4118794"/>
              <a:gd name="connsiteY5" fmla="*/ 2985796 h 3415004"/>
              <a:gd name="connsiteX6" fmla="*/ 3963284 w 4118794"/>
              <a:gd name="connsiteY6" fmla="*/ 2948474 h 3415004"/>
              <a:gd name="connsiteX7" fmla="*/ 3913521 w 4118794"/>
              <a:gd name="connsiteY7" fmla="*/ 2911151 h 3415004"/>
              <a:gd name="connsiteX8" fmla="*/ 3888639 w 4118794"/>
              <a:gd name="connsiteY8" fmla="*/ 2867609 h 3415004"/>
              <a:gd name="connsiteX9" fmla="*/ 3869978 w 4118794"/>
              <a:gd name="connsiteY9" fmla="*/ 2848947 h 3415004"/>
              <a:gd name="connsiteX10" fmla="*/ 3845096 w 4118794"/>
              <a:gd name="connsiteY10" fmla="*/ 2817845 h 3415004"/>
              <a:gd name="connsiteX11" fmla="*/ 3801554 w 4118794"/>
              <a:gd name="connsiteY11" fmla="*/ 2774302 h 3415004"/>
              <a:gd name="connsiteX12" fmla="*/ 3789113 w 4118794"/>
              <a:gd name="connsiteY12" fmla="*/ 2755641 h 3415004"/>
              <a:gd name="connsiteX13" fmla="*/ 3770452 w 4118794"/>
              <a:gd name="connsiteY13" fmla="*/ 2736980 h 3415004"/>
              <a:gd name="connsiteX14" fmla="*/ 3745570 w 4118794"/>
              <a:gd name="connsiteY14" fmla="*/ 2693437 h 3415004"/>
              <a:gd name="connsiteX15" fmla="*/ 3695807 w 4118794"/>
              <a:gd name="connsiteY15" fmla="*/ 2643674 h 3415004"/>
              <a:gd name="connsiteX16" fmla="*/ 3670925 w 4118794"/>
              <a:gd name="connsiteY16" fmla="*/ 2593911 h 3415004"/>
              <a:gd name="connsiteX17" fmla="*/ 3614941 w 4118794"/>
              <a:gd name="connsiteY17" fmla="*/ 2537927 h 3415004"/>
              <a:gd name="connsiteX18" fmla="*/ 3583839 w 4118794"/>
              <a:gd name="connsiteY18" fmla="*/ 2494384 h 3415004"/>
              <a:gd name="connsiteX19" fmla="*/ 3546517 w 4118794"/>
              <a:gd name="connsiteY19" fmla="*/ 2463282 h 3415004"/>
              <a:gd name="connsiteX20" fmla="*/ 3484313 w 4118794"/>
              <a:gd name="connsiteY20" fmla="*/ 2401078 h 3415004"/>
              <a:gd name="connsiteX21" fmla="*/ 3453211 w 4118794"/>
              <a:gd name="connsiteY21" fmla="*/ 2369976 h 3415004"/>
              <a:gd name="connsiteX22" fmla="*/ 3428329 w 4118794"/>
              <a:gd name="connsiteY22" fmla="*/ 2332653 h 3415004"/>
              <a:gd name="connsiteX23" fmla="*/ 3359905 w 4118794"/>
              <a:gd name="connsiteY23" fmla="*/ 2270449 h 3415004"/>
              <a:gd name="connsiteX24" fmla="*/ 3341243 w 4118794"/>
              <a:gd name="connsiteY24" fmla="*/ 2245568 h 3415004"/>
              <a:gd name="connsiteX25" fmla="*/ 3303921 w 4118794"/>
              <a:gd name="connsiteY25" fmla="*/ 2214466 h 3415004"/>
              <a:gd name="connsiteX26" fmla="*/ 3285260 w 4118794"/>
              <a:gd name="connsiteY26" fmla="*/ 2183364 h 3415004"/>
              <a:gd name="connsiteX27" fmla="*/ 3204394 w 4118794"/>
              <a:gd name="connsiteY27" fmla="*/ 2108719 h 3415004"/>
              <a:gd name="connsiteX28" fmla="*/ 3173292 w 4118794"/>
              <a:gd name="connsiteY28" fmla="*/ 2077617 h 3415004"/>
              <a:gd name="connsiteX29" fmla="*/ 3142190 w 4118794"/>
              <a:gd name="connsiteY29" fmla="*/ 2040294 h 3415004"/>
              <a:gd name="connsiteX30" fmla="*/ 3104868 w 4118794"/>
              <a:gd name="connsiteY30" fmla="*/ 2009192 h 3415004"/>
              <a:gd name="connsiteX31" fmla="*/ 3079986 w 4118794"/>
              <a:gd name="connsiteY31" fmla="*/ 1978090 h 3415004"/>
              <a:gd name="connsiteX32" fmla="*/ 3055105 w 4118794"/>
              <a:gd name="connsiteY32" fmla="*/ 1953209 h 3415004"/>
              <a:gd name="connsiteX33" fmla="*/ 3042664 w 4118794"/>
              <a:gd name="connsiteY33" fmla="*/ 1928327 h 3415004"/>
              <a:gd name="connsiteX34" fmla="*/ 2999121 w 4118794"/>
              <a:gd name="connsiteY34" fmla="*/ 1891004 h 3415004"/>
              <a:gd name="connsiteX35" fmla="*/ 2986680 w 4118794"/>
              <a:gd name="connsiteY35" fmla="*/ 1872343 h 3415004"/>
              <a:gd name="connsiteX36" fmla="*/ 2943137 w 4118794"/>
              <a:gd name="connsiteY36" fmla="*/ 1816360 h 3415004"/>
              <a:gd name="connsiteX37" fmla="*/ 2899594 w 4118794"/>
              <a:gd name="connsiteY37" fmla="*/ 1760376 h 3415004"/>
              <a:gd name="connsiteX38" fmla="*/ 2874713 w 4118794"/>
              <a:gd name="connsiteY38" fmla="*/ 1735494 h 3415004"/>
              <a:gd name="connsiteX39" fmla="*/ 2812509 w 4118794"/>
              <a:gd name="connsiteY39" fmla="*/ 1660849 h 3415004"/>
              <a:gd name="connsiteX40" fmla="*/ 2775186 w 4118794"/>
              <a:gd name="connsiteY40" fmla="*/ 1611086 h 3415004"/>
              <a:gd name="connsiteX41" fmla="*/ 2750305 w 4118794"/>
              <a:gd name="connsiteY41" fmla="*/ 1567543 h 3415004"/>
              <a:gd name="connsiteX42" fmla="*/ 2731643 w 4118794"/>
              <a:gd name="connsiteY42" fmla="*/ 1548882 h 3415004"/>
              <a:gd name="connsiteX43" fmla="*/ 2719203 w 4118794"/>
              <a:gd name="connsiteY43" fmla="*/ 1530221 h 3415004"/>
              <a:gd name="connsiteX44" fmla="*/ 2688100 w 4118794"/>
              <a:gd name="connsiteY44" fmla="*/ 1499119 h 3415004"/>
              <a:gd name="connsiteX45" fmla="*/ 2613456 w 4118794"/>
              <a:gd name="connsiteY45" fmla="*/ 1399592 h 3415004"/>
              <a:gd name="connsiteX46" fmla="*/ 2613456 w 4118794"/>
              <a:gd name="connsiteY46" fmla="*/ 1399592 h 3415004"/>
              <a:gd name="connsiteX47" fmla="*/ 2601015 w 4118794"/>
              <a:gd name="connsiteY47" fmla="*/ 1380931 h 3415004"/>
              <a:gd name="connsiteX48" fmla="*/ 2569913 w 4118794"/>
              <a:gd name="connsiteY48" fmla="*/ 1362270 h 3415004"/>
              <a:gd name="connsiteX49" fmla="*/ 2551252 w 4118794"/>
              <a:gd name="connsiteY49" fmla="*/ 1331168 h 3415004"/>
              <a:gd name="connsiteX50" fmla="*/ 2538811 w 4118794"/>
              <a:gd name="connsiteY50" fmla="*/ 1306286 h 3415004"/>
              <a:gd name="connsiteX51" fmla="*/ 2501488 w 4118794"/>
              <a:gd name="connsiteY51" fmla="*/ 1281404 h 3415004"/>
              <a:gd name="connsiteX52" fmla="*/ 2445505 w 4118794"/>
              <a:gd name="connsiteY52" fmla="*/ 1219200 h 3415004"/>
              <a:gd name="connsiteX53" fmla="*/ 2345978 w 4118794"/>
              <a:gd name="connsiteY53" fmla="*/ 1119674 h 3415004"/>
              <a:gd name="connsiteX54" fmla="*/ 2321096 w 4118794"/>
              <a:gd name="connsiteY54" fmla="*/ 1094792 h 3415004"/>
              <a:gd name="connsiteX55" fmla="*/ 2277554 w 4118794"/>
              <a:gd name="connsiteY55" fmla="*/ 1051249 h 3415004"/>
              <a:gd name="connsiteX56" fmla="*/ 2265113 w 4118794"/>
              <a:gd name="connsiteY56" fmla="*/ 1032588 h 3415004"/>
              <a:gd name="connsiteX57" fmla="*/ 2246452 w 4118794"/>
              <a:gd name="connsiteY57" fmla="*/ 1013927 h 3415004"/>
              <a:gd name="connsiteX58" fmla="*/ 2227790 w 4118794"/>
              <a:gd name="connsiteY58" fmla="*/ 989045 h 3415004"/>
              <a:gd name="connsiteX59" fmla="*/ 2196688 w 4118794"/>
              <a:gd name="connsiteY59" fmla="*/ 964164 h 3415004"/>
              <a:gd name="connsiteX60" fmla="*/ 2171807 w 4118794"/>
              <a:gd name="connsiteY60" fmla="*/ 933062 h 3415004"/>
              <a:gd name="connsiteX61" fmla="*/ 2146925 w 4118794"/>
              <a:gd name="connsiteY61" fmla="*/ 914400 h 3415004"/>
              <a:gd name="connsiteX62" fmla="*/ 2134484 w 4118794"/>
              <a:gd name="connsiteY62" fmla="*/ 895739 h 3415004"/>
              <a:gd name="connsiteX63" fmla="*/ 2090941 w 4118794"/>
              <a:gd name="connsiteY63" fmla="*/ 852196 h 3415004"/>
              <a:gd name="connsiteX64" fmla="*/ 2066060 w 4118794"/>
              <a:gd name="connsiteY64" fmla="*/ 821094 h 3415004"/>
              <a:gd name="connsiteX65" fmla="*/ 2041178 w 4118794"/>
              <a:gd name="connsiteY65" fmla="*/ 802433 h 3415004"/>
              <a:gd name="connsiteX66" fmla="*/ 2028737 w 4118794"/>
              <a:gd name="connsiteY66" fmla="*/ 783772 h 3415004"/>
              <a:gd name="connsiteX67" fmla="*/ 1978974 w 4118794"/>
              <a:gd name="connsiteY67" fmla="*/ 721568 h 3415004"/>
              <a:gd name="connsiteX68" fmla="*/ 1954092 w 4118794"/>
              <a:gd name="connsiteY68" fmla="*/ 684245 h 3415004"/>
              <a:gd name="connsiteX69" fmla="*/ 1935431 w 4118794"/>
              <a:gd name="connsiteY69" fmla="*/ 653143 h 3415004"/>
              <a:gd name="connsiteX70" fmla="*/ 1910549 w 4118794"/>
              <a:gd name="connsiteY70" fmla="*/ 640702 h 3415004"/>
              <a:gd name="connsiteX71" fmla="*/ 1898109 w 4118794"/>
              <a:gd name="connsiteY71" fmla="*/ 622041 h 3415004"/>
              <a:gd name="connsiteX72" fmla="*/ 1879447 w 4118794"/>
              <a:gd name="connsiteY72" fmla="*/ 597160 h 3415004"/>
              <a:gd name="connsiteX73" fmla="*/ 1873227 w 4118794"/>
              <a:gd name="connsiteY73" fmla="*/ 578498 h 3415004"/>
              <a:gd name="connsiteX74" fmla="*/ 1829684 w 4118794"/>
              <a:gd name="connsiteY74" fmla="*/ 534955 h 3415004"/>
              <a:gd name="connsiteX75" fmla="*/ 1792362 w 4118794"/>
              <a:gd name="connsiteY75" fmla="*/ 472751 h 3415004"/>
              <a:gd name="connsiteX76" fmla="*/ 1773700 w 4118794"/>
              <a:gd name="connsiteY76" fmla="*/ 454090 h 3415004"/>
              <a:gd name="connsiteX77" fmla="*/ 1767480 w 4118794"/>
              <a:gd name="connsiteY77" fmla="*/ 435429 h 3415004"/>
              <a:gd name="connsiteX78" fmla="*/ 1736378 w 4118794"/>
              <a:gd name="connsiteY78" fmla="*/ 398106 h 3415004"/>
              <a:gd name="connsiteX79" fmla="*/ 1711496 w 4118794"/>
              <a:gd name="connsiteY79" fmla="*/ 360784 h 3415004"/>
              <a:gd name="connsiteX80" fmla="*/ 1699056 w 4118794"/>
              <a:gd name="connsiteY80" fmla="*/ 335902 h 3415004"/>
              <a:gd name="connsiteX81" fmla="*/ 1661733 w 4118794"/>
              <a:gd name="connsiteY81" fmla="*/ 298580 h 3415004"/>
              <a:gd name="connsiteX82" fmla="*/ 1643072 w 4118794"/>
              <a:gd name="connsiteY82" fmla="*/ 279919 h 3415004"/>
              <a:gd name="connsiteX83" fmla="*/ 1611970 w 4118794"/>
              <a:gd name="connsiteY83" fmla="*/ 236376 h 3415004"/>
              <a:gd name="connsiteX84" fmla="*/ 1574647 w 4118794"/>
              <a:gd name="connsiteY84" fmla="*/ 211494 h 3415004"/>
              <a:gd name="connsiteX85" fmla="*/ 1537325 w 4118794"/>
              <a:gd name="connsiteY85" fmla="*/ 174172 h 3415004"/>
              <a:gd name="connsiteX86" fmla="*/ 1512443 w 4118794"/>
              <a:gd name="connsiteY86" fmla="*/ 161731 h 3415004"/>
              <a:gd name="connsiteX87" fmla="*/ 1475121 w 4118794"/>
              <a:gd name="connsiteY87" fmla="*/ 124409 h 3415004"/>
              <a:gd name="connsiteX88" fmla="*/ 1450239 w 4118794"/>
              <a:gd name="connsiteY88" fmla="*/ 105747 h 3415004"/>
              <a:gd name="connsiteX89" fmla="*/ 1431578 w 4118794"/>
              <a:gd name="connsiteY89" fmla="*/ 87086 h 3415004"/>
              <a:gd name="connsiteX90" fmla="*/ 1394256 w 4118794"/>
              <a:gd name="connsiteY90" fmla="*/ 62204 h 3415004"/>
              <a:gd name="connsiteX91" fmla="*/ 1375594 w 4118794"/>
              <a:gd name="connsiteY91" fmla="*/ 43543 h 3415004"/>
              <a:gd name="connsiteX92" fmla="*/ 1350713 w 4118794"/>
              <a:gd name="connsiteY92" fmla="*/ 24882 h 3415004"/>
              <a:gd name="connsiteX93" fmla="*/ 1313390 w 4118794"/>
              <a:gd name="connsiteY93" fmla="*/ 0 h 3415004"/>
              <a:gd name="connsiteX94" fmla="*/ 1282288 w 4118794"/>
              <a:gd name="connsiteY94" fmla="*/ 24882 h 3415004"/>
              <a:gd name="connsiteX95" fmla="*/ 1244966 w 4118794"/>
              <a:gd name="connsiteY95" fmla="*/ 55984 h 3415004"/>
              <a:gd name="connsiteX96" fmla="*/ 1232525 w 4118794"/>
              <a:gd name="connsiteY96" fmla="*/ 74645 h 3415004"/>
              <a:gd name="connsiteX97" fmla="*/ 1195203 w 4118794"/>
              <a:gd name="connsiteY97" fmla="*/ 93306 h 3415004"/>
              <a:gd name="connsiteX98" fmla="*/ 1176541 w 4118794"/>
              <a:gd name="connsiteY98" fmla="*/ 111968 h 3415004"/>
              <a:gd name="connsiteX99" fmla="*/ 1132998 w 4118794"/>
              <a:gd name="connsiteY99" fmla="*/ 136849 h 3415004"/>
              <a:gd name="connsiteX100" fmla="*/ 1114337 w 4118794"/>
              <a:gd name="connsiteY100" fmla="*/ 155511 h 3415004"/>
              <a:gd name="connsiteX101" fmla="*/ 1095676 w 4118794"/>
              <a:gd name="connsiteY101" fmla="*/ 161731 h 3415004"/>
              <a:gd name="connsiteX102" fmla="*/ 1070794 w 4118794"/>
              <a:gd name="connsiteY102" fmla="*/ 174172 h 3415004"/>
              <a:gd name="connsiteX103" fmla="*/ 1033472 w 4118794"/>
              <a:gd name="connsiteY103" fmla="*/ 205274 h 3415004"/>
              <a:gd name="connsiteX104" fmla="*/ 1014811 w 4118794"/>
              <a:gd name="connsiteY104" fmla="*/ 211494 h 3415004"/>
              <a:gd name="connsiteX105" fmla="*/ 971268 w 4118794"/>
              <a:gd name="connsiteY105" fmla="*/ 242596 h 3415004"/>
              <a:gd name="connsiteX106" fmla="*/ 915284 w 4118794"/>
              <a:gd name="connsiteY106" fmla="*/ 279919 h 3415004"/>
              <a:gd name="connsiteX107" fmla="*/ 877962 w 4118794"/>
              <a:gd name="connsiteY107" fmla="*/ 304800 h 3415004"/>
              <a:gd name="connsiteX108" fmla="*/ 853080 w 4118794"/>
              <a:gd name="connsiteY108" fmla="*/ 311021 h 3415004"/>
              <a:gd name="connsiteX109" fmla="*/ 834419 w 4118794"/>
              <a:gd name="connsiteY109" fmla="*/ 329682 h 3415004"/>
              <a:gd name="connsiteX110" fmla="*/ 778435 w 4118794"/>
              <a:gd name="connsiteY110" fmla="*/ 360784 h 3415004"/>
              <a:gd name="connsiteX111" fmla="*/ 753554 w 4118794"/>
              <a:gd name="connsiteY111" fmla="*/ 379445 h 3415004"/>
              <a:gd name="connsiteX112" fmla="*/ 722452 w 4118794"/>
              <a:gd name="connsiteY112" fmla="*/ 398106 h 3415004"/>
              <a:gd name="connsiteX113" fmla="*/ 697570 w 4118794"/>
              <a:gd name="connsiteY113" fmla="*/ 410547 h 3415004"/>
              <a:gd name="connsiteX114" fmla="*/ 672688 w 4118794"/>
              <a:gd name="connsiteY114" fmla="*/ 429209 h 3415004"/>
              <a:gd name="connsiteX115" fmla="*/ 654027 w 4118794"/>
              <a:gd name="connsiteY115" fmla="*/ 435429 h 3415004"/>
              <a:gd name="connsiteX116" fmla="*/ 622925 w 4118794"/>
              <a:gd name="connsiteY116" fmla="*/ 447870 h 3415004"/>
              <a:gd name="connsiteX117" fmla="*/ 591823 w 4118794"/>
              <a:gd name="connsiteY117" fmla="*/ 466531 h 3415004"/>
              <a:gd name="connsiteX118" fmla="*/ 573162 w 4118794"/>
              <a:gd name="connsiteY118" fmla="*/ 472751 h 3415004"/>
              <a:gd name="connsiteX119" fmla="*/ 542060 w 4118794"/>
              <a:gd name="connsiteY119" fmla="*/ 485192 h 3415004"/>
              <a:gd name="connsiteX120" fmla="*/ 486076 w 4118794"/>
              <a:gd name="connsiteY120" fmla="*/ 510074 h 3415004"/>
              <a:gd name="connsiteX121" fmla="*/ 436313 w 4118794"/>
              <a:gd name="connsiteY121" fmla="*/ 541176 h 3415004"/>
              <a:gd name="connsiteX122" fmla="*/ 398990 w 4118794"/>
              <a:gd name="connsiteY122" fmla="*/ 553617 h 3415004"/>
              <a:gd name="connsiteX123" fmla="*/ 343007 w 4118794"/>
              <a:gd name="connsiteY123" fmla="*/ 572278 h 3415004"/>
              <a:gd name="connsiteX124" fmla="*/ 324345 w 4118794"/>
              <a:gd name="connsiteY124" fmla="*/ 578498 h 3415004"/>
              <a:gd name="connsiteX125" fmla="*/ 255921 w 4118794"/>
              <a:gd name="connsiteY125" fmla="*/ 603380 h 3415004"/>
              <a:gd name="connsiteX126" fmla="*/ 224819 w 4118794"/>
              <a:gd name="connsiteY126" fmla="*/ 615821 h 3415004"/>
              <a:gd name="connsiteX127" fmla="*/ 168835 w 4118794"/>
              <a:gd name="connsiteY127" fmla="*/ 634482 h 3415004"/>
              <a:gd name="connsiteX128" fmla="*/ 150174 w 4118794"/>
              <a:gd name="connsiteY128" fmla="*/ 640702 h 3415004"/>
              <a:gd name="connsiteX129" fmla="*/ 131513 w 4118794"/>
              <a:gd name="connsiteY129" fmla="*/ 646923 h 3415004"/>
              <a:gd name="connsiteX130" fmla="*/ 81749 w 4118794"/>
              <a:gd name="connsiteY130" fmla="*/ 659364 h 3415004"/>
              <a:gd name="connsiteX131" fmla="*/ 31986 w 4118794"/>
              <a:gd name="connsiteY131" fmla="*/ 678025 h 3415004"/>
              <a:gd name="connsiteX132" fmla="*/ 13325 w 4118794"/>
              <a:gd name="connsiteY132" fmla="*/ 684245 h 3415004"/>
              <a:gd name="connsiteX133" fmla="*/ 884 w 4118794"/>
              <a:gd name="connsiteY133" fmla="*/ 702906 h 3415004"/>
              <a:gd name="connsiteX134" fmla="*/ 31986 w 4118794"/>
              <a:gd name="connsiteY134" fmla="*/ 777551 h 3415004"/>
              <a:gd name="connsiteX135" fmla="*/ 50647 w 4118794"/>
              <a:gd name="connsiteY135" fmla="*/ 814874 h 3415004"/>
              <a:gd name="connsiteX136" fmla="*/ 69309 w 4118794"/>
              <a:gd name="connsiteY136" fmla="*/ 833535 h 3415004"/>
              <a:gd name="connsiteX137" fmla="*/ 81749 w 4118794"/>
              <a:gd name="connsiteY137" fmla="*/ 852196 h 3415004"/>
              <a:gd name="connsiteX138" fmla="*/ 100411 w 4118794"/>
              <a:gd name="connsiteY138" fmla="*/ 877078 h 3415004"/>
              <a:gd name="connsiteX139" fmla="*/ 112852 w 4118794"/>
              <a:gd name="connsiteY139" fmla="*/ 914400 h 3415004"/>
              <a:gd name="connsiteX140" fmla="*/ 156394 w 4118794"/>
              <a:gd name="connsiteY140" fmla="*/ 976604 h 3415004"/>
              <a:gd name="connsiteX141" fmla="*/ 181276 w 4118794"/>
              <a:gd name="connsiteY141" fmla="*/ 1020147 h 3415004"/>
              <a:gd name="connsiteX142" fmla="*/ 206158 w 4118794"/>
              <a:gd name="connsiteY142" fmla="*/ 1045029 h 3415004"/>
              <a:gd name="connsiteX143" fmla="*/ 218598 w 4118794"/>
              <a:gd name="connsiteY143" fmla="*/ 1063690 h 3415004"/>
              <a:gd name="connsiteX144" fmla="*/ 237260 w 4118794"/>
              <a:gd name="connsiteY144" fmla="*/ 1088572 h 3415004"/>
              <a:gd name="connsiteX145" fmla="*/ 262141 w 4118794"/>
              <a:gd name="connsiteY145" fmla="*/ 1132115 h 3415004"/>
              <a:gd name="connsiteX146" fmla="*/ 274582 w 4118794"/>
              <a:gd name="connsiteY146" fmla="*/ 1150776 h 3415004"/>
              <a:gd name="connsiteX147" fmla="*/ 293243 w 4118794"/>
              <a:gd name="connsiteY147" fmla="*/ 1163217 h 3415004"/>
              <a:gd name="connsiteX148" fmla="*/ 299464 w 4118794"/>
              <a:gd name="connsiteY148" fmla="*/ 1181878 h 3415004"/>
              <a:gd name="connsiteX149" fmla="*/ 330566 w 4118794"/>
              <a:gd name="connsiteY149" fmla="*/ 1219200 h 3415004"/>
              <a:gd name="connsiteX150" fmla="*/ 343007 w 4118794"/>
              <a:gd name="connsiteY150" fmla="*/ 1244082 h 3415004"/>
              <a:gd name="connsiteX151" fmla="*/ 367888 w 4118794"/>
              <a:gd name="connsiteY151" fmla="*/ 1262743 h 3415004"/>
              <a:gd name="connsiteX152" fmla="*/ 398990 w 4118794"/>
              <a:gd name="connsiteY152" fmla="*/ 1306286 h 3415004"/>
              <a:gd name="connsiteX153" fmla="*/ 405211 w 4118794"/>
              <a:gd name="connsiteY153" fmla="*/ 1324947 h 3415004"/>
              <a:gd name="connsiteX154" fmla="*/ 442533 w 4118794"/>
              <a:gd name="connsiteY154" fmla="*/ 1362270 h 3415004"/>
              <a:gd name="connsiteX155" fmla="*/ 461194 w 4118794"/>
              <a:gd name="connsiteY155" fmla="*/ 1380931 h 3415004"/>
              <a:gd name="connsiteX156" fmla="*/ 473635 w 4118794"/>
              <a:gd name="connsiteY156" fmla="*/ 1399592 h 3415004"/>
              <a:gd name="connsiteX157" fmla="*/ 492296 w 4118794"/>
              <a:gd name="connsiteY157" fmla="*/ 1412033 h 3415004"/>
              <a:gd name="connsiteX158" fmla="*/ 523398 w 4118794"/>
              <a:gd name="connsiteY158" fmla="*/ 1443135 h 3415004"/>
              <a:gd name="connsiteX159" fmla="*/ 566941 w 4118794"/>
              <a:gd name="connsiteY159" fmla="*/ 1480457 h 3415004"/>
              <a:gd name="connsiteX160" fmla="*/ 579382 w 4118794"/>
              <a:gd name="connsiteY160" fmla="*/ 1499119 h 3415004"/>
              <a:gd name="connsiteX161" fmla="*/ 598043 w 4118794"/>
              <a:gd name="connsiteY161" fmla="*/ 1511560 h 3415004"/>
              <a:gd name="connsiteX162" fmla="*/ 616705 w 4118794"/>
              <a:gd name="connsiteY162" fmla="*/ 1530221 h 3415004"/>
              <a:gd name="connsiteX163" fmla="*/ 641586 w 4118794"/>
              <a:gd name="connsiteY163" fmla="*/ 1548882 h 3415004"/>
              <a:gd name="connsiteX164" fmla="*/ 660247 w 4118794"/>
              <a:gd name="connsiteY164" fmla="*/ 1567543 h 3415004"/>
              <a:gd name="connsiteX165" fmla="*/ 678909 w 4118794"/>
              <a:gd name="connsiteY165" fmla="*/ 1579984 h 3415004"/>
              <a:gd name="connsiteX166" fmla="*/ 703790 w 4118794"/>
              <a:gd name="connsiteY166" fmla="*/ 1598645 h 3415004"/>
              <a:gd name="connsiteX167" fmla="*/ 722452 w 4118794"/>
              <a:gd name="connsiteY167" fmla="*/ 1611086 h 3415004"/>
              <a:gd name="connsiteX168" fmla="*/ 741113 w 4118794"/>
              <a:gd name="connsiteY168" fmla="*/ 1629747 h 3415004"/>
              <a:gd name="connsiteX169" fmla="*/ 765994 w 4118794"/>
              <a:gd name="connsiteY169" fmla="*/ 1642188 h 3415004"/>
              <a:gd name="connsiteX170" fmla="*/ 809537 w 4118794"/>
              <a:gd name="connsiteY170" fmla="*/ 1685731 h 3415004"/>
              <a:gd name="connsiteX171" fmla="*/ 859300 w 4118794"/>
              <a:gd name="connsiteY171" fmla="*/ 1716833 h 3415004"/>
              <a:gd name="connsiteX172" fmla="*/ 902843 w 4118794"/>
              <a:gd name="connsiteY172" fmla="*/ 1741715 h 3415004"/>
              <a:gd name="connsiteX173" fmla="*/ 946386 w 4118794"/>
              <a:gd name="connsiteY173" fmla="*/ 1704392 h 3415004"/>
              <a:gd name="connsiteX174" fmla="*/ 952607 w 4118794"/>
              <a:gd name="connsiteY174" fmla="*/ 1679511 h 3415004"/>
              <a:gd name="connsiteX175" fmla="*/ 971268 w 4118794"/>
              <a:gd name="connsiteY175" fmla="*/ 1654629 h 3415004"/>
              <a:gd name="connsiteX176" fmla="*/ 983709 w 4118794"/>
              <a:gd name="connsiteY176" fmla="*/ 1635968 h 3415004"/>
              <a:gd name="connsiteX177" fmla="*/ 996149 w 4118794"/>
              <a:gd name="connsiteY177" fmla="*/ 1611086 h 3415004"/>
              <a:gd name="connsiteX178" fmla="*/ 1014811 w 4118794"/>
              <a:gd name="connsiteY178" fmla="*/ 1598645 h 3415004"/>
              <a:gd name="connsiteX179" fmla="*/ 1039692 w 4118794"/>
              <a:gd name="connsiteY179" fmla="*/ 1548882 h 3415004"/>
              <a:gd name="connsiteX180" fmla="*/ 1052133 w 4118794"/>
              <a:gd name="connsiteY180" fmla="*/ 1524000 h 3415004"/>
              <a:gd name="connsiteX181" fmla="*/ 1089456 w 4118794"/>
              <a:gd name="connsiteY181" fmla="*/ 1480457 h 3415004"/>
              <a:gd name="connsiteX182" fmla="*/ 1120558 w 4118794"/>
              <a:gd name="connsiteY182" fmla="*/ 1443135 h 3415004"/>
              <a:gd name="connsiteX183" fmla="*/ 1151660 w 4118794"/>
              <a:gd name="connsiteY183" fmla="*/ 1399592 h 3415004"/>
              <a:gd name="connsiteX184" fmla="*/ 1182762 w 4118794"/>
              <a:gd name="connsiteY184" fmla="*/ 1368490 h 3415004"/>
              <a:gd name="connsiteX185" fmla="*/ 1195203 w 4118794"/>
              <a:gd name="connsiteY185" fmla="*/ 1343609 h 3415004"/>
              <a:gd name="connsiteX186" fmla="*/ 1207643 w 4118794"/>
              <a:gd name="connsiteY186" fmla="*/ 1324947 h 3415004"/>
              <a:gd name="connsiteX187" fmla="*/ 1213864 w 4118794"/>
              <a:gd name="connsiteY187" fmla="*/ 1306286 h 3415004"/>
              <a:gd name="connsiteX188" fmla="*/ 1238745 w 4118794"/>
              <a:gd name="connsiteY188" fmla="*/ 1287625 h 3415004"/>
              <a:gd name="connsiteX189" fmla="*/ 1257407 w 4118794"/>
              <a:gd name="connsiteY189" fmla="*/ 1250302 h 3415004"/>
              <a:gd name="connsiteX190" fmla="*/ 1276068 w 4118794"/>
              <a:gd name="connsiteY190" fmla="*/ 1231641 h 3415004"/>
              <a:gd name="connsiteX191" fmla="*/ 1288509 w 4118794"/>
              <a:gd name="connsiteY191" fmla="*/ 1212980 h 3415004"/>
              <a:gd name="connsiteX192" fmla="*/ 1325831 w 4118794"/>
              <a:gd name="connsiteY192" fmla="*/ 1175657 h 3415004"/>
              <a:gd name="connsiteX193" fmla="*/ 1363154 w 4118794"/>
              <a:gd name="connsiteY193" fmla="*/ 1138335 h 3415004"/>
              <a:gd name="connsiteX194" fmla="*/ 1394256 w 4118794"/>
              <a:gd name="connsiteY194" fmla="*/ 1101013 h 3415004"/>
              <a:gd name="connsiteX195" fmla="*/ 1412917 w 4118794"/>
              <a:gd name="connsiteY195" fmla="*/ 1088572 h 3415004"/>
              <a:gd name="connsiteX196" fmla="*/ 1431578 w 4118794"/>
              <a:gd name="connsiteY196" fmla="*/ 1063690 h 3415004"/>
              <a:gd name="connsiteX197" fmla="*/ 1468900 w 4118794"/>
              <a:gd name="connsiteY197" fmla="*/ 1032588 h 3415004"/>
              <a:gd name="connsiteX198" fmla="*/ 1524884 w 4118794"/>
              <a:gd name="connsiteY198" fmla="*/ 982825 h 3415004"/>
              <a:gd name="connsiteX199" fmla="*/ 1555986 w 4118794"/>
              <a:gd name="connsiteY199" fmla="*/ 945502 h 3415004"/>
              <a:gd name="connsiteX200" fmla="*/ 1580868 w 4118794"/>
              <a:gd name="connsiteY200" fmla="*/ 926841 h 3415004"/>
              <a:gd name="connsiteX201" fmla="*/ 1599529 w 4118794"/>
              <a:gd name="connsiteY201" fmla="*/ 908180 h 3415004"/>
              <a:gd name="connsiteX202" fmla="*/ 1618190 w 4118794"/>
              <a:gd name="connsiteY202" fmla="*/ 895739 h 3415004"/>
              <a:gd name="connsiteX203" fmla="*/ 1655513 w 4118794"/>
              <a:gd name="connsiteY203" fmla="*/ 858417 h 3415004"/>
              <a:gd name="connsiteX204" fmla="*/ 1674174 w 4118794"/>
              <a:gd name="connsiteY204" fmla="*/ 839755 h 3415004"/>
              <a:gd name="connsiteX205" fmla="*/ 1699056 w 4118794"/>
              <a:gd name="connsiteY205" fmla="*/ 821094 h 3415004"/>
              <a:gd name="connsiteX206" fmla="*/ 1717717 w 4118794"/>
              <a:gd name="connsiteY206" fmla="*/ 802433 h 3415004"/>
              <a:gd name="connsiteX207" fmla="*/ 1755039 w 4118794"/>
              <a:gd name="connsiteY207" fmla="*/ 783772 h 3415004"/>
              <a:gd name="connsiteX208" fmla="*/ 1811023 w 4118794"/>
              <a:gd name="connsiteY208" fmla="*/ 839755 h 3415004"/>
              <a:gd name="connsiteX209" fmla="*/ 1829684 w 4118794"/>
              <a:gd name="connsiteY209" fmla="*/ 858417 h 3415004"/>
              <a:gd name="connsiteX210" fmla="*/ 1867007 w 4118794"/>
              <a:gd name="connsiteY210" fmla="*/ 883298 h 3415004"/>
              <a:gd name="connsiteX211" fmla="*/ 1898109 w 4118794"/>
              <a:gd name="connsiteY211" fmla="*/ 914400 h 3415004"/>
              <a:gd name="connsiteX212" fmla="*/ 1910549 w 4118794"/>
              <a:gd name="connsiteY212" fmla="*/ 933062 h 3415004"/>
              <a:gd name="connsiteX213" fmla="*/ 1947872 w 4118794"/>
              <a:gd name="connsiteY213" fmla="*/ 970384 h 3415004"/>
              <a:gd name="connsiteX214" fmla="*/ 1991415 w 4118794"/>
              <a:gd name="connsiteY214" fmla="*/ 1026368 h 3415004"/>
              <a:gd name="connsiteX215" fmla="*/ 2010076 w 4118794"/>
              <a:gd name="connsiteY215" fmla="*/ 1051249 h 3415004"/>
              <a:gd name="connsiteX216" fmla="*/ 2034958 w 4118794"/>
              <a:gd name="connsiteY216" fmla="*/ 1088572 h 3415004"/>
              <a:gd name="connsiteX217" fmla="*/ 2066060 w 4118794"/>
              <a:gd name="connsiteY217" fmla="*/ 1125894 h 3415004"/>
              <a:gd name="connsiteX218" fmla="*/ 2084721 w 4118794"/>
              <a:gd name="connsiteY218" fmla="*/ 1144555 h 3415004"/>
              <a:gd name="connsiteX219" fmla="*/ 2103382 w 4118794"/>
              <a:gd name="connsiteY219" fmla="*/ 1169437 h 3415004"/>
              <a:gd name="connsiteX220" fmla="*/ 2128264 w 4118794"/>
              <a:gd name="connsiteY220" fmla="*/ 1206760 h 3415004"/>
              <a:gd name="connsiteX221" fmla="*/ 2146925 w 4118794"/>
              <a:gd name="connsiteY221" fmla="*/ 1219200 h 3415004"/>
              <a:gd name="connsiteX222" fmla="*/ 2196688 w 4118794"/>
              <a:gd name="connsiteY222" fmla="*/ 1275184 h 3415004"/>
              <a:gd name="connsiteX223" fmla="*/ 2227790 w 4118794"/>
              <a:gd name="connsiteY223" fmla="*/ 1306286 h 3415004"/>
              <a:gd name="connsiteX224" fmla="*/ 2240231 w 4118794"/>
              <a:gd name="connsiteY224" fmla="*/ 1324947 h 3415004"/>
              <a:gd name="connsiteX225" fmla="*/ 2258892 w 4118794"/>
              <a:gd name="connsiteY225" fmla="*/ 1337388 h 3415004"/>
              <a:gd name="connsiteX226" fmla="*/ 2302435 w 4118794"/>
              <a:gd name="connsiteY226" fmla="*/ 1387151 h 3415004"/>
              <a:gd name="connsiteX227" fmla="*/ 2321096 w 4118794"/>
              <a:gd name="connsiteY227" fmla="*/ 1412033 h 3415004"/>
              <a:gd name="connsiteX228" fmla="*/ 2339758 w 4118794"/>
              <a:gd name="connsiteY228" fmla="*/ 1424474 h 3415004"/>
              <a:gd name="connsiteX229" fmla="*/ 2358419 w 4118794"/>
              <a:gd name="connsiteY229" fmla="*/ 1455576 h 3415004"/>
              <a:gd name="connsiteX230" fmla="*/ 2395741 w 4118794"/>
              <a:gd name="connsiteY230" fmla="*/ 1492898 h 3415004"/>
              <a:gd name="connsiteX231" fmla="*/ 2408182 w 4118794"/>
              <a:gd name="connsiteY231" fmla="*/ 1511560 h 3415004"/>
              <a:gd name="connsiteX232" fmla="*/ 2445505 w 4118794"/>
              <a:gd name="connsiteY232" fmla="*/ 1561323 h 3415004"/>
              <a:gd name="connsiteX233" fmla="*/ 2457945 w 4118794"/>
              <a:gd name="connsiteY233" fmla="*/ 1579984 h 3415004"/>
              <a:gd name="connsiteX234" fmla="*/ 2470386 w 4118794"/>
              <a:gd name="connsiteY234" fmla="*/ 1604866 h 3415004"/>
              <a:gd name="connsiteX235" fmla="*/ 2489047 w 4118794"/>
              <a:gd name="connsiteY235" fmla="*/ 1623527 h 3415004"/>
              <a:gd name="connsiteX236" fmla="*/ 2513929 w 4118794"/>
              <a:gd name="connsiteY236" fmla="*/ 1654629 h 3415004"/>
              <a:gd name="connsiteX237" fmla="*/ 2545031 w 4118794"/>
              <a:gd name="connsiteY237" fmla="*/ 1704392 h 3415004"/>
              <a:gd name="connsiteX238" fmla="*/ 2563692 w 4118794"/>
              <a:gd name="connsiteY238" fmla="*/ 1716833 h 3415004"/>
              <a:gd name="connsiteX239" fmla="*/ 2594794 w 4118794"/>
              <a:gd name="connsiteY239" fmla="*/ 1766596 h 3415004"/>
              <a:gd name="connsiteX240" fmla="*/ 2607235 w 4118794"/>
              <a:gd name="connsiteY240" fmla="*/ 1785257 h 3415004"/>
              <a:gd name="connsiteX241" fmla="*/ 2625896 w 4118794"/>
              <a:gd name="connsiteY241" fmla="*/ 1803919 h 3415004"/>
              <a:gd name="connsiteX242" fmla="*/ 2638337 w 4118794"/>
              <a:gd name="connsiteY242" fmla="*/ 1828800 h 3415004"/>
              <a:gd name="connsiteX243" fmla="*/ 2656998 w 4118794"/>
              <a:gd name="connsiteY243" fmla="*/ 1853682 h 3415004"/>
              <a:gd name="connsiteX244" fmla="*/ 2669439 w 4118794"/>
              <a:gd name="connsiteY244" fmla="*/ 1878564 h 3415004"/>
              <a:gd name="connsiteX245" fmla="*/ 2688100 w 4118794"/>
              <a:gd name="connsiteY245" fmla="*/ 1891004 h 3415004"/>
              <a:gd name="connsiteX246" fmla="*/ 2700541 w 4118794"/>
              <a:gd name="connsiteY246" fmla="*/ 1909666 h 3415004"/>
              <a:gd name="connsiteX247" fmla="*/ 2737864 w 4118794"/>
              <a:gd name="connsiteY247" fmla="*/ 1946988 h 3415004"/>
              <a:gd name="connsiteX248" fmla="*/ 2768966 w 4118794"/>
              <a:gd name="connsiteY248" fmla="*/ 1984311 h 3415004"/>
              <a:gd name="connsiteX249" fmla="*/ 2800068 w 4118794"/>
              <a:gd name="connsiteY249" fmla="*/ 2021633 h 3415004"/>
              <a:gd name="connsiteX250" fmla="*/ 2818729 w 4118794"/>
              <a:gd name="connsiteY250" fmla="*/ 2046515 h 3415004"/>
              <a:gd name="connsiteX251" fmla="*/ 2837390 w 4118794"/>
              <a:gd name="connsiteY251" fmla="*/ 2058955 h 3415004"/>
              <a:gd name="connsiteX252" fmla="*/ 2880933 w 4118794"/>
              <a:gd name="connsiteY252" fmla="*/ 2102498 h 3415004"/>
              <a:gd name="connsiteX253" fmla="*/ 2918256 w 4118794"/>
              <a:gd name="connsiteY253" fmla="*/ 2127380 h 3415004"/>
              <a:gd name="connsiteX254" fmla="*/ 2955578 w 4118794"/>
              <a:gd name="connsiteY254" fmla="*/ 2164702 h 3415004"/>
              <a:gd name="connsiteX255" fmla="*/ 2980460 w 4118794"/>
              <a:gd name="connsiteY255" fmla="*/ 2177143 h 3415004"/>
              <a:gd name="connsiteX256" fmla="*/ 2999121 w 4118794"/>
              <a:gd name="connsiteY256" fmla="*/ 2195804 h 3415004"/>
              <a:gd name="connsiteX257" fmla="*/ 3024003 w 4118794"/>
              <a:gd name="connsiteY257" fmla="*/ 2214466 h 3415004"/>
              <a:gd name="connsiteX258" fmla="*/ 3042664 w 4118794"/>
              <a:gd name="connsiteY258" fmla="*/ 2258009 h 3415004"/>
              <a:gd name="connsiteX259" fmla="*/ 3061325 w 4118794"/>
              <a:gd name="connsiteY259" fmla="*/ 2264229 h 3415004"/>
              <a:gd name="connsiteX260" fmla="*/ 3086207 w 4118794"/>
              <a:gd name="connsiteY260" fmla="*/ 2301551 h 3415004"/>
              <a:gd name="connsiteX261" fmla="*/ 3104868 w 4118794"/>
              <a:gd name="connsiteY261" fmla="*/ 2326433 h 3415004"/>
              <a:gd name="connsiteX262" fmla="*/ 3123529 w 4118794"/>
              <a:gd name="connsiteY262" fmla="*/ 2345094 h 3415004"/>
              <a:gd name="connsiteX263" fmla="*/ 3154631 w 4118794"/>
              <a:gd name="connsiteY263" fmla="*/ 2388637 h 3415004"/>
              <a:gd name="connsiteX264" fmla="*/ 3167072 w 4118794"/>
              <a:gd name="connsiteY264" fmla="*/ 2413519 h 3415004"/>
              <a:gd name="connsiteX265" fmla="*/ 3185733 w 4118794"/>
              <a:gd name="connsiteY265" fmla="*/ 2438400 h 3415004"/>
              <a:gd name="connsiteX266" fmla="*/ 3198174 w 4118794"/>
              <a:gd name="connsiteY266" fmla="*/ 2457062 h 3415004"/>
              <a:gd name="connsiteX267" fmla="*/ 3216835 w 4118794"/>
              <a:gd name="connsiteY267" fmla="*/ 2481943 h 3415004"/>
              <a:gd name="connsiteX268" fmla="*/ 3229276 w 4118794"/>
              <a:gd name="connsiteY268" fmla="*/ 2500604 h 3415004"/>
              <a:gd name="connsiteX269" fmla="*/ 3247937 w 4118794"/>
              <a:gd name="connsiteY269" fmla="*/ 2519266 h 3415004"/>
              <a:gd name="connsiteX270" fmla="*/ 3260378 w 4118794"/>
              <a:gd name="connsiteY270" fmla="*/ 2544147 h 3415004"/>
              <a:gd name="connsiteX271" fmla="*/ 3291480 w 4118794"/>
              <a:gd name="connsiteY271" fmla="*/ 2581470 h 3415004"/>
              <a:gd name="connsiteX272" fmla="*/ 3322582 w 4118794"/>
              <a:gd name="connsiteY272" fmla="*/ 2631233 h 3415004"/>
              <a:gd name="connsiteX273" fmla="*/ 3341243 w 4118794"/>
              <a:gd name="connsiteY273" fmla="*/ 2656115 h 3415004"/>
              <a:gd name="connsiteX274" fmla="*/ 3372345 w 4118794"/>
              <a:gd name="connsiteY274" fmla="*/ 2693437 h 3415004"/>
              <a:gd name="connsiteX275" fmla="*/ 3378566 w 4118794"/>
              <a:gd name="connsiteY275" fmla="*/ 2712098 h 3415004"/>
              <a:gd name="connsiteX276" fmla="*/ 3409668 w 4118794"/>
              <a:gd name="connsiteY276" fmla="*/ 2749421 h 3415004"/>
              <a:gd name="connsiteX277" fmla="*/ 3434549 w 4118794"/>
              <a:gd name="connsiteY277" fmla="*/ 2786743 h 3415004"/>
              <a:gd name="connsiteX278" fmla="*/ 3471872 w 4118794"/>
              <a:gd name="connsiteY278" fmla="*/ 2836506 h 3415004"/>
              <a:gd name="connsiteX279" fmla="*/ 3509194 w 4118794"/>
              <a:gd name="connsiteY279" fmla="*/ 2892490 h 3415004"/>
              <a:gd name="connsiteX280" fmla="*/ 3534076 w 4118794"/>
              <a:gd name="connsiteY280" fmla="*/ 2929813 h 3415004"/>
              <a:gd name="connsiteX281" fmla="*/ 3552737 w 4118794"/>
              <a:gd name="connsiteY281" fmla="*/ 2948474 h 3415004"/>
              <a:gd name="connsiteX282" fmla="*/ 3583839 w 4118794"/>
              <a:gd name="connsiteY282" fmla="*/ 3004457 h 3415004"/>
              <a:gd name="connsiteX283" fmla="*/ 3608721 w 4118794"/>
              <a:gd name="connsiteY283" fmla="*/ 3041780 h 3415004"/>
              <a:gd name="connsiteX284" fmla="*/ 3627382 w 4118794"/>
              <a:gd name="connsiteY284" fmla="*/ 3066662 h 3415004"/>
              <a:gd name="connsiteX285" fmla="*/ 3633603 w 4118794"/>
              <a:gd name="connsiteY285" fmla="*/ 3085323 h 3415004"/>
              <a:gd name="connsiteX286" fmla="*/ 3670925 w 4118794"/>
              <a:gd name="connsiteY286" fmla="*/ 3135086 h 3415004"/>
              <a:gd name="connsiteX287" fmla="*/ 3714468 w 4118794"/>
              <a:gd name="connsiteY287" fmla="*/ 3203511 h 3415004"/>
              <a:gd name="connsiteX288" fmla="*/ 3733129 w 4118794"/>
              <a:gd name="connsiteY288" fmla="*/ 3222172 h 3415004"/>
              <a:gd name="connsiteX289" fmla="*/ 3745570 w 4118794"/>
              <a:gd name="connsiteY289" fmla="*/ 3247053 h 3415004"/>
              <a:gd name="connsiteX290" fmla="*/ 3764231 w 4118794"/>
              <a:gd name="connsiteY290" fmla="*/ 3265715 h 3415004"/>
              <a:gd name="connsiteX291" fmla="*/ 3776672 w 4118794"/>
              <a:gd name="connsiteY291" fmla="*/ 3290596 h 3415004"/>
              <a:gd name="connsiteX292" fmla="*/ 3795333 w 4118794"/>
              <a:gd name="connsiteY292" fmla="*/ 3309257 h 3415004"/>
              <a:gd name="connsiteX293" fmla="*/ 3807774 w 4118794"/>
              <a:gd name="connsiteY293" fmla="*/ 3327919 h 3415004"/>
              <a:gd name="connsiteX294" fmla="*/ 3863758 w 4118794"/>
              <a:gd name="connsiteY294" fmla="*/ 3377682 h 3415004"/>
              <a:gd name="connsiteX295" fmla="*/ 3876198 w 4118794"/>
              <a:gd name="connsiteY295" fmla="*/ 3396343 h 3415004"/>
              <a:gd name="connsiteX296" fmla="*/ 3894860 w 4118794"/>
              <a:gd name="connsiteY296" fmla="*/ 3402564 h 3415004"/>
              <a:gd name="connsiteX297" fmla="*/ 3913521 w 4118794"/>
              <a:gd name="connsiteY297" fmla="*/ 3415004 h 3415004"/>
              <a:gd name="connsiteX298" fmla="*/ 3938403 w 4118794"/>
              <a:gd name="connsiteY298" fmla="*/ 3396343 h 3415004"/>
              <a:gd name="connsiteX299" fmla="*/ 3975725 w 4118794"/>
              <a:gd name="connsiteY299" fmla="*/ 3359021 h 3415004"/>
              <a:gd name="connsiteX300" fmla="*/ 4013047 w 4118794"/>
              <a:gd name="connsiteY300" fmla="*/ 3327919 h 3415004"/>
              <a:gd name="connsiteX301" fmla="*/ 4050370 w 4118794"/>
              <a:gd name="connsiteY301" fmla="*/ 3271935 h 3415004"/>
              <a:gd name="connsiteX302" fmla="*/ 4087692 w 4118794"/>
              <a:gd name="connsiteY302" fmla="*/ 3222172 h 3415004"/>
              <a:gd name="connsiteX303" fmla="*/ 4112574 w 4118794"/>
              <a:gd name="connsiteY303" fmla="*/ 3184849 h 3415004"/>
              <a:gd name="connsiteX304" fmla="*/ 4118794 w 4118794"/>
              <a:gd name="connsiteY304" fmla="*/ 3166188 h 341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118794" h="3415004">
                <a:moveTo>
                  <a:pt x="4118794" y="3166188"/>
                </a:moveTo>
                <a:lnTo>
                  <a:pt x="4118794" y="3166188"/>
                </a:lnTo>
                <a:cubicBezTo>
                  <a:pt x="4100133" y="3137159"/>
                  <a:pt x="4081953" y="3107816"/>
                  <a:pt x="4062811" y="3079102"/>
                </a:cubicBezTo>
                <a:cubicBezTo>
                  <a:pt x="4052917" y="3064261"/>
                  <a:pt x="4044321" y="3048172"/>
                  <a:pt x="4031709" y="3035560"/>
                </a:cubicBezTo>
                <a:cubicBezTo>
                  <a:pt x="4023415" y="3027266"/>
                  <a:pt x="4014551" y="3019505"/>
                  <a:pt x="4006827" y="3010678"/>
                </a:cubicBezTo>
                <a:cubicBezTo>
                  <a:pt x="4000000" y="3002876"/>
                  <a:pt x="3994111" y="2994289"/>
                  <a:pt x="3988166" y="2985796"/>
                </a:cubicBezTo>
                <a:cubicBezTo>
                  <a:pt x="3979592" y="2973547"/>
                  <a:pt x="3976657" y="2955161"/>
                  <a:pt x="3963284" y="2948474"/>
                </a:cubicBezTo>
                <a:cubicBezTo>
                  <a:pt x="3937853" y="2935758"/>
                  <a:pt x="3932385" y="2936302"/>
                  <a:pt x="3913521" y="2911151"/>
                </a:cubicBezTo>
                <a:cubicBezTo>
                  <a:pt x="3867875" y="2850291"/>
                  <a:pt x="3930299" y="2917602"/>
                  <a:pt x="3888639" y="2867609"/>
                </a:cubicBezTo>
                <a:cubicBezTo>
                  <a:pt x="3883007" y="2860851"/>
                  <a:pt x="3875771" y="2855568"/>
                  <a:pt x="3869978" y="2848947"/>
                </a:cubicBezTo>
                <a:cubicBezTo>
                  <a:pt x="3861235" y="2838955"/>
                  <a:pt x="3854067" y="2827632"/>
                  <a:pt x="3845096" y="2817845"/>
                </a:cubicBezTo>
                <a:cubicBezTo>
                  <a:pt x="3831226" y="2802714"/>
                  <a:pt x="3812940" y="2791381"/>
                  <a:pt x="3801554" y="2774302"/>
                </a:cubicBezTo>
                <a:cubicBezTo>
                  <a:pt x="3797407" y="2768082"/>
                  <a:pt x="3793899" y="2761384"/>
                  <a:pt x="3789113" y="2755641"/>
                </a:cubicBezTo>
                <a:cubicBezTo>
                  <a:pt x="3783481" y="2748883"/>
                  <a:pt x="3775565" y="2744138"/>
                  <a:pt x="3770452" y="2736980"/>
                </a:cubicBezTo>
                <a:cubicBezTo>
                  <a:pt x="3752179" y="2711398"/>
                  <a:pt x="3765161" y="2714987"/>
                  <a:pt x="3745570" y="2693437"/>
                </a:cubicBezTo>
                <a:cubicBezTo>
                  <a:pt x="3729790" y="2676079"/>
                  <a:pt x="3695807" y="2643674"/>
                  <a:pt x="3695807" y="2643674"/>
                </a:cubicBezTo>
                <a:cubicBezTo>
                  <a:pt x="3688669" y="2625830"/>
                  <a:pt x="3684150" y="2608338"/>
                  <a:pt x="3670925" y="2593911"/>
                </a:cubicBezTo>
                <a:cubicBezTo>
                  <a:pt x="3653092" y="2574457"/>
                  <a:pt x="3630280" y="2559402"/>
                  <a:pt x="3614941" y="2537927"/>
                </a:cubicBezTo>
                <a:cubicBezTo>
                  <a:pt x="3604574" y="2523413"/>
                  <a:pt x="3595892" y="2507532"/>
                  <a:pt x="3583839" y="2494384"/>
                </a:cubicBezTo>
                <a:cubicBezTo>
                  <a:pt x="3572896" y="2482446"/>
                  <a:pt x="3558331" y="2474358"/>
                  <a:pt x="3546517" y="2463282"/>
                </a:cubicBezTo>
                <a:cubicBezTo>
                  <a:pt x="3525125" y="2443227"/>
                  <a:pt x="3505048" y="2421813"/>
                  <a:pt x="3484313" y="2401078"/>
                </a:cubicBezTo>
                <a:cubicBezTo>
                  <a:pt x="3473946" y="2390711"/>
                  <a:pt x="3461344" y="2382175"/>
                  <a:pt x="3453211" y="2369976"/>
                </a:cubicBezTo>
                <a:cubicBezTo>
                  <a:pt x="3444917" y="2357535"/>
                  <a:pt x="3440770" y="2340947"/>
                  <a:pt x="3428329" y="2332653"/>
                </a:cubicBezTo>
                <a:cubicBezTo>
                  <a:pt x="3398918" y="2313047"/>
                  <a:pt x="3387436" y="2307155"/>
                  <a:pt x="3359905" y="2270449"/>
                </a:cubicBezTo>
                <a:cubicBezTo>
                  <a:pt x="3353684" y="2262155"/>
                  <a:pt x="3348574" y="2252899"/>
                  <a:pt x="3341243" y="2245568"/>
                </a:cubicBezTo>
                <a:cubicBezTo>
                  <a:pt x="3329792" y="2234117"/>
                  <a:pt x="3314754" y="2226503"/>
                  <a:pt x="3303921" y="2214466"/>
                </a:cubicBezTo>
                <a:cubicBezTo>
                  <a:pt x="3295833" y="2205479"/>
                  <a:pt x="3293000" y="2192652"/>
                  <a:pt x="3285260" y="2183364"/>
                </a:cubicBezTo>
                <a:cubicBezTo>
                  <a:pt x="3250548" y="2141710"/>
                  <a:pt x="3241484" y="2142437"/>
                  <a:pt x="3204394" y="2108719"/>
                </a:cubicBezTo>
                <a:cubicBezTo>
                  <a:pt x="3193545" y="2098857"/>
                  <a:pt x="3183659" y="2087984"/>
                  <a:pt x="3173292" y="2077617"/>
                </a:cubicBezTo>
                <a:cubicBezTo>
                  <a:pt x="3146606" y="2024241"/>
                  <a:pt x="3177358" y="2075461"/>
                  <a:pt x="3142190" y="2040294"/>
                </a:cubicBezTo>
                <a:cubicBezTo>
                  <a:pt x="3107019" y="2005124"/>
                  <a:pt x="3158248" y="2035883"/>
                  <a:pt x="3104868" y="2009192"/>
                </a:cubicBezTo>
                <a:cubicBezTo>
                  <a:pt x="3096574" y="1998825"/>
                  <a:pt x="3088807" y="1988013"/>
                  <a:pt x="3079986" y="1978090"/>
                </a:cubicBezTo>
                <a:cubicBezTo>
                  <a:pt x="3072194" y="1969324"/>
                  <a:pt x="3062142" y="1962592"/>
                  <a:pt x="3055105" y="1953209"/>
                </a:cubicBezTo>
                <a:cubicBezTo>
                  <a:pt x="3049541" y="1945791"/>
                  <a:pt x="3048054" y="1935873"/>
                  <a:pt x="3042664" y="1928327"/>
                </a:cubicBezTo>
                <a:cubicBezTo>
                  <a:pt x="3025738" y="1904631"/>
                  <a:pt x="3020355" y="1912238"/>
                  <a:pt x="2999121" y="1891004"/>
                </a:cubicBezTo>
                <a:cubicBezTo>
                  <a:pt x="2993835" y="1885718"/>
                  <a:pt x="2991166" y="1878324"/>
                  <a:pt x="2986680" y="1872343"/>
                </a:cubicBezTo>
                <a:cubicBezTo>
                  <a:pt x="2972495" y="1853430"/>
                  <a:pt x="2959853" y="1833077"/>
                  <a:pt x="2943137" y="1816360"/>
                </a:cubicBezTo>
                <a:cubicBezTo>
                  <a:pt x="2877764" y="1750984"/>
                  <a:pt x="2957218" y="1834464"/>
                  <a:pt x="2899594" y="1760376"/>
                </a:cubicBezTo>
                <a:cubicBezTo>
                  <a:pt x="2892393" y="1751117"/>
                  <a:pt x="2882289" y="1744448"/>
                  <a:pt x="2874713" y="1735494"/>
                </a:cubicBezTo>
                <a:cubicBezTo>
                  <a:pt x="2797800" y="1644596"/>
                  <a:pt x="2858294" y="1706636"/>
                  <a:pt x="2812509" y="1660849"/>
                </a:cubicBezTo>
                <a:cubicBezTo>
                  <a:pt x="2790148" y="1604947"/>
                  <a:pt x="2814637" y="1650536"/>
                  <a:pt x="2775186" y="1611086"/>
                </a:cubicBezTo>
                <a:cubicBezTo>
                  <a:pt x="2760489" y="1596390"/>
                  <a:pt x="2762506" y="1584624"/>
                  <a:pt x="2750305" y="1567543"/>
                </a:cubicBezTo>
                <a:cubicBezTo>
                  <a:pt x="2745192" y="1560384"/>
                  <a:pt x="2737275" y="1555640"/>
                  <a:pt x="2731643" y="1548882"/>
                </a:cubicBezTo>
                <a:cubicBezTo>
                  <a:pt x="2726857" y="1543139"/>
                  <a:pt x="2724126" y="1535847"/>
                  <a:pt x="2719203" y="1530221"/>
                </a:cubicBezTo>
                <a:cubicBezTo>
                  <a:pt x="2709548" y="1519187"/>
                  <a:pt x="2698468" y="1509486"/>
                  <a:pt x="2688100" y="1499119"/>
                </a:cubicBezTo>
                <a:cubicBezTo>
                  <a:pt x="2661176" y="1445267"/>
                  <a:pt x="2681596" y="1481361"/>
                  <a:pt x="2613456" y="1399592"/>
                </a:cubicBezTo>
                <a:lnTo>
                  <a:pt x="2613456" y="1399592"/>
                </a:lnTo>
                <a:cubicBezTo>
                  <a:pt x="2609309" y="1393372"/>
                  <a:pt x="2606691" y="1385796"/>
                  <a:pt x="2601015" y="1380931"/>
                </a:cubicBezTo>
                <a:cubicBezTo>
                  <a:pt x="2591835" y="1373063"/>
                  <a:pt x="2580280" y="1368490"/>
                  <a:pt x="2569913" y="1362270"/>
                </a:cubicBezTo>
                <a:cubicBezTo>
                  <a:pt x="2563693" y="1351903"/>
                  <a:pt x="2557124" y="1341737"/>
                  <a:pt x="2551252" y="1331168"/>
                </a:cubicBezTo>
                <a:cubicBezTo>
                  <a:pt x="2546749" y="1323062"/>
                  <a:pt x="2545368" y="1312843"/>
                  <a:pt x="2538811" y="1306286"/>
                </a:cubicBezTo>
                <a:cubicBezTo>
                  <a:pt x="2528238" y="1295713"/>
                  <a:pt x="2513929" y="1289698"/>
                  <a:pt x="2501488" y="1281404"/>
                </a:cubicBezTo>
                <a:cubicBezTo>
                  <a:pt x="2477662" y="1245666"/>
                  <a:pt x="2494331" y="1268026"/>
                  <a:pt x="2445505" y="1219200"/>
                </a:cubicBezTo>
                <a:lnTo>
                  <a:pt x="2345978" y="1119674"/>
                </a:lnTo>
                <a:cubicBezTo>
                  <a:pt x="2337684" y="1111380"/>
                  <a:pt x="2328134" y="1104176"/>
                  <a:pt x="2321096" y="1094792"/>
                </a:cubicBezTo>
                <a:cubicBezTo>
                  <a:pt x="2271333" y="1028442"/>
                  <a:pt x="2335610" y="1109307"/>
                  <a:pt x="2277554" y="1051249"/>
                </a:cubicBezTo>
                <a:cubicBezTo>
                  <a:pt x="2272268" y="1045963"/>
                  <a:pt x="2269899" y="1038331"/>
                  <a:pt x="2265113" y="1032588"/>
                </a:cubicBezTo>
                <a:cubicBezTo>
                  <a:pt x="2259481" y="1025830"/>
                  <a:pt x="2252177" y="1020606"/>
                  <a:pt x="2246452" y="1013927"/>
                </a:cubicBezTo>
                <a:cubicBezTo>
                  <a:pt x="2239705" y="1006055"/>
                  <a:pt x="2235121" y="996376"/>
                  <a:pt x="2227790" y="989045"/>
                </a:cubicBezTo>
                <a:cubicBezTo>
                  <a:pt x="2218402" y="979657"/>
                  <a:pt x="2206076" y="973552"/>
                  <a:pt x="2196688" y="964164"/>
                </a:cubicBezTo>
                <a:cubicBezTo>
                  <a:pt x="2187300" y="954776"/>
                  <a:pt x="2181195" y="942450"/>
                  <a:pt x="2171807" y="933062"/>
                </a:cubicBezTo>
                <a:cubicBezTo>
                  <a:pt x="2164476" y="925731"/>
                  <a:pt x="2154256" y="921731"/>
                  <a:pt x="2146925" y="914400"/>
                </a:cubicBezTo>
                <a:cubicBezTo>
                  <a:pt x="2141639" y="909114"/>
                  <a:pt x="2139485" y="901296"/>
                  <a:pt x="2134484" y="895739"/>
                </a:cubicBezTo>
                <a:cubicBezTo>
                  <a:pt x="2120753" y="880482"/>
                  <a:pt x="2103764" y="868225"/>
                  <a:pt x="2090941" y="852196"/>
                </a:cubicBezTo>
                <a:cubicBezTo>
                  <a:pt x="2082647" y="841829"/>
                  <a:pt x="2075448" y="830482"/>
                  <a:pt x="2066060" y="821094"/>
                </a:cubicBezTo>
                <a:cubicBezTo>
                  <a:pt x="2058729" y="813763"/>
                  <a:pt x="2048509" y="809764"/>
                  <a:pt x="2041178" y="802433"/>
                </a:cubicBezTo>
                <a:cubicBezTo>
                  <a:pt x="2035892" y="797147"/>
                  <a:pt x="2033295" y="789698"/>
                  <a:pt x="2028737" y="783772"/>
                </a:cubicBezTo>
                <a:cubicBezTo>
                  <a:pt x="2012547" y="762725"/>
                  <a:pt x="1993703" y="743662"/>
                  <a:pt x="1978974" y="721568"/>
                </a:cubicBezTo>
                <a:cubicBezTo>
                  <a:pt x="1970680" y="709127"/>
                  <a:pt x="1962119" y="696860"/>
                  <a:pt x="1954092" y="684245"/>
                </a:cubicBezTo>
                <a:cubicBezTo>
                  <a:pt x="1947601" y="674045"/>
                  <a:pt x="1943980" y="661692"/>
                  <a:pt x="1935431" y="653143"/>
                </a:cubicBezTo>
                <a:cubicBezTo>
                  <a:pt x="1928874" y="646586"/>
                  <a:pt x="1918843" y="644849"/>
                  <a:pt x="1910549" y="640702"/>
                </a:cubicBezTo>
                <a:cubicBezTo>
                  <a:pt x="1906402" y="634482"/>
                  <a:pt x="1902454" y="628124"/>
                  <a:pt x="1898109" y="622041"/>
                </a:cubicBezTo>
                <a:cubicBezTo>
                  <a:pt x="1892083" y="613605"/>
                  <a:pt x="1884591" y="606161"/>
                  <a:pt x="1879447" y="597160"/>
                </a:cubicBezTo>
                <a:cubicBezTo>
                  <a:pt x="1876194" y="591467"/>
                  <a:pt x="1877323" y="583618"/>
                  <a:pt x="1873227" y="578498"/>
                </a:cubicBezTo>
                <a:cubicBezTo>
                  <a:pt x="1860404" y="562469"/>
                  <a:pt x="1838864" y="553314"/>
                  <a:pt x="1829684" y="534955"/>
                </a:cubicBezTo>
                <a:cubicBezTo>
                  <a:pt x="1819868" y="515325"/>
                  <a:pt x="1807370" y="487759"/>
                  <a:pt x="1792362" y="472751"/>
                </a:cubicBezTo>
                <a:lnTo>
                  <a:pt x="1773700" y="454090"/>
                </a:lnTo>
                <a:cubicBezTo>
                  <a:pt x="1771627" y="447870"/>
                  <a:pt x="1770412" y="441294"/>
                  <a:pt x="1767480" y="435429"/>
                </a:cubicBezTo>
                <a:cubicBezTo>
                  <a:pt x="1754146" y="408761"/>
                  <a:pt x="1755634" y="422864"/>
                  <a:pt x="1736378" y="398106"/>
                </a:cubicBezTo>
                <a:cubicBezTo>
                  <a:pt x="1727198" y="386304"/>
                  <a:pt x="1718182" y="374158"/>
                  <a:pt x="1711496" y="360784"/>
                </a:cubicBezTo>
                <a:cubicBezTo>
                  <a:pt x="1707349" y="352490"/>
                  <a:pt x="1704849" y="343143"/>
                  <a:pt x="1699056" y="335902"/>
                </a:cubicBezTo>
                <a:cubicBezTo>
                  <a:pt x="1688065" y="322163"/>
                  <a:pt x="1674174" y="311021"/>
                  <a:pt x="1661733" y="298580"/>
                </a:cubicBezTo>
                <a:cubicBezTo>
                  <a:pt x="1655513" y="292360"/>
                  <a:pt x="1647952" y="287239"/>
                  <a:pt x="1643072" y="279919"/>
                </a:cubicBezTo>
                <a:cubicBezTo>
                  <a:pt x="1637019" y="270839"/>
                  <a:pt x="1618284" y="241989"/>
                  <a:pt x="1611970" y="236376"/>
                </a:cubicBezTo>
                <a:cubicBezTo>
                  <a:pt x="1600795" y="226442"/>
                  <a:pt x="1585220" y="222067"/>
                  <a:pt x="1574647" y="211494"/>
                </a:cubicBezTo>
                <a:cubicBezTo>
                  <a:pt x="1562206" y="199053"/>
                  <a:pt x="1553061" y="182040"/>
                  <a:pt x="1537325" y="174172"/>
                </a:cubicBezTo>
                <a:cubicBezTo>
                  <a:pt x="1529031" y="170025"/>
                  <a:pt x="1519684" y="167524"/>
                  <a:pt x="1512443" y="161731"/>
                </a:cubicBezTo>
                <a:cubicBezTo>
                  <a:pt x="1498705" y="150740"/>
                  <a:pt x="1489196" y="134965"/>
                  <a:pt x="1475121" y="124409"/>
                </a:cubicBezTo>
                <a:cubicBezTo>
                  <a:pt x="1466827" y="118188"/>
                  <a:pt x="1458111" y="112494"/>
                  <a:pt x="1450239" y="105747"/>
                </a:cubicBezTo>
                <a:cubicBezTo>
                  <a:pt x="1443560" y="100022"/>
                  <a:pt x="1438522" y="92487"/>
                  <a:pt x="1431578" y="87086"/>
                </a:cubicBezTo>
                <a:cubicBezTo>
                  <a:pt x="1419776" y="77906"/>
                  <a:pt x="1404829" y="72776"/>
                  <a:pt x="1394256" y="62204"/>
                </a:cubicBezTo>
                <a:cubicBezTo>
                  <a:pt x="1388035" y="55984"/>
                  <a:pt x="1382273" y="49268"/>
                  <a:pt x="1375594" y="43543"/>
                </a:cubicBezTo>
                <a:cubicBezTo>
                  <a:pt x="1367723" y="36796"/>
                  <a:pt x="1359206" y="30827"/>
                  <a:pt x="1350713" y="24882"/>
                </a:cubicBezTo>
                <a:cubicBezTo>
                  <a:pt x="1338464" y="16307"/>
                  <a:pt x="1313390" y="0"/>
                  <a:pt x="1313390" y="0"/>
                </a:cubicBezTo>
                <a:cubicBezTo>
                  <a:pt x="1303023" y="8294"/>
                  <a:pt x="1292280" y="16139"/>
                  <a:pt x="1282288" y="24882"/>
                </a:cubicBezTo>
                <a:cubicBezTo>
                  <a:pt x="1243972" y="58408"/>
                  <a:pt x="1283157" y="30523"/>
                  <a:pt x="1244966" y="55984"/>
                </a:cubicBezTo>
                <a:cubicBezTo>
                  <a:pt x="1240819" y="62204"/>
                  <a:pt x="1237811" y="69359"/>
                  <a:pt x="1232525" y="74645"/>
                </a:cubicBezTo>
                <a:cubicBezTo>
                  <a:pt x="1220466" y="86704"/>
                  <a:pt x="1210382" y="88247"/>
                  <a:pt x="1195203" y="93306"/>
                </a:cubicBezTo>
                <a:cubicBezTo>
                  <a:pt x="1188982" y="99527"/>
                  <a:pt x="1183700" y="106855"/>
                  <a:pt x="1176541" y="111968"/>
                </a:cubicBezTo>
                <a:cubicBezTo>
                  <a:pt x="1133967" y="142379"/>
                  <a:pt x="1168249" y="107474"/>
                  <a:pt x="1132998" y="136849"/>
                </a:cubicBezTo>
                <a:cubicBezTo>
                  <a:pt x="1126240" y="142481"/>
                  <a:pt x="1121657" y="150631"/>
                  <a:pt x="1114337" y="155511"/>
                </a:cubicBezTo>
                <a:cubicBezTo>
                  <a:pt x="1108881" y="159148"/>
                  <a:pt x="1101703" y="159148"/>
                  <a:pt x="1095676" y="161731"/>
                </a:cubicBezTo>
                <a:cubicBezTo>
                  <a:pt x="1087153" y="165384"/>
                  <a:pt x="1078845" y="169571"/>
                  <a:pt x="1070794" y="174172"/>
                </a:cubicBezTo>
                <a:cubicBezTo>
                  <a:pt x="999558" y="214879"/>
                  <a:pt x="1110671" y="153808"/>
                  <a:pt x="1033472" y="205274"/>
                </a:cubicBezTo>
                <a:cubicBezTo>
                  <a:pt x="1028016" y="208911"/>
                  <a:pt x="1021031" y="209421"/>
                  <a:pt x="1014811" y="211494"/>
                </a:cubicBezTo>
                <a:cubicBezTo>
                  <a:pt x="954155" y="251930"/>
                  <a:pt x="1048400" y="188603"/>
                  <a:pt x="971268" y="242596"/>
                </a:cubicBezTo>
                <a:cubicBezTo>
                  <a:pt x="952894" y="255458"/>
                  <a:pt x="933945" y="267478"/>
                  <a:pt x="915284" y="279919"/>
                </a:cubicBezTo>
                <a:cubicBezTo>
                  <a:pt x="915282" y="279921"/>
                  <a:pt x="877965" y="304799"/>
                  <a:pt x="877962" y="304800"/>
                </a:cubicBezTo>
                <a:lnTo>
                  <a:pt x="853080" y="311021"/>
                </a:lnTo>
                <a:cubicBezTo>
                  <a:pt x="846860" y="317241"/>
                  <a:pt x="841457" y="324404"/>
                  <a:pt x="834419" y="329682"/>
                </a:cubicBezTo>
                <a:cubicBezTo>
                  <a:pt x="795688" y="358730"/>
                  <a:pt x="813883" y="338629"/>
                  <a:pt x="778435" y="360784"/>
                </a:cubicBezTo>
                <a:cubicBezTo>
                  <a:pt x="769644" y="366279"/>
                  <a:pt x="762180" y="373694"/>
                  <a:pt x="753554" y="379445"/>
                </a:cubicBezTo>
                <a:cubicBezTo>
                  <a:pt x="743494" y="386151"/>
                  <a:pt x="733021" y="392234"/>
                  <a:pt x="722452" y="398106"/>
                </a:cubicBezTo>
                <a:cubicBezTo>
                  <a:pt x="714346" y="402609"/>
                  <a:pt x="705433" y="405632"/>
                  <a:pt x="697570" y="410547"/>
                </a:cubicBezTo>
                <a:cubicBezTo>
                  <a:pt x="688778" y="416042"/>
                  <a:pt x="681690" y="424065"/>
                  <a:pt x="672688" y="429209"/>
                </a:cubicBezTo>
                <a:cubicBezTo>
                  <a:pt x="666995" y="432462"/>
                  <a:pt x="660166" y="433127"/>
                  <a:pt x="654027" y="435429"/>
                </a:cubicBezTo>
                <a:cubicBezTo>
                  <a:pt x="643572" y="439350"/>
                  <a:pt x="632912" y="442876"/>
                  <a:pt x="622925" y="447870"/>
                </a:cubicBezTo>
                <a:cubicBezTo>
                  <a:pt x="612111" y="453277"/>
                  <a:pt x="602637" y="461124"/>
                  <a:pt x="591823" y="466531"/>
                </a:cubicBezTo>
                <a:cubicBezTo>
                  <a:pt x="585958" y="469463"/>
                  <a:pt x="579301" y="470449"/>
                  <a:pt x="573162" y="472751"/>
                </a:cubicBezTo>
                <a:cubicBezTo>
                  <a:pt x="562707" y="476672"/>
                  <a:pt x="552047" y="480198"/>
                  <a:pt x="542060" y="485192"/>
                </a:cubicBezTo>
                <a:cubicBezTo>
                  <a:pt x="488254" y="512095"/>
                  <a:pt x="533558" y="498203"/>
                  <a:pt x="486076" y="510074"/>
                </a:cubicBezTo>
                <a:cubicBezTo>
                  <a:pt x="469488" y="520441"/>
                  <a:pt x="453809" y="532428"/>
                  <a:pt x="436313" y="541176"/>
                </a:cubicBezTo>
                <a:cubicBezTo>
                  <a:pt x="424584" y="547041"/>
                  <a:pt x="411431" y="549470"/>
                  <a:pt x="398990" y="553617"/>
                </a:cubicBezTo>
                <a:lnTo>
                  <a:pt x="343007" y="572278"/>
                </a:lnTo>
                <a:cubicBezTo>
                  <a:pt x="336786" y="574352"/>
                  <a:pt x="330433" y="576063"/>
                  <a:pt x="324345" y="578498"/>
                </a:cubicBezTo>
                <a:cubicBezTo>
                  <a:pt x="247068" y="609409"/>
                  <a:pt x="343766" y="571436"/>
                  <a:pt x="255921" y="603380"/>
                </a:cubicBezTo>
                <a:cubicBezTo>
                  <a:pt x="245427" y="607196"/>
                  <a:pt x="235334" y="612065"/>
                  <a:pt x="224819" y="615821"/>
                </a:cubicBezTo>
                <a:cubicBezTo>
                  <a:pt x="206294" y="622437"/>
                  <a:pt x="187496" y="628262"/>
                  <a:pt x="168835" y="634482"/>
                </a:cubicBezTo>
                <a:lnTo>
                  <a:pt x="150174" y="640702"/>
                </a:lnTo>
                <a:cubicBezTo>
                  <a:pt x="143954" y="642776"/>
                  <a:pt x="137874" y="645333"/>
                  <a:pt x="131513" y="646923"/>
                </a:cubicBezTo>
                <a:cubicBezTo>
                  <a:pt x="114925" y="651070"/>
                  <a:pt x="98245" y="654865"/>
                  <a:pt x="81749" y="659364"/>
                </a:cubicBezTo>
                <a:cubicBezTo>
                  <a:pt x="64487" y="664072"/>
                  <a:pt x="48754" y="671737"/>
                  <a:pt x="31986" y="678025"/>
                </a:cubicBezTo>
                <a:cubicBezTo>
                  <a:pt x="25847" y="680327"/>
                  <a:pt x="19545" y="682172"/>
                  <a:pt x="13325" y="684245"/>
                </a:cubicBezTo>
                <a:cubicBezTo>
                  <a:pt x="9178" y="690465"/>
                  <a:pt x="1710" y="695476"/>
                  <a:pt x="884" y="702906"/>
                </a:cubicBezTo>
                <a:cubicBezTo>
                  <a:pt x="-4646" y="752682"/>
                  <a:pt x="16954" y="732456"/>
                  <a:pt x="31986" y="777551"/>
                </a:cubicBezTo>
                <a:cubicBezTo>
                  <a:pt x="38220" y="796252"/>
                  <a:pt x="37250" y="798798"/>
                  <a:pt x="50647" y="814874"/>
                </a:cubicBezTo>
                <a:cubicBezTo>
                  <a:pt x="56279" y="821632"/>
                  <a:pt x="63677" y="826777"/>
                  <a:pt x="69309" y="833535"/>
                </a:cubicBezTo>
                <a:cubicBezTo>
                  <a:pt x="74095" y="839278"/>
                  <a:pt x="77404" y="846113"/>
                  <a:pt x="81749" y="852196"/>
                </a:cubicBezTo>
                <a:cubicBezTo>
                  <a:pt x="87775" y="860632"/>
                  <a:pt x="94190" y="868784"/>
                  <a:pt x="100411" y="877078"/>
                </a:cubicBezTo>
                <a:cubicBezTo>
                  <a:pt x="104558" y="889519"/>
                  <a:pt x="104984" y="903909"/>
                  <a:pt x="112852" y="914400"/>
                </a:cubicBezTo>
                <a:cubicBezTo>
                  <a:pt x="124554" y="930003"/>
                  <a:pt x="148736" y="961289"/>
                  <a:pt x="156394" y="976604"/>
                </a:cubicBezTo>
                <a:cubicBezTo>
                  <a:pt x="163455" y="990725"/>
                  <a:pt x="170724" y="1007837"/>
                  <a:pt x="181276" y="1020147"/>
                </a:cubicBezTo>
                <a:cubicBezTo>
                  <a:pt x="188909" y="1029053"/>
                  <a:pt x="198525" y="1036123"/>
                  <a:pt x="206158" y="1045029"/>
                </a:cubicBezTo>
                <a:cubicBezTo>
                  <a:pt x="211023" y="1050705"/>
                  <a:pt x="214253" y="1057607"/>
                  <a:pt x="218598" y="1063690"/>
                </a:cubicBezTo>
                <a:cubicBezTo>
                  <a:pt x="224624" y="1072126"/>
                  <a:pt x="231039" y="1080278"/>
                  <a:pt x="237260" y="1088572"/>
                </a:cubicBezTo>
                <a:cubicBezTo>
                  <a:pt x="247353" y="1118854"/>
                  <a:pt x="238605" y="1099165"/>
                  <a:pt x="262141" y="1132115"/>
                </a:cubicBezTo>
                <a:cubicBezTo>
                  <a:pt x="266486" y="1138198"/>
                  <a:pt x="269296" y="1145490"/>
                  <a:pt x="274582" y="1150776"/>
                </a:cubicBezTo>
                <a:cubicBezTo>
                  <a:pt x="279868" y="1156062"/>
                  <a:pt x="287023" y="1159070"/>
                  <a:pt x="293243" y="1163217"/>
                </a:cubicBezTo>
                <a:cubicBezTo>
                  <a:pt x="295317" y="1169437"/>
                  <a:pt x="295827" y="1176422"/>
                  <a:pt x="299464" y="1181878"/>
                </a:cubicBezTo>
                <a:cubicBezTo>
                  <a:pt x="350917" y="1259056"/>
                  <a:pt x="289870" y="1147982"/>
                  <a:pt x="330566" y="1219200"/>
                </a:cubicBezTo>
                <a:cubicBezTo>
                  <a:pt x="335167" y="1227251"/>
                  <a:pt x="336972" y="1237041"/>
                  <a:pt x="343007" y="1244082"/>
                </a:cubicBezTo>
                <a:cubicBezTo>
                  <a:pt x="349754" y="1251953"/>
                  <a:pt x="360557" y="1255412"/>
                  <a:pt x="367888" y="1262743"/>
                </a:cubicBezTo>
                <a:cubicBezTo>
                  <a:pt x="370704" y="1265559"/>
                  <a:pt x="395459" y="1299224"/>
                  <a:pt x="398990" y="1306286"/>
                </a:cubicBezTo>
                <a:cubicBezTo>
                  <a:pt x="401922" y="1312151"/>
                  <a:pt x="401185" y="1319771"/>
                  <a:pt x="405211" y="1324947"/>
                </a:cubicBezTo>
                <a:cubicBezTo>
                  <a:pt x="416013" y="1338835"/>
                  <a:pt x="430092" y="1349829"/>
                  <a:pt x="442533" y="1362270"/>
                </a:cubicBezTo>
                <a:cubicBezTo>
                  <a:pt x="448753" y="1368490"/>
                  <a:pt x="456314" y="1373612"/>
                  <a:pt x="461194" y="1380931"/>
                </a:cubicBezTo>
                <a:cubicBezTo>
                  <a:pt x="465341" y="1387151"/>
                  <a:pt x="468349" y="1394306"/>
                  <a:pt x="473635" y="1399592"/>
                </a:cubicBezTo>
                <a:cubicBezTo>
                  <a:pt x="478921" y="1404878"/>
                  <a:pt x="486076" y="1407886"/>
                  <a:pt x="492296" y="1412033"/>
                </a:cubicBezTo>
                <a:cubicBezTo>
                  <a:pt x="516257" y="1447973"/>
                  <a:pt x="491144" y="1415489"/>
                  <a:pt x="523398" y="1443135"/>
                </a:cubicBezTo>
                <a:cubicBezTo>
                  <a:pt x="576185" y="1488382"/>
                  <a:pt x="524104" y="1451901"/>
                  <a:pt x="566941" y="1480457"/>
                </a:cubicBezTo>
                <a:cubicBezTo>
                  <a:pt x="571088" y="1486678"/>
                  <a:pt x="574096" y="1493832"/>
                  <a:pt x="579382" y="1499119"/>
                </a:cubicBezTo>
                <a:cubicBezTo>
                  <a:pt x="584668" y="1504405"/>
                  <a:pt x="592300" y="1506774"/>
                  <a:pt x="598043" y="1511560"/>
                </a:cubicBezTo>
                <a:cubicBezTo>
                  <a:pt x="604801" y="1517192"/>
                  <a:pt x="610026" y="1524496"/>
                  <a:pt x="616705" y="1530221"/>
                </a:cubicBezTo>
                <a:cubicBezTo>
                  <a:pt x="624576" y="1536968"/>
                  <a:pt x="633715" y="1542135"/>
                  <a:pt x="641586" y="1548882"/>
                </a:cubicBezTo>
                <a:cubicBezTo>
                  <a:pt x="648265" y="1554607"/>
                  <a:pt x="653489" y="1561911"/>
                  <a:pt x="660247" y="1567543"/>
                </a:cubicBezTo>
                <a:cubicBezTo>
                  <a:pt x="665990" y="1572329"/>
                  <a:pt x="672825" y="1575639"/>
                  <a:pt x="678909" y="1579984"/>
                </a:cubicBezTo>
                <a:cubicBezTo>
                  <a:pt x="687345" y="1586010"/>
                  <a:pt x="695354" y="1592619"/>
                  <a:pt x="703790" y="1598645"/>
                </a:cubicBezTo>
                <a:cubicBezTo>
                  <a:pt x="709874" y="1602990"/>
                  <a:pt x="716709" y="1606300"/>
                  <a:pt x="722452" y="1611086"/>
                </a:cubicBezTo>
                <a:cubicBezTo>
                  <a:pt x="729210" y="1616718"/>
                  <a:pt x="733955" y="1624634"/>
                  <a:pt x="741113" y="1629747"/>
                </a:cubicBezTo>
                <a:cubicBezTo>
                  <a:pt x="748658" y="1635137"/>
                  <a:pt x="758279" y="1637044"/>
                  <a:pt x="765994" y="1642188"/>
                </a:cubicBezTo>
                <a:cubicBezTo>
                  <a:pt x="840922" y="1692142"/>
                  <a:pt x="768340" y="1644535"/>
                  <a:pt x="809537" y="1685731"/>
                </a:cubicBezTo>
                <a:cubicBezTo>
                  <a:pt x="833030" y="1709224"/>
                  <a:pt x="833023" y="1700410"/>
                  <a:pt x="859300" y="1716833"/>
                </a:cubicBezTo>
                <a:cubicBezTo>
                  <a:pt x="902338" y="1743732"/>
                  <a:pt x="866181" y="1729493"/>
                  <a:pt x="902843" y="1741715"/>
                </a:cubicBezTo>
                <a:cubicBezTo>
                  <a:pt x="911788" y="1735006"/>
                  <a:pt x="939888" y="1715763"/>
                  <a:pt x="946386" y="1704392"/>
                </a:cubicBezTo>
                <a:cubicBezTo>
                  <a:pt x="950628" y="1696969"/>
                  <a:pt x="948784" y="1687157"/>
                  <a:pt x="952607" y="1679511"/>
                </a:cubicBezTo>
                <a:cubicBezTo>
                  <a:pt x="957244" y="1670238"/>
                  <a:pt x="965242" y="1663065"/>
                  <a:pt x="971268" y="1654629"/>
                </a:cubicBezTo>
                <a:cubicBezTo>
                  <a:pt x="975613" y="1648546"/>
                  <a:pt x="980000" y="1642459"/>
                  <a:pt x="983709" y="1635968"/>
                </a:cubicBezTo>
                <a:cubicBezTo>
                  <a:pt x="988310" y="1627917"/>
                  <a:pt x="990213" y="1618210"/>
                  <a:pt x="996149" y="1611086"/>
                </a:cubicBezTo>
                <a:cubicBezTo>
                  <a:pt x="1000935" y="1605343"/>
                  <a:pt x="1008590" y="1602792"/>
                  <a:pt x="1014811" y="1598645"/>
                </a:cubicBezTo>
                <a:cubicBezTo>
                  <a:pt x="1025725" y="1554988"/>
                  <a:pt x="1013259" y="1591176"/>
                  <a:pt x="1039692" y="1548882"/>
                </a:cubicBezTo>
                <a:cubicBezTo>
                  <a:pt x="1044607" y="1541018"/>
                  <a:pt x="1047218" y="1531863"/>
                  <a:pt x="1052133" y="1524000"/>
                </a:cubicBezTo>
                <a:cubicBezTo>
                  <a:pt x="1075429" y="1486727"/>
                  <a:pt x="1064009" y="1510993"/>
                  <a:pt x="1089456" y="1480457"/>
                </a:cubicBezTo>
                <a:cubicBezTo>
                  <a:pt x="1132751" y="1428502"/>
                  <a:pt x="1066043" y="1497647"/>
                  <a:pt x="1120558" y="1443135"/>
                </a:cubicBezTo>
                <a:cubicBezTo>
                  <a:pt x="1143578" y="1397092"/>
                  <a:pt x="1120136" y="1437420"/>
                  <a:pt x="1151660" y="1399592"/>
                </a:cubicBezTo>
                <a:cubicBezTo>
                  <a:pt x="1177580" y="1368488"/>
                  <a:pt x="1148546" y="1391300"/>
                  <a:pt x="1182762" y="1368490"/>
                </a:cubicBezTo>
                <a:cubicBezTo>
                  <a:pt x="1186909" y="1360196"/>
                  <a:pt x="1190603" y="1351660"/>
                  <a:pt x="1195203" y="1343609"/>
                </a:cubicBezTo>
                <a:cubicBezTo>
                  <a:pt x="1198912" y="1337118"/>
                  <a:pt x="1204300" y="1331634"/>
                  <a:pt x="1207643" y="1324947"/>
                </a:cubicBezTo>
                <a:cubicBezTo>
                  <a:pt x="1210575" y="1319082"/>
                  <a:pt x="1209666" y="1311323"/>
                  <a:pt x="1213864" y="1306286"/>
                </a:cubicBezTo>
                <a:cubicBezTo>
                  <a:pt x="1220501" y="1298322"/>
                  <a:pt x="1231414" y="1294956"/>
                  <a:pt x="1238745" y="1287625"/>
                </a:cubicBezTo>
                <a:cubicBezTo>
                  <a:pt x="1268108" y="1258262"/>
                  <a:pt x="1237170" y="1280657"/>
                  <a:pt x="1257407" y="1250302"/>
                </a:cubicBezTo>
                <a:cubicBezTo>
                  <a:pt x="1262287" y="1242983"/>
                  <a:pt x="1270436" y="1238399"/>
                  <a:pt x="1276068" y="1231641"/>
                </a:cubicBezTo>
                <a:cubicBezTo>
                  <a:pt x="1280854" y="1225898"/>
                  <a:pt x="1283542" y="1218568"/>
                  <a:pt x="1288509" y="1212980"/>
                </a:cubicBezTo>
                <a:cubicBezTo>
                  <a:pt x="1300198" y="1199830"/>
                  <a:pt x="1316071" y="1190296"/>
                  <a:pt x="1325831" y="1175657"/>
                </a:cubicBezTo>
                <a:cubicBezTo>
                  <a:pt x="1344023" y="1148370"/>
                  <a:pt x="1332291" y="1161482"/>
                  <a:pt x="1363154" y="1138335"/>
                </a:cubicBezTo>
                <a:cubicBezTo>
                  <a:pt x="1375388" y="1119983"/>
                  <a:pt x="1376292" y="1115982"/>
                  <a:pt x="1394256" y="1101013"/>
                </a:cubicBezTo>
                <a:cubicBezTo>
                  <a:pt x="1399999" y="1096227"/>
                  <a:pt x="1407631" y="1093858"/>
                  <a:pt x="1412917" y="1088572"/>
                </a:cubicBezTo>
                <a:cubicBezTo>
                  <a:pt x="1420248" y="1081241"/>
                  <a:pt x="1424831" y="1071562"/>
                  <a:pt x="1431578" y="1063690"/>
                </a:cubicBezTo>
                <a:cubicBezTo>
                  <a:pt x="1465608" y="1023988"/>
                  <a:pt x="1434351" y="1063298"/>
                  <a:pt x="1468900" y="1032588"/>
                </a:cubicBezTo>
                <a:cubicBezTo>
                  <a:pt x="1532814" y="975777"/>
                  <a:pt x="1482532" y="1011061"/>
                  <a:pt x="1524884" y="982825"/>
                </a:cubicBezTo>
                <a:cubicBezTo>
                  <a:pt x="1537681" y="963630"/>
                  <a:pt x="1537362" y="961465"/>
                  <a:pt x="1555986" y="945502"/>
                </a:cubicBezTo>
                <a:cubicBezTo>
                  <a:pt x="1563857" y="938755"/>
                  <a:pt x="1572996" y="933588"/>
                  <a:pt x="1580868" y="926841"/>
                </a:cubicBezTo>
                <a:cubicBezTo>
                  <a:pt x="1587547" y="921116"/>
                  <a:pt x="1592771" y="913812"/>
                  <a:pt x="1599529" y="908180"/>
                </a:cubicBezTo>
                <a:cubicBezTo>
                  <a:pt x="1605272" y="903394"/>
                  <a:pt x="1612602" y="900706"/>
                  <a:pt x="1618190" y="895739"/>
                </a:cubicBezTo>
                <a:cubicBezTo>
                  <a:pt x="1631340" y="884050"/>
                  <a:pt x="1643072" y="870858"/>
                  <a:pt x="1655513" y="858417"/>
                </a:cubicBezTo>
                <a:cubicBezTo>
                  <a:pt x="1661734" y="852196"/>
                  <a:pt x="1667136" y="845033"/>
                  <a:pt x="1674174" y="839755"/>
                </a:cubicBezTo>
                <a:cubicBezTo>
                  <a:pt x="1682468" y="833535"/>
                  <a:pt x="1691184" y="827841"/>
                  <a:pt x="1699056" y="821094"/>
                </a:cubicBezTo>
                <a:cubicBezTo>
                  <a:pt x="1705735" y="815369"/>
                  <a:pt x="1710959" y="808065"/>
                  <a:pt x="1717717" y="802433"/>
                </a:cubicBezTo>
                <a:cubicBezTo>
                  <a:pt x="1733796" y="789034"/>
                  <a:pt x="1736335" y="790006"/>
                  <a:pt x="1755039" y="783772"/>
                </a:cubicBezTo>
                <a:lnTo>
                  <a:pt x="1811023" y="839755"/>
                </a:lnTo>
                <a:cubicBezTo>
                  <a:pt x="1817243" y="845976"/>
                  <a:pt x="1822364" y="853537"/>
                  <a:pt x="1829684" y="858417"/>
                </a:cubicBezTo>
                <a:lnTo>
                  <a:pt x="1867007" y="883298"/>
                </a:lnTo>
                <a:cubicBezTo>
                  <a:pt x="1879504" y="920793"/>
                  <a:pt x="1862632" y="884835"/>
                  <a:pt x="1898109" y="914400"/>
                </a:cubicBezTo>
                <a:cubicBezTo>
                  <a:pt x="1903852" y="919186"/>
                  <a:pt x="1905582" y="927474"/>
                  <a:pt x="1910549" y="933062"/>
                </a:cubicBezTo>
                <a:cubicBezTo>
                  <a:pt x="1922238" y="946212"/>
                  <a:pt x="1938112" y="955745"/>
                  <a:pt x="1947872" y="970384"/>
                </a:cubicBezTo>
                <a:cubicBezTo>
                  <a:pt x="2002476" y="1052288"/>
                  <a:pt x="1947566" y="975210"/>
                  <a:pt x="1991415" y="1026368"/>
                </a:cubicBezTo>
                <a:cubicBezTo>
                  <a:pt x="1998162" y="1034239"/>
                  <a:pt x="2004131" y="1042756"/>
                  <a:pt x="2010076" y="1051249"/>
                </a:cubicBezTo>
                <a:cubicBezTo>
                  <a:pt x="2018651" y="1063498"/>
                  <a:pt x="2024385" y="1077999"/>
                  <a:pt x="2034958" y="1088572"/>
                </a:cubicBezTo>
                <a:cubicBezTo>
                  <a:pt x="2089476" y="1143090"/>
                  <a:pt x="2022759" y="1073933"/>
                  <a:pt x="2066060" y="1125894"/>
                </a:cubicBezTo>
                <a:cubicBezTo>
                  <a:pt x="2071692" y="1132652"/>
                  <a:pt x="2078996" y="1137876"/>
                  <a:pt x="2084721" y="1144555"/>
                </a:cubicBezTo>
                <a:cubicBezTo>
                  <a:pt x="2091468" y="1152427"/>
                  <a:pt x="2097437" y="1160944"/>
                  <a:pt x="2103382" y="1169437"/>
                </a:cubicBezTo>
                <a:cubicBezTo>
                  <a:pt x="2111956" y="1181686"/>
                  <a:pt x="2115823" y="1198466"/>
                  <a:pt x="2128264" y="1206760"/>
                </a:cubicBezTo>
                <a:lnTo>
                  <a:pt x="2146925" y="1219200"/>
                </a:lnTo>
                <a:cubicBezTo>
                  <a:pt x="2204125" y="1305000"/>
                  <a:pt x="2141425" y="1219921"/>
                  <a:pt x="2196688" y="1275184"/>
                </a:cubicBezTo>
                <a:cubicBezTo>
                  <a:pt x="2238157" y="1316653"/>
                  <a:pt x="2178027" y="1273110"/>
                  <a:pt x="2227790" y="1306286"/>
                </a:cubicBezTo>
                <a:cubicBezTo>
                  <a:pt x="2231937" y="1312506"/>
                  <a:pt x="2234945" y="1319661"/>
                  <a:pt x="2240231" y="1324947"/>
                </a:cubicBezTo>
                <a:cubicBezTo>
                  <a:pt x="2245517" y="1330233"/>
                  <a:pt x="2253969" y="1331762"/>
                  <a:pt x="2258892" y="1337388"/>
                </a:cubicBezTo>
                <a:cubicBezTo>
                  <a:pt x="2309689" y="1395443"/>
                  <a:pt x="2260449" y="1359162"/>
                  <a:pt x="2302435" y="1387151"/>
                </a:cubicBezTo>
                <a:cubicBezTo>
                  <a:pt x="2308655" y="1395445"/>
                  <a:pt x="2313765" y="1404702"/>
                  <a:pt x="2321096" y="1412033"/>
                </a:cubicBezTo>
                <a:cubicBezTo>
                  <a:pt x="2326383" y="1417320"/>
                  <a:pt x="2334892" y="1418798"/>
                  <a:pt x="2339758" y="1424474"/>
                </a:cubicBezTo>
                <a:cubicBezTo>
                  <a:pt x="2347626" y="1433654"/>
                  <a:pt x="2350763" y="1446219"/>
                  <a:pt x="2358419" y="1455576"/>
                </a:cubicBezTo>
                <a:cubicBezTo>
                  <a:pt x="2369560" y="1469193"/>
                  <a:pt x="2385982" y="1478259"/>
                  <a:pt x="2395741" y="1492898"/>
                </a:cubicBezTo>
                <a:cubicBezTo>
                  <a:pt x="2399888" y="1499119"/>
                  <a:pt x="2403785" y="1505514"/>
                  <a:pt x="2408182" y="1511560"/>
                </a:cubicBezTo>
                <a:cubicBezTo>
                  <a:pt x="2420378" y="1528329"/>
                  <a:pt x="2434004" y="1544070"/>
                  <a:pt x="2445505" y="1561323"/>
                </a:cubicBezTo>
                <a:cubicBezTo>
                  <a:pt x="2449652" y="1567543"/>
                  <a:pt x="2454236" y="1573493"/>
                  <a:pt x="2457945" y="1579984"/>
                </a:cubicBezTo>
                <a:cubicBezTo>
                  <a:pt x="2462546" y="1588035"/>
                  <a:pt x="2464996" y="1597320"/>
                  <a:pt x="2470386" y="1604866"/>
                </a:cubicBezTo>
                <a:cubicBezTo>
                  <a:pt x="2475499" y="1612024"/>
                  <a:pt x="2482827" y="1617307"/>
                  <a:pt x="2489047" y="1623527"/>
                </a:cubicBezTo>
                <a:cubicBezTo>
                  <a:pt x="2501158" y="1659857"/>
                  <a:pt x="2485792" y="1626491"/>
                  <a:pt x="2513929" y="1654629"/>
                </a:cubicBezTo>
                <a:cubicBezTo>
                  <a:pt x="2574154" y="1714856"/>
                  <a:pt x="2495754" y="1645261"/>
                  <a:pt x="2545031" y="1704392"/>
                </a:cubicBezTo>
                <a:cubicBezTo>
                  <a:pt x="2549817" y="1710135"/>
                  <a:pt x="2557472" y="1712686"/>
                  <a:pt x="2563692" y="1716833"/>
                </a:cubicBezTo>
                <a:cubicBezTo>
                  <a:pt x="2583177" y="1755802"/>
                  <a:pt x="2567878" y="1728914"/>
                  <a:pt x="2594794" y="1766596"/>
                </a:cubicBezTo>
                <a:cubicBezTo>
                  <a:pt x="2599139" y="1772679"/>
                  <a:pt x="2602449" y="1779514"/>
                  <a:pt x="2607235" y="1785257"/>
                </a:cubicBezTo>
                <a:cubicBezTo>
                  <a:pt x="2612867" y="1792015"/>
                  <a:pt x="2620783" y="1796760"/>
                  <a:pt x="2625896" y="1803919"/>
                </a:cubicBezTo>
                <a:cubicBezTo>
                  <a:pt x="2631286" y="1811464"/>
                  <a:pt x="2633422" y="1820937"/>
                  <a:pt x="2638337" y="1828800"/>
                </a:cubicBezTo>
                <a:cubicBezTo>
                  <a:pt x="2643832" y="1837592"/>
                  <a:pt x="2651503" y="1844890"/>
                  <a:pt x="2656998" y="1853682"/>
                </a:cubicBezTo>
                <a:cubicBezTo>
                  <a:pt x="2661913" y="1861546"/>
                  <a:pt x="2663503" y="1871440"/>
                  <a:pt x="2669439" y="1878564"/>
                </a:cubicBezTo>
                <a:cubicBezTo>
                  <a:pt x="2674225" y="1884307"/>
                  <a:pt x="2681880" y="1886857"/>
                  <a:pt x="2688100" y="1891004"/>
                </a:cubicBezTo>
                <a:cubicBezTo>
                  <a:pt x="2692247" y="1897225"/>
                  <a:pt x="2695574" y="1904078"/>
                  <a:pt x="2700541" y="1909666"/>
                </a:cubicBezTo>
                <a:cubicBezTo>
                  <a:pt x="2712230" y="1922816"/>
                  <a:pt x="2729996" y="1931251"/>
                  <a:pt x="2737864" y="1946988"/>
                </a:cubicBezTo>
                <a:cubicBezTo>
                  <a:pt x="2753648" y="1978557"/>
                  <a:pt x="2742589" y="1966726"/>
                  <a:pt x="2768966" y="1984311"/>
                </a:cubicBezTo>
                <a:cubicBezTo>
                  <a:pt x="2796465" y="2025559"/>
                  <a:pt x="2764144" y="1979721"/>
                  <a:pt x="2800068" y="2021633"/>
                </a:cubicBezTo>
                <a:cubicBezTo>
                  <a:pt x="2806815" y="2029505"/>
                  <a:pt x="2811398" y="2039184"/>
                  <a:pt x="2818729" y="2046515"/>
                </a:cubicBezTo>
                <a:cubicBezTo>
                  <a:pt x="2824015" y="2051801"/>
                  <a:pt x="2831833" y="2053954"/>
                  <a:pt x="2837390" y="2058955"/>
                </a:cubicBezTo>
                <a:cubicBezTo>
                  <a:pt x="2852647" y="2072686"/>
                  <a:pt x="2863854" y="2091112"/>
                  <a:pt x="2880933" y="2102498"/>
                </a:cubicBezTo>
                <a:cubicBezTo>
                  <a:pt x="2893374" y="2110792"/>
                  <a:pt x="2907683" y="2116807"/>
                  <a:pt x="2918256" y="2127380"/>
                </a:cubicBezTo>
                <a:cubicBezTo>
                  <a:pt x="2930697" y="2139821"/>
                  <a:pt x="2939842" y="2156834"/>
                  <a:pt x="2955578" y="2164702"/>
                </a:cubicBezTo>
                <a:cubicBezTo>
                  <a:pt x="2963872" y="2168849"/>
                  <a:pt x="2972914" y="2171753"/>
                  <a:pt x="2980460" y="2177143"/>
                </a:cubicBezTo>
                <a:cubicBezTo>
                  <a:pt x="2987618" y="2182256"/>
                  <a:pt x="2992442" y="2190079"/>
                  <a:pt x="2999121" y="2195804"/>
                </a:cubicBezTo>
                <a:cubicBezTo>
                  <a:pt x="3006993" y="2202551"/>
                  <a:pt x="3015709" y="2208245"/>
                  <a:pt x="3024003" y="2214466"/>
                </a:cubicBezTo>
                <a:cubicBezTo>
                  <a:pt x="3027721" y="2225619"/>
                  <a:pt x="3034977" y="2250322"/>
                  <a:pt x="3042664" y="2258009"/>
                </a:cubicBezTo>
                <a:cubicBezTo>
                  <a:pt x="3047300" y="2262645"/>
                  <a:pt x="3055105" y="2262156"/>
                  <a:pt x="3061325" y="2264229"/>
                </a:cubicBezTo>
                <a:cubicBezTo>
                  <a:pt x="3071906" y="2295973"/>
                  <a:pt x="3060790" y="2271898"/>
                  <a:pt x="3086207" y="2301551"/>
                </a:cubicBezTo>
                <a:cubicBezTo>
                  <a:pt x="3092954" y="2309422"/>
                  <a:pt x="3098121" y="2318561"/>
                  <a:pt x="3104868" y="2326433"/>
                </a:cubicBezTo>
                <a:cubicBezTo>
                  <a:pt x="3110593" y="2333112"/>
                  <a:pt x="3117804" y="2338415"/>
                  <a:pt x="3123529" y="2345094"/>
                </a:cubicBezTo>
                <a:cubicBezTo>
                  <a:pt x="3129248" y="2351766"/>
                  <a:pt x="3149006" y="2378794"/>
                  <a:pt x="3154631" y="2388637"/>
                </a:cubicBezTo>
                <a:cubicBezTo>
                  <a:pt x="3159232" y="2396688"/>
                  <a:pt x="3162157" y="2405656"/>
                  <a:pt x="3167072" y="2413519"/>
                </a:cubicBezTo>
                <a:cubicBezTo>
                  <a:pt x="3172567" y="2422310"/>
                  <a:pt x="3179707" y="2429964"/>
                  <a:pt x="3185733" y="2438400"/>
                </a:cubicBezTo>
                <a:cubicBezTo>
                  <a:pt x="3190078" y="2444484"/>
                  <a:pt x="3193829" y="2450978"/>
                  <a:pt x="3198174" y="2457062"/>
                </a:cubicBezTo>
                <a:cubicBezTo>
                  <a:pt x="3204200" y="2465498"/>
                  <a:pt x="3210809" y="2473507"/>
                  <a:pt x="3216835" y="2481943"/>
                </a:cubicBezTo>
                <a:cubicBezTo>
                  <a:pt x="3221180" y="2488026"/>
                  <a:pt x="3224490" y="2494861"/>
                  <a:pt x="3229276" y="2500604"/>
                </a:cubicBezTo>
                <a:cubicBezTo>
                  <a:pt x="3234908" y="2507362"/>
                  <a:pt x="3242824" y="2512107"/>
                  <a:pt x="3247937" y="2519266"/>
                </a:cubicBezTo>
                <a:cubicBezTo>
                  <a:pt x="3253327" y="2526811"/>
                  <a:pt x="3255777" y="2536096"/>
                  <a:pt x="3260378" y="2544147"/>
                </a:cubicBezTo>
                <a:cubicBezTo>
                  <a:pt x="3276092" y="2571646"/>
                  <a:pt x="3269423" y="2555737"/>
                  <a:pt x="3291480" y="2581470"/>
                </a:cubicBezTo>
                <a:cubicBezTo>
                  <a:pt x="3324010" y="2619421"/>
                  <a:pt x="3298076" y="2592023"/>
                  <a:pt x="3322582" y="2631233"/>
                </a:cubicBezTo>
                <a:cubicBezTo>
                  <a:pt x="3328077" y="2640025"/>
                  <a:pt x="3335217" y="2647679"/>
                  <a:pt x="3341243" y="2656115"/>
                </a:cubicBezTo>
                <a:cubicBezTo>
                  <a:pt x="3362892" y="2686423"/>
                  <a:pt x="3343305" y="2664397"/>
                  <a:pt x="3372345" y="2693437"/>
                </a:cubicBezTo>
                <a:cubicBezTo>
                  <a:pt x="3374419" y="2699657"/>
                  <a:pt x="3375634" y="2706233"/>
                  <a:pt x="3378566" y="2712098"/>
                </a:cubicBezTo>
                <a:cubicBezTo>
                  <a:pt x="3387227" y="2729420"/>
                  <a:pt x="3395909" y="2735662"/>
                  <a:pt x="3409668" y="2749421"/>
                </a:cubicBezTo>
                <a:cubicBezTo>
                  <a:pt x="3420840" y="2782939"/>
                  <a:pt x="3408340" y="2754710"/>
                  <a:pt x="3434549" y="2786743"/>
                </a:cubicBezTo>
                <a:cubicBezTo>
                  <a:pt x="3447679" y="2802791"/>
                  <a:pt x="3459431" y="2819918"/>
                  <a:pt x="3471872" y="2836506"/>
                </a:cubicBezTo>
                <a:cubicBezTo>
                  <a:pt x="3506013" y="2882028"/>
                  <a:pt x="3475606" y="2839708"/>
                  <a:pt x="3509194" y="2892490"/>
                </a:cubicBezTo>
                <a:cubicBezTo>
                  <a:pt x="3517221" y="2905105"/>
                  <a:pt x="3523503" y="2919240"/>
                  <a:pt x="3534076" y="2929813"/>
                </a:cubicBezTo>
                <a:lnTo>
                  <a:pt x="3552737" y="2948474"/>
                </a:lnTo>
                <a:cubicBezTo>
                  <a:pt x="3563687" y="2981319"/>
                  <a:pt x="3555321" y="2961679"/>
                  <a:pt x="3583839" y="3004457"/>
                </a:cubicBezTo>
                <a:cubicBezTo>
                  <a:pt x="3583846" y="3004468"/>
                  <a:pt x="3608713" y="3041769"/>
                  <a:pt x="3608721" y="3041780"/>
                </a:cubicBezTo>
                <a:lnTo>
                  <a:pt x="3627382" y="3066662"/>
                </a:lnTo>
                <a:cubicBezTo>
                  <a:pt x="3629456" y="3072882"/>
                  <a:pt x="3630083" y="3079791"/>
                  <a:pt x="3633603" y="3085323"/>
                </a:cubicBezTo>
                <a:cubicBezTo>
                  <a:pt x="3644735" y="3102816"/>
                  <a:pt x="3670925" y="3135086"/>
                  <a:pt x="3670925" y="3135086"/>
                </a:cubicBezTo>
                <a:cubicBezTo>
                  <a:pt x="3681527" y="3166895"/>
                  <a:pt x="3680087" y="3169130"/>
                  <a:pt x="3714468" y="3203511"/>
                </a:cubicBezTo>
                <a:cubicBezTo>
                  <a:pt x="3720688" y="3209731"/>
                  <a:pt x="3728016" y="3215014"/>
                  <a:pt x="3733129" y="3222172"/>
                </a:cubicBezTo>
                <a:cubicBezTo>
                  <a:pt x="3738519" y="3229717"/>
                  <a:pt x="3740180" y="3239508"/>
                  <a:pt x="3745570" y="3247053"/>
                </a:cubicBezTo>
                <a:cubicBezTo>
                  <a:pt x="3750683" y="3254212"/>
                  <a:pt x="3759118" y="3258556"/>
                  <a:pt x="3764231" y="3265715"/>
                </a:cubicBezTo>
                <a:cubicBezTo>
                  <a:pt x="3769621" y="3273260"/>
                  <a:pt x="3771282" y="3283051"/>
                  <a:pt x="3776672" y="3290596"/>
                </a:cubicBezTo>
                <a:cubicBezTo>
                  <a:pt x="3781785" y="3297754"/>
                  <a:pt x="3789701" y="3302499"/>
                  <a:pt x="3795333" y="3309257"/>
                </a:cubicBezTo>
                <a:cubicBezTo>
                  <a:pt x="3800119" y="3315000"/>
                  <a:pt x="3802488" y="3322632"/>
                  <a:pt x="3807774" y="3327919"/>
                </a:cubicBezTo>
                <a:cubicBezTo>
                  <a:pt x="3845165" y="3365311"/>
                  <a:pt x="3811520" y="3299321"/>
                  <a:pt x="3863758" y="3377682"/>
                </a:cubicBezTo>
                <a:cubicBezTo>
                  <a:pt x="3867905" y="3383902"/>
                  <a:pt x="3870360" y="3391673"/>
                  <a:pt x="3876198" y="3396343"/>
                </a:cubicBezTo>
                <a:cubicBezTo>
                  <a:pt x="3881318" y="3400439"/>
                  <a:pt x="3888995" y="3399632"/>
                  <a:pt x="3894860" y="3402564"/>
                </a:cubicBezTo>
                <a:cubicBezTo>
                  <a:pt x="3901547" y="3405907"/>
                  <a:pt x="3907301" y="3410857"/>
                  <a:pt x="3913521" y="3415004"/>
                </a:cubicBezTo>
                <a:cubicBezTo>
                  <a:pt x="3921815" y="3408784"/>
                  <a:pt x="3930697" y="3403278"/>
                  <a:pt x="3938403" y="3396343"/>
                </a:cubicBezTo>
                <a:cubicBezTo>
                  <a:pt x="3951480" y="3384573"/>
                  <a:pt x="3961086" y="3368780"/>
                  <a:pt x="3975725" y="3359021"/>
                </a:cubicBezTo>
                <a:cubicBezTo>
                  <a:pt x="3992312" y="3347963"/>
                  <a:pt x="4000153" y="3344497"/>
                  <a:pt x="4013047" y="3327919"/>
                </a:cubicBezTo>
                <a:cubicBezTo>
                  <a:pt x="4056552" y="3271984"/>
                  <a:pt x="4022397" y="3309233"/>
                  <a:pt x="4050370" y="3271935"/>
                </a:cubicBezTo>
                <a:cubicBezTo>
                  <a:pt x="4062811" y="3255347"/>
                  <a:pt x="4076191" y="3239424"/>
                  <a:pt x="4087692" y="3222172"/>
                </a:cubicBezTo>
                <a:lnTo>
                  <a:pt x="4112574" y="3184849"/>
                </a:lnTo>
                <a:lnTo>
                  <a:pt x="4118794" y="31661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323419" y="3922745"/>
            <a:ext cx="1245610" cy="957943"/>
          </a:xfrm>
          <a:custGeom>
            <a:avLst/>
            <a:gdLst>
              <a:gd name="connsiteX0" fmla="*/ 517822 w 1245610"/>
              <a:gd name="connsiteY0" fmla="*/ 12441 h 957943"/>
              <a:gd name="connsiteX1" fmla="*/ 517822 w 1245610"/>
              <a:gd name="connsiteY1" fmla="*/ 12441 h 957943"/>
              <a:gd name="connsiteX2" fmla="*/ 318769 w 1245610"/>
              <a:gd name="connsiteY2" fmla="*/ 18661 h 957943"/>
              <a:gd name="connsiteX3" fmla="*/ 244124 w 1245610"/>
              <a:gd name="connsiteY3" fmla="*/ 31102 h 957943"/>
              <a:gd name="connsiteX4" fmla="*/ 225463 w 1245610"/>
              <a:gd name="connsiteY4" fmla="*/ 37323 h 957943"/>
              <a:gd name="connsiteX5" fmla="*/ 181920 w 1245610"/>
              <a:gd name="connsiteY5" fmla="*/ 68425 h 957943"/>
              <a:gd name="connsiteX6" fmla="*/ 163259 w 1245610"/>
              <a:gd name="connsiteY6" fmla="*/ 80866 h 957943"/>
              <a:gd name="connsiteX7" fmla="*/ 125936 w 1245610"/>
              <a:gd name="connsiteY7" fmla="*/ 118188 h 957943"/>
              <a:gd name="connsiteX8" fmla="*/ 101055 w 1245610"/>
              <a:gd name="connsiteY8" fmla="*/ 143070 h 957943"/>
              <a:gd name="connsiteX9" fmla="*/ 94834 w 1245610"/>
              <a:gd name="connsiteY9" fmla="*/ 161731 h 957943"/>
              <a:gd name="connsiteX10" fmla="*/ 76173 w 1245610"/>
              <a:gd name="connsiteY10" fmla="*/ 186612 h 957943"/>
              <a:gd name="connsiteX11" fmla="*/ 63732 w 1245610"/>
              <a:gd name="connsiteY11" fmla="*/ 205274 h 957943"/>
              <a:gd name="connsiteX12" fmla="*/ 51292 w 1245610"/>
              <a:gd name="connsiteY12" fmla="*/ 230155 h 957943"/>
              <a:gd name="connsiteX13" fmla="*/ 45071 w 1245610"/>
              <a:gd name="connsiteY13" fmla="*/ 248817 h 957943"/>
              <a:gd name="connsiteX14" fmla="*/ 32630 w 1245610"/>
              <a:gd name="connsiteY14" fmla="*/ 267478 h 957943"/>
              <a:gd name="connsiteX15" fmla="*/ 20190 w 1245610"/>
              <a:gd name="connsiteY15" fmla="*/ 311021 h 957943"/>
              <a:gd name="connsiteX16" fmla="*/ 13969 w 1245610"/>
              <a:gd name="connsiteY16" fmla="*/ 329682 h 957943"/>
              <a:gd name="connsiteX17" fmla="*/ 7749 w 1245610"/>
              <a:gd name="connsiteY17" fmla="*/ 541176 h 957943"/>
              <a:gd name="connsiteX18" fmla="*/ 26410 w 1245610"/>
              <a:gd name="connsiteY18" fmla="*/ 590939 h 957943"/>
              <a:gd name="connsiteX19" fmla="*/ 32630 w 1245610"/>
              <a:gd name="connsiteY19" fmla="*/ 609600 h 957943"/>
              <a:gd name="connsiteX20" fmla="*/ 45071 w 1245610"/>
              <a:gd name="connsiteY20" fmla="*/ 628261 h 957943"/>
              <a:gd name="connsiteX21" fmla="*/ 69953 w 1245610"/>
              <a:gd name="connsiteY21" fmla="*/ 665584 h 957943"/>
              <a:gd name="connsiteX22" fmla="*/ 82394 w 1245610"/>
              <a:gd name="connsiteY22" fmla="*/ 696686 h 957943"/>
              <a:gd name="connsiteX23" fmla="*/ 101055 w 1245610"/>
              <a:gd name="connsiteY23" fmla="*/ 702906 h 957943"/>
              <a:gd name="connsiteX24" fmla="*/ 125936 w 1245610"/>
              <a:gd name="connsiteY24" fmla="*/ 740229 h 957943"/>
              <a:gd name="connsiteX25" fmla="*/ 150818 w 1245610"/>
              <a:gd name="connsiteY25" fmla="*/ 765110 h 957943"/>
              <a:gd name="connsiteX26" fmla="*/ 163259 w 1245610"/>
              <a:gd name="connsiteY26" fmla="*/ 783772 h 957943"/>
              <a:gd name="connsiteX27" fmla="*/ 188141 w 1245610"/>
              <a:gd name="connsiteY27" fmla="*/ 796212 h 957943"/>
              <a:gd name="connsiteX28" fmla="*/ 206802 w 1245610"/>
              <a:gd name="connsiteY28" fmla="*/ 808653 h 957943"/>
              <a:gd name="connsiteX29" fmla="*/ 225463 w 1245610"/>
              <a:gd name="connsiteY29" fmla="*/ 827315 h 957943"/>
              <a:gd name="connsiteX30" fmla="*/ 269006 w 1245610"/>
              <a:gd name="connsiteY30" fmla="*/ 852196 h 957943"/>
              <a:gd name="connsiteX31" fmla="*/ 312549 w 1245610"/>
              <a:gd name="connsiteY31" fmla="*/ 877078 h 957943"/>
              <a:gd name="connsiteX32" fmla="*/ 337430 w 1245610"/>
              <a:gd name="connsiteY32" fmla="*/ 883298 h 957943"/>
              <a:gd name="connsiteX33" fmla="*/ 380973 w 1245610"/>
              <a:gd name="connsiteY33" fmla="*/ 901959 h 957943"/>
              <a:gd name="connsiteX34" fmla="*/ 405855 w 1245610"/>
              <a:gd name="connsiteY34" fmla="*/ 914400 h 957943"/>
              <a:gd name="connsiteX35" fmla="*/ 474279 w 1245610"/>
              <a:gd name="connsiteY35" fmla="*/ 933061 h 957943"/>
              <a:gd name="connsiteX36" fmla="*/ 524043 w 1245610"/>
              <a:gd name="connsiteY36" fmla="*/ 945502 h 957943"/>
              <a:gd name="connsiteX37" fmla="*/ 623569 w 1245610"/>
              <a:gd name="connsiteY37" fmla="*/ 957943 h 957943"/>
              <a:gd name="connsiteX38" fmla="*/ 947030 w 1245610"/>
              <a:gd name="connsiteY38" fmla="*/ 951723 h 957943"/>
              <a:gd name="connsiteX39" fmla="*/ 1009234 w 1245610"/>
              <a:gd name="connsiteY39" fmla="*/ 939282 h 957943"/>
              <a:gd name="connsiteX40" fmla="*/ 1040336 w 1245610"/>
              <a:gd name="connsiteY40" fmla="*/ 933061 h 957943"/>
              <a:gd name="connsiteX41" fmla="*/ 1096320 w 1245610"/>
              <a:gd name="connsiteY41" fmla="*/ 908180 h 957943"/>
              <a:gd name="connsiteX42" fmla="*/ 1152304 w 1245610"/>
              <a:gd name="connsiteY42" fmla="*/ 883298 h 957943"/>
              <a:gd name="connsiteX43" fmla="*/ 1164745 w 1245610"/>
              <a:gd name="connsiteY43" fmla="*/ 864637 h 957943"/>
              <a:gd name="connsiteX44" fmla="*/ 1183406 w 1245610"/>
              <a:gd name="connsiteY44" fmla="*/ 858417 h 957943"/>
              <a:gd name="connsiteX45" fmla="*/ 1220728 w 1245610"/>
              <a:gd name="connsiteY45" fmla="*/ 758890 h 957943"/>
              <a:gd name="connsiteX46" fmla="*/ 1226949 w 1245610"/>
              <a:gd name="connsiteY46" fmla="*/ 740229 h 957943"/>
              <a:gd name="connsiteX47" fmla="*/ 1239390 w 1245610"/>
              <a:gd name="connsiteY47" fmla="*/ 659364 h 957943"/>
              <a:gd name="connsiteX48" fmla="*/ 1245610 w 1245610"/>
              <a:gd name="connsiteY48" fmla="*/ 603380 h 957943"/>
              <a:gd name="connsiteX49" fmla="*/ 1226949 w 1245610"/>
              <a:gd name="connsiteY49" fmla="*/ 373225 h 957943"/>
              <a:gd name="connsiteX50" fmla="*/ 1208287 w 1245610"/>
              <a:gd name="connsiteY50" fmla="*/ 329682 h 957943"/>
              <a:gd name="connsiteX51" fmla="*/ 1183406 w 1245610"/>
              <a:gd name="connsiteY51" fmla="*/ 292359 h 957943"/>
              <a:gd name="connsiteX52" fmla="*/ 1177185 w 1245610"/>
              <a:gd name="connsiteY52" fmla="*/ 261257 h 957943"/>
              <a:gd name="connsiteX53" fmla="*/ 1146083 w 1245610"/>
              <a:gd name="connsiteY53" fmla="*/ 223935 h 957943"/>
              <a:gd name="connsiteX54" fmla="*/ 1133643 w 1245610"/>
              <a:gd name="connsiteY54" fmla="*/ 205274 h 957943"/>
              <a:gd name="connsiteX55" fmla="*/ 1121202 w 1245610"/>
              <a:gd name="connsiteY55" fmla="*/ 180392 h 957943"/>
              <a:gd name="connsiteX56" fmla="*/ 1102541 w 1245610"/>
              <a:gd name="connsiteY56" fmla="*/ 174172 h 957943"/>
              <a:gd name="connsiteX57" fmla="*/ 1077659 w 1245610"/>
              <a:gd name="connsiteY57" fmla="*/ 161731 h 957943"/>
              <a:gd name="connsiteX58" fmla="*/ 1021675 w 1245610"/>
              <a:gd name="connsiteY58" fmla="*/ 118188 h 957943"/>
              <a:gd name="connsiteX59" fmla="*/ 1003014 w 1245610"/>
              <a:gd name="connsiteY59" fmla="*/ 111968 h 957943"/>
              <a:gd name="connsiteX60" fmla="*/ 940810 w 1245610"/>
              <a:gd name="connsiteY60" fmla="*/ 80866 h 957943"/>
              <a:gd name="connsiteX61" fmla="*/ 903487 w 1245610"/>
              <a:gd name="connsiteY61" fmla="*/ 68425 h 957943"/>
              <a:gd name="connsiteX62" fmla="*/ 884826 w 1245610"/>
              <a:gd name="connsiteY62" fmla="*/ 62204 h 957943"/>
              <a:gd name="connsiteX63" fmla="*/ 859945 w 1245610"/>
              <a:gd name="connsiteY63" fmla="*/ 49764 h 957943"/>
              <a:gd name="connsiteX64" fmla="*/ 803961 w 1245610"/>
              <a:gd name="connsiteY64" fmla="*/ 37323 h 957943"/>
              <a:gd name="connsiteX65" fmla="*/ 760418 w 1245610"/>
              <a:gd name="connsiteY65" fmla="*/ 18661 h 957943"/>
              <a:gd name="connsiteX66" fmla="*/ 710655 w 1245610"/>
              <a:gd name="connsiteY66" fmla="*/ 6221 h 957943"/>
              <a:gd name="connsiteX67" fmla="*/ 685773 w 1245610"/>
              <a:gd name="connsiteY67" fmla="*/ 0 h 957943"/>
              <a:gd name="connsiteX68" fmla="*/ 536483 w 1245610"/>
              <a:gd name="connsiteY68" fmla="*/ 6221 h 957943"/>
              <a:gd name="connsiteX69" fmla="*/ 517822 w 1245610"/>
              <a:gd name="connsiteY69" fmla="*/ 12441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45610" h="957943">
                <a:moveTo>
                  <a:pt x="517822" y="12441"/>
                </a:moveTo>
                <a:lnTo>
                  <a:pt x="517822" y="12441"/>
                </a:lnTo>
                <a:cubicBezTo>
                  <a:pt x="451471" y="14514"/>
                  <a:pt x="384999" y="14145"/>
                  <a:pt x="318769" y="18661"/>
                </a:cubicBezTo>
                <a:cubicBezTo>
                  <a:pt x="293603" y="20377"/>
                  <a:pt x="244124" y="31102"/>
                  <a:pt x="244124" y="31102"/>
                </a:cubicBezTo>
                <a:cubicBezTo>
                  <a:pt x="237904" y="33176"/>
                  <a:pt x="231328" y="34391"/>
                  <a:pt x="225463" y="37323"/>
                </a:cubicBezTo>
                <a:cubicBezTo>
                  <a:pt x="215693" y="42208"/>
                  <a:pt x="188491" y="63732"/>
                  <a:pt x="181920" y="68425"/>
                </a:cubicBezTo>
                <a:cubicBezTo>
                  <a:pt x="175837" y="72770"/>
                  <a:pt x="168847" y="75899"/>
                  <a:pt x="163259" y="80866"/>
                </a:cubicBezTo>
                <a:cubicBezTo>
                  <a:pt x="150109" y="92555"/>
                  <a:pt x="138377" y="105747"/>
                  <a:pt x="125936" y="118188"/>
                </a:cubicBezTo>
                <a:lnTo>
                  <a:pt x="101055" y="143070"/>
                </a:lnTo>
                <a:cubicBezTo>
                  <a:pt x="98981" y="149290"/>
                  <a:pt x="98087" y="156038"/>
                  <a:pt x="94834" y="161731"/>
                </a:cubicBezTo>
                <a:cubicBezTo>
                  <a:pt x="89690" y="170732"/>
                  <a:pt x="82199" y="178176"/>
                  <a:pt x="76173" y="186612"/>
                </a:cubicBezTo>
                <a:cubicBezTo>
                  <a:pt x="71828" y="192696"/>
                  <a:pt x="67441" y="198783"/>
                  <a:pt x="63732" y="205274"/>
                </a:cubicBezTo>
                <a:cubicBezTo>
                  <a:pt x="59132" y="213325"/>
                  <a:pt x="54945" y="221632"/>
                  <a:pt x="51292" y="230155"/>
                </a:cubicBezTo>
                <a:cubicBezTo>
                  <a:pt x="48709" y="236182"/>
                  <a:pt x="48004" y="242952"/>
                  <a:pt x="45071" y="248817"/>
                </a:cubicBezTo>
                <a:cubicBezTo>
                  <a:pt x="41728" y="255504"/>
                  <a:pt x="36777" y="261258"/>
                  <a:pt x="32630" y="267478"/>
                </a:cubicBezTo>
                <a:cubicBezTo>
                  <a:pt x="17710" y="312241"/>
                  <a:pt x="35819" y="256320"/>
                  <a:pt x="20190" y="311021"/>
                </a:cubicBezTo>
                <a:cubicBezTo>
                  <a:pt x="18389" y="317326"/>
                  <a:pt x="16043" y="323462"/>
                  <a:pt x="13969" y="329682"/>
                </a:cubicBezTo>
                <a:cubicBezTo>
                  <a:pt x="-4206" y="438729"/>
                  <a:pt x="-2828" y="398390"/>
                  <a:pt x="7749" y="541176"/>
                </a:cubicBezTo>
                <a:cubicBezTo>
                  <a:pt x="9991" y="571443"/>
                  <a:pt x="11954" y="569255"/>
                  <a:pt x="26410" y="590939"/>
                </a:cubicBezTo>
                <a:cubicBezTo>
                  <a:pt x="28483" y="597159"/>
                  <a:pt x="29698" y="603735"/>
                  <a:pt x="32630" y="609600"/>
                </a:cubicBezTo>
                <a:cubicBezTo>
                  <a:pt x="35973" y="616287"/>
                  <a:pt x="42126" y="621390"/>
                  <a:pt x="45071" y="628261"/>
                </a:cubicBezTo>
                <a:cubicBezTo>
                  <a:pt x="61139" y="665752"/>
                  <a:pt x="37153" y="643717"/>
                  <a:pt x="69953" y="665584"/>
                </a:cubicBezTo>
                <a:cubicBezTo>
                  <a:pt x="74100" y="675951"/>
                  <a:pt x="75246" y="688108"/>
                  <a:pt x="82394" y="696686"/>
                </a:cubicBezTo>
                <a:cubicBezTo>
                  <a:pt x="86592" y="701723"/>
                  <a:pt x="96419" y="698270"/>
                  <a:pt x="101055" y="702906"/>
                </a:cubicBezTo>
                <a:cubicBezTo>
                  <a:pt x="111628" y="713479"/>
                  <a:pt x="115363" y="729657"/>
                  <a:pt x="125936" y="740229"/>
                </a:cubicBezTo>
                <a:cubicBezTo>
                  <a:pt x="134230" y="748523"/>
                  <a:pt x="143185" y="756205"/>
                  <a:pt x="150818" y="765110"/>
                </a:cubicBezTo>
                <a:cubicBezTo>
                  <a:pt x="155684" y="770786"/>
                  <a:pt x="157516" y="778986"/>
                  <a:pt x="163259" y="783772"/>
                </a:cubicBezTo>
                <a:cubicBezTo>
                  <a:pt x="170383" y="789708"/>
                  <a:pt x="180090" y="791611"/>
                  <a:pt x="188141" y="796212"/>
                </a:cubicBezTo>
                <a:cubicBezTo>
                  <a:pt x="194632" y="799921"/>
                  <a:pt x="201059" y="803867"/>
                  <a:pt x="206802" y="808653"/>
                </a:cubicBezTo>
                <a:cubicBezTo>
                  <a:pt x="213560" y="814285"/>
                  <a:pt x="218705" y="821683"/>
                  <a:pt x="225463" y="827315"/>
                </a:cubicBezTo>
                <a:cubicBezTo>
                  <a:pt x="241992" y="841089"/>
                  <a:pt x="249653" y="841137"/>
                  <a:pt x="269006" y="852196"/>
                </a:cubicBezTo>
                <a:cubicBezTo>
                  <a:pt x="291976" y="865322"/>
                  <a:pt x="285205" y="866824"/>
                  <a:pt x="312549" y="877078"/>
                </a:cubicBezTo>
                <a:cubicBezTo>
                  <a:pt x="320554" y="880080"/>
                  <a:pt x="329136" y="881225"/>
                  <a:pt x="337430" y="883298"/>
                </a:cubicBezTo>
                <a:cubicBezTo>
                  <a:pt x="375250" y="908511"/>
                  <a:pt x="335066" y="884744"/>
                  <a:pt x="380973" y="901959"/>
                </a:cubicBezTo>
                <a:cubicBezTo>
                  <a:pt x="389656" y="905215"/>
                  <a:pt x="397245" y="910956"/>
                  <a:pt x="405855" y="914400"/>
                </a:cubicBezTo>
                <a:cubicBezTo>
                  <a:pt x="450343" y="932195"/>
                  <a:pt x="432627" y="922648"/>
                  <a:pt x="474279" y="933061"/>
                </a:cubicBezTo>
                <a:cubicBezTo>
                  <a:pt x="512880" y="942711"/>
                  <a:pt x="470535" y="937858"/>
                  <a:pt x="524043" y="945502"/>
                </a:cubicBezTo>
                <a:cubicBezTo>
                  <a:pt x="557141" y="950230"/>
                  <a:pt x="623569" y="957943"/>
                  <a:pt x="623569" y="957943"/>
                </a:cubicBezTo>
                <a:cubicBezTo>
                  <a:pt x="731389" y="955870"/>
                  <a:pt x="839316" y="956935"/>
                  <a:pt x="947030" y="951723"/>
                </a:cubicBezTo>
                <a:cubicBezTo>
                  <a:pt x="968151" y="950701"/>
                  <a:pt x="988499" y="943429"/>
                  <a:pt x="1009234" y="939282"/>
                </a:cubicBezTo>
                <a:cubicBezTo>
                  <a:pt x="1019601" y="937208"/>
                  <a:pt x="1030519" y="936987"/>
                  <a:pt x="1040336" y="933061"/>
                </a:cubicBezTo>
                <a:cubicBezTo>
                  <a:pt x="1184773" y="875292"/>
                  <a:pt x="974486" y="960398"/>
                  <a:pt x="1096320" y="908180"/>
                </a:cubicBezTo>
                <a:cubicBezTo>
                  <a:pt x="1170671" y="876313"/>
                  <a:pt x="1018971" y="949963"/>
                  <a:pt x="1152304" y="883298"/>
                </a:cubicBezTo>
                <a:cubicBezTo>
                  <a:pt x="1156451" y="877078"/>
                  <a:pt x="1158907" y="869307"/>
                  <a:pt x="1164745" y="864637"/>
                </a:cubicBezTo>
                <a:cubicBezTo>
                  <a:pt x="1169865" y="860541"/>
                  <a:pt x="1179381" y="863593"/>
                  <a:pt x="1183406" y="858417"/>
                </a:cubicBezTo>
                <a:cubicBezTo>
                  <a:pt x="1213099" y="820239"/>
                  <a:pt x="1206402" y="801864"/>
                  <a:pt x="1220728" y="758890"/>
                </a:cubicBezTo>
                <a:lnTo>
                  <a:pt x="1226949" y="740229"/>
                </a:lnTo>
                <a:cubicBezTo>
                  <a:pt x="1232133" y="709124"/>
                  <a:pt x="1235391" y="691352"/>
                  <a:pt x="1239390" y="659364"/>
                </a:cubicBezTo>
                <a:cubicBezTo>
                  <a:pt x="1241719" y="640733"/>
                  <a:pt x="1243537" y="622041"/>
                  <a:pt x="1245610" y="603380"/>
                </a:cubicBezTo>
                <a:cubicBezTo>
                  <a:pt x="1242460" y="512028"/>
                  <a:pt x="1252943" y="451198"/>
                  <a:pt x="1226949" y="373225"/>
                </a:cubicBezTo>
                <a:cubicBezTo>
                  <a:pt x="1220513" y="353920"/>
                  <a:pt x="1219816" y="348898"/>
                  <a:pt x="1208287" y="329682"/>
                </a:cubicBezTo>
                <a:cubicBezTo>
                  <a:pt x="1200594" y="316861"/>
                  <a:pt x="1183406" y="292359"/>
                  <a:pt x="1183406" y="292359"/>
                </a:cubicBezTo>
                <a:cubicBezTo>
                  <a:pt x="1181332" y="281992"/>
                  <a:pt x="1180897" y="271157"/>
                  <a:pt x="1177185" y="261257"/>
                </a:cubicBezTo>
                <a:cubicBezTo>
                  <a:pt x="1170866" y="244405"/>
                  <a:pt x="1157087" y="237139"/>
                  <a:pt x="1146083" y="223935"/>
                </a:cubicBezTo>
                <a:cubicBezTo>
                  <a:pt x="1141297" y="218192"/>
                  <a:pt x="1137352" y="211765"/>
                  <a:pt x="1133643" y="205274"/>
                </a:cubicBezTo>
                <a:cubicBezTo>
                  <a:pt x="1129042" y="197223"/>
                  <a:pt x="1127759" y="186949"/>
                  <a:pt x="1121202" y="180392"/>
                </a:cubicBezTo>
                <a:cubicBezTo>
                  <a:pt x="1116566" y="175756"/>
                  <a:pt x="1108568" y="176755"/>
                  <a:pt x="1102541" y="174172"/>
                </a:cubicBezTo>
                <a:cubicBezTo>
                  <a:pt x="1094018" y="170519"/>
                  <a:pt x="1085283" y="167009"/>
                  <a:pt x="1077659" y="161731"/>
                </a:cubicBezTo>
                <a:cubicBezTo>
                  <a:pt x="1058221" y="148274"/>
                  <a:pt x="1044103" y="125664"/>
                  <a:pt x="1021675" y="118188"/>
                </a:cubicBezTo>
                <a:cubicBezTo>
                  <a:pt x="1015455" y="116115"/>
                  <a:pt x="1008967" y="114716"/>
                  <a:pt x="1003014" y="111968"/>
                </a:cubicBezTo>
                <a:cubicBezTo>
                  <a:pt x="981966" y="102253"/>
                  <a:pt x="962802" y="88197"/>
                  <a:pt x="940810" y="80866"/>
                </a:cubicBezTo>
                <a:lnTo>
                  <a:pt x="903487" y="68425"/>
                </a:lnTo>
                <a:cubicBezTo>
                  <a:pt x="897267" y="66351"/>
                  <a:pt x="890691" y="65136"/>
                  <a:pt x="884826" y="62204"/>
                </a:cubicBezTo>
                <a:cubicBezTo>
                  <a:pt x="876532" y="58057"/>
                  <a:pt x="868627" y="53020"/>
                  <a:pt x="859945" y="49764"/>
                </a:cubicBezTo>
                <a:cubicBezTo>
                  <a:pt x="847164" y="44971"/>
                  <a:pt x="815797" y="40282"/>
                  <a:pt x="803961" y="37323"/>
                </a:cubicBezTo>
                <a:cubicBezTo>
                  <a:pt x="780625" y="31489"/>
                  <a:pt x="785336" y="29340"/>
                  <a:pt x="760418" y="18661"/>
                </a:cubicBezTo>
                <a:cubicBezTo>
                  <a:pt x="742463" y="10966"/>
                  <a:pt x="730875" y="10714"/>
                  <a:pt x="710655" y="6221"/>
                </a:cubicBezTo>
                <a:cubicBezTo>
                  <a:pt x="702309" y="4366"/>
                  <a:pt x="694067" y="2074"/>
                  <a:pt x="685773" y="0"/>
                </a:cubicBezTo>
                <a:cubicBezTo>
                  <a:pt x="636010" y="2074"/>
                  <a:pt x="586153" y="2542"/>
                  <a:pt x="536483" y="6221"/>
                </a:cubicBezTo>
                <a:cubicBezTo>
                  <a:pt x="529944" y="6705"/>
                  <a:pt x="520932" y="11404"/>
                  <a:pt x="517822" y="12441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11560" y="3300704"/>
            <a:ext cx="2276669" cy="1561323"/>
          </a:xfrm>
          <a:custGeom>
            <a:avLst/>
            <a:gdLst>
              <a:gd name="connsiteX0" fmla="*/ 0 w 2276669"/>
              <a:gd name="connsiteY0" fmla="*/ 671805 h 1561323"/>
              <a:gd name="connsiteX1" fmla="*/ 0 w 2276669"/>
              <a:gd name="connsiteY1" fmla="*/ 671805 h 1561323"/>
              <a:gd name="connsiteX2" fmla="*/ 55983 w 2276669"/>
              <a:gd name="connsiteY2" fmla="*/ 646923 h 1561323"/>
              <a:gd name="connsiteX3" fmla="*/ 124408 w 2276669"/>
              <a:gd name="connsiteY3" fmla="*/ 609600 h 1561323"/>
              <a:gd name="connsiteX4" fmla="*/ 167951 w 2276669"/>
              <a:gd name="connsiteY4" fmla="*/ 597160 h 1561323"/>
              <a:gd name="connsiteX5" fmla="*/ 205273 w 2276669"/>
              <a:gd name="connsiteY5" fmla="*/ 578498 h 1561323"/>
              <a:gd name="connsiteX6" fmla="*/ 230155 w 2276669"/>
              <a:gd name="connsiteY6" fmla="*/ 566058 h 1561323"/>
              <a:gd name="connsiteX7" fmla="*/ 286138 w 2276669"/>
              <a:gd name="connsiteY7" fmla="*/ 547396 h 1561323"/>
              <a:gd name="connsiteX8" fmla="*/ 304800 w 2276669"/>
              <a:gd name="connsiteY8" fmla="*/ 534956 h 1561323"/>
              <a:gd name="connsiteX9" fmla="*/ 348342 w 2276669"/>
              <a:gd name="connsiteY9" fmla="*/ 516294 h 1561323"/>
              <a:gd name="connsiteX10" fmla="*/ 385665 w 2276669"/>
              <a:gd name="connsiteY10" fmla="*/ 510074 h 1561323"/>
              <a:gd name="connsiteX11" fmla="*/ 410546 w 2276669"/>
              <a:gd name="connsiteY11" fmla="*/ 503853 h 1561323"/>
              <a:gd name="connsiteX12" fmla="*/ 435428 w 2276669"/>
              <a:gd name="connsiteY12" fmla="*/ 485192 h 1561323"/>
              <a:gd name="connsiteX13" fmla="*/ 466530 w 2276669"/>
              <a:gd name="connsiteY13" fmla="*/ 478972 h 1561323"/>
              <a:gd name="connsiteX14" fmla="*/ 503853 w 2276669"/>
              <a:gd name="connsiteY14" fmla="*/ 466531 h 1561323"/>
              <a:gd name="connsiteX15" fmla="*/ 553616 w 2276669"/>
              <a:gd name="connsiteY15" fmla="*/ 447870 h 1561323"/>
              <a:gd name="connsiteX16" fmla="*/ 603379 w 2276669"/>
              <a:gd name="connsiteY16" fmla="*/ 416768 h 1561323"/>
              <a:gd name="connsiteX17" fmla="*/ 640702 w 2276669"/>
              <a:gd name="connsiteY17" fmla="*/ 410547 h 1561323"/>
              <a:gd name="connsiteX18" fmla="*/ 678024 w 2276669"/>
              <a:gd name="connsiteY18" fmla="*/ 385666 h 1561323"/>
              <a:gd name="connsiteX19" fmla="*/ 715346 w 2276669"/>
              <a:gd name="connsiteY19" fmla="*/ 373225 h 1561323"/>
              <a:gd name="connsiteX20" fmla="*/ 734008 w 2276669"/>
              <a:gd name="connsiteY20" fmla="*/ 367005 h 1561323"/>
              <a:gd name="connsiteX21" fmla="*/ 758889 w 2276669"/>
              <a:gd name="connsiteY21" fmla="*/ 354564 h 1561323"/>
              <a:gd name="connsiteX22" fmla="*/ 783771 w 2276669"/>
              <a:gd name="connsiteY22" fmla="*/ 348343 h 1561323"/>
              <a:gd name="connsiteX23" fmla="*/ 808653 w 2276669"/>
              <a:gd name="connsiteY23" fmla="*/ 335902 h 1561323"/>
              <a:gd name="connsiteX24" fmla="*/ 827314 w 2276669"/>
              <a:gd name="connsiteY24" fmla="*/ 329682 h 1561323"/>
              <a:gd name="connsiteX25" fmla="*/ 877077 w 2276669"/>
              <a:gd name="connsiteY25" fmla="*/ 304800 h 1561323"/>
              <a:gd name="connsiteX26" fmla="*/ 901959 w 2276669"/>
              <a:gd name="connsiteY26" fmla="*/ 292360 h 1561323"/>
              <a:gd name="connsiteX27" fmla="*/ 933061 w 2276669"/>
              <a:gd name="connsiteY27" fmla="*/ 286139 h 1561323"/>
              <a:gd name="connsiteX28" fmla="*/ 982824 w 2276669"/>
              <a:gd name="connsiteY28" fmla="*/ 261258 h 1561323"/>
              <a:gd name="connsiteX29" fmla="*/ 1001485 w 2276669"/>
              <a:gd name="connsiteY29" fmla="*/ 255037 h 1561323"/>
              <a:gd name="connsiteX30" fmla="*/ 1045028 w 2276669"/>
              <a:gd name="connsiteY30" fmla="*/ 242596 h 1561323"/>
              <a:gd name="connsiteX31" fmla="*/ 1088571 w 2276669"/>
              <a:gd name="connsiteY31" fmla="*/ 223935 h 1561323"/>
              <a:gd name="connsiteX32" fmla="*/ 1132114 w 2276669"/>
              <a:gd name="connsiteY32" fmla="*/ 205274 h 1561323"/>
              <a:gd name="connsiteX33" fmla="*/ 1181877 w 2276669"/>
              <a:gd name="connsiteY33" fmla="*/ 180392 h 1561323"/>
              <a:gd name="connsiteX34" fmla="*/ 1200538 w 2276669"/>
              <a:gd name="connsiteY34" fmla="*/ 167951 h 1561323"/>
              <a:gd name="connsiteX35" fmla="*/ 1262742 w 2276669"/>
              <a:gd name="connsiteY35" fmla="*/ 143070 h 1561323"/>
              <a:gd name="connsiteX36" fmla="*/ 1281404 w 2276669"/>
              <a:gd name="connsiteY36" fmla="*/ 124409 h 1561323"/>
              <a:gd name="connsiteX37" fmla="*/ 1300065 w 2276669"/>
              <a:gd name="connsiteY37" fmla="*/ 118188 h 1561323"/>
              <a:gd name="connsiteX38" fmla="*/ 1318726 w 2276669"/>
              <a:gd name="connsiteY38" fmla="*/ 105747 h 1561323"/>
              <a:gd name="connsiteX39" fmla="*/ 1343608 w 2276669"/>
              <a:gd name="connsiteY39" fmla="*/ 93307 h 1561323"/>
              <a:gd name="connsiteX40" fmla="*/ 1368489 w 2276669"/>
              <a:gd name="connsiteY40" fmla="*/ 74645 h 1561323"/>
              <a:gd name="connsiteX41" fmla="*/ 1393371 w 2276669"/>
              <a:gd name="connsiteY41" fmla="*/ 62205 h 1561323"/>
              <a:gd name="connsiteX42" fmla="*/ 1430693 w 2276669"/>
              <a:gd name="connsiteY42" fmla="*/ 37323 h 1561323"/>
              <a:gd name="connsiteX43" fmla="*/ 1449355 w 2276669"/>
              <a:gd name="connsiteY43" fmla="*/ 24882 h 1561323"/>
              <a:gd name="connsiteX44" fmla="*/ 1474236 w 2276669"/>
              <a:gd name="connsiteY44" fmla="*/ 18662 h 1561323"/>
              <a:gd name="connsiteX45" fmla="*/ 1536440 w 2276669"/>
              <a:gd name="connsiteY45" fmla="*/ 0 h 1561323"/>
              <a:gd name="connsiteX46" fmla="*/ 1660849 w 2276669"/>
              <a:gd name="connsiteY46" fmla="*/ 6221 h 1561323"/>
              <a:gd name="connsiteX47" fmla="*/ 1691951 w 2276669"/>
              <a:gd name="connsiteY47" fmla="*/ 12441 h 1561323"/>
              <a:gd name="connsiteX48" fmla="*/ 1747934 w 2276669"/>
              <a:gd name="connsiteY48" fmla="*/ 18662 h 1561323"/>
              <a:gd name="connsiteX49" fmla="*/ 1766595 w 2276669"/>
              <a:gd name="connsiteY49" fmla="*/ 24882 h 1561323"/>
              <a:gd name="connsiteX50" fmla="*/ 1835020 w 2276669"/>
              <a:gd name="connsiteY50" fmla="*/ 43543 h 1561323"/>
              <a:gd name="connsiteX51" fmla="*/ 1859902 w 2276669"/>
              <a:gd name="connsiteY51" fmla="*/ 55984 h 1561323"/>
              <a:gd name="connsiteX52" fmla="*/ 1878563 w 2276669"/>
              <a:gd name="connsiteY52" fmla="*/ 62205 h 1561323"/>
              <a:gd name="connsiteX53" fmla="*/ 1897224 w 2276669"/>
              <a:gd name="connsiteY53" fmla="*/ 74645 h 1561323"/>
              <a:gd name="connsiteX54" fmla="*/ 1971869 w 2276669"/>
              <a:gd name="connsiteY54" fmla="*/ 105747 h 1561323"/>
              <a:gd name="connsiteX55" fmla="*/ 2009191 w 2276669"/>
              <a:gd name="connsiteY55" fmla="*/ 130629 h 1561323"/>
              <a:gd name="connsiteX56" fmla="*/ 2046514 w 2276669"/>
              <a:gd name="connsiteY56" fmla="*/ 155511 h 1561323"/>
              <a:gd name="connsiteX57" fmla="*/ 2083836 w 2276669"/>
              <a:gd name="connsiteY57" fmla="*/ 192833 h 1561323"/>
              <a:gd name="connsiteX58" fmla="*/ 2108718 w 2276669"/>
              <a:gd name="connsiteY58" fmla="*/ 230156 h 1561323"/>
              <a:gd name="connsiteX59" fmla="*/ 2133600 w 2276669"/>
              <a:gd name="connsiteY59" fmla="*/ 273698 h 1561323"/>
              <a:gd name="connsiteX60" fmla="*/ 2139820 w 2276669"/>
              <a:gd name="connsiteY60" fmla="*/ 292360 h 1561323"/>
              <a:gd name="connsiteX61" fmla="*/ 2146040 w 2276669"/>
              <a:gd name="connsiteY61" fmla="*/ 317241 h 1561323"/>
              <a:gd name="connsiteX62" fmla="*/ 2158481 w 2276669"/>
              <a:gd name="connsiteY62" fmla="*/ 335902 h 1561323"/>
              <a:gd name="connsiteX63" fmla="*/ 2164702 w 2276669"/>
              <a:gd name="connsiteY63" fmla="*/ 354564 h 1561323"/>
              <a:gd name="connsiteX64" fmla="*/ 2177142 w 2276669"/>
              <a:gd name="connsiteY64" fmla="*/ 379445 h 1561323"/>
              <a:gd name="connsiteX65" fmla="*/ 2195804 w 2276669"/>
              <a:gd name="connsiteY65" fmla="*/ 416768 h 1561323"/>
              <a:gd name="connsiteX66" fmla="*/ 2208244 w 2276669"/>
              <a:gd name="connsiteY66" fmla="*/ 454090 h 1561323"/>
              <a:gd name="connsiteX67" fmla="*/ 2233126 w 2276669"/>
              <a:gd name="connsiteY67" fmla="*/ 510074 h 1561323"/>
              <a:gd name="connsiteX68" fmla="*/ 2245567 w 2276669"/>
              <a:gd name="connsiteY68" fmla="*/ 547396 h 1561323"/>
              <a:gd name="connsiteX69" fmla="*/ 2270449 w 2276669"/>
              <a:gd name="connsiteY69" fmla="*/ 590939 h 1561323"/>
              <a:gd name="connsiteX70" fmla="*/ 2276669 w 2276669"/>
              <a:gd name="connsiteY70" fmla="*/ 609600 h 1561323"/>
              <a:gd name="connsiteX71" fmla="*/ 2270449 w 2276669"/>
              <a:gd name="connsiteY71" fmla="*/ 740229 h 1561323"/>
              <a:gd name="connsiteX72" fmla="*/ 2258008 w 2276669"/>
              <a:gd name="connsiteY72" fmla="*/ 783772 h 1561323"/>
              <a:gd name="connsiteX73" fmla="*/ 2239346 w 2276669"/>
              <a:gd name="connsiteY73" fmla="*/ 796213 h 1561323"/>
              <a:gd name="connsiteX74" fmla="*/ 2208244 w 2276669"/>
              <a:gd name="connsiteY74" fmla="*/ 827315 h 1561323"/>
              <a:gd name="connsiteX75" fmla="*/ 2170922 w 2276669"/>
              <a:gd name="connsiteY75" fmla="*/ 858417 h 1561323"/>
              <a:gd name="connsiteX76" fmla="*/ 2158481 w 2276669"/>
              <a:gd name="connsiteY76" fmla="*/ 877078 h 1561323"/>
              <a:gd name="connsiteX77" fmla="*/ 2139820 w 2276669"/>
              <a:gd name="connsiteY77" fmla="*/ 889519 h 1561323"/>
              <a:gd name="connsiteX78" fmla="*/ 2114938 w 2276669"/>
              <a:gd name="connsiteY78" fmla="*/ 908180 h 1561323"/>
              <a:gd name="connsiteX79" fmla="*/ 2096277 w 2276669"/>
              <a:gd name="connsiteY79" fmla="*/ 926841 h 1561323"/>
              <a:gd name="connsiteX80" fmla="*/ 2077616 w 2276669"/>
              <a:gd name="connsiteY80" fmla="*/ 939282 h 1561323"/>
              <a:gd name="connsiteX81" fmla="*/ 2052734 w 2276669"/>
              <a:gd name="connsiteY81" fmla="*/ 964164 h 1561323"/>
              <a:gd name="connsiteX82" fmla="*/ 2015412 w 2276669"/>
              <a:gd name="connsiteY82" fmla="*/ 989045 h 1561323"/>
              <a:gd name="connsiteX83" fmla="*/ 1971869 w 2276669"/>
              <a:gd name="connsiteY83" fmla="*/ 1013927 h 1561323"/>
              <a:gd name="connsiteX84" fmla="*/ 1946987 w 2276669"/>
              <a:gd name="connsiteY84" fmla="*/ 1032588 h 1561323"/>
              <a:gd name="connsiteX85" fmla="*/ 1922106 w 2276669"/>
              <a:gd name="connsiteY85" fmla="*/ 1057470 h 1561323"/>
              <a:gd name="connsiteX86" fmla="*/ 1897224 w 2276669"/>
              <a:gd name="connsiteY86" fmla="*/ 1069911 h 1561323"/>
              <a:gd name="connsiteX87" fmla="*/ 1872342 w 2276669"/>
              <a:gd name="connsiteY87" fmla="*/ 1088572 h 1561323"/>
              <a:gd name="connsiteX88" fmla="*/ 1822579 w 2276669"/>
              <a:gd name="connsiteY88" fmla="*/ 1113453 h 1561323"/>
              <a:gd name="connsiteX89" fmla="*/ 1785257 w 2276669"/>
              <a:gd name="connsiteY89" fmla="*/ 1138335 h 1561323"/>
              <a:gd name="connsiteX90" fmla="*/ 1723053 w 2276669"/>
              <a:gd name="connsiteY90" fmla="*/ 1181878 h 1561323"/>
              <a:gd name="connsiteX91" fmla="*/ 1704391 w 2276669"/>
              <a:gd name="connsiteY91" fmla="*/ 1188098 h 1561323"/>
              <a:gd name="connsiteX92" fmla="*/ 1667069 w 2276669"/>
              <a:gd name="connsiteY92" fmla="*/ 1219200 h 1561323"/>
              <a:gd name="connsiteX93" fmla="*/ 1648408 w 2276669"/>
              <a:gd name="connsiteY93" fmla="*/ 1225421 h 1561323"/>
              <a:gd name="connsiteX94" fmla="*/ 1604865 w 2276669"/>
              <a:gd name="connsiteY94" fmla="*/ 1244082 h 1561323"/>
              <a:gd name="connsiteX95" fmla="*/ 1561322 w 2276669"/>
              <a:gd name="connsiteY95" fmla="*/ 1262743 h 1561323"/>
              <a:gd name="connsiteX96" fmla="*/ 1536440 w 2276669"/>
              <a:gd name="connsiteY96" fmla="*/ 1281405 h 1561323"/>
              <a:gd name="connsiteX97" fmla="*/ 1517779 w 2276669"/>
              <a:gd name="connsiteY97" fmla="*/ 1287625 h 1561323"/>
              <a:gd name="connsiteX98" fmla="*/ 1468016 w 2276669"/>
              <a:gd name="connsiteY98" fmla="*/ 1312507 h 1561323"/>
              <a:gd name="connsiteX99" fmla="*/ 1399591 w 2276669"/>
              <a:gd name="connsiteY99" fmla="*/ 1343609 h 1561323"/>
              <a:gd name="connsiteX100" fmla="*/ 1368489 w 2276669"/>
              <a:gd name="connsiteY100" fmla="*/ 1356049 h 1561323"/>
              <a:gd name="connsiteX101" fmla="*/ 1349828 w 2276669"/>
              <a:gd name="connsiteY101" fmla="*/ 1362270 h 1561323"/>
              <a:gd name="connsiteX102" fmla="*/ 1331167 w 2276669"/>
              <a:gd name="connsiteY102" fmla="*/ 1374711 h 1561323"/>
              <a:gd name="connsiteX103" fmla="*/ 1300065 w 2276669"/>
              <a:gd name="connsiteY103" fmla="*/ 1387151 h 1561323"/>
              <a:gd name="connsiteX104" fmla="*/ 1256522 w 2276669"/>
              <a:gd name="connsiteY104" fmla="*/ 1418253 h 1561323"/>
              <a:gd name="connsiteX105" fmla="*/ 1206759 w 2276669"/>
              <a:gd name="connsiteY105" fmla="*/ 1443135 h 1561323"/>
              <a:gd name="connsiteX106" fmla="*/ 1150775 w 2276669"/>
              <a:gd name="connsiteY106" fmla="*/ 1461796 h 1561323"/>
              <a:gd name="connsiteX107" fmla="*/ 1132114 w 2276669"/>
              <a:gd name="connsiteY107" fmla="*/ 1468017 h 1561323"/>
              <a:gd name="connsiteX108" fmla="*/ 1113453 w 2276669"/>
              <a:gd name="connsiteY108" fmla="*/ 1480458 h 1561323"/>
              <a:gd name="connsiteX109" fmla="*/ 1088571 w 2276669"/>
              <a:gd name="connsiteY109" fmla="*/ 1486678 h 1561323"/>
              <a:gd name="connsiteX110" fmla="*/ 1069910 w 2276669"/>
              <a:gd name="connsiteY110" fmla="*/ 1492898 h 1561323"/>
              <a:gd name="connsiteX111" fmla="*/ 1026367 w 2276669"/>
              <a:gd name="connsiteY111" fmla="*/ 1517780 h 1561323"/>
              <a:gd name="connsiteX112" fmla="*/ 1007706 w 2276669"/>
              <a:gd name="connsiteY112" fmla="*/ 1524000 h 1561323"/>
              <a:gd name="connsiteX113" fmla="*/ 989044 w 2276669"/>
              <a:gd name="connsiteY113" fmla="*/ 1536441 h 1561323"/>
              <a:gd name="connsiteX114" fmla="*/ 945502 w 2276669"/>
              <a:gd name="connsiteY114" fmla="*/ 1548882 h 1561323"/>
              <a:gd name="connsiteX115" fmla="*/ 908179 w 2276669"/>
              <a:gd name="connsiteY115" fmla="*/ 1561323 h 156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276669" h="1561323">
                <a:moveTo>
                  <a:pt x="0" y="671805"/>
                </a:moveTo>
                <a:lnTo>
                  <a:pt x="0" y="671805"/>
                </a:lnTo>
                <a:cubicBezTo>
                  <a:pt x="18661" y="663511"/>
                  <a:pt x="37718" y="656056"/>
                  <a:pt x="55983" y="646923"/>
                </a:cubicBezTo>
                <a:cubicBezTo>
                  <a:pt x="90047" y="629890"/>
                  <a:pt x="68026" y="623695"/>
                  <a:pt x="124408" y="609600"/>
                </a:cubicBezTo>
                <a:cubicBezTo>
                  <a:pt x="155650" y="601790"/>
                  <a:pt x="141179" y="606083"/>
                  <a:pt x="167951" y="597160"/>
                </a:cubicBezTo>
                <a:cubicBezTo>
                  <a:pt x="203806" y="573256"/>
                  <a:pt x="169224" y="593947"/>
                  <a:pt x="205273" y="578498"/>
                </a:cubicBezTo>
                <a:cubicBezTo>
                  <a:pt x="213796" y="574845"/>
                  <a:pt x="221500" y="569387"/>
                  <a:pt x="230155" y="566058"/>
                </a:cubicBezTo>
                <a:cubicBezTo>
                  <a:pt x="248514" y="558997"/>
                  <a:pt x="269771" y="558306"/>
                  <a:pt x="286138" y="547396"/>
                </a:cubicBezTo>
                <a:cubicBezTo>
                  <a:pt x="292359" y="543249"/>
                  <a:pt x="298309" y="538665"/>
                  <a:pt x="304800" y="534956"/>
                </a:cubicBezTo>
                <a:cubicBezTo>
                  <a:pt x="316900" y="528042"/>
                  <a:pt x="334069" y="519466"/>
                  <a:pt x="348342" y="516294"/>
                </a:cubicBezTo>
                <a:cubicBezTo>
                  <a:pt x="360654" y="513558"/>
                  <a:pt x="373297" y="512548"/>
                  <a:pt x="385665" y="510074"/>
                </a:cubicBezTo>
                <a:cubicBezTo>
                  <a:pt x="394048" y="508397"/>
                  <a:pt x="402252" y="505927"/>
                  <a:pt x="410546" y="503853"/>
                </a:cubicBezTo>
                <a:cubicBezTo>
                  <a:pt x="418840" y="497633"/>
                  <a:pt x="425954" y="489402"/>
                  <a:pt x="435428" y="485192"/>
                </a:cubicBezTo>
                <a:cubicBezTo>
                  <a:pt x="445089" y="480898"/>
                  <a:pt x="456330" y="481754"/>
                  <a:pt x="466530" y="478972"/>
                </a:cubicBezTo>
                <a:cubicBezTo>
                  <a:pt x="479182" y="475522"/>
                  <a:pt x="492124" y="472396"/>
                  <a:pt x="503853" y="466531"/>
                </a:cubicBezTo>
                <a:cubicBezTo>
                  <a:pt x="536381" y="450267"/>
                  <a:pt x="519738" y="456339"/>
                  <a:pt x="553616" y="447870"/>
                </a:cubicBezTo>
                <a:cubicBezTo>
                  <a:pt x="568943" y="436375"/>
                  <a:pt x="584406" y="422460"/>
                  <a:pt x="603379" y="416768"/>
                </a:cubicBezTo>
                <a:cubicBezTo>
                  <a:pt x="615460" y="413144"/>
                  <a:pt x="628261" y="412621"/>
                  <a:pt x="640702" y="410547"/>
                </a:cubicBezTo>
                <a:cubicBezTo>
                  <a:pt x="653143" y="402253"/>
                  <a:pt x="663840" y="390394"/>
                  <a:pt x="678024" y="385666"/>
                </a:cubicBezTo>
                <a:lnTo>
                  <a:pt x="715346" y="373225"/>
                </a:lnTo>
                <a:cubicBezTo>
                  <a:pt x="721567" y="371151"/>
                  <a:pt x="728143" y="369938"/>
                  <a:pt x="734008" y="367005"/>
                </a:cubicBezTo>
                <a:cubicBezTo>
                  <a:pt x="742302" y="362858"/>
                  <a:pt x="750207" y="357820"/>
                  <a:pt x="758889" y="354564"/>
                </a:cubicBezTo>
                <a:cubicBezTo>
                  <a:pt x="766894" y="351562"/>
                  <a:pt x="775766" y="351345"/>
                  <a:pt x="783771" y="348343"/>
                </a:cubicBezTo>
                <a:cubicBezTo>
                  <a:pt x="792454" y="345087"/>
                  <a:pt x="800130" y="339555"/>
                  <a:pt x="808653" y="335902"/>
                </a:cubicBezTo>
                <a:cubicBezTo>
                  <a:pt x="814680" y="333319"/>
                  <a:pt x="821345" y="332395"/>
                  <a:pt x="827314" y="329682"/>
                </a:cubicBezTo>
                <a:cubicBezTo>
                  <a:pt x="844197" y="322008"/>
                  <a:pt x="860489" y="313094"/>
                  <a:pt x="877077" y="304800"/>
                </a:cubicBezTo>
                <a:cubicBezTo>
                  <a:pt x="885371" y="300653"/>
                  <a:pt x="892866" y="294179"/>
                  <a:pt x="901959" y="292360"/>
                </a:cubicBezTo>
                <a:lnTo>
                  <a:pt x="933061" y="286139"/>
                </a:lnTo>
                <a:cubicBezTo>
                  <a:pt x="949649" y="277845"/>
                  <a:pt x="965230" y="267123"/>
                  <a:pt x="982824" y="261258"/>
                </a:cubicBezTo>
                <a:cubicBezTo>
                  <a:pt x="989044" y="259184"/>
                  <a:pt x="995180" y="256838"/>
                  <a:pt x="1001485" y="255037"/>
                </a:cubicBezTo>
                <a:cubicBezTo>
                  <a:pt x="1010795" y="252377"/>
                  <a:pt x="1035078" y="247571"/>
                  <a:pt x="1045028" y="242596"/>
                </a:cubicBezTo>
                <a:cubicBezTo>
                  <a:pt x="1087983" y="221118"/>
                  <a:pt x="1036789" y="236882"/>
                  <a:pt x="1088571" y="223935"/>
                </a:cubicBezTo>
                <a:cubicBezTo>
                  <a:pt x="1133080" y="194262"/>
                  <a:pt x="1078555" y="227590"/>
                  <a:pt x="1132114" y="205274"/>
                </a:cubicBezTo>
                <a:cubicBezTo>
                  <a:pt x="1149233" y="198141"/>
                  <a:pt x="1166446" y="190679"/>
                  <a:pt x="1181877" y="180392"/>
                </a:cubicBezTo>
                <a:cubicBezTo>
                  <a:pt x="1188097" y="176245"/>
                  <a:pt x="1193706" y="170987"/>
                  <a:pt x="1200538" y="167951"/>
                </a:cubicBezTo>
                <a:cubicBezTo>
                  <a:pt x="1224540" y="157284"/>
                  <a:pt x="1241771" y="158049"/>
                  <a:pt x="1262742" y="143070"/>
                </a:cubicBezTo>
                <a:cubicBezTo>
                  <a:pt x="1269901" y="137957"/>
                  <a:pt x="1274084" y="129289"/>
                  <a:pt x="1281404" y="124409"/>
                </a:cubicBezTo>
                <a:cubicBezTo>
                  <a:pt x="1286860" y="120772"/>
                  <a:pt x="1294200" y="121120"/>
                  <a:pt x="1300065" y="118188"/>
                </a:cubicBezTo>
                <a:cubicBezTo>
                  <a:pt x="1306752" y="114845"/>
                  <a:pt x="1312235" y="109456"/>
                  <a:pt x="1318726" y="105747"/>
                </a:cubicBezTo>
                <a:cubicBezTo>
                  <a:pt x="1326777" y="101146"/>
                  <a:pt x="1335745" y="98222"/>
                  <a:pt x="1343608" y="93307"/>
                </a:cubicBezTo>
                <a:cubicBezTo>
                  <a:pt x="1352399" y="87812"/>
                  <a:pt x="1359698" y="80140"/>
                  <a:pt x="1368489" y="74645"/>
                </a:cubicBezTo>
                <a:cubicBezTo>
                  <a:pt x="1376352" y="69730"/>
                  <a:pt x="1385420" y="66976"/>
                  <a:pt x="1393371" y="62205"/>
                </a:cubicBezTo>
                <a:cubicBezTo>
                  <a:pt x="1406192" y="54512"/>
                  <a:pt x="1418252" y="45617"/>
                  <a:pt x="1430693" y="37323"/>
                </a:cubicBezTo>
                <a:cubicBezTo>
                  <a:pt x="1436914" y="33176"/>
                  <a:pt x="1442102" y="26695"/>
                  <a:pt x="1449355" y="24882"/>
                </a:cubicBezTo>
                <a:cubicBezTo>
                  <a:pt x="1457649" y="22809"/>
                  <a:pt x="1466048" y="21118"/>
                  <a:pt x="1474236" y="18662"/>
                </a:cubicBezTo>
                <a:cubicBezTo>
                  <a:pt x="1549981" y="-4061"/>
                  <a:pt x="1479076" y="14343"/>
                  <a:pt x="1536440" y="0"/>
                </a:cubicBezTo>
                <a:cubicBezTo>
                  <a:pt x="1577910" y="2074"/>
                  <a:pt x="1619460" y="2910"/>
                  <a:pt x="1660849" y="6221"/>
                </a:cubicBezTo>
                <a:cubicBezTo>
                  <a:pt x="1671388" y="7064"/>
                  <a:pt x="1681485" y="10946"/>
                  <a:pt x="1691951" y="12441"/>
                </a:cubicBezTo>
                <a:cubicBezTo>
                  <a:pt x="1710538" y="15096"/>
                  <a:pt x="1729273" y="16588"/>
                  <a:pt x="1747934" y="18662"/>
                </a:cubicBezTo>
                <a:cubicBezTo>
                  <a:pt x="1754154" y="20735"/>
                  <a:pt x="1760269" y="23157"/>
                  <a:pt x="1766595" y="24882"/>
                </a:cubicBezTo>
                <a:cubicBezTo>
                  <a:pt x="1775307" y="27258"/>
                  <a:pt x="1818319" y="36386"/>
                  <a:pt x="1835020" y="43543"/>
                </a:cubicBezTo>
                <a:cubicBezTo>
                  <a:pt x="1843543" y="47196"/>
                  <a:pt x="1851379" y="52331"/>
                  <a:pt x="1859902" y="55984"/>
                </a:cubicBezTo>
                <a:cubicBezTo>
                  <a:pt x="1865929" y="58567"/>
                  <a:pt x="1872698" y="59273"/>
                  <a:pt x="1878563" y="62205"/>
                </a:cubicBezTo>
                <a:cubicBezTo>
                  <a:pt x="1885250" y="65548"/>
                  <a:pt x="1890353" y="71700"/>
                  <a:pt x="1897224" y="74645"/>
                </a:cubicBezTo>
                <a:cubicBezTo>
                  <a:pt x="1953718" y="98856"/>
                  <a:pt x="1884914" y="47775"/>
                  <a:pt x="1971869" y="105747"/>
                </a:cubicBezTo>
                <a:cubicBezTo>
                  <a:pt x="1984310" y="114041"/>
                  <a:pt x="1998618" y="120057"/>
                  <a:pt x="2009191" y="130629"/>
                </a:cubicBezTo>
                <a:cubicBezTo>
                  <a:pt x="2032490" y="153926"/>
                  <a:pt x="2019507" y="146508"/>
                  <a:pt x="2046514" y="155511"/>
                </a:cubicBezTo>
                <a:cubicBezTo>
                  <a:pt x="2058955" y="167952"/>
                  <a:pt x="2074077" y="178194"/>
                  <a:pt x="2083836" y="192833"/>
                </a:cubicBezTo>
                <a:lnTo>
                  <a:pt x="2108718" y="230156"/>
                </a:lnTo>
                <a:cubicBezTo>
                  <a:pt x="2121211" y="248896"/>
                  <a:pt x="2124130" y="251602"/>
                  <a:pt x="2133600" y="273698"/>
                </a:cubicBezTo>
                <a:cubicBezTo>
                  <a:pt x="2136183" y="279725"/>
                  <a:pt x="2138019" y="286055"/>
                  <a:pt x="2139820" y="292360"/>
                </a:cubicBezTo>
                <a:cubicBezTo>
                  <a:pt x="2142168" y="300580"/>
                  <a:pt x="2142672" y="309383"/>
                  <a:pt x="2146040" y="317241"/>
                </a:cubicBezTo>
                <a:cubicBezTo>
                  <a:pt x="2148985" y="324112"/>
                  <a:pt x="2155138" y="329215"/>
                  <a:pt x="2158481" y="335902"/>
                </a:cubicBezTo>
                <a:cubicBezTo>
                  <a:pt x="2161414" y="341767"/>
                  <a:pt x="2162119" y="348537"/>
                  <a:pt x="2164702" y="354564"/>
                </a:cubicBezTo>
                <a:cubicBezTo>
                  <a:pt x="2168355" y="363087"/>
                  <a:pt x="2173489" y="370922"/>
                  <a:pt x="2177142" y="379445"/>
                </a:cubicBezTo>
                <a:cubicBezTo>
                  <a:pt x="2192593" y="415497"/>
                  <a:pt x="2171898" y="380910"/>
                  <a:pt x="2195804" y="416768"/>
                </a:cubicBezTo>
                <a:cubicBezTo>
                  <a:pt x="2199951" y="429209"/>
                  <a:pt x="2202379" y="442361"/>
                  <a:pt x="2208244" y="454090"/>
                </a:cubicBezTo>
                <a:cubicBezTo>
                  <a:pt x="2221281" y="480165"/>
                  <a:pt x="2222536" y="480952"/>
                  <a:pt x="2233126" y="510074"/>
                </a:cubicBezTo>
                <a:cubicBezTo>
                  <a:pt x="2237608" y="522398"/>
                  <a:pt x="2238293" y="536485"/>
                  <a:pt x="2245567" y="547396"/>
                </a:cubicBezTo>
                <a:cubicBezTo>
                  <a:pt x="2258060" y="566135"/>
                  <a:pt x="2260980" y="568845"/>
                  <a:pt x="2270449" y="590939"/>
                </a:cubicBezTo>
                <a:cubicBezTo>
                  <a:pt x="2273032" y="596966"/>
                  <a:pt x="2274596" y="603380"/>
                  <a:pt x="2276669" y="609600"/>
                </a:cubicBezTo>
                <a:cubicBezTo>
                  <a:pt x="2274596" y="653143"/>
                  <a:pt x="2273925" y="696775"/>
                  <a:pt x="2270449" y="740229"/>
                </a:cubicBezTo>
                <a:cubicBezTo>
                  <a:pt x="2270350" y="741468"/>
                  <a:pt x="2261017" y="780011"/>
                  <a:pt x="2258008" y="783772"/>
                </a:cubicBezTo>
                <a:cubicBezTo>
                  <a:pt x="2253338" y="789610"/>
                  <a:pt x="2245567" y="792066"/>
                  <a:pt x="2239346" y="796213"/>
                </a:cubicBezTo>
                <a:cubicBezTo>
                  <a:pt x="2216540" y="830424"/>
                  <a:pt x="2239346" y="801397"/>
                  <a:pt x="2208244" y="827315"/>
                </a:cubicBezTo>
                <a:cubicBezTo>
                  <a:pt x="2160343" y="867232"/>
                  <a:pt x="2217259" y="827525"/>
                  <a:pt x="2170922" y="858417"/>
                </a:cubicBezTo>
                <a:cubicBezTo>
                  <a:pt x="2166775" y="864637"/>
                  <a:pt x="2163767" y="871792"/>
                  <a:pt x="2158481" y="877078"/>
                </a:cubicBezTo>
                <a:cubicBezTo>
                  <a:pt x="2153195" y="882364"/>
                  <a:pt x="2145903" y="885174"/>
                  <a:pt x="2139820" y="889519"/>
                </a:cubicBezTo>
                <a:cubicBezTo>
                  <a:pt x="2131384" y="895545"/>
                  <a:pt x="2122810" y="901433"/>
                  <a:pt x="2114938" y="908180"/>
                </a:cubicBezTo>
                <a:cubicBezTo>
                  <a:pt x="2108259" y="913905"/>
                  <a:pt x="2103035" y="921209"/>
                  <a:pt x="2096277" y="926841"/>
                </a:cubicBezTo>
                <a:cubicBezTo>
                  <a:pt x="2090534" y="931627"/>
                  <a:pt x="2083292" y="934417"/>
                  <a:pt x="2077616" y="939282"/>
                </a:cubicBezTo>
                <a:cubicBezTo>
                  <a:pt x="2068710" y="946915"/>
                  <a:pt x="2061893" y="956837"/>
                  <a:pt x="2052734" y="964164"/>
                </a:cubicBezTo>
                <a:cubicBezTo>
                  <a:pt x="2041059" y="973504"/>
                  <a:pt x="2027373" y="980074"/>
                  <a:pt x="2015412" y="989045"/>
                </a:cubicBezTo>
                <a:cubicBezTo>
                  <a:pt x="1985285" y="1011641"/>
                  <a:pt x="2000366" y="1004429"/>
                  <a:pt x="1971869" y="1013927"/>
                </a:cubicBezTo>
                <a:cubicBezTo>
                  <a:pt x="1963575" y="1020147"/>
                  <a:pt x="1954789" y="1025761"/>
                  <a:pt x="1946987" y="1032588"/>
                </a:cubicBezTo>
                <a:cubicBezTo>
                  <a:pt x="1938160" y="1040312"/>
                  <a:pt x="1931489" y="1050432"/>
                  <a:pt x="1922106" y="1057470"/>
                </a:cubicBezTo>
                <a:cubicBezTo>
                  <a:pt x="1914688" y="1063034"/>
                  <a:pt x="1905088" y="1064996"/>
                  <a:pt x="1897224" y="1069911"/>
                </a:cubicBezTo>
                <a:cubicBezTo>
                  <a:pt x="1888432" y="1075406"/>
                  <a:pt x="1881297" y="1083348"/>
                  <a:pt x="1872342" y="1088572"/>
                </a:cubicBezTo>
                <a:cubicBezTo>
                  <a:pt x="1856323" y="1097916"/>
                  <a:pt x="1838010" y="1103166"/>
                  <a:pt x="1822579" y="1113453"/>
                </a:cubicBezTo>
                <a:cubicBezTo>
                  <a:pt x="1810138" y="1121747"/>
                  <a:pt x="1797506" y="1129761"/>
                  <a:pt x="1785257" y="1138335"/>
                </a:cubicBezTo>
                <a:cubicBezTo>
                  <a:pt x="1772357" y="1147365"/>
                  <a:pt x="1734470" y="1178073"/>
                  <a:pt x="1723053" y="1181878"/>
                </a:cubicBezTo>
                <a:lnTo>
                  <a:pt x="1704391" y="1188098"/>
                </a:lnTo>
                <a:cubicBezTo>
                  <a:pt x="1690632" y="1201858"/>
                  <a:pt x="1684392" y="1210538"/>
                  <a:pt x="1667069" y="1219200"/>
                </a:cubicBezTo>
                <a:cubicBezTo>
                  <a:pt x="1661204" y="1222132"/>
                  <a:pt x="1654273" y="1222489"/>
                  <a:pt x="1648408" y="1225421"/>
                </a:cubicBezTo>
                <a:cubicBezTo>
                  <a:pt x="1605454" y="1246898"/>
                  <a:pt x="1656642" y="1231138"/>
                  <a:pt x="1604865" y="1244082"/>
                </a:cubicBezTo>
                <a:cubicBezTo>
                  <a:pt x="1536941" y="1289366"/>
                  <a:pt x="1641658" y="1222575"/>
                  <a:pt x="1561322" y="1262743"/>
                </a:cubicBezTo>
                <a:cubicBezTo>
                  <a:pt x="1552049" y="1267380"/>
                  <a:pt x="1545442" y="1276261"/>
                  <a:pt x="1536440" y="1281405"/>
                </a:cubicBezTo>
                <a:cubicBezTo>
                  <a:pt x="1530747" y="1284658"/>
                  <a:pt x="1523748" y="1284912"/>
                  <a:pt x="1517779" y="1287625"/>
                </a:cubicBezTo>
                <a:cubicBezTo>
                  <a:pt x="1500896" y="1295299"/>
                  <a:pt x="1485235" y="1305620"/>
                  <a:pt x="1468016" y="1312507"/>
                </a:cubicBezTo>
                <a:cubicBezTo>
                  <a:pt x="1392351" y="1342771"/>
                  <a:pt x="1486325" y="1304185"/>
                  <a:pt x="1399591" y="1343609"/>
                </a:cubicBezTo>
                <a:cubicBezTo>
                  <a:pt x="1389426" y="1348229"/>
                  <a:pt x="1378944" y="1352128"/>
                  <a:pt x="1368489" y="1356049"/>
                </a:cubicBezTo>
                <a:cubicBezTo>
                  <a:pt x="1362350" y="1358351"/>
                  <a:pt x="1355693" y="1359338"/>
                  <a:pt x="1349828" y="1362270"/>
                </a:cubicBezTo>
                <a:cubicBezTo>
                  <a:pt x="1343141" y="1365613"/>
                  <a:pt x="1337854" y="1371368"/>
                  <a:pt x="1331167" y="1374711"/>
                </a:cubicBezTo>
                <a:cubicBezTo>
                  <a:pt x="1321180" y="1379704"/>
                  <a:pt x="1310052" y="1382158"/>
                  <a:pt x="1300065" y="1387151"/>
                </a:cubicBezTo>
                <a:cubicBezTo>
                  <a:pt x="1282855" y="1395756"/>
                  <a:pt x="1273410" y="1408401"/>
                  <a:pt x="1256522" y="1418253"/>
                </a:cubicBezTo>
                <a:cubicBezTo>
                  <a:pt x="1240503" y="1427598"/>
                  <a:pt x="1224353" y="1437270"/>
                  <a:pt x="1206759" y="1443135"/>
                </a:cubicBezTo>
                <a:lnTo>
                  <a:pt x="1150775" y="1461796"/>
                </a:lnTo>
                <a:cubicBezTo>
                  <a:pt x="1144555" y="1463870"/>
                  <a:pt x="1137570" y="1464380"/>
                  <a:pt x="1132114" y="1468017"/>
                </a:cubicBezTo>
                <a:cubicBezTo>
                  <a:pt x="1125894" y="1472164"/>
                  <a:pt x="1120325" y="1477513"/>
                  <a:pt x="1113453" y="1480458"/>
                </a:cubicBezTo>
                <a:cubicBezTo>
                  <a:pt x="1105595" y="1483826"/>
                  <a:pt x="1096791" y="1484329"/>
                  <a:pt x="1088571" y="1486678"/>
                </a:cubicBezTo>
                <a:cubicBezTo>
                  <a:pt x="1082266" y="1488479"/>
                  <a:pt x="1075937" y="1490315"/>
                  <a:pt x="1069910" y="1492898"/>
                </a:cubicBezTo>
                <a:cubicBezTo>
                  <a:pt x="993570" y="1525615"/>
                  <a:pt x="1088839" y="1486544"/>
                  <a:pt x="1026367" y="1517780"/>
                </a:cubicBezTo>
                <a:cubicBezTo>
                  <a:pt x="1020502" y="1520712"/>
                  <a:pt x="1013926" y="1521927"/>
                  <a:pt x="1007706" y="1524000"/>
                </a:cubicBezTo>
                <a:cubicBezTo>
                  <a:pt x="1001485" y="1528147"/>
                  <a:pt x="995731" y="1533097"/>
                  <a:pt x="989044" y="1536441"/>
                </a:cubicBezTo>
                <a:cubicBezTo>
                  <a:pt x="978586" y="1541670"/>
                  <a:pt x="955474" y="1545890"/>
                  <a:pt x="945502" y="1548882"/>
                </a:cubicBezTo>
                <a:cubicBezTo>
                  <a:pt x="932941" y="1552650"/>
                  <a:pt x="908179" y="1561323"/>
                  <a:pt x="908179" y="1561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258009" y="3543300"/>
            <a:ext cx="752669" cy="342123"/>
          </a:xfrm>
          <a:custGeom>
            <a:avLst/>
            <a:gdLst>
              <a:gd name="connsiteX0" fmla="*/ 0 w 752669"/>
              <a:gd name="connsiteY0" fmla="*/ 342123 h 342123"/>
              <a:gd name="connsiteX1" fmla="*/ 0 w 752669"/>
              <a:gd name="connsiteY1" fmla="*/ 342123 h 342123"/>
              <a:gd name="connsiteX2" fmla="*/ 80865 w 752669"/>
              <a:gd name="connsiteY2" fmla="*/ 298580 h 342123"/>
              <a:gd name="connsiteX3" fmla="*/ 111967 w 752669"/>
              <a:gd name="connsiteY3" fmla="*/ 292360 h 342123"/>
              <a:gd name="connsiteX4" fmla="*/ 130628 w 752669"/>
              <a:gd name="connsiteY4" fmla="*/ 279919 h 342123"/>
              <a:gd name="connsiteX5" fmla="*/ 149289 w 752669"/>
              <a:gd name="connsiteY5" fmla="*/ 273698 h 342123"/>
              <a:gd name="connsiteX6" fmla="*/ 217714 w 752669"/>
              <a:gd name="connsiteY6" fmla="*/ 255037 h 342123"/>
              <a:gd name="connsiteX7" fmla="*/ 248816 w 752669"/>
              <a:gd name="connsiteY7" fmla="*/ 242596 h 342123"/>
              <a:gd name="connsiteX8" fmla="*/ 286138 w 752669"/>
              <a:gd name="connsiteY8" fmla="*/ 217715 h 342123"/>
              <a:gd name="connsiteX9" fmla="*/ 311020 w 752669"/>
              <a:gd name="connsiteY9" fmla="*/ 211494 h 342123"/>
              <a:gd name="connsiteX10" fmla="*/ 367004 w 752669"/>
              <a:gd name="connsiteY10" fmla="*/ 186613 h 342123"/>
              <a:gd name="connsiteX11" fmla="*/ 385665 w 752669"/>
              <a:gd name="connsiteY11" fmla="*/ 180392 h 342123"/>
              <a:gd name="connsiteX12" fmla="*/ 422987 w 752669"/>
              <a:gd name="connsiteY12" fmla="*/ 161731 h 342123"/>
              <a:gd name="connsiteX13" fmla="*/ 472751 w 752669"/>
              <a:gd name="connsiteY13" fmla="*/ 136849 h 342123"/>
              <a:gd name="connsiteX14" fmla="*/ 497632 w 752669"/>
              <a:gd name="connsiteY14" fmla="*/ 124409 h 342123"/>
              <a:gd name="connsiteX15" fmla="*/ 516293 w 752669"/>
              <a:gd name="connsiteY15" fmla="*/ 118188 h 342123"/>
              <a:gd name="connsiteX16" fmla="*/ 553616 w 752669"/>
              <a:gd name="connsiteY16" fmla="*/ 93306 h 342123"/>
              <a:gd name="connsiteX17" fmla="*/ 622040 w 752669"/>
              <a:gd name="connsiteY17" fmla="*/ 62204 h 342123"/>
              <a:gd name="connsiteX18" fmla="*/ 684244 w 752669"/>
              <a:gd name="connsiteY18" fmla="*/ 31102 h 342123"/>
              <a:gd name="connsiteX19" fmla="*/ 702906 w 752669"/>
              <a:gd name="connsiteY19" fmla="*/ 18662 h 342123"/>
              <a:gd name="connsiteX20" fmla="*/ 740228 w 752669"/>
              <a:gd name="connsiteY20" fmla="*/ 6221 h 342123"/>
              <a:gd name="connsiteX21" fmla="*/ 752669 w 752669"/>
              <a:gd name="connsiteY21" fmla="*/ 0 h 3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2669" h="342123">
                <a:moveTo>
                  <a:pt x="0" y="342123"/>
                </a:moveTo>
                <a:lnTo>
                  <a:pt x="0" y="342123"/>
                </a:lnTo>
                <a:cubicBezTo>
                  <a:pt x="26955" y="327609"/>
                  <a:pt x="52889" y="311014"/>
                  <a:pt x="80865" y="298580"/>
                </a:cubicBezTo>
                <a:cubicBezTo>
                  <a:pt x="90526" y="294286"/>
                  <a:pt x="102068" y="296072"/>
                  <a:pt x="111967" y="292360"/>
                </a:cubicBezTo>
                <a:cubicBezTo>
                  <a:pt x="118967" y="289735"/>
                  <a:pt x="123941" y="283262"/>
                  <a:pt x="130628" y="279919"/>
                </a:cubicBezTo>
                <a:cubicBezTo>
                  <a:pt x="136493" y="276987"/>
                  <a:pt x="142963" y="275423"/>
                  <a:pt x="149289" y="273698"/>
                </a:cubicBezTo>
                <a:cubicBezTo>
                  <a:pt x="180815" y="265100"/>
                  <a:pt x="192265" y="264580"/>
                  <a:pt x="217714" y="255037"/>
                </a:cubicBezTo>
                <a:cubicBezTo>
                  <a:pt x="228169" y="251116"/>
                  <a:pt x="239013" y="247943"/>
                  <a:pt x="248816" y="242596"/>
                </a:cubicBezTo>
                <a:cubicBezTo>
                  <a:pt x="261942" y="235436"/>
                  <a:pt x="271633" y="221342"/>
                  <a:pt x="286138" y="217715"/>
                </a:cubicBezTo>
                <a:lnTo>
                  <a:pt x="311020" y="211494"/>
                </a:lnTo>
                <a:cubicBezTo>
                  <a:pt x="340594" y="191778"/>
                  <a:pt x="322586" y="201419"/>
                  <a:pt x="367004" y="186613"/>
                </a:cubicBezTo>
                <a:cubicBezTo>
                  <a:pt x="373224" y="184540"/>
                  <a:pt x="380209" y="184029"/>
                  <a:pt x="385665" y="180392"/>
                </a:cubicBezTo>
                <a:cubicBezTo>
                  <a:pt x="409782" y="164314"/>
                  <a:pt x="397234" y="170315"/>
                  <a:pt x="422987" y="161731"/>
                </a:cubicBezTo>
                <a:cubicBezTo>
                  <a:pt x="456033" y="139701"/>
                  <a:pt x="427101" y="157138"/>
                  <a:pt x="472751" y="136849"/>
                </a:cubicBezTo>
                <a:cubicBezTo>
                  <a:pt x="481224" y="133083"/>
                  <a:pt x="489109" y="128062"/>
                  <a:pt x="497632" y="124409"/>
                </a:cubicBezTo>
                <a:cubicBezTo>
                  <a:pt x="503659" y="121826"/>
                  <a:pt x="510561" y="121372"/>
                  <a:pt x="516293" y="118188"/>
                </a:cubicBezTo>
                <a:cubicBezTo>
                  <a:pt x="529364" y="110926"/>
                  <a:pt x="539431" y="98034"/>
                  <a:pt x="553616" y="93306"/>
                </a:cubicBezTo>
                <a:cubicBezTo>
                  <a:pt x="580039" y="84499"/>
                  <a:pt x="594221" y="80749"/>
                  <a:pt x="622040" y="62204"/>
                </a:cubicBezTo>
                <a:cubicBezTo>
                  <a:pt x="666476" y="32581"/>
                  <a:pt x="644857" y="40950"/>
                  <a:pt x="684244" y="31102"/>
                </a:cubicBezTo>
                <a:cubicBezTo>
                  <a:pt x="690465" y="26955"/>
                  <a:pt x="696074" y="21698"/>
                  <a:pt x="702906" y="18662"/>
                </a:cubicBezTo>
                <a:cubicBezTo>
                  <a:pt x="714889" y="13336"/>
                  <a:pt x="728499" y="12086"/>
                  <a:pt x="740228" y="6221"/>
                </a:cubicBezTo>
                <a:lnTo>
                  <a:pt x="75266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581470" y="3593064"/>
            <a:ext cx="933061" cy="491412"/>
          </a:xfrm>
          <a:custGeom>
            <a:avLst/>
            <a:gdLst>
              <a:gd name="connsiteX0" fmla="*/ 0 w 933061"/>
              <a:gd name="connsiteY0" fmla="*/ 491412 h 491412"/>
              <a:gd name="connsiteX1" fmla="*/ 0 w 933061"/>
              <a:gd name="connsiteY1" fmla="*/ 491412 h 491412"/>
              <a:gd name="connsiteX2" fmla="*/ 174171 w 933061"/>
              <a:gd name="connsiteY2" fmla="*/ 410547 h 491412"/>
              <a:gd name="connsiteX3" fmla="*/ 192832 w 933061"/>
              <a:gd name="connsiteY3" fmla="*/ 398106 h 491412"/>
              <a:gd name="connsiteX4" fmla="*/ 223934 w 933061"/>
              <a:gd name="connsiteY4" fmla="*/ 385665 h 491412"/>
              <a:gd name="connsiteX5" fmla="*/ 267477 w 933061"/>
              <a:gd name="connsiteY5" fmla="*/ 360783 h 491412"/>
              <a:gd name="connsiteX6" fmla="*/ 317241 w 933061"/>
              <a:gd name="connsiteY6" fmla="*/ 335902 h 491412"/>
              <a:gd name="connsiteX7" fmla="*/ 348343 w 933061"/>
              <a:gd name="connsiteY7" fmla="*/ 311020 h 491412"/>
              <a:gd name="connsiteX8" fmla="*/ 373224 w 933061"/>
              <a:gd name="connsiteY8" fmla="*/ 298579 h 491412"/>
              <a:gd name="connsiteX9" fmla="*/ 391885 w 933061"/>
              <a:gd name="connsiteY9" fmla="*/ 286138 h 491412"/>
              <a:gd name="connsiteX10" fmla="*/ 441649 w 933061"/>
              <a:gd name="connsiteY10" fmla="*/ 261257 h 491412"/>
              <a:gd name="connsiteX11" fmla="*/ 466530 w 933061"/>
              <a:gd name="connsiteY11" fmla="*/ 248816 h 491412"/>
              <a:gd name="connsiteX12" fmla="*/ 516294 w 933061"/>
              <a:gd name="connsiteY12" fmla="*/ 217714 h 491412"/>
              <a:gd name="connsiteX13" fmla="*/ 559836 w 933061"/>
              <a:gd name="connsiteY13" fmla="*/ 186612 h 491412"/>
              <a:gd name="connsiteX14" fmla="*/ 609600 w 933061"/>
              <a:gd name="connsiteY14" fmla="*/ 161730 h 491412"/>
              <a:gd name="connsiteX15" fmla="*/ 628261 w 933061"/>
              <a:gd name="connsiteY15" fmla="*/ 149289 h 491412"/>
              <a:gd name="connsiteX16" fmla="*/ 665583 w 933061"/>
              <a:gd name="connsiteY16" fmla="*/ 136849 h 491412"/>
              <a:gd name="connsiteX17" fmla="*/ 690465 w 933061"/>
              <a:gd name="connsiteY17" fmla="*/ 124408 h 491412"/>
              <a:gd name="connsiteX18" fmla="*/ 752669 w 933061"/>
              <a:gd name="connsiteY18" fmla="*/ 105747 h 491412"/>
              <a:gd name="connsiteX19" fmla="*/ 796212 w 933061"/>
              <a:gd name="connsiteY19" fmla="*/ 87085 h 491412"/>
              <a:gd name="connsiteX20" fmla="*/ 814873 w 933061"/>
              <a:gd name="connsiteY20" fmla="*/ 68424 h 491412"/>
              <a:gd name="connsiteX21" fmla="*/ 852196 w 933061"/>
              <a:gd name="connsiteY21" fmla="*/ 43542 h 491412"/>
              <a:gd name="connsiteX22" fmla="*/ 870857 w 933061"/>
              <a:gd name="connsiteY22" fmla="*/ 24881 h 491412"/>
              <a:gd name="connsiteX23" fmla="*/ 895739 w 933061"/>
              <a:gd name="connsiteY23" fmla="*/ 18661 h 491412"/>
              <a:gd name="connsiteX24" fmla="*/ 914400 w 933061"/>
              <a:gd name="connsiteY24" fmla="*/ 6220 h 491412"/>
              <a:gd name="connsiteX25" fmla="*/ 933061 w 933061"/>
              <a:gd name="connsiteY25" fmla="*/ 0 h 49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33061" h="491412">
                <a:moveTo>
                  <a:pt x="0" y="491412"/>
                </a:moveTo>
                <a:lnTo>
                  <a:pt x="0" y="491412"/>
                </a:lnTo>
                <a:lnTo>
                  <a:pt x="174171" y="410547"/>
                </a:lnTo>
                <a:cubicBezTo>
                  <a:pt x="180901" y="407291"/>
                  <a:pt x="186145" y="401449"/>
                  <a:pt x="192832" y="398106"/>
                </a:cubicBezTo>
                <a:cubicBezTo>
                  <a:pt x="202819" y="393112"/>
                  <a:pt x="214173" y="391088"/>
                  <a:pt x="223934" y="385665"/>
                </a:cubicBezTo>
                <a:cubicBezTo>
                  <a:pt x="280426" y="354281"/>
                  <a:pt x="222307" y="375841"/>
                  <a:pt x="267477" y="360783"/>
                </a:cubicBezTo>
                <a:cubicBezTo>
                  <a:pt x="365790" y="287050"/>
                  <a:pt x="227388" y="385820"/>
                  <a:pt x="317241" y="335902"/>
                </a:cubicBezTo>
                <a:cubicBezTo>
                  <a:pt x="328847" y="329454"/>
                  <a:pt x="337296" y="318385"/>
                  <a:pt x="348343" y="311020"/>
                </a:cubicBezTo>
                <a:cubicBezTo>
                  <a:pt x="356058" y="305876"/>
                  <a:pt x="365173" y="303180"/>
                  <a:pt x="373224" y="298579"/>
                </a:cubicBezTo>
                <a:cubicBezTo>
                  <a:pt x="379715" y="294870"/>
                  <a:pt x="385322" y="289718"/>
                  <a:pt x="391885" y="286138"/>
                </a:cubicBezTo>
                <a:cubicBezTo>
                  <a:pt x="408166" y="277257"/>
                  <a:pt x="425061" y="269551"/>
                  <a:pt x="441649" y="261257"/>
                </a:cubicBezTo>
                <a:cubicBezTo>
                  <a:pt x="449943" y="257110"/>
                  <a:pt x="459112" y="254380"/>
                  <a:pt x="466530" y="248816"/>
                </a:cubicBezTo>
                <a:cubicBezTo>
                  <a:pt x="537024" y="195947"/>
                  <a:pt x="447977" y="260412"/>
                  <a:pt x="516294" y="217714"/>
                </a:cubicBezTo>
                <a:cubicBezTo>
                  <a:pt x="537989" y="204155"/>
                  <a:pt x="539160" y="197890"/>
                  <a:pt x="559836" y="186612"/>
                </a:cubicBezTo>
                <a:cubicBezTo>
                  <a:pt x="576117" y="177731"/>
                  <a:pt x="594169" y="172018"/>
                  <a:pt x="609600" y="161730"/>
                </a:cubicBezTo>
                <a:cubicBezTo>
                  <a:pt x="615820" y="157583"/>
                  <a:pt x="621429" y="152325"/>
                  <a:pt x="628261" y="149289"/>
                </a:cubicBezTo>
                <a:cubicBezTo>
                  <a:pt x="640244" y="143963"/>
                  <a:pt x="653854" y="142714"/>
                  <a:pt x="665583" y="136849"/>
                </a:cubicBezTo>
                <a:cubicBezTo>
                  <a:pt x="673877" y="132702"/>
                  <a:pt x="681782" y="127664"/>
                  <a:pt x="690465" y="124408"/>
                </a:cubicBezTo>
                <a:cubicBezTo>
                  <a:pt x="726173" y="111017"/>
                  <a:pt x="710145" y="127009"/>
                  <a:pt x="752669" y="105747"/>
                </a:cubicBezTo>
                <a:cubicBezTo>
                  <a:pt x="783416" y="90374"/>
                  <a:pt x="768754" y="96239"/>
                  <a:pt x="796212" y="87085"/>
                </a:cubicBezTo>
                <a:cubicBezTo>
                  <a:pt x="802432" y="80865"/>
                  <a:pt x="807929" y="73825"/>
                  <a:pt x="814873" y="68424"/>
                </a:cubicBezTo>
                <a:cubicBezTo>
                  <a:pt x="826676" y="59244"/>
                  <a:pt x="841623" y="54115"/>
                  <a:pt x="852196" y="43542"/>
                </a:cubicBezTo>
                <a:cubicBezTo>
                  <a:pt x="858416" y="37322"/>
                  <a:pt x="863219" y="29245"/>
                  <a:pt x="870857" y="24881"/>
                </a:cubicBezTo>
                <a:cubicBezTo>
                  <a:pt x="878280" y="20639"/>
                  <a:pt x="887445" y="20734"/>
                  <a:pt x="895739" y="18661"/>
                </a:cubicBezTo>
                <a:cubicBezTo>
                  <a:pt x="901959" y="14514"/>
                  <a:pt x="907713" y="9563"/>
                  <a:pt x="914400" y="6220"/>
                </a:cubicBezTo>
                <a:cubicBezTo>
                  <a:pt x="920265" y="3288"/>
                  <a:pt x="933061" y="0"/>
                  <a:pt x="93306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755641" y="4159121"/>
            <a:ext cx="690465" cy="354563"/>
          </a:xfrm>
          <a:custGeom>
            <a:avLst/>
            <a:gdLst>
              <a:gd name="connsiteX0" fmla="*/ 0 w 690465"/>
              <a:gd name="connsiteY0" fmla="*/ 354563 h 354563"/>
              <a:gd name="connsiteX1" fmla="*/ 0 w 690465"/>
              <a:gd name="connsiteY1" fmla="*/ 354563 h 354563"/>
              <a:gd name="connsiteX2" fmla="*/ 99527 w 690465"/>
              <a:gd name="connsiteY2" fmla="*/ 311020 h 354563"/>
              <a:gd name="connsiteX3" fmla="*/ 124408 w 690465"/>
              <a:gd name="connsiteY3" fmla="*/ 304800 h 354563"/>
              <a:gd name="connsiteX4" fmla="*/ 149290 w 690465"/>
              <a:gd name="connsiteY4" fmla="*/ 292359 h 354563"/>
              <a:gd name="connsiteX5" fmla="*/ 167951 w 690465"/>
              <a:gd name="connsiteY5" fmla="*/ 286139 h 354563"/>
              <a:gd name="connsiteX6" fmla="*/ 199053 w 690465"/>
              <a:gd name="connsiteY6" fmla="*/ 267477 h 354563"/>
              <a:gd name="connsiteX7" fmla="*/ 223935 w 690465"/>
              <a:gd name="connsiteY7" fmla="*/ 261257 h 354563"/>
              <a:gd name="connsiteX8" fmla="*/ 242596 w 690465"/>
              <a:gd name="connsiteY8" fmla="*/ 255036 h 354563"/>
              <a:gd name="connsiteX9" fmla="*/ 286139 w 690465"/>
              <a:gd name="connsiteY9" fmla="*/ 236375 h 354563"/>
              <a:gd name="connsiteX10" fmla="*/ 329682 w 690465"/>
              <a:gd name="connsiteY10" fmla="*/ 205273 h 354563"/>
              <a:gd name="connsiteX11" fmla="*/ 354563 w 690465"/>
              <a:gd name="connsiteY11" fmla="*/ 186612 h 354563"/>
              <a:gd name="connsiteX12" fmla="*/ 373225 w 690465"/>
              <a:gd name="connsiteY12" fmla="*/ 180392 h 354563"/>
              <a:gd name="connsiteX13" fmla="*/ 404327 w 690465"/>
              <a:gd name="connsiteY13" fmla="*/ 161730 h 354563"/>
              <a:gd name="connsiteX14" fmla="*/ 435429 w 690465"/>
              <a:gd name="connsiteY14" fmla="*/ 149290 h 354563"/>
              <a:gd name="connsiteX15" fmla="*/ 478972 w 690465"/>
              <a:gd name="connsiteY15" fmla="*/ 124408 h 354563"/>
              <a:gd name="connsiteX16" fmla="*/ 503853 w 690465"/>
              <a:gd name="connsiteY16" fmla="*/ 111967 h 354563"/>
              <a:gd name="connsiteX17" fmla="*/ 522514 w 690465"/>
              <a:gd name="connsiteY17" fmla="*/ 93306 h 354563"/>
              <a:gd name="connsiteX18" fmla="*/ 541176 w 690465"/>
              <a:gd name="connsiteY18" fmla="*/ 87085 h 354563"/>
              <a:gd name="connsiteX19" fmla="*/ 566057 w 690465"/>
              <a:gd name="connsiteY19" fmla="*/ 74645 h 354563"/>
              <a:gd name="connsiteX20" fmla="*/ 609600 w 690465"/>
              <a:gd name="connsiteY20" fmla="*/ 43543 h 354563"/>
              <a:gd name="connsiteX21" fmla="*/ 628261 w 690465"/>
              <a:gd name="connsiteY21" fmla="*/ 37322 h 354563"/>
              <a:gd name="connsiteX22" fmla="*/ 671804 w 690465"/>
              <a:gd name="connsiteY22" fmla="*/ 6220 h 354563"/>
              <a:gd name="connsiteX23" fmla="*/ 690465 w 690465"/>
              <a:gd name="connsiteY23" fmla="*/ 0 h 35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0465" h="354563">
                <a:moveTo>
                  <a:pt x="0" y="354563"/>
                </a:moveTo>
                <a:lnTo>
                  <a:pt x="0" y="354563"/>
                </a:lnTo>
                <a:cubicBezTo>
                  <a:pt x="33176" y="340049"/>
                  <a:pt x="65905" y="324469"/>
                  <a:pt x="99527" y="311020"/>
                </a:cubicBezTo>
                <a:cubicBezTo>
                  <a:pt x="107464" y="307845"/>
                  <a:pt x="116403" y="307802"/>
                  <a:pt x="124408" y="304800"/>
                </a:cubicBezTo>
                <a:cubicBezTo>
                  <a:pt x="133091" y="301544"/>
                  <a:pt x="140767" y="296012"/>
                  <a:pt x="149290" y="292359"/>
                </a:cubicBezTo>
                <a:cubicBezTo>
                  <a:pt x="155317" y="289776"/>
                  <a:pt x="162086" y="289071"/>
                  <a:pt x="167951" y="286139"/>
                </a:cubicBezTo>
                <a:cubicBezTo>
                  <a:pt x="178765" y="280732"/>
                  <a:pt x="188005" y="272387"/>
                  <a:pt x="199053" y="267477"/>
                </a:cubicBezTo>
                <a:cubicBezTo>
                  <a:pt x="206865" y="264005"/>
                  <a:pt x="215715" y="263606"/>
                  <a:pt x="223935" y="261257"/>
                </a:cubicBezTo>
                <a:cubicBezTo>
                  <a:pt x="230240" y="259456"/>
                  <a:pt x="236569" y="257619"/>
                  <a:pt x="242596" y="255036"/>
                </a:cubicBezTo>
                <a:cubicBezTo>
                  <a:pt x="296402" y="231977"/>
                  <a:pt x="242376" y="250964"/>
                  <a:pt x="286139" y="236375"/>
                </a:cubicBezTo>
                <a:cubicBezTo>
                  <a:pt x="367498" y="175357"/>
                  <a:pt x="265982" y="250774"/>
                  <a:pt x="329682" y="205273"/>
                </a:cubicBezTo>
                <a:cubicBezTo>
                  <a:pt x="338118" y="199247"/>
                  <a:pt x="345562" y="191755"/>
                  <a:pt x="354563" y="186612"/>
                </a:cubicBezTo>
                <a:cubicBezTo>
                  <a:pt x="360256" y="183359"/>
                  <a:pt x="367360" y="183324"/>
                  <a:pt x="373225" y="180392"/>
                </a:cubicBezTo>
                <a:cubicBezTo>
                  <a:pt x="384039" y="174985"/>
                  <a:pt x="393513" y="167137"/>
                  <a:pt x="404327" y="161730"/>
                </a:cubicBezTo>
                <a:cubicBezTo>
                  <a:pt x="414314" y="156736"/>
                  <a:pt x="425225" y="153825"/>
                  <a:pt x="435429" y="149290"/>
                </a:cubicBezTo>
                <a:cubicBezTo>
                  <a:pt x="477709" y="130499"/>
                  <a:pt x="443958" y="144416"/>
                  <a:pt x="478972" y="124408"/>
                </a:cubicBezTo>
                <a:cubicBezTo>
                  <a:pt x="487023" y="119807"/>
                  <a:pt x="496308" y="117357"/>
                  <a:pt x="503853" y="111967"/>
                </a:cubicBezTo>
                <a:cubicBezTo>
                  <a:pt x="511011" y="106854"/>
                  <a:pt x="515195" y="98186"/>
                  <a:pt x="522514" y="93306"/>
                </a:cubicBezTo>
                <a:cubicBezTo>
                  <a:pt x="527970" y="89669"/>
                  <a:pt x="535149" y="89668"/>
                  <a:pt x="541176" y="87085"/>
                </a:cubicBezTo>
                <a:cubicBezTo>
                  <a:pt x="549699" y="83432"/>
                  <a:pt x="558194" y="79559"/>
                  <a:pt x="566057" y="74645"/>
                </a:cubicBezTo>
                <a:cubicBezTo>
                  <a:pt x="577340" y="67593"/>
                  <a:pt x="596430" y="50128"/>
                  <a:pt x="609600" y="43543"/>
                </a:cubicBezTo>
                <a:cubicBezTo>
                  <a:pt x="615465" y="40611"/>
                  <a:pt x="622041" y="39396"/>
                  <a:pt x="628261" y="37322"/>
                </a:cubicBezTo>
                <a:cubicBezTo>
                  <a:pt x="633892" y="33099"/>
                  <a:pt x="662712" y="10766"/>
                  <a:pt x="671804" y="6220"/>
                </a:cubicBezTo>
                <a:cubicBezTo>
                  <a:pt x="677669" y="3288"/>
                  <a:pt x="690465" y="0"/>
                  <a:pt x="690465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22580" y="4084476"/>
            <a:ext cx="447869" cy="223935"/>
          </a:xfrm>
          <a:custGeom>
            <a:avLst/>
            <a:gdLst>
              <a:gd name="connsiteX0" fmla="*/ 447869 w 447869"/>
              <a:gd name="connsiteY0" fmla="*/ 223935 h 223935"/>
              <a:gd name="connsiteX1" fmla="*/ 447869 w 447869"/>
              <a:gd name="connsiteY1" fmla="*/ 223935 h 223935"/>
              <a:gd name="connsiteX2" fmla="*/ 441649 w 447869"/>
              <a:gd name="connsiteY2" fmla="*/ 161730 h 223935"/>
              <a:gd name="connsiteX3" fmla="*/ 429208 w 447869"/>
              <a:gd name="connsiteY3" fmla="*/ 143069 h 223935"/>
              <a:gd name="connsiteX4" fmla="*/ 391886 w 447869"/>
              <a:gd name="connsiteY4" fmla="*/ 118188 h 223935"/>
              <a:gd name="connsiteX5" fmla="*/ 373224 w 447869"/>
              <a:gd name="connsiteY5" fmla="*/ 99526 h 223935"/>
              <a:gd name="connsiteX6" fmla="*/ 354563 w 447869"/>
              <a:gd name="connsiteY6" fmla="*/ 93306 h 223935"/>
              <a:gd name="connsiteX7" fmla="*/ 292359 w 447869"/>
              <a:gd name="connsiteY7" fmla="*/ 55984 h 223935"/>
              <a:gd name="connsiteX8" fmla="*/ 273698 w 447869"/>
              <a:gd name="connsiteY8" fmla="*/ 43543 h 223935"/>
              <a:gd name="connsiteX9" fmla="*/ 242596 w 447869"/>
              <a:gd name="connsiteY9" fmla="*/ 37322 h 223935"/>
              <a:gd name="connsiteX10" fmla="*/ 180392 w 447869"/>
              <a:gd name="connsiteY10" fmla="*/ 12441 h 223935"/>
              <a:gd name="connsiteX11" fmla="*/ 105747 w 447869"/>
              <a:gd name="connsiteY11" fmla="*/ 0 h 223935"/>
              <a:gd name="connsiteX12" fmla="*/ 0 w 447869"/>
              <a:gd name="connsiteY12" fmla="*/ 6220 h 2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7869" h="223935">
                <a:moveTo>
                  <a:pt x="447869" y="223935"/>
                </a:moveTo>
                <a:lnTo>
                  <a:pt x="447869" y="223935"/>
                </a:lnTo>
                <a:cubicBezTo>
                  <a:pt x="445796" y="203200"/>
                  <a:pt x="446335" y="182035"/>
                  <a:pt x="441649" y="161730"/>
                </a:cubicBezTo>
                <a:cubicBezTo>
                  <a:pt x="439968" y="154445"/>
                  <a:pt x="434834" y="147992"/>
                  <a:pt x="429208" y="143069"/>
                </a:cubicBezTo>
                <a:cubicBezTo>
                  <a:pt x="417956" y="133223"/>
                  <a:pt x="402458" y="128760"/>
                  <a:pt x="391886" y="118188"/>
                </a:cubicBezTo>
                <a:cubicBezTo>
                  <a:pt x="385665" y="111967"/>
                  <a:pt x="380544" y="104406"/>
                  <a:pt x="373224" y="99526"/>
                </a:cubicBezTo>
                <a:cubicBezTo>
                  <a:pt x="367768" y="95889"/>
                  <a:pt x="360783" y="95379"/>
                  <a:pt x="354563" y="93306"/>
                </a:cubicBezTo>
                <a:cubicBezTo>
                  <a:pt x="263263" y="32438"/>
                  <a:pt x="359306" y="94238"/>
                  <a:pt x="292359" y="55984"/>
                </a:cubicBezTo>
                <a:cubicBezTo>
                  <a:pt x="285868" y="52275"/>
                  <a:pt x="280698" y="46168"/>
                  <a:pt x="273698" y="43543"/>
                </a:cubicBezTo>
                <a:cubicBezTo>
                  <a:pt x="263799" y="39831"/>
                  <a:pt x="252963" y="39396"/>
                  <a:pt x="242596" y="37322"/>
                </a:cubicBezTo>
                <a:cubicBezTo>
                  <a:pt x="224101" y="28074"/>
                  <a:pt x="200892" y="15004"/>
                  <a:pt x="180392" y="12441"/>
                </a:cubicBezTo>
                <a:cubicBezTo>
                  <a:pt x="122146" y="5159"/>
                  <a:pt x="146847" y="10274"/>
                  <a:pt x="105747" y="0"/>
                </a:cubicBezTo>
                <a:lnTo>
                  <a:pt x="0" y="622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548882" y="4196443"/>
            <a:ext cx="99527" cy="398106"/>
          </a:xfrm>
          <a:custGeom>
            <a:avLst/>
            <a:gdLst>
              <a:gd name="connsiteX0" fmla="*/ 68424 w 99527"/>
              <a:gd name="connsiteY0" fmla="*/ 0 h 398106"/>
              <a:gd name="connsiteX1" fmla="*/ 68424 w 99527"/>
              <a:gd name="connsiteY1" fmla="*/ 0 h 398106"/>
              <a:gd name="connsiteX2" fmla="*/ 18661 w 99527"/>
              <a:gd name="connsiteY2" fmla="*/ 93306 h 398106"/>
              <a:gd name="connsiteX3" fmla="*/ 6220 w 99527"/>
              <a:gd name="connsiteY3" fmla="*/ 130629 h 398106"/>
              <a:gd name="connsiteX4" fmla="*/ 0 w 99527"/>
              <a:gd name="connsiteY4" fmla="*/ 149290 h 398106"/>
              <a:gd name="connsiteX5" fmla="*/ 6220 w 99527"/>
              <a:gd name="connsiteY5" fmla="*/ 248817 h 398106"/>
              <a:gd name="connsiteX6" fmla="*/ 31102 w 99527"/>
              <a:gd name="connsiteY6" fmla="*/ 298580 h 398106"/>
              <a:gd name="connsiteX7" fmla="*/ 37322 w 99527"/>
              <a:gd name="connsiteY7" fmla="*/ 317241 h 398106"/>
              <a:gd name="connsiteX8" fmla="*/ 55984 w 99527"/>
              <a:gd name="connsiteY8" fmla="*/ 335902 h 398106"/>
              <a:gd name="connsiteX9" fmla="*/ 80865 w 99527"/>
              <a:gd name="connsiteY9" fmla="*/ 379445 h 398106"/>
              <a:gd name="connsiteX10" fmla="*/ 99527 w 99527"/>
              <a:gd name="connsiteY10" fmla="*/ 398106 h 39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527" h="398106">
                <a:moveTo>
                  <a:pt x="68424" y="0"/>
                </a:moveTo>
                <a:lnTo>
                  <a:pt x="68424" y="0"/>
                </a:lnTo>
                <a:cubicBezTo>
                  <a:pt x="23831" y="66891"/>
                  <a:pt x="38193" y="34710"/>
                  <a:pt x="18661" y="93306"/>
                </a:cubicBezTo>
                <a:lnTo>
                  <a:pt x="6220" y="130629"/>
                </a:lnTo>
                <a:lnTo>
                  <a:pt x="0" y="149290"/>
                </a:lnTo>
                <a:cubicBezTo>
                  <a:pt x="2073" y="182466"/>
                  <a:pt x="-560" y="216275"/>
                  <a:pt x="6220" y="248817"/>
                </a:cubicBezTo>
                <a:cubicBezTo>
                  <a:pt x="10002" y="266973"/>
                  <a:pt x="25238" y="280986"/>
                  <a:pt x="31102" y="298580"/>
                </a:cubicBezTo>
                <a:cubicBezTo>
                  <a:pt x="33175" y="304800"/>
                  <a:pt x="33685" y="311785"/>
                  <a:pt x="37322" y="317241"/>
                </a:cubicBezTo>
                <a:cubicBezTo>
                  <a:pt x="42202" y="324561"/>
                  <a:pt x="49763" y="329682"/>
                  <a:pt x="55984" y="335902"/>
                </a:cubicBezTo>
                <a:cubicBezTo>
                  <a:pt x="63590" y="351115"/>
                  <a:pt x="69873" y="366255"/>
                  <a:pt x="80865" y="379445"/>
                </a:cubicBezTo>
                <a:cubicBezTo>
                  <a:pt x="86497" y="386203"/>
                  <a:pt x="99527" y="398106"/>
                  <a:pt x="99527" y="3981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828800" y="4370615"/>
            <a:ext cx="304800" cy="155510"/>
          </a:xfrm>
          <a:custGeom>
            <a:avLst/>
            <a:gdLst>
              <a:gd name="connsiteX0" fmla="*/ 0 w 304800"/>
              <a:gd name="connsiteY0" fmla="*/ 155510 h 155510"/>
              <a:gd name="connsiteX1" fmla="*/ 0 w 304800"/>
              <a:gd name="connsiteY1" fmla="*/ 155510 h 155510"/>
              <a:gd name="connsiteX2" fmla="*/ 205274 w 304800"/>
              <a:gd name="connsiteY2" fmla="*/ 149289 h 155510"/>
              <a:gd name="connsiteX3" fmla="*/ 230155 w 304800"/>
              <a:gd name="connsiteY3" fmla="*/ 143069 h 155510"/>
              <a:gd name="connsiteX4" fmla="*/ 267478 w 304800"/>
              <a:gd name="connsiteY4" fmla="*/ 118187 h 155510"/>
              <a:gd name="connsiteX5" fmla="*/ 292360 w 304800"/>
              <a:gd name="connsiteY5" fmla="*/ 74645 h 155510"/>
              <a:gd name="connsiteX6" fmla="*/ 304800 w 304800"/>
              <a:gd name="connsiteY6" fmla="*/ 37322 h 155510"/>
              <a:gd name="connsiteX7" fmla="*/ 298580 w 304800"/>
              <a:gd name="connsiteY7" fmla="*/ 0 h 15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" h="155510">
                <a:moveTo>
                  <a:pt x="0" y="155510"/>
                </a:moveTo>
                <a:lnTo>
                  <a:pt x="0" y="155510"/>
                </a:lnTo>
                <a:cubicBezTo>
                  <a:pt x="68425" y="153436"/>
                  <a:pt x="136918" y="152984"/>
                  <a:pt x="205274" y="149289"/>
                </a:cubicBezTo>
                <a:cubicBezTo>
                  <a:pt x="213810" y="148828"/>
                  <a:pt x="222509" y="146892"/>
                  <a:pt x="230155" y="143069"/>
                </a:cubicBezTo>
                <a:cubicBezTo>
                  <a:pt x="243529" y="136382"/>
                  <a:pt x="267478" y="118187"/>
                  <a:pt x="267478" y="118187"/>
                </a:cubicBezTo>
                <a:cubicBezTo>
                  <a:pt x="278698" y="101357"/>
                  <a:pt x="284469" y="94372"/>
                  <a:pt x="292360" y="74645"/>
                </a:cubicBezTo>
                <a:cubicBezTo>
                  <a:pt x="297230" y="62469"/>
                  <a:pt x="304800" y="37322"/>
                  <a:pt x="304800" y="37322"/>
                </a:cubicBezTo>
                <a:lnTo>
                  <a:pt x="29858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333776" y="1341276"/>
            <a:ext cx="81228" cy="149290"/>
          </a:xfrm>
          <a:custGeom>
            <a:avLst/>
            <a:gdLst>
              <a:gd name="connsiteX0" fmla="*/ 81228 w 81228"/>
              <a:gd name="connsiteY0" fmla="*/ 0 h 149290"/>
              <a:gd name="connsiteX1" fmla="*/ 81228 w 81228"/>
              <a:gd name="connsiteY1" fmla="*/ 0 h 149290"/>
              <a:gd name="connsiteX2" fmla="*/ 31465 w 81228"/>
              <a:gd name="connsiteY2" fmla="*/ 55984 h 149290"/>
              <a:gd name="connsiteX3" fmla="*/ 12804 w 81228"/>
              <a:gd name="connsiteY3" fmla="*/ 80865 h 149290"/>
              <a:gd name="connsiteX4" fmla="*/ 6584 w 81228"/>
              <a:gd name="connsiteY4" fmla="*/ 105747 h 149290"/>
              <a:gd name="connsiteX5" fmla="*/ 363 w 81228"/>
              <a:gd name="connsiteY5" fmla="*/ 149290 h 14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28" h="149290">
                <a:moveTo>
                  <a:pt x="81228" y="0"/>
                </a:moveTo>
                <a:lnTo>
                  <a:pt x="81228" y="0"/>
                </a:lnTo>
                <a:cubicBezTo>
                  <a:pt x="64640" y="18661"/>
                  <a:pt x="47593" y="36924"/>
                  <a:pt x="31465" y="55984"/>
                </a:cubicBezTo>
                <a:cubicBezTo>
                  <a:pt x="24768" y="63898"/>
                  <a:pt x="17440" y="71592"/>
                  <a:pt x="12804" y="80865"/>
                </a:cubicBezTo>
                <a:cubicBezTo>
                  <a:pt x="8981" y="88512"/>
                  <a:pt x="8933" y="97527"/>
                  <a:pt x="6584" y="105747"/>
                </a:cubicBezTo>
                <a:cubicBezTo>
                  <a:pt x="-2260" y="136701"/>
                  <a:pt x="363" y="112254"/>
                  <a:pt x="363" y="1492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40829" y="1310174"/>
            <a:ext cx="80869" cy="143069"/>
          </a:xfrm>
          <a:custGeom>
            <a:avLst/>
            <a:gdLst>
              <a:gd name="connsiteX0" fmla="*/ 80869 w 80869"/>
              <a:gd name="connsiteY0" fmla="*/ 0 h 143069"/>
              <a:gd name="connsiteX1" fmla="*/ 80869 w 80869"/>
              <a:gd name="connsiteY1" fmla="*/ 0 h 143069"/>
              <a:gd name="connsiteX2" fmla="*/ 43547 w 80869"/>
              <a:gd name="connsiteY2" fmla="*/ 49763 h 143069"/>
              <a:gd name="connsiteX3" fmla="*/ 31106 w 80869"/>
              <a:gd name="connsiteY3" fmla="*/ 68424 h 143069"/>
              <a:gd name="connsiteX4" fmla="*/ 24886 w 80869"/>
              <a:gd name="connsiteY4" fmla="*/ 87086 h 143069"/>
              <a:gd name="connsiteX5" fmla="*/ 4 w 80869"/>
              <a:gd name="connsiteY5" fmla="*/ 143069 h 1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9" h="143069">
                <a:moveTo>
                  <a:pt x="80869" y="0"/>
                </a:moveTo>
                <a:lnTo>
                  <a:pt x="80869" y="0"/>
                </a:lnTo>
                <a:cubicBezTo>
                  <a:pt x="68428" y="16588"/>
                  <a:pt x="55742" y="32994"/>
                  <a:pt x="43547" y="49763"/>
                </a:cubicBezTo>
                <a:cubicBezTo>
                  <a:pt x="39150" y="55809"/>
                  <a:pt x="34449" y="61737"/>
                  <a:pt x="31106" y="68424"/>
                </a:cubicBezTo>
                <a:cubicBezTo>
                  <a:pt x="28174" y="74289"/>
                  <a:pt x="27599" y="81117"/>
                  <a:pt x="24886" y="87086"/>
                </a:cubicBezTo>
                <a:cubicBezTo>
                  <a:pt x="-923" y="143867"/>
                  <a:pt x="4" y="117726"/>
                  <a:pt x="4" y="14306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410270" y="2604019"/>
            <a:ext cx="136849" cy="55983"/>
          </a:xfrm>
          <a:custGeom>
            <a:avLst/>
            <a:gdLst>
              <a:gd name="connsiteX0" fmla="*/ 0 w 136849"/>
              <a:gd name="connsiteY0" fmla="*/ 55983 h 55983"/>
              <a:gd name="connsiteX1" fmla="*/ 0 w 136849"/>
              <a:gd name="connsiteY1" fmla="*/ 55983 h 55983"/>
              <a:gd name="connsiteX2" fmla="*/ 62204 w 136849"/>
              <a:gd name="connsiteY2" fmla="*/ 37322 h 55983"/>
              <a:gd name="connsiteX3" fmla="*/ 99526 w 136849"/>
              <a:gd name="connsiteY3" fmla="*/ 24881 h 55983"/>
              <a:gd name="connsiteX4" fmla="*/ 136849 w 136849"/>
              <a:gd name="connsiteY4" fmla="*/ 0 h 5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49" h="55983">
                <a:moveTo>
                  <a:pt x="0" y="55983"/>
                </a:moveTo>
                <a:lnTo>
                  <a:pt x="0" y="55983"/>
                </a:lnTo>
                <a:lnTo>
                  <a:pt x="62204" y="37322"/>
                </a:lnTo>
                <a:cubicBezTo>
                  <a:pt x="74721" y="33411"/>
                  <a:pt x="88615" y="32155"/>
                  <a:pt x="99526" y="24881"/>
                </a:cubicBezTo>
                <a:lnTo>
                  <a:pt x="13684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428931" y="2691104"/>
            <a:ext cx="143069" cy="24882"/>
          </a:xfrm>
          <a:custGeom>
            <a:avLst/>
            <a:gdLst>
              <a:gd name="connsiteX0" fmla="*/ 0 w 143069"/>
              <a:gd name="connsiteY0" fmla="*/ 24882 h 24882"/>
              <a:gd name="connsiteX1" fmla="*/ 0 w 143069"/>
              <a:gd name="connsiteY1" fmla="*/ 24882 h 24882"/>
              <a:gd name="connsiteX2" fmla="*/ 55984 w 143069"/>
              <a:gd name="connsiteY2" fmla="*/ 18662 h 24882"/>
              <a:gd name="connsiteX3" fmla="*/ 93306 w 143069"/>
              <a:gd name="connsiteY3" fmla="*/ 6221 h 24882"/>
              <a:gd name="connsiteX4" fmla="*/ 111967 w 143069"/>
              <a:gd name="connsiteY4" fmla="*/ 0 h 24882"/>
              <a:gd name="connsiteX5" fmla="*/ 143069 w 143069"/>
              <a:gd name="connsiteY5" fmla="*/ 0 h 2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069" h="24882">
                <a:moveTo>
                  <a:pt x="0" y="24882"/>
                </a:moveTo>
                <a:lnTo>
                  <a:pt x="0" y="24882"/>
                </a:lnTo>
                <a:cubicBezTo>
                  <a:pt x="18661" y="22809"/>
                  <a:pt x="37572" y="22344"/>
                  <a:pt x="55984" y="18662"/>
                </a:cubicBezTo>
                <a:cubicBezTo>
                  <a:pt x="68843" y="16090"/>
                  <a:pt x="80865" y="10368"/>
                  <a:pt x="93306" y="6221"/>
                </a:cubicBezTo>
                <a:cubicBezTo>
                  <a:pt x="99526" y="4147"/>
                  <a:pt x="105410" y="0"/>
                  <a:pt x="111967" y="0"/>
                </a:cubicBezTo>
                <a:lnTo>
                  <a:pt x="14306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3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5477" y="1181100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5"/>
                </a:solidFill>
              </a:rPr>
              <a:t>CodeLabratories</a:t>
            </a:r>
            <a:r>
              <a:rPr lang="en-US" sz="3200" dirty="0" smtClean="0">
                <a:solidFill>
                  <a:schemeClr val="accent5"/>
                </a:solidFill>
              </a:rPr>
              <a:t> NUI SDK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8477" y="1664850"/>
            <a:ext cx="1335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5"/>
                </a:solidFill>
              </a:rPr>
              <a:t>NKinect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3771900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</a:rPr>
              <a:t>OpenKinect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47" y="2818538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OpenNI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80755" y="3504338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NITE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563129" y="2247900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PrimeSense</a:t>
            </a:r>
            <a:endParaRPr lang="en-US" sz="3200" dirty="0"/>
          </a:p>
        </p:txBody>
      </p:sp>
      <p:sp>
        <p:nvSpPr>
          <p:cNvPr id="11" name="Freeform 10"/>
          <p:cNvSpPr/>
          <p:nvPr/>
        </p:nvSpPr>
        <p:spPr>
          <a:xfrm>
            <a:off x="6127102" y="1753702"/>
            <a:ext cx="2756136" cy="2563261"/>
          </a:xfrm>
          <a:custGeom>
            <a:avLst/>
            <a:gdLst>
              <a:gd name="connsiteX0" fmla="*/ 1455576 w 2756136"/>
              <a:gd name="connsiteY0" fmla="*/ 131082 h 2563261"/>
              <a:gd name="connsiteX1" fmla="*/ 1455576 w 2756136"/>
              <a:gd name="connsiteY1" fmla="*/ 131082 h 2563261"/>
              <a:gd name="connsiteX2" fmla="*/ 1275184 w 2756136"/>
              <a:gd name="connsiteY2" fmla="*/ 112420 h 2563261"/>
              <a:gd name="connsiteX3" fmla="*/ 1032588 w 2756136"/>
              <a:gd name="connsiteY3" fmla="*/ 93759 h 2563261"/>
              <a:gd name="connsiteX4" fmla="*/ 808653 w 2756136"/>
              <a:gd name="connsiteY4" fmla="*/ 81318 h 2563261"/>
              <a:gd name="connsiteX5" fmla="*/ 597159 w 2756136"/>
              <a:gd name="connsiteY5" fmla="*/ 87539 h 2563261"/>
              <a:gd name="connsiteX6" fmla="*/ 566057 w 2756136"/>
              <a:gd name="connsiteY6" fmla="*/ 99980 h 2563261"/>
              <a:gd name="connsiteX7" fmla="*/ 522514 w 2756136"/>
              <a:gd name="connsiteY7" fmla="*/ 106200 h 2563261"/>
              <a:gd name="connsiteX8" fmla="*/ 491412 w 2756136"/>
              <a:gd name="connsiteY8" fmla="*/ 112420 h 2563261"/>
              <a:gd name="connsiteX9" fmla="*/ 472751 w 2756136"/>
              <a:gd name="connsiteY9" fmla="*/ 124861 h 2563261"/>
              <a:gd name="connsiteX10" fmla="*/ 454090 w 2756136"/>
              <a:gd name="connsiteY10" fmla="*/ 131082 h 2563261"/>
              <a:gd name="connsiteX11" fmla="*/ 435429 w 2756136"/>
              <a:gd name="connsiteY11" fmla="*/ 149743 h 2563261"/>
              <a:gd name="connsiteX12" fmla="*/ 398106 w 2756136"/>
              <a:gd name="connsiteY12" fmla="*/ 174625 h 2563261"/>
              <a:gd name="connsiteX13" fmla="*/ 354563 w 2756136"/>
              <a:gd name="connsiteY13" fmla="*/ 236829 h 2563261"/>
              <a:gd name="connsiteX14" fmla="*/ 317241 w 2756136"/>
              <a:gd name="connsiteY14" fmla="*/ 286592 h 2563261"/>
              <a:gd name="connsiteX15" fmla="*/ 292359 w 2756136"/>
              <a:gd name="connsiteY15" fmla="*/ 317694 h 2563261"/>
              <a:gd name="connsiteX16" fmla="*/ 279918 w 2756136"/>
              <a:gd name="connsiteY16" fmla="*/ 348796 h 2563261"/>
              <a:gd name="connsiteX17" fmla="*/ 242596 w 2756136"/>
              <a:gd name="connsiteY17" fmla="*/ 398559 h 2563261"/>
              <a:gd name="connsiteX18" fmla="*/ 211494 w 2756136"/>
              <a:gd name="connsiteY18" fmla="*/ 485645 h 2563261"/>
              <a:gd name="connsiteX19" fmla="*/ 186612 w 2756136"/>
              <a:gd name="connsiteY19" fmla="*/ 541629 h 2563261"/>
              <a:gd name="connsiteX20" fmla="*/ 180392 w 2756136"/>
              <a:gd name="connsiteY20" fmla="*/ 566510 h 2563261"/>
              <a:gd name="connsiteX21" fmla="*/ 161731 w 2756136"/>
              <a:gd name="connsiteY21" fmla="*/ 610053 h 2563261"/>
              <a:gd name="connsiteX22" fmla="*/ 149290 w 2756136"/>
              <a:gd name="connsiteY22" fmla="*/ 647376 h 2563261"/>
              <a:gd name="connsiteX23" fmla="*/ 118188 w 2756136"/>
              <a:gd name="connsiteY23" fmla="*/ 715800 h 2563261"/>
              <a:gd name="connsiteX24" fmla="*/ 99527 w 2756136"/>
              <a:gd name="connsiteY24" fmla="*/ 759343 h 2563261"/>
              <a:gd name="connsiteX25" fmla="*/ 87086 w 2756136"/>
              <a:gd name="connsiteY25" fmla="*/ 796665 h 2563261"/>
              <a:gd name="connsiteX26" fmla="*/ 68425 w 2756136"/>
              <a:gd name="connsiteY26" fmla="*/ 827767 h 2563261"/>
              <a:gd name="connsiteX27" fmla="*/ 49763 w 2756136"/>
              <a:gd name="connsiteY27" fmla="*/ 896192 h 2563261"/>
              <a:gd name="connsiteX28" fmla="*/ 43543 w 2756136"/>
              <a:gd name="connsiteY28" fmla="*/ 921074 h 2563261"/>
              <a:gd name="connsiteX29" fmla="*/ 31102 w 2756136"/>
              <a:gd name="connsiteY29" fmla="*/ 977057 h 2563261"/>
              <a:gd name="connsiteX30" fmla="*/ 24882 w 2756136"/>
              <a:gd name="connsiteY30" fmla="*/ 1008159 h 2563261"/>
              <a:gd name="connsiteX31" fmla="*/ 12441 w 2756136"/>
              <a:gd name="connsiteY31" fmla="*/ 1057922 h 2563261"/>
              <a:gd name="connsiteX32" fmla="*/ 6220 w 2756136"/>
              <a:gd name="connsiteY32" fmla="*/ 1138788 h 2563261"/>
              <a:gd name="connsiteX33" fmla="*/ 0 w 2756136"/>
              <a:gd name="connsiteY33" fmla="*/ 1207212 h 2563261"/>
              <a:gd name="connsiteX34" fmla="*/ 6220 w 2756136"/>
              <a:gd name="connsiteY34" fmla="*/ 1505792 h 2563261"/>
              <a:gd name="connsiteX35" fmla="*/ 12441 w 2756136"/>
              <a:gd name="connsiteY35" fmla="*/ 1543114 h 2563261"/>
              <a:gd name="connsiteX36" fmla="*/ 24882 w 2756136"/>
              <a:gd name="connsiteY36" fmla="*/ 1586657 h 2563261"/>
              <a:gd name="connsiteX37" fmla="*/ 31102 w 2756136"/>
              <a:gd name="connsiteY37" fmla="*/ 1611539 h 2563261"/>
              <a:gd name="connsiteX38" fmla="*/ 43543 w 2756136"/>
              <a:gd name="connsiteY38" fmla="*/ 1655082 h 2563261"/>
              <a:gd name="connsiteX39" fmla="*/ 49763 w 2756136"/>
              <a:gd name="connsiteY39" fmla="*/ 1692404 h 2563261"/>
              <a:gd name="connsiteX40" fmla="*/ 93306 w 2756136"/>
              <a:gd name="connsiteY40" fmla="*/ 1760829 h 2563261"/>
              <a:gd name="connsiteX41" fmla="*/ 130629 w 2756136"/>
              <a:gd name="connsiteY41" fmla="*/ 1835474 h 2563261"/>
              <a:gd name="connsiteX42" fmla="*/ 167951 w 2756136"/>
              <a:gd name="connsiteY42" fmla="*/ 1903898 h 2563261"/>
              <a:gd name="connsiteX43" fmla="*/ 230155 w 2756136"/>
              <a:gd name="connsiteY43" fmla="*/ 1978543 h 2563261"/>
              <a:gd name="connsiteX44" fmla="*/ 273698 w 2756136"/>
              <a:gd name="connsiteY44" fmla="*/ 2040747 h 2563261"/>
              <a:gd name="connsiteX45" fmla="*/ 304800 w 2756136"/>
              <a:gd name="connsiteY45" fmla="*/ 2065629 h 2563261"/>
              <a:gd name="connsiteX46" fmla="*/ 373225 w 2756136"/>
              <a:gd name="connsiteY46" fmla="*/ 2140274 h 2563261"/>
              <a:gd name="connsiteX47" fmla="*/ 454090 w 2756136"/>
              <a:gd name="connsiteY47" fmla="*/ 2190037 h 2563261"/>
              <a:gd name="connsiteX48" fmla="*/ 485192 w 2756136"/>
              <a:gd name="connsiteY48" fmla="*/ 2221139 h 2563261"/>
              <a:gd name="connsiteX49" fmla="*/ 572278 w 2756136"/>
              <a:gd name="connsiteY49" fmla="*/ 2264682 h 2563261"/>
              <a:gd name="connsiteX50" fmla="*/ 653143 w 2756136"/>
              <a:gd name="connsiteY50" fmla="*/ 2314445 h 2563261"/>
              <a:gd name="connsiteX51" fmla="*/ 690465 w 2756136"/>
              <a:gd name="connsiteY51" fmla="*/ 2326886 h 2563261"/>
              <a:gd name="connsiteX52" fmla="*/ 765110 w 2756136"/>
              <a:gd name="connsiteY52" fmla="*/ 2370429 h 2563261"/>
              <a:gd name="connsiteX53" fmla="*/ 814874 w 2756136"/>
              <a:gd name="connsiteY53" fmla="*/ 2382869 h 2563261"/>
              <a:gd name="connsiteX54" fmla="*/ 883298 w 2756136"/>
              <a:gd name="connsiteY54" fmla="*/ 2413971 h 2563261"/>
              <a:gd name="connsiteX55" fmla="*/ 939282 w 2756136"/>
              <a:gd name="connsiteY55" fmla="*/ 2432633 h 2563261"/>
              <a:gd name="connsiteX56" fmla="*/ 1013927 w 2756136"/>
              <a:gd name="connsiteY56" fmla="*/ 2457514 h 2563261"/>
              <a:gd name="connsiteX57" fmla="*/ 1057469 w 2756136"/>
              <a:gd name="connsiteY57" fmla="*/ 2476176 h 2563261"/>
              <a:gd name="connsiteX58" fmla="*/ 1094792 w 2756136"/>
              <a:gd name="connsiteY58" fmla="*/ 2482396 h 2563261"/>
              <a:gd name="connsiteX59" fmla="*/ 1138335 w 2756136"/>
              <a:gd name="connsiteY59" fmla="*/ 2494837 h 2563261"/>
              <a:gd name="connsiteX60" fmla="*/ 1188098 w 2756136"/>
              <a:gd name="connsiteY60" fmla="*/ 2507278 h 2563261"/>
              <a:gd name="connsiteX61" fmla="*/ 1237861 w 2756136"/>
              <a:gd name="connsiteY61" fmla="*/ 2525939 h 2563261"/>
              <a:gd name="connsiteX62" fmla="*/ 1337388 w 2756136"/>
              <a:gd name="connsiteY62" fmla="*/ 2538380 h 2563261"/>
              <a:gd name="connsiteX63" fmla="*/ 1461796 w 2756136"/>
              <a:gd name="connsiteY63" fmla="*/ 2557041 h 2563261"/>
              <a:gd name="connsiteX64" fmla="*/ 1548882 w 2756136"/>
              <a:gd name="connsiteY64" fmla="*/ 2563261 h 2563261"/>
              <a:gd name="connsiteX65" fmla="*/ 1897225 w 2756136"/>
              <a:gd name="connsiteY65" fmla="*/ 2544600 h 2563261"/>
              <a:gd name="connsiteX66" fmla="*/ 1959429 w 2756136"/>
              <a:gd name="connsiteY66" fmla="*/ 2538380 h 2563261"/>
              <a:gd name="connsiteX67" fmla="*/ 2009192 w 2756136"/>
              <a:gd name="connsiteY67" fmla="*/ 2519718 h 2563261"/>
              <a:gd name="connsiteX68" fmla="*/ 2058955 w 2756136"/>
              <a:gd name="connsiteY68" fmla="*/ 2507278 h 2563261"/>
              <a:gd name="connsiteX69" fmla="*/ 2121159 w 2756136"/>
              <a:gd name="connsiteY69" fmla="*/ 2494837 h 2563261"/>
              <a:gd name="connsiteX70" fmla="*/ 2220686 w 2756136"/>
              <a:gd name="connsiteY70" fmla="*/ 2457514 h 2563261"/>
              <a:gd name="connsiteX71" fmla="*/ 2313992 w 2756136"/>
              <a:gd name="connsiteY71" fmla="*/ 2426412 h 2563261"/>
              <a:gd name="connsiteX72" fmla="*/ 2407298 w 2756136"/>
              <a:gd name="connsiteY72" fmla="*/ 2364208 h 2563261"/>
              <a:gd name="connsiteX73" fmla="*/ 2450841 w 2756136"/>
              <a:gd name="connsiteY73" fmla="*/ 2339327 h 2563261"/>
              <a:gd name="connsiteX74" fmla="*/ 2469502 w 2756136"/>
              <a:gd name="connsiteY74" fmla="*/ 2320665 h 2563261"/>
              <a:gd name="connsiteX75" fmla="*/ 2500604 w 2756136"/>
              <a:gd name="connsiteY75" fmla="*/ 2302004 h 2563261"/>
              <a:gd name="connsiteX76" fmla="*/ 2562808 w 2756136"/>
              <a:gd name="connsiteY76" fmla="*/ 2233580 h 2563261"/>
              <a:gd name="connsiteX77" fmla="*/ 2575249 w 2756136"/>
              <a:gd name="connsiteY77" fmla="*/ 2208698 h 2563261"/>
              <a:gd name="connsiteX78" fmla="*/ 2593910 w 2756136"/>
              <a:gd name="connsiteY78" fmla="*/ 2190037 h 2563261"/>
              <a:gd name="connsiteX79" fmla="*/ 2637453 w 2756136"/>
              <a:gd name="connsiteY79" fmla="*/ 2127833 h 2563261"/>
              <a:gd name="connsiteX80" fmla="*/ 2662335 w 2756136"/>
              <a:gd name="connsiteY80" fmla="*/ 2071849 h 2563261"/>
              <a:gd name="connsiteX81" fmla="*/ 2680996 w 2756136"/>
              <a:gd name="connsiteY81" fmla="*/ 2040747 h 2563261"/>
              <a:gd name="connsiteX82" fmla="*/ 2693437 w 2756136"/>
              <a:gd name="connsiteY82" fmla="*/ 2003425 h 2563261"/>
              <a:gd name="connsiteX83" fmla="*/ 2724539 w 2756136"/>
              <a:gd name="connsiteY83" fmla="*/ 1941220 h 2563261"/>
              <a:gd name="connsiteX84" fmla="*/ 2730759 w 2756136"/>
              <a:gd name="connsiteY84" fmla="*/ 1916339 h 2563261"/>
              <a:gd name="connsiteX85" fmla="*/ 2743200 w 2756136"/>
              <a:gd name="connsiteY85" fmla="*/ 1847914 h 2563261"/>
              <a:gd name="connsiteX86" fmla="*/ 2749420 w 2756136"/>
              <a:gd name="connsiteY86" fmla="*/ 1275637 h 2563261"/>
              <a:gd name="connsiteX87" fmla="*/ 2743200 w 2756136"/>
              <a:gd name="connsiteY87" fmla="*/ 1188551 h 2563261"/>
              <a:gd name="connsiteX88" fmla="*/ 2724539 w 2756136"/>
              <a:gd name="connsiteY88" fmla="*/ 1051702 h 2563261"/>
              <a:gd name="connsiteX89" fmla="*/ 2718318 w 2756136"/>
              <a:gd name="connsiteY89" fmla="*/ 989498 h 2563261"/>
              <a:gd name="connsiteX90" fmla="*/ 2712098 w 2756136"/>
              <a:gd name="connsiteY90" fmla="*/ 902412 h 2563261"/>
              <a:gd name="connsiteX91" fmla="*/ 2699657 w 2756136"/>
              <a:gd name="connsiteY91" fmla="*/ 821547 h 2563261"/>
              <a:gd name="connsiteX92" fmla="*/ 2687216 w 2756136"/>
              <a:gd name="connsiteY92" fmla="*/ 759343 h 2563261"/>
              <a:gd name="connsiteX93" fmla="*/ 2668555 w 2756136"/>
              <a:gd name="connsiteY93" fmla="*/ 709580 h 2563261"/>
              <a:gd name="connsiteX94" fmla="*/ 2643674 w 2756136"/>
              <a:gd name="connsiteY94" fmla="*/ 616274 h 2563261"/>
              <a:gd name="connsiteX95" fmla="*/ 2625012 w 2756136"/>
              <a:gd name="connsiteY95" fmla="*/ 541629 h 2563261"/>
              <a:gd name="connsiteX96" fmla="*/ 2618792 w 2756136"/>
              <a:gd name="connsiteY96" fmla="*/ 491865 h 2563261"/>
              <a:gd name="connsiteX97" fmla="*/ 2600131 w 2756136"/>
              <a:gd name="connsiteY97" fmla="*/ 454543 h 2563261"/>
              <a:gd name="connsiteX98" fmla="*/ 2569029 w 2756136"/>
              <a:gd name="connsiteY98" fmla="*/ 398559 h 2563261"/>
              <a:gd name="connsiteX99" fmla="*/ 2544147 w 2756136"/>
              <a:gd name="connsiteY99" fmla="*/ 355016 h 2563261"/>
              <a:gd name="connsiteX100" fmla="*/ 2513045 w 2756136"/>
              <a:gd name="connsiteY100" fmla="*/ 323914 h 2563261"/>
              <a:gd name="connsiteX101" fmla="*/ 2494384 w 2756136"/>
              <a:gd name="connsiteY101" fmla="*/ 292812 h 2563261"/>
              <a:gd name="connsiteX102" fmla="*/ 2469502 w 2756136"/>
              <a:gd name="connsiteY102" fmla="*/ 274151 h 2563261"/>
              <a:gd name="connsiteX103" fmla="*/ 2457061 w 2756136"/>
              <a:gd name="connsiteY103" fmla="*/ 255490 h 2563261"/>
              <a:gd name="connsiteX104" fmla="*/ 2438400 w 2756136"/>
              <a:gd name="connsiteY104" fmla="*/ 243049 h 2563261"/>
              <a:gd name="connsiteX105" fmla="*/ 2419739 w 2756136"/>
              <a:gd name="connsiteY105" fmla="*/ 224388 h 2563261"/>
              <a:gd name="connsiteX106" fmla="*/ 2401078 w 2756136"/>
              <a:gd name="connsiteY106" fmla="*/ 218167 h 2563261"/>
              <a:gd name="connsiteX107" fmla="*/ 2369976 w 2756136"/>
              <a:gd name="connsiteY107" fmla="*/ 205727 h 2563261"/>
              <a:gd name="connsiteX108" fmla="*/ 2251788 w 2756136"/>
              <a:gd name="connsiteY108" fmla="*/ 149743 h 2563261"/>
              <a:gd name="connsiteX109" fmla="*/ 2090057 w 2756136"/>
              <a:gd name="connsiteY109" fmla="*/ 112420 h 2563261"/>
              <a:gd name="connsiteX110" fmla="*/ 2040294 w 2756136"/>
              <a:gd name="connsiteY110" fmla="*/ 99980 h 2563261"/>
              <a:gd name="connsiteX111" fmla="*/ 1978090 w 2756136"/>
              <a:gd name="connsiteY111" fmla="*/ 93759 h 2563261"/>
              <a:gd name="connsiteX112" fmla="*/ 1940767 w 2756136"/>
              <a:gd name="connsiteY112" fmla="*/ 87539 h 2563261"/>
              <a:gd name="connsiteX113" fmla="*/ 1897225 w 2756136"/>
              <a:gd name="connsiteY113" fmla="*/ 75098 h 2563261"/>
              <a:gd name="connsiteX114" fmla="*/ 1810139 w 2756136"/>
              <a:gd name="connsiteY114" fmla="*/ 68878 h 2563261"/>
              <a:gd name="connsiteX115" fmla="*/ 1704392 w 2756136"/>
              <a:gd name="connsiteY115" fmla="*/ 56437 h 2563261"/>
              <a:gd name="connsiteX116" fmla="*/ 1604865 w 2756136"/>
              <a:gd name="connsiteY116" fmla="*/ 43996 h 2563261"/>
              <a:gd name="connsiteX117" fmla="*/ 1393371 w 2756136"/>
              <a:gd name="connsiteY117" fmla="*/ 25335 h 2563261"/>
              <a:gd name="connsiteX118" fmla="*/ 1331167 w 2756136"/>
              <a:gd name="connsiteY118" fmla="*/ 19114 h 2563261"/>
              <a:gd name="connsiteX119" fmla="*/ 1206759 w 2756136"/>
              <a:gd name="connsiteY119" fmla="*/ 12894 h 2563261"/>
              <a:gd name="connsiteX120" fmla="*/ 1007706 w 2756136"/>
              <a:gd name="connsiteY120" fmla="*/ 453 h 256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756136" h="2563261">
                <a:moveTo>
                  <a:pt x="1455576" y="131082"/>
                </a:moveTo>
                <a:lnTo>
                  <a:pt x="1455576" y="131082"/>
                </a:lnTo>
                <a:lnTo>
                  <a:pt x="1275184" y="112420"/>
                </a:lnTo>
                <a:cubicBezTo>
                  <a:pt x="1249093" y="110004"/>
                  <a:pt x="1082881" y="96777"/>
                  <a:pt x="1032588" y="93759"/>
                </a:cubicBezTo>
                <a:lnTo>
                  <a:pt x="808653" y="81318"/>
                </a:lnTo>
                <a:cubicBezTo>
                  <a:pt x="738155" y="83392"/>
                  <a:pt x="667480" y="82129"/>
                  <a:pt x="597159" y="87539"/>
                </a:cubicBezTo>
                <a:cubicBezTo>
                  <a:pt x="586026" y="88395"/>
                  <a:pt x="576890" y="97272"/>
                  <a:pt x="566057" y="99980"/>
                </a:cubicBezTo>
                <a:cubicBezTo>
                  <a:pt x="551833" y="103536"/>
                  <a:pt x="536976" y="103790"/>
                  <a:pt x="522514" y="106200"/>
                </a:cubicBezTo>
                <a:cubicBezTo>
                  <a:pt x="512085" y="107938"/>
                  <a:pt x="501779" y="110347"/>
                  <a:pt x="491412" y="112420"/>
                </a:cubicBezTo>
                <a:cubicBezTo>
                  <a:pt x="485192" y="116567"/>
                  <a:pt x="479438" y="121518"/>
                  <a:pt x="472751" y="124861"/>
                </a:cubicBezTo>
                <a:cubicBezTo>
                  <a:pt x="466886" y="127793"/>
                  <a:pt x="459546" y="127445"/>
                  <a:pt x="454090" y="131082"/>
                </a:cubicBezTo>
                <a:cubicBezTo>
                  <a:pt x="446771" y="135962"/>
                  <a:pt x="442373" y="144342"/>
                  <a:pt x="435429" y="149743"/>
                </a:cubicBezTo>
                <a:cubicBezTo>
                  <a:pt x="423626" y="158923"/>
                  <a:pt x="409281" y="164691"/>
                  <a:pt x="398106" y="174625"/>
                </a:cubicBezTo>
                <a:cubicBezTo>
                  <a:pt x="385424" y="185898"/>
                  <a:pt x="363634" y="227758"/>
                  <a:pt x="354563" y="236829"/>
                </a:cubicBezTo>
                <a:cubicBezTo>
                  <a:pt x="317979" y="273413"/>
                  <a:pt x="353311" y="235064"/>
                  <a:pt x="317241" y="286592"/>
                </a:cubicBezTo>
                <a:cubicBezTo>
                  <a:pt x="309627" y="297469"/>
                  <a:pt x="299190" y="306309"/>
                  <a:pt x="292359" y="317694"/>
                </a:cubicBezTo>
                <a:cubicBezTo>
                  <a:pt x="286614" y="327269"/>
                  <a:pt x="284911" y="338809"/>
                  <a:pt x="279918" y="348796"/>
                </a:cubicBezTo>
                <a:cubicBezTo>
                  <a:pt x="273314" y="362003"/>
                  <a:pt x="248704" y="390924"/>
                  <a:pt x="242596" y="398559"/>
                </a:cubicBezTo>
                <a:cubicBezTo>
                  <a:pt x="233645" y="434367"/>
                  <a:pt x="232539" y="443556"/>
                  <a:pt x="211494" y="485645"/>
                </a:cubicBezTo>
                <a:cubicBezTo>
                  <a:pt x="200656" y="507321"/>
                  <a:pt x="194554" y="517803"/>
                  <a:pt x="186612" y="541629"/>
                </a:cubicBezTo>
                <a:cubicBezTo>
                  <a:pt x="183909" y="549739"/>
                  <a:pt x="183313" y="558476"/>
                  <a:pt x="180392" y="566510"/>
                </a:cubicBezTo>
                <a:cubicBezTo>
                  <a:pt x="174996" y="581350"/>
                  <a:pt x="167400" y="595314"/>
                  <a:pt x="161731" y="610053"/>
                </a:cubicBezTo>
                <a:cubicBezTo>
                  <a:pt x="157023" y="622293"/>
                  <a:pt x="153998" y="635136"/>
                  <a:pt x="149290" y="647376"/>
                </a:cubicBezTo>
                <a:cubicBezTo>
                  <a:pt x="125245" y="709892"/>
                  <a:pt x="138707" y="670657"/>
                  <a:pt x="118188" y="715800"/>
                </a:cubicBezTo>
                <a:cubicBezTo>
                  <a:pt x="111654" y="730176"/>
                  <a:pt x="105196" y="744604"/>
                  <a:pt x="99527" y="759343"/>
                </a:cubicBezTo>
                <a:cubicBezTo>
                  <a:pt x="94819" y="771583"/>
                  <a:pt x="92512" y="784727"/>
                  <a:pt x="87086" y="796665"/>
                </a:cubicBezTo>
                <a:cubicBezTo>
                  <a:pt x="82083" y="807672"/>
                  <a:pt x="74645" y="817400"/>
                  <a:pt x="68425" y="827767"/>
                </a:cubicBezTo>
                <a:cubicBezTo>
                  <a:pt x="57143" y="895454"/>
                  <a:pt x="69744" y="836249"/>
                  <a:pt x="49763" y="896192"/>
                </a:cubicBezTo>
                <a:cubicBezTo>
                  <a:pt x="47060" y="904303"/>
                  <a:pt x="45465" y="912744"/>
                  <a:pt x="43543" y="921074"/>
                </a:cubicBezTo>
                <a:cubicBezTo>
                  <a:pt x="39245" y="939701"/>
                  <a:pt x="35107" y="958365"/>
                  <a:pt x="31102" y="977057"/>
                </a:cubicBezTo>
                <a:cubicBezTo>
                  <a:pt x="28887" y="987395"/>
                  <a:pt x="27259" y="997857"/>
                  <a:pt x="24882" y="1008159"/>
                </a:cubicBezTo>
                <a:cubicBezTo>
                  <a:pt x="21037" y="1024819"/>
                  <a:pt x="12441" y="1057922"/>
                  <a:pt x="12441" y="1057922"/>
                </a:cubicBezTo>
                <a:cubicBezTo>
                  <a:pt x="10367" y="1084877"/>
                  <a:pt x="8465" y="1111846"/>
                  <a:pt x="6220" y="1138788"/>
                </a:cubicBezTo>
                <a:cubicBezTo>
                  <a:pt x="4318" y="1161611"/>
                  <a:pt x="0" y="1184310"/>
                  <a:pt x="0" y="1207212"/>
                </a:cubicBezTo>
                <a:cubicBezTo>
                  <a:pt x="0" y="1306760"/>
                  <a:pt x="2535" y="1406312"/>
                  <a:pt x="6220" y="1505792"/>
                </a:cubicBezTo>
                <a:cubicBezTo>
                  <a:pt x="6687" y="1518396"/>
                  <a:pt x="9605" y="1530825"/>
                  <a:pt x="12441" y="1543114"/>
                </a:cubicBezTo>
                <a:cubicBezTo>
                  <a:pt x="15835" y="1557823"/>
                  <a:pt x="20910" y="1572094"/>
                  <a:pt x="24882" y="1586657"/>
                </a:cubicBezTo>
                <a:cubicBezTo>
                  <a:pt x="27131" y="1594905"/>
                  <a:pt x="28853" y="1603291"/>
                  <a:pt x="31102" y="1611539"/>
                </a:cubicBezTo>
                <a:cubicBezTo>
                  <a:pt x="35074" y="1626102"/>
                  <a:pt x="40149" y="1640373"/>
                  <a:pt x="43543" y="1655082"/>
                </a:cubicBezTo>
                <a:cubicBezTo>
                  <a:pt x="46379" y="1667371"/>
                  <a:pt x="45775" y="1680439"/>
                  <a:pt x="49763" y="1692404"/>
                </a:cubicBezTo>
                <a:cubicBezTo>
                  <a:pt x="60305" y="1724029"/>
                  <a:pt x="73154" y="1735638"/>
                  <a:pt x="93306" y="1760829"/>
                </a:cubicBezTo>
                <a:cubicBezTo>
                  <a:pt x="115896" y="1839892"/>
                  <a:pt x="90599" y="1772569"/>
                  <a:pt x="130629" y="1835474"/>
                </a:cubicBezTo>
                <a:cubicBezTo>
                  <a:pt x="153379" y="1871224"/>
                  <a:pt x="143279" y="1871635"/>
                  <a:pt x="167951" y="1903898"/>
                </a:cubicBezTo>
                <a:cubicBezTo>
                  <a:pt x="187625" y="1929626"/>
                  <a:pt x="213491" y="1950770"/>
                  <a:pt x="230155" y="1978543"/>
                </a:cubicBezTo>
                <a:cubicBezTo>
                  <a:pt x="244572" y="2002571"/>
                  <a:pt x="253425" y="2020474"/>
                  <a:pt x="273698" y="2040747"/>
                </a:cubicBezTo>
                <a:cubicBezTo>
                  <a:pt x="283086" y="2050135"/>
                  <a:pt x="295412" y="2056241"/>
                  <a:pt x="304800" y="2065629"/>
                </a:cubicBezTo>
                <a:cubicBezTo>
                  <a:pt x="324731" y="2085560"/>
                  <a:pt x="349263" y="2122302"/>
                  <a:pt x="373225" y="2140274"/>
                </a:cubicBezTo>
                <a:cubicBezTo>
                  <a:pt x="450514" y="2198241"/>
                  <a:pt x="384284" y="2132923"/>
                  <a:pt x="454090" y="2190037"/>
                </a:cubicBezTo>
                <a:cubicBezTo>
                  <a:pt x="465437" y="2199321"/>
                  <a:pt x="473463" y="2212342"/>
                  <a:pt x="485192" y="2221139"/>
                </a:cubicBezTo>
                <a:cubicBezTo>
                  <a:pt x="526503" y="2252122"/>
                  <a:pt x="528430" y="2241071"/>
                  <a:pt x="572278" y="2264682"/>
                </a:cubicBezTo>
                <a:cubicBezTo>
                  <a:pt x="636666" y="2299353"/>
                  <a:pt x="581909" y="2281567"/>
                  <a:pt x="653143" y="2314445"/>
                </a:cubicBezTo>
                <a:cubicBezTo>
                  <a:pt x="665050" y="2319940"/>
                  <a:pt x="678736" y="2321021"/>
                  <a:pt x="690465" y="2326886"/>
                </a:cubicBezTo>
                <a:cubicBezTo>
                  <a:pt x="716229" y="2339768"/>
                  <a:pt x="737164" y="2363443"/>
                  <a:pt x="765110" y="2370429"/>
                </a:cubicBezTo>
                <a:cubicBezTo>
                  <a:pt x="781698" y="2374576"/>
                  <a:pt x="798653" y="2377462"/>
                  <a:pt x="814874" y="2382869"/>
                </a:cubicBezTo>
                <a:cubicBezTo>
                  <a:pt x="919632" y="2417788"/>
                  <a:pt x="813349" y="2387068"/>
                  <a:pt x="883298" y="2413971"/>
                </a:cubicBezTo>
                <a:cubicBezTo>
                  <a:pt x="901658" y="2421032"/>
                  <a:pt x="921018" y="2425327"/>
                  <a:pt x="939282" y="2432633"/>
                </a:cubicBezTo>
                <a:cubicBezTo>
                  <a:pt x="1008712" y="2460405"/>
                  <a:pt x="943999" y="2445860"/>
                  <a:pt x="1013927" y="2457514"/>
                </a:cubicBezTo>
                <a:cubicBezTo>
                  <a:pt x="1028441" y="2463735"/>
                  <a:pt x="1042376" y="2471532"/>
                  <a:pt x="1057469" y="2476176"/>
                </a:cubicBezTo>
                <a:cubicBezTo>
                  <a:pt x="1069524" y="2479885"/>
                  <a:pt x="1082502" y="2479560"/>
                  <a:pt x="1094792" y="2482396"/>
                </a:cubicBezTo>
                <a:cubicBezTo>
                  <a:pt x="1109501" y="2485790"/>
                  <a:pt x="1123750" y="2490947"/>
                  <a:pt x="1138335" y="2494837"/>
                </a:cubicBezTo>
                <a:cubicBezTo>
                  <a:pt x="1154856" y="2499243"/>
                  <a:pt x="1171778" y="2502178"/>
                  <a:pt x="1188098" y="2507278"/>
                </a:cubicBezTo>
                <a:cubicBezTo>
                  <a:pt x="1205007" y="2512562"/>
                  <a:pt x="1220518" y="2522326"/>
                  <a:pt x="1237861" y="2525939"/>
                </a:cubicBezTo>
                <a:cubicBezTo>
                  <a:pt x="1270592" y="2532758"/>
                  <a:pt x="1304409" y="2532884"/>
                  <a:pt x="1337388" y="2538380"/>
                </a:cubicBezTo>
                <a:cubicBezTo>
                  <a:pt x="1377933" y="2545137"/>
                  <a:pt x="1421980" y="2552775"/>
                  <a:pt x="1461796" y="2557041"/>
                </a:cubicBezTo>
                <a:cubicBezTo>
                  <a:pt x="1490733" y="2560141"/>
                  <a:pt x="1519853" y="2561188"/>
                  <a:pt x="1548882" y="2563261"/>
                </a:cubicBezTo>
                <a:lnTo>
                  <a:pt x="1897225" y="2544600"/>
                </a:lnTo>
                <a:cubicBezTo>
                  <a:pt x="1918025" y="2543339"/>
                  <a:pt x="1939087" y="2542900"/>
                  <a:pt x="1959429" y="2538380"/>
                </a:cubicBezTo>
                <a:cubicBezTo>
                  <a:pt x="1976723" y="2534537"/>
                  <a:pt x="1992283" y="2525002"/>
                  <a:pt x="2009192" y="2519718"/>
                </a:cubicBezTo>
                <a:cubicBezTo>
                  <a:pt x="2025512" y="2514618"/>
                  <a:pt x="2042264" y="2510987"/>
                  <a:pt x="2058955" y="2507278"/>
                </a:cubicBezTo>
                <a:cubicBezTo>
                  <a:pt x="2079597" y="2502691"/>
                  <a:pt x="2100949" y="2501056"/>
                  <a:pt x="2121159" y="2494837"/>
                </a:cubicBezTo>
                <a:cubicBezTo>
                  <a:pt x="2155024" y="2484417"/>
                  <a:pt x="2187073" y="2468718"/>
                  <a:pt x="2220686" y="2457514"/>
                </a:cubicBezTo>
                <a:cubicBezTo>
                  <a:pt x="2251788" y="2447147"/>
                  <a:pt x="2283984" y="2439615"/>
                  <a:pt x="2313992" y="2426412"/>
                </a:cubicBezTo>
                <a:cubicBezTo>
                  <a:pt x="2389193" y="2393324"/>
                  <a:pt x="2356429" y="2398120"/>
                  <a:pt x="2407298" y="2364208"/>
                </a:cubicBezTo>
                <a:cubicBezTo>
                  <a:pt x="2421207" y="2354935"/>
                  <a:pt x="2437146" y="2348913"/>
                  <a:pt x="2450841" y="2339327"/>
                </a:cubicBezTo>
                <a:cubicBezTo>
                  <a:pt x="2458048" y="2334282"/>
                  <a:pt x="2462464" y="2325943"/>
                  <a:pt x="2469502" y="2320665"/>
                </a:cubicBezTo>
                <a:cubicBezTo>
                  <a:pt x="2479174" y="2313411"/>
                  <a:pt x="2491247" y="2309660"/>
                  <a:pt x="2500604" y="2302004"/>
                </a:cubicBezTo>
                <a:cubicBezTo>
                  <a:pt x="2517431" y="2288236"/>
                  <a:pt x="2549487" y="2253562"/>
                  <a:pt x="2562808" y="2233580"/>
                </a:cubicBezTo>
                <a:cubicBezTo>
                  <a:pt x="2567952" y="2225864"/>
                  <a:pt x="2569859" y="2216244"/>
                  <a:pt x="2575249" y="2208698"/>
                </a:cubicBezTo>
                <a:cubicBezTo>
                  <a:pt x="2580362" y="2201540"/>
                  <a:pt x="2588546" y="2197010"/>
                  <a:pt x="2593910" y="2190037"/>
                </a:cubicBezTo>
                <a:cubicBezTo>
                  <a:pt x="2609342" y="2169976"/>
                  <a:pt x="2623766" y="2149123"/>
                  <a:pt x="2637453" y="2127833"/>
                </a:cubicBezTo>
                <a:cubicBezTo>
                  <a:pt x="2652293" y="2104749"/>
                  <a:pt x="2649575" y="2097369"/>
                  <a:pt x="2662335" y="2071849"/>
                </a:cubicBezTo>
                <a:cubicBezTo>
                  <a:pt x="2667742" y="2061035"/>
                  <a:pt x="2675993" y="2051754"/>
                  <a:pt x="2680996" y="2040747"/>
                </a:cubicBezTo>
                <a:cubicBezTo>
                  <a:pt x="2686422" y="2028809"/>
                  <a:pt x="2688011" y="2015363"/>
                  <a:pt x="2693437" y="2003425"/>
                </a:cubicBezTo>
                <a:cubicBezTo>
                  <a:pt x="2722652" y="1939151"/>
                  <a:pt x="2703166" y="2005340"/>
                  <a:pt x="2724539" y="1941220"/>
                </a:cubicBezTo>
                <a:cubicBezTo>
                  <a:pt x="2727242" y="1933110"/>
                  <a:pt x="2728904" y="1924684"/>
                  <a:pt x="2730759" y="1916339"/>
                </a:cubicBezTo>
                <a:cubicBezTo>
                  <a:pt x="2736559" y="1890241"/>
                  <a:pt x="2738696" y="1874943"/>
                  <a:pt x="2743200" y="1847914"/>
                </a:cubicBezTo>
                <a:cubicBezTo>
                  <a:pt x="2758031" y="1529059"/>
                  <a:pt x="2760117" y="1612595"/>
                  <a:pt x="2749420" y="1275637"/>
                </a:cubicBezTo>
                <a:cubicBezTo>
                  <a:pt x="2748497" y="1246549"/>
                  <a:pt x="2745835" y="1217534"/>
                  <a:pt x="2743200" y="1188551"/>
                </a:cubicBezTo>
                <a:cubicBezTo>
                  <a:pt x="2740386" y="1157591"/>
                  <a:pt x="2726991" y="1071314"/>
                  <a:pt x="2724539" y="1051702"/>
                </a:cubicBezTo>
                <a:cubicBezTo>
                  <a:pt x="2721954" y="1031025"/>
                  <a:pt x="2720049" y="1010264"/>
                  <a:pt x="2718318" y="989498"/>
                </a:cubicBezTo>
                <a:cubicBezTo>
                  <a:pt x="2715901" y="960496"/>
                  <a:pt x="2714857" y="931384"/>
                  <a:pt x="2712098" y="902412"/>
                </a:cubicBezTo>
                <a:cubicBezTo>
                  <a:pt x="2710809" y="888880"/>
                  <a:pt x="2702512" y="836775"/>
                  <a:pt x="2699657" y="821547"/>
                </a:cubicBezTo>
                <a:cubicBezTo>
                  <a:pt x="2695760" y="800764"/>
                  <a:pt x="2692875" y="779717"/>
                  <a:pt x="2687216" y="759343"/>
                </a:cubicBezTo>
                <a:cubicBezTo>
                  <a:pt x="2682475" y="742274"/>
                  <a:pt x="2674157" y="726387"/>
                  <a:pt x="2668555" y="709580"/>
                </a:cubicBezTo>
                <a:cubicBezTo>
                  <a:pt x="2659982" y="683860"/>
                  <a:pt x="2650073" y="641872"/>
                  <a:pt x="2643674" y="616274"/>
                </a:cubicBezTo>
                <a:lnTo>
                  <a:pt x="2625012" y="541629"/>
                </a:lnTo>
                <a:cubicBezTo>
                  <a:pt x="2622939" y="525041"/>
                  <a:pt x="2621782" y="508312"/>
                  <a:pt x="2618792" y="491865"/>
                </a:cubicBezTo>
                <a:cubicBezTo>
                  <a:pt x="2614326" y="467300"/>
                  <a:pt x="2611512" y="477305"/>
                  <a:pt x="2600131" y="454543"/>
                </a:cubicBezTo>
                <a:cubicBezTo>
                  <a:pt x="2549666" y="353611"/>
                  <a:pt x="2626119" y="488272"/>
                  <a:pt x="2569029" y="398559"/>
                </a:cubicBezTo>
                <a:cubicBezTo>
                  <a:pt x="2560054" y="384456"/>
                  <a:pt x="2554177" y="368390"/>
                  <a:pt x="2544147" y="355016"/>
                </a:cubicBezTo>
                <a:cubicBezTo>
                  <a:pt x="2535350" y="343287"/>
                  <a:pt x="2522204" y="335363"/>
                  <a:pt x="2513045" y="323914"/>
                </a:cubicBezTo>
                <a:cubicBezTo>
                  <a:pt x="2505492" y="314473"/>
                  <a:pt x="2502346" y="301911"/>
                  <a:pt x="2494384" y="292812"/>
                </a:cubicBezTo>
                <a:cubicBezTo>
                  <a:pt x="2487557" y="285010"/>
                  <a:pt x="2476833" y="281482"/>
                  <a:pt x="2469502" y="274151"/>
                </a:cubicBezTo>
                <a:cubicBezTo>
                  <a:pt x="2464216" y="268865"/>
                  <a:pt x="2462347" y="260776"/>
                  <a:pt x="2457061" y="255490"/>
                </a:cubicBezTo>
                <a:cubicBezTo>
                  <a:pt x="2451775" y="250204"/>
                  <a:pt x="2444143" y="247835"/>
                  <a:pt x="2438400" y="243049"/>
                </a:cubicBezTo>
                <a:cubicBezTo>
                  <a:pt x="2431642" y="237417"/>
                  <a:pt x="2427058" y="229268"/>
                  <a:pt x="2419739" y="224388"/>
                </a:cubicBezTo>
                <a:cubicBezTo>
                  <a:pt x="2414283" y="220751"/>
                  <a:pt x="2407217" y="220469"/>
                  <a:pt x="2401078" y="218167"/>
                </a:cubicBezTo>
                <a:cubicBezTo>
                  <a:pt x="2390623" y="214246"/>
                  <a:pt x="2380079" y="210481"/>
                  <a:pt x="2369976" y="205727"/>
                </a:cubicBezTo>
                <a:cubicBezTo>
                  <a:pt x="2356474" y="199373"/>
                  <a:pt x="2278176" y="157774"/>
                  <a:pt x="2251788" y="149743"/>
                </a:cubicBezTo>
                <a:cubicBezTo>
                  <a:pt x="2169301" y="124638"/>
                  <a:pt x="2162573" y="128534"/>
                  <a:pt x="2090057" y="112420"/>
                </a:cubicBezTo>
                <a:cubicBezTo>
                  <a:pt x="2073366" y="108711"/>
                  <a:pt x="2057159" y="102791"/>
                  <a:pt x="2040294" y="99980"/>
                </a:cubicBezTo>
                <a:cubicBezTo>
                  <a:pt x="2019739" y="96554"/>
                  <a:pt x="1998767" y="96344"/>
                  <a:pt x="1978090" y="93759"/>
                </a:cubicBezTo>
                <a:cubicBezTo>
                  <a:pt x="1965575" y="92195"/>
                  <a:pt x="1953057" y="90375"/>
                  <a:pt x="1940767" y="87539"/>
                </a:cubicBezTo>
                <a:cubicBezTo>
                  <a:pt x="1926059" y="84145"/>
                  <a:pt x="1912168" y="77233"/>
                  <a:pt x="1897225" y="75098"/>
                </a:cubicBezTo>
                <a:cubicBezTo>
                  <a:pt x="1868415" y="70982"/>
                  <a:pt x="1839168" y="70951"/>
                  <a:pt x="1810139" y="68878"/>
                </a:cubicBezTo>
                <a:cubicBezTo>
                  <a:pt x="1745306" y="55910"/>
                  <a:pt x="1811413" y="67903"/>
                  <a:pt x="1704392" y="56437"/>
                </a:cubicBezTo>
                <a:cubicBezTo>
                  <a:pt x="1671148" y="52875"/>
                  <a:pt x="1638133" y="47323"/>
                  <a:pt x="1604865" y="43996"/>
                </a:cubicBezTo>
                <a:cubicBezTo>
                  <a:pt x="1534444" y="36954"/>
                  <a:pt x="1463792" y="32378"/>
                  <a:pt x="1393371" y="25335"/>
                </a:cubicBezTo>
                <a:cubicBezTo>
                  <a:pt x="1372636" y="23261"/>
                  <a:pt x="1351959" y="20500"/>
                  <a:pt x="1331167" y="19114"/>
                </a:cubicBezTo>
                <a:cubicBezTo>
                  <a:pt x="1289738" y="16352"/>
                  <a:pt x="1248228" y="14967"/>
                  <a:pt x="1206759" y="12894"/>
                </a:cubicBezTo>
                <a:cubicBezTo>
                  <a:pt x="1074314" y="-3662"/>
                  <a:pt x="1140667" y="453"/>
                  <a:pt x="1007706" y="45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6356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5"/>
                </a:solidFill>
              </a:rPr>
              <a:t>groups.google.com/group/</a:t>
            </a:r>
            <a:r>
              <a:rPr lang="en-US" sz="4400" dirty="0" err="1" smtClean="0">
                <a:solidFill>
                  <a:schemeClr val="accent5"/>
                </a:solidFill>
              </a:rPr>
              <a:t>openni-dev</a:t>
            </a:r>
            <a:endParaRPr lang="en-US" sz="4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1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3276" y="419100"/>
            <a:ext cx="20585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5"/>
                </a:solidFill>
              </a:rPr>
              <a:t>- </a:t>
            </a:r>
            <a:r>
              <a:rPr lang="en-US" sz="4800" dirty="0" err="1" smtClean="0">
                <a:solidFill>
                  <a:schemeClr val="accent5"/>
                </a:solidFill>
              </a:rPr>
              <a:t>OpenNI</a:t>
            </a:r>
            <a:r>
              <a:rPr lang="en-US" sz="4800" dirty="0" smtClean="0">
                <a:solidFill>
                  <a:schemeClr val="accent5"/>
                </a:solidFill>
              </a:rPr>
              <a:t/>
            </a:r>
            <a:br>
              <a:rPr lang="en-US" sz="4800" dirty="0" smtClean="0">
                <a:solidFill>
                  <a:schemeClr val="accent5"/>
                </a:solidFill>
              </a:rPr>
            </a:br>
            <a:r>
              <a:rPr lang="en-US" sz="4800" dirty="0" smtClean="0">
                <a:solidFill>
                  <a:schemeClr val="accent5"/>
                </a:solidFill>
              </a:rPr>
              <a:t>- NITE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5147" y="2019300"/>
            <a:ext cx="6804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5"/>
                </a:solidFill>
              </a:rPr>
              <a:t>Download at http://openni.org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567" y="4533900"/>
            <a:ext cx="8770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** https://github.com/PrimeSense/Sensor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2391156" y="3702903"/>
            <a:ext cx="4254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err="1" smtClean="0"/>
              <a:t>PrimeSense</a:t>
            </a:r>
            <a:r>
              <a:rPr lang="en-US" sz="4800" dirty="0" smtClean="0"/>
              <a:t> Driver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84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00FF00"/>
      </a:dk1>
      <a:lt1>
        <a:srgbClr val="000000"/>
      </a:lt1>
      <a:dk2>
        <a:srgbClr val="1F497D"/>
      </a:dk2>
      <a:lt2>
        <a:srgbClr val="EEECE1"/>
      </a:lt2>
      <a:accent1>
        <a:srgbClr val="FF0066"/>
      </a:accent1>
      <a:accent2>
        <a:srgbClr val="00FFCC"/>
      </a:accent2>
      <a:accent3>
        <a:srgbClr val="FFFF6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xton">
      <a:majorFont>
        <a:latin typeface="Buxton Sketch"/>
        <a:ea typeface=""/>
        <a:cs typeface=""/>
      </a:majorFont>
      <a:minorFont>
        <a:latin typeface="Buxton Ske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5"/>
          </a:solidFill>
        </a:ln>
      </a:spPr>
      <a:bodyPr rtlCol="0" anchor="ctr"/>
      <a:lstStyle>
        <a:defPPr algn="ctr">
          <a:defRPr>
            <a:solidFill>
              <a:schemeClr val="accent5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85</Words>
  <Application>Microsoft Office PowerPoint</Application>
  <PresentationFormat>On-screen Show (16:10)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Developing Kinect Apps for Windows 7  with OpenNI and NITE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Kinect Apps for Windows 7 with OpenNI and NITE</dc:title>
  <dc:creator>Mike Hodnick</dc:creator>
  <cp:lastModifiedBy>Mike Hodnick</cp:lastModifiedBy>
  <cp:revision>24</cp:revision>
  <dcterms:created xsi:type="dcterms:W3CDTF">2011-03-31T16:08:31Z</dcterms:created>
  <dcterms:modified xsi:type="dcterms:W3CDTF">2011-03-31T19:51:20Z</dcterms:modified>
</cp:coreProperties>
</file>