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6" r:id="rId10"/>
    <p:sldId id="263" r:id="rId11"/>
    <p:sldId id="279" r:id="rId12"/>
    <p:sldId id="282" r:id="rId13"/>
    <p:sldId id="267" r:id="rId14"/>
    <p:sldId id="283" r:id="rId15"/>
    <p:sldId id="285" r:id="rId16"/>
    <p:sldId id="284" r:id="rId17"/>
    <p:sldId id="277" r:id="rId18"/>
    <p:sldId id="268" r:id="rId19"/>
    <p:sldId id="272" r:id="rId20"/>
    <p:sldId id="270" r:id="rId21"/>
    <p:sldId id="271" r:id="rId22"/>
    <p:sldId id="275" r:id="rId23"/>
    <p:sldId id="269" r:id="rId24"/>
    <p:sldId id="280" r:id="rId25"/>
    <p:sldId id="281" r:id="rId26"/>
    <p:sldId id="276" r:id="rId27"/>
    <p:sldId id="273" r:id="rId28"/>
    <p:sldId id="278" r:id="rId29"/>
    <p:sldId id="265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63" autoAdjust="0"/>
  </p:normalViewPr>
  <p:slideViewPr>
    <p:cSldViewPr>
      <p:cViewPr>
        <p:scale>
          <a:sx n="100" d="100"/>
          <a:sy n="100" d="100"/>
        </p:scale>
        <p:origin x="-1932" y="-10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6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2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6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8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8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5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0700"/>
            <a:ext cx="8229600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2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5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9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8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9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indohm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hotos/fsse-info/3559697586/" TargetMode="External"/><Relationship Id="rId3" Type="http://schemas.openxmlformats.org/officeDocument/2006/relationships/hyperlink" Target="http://www.flickr.com/photos/crashmaster/3183161494/" TargetMode="External"/><Relationship Id="rId7" Type="http://schemas.openxmlformats.org/officeDocument/2006/relationships/hyperlink" Target="http://www.flickr.com/photos/publicworksgroup/2269566166/" TargetMode="External"/><Relationship Id="rId12" Type="http://schemas.openxmlformats.org/officeDocument/2006/relationships/hyperlink" Target="http://www.kindohm.com/" TargetMode="External"/><Relationship Id="rId2" Type="http://schemas.openxmlformats.org/officeDocument/2006/relationships/hyperlink" Target="http://www.flickr.com/photos/artisandhu/2951619905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flickr.com/photos/flyingsinger/86898564/" TargetMode="External"/><Relationship Id="rId11" Type="http://schemas.openxmlformats.org/officeDocument/2006/relationships/hyperlink" Target="http://www.flickr.com/photos/peterkaminski/1510724/" TargetMode="External"/><Relationship Id="rId5" Type="http://schemas.openxmlformats.org/officeDocument/2006/relationships/hyperlink" Target="http://www.flickr.com/photos/mistressf/581070318/" TargetMode="External"/><Relationship Id="rId10" Type="http://schemas.openxmlformats.org/officeDocument/2006/relationships/hyperlink" Target="http://www.flickr.com/photos/lovelihood/5399818533/" TargetMode="External"/><Relationship Id="rId4" Type="http://schemas.openxmlformats.org/officeDocument/2006/relationships/hyperlink" Target="http://www.flickr.com/photos/shawe/3486394808/" TargetMode="External"/><Relationship Id="rId9" Type="http://schemas.openxmlformats.org/officeDocument/2006/relationships/hyperlink" Target="http://www.flickr.com/photos/wapster/3919855338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47750"/>
            <a:ext cx="9144000" cy="1102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 for KINECT with</a:t>
            </a:r>
            <a:br>
              <a:rPr lang="en-US" dirty="0" smtClean="0"/>
            </a:br>
            <a:r>
              <a:rPr lang="en-US" dirty="0" smtClean="0"/>
              <a:t>WINDOWS 7 AND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688431"/>
            <a:ext cx="9144000" cy="13144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Mike Hodnick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http://www.kindohm.com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@kindohm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171950"/>
            <a:ext cx="2133600" cy="70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31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Installing </a:t>
            </a:r>
            <a:r>
              <a:rPr lang="en-US" dirty="0" err="1" smtClean="0"/>
              <a:t>OpenNI</a:t>
            </a:r>
            <a:r>
              <a:rPr lang="en-US" dirty="0" smtClean="0"/>
              <a:t> and NITE </a:t>
            </a:r>
            <a:br>
              <a:rPr lang="en-US" dirty="0" smtClean="0"/>
            </a:br>
            <a:r>
              <a:rPr lang="en-US" dirty="0" smtClean="0"/>
              <a:t>on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</a:t>
            </a:r>
            <a:r>
              <a:rPr lang="en-US" dirty="0" err="1" smtClean="0"/>
              <a:t>PrimeSense</a:t>
            </a:r>
            <a:r>
              <a:rPr lang="en-US" dirty="0" smtClean="0"/>
              <a:t> driver, </a:t>
            </a:r>
            <a:r>
              <a:rPr lang="en-US" dirty="0" err="1" smtClean="0"/>
              <a:t>OpenNI</a:t>
            </a:r>
            <a:r>
              <a:rPr lang="en-US" dirty="0" smtClean="0"/>
              <a:t>, and NITE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stCxn id="4" idx="3"/>
            <a:endCxn id="7" idx="3"/>
          </p:cNvCxnSpPr>
          <p:nvPr/>
        </p:nvCxnSpPr>
        <p:spPr>
          <a:xfrm>
            <a:off x="1877483" y="1683192"/>
            <a:ext cx="6809317" cy="19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" y="3562350"/>
            <a:ext cx="2112434" cy="132256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29683" y="209550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PrimeSense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Kinect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Device Driver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33600" y="209549"/>
            <a:ext cx="1447800" cy="2947283"/>
          </a:xfrm>
          <a:prstGeom prst="round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OpenNI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0" y="209550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NITE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239000" y="228599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Code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86400" y="228600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Managed NITE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Connector 13"/>
          <p:cNvCxnSpPr>
            <a:stCxn id="3" idx="0"/>
            <a:endCxn id="4" idx="2"/>
          </p:cNvCxnSpPr>
          <p:nvPr/>
        </p:nvCxnSpPr>
        <p:spPr>
          <a:xfrm flipV="1">
            <a:off x="1153583" y="3156833"/>
            <a:ext cx="0" cy="405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5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1123950"/>
            <a:ext cx="4191000" cy="2971800"/>
          </a:xfrm>
        </p:spPr>
        <p:txBody>
          <a:bodyPr>
            <a:normAutofit/>
          </a:bodyPr>
          <a:lstStyle/>
          <a:p>
            <a:r>
              <a:rPr lang="en-US" dirty="0" smtClean="0"/>
              <a:t>Your first 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Kinect</a:t>
            </a:r>
            <a:r>
              <a:rPr lang="en-US" dirty="0" smtClean="0"/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.NET </a:t>
            </a:r>
            <a:r>
              <a:rPr lang="en-US" dirty="0" err="1" smtClean="0"/>
              <a:t>Kinect</a:t>
            </a:r>
            <a:r>
              <a:rPr lang="en-US" dirty="0" smtClean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5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Gaining Focus for </a:t>
            </a:r>
            <a:br>
              <a:rPr lang="en-US" dirty="0" smtClean="0"/>
            </a:br>
            <a:r>
              <a:rPr lang="en-US" dirty="0" smtClean="0"/>
              <a:t>Tracking and Gestures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0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Depth, Image, and Hand Generators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23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0"/>
            <a:ext cx="6858000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1943100"/>
            <a:ext cx="22860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NITE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1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1809750"/>
            <a:ext cx="48768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Hand </a:t>
            </a:r>
            <a:r>
              <a:rPr lang="en-US" dirty="0" smtClean="0"/>
              <a:t>tracking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5" y="-95250"/>
            <a:ext cx="3939346" cy="525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2762250"/>
            <a:ext cx="9258613" cy="54673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3333750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Multiple </a:t>
            </a:r>
            <a:r>
              <a:rPr lang="en-US" dirty="0" smtClean="0"/>
              <a:t>hands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About the presenter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89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86600" y="1352550"/>
            <a:ext cx="1828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Cursor </a:t>
            </a:r>
            <a:r>
              <a:rPr lang="en-US" dirty="0" smtClean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options for “clicking”:</a:t>
            </a:r>
            <a:br>
              <a:rPr lang="en-US" dirty="0" smtClean="0"/>
            </a:br>
            <a:r>
              <a:rPr lang="en-US" dirty="0" smtClean="0"/>
              <a:t>Push and a WPF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600" y="-57150"/>
            <a:ext cx="6959600" cy="52197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86400" y="1562100"/>
            <a:ext cx="3429000" cy="1619250"/>
          </a:xfrm>
        </p:spPr>
        <p:txBody>
          <a:bodyPr>
            <a:normAutofit/>
          </a:bodyPr>
          <a:lstStyle/>
          <a:p>
            <a:r>
              <a:rPr lang="en-US" dirty="0" smtClean="0"/>
              <a:t>Cursor</a:t>
            </a:r>
            <a:br>
              <a:rPr lang="en-US" dirty="0" smtClean="0"/>
            </a:br>
            <a:r>
              <a:rPr lang="en-US" dirty="0" smtClean="0"/>
              <a:t>Smoothing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1943100"/>
            <a:ext cx="38862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Swiping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4980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805" y="0"/>
            <a:ext cx="2927195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3000" y="2143125"/>
            <a:ext cx="38862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User </a:t>
            </a:r>
            <a:r>
              <a:rPr lang="en-US" dirty="0" smtClean="0"/>
              <a:t>Skeletons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89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57450"/>
            <a:ext cx="9242337" cy="618261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9050" y="4019550"/>
            <a:ext cx="9144000" cy="857250"/>
          </a:xfrm>
        </p:spPr>
        <p:txBody>
          <a:bodyPr/>
          <a:lstStyle/>
          <a:p>
            <a:r>
              <a:rPr lang="en-US" dirty="0" smtClean="0"/>
              <a:t>Pro Tip: Keyboard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4" y="-95250"/>
            <a:ext cx="5392564" cy="53136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5400" y="-95250"/>
            <a:ext cx="381000" cy="533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05400" y="2114550"/>
            <a:ext cx="3886200" cy="609600"/>
          </a:xfrm>
          <a:effectLst>
            <a:reflection blurRad="101600" endPos="59000" dir="5400000" sy="-100000" algn="bl" rotWithShape="0"/>
          </a:effectLst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Real World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8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0"/>
            <a:ext cx="3857625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095500"/>
            <a:ext cx="3886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ManagedNite.dll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4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04950"/>
            <a:ext cx="5867400" cy="857250"/>
          </a:xfrm>
        </p:spPr>
        <p:txBody>
          <a:bodyPr/>
          <a:lstStyle/>
          <a:p>
            <a:pPr algn="r"/>
            <a:r>
              <a:rPr lang="en-US" dirty="0" smtClean="0"/>
              <a:t>Image Credits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71800" y="2419350"/>
            <a:ext cx="6019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hlinkClick r:id="rId2"/>
              </a:rPr>
              <a:t>http://www.flickr.com/photos/artisandhu/2951619905/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3"/>
              </a:rPr>
              <a:t>http://www.flickr.com/photos/crashmaster/3183161494/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4"/>
              </a:rPr>
              <a:t>http://www.flickr.com/photos/shawe/3486394808/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5"/>
              </a:rPr>
              <a:t>http://www.flickr.com/photos/mistressf/581070318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6"/>
              </a:rPr>
              <a:t>http://www.flickr.com/photos/flyingsinger/86898564</a:t>
            </a:r>
            <a:r>
              <a:rPr lang="en-US" sz="1400" dirty="0" smtClean="0">
                <a:hlinkClick r:id="rId6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7"/>
              </a:rPr>
              <a:t>http://www.flickr.com/photos/publicworksgroup/2269566166</a:t>
            </a:r>
            <a:r>
              <a:rPr lang="en-US" sz="1400" dirty="0" smtClean="0">
                <a:hlinkClick r:id="rId7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8"/>
              </a:rPr>
              <a:t>http://www.flickr.com/photos/fsse-info/3559697586</a:t>
            </a:r>
            <a:r>
              <a:rPr lang="en-US" sz="1400" dirty="0" smtClean="0">
                <a:hlinkClick r:id="rId8"/>
              </a:rPr>
              <a:t>/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hlinkClick r:id="rId9"/>
              </a:rPr>
              <a:t>http://www.flickr.com/photos/wapster/3919855338</a:t>
            </a:r>
            <a:r>
              <a:rPr lang="en-US" sz="1400" dirty="0" smtClean="0">
                <a:hlinkClick r:id="rId9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10"/>
              </a:rPr>
              <a:t>http://www.flickr.com/photos/lovelihood/5399818533</a:t>
            </a:r>
            <a:r>
              <a:rPr lang="en-US" sz="1400" dirty="0" smtClean="0">
                <a:hlinkClick r:id="rId10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11"/>
              </a:rPr>
              <a:t>http://www.flickr.com/photos/peterkaminski/1510724</a:t>
            </a:r>
            <a:r>
              <a:rPr lang="en-US" sz="1400" dirty="0" smtClean="0">
                <a:hlinkClick r:id="rId11"/>
              </a:rPr>
              <a:t>/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http://www.flickr.com/photos/ste3ve/87689464</a:t>
            </a:r>
            <a:r>
              <a:rPr lang="en-US" sz="1400" dirty="0" smtClean="0"/>
              <a:t>/</a:t>
            </a:r>
          </a:p>
          <a:p>
            <a:pPr algn="r"/>
            <a:endParaRPr lang="en-US" sz="1400" dirty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524000" y="339864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+mj-lt"/>
                <a:hlinkClick r:id="rId12"/>
              </a:rPr>
              <a:t>http://www.kindohm.com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4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About the audience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48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9300"/>
            <a:ext cx="8229600" cy="85725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Where we are headed…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27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We’re covering the basics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57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2" y="0"/>
            <a:ext cx="69015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733550"/>
            <a:ext cx="4724400" cy="1524000"/>
          </a:xfrm>
        </p:spPr>
        <p:txBody>
          <a:bodyPr/>
          <a:lstStyle/>
          <a:p>
            <a:r>
              <a:rPr lang="en-US" dirty="0" smtClean="0"/>
              <a:t>Drivers </a:t>
            </a:r>
            <a:r>
              <a:rPr lang="en-US" sz="3200" dirty="0" smtClean="0"/>
              <a:t>and</a:t>
            </a:r>
            <a:r>
              <a:rPr lang="en-US" dirty="0" smtClean="0"/>
              <a:t> Libraries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9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OpenKinect</a:t>
            </a:r>
            <a:r>
              <a:rPr lang="en-US" dirty="0" smtClean="0"/>
              <a:t> versus </a:t>
            </a:r>
            <a:r>
              <a:rPr lang="en-US" dirty="0" err="1" smtClean="0"/>
              <a:t>OpenNI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191000" y="1733550"/>
            <a:ext cx="47244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8194" y="3028950"/>
            <a:ext cx="3783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groups.google.com/group/</a:t>
            </a:r>
            <a:r>
              <a:rPr lang="en-US" dirty="0" err="1" smtClean="0"/>
              <a:t>openni-dev</a:t>
            </a:r>
            <a:endParaRPr lang="en-US" dirty="0"/>
          </a:p>
          <a:p>
            <a:r>
              <a:rPr lang="en-US" dirty="0"/>
              <a:t>groups.google.com/group/</a:t>
            </a:r>
            <a:r>
              <a:rPr lang="en-US" dirty="0" err="1"/>
              <a:t>openkinect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xboxkinect">
      <a:dk1>
        <a:srgbClr val="FFFFFF"/>
      </a:dk1>
      <a:lt1>
        <a:srgbClr val="3D7627"/>
      </a:lt1>
      <a:dk2>
        <a:srgbClr val="244061"/>
      </a:dk2>
      <a:lt2>
        <a:srgbClr val="C0504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8DB94"/>
      </a:hlink>
      <a:folHlink>
        <a:srgbClr val="800080"/>
      </a:folHlink>
    </a:clrScheme>
    <a:fontScheme name="xbox">
      <a:majorFont>
        <a:latin typeface="Convection"/>
        <a:ea typeface=""/>
        <a:cs typeface=""/>
      </a:majorFont>
      <a:minorFont>
        <a:latin typeface="Convec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bg1">
                <a:lumMod val="75000"/>
              </a:schemeClr>
            </a:gs>
            <a:gs pos="50000">
              <a:schemeClr val="bg1">
                <a:lumMod val="60000"/>
                <a:lumOff val="40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bg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109</Words>
  <Application>Microsoft Office PowerPoint</Application>
  <PresentationFormat>On-screen Show (16:9)</PresentationFormat>
  <Paragraphs>47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DEV for KINECT with WINDOWS 7 AND .NET</vt:lpstr>
      <vt:lpstr>About the presenter</vt:lpstr>
      <vt:lpstr>About the audience</vt:lpstr>
      <vt:lpstr>Where we are headed…</vt:lpstr>
      <vt:lpstr>We’re covering the basics</vt:lpstr>
      <vt:lpstr>PowerPoint Presentation</vt:lpstr>
      <vt:lpstr>Drivers and Libraries</vt:lpstr>
      <vt:lpstr>OpenKinect versus OpenNI</vt:lpstr>
      <vt:lpstr>PowerPoint Presentation</vt:lpstr>
      <vt:lpstr>Installing OpenNI and NITE  on Windows 7</vt:lpstr>
      <vt:lpstr>Difference between PrimeSense driver, OpenNI, and NITE</vt:lpstr>
      <vt:lpstr>PowerPoint Presentation</vt:lpstr>
      <vt:lpstr>Your first   Kinect session</vt:lpstr>
      <vt:lpstr>Anatomy of a .NET Kinect Project</vt:lpstr>
      <vt:lpstr>Gaining Focus for  Tracking and Gestures</vt:lpstr>
      <vt:lpstr>Depth, Image, and Hand Generators</vt:lpstr>
      <vt:lpstr>NITE Filters</vt:lpstr>
      <vt:lpstr>Hand tracking</vt:lpstr>
      <vt:lpstr>PowerPoint Presentation</vt:lpstr>
      <vt:lpstr>Cursor control</vt:lpstr>
      <vt:lpstr>Two options for “clicking”: Push and a WPF Behavior</vt:lpstr>
      <vt:lpstr>Cursor Smoothing</vt:lpstr>
      <vt:lpstr>Swiping</vt:lpstr>
      <vt:lpstr>User Skeletons</vt:lpstr>
      <vt:lpstr>PowerPoint Presentation</vt:lpstr>
      <vt:lpstr>Pro Tip: Keyboard Control</vt:lpstr>
      <vt:lpstr>The Real World</vt:lpstr>
      <vt:lpstr>ManagedNite.dll Limitations</vt:lpstr>
      <vt:lpstr>Image Credits</vt:lpstr>
    </vt:vector>
  </TitlesOfParts>
  <Company>Inetium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for Kinect on Windows 7 with .NET</dc:title>
  <dc:creator>Mike Hodnick</dc:creator>
  <cp:lastModifiedBy>Mike Hodnick</cp:lastModifiedBy>
  <cp:revision>75</cp:revision>
  <dcterms:created xsi:type="dcterms:W3CDTF">2011-02-24T21:50:46Z</dcterms:created>
  <dcterms:modified xsi:type="dcterms:W3CDTF">2011-03-16T20:46:42Z</dcterms:modified>
</cp:coreProperties>
</file>