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79" r:id="rId12"/>
    <p:sldId id="282" r:id="rId13"/>
    <p:sldId id="267" r:id="rId14"/>
    <p:sldId id="268" r:id="rId15"/>
    <p:sldId id="277" r:id="rId16"/>
    <p:sldId id="272" r:id="rId17"/>
    <p:sldId id="270" r:id="rId18"/>
    <p:sldId id="275" r:id="rId19"/>
    <p:sldId id="269" r:id="rId20"/>
    <p:sldId id="280" r:id="rId21"/>
    <p:sldId id="281" r:id="rId22"/>
    <p:sldId id="271" r:id="rId23"/>
    <p:sldId id="276" r:id="rId24"/>
    <p:sldId id="273" r:id="rId25"/>
    <p:sldId id="278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9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PrimeSense</a:t>
            </a:r>
            <a:r>
              <a:rPr lang="en-US" dirty="0" smtClean="0"/>
              <a:t> driver, </a:t>
            </a:r>
            <a:r>
              <a:rPr lang="en-US" dirty="0" err="1" smtClean="0"/>
              <a:t>OpenNI</a:t>
            </a:r>
            <a:r>
              <a:rPr lang="en-US" dirty="0" smtClean="0"/>
              <a:t>, and 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br>
              <a:rPr lang="en-US" dirty="0" smtClean="0"/>
            </a:br>
            <a:r>
              <a:rPr lang="en-US" dirty="0" smtClean="0"/>
              <a:t>multi-threaded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7745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 tracking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 (NITE)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 control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(and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Swiping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Skeletons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OpenNI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95</Words>
  <Application>Microsoft Office PowerPoint</Application>
  <PresentationFormat>On-screen Show (16:9)</PresentationFormat>
  <Paragraphs>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Difference between PrimeSense driver, OpenNI, and NITE</vt:lpstr>
      <vt:lpstr>PowerPoint Presentation</vt:lpstr>
      <vt:lpstr>Your first  multi-threaded  Kinect session</vt:lpstr>
      <vt:lpstr>Hand tracking (NITE)</vt:lpstr>
      <vt:lpstr>NITE Filters</vt:lpstr>
      <vt:lpstr>PowerPoint Presentation</vt:lpstr>
      <vt:lpstr>Cursor control with NITE</vt:lpstr>
      <vt:lpstr>Cursor Smoothing (and scaling)</vt:lpstr>
      <vt:lpstr>Swiping (NITE)</vt:lpstr>
      <vt:lpstr>User Skeletons (OpenNI)</vt:lpstr>
      <vt:lpstr>PowerPoint Presentation</vt:lpstr>
      <vt:lpstr>Two options for “clicking”: Push and a WPF Behavior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66</cp:revision>
  <dcterms:created xsi:type="dcterms:W3CDTF">2011-02-24T21:50:46Z</dcterms:created>
  <dcterms:modified xsi:type="dcterms:W3CDTF">2011-03-16T18:28:27Z</dcterms:modified>
</cp:coreProperties>
</file>