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doMRUkEIywuCTlX+3P6UC+pe7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4"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4"/>
          <p:cNvGrpSpPr/>
          <p:nvPr/>
        </p:nvGrpSpPr>
        <p:grpSpPr>
          <a:xfrm>
            <a:off x="0" y="0"/>
            <a:ext cx="2305051" cy="6858001"/>
            <a:chOff x="0" y="0"/>
            <a:chExt cx="2305051" cy="6858001"/>
          </a:xfrm>
        </p:grpSpPr>
        <p:sp>
          <p:nvSpPr>
            <p:cNvPr id="55" name="Google Shape;55;p14"/>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4"/>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4"/>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14"/>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4"/>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3"/>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8" name="Google Shape;168;p23"/>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4"/>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5"/>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25"/>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85" name="Google Shape;185;p25"/>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IN" sz="8000" b="0" i="0" u="none" strike="noStrike" cap="none">
                <a:solidFill>
                  <a:schemeClr val="lt1"/>
                </a:solidFill>
                <a:latin typeface="Twentieth Century"/>
                <a:ea typeface="Twentieth Century"/>
                <a:cs typeface="Twentieth Century"/>
                <a:sym typeface="Twentieth Century"/>
              </a:rPr>
              <a:t>“</a:t>
            </a:r>
            <a:endParaRPr/>
          </a:p>
        </p:txBody>
      </p:sp>
      <p:sp>
        <p:nvSpPr>
          <p:cNvPr id="186" name="Google Shape;186;p25"/>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IN"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6"/>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7"/>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27"/>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27"/>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27"/>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27"/>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7"/>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8"/>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28"/>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8" name="Google Shape;208;p28"/>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28"/>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28"/>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1" name="Google Shape;211;p28"/>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28"/>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28"/>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4" name="Google Shape;214;p28"/>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9"/>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2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2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30"/>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3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3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3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6"/>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7"/>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17"/>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8"/>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18"/>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18"/>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18"/>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1"/>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21"/>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2"/>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22"/>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3"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3"/>
          <p:cNvGrpSpPr/>
          <p:nvPr/>
        </p:nvGrpSpPr>
        <p:grpSpPr>
          <a:xfrm>
            <a:off x="-14288" y="0"/>
            <a:ext cx="12053888" cy="6858001"/>
            <a:chOff x="-14288" y="0"/>
            <a:chExt cx="12053888" cy="6858001"/>
          </a:xfrm>
        </p:grpSpPr>
        <p:grpSp>
          <p:nvGrpSpPr>
            <p:cNvPr id="8" name="Google Shape;8;p13"/>
            <p:cNvGrpSpPr/>
            <p:nvPr/>
          </p:nvGrpSpPr>
          <p:grpSpPr>
            <a:xfrm>
              <a:off x="-14288" y="0"/>
              <a:ext cx="1220788" cy="6858001"/>
              <a:chOff x="-14288" y="0"/>
              <a:chExt cx="1220788" cy="6858001"/>
            </a:xfrm>
          </p:grpSpPr>
          <p:sp>
            <p:nvSpPr>
              <p:cNvPr id="9" name="Google Shape;9;p1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3"/>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3"/>
            <p:cNvGrpSpPr/>
            <p:nvPr/>
          </p:nvGrpSpPr>
          <p:grpSpPr>
            <a:xfrm>
              <a:off x="11364912" y="0"/>
              <a:ext cx="674688" cy="6848476"/>
              <a:chOff x="11364912" y="0"/>
              <a:chExt cx="674688" cy="6848476"/>
            </a:xfrm>
          </p:grpSpPr>
          <p:sp>
            <p:nvSpPr>
              <p:cNvPr id="37" name="Google Shape;37;p13"/>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3"/>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3"/>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3"/>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3"/>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3"/>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3"/>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3"/>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a:spLocks noGrp="1"/>
          </p:cNvSpPr>
          <p:nvPr>
            <p:ph type="ctrTitle"/>
          </p:nvPr>
        </p:nvSpPr>
        <p:spPr>
          <a:xfrm>
            <a:off x="1876424" y="2539999"/>
            <a:ext cx="8791575" cy="9699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Twentieth Century"/>
              <a:buNone/>
            </a:pPr>
            <a:r>
              <a:rPr lang="en-IN" sz="6000"/>
              <a:t>COVID CHAT-BOT</a:t>
            </a:r>
            <a:endParaRPr sz="6000"/>
          </a:p>
        </p:txBody>
      </p:sp>
      <p:sp>
        <p:nvSpPr>
          <p:cNvPr id="235" name="Google Shape;235;p1"/>
          <p:cNvSpPr txBox="1">
            <a:spLocks noGrp="1"/>
          </p:cNvSpPr>
          <p:nvPr>
            <p:ph type="subTitle" idx="1"/>
          </p:nvPr>
        </p:nvSpPr>
        <p:spPr>
          <a:xfrm>
            <a:off x="1876424" y="4680856"/>
            <a:ext cx="8791575" cy="1608667"/>
          </a:xfrm>
          <a:prstGeom prst="rect">
            <a:avLst/>
          </a:prstGeom>
          <a:noFill/>
          <a:ln>
            <a:noFill/>
          </a:ln>
        </p:spPr>
        <p:txBody>
          <a:bodyPr spcFirstLastPara="1" wrap="square" lIns="91425" tIns="45700" rIns="91425" bIns="45700" anchor="t" anchorCtr="0">
            <a:normAutofit fontScale="85000" lnSpcReduction="10000"/>
          </a:bodyPr>
          <a:lstStyle/>
          <a:p>
            <a:pPr marL="0" lvl="0" indent="0" algn="r" rtl="0">
              <a:lnSpc>
                <a:spcPct val="120000"/>
              </a:lnSpc>
              <a:spcBef>
                <a:spcPts val="0"/>
              </a:spcBef>
              <a:spcAft>
                <a:spcPts val="0"/>
              </a:spcAft>
              <a:buClr>
                <a:schemeClr val="lt2"/>
              </a:buClr>
              <a:buSzPct val="125000"/>
              <a:buNone/>
            </a:pPr>
            <a:r>
              <a:rPr lang="en-IN"/>
              <a:t>GROUP MEMBERS:</a:t>
            </a:r>
            <a:endParaRPr/>
          </a:p>
          <a:p>
            <a:pPr marL="457200" lvl="0" indent="-457200" algn="r" rtl="0">
              <a:lnSpc>
                <a:spcPct val="120000"/>
              </a:lnSpc>
              <a:spcBef>
                <a:spcPts val="1000"/>
              </a:spcBef>
              <a:spcAft>
                <a:spcPts val="0"/>
              </a:spcAft>
              <a:buClr>
                <a:schemeClr val="lt2"/>
              </a:buClr>
              <a:buSzPct val="125000"/>
              <a:buFont typeface="Twentieth Century"/>
              <a:buAutoNum type="arabicPeriod"/>
            </a:pPr>
            <a:r>
              <a:rPr lang="en-IN"/>
              <a:t>RUCHA BHOSLE 04</a:t>
            </a:r>
            <a:endParaRPr/>
          </a:p>
          <a:p>
            <a:pPr marL="457200" lvl="0" indent="-457200" algn="r" rtl="0">
              <a:lnSpc>
                <a:spcPct val="120000"/>
              </a:lnSpc>
              <a:spcBef>
                <a:spcPts val="1000"/>
              </a:spcBef>
              <a:spcAft>
                <a:spcPts val="0"/>
              </a:spcAft>
              <a:buClr>
                <a:schemeClr val="lt2"/>
              </a:buClr>
              <a:buSzPct val="125000"/>
              <a:buFont typeface="Twentieth Century"/>
              <a:buAutoNum type="arabicPeriod"/>
            </a:pPr>
            <a:r>
              <a:rPr lang="en-IN"/>
              <a:t>ELYSIA D’SOUZA 18</a:t>
            </a:r>
            <a:endParaRPr/>
          </a:p>
          <a:p>
            <a:pPr marL="457200" lvl="0" indent="-457200" algn="r" rtl="0">
              <a:lnSpc>
                <a:spcPct val="120000"/>
              </a:lnSpc>
              <a:spcBef>
                <a:spcPts val="1000"/>
              </a:spcBef>
              <a:spcAft>
                <a:spcPts val="0"/>
              </a:spcAft>
              <a:buClr>
                <a:schemeClr val="lt2"/>
              </a:buClr>
              <a:buSzPct val="125000"/>
              <a:buFont typeface="Twentieth Century"/>
              <a:buAutoNum type="arabicPeriod"/>
            </a:pPr>
            <a:r>
              <a:rPr lang="en-IN"/>
              <a:t>NIKITA D’SOUZA 21</a:t>
            </a:r>
            <a:endParaRPr/>
          </a:p>
        </p:txBody>
      </p:sp>
      <p:sp>
        <p:nvSpPr>
          <p:cNvPr id="236" name="Google Shape;236;p1"/>
          <p:cNvSpPr txBox="1">
            <a:spLocks noGrp="1"/>
          </p:cNvSpPr>
          <p:nvPr>
            <p:ph type="subTitle" idx="1"/>
          </p:nvPr>
        </p:nvSpPr>
        <p:spPr>
          <a:xfrm>
            <a:off x="2028823" y="169333"/>
            <a:ext cx="8791575" cy="2360913"/>
          </a:xfrm>
          <a:prstGeom prst="rect">
            <a:avLst/>
          </a:prstGeom>
          <a:noFill/>
          <a:ln>
            <a:noFill/>
          </a:ln>
        </p:spPr>
        <p:txBody>
          <a:bodyPr spcFirstLastPara="1" wrap="square" lIns="91425" tIns="45700" rIns="91425" bIns="45700" anchor="ctr" anchorCtr="0">
            <a:normAutofit/>
          </a:bodyPr>
          <a:lstStyle/>
          <a:p>
            <a:pPr marL="0" lvl="0" indent="0" algn="ctr" rtl="0">
              <a:lnSpc>
                <a:spcPct val="120000"/>
              </a:lnSpc>
              <a:spcBef>
                <a:spcPts val="0"/>
              </a:spcBef>
              <a:spcAft>
                <a:spcPts val="0"/>
              </a:spcAft>
              <a:buClr>
                <a:schemeClr val="lt1"/>
              </a:buClr>
              <a:buSzPts val="2250"/>
              <a:buNone/>
            </a:pPr>
            <a:r>
              <a:rPr lang="en-IN" sz="1800">
                <a:solidFill>
                  <a:schemeClr val="lt1"/>
                </a:solidFill>
              </a:rPr>
              <a:t> DON BOSCO INSTITUTE OF TECHNOLOGY DBIT </a:t>
            </a:r>
            <a:endParaRPr/>
          </a:p>
          <a:p>
            <a:pPr marL="0" lvl="0" indent="0" algn="ctr" rtl="0">
              <a:lnSpc>
                <a:spcPct val="120000"/>
              </a:lnSpc>
              <a:spcBef>
                <a:spcPts val="1000"/>
              </a:spcBef>
              <a:spcAft>
                <a:spcPts val="0"/>
              </a:spcAft>
              <a:buClr>
                <a:schemeClr val="lt1"/>
              </a:buClr>
              <a:buSzPts val="2250"/>
              <a:buNone/>
            </a:pPr>
            <a:r>
              <a:rPr lang="en-IN" sz="1800">
                <a:solidFill>
                  <a:schemeClr val="lt1"/>
                </a:solidFill>
              </a:rPr>
              <a:t>COMPUTER ENGINEERING</a:t>
            </a:r>
            <a:br>
              <a:rPr lang="en-IN" sz="1800">
                <a:solidFill>
                  <a:schemeClr val="lt1"/>
                </a:solidFill>
              </a:rPr>
            </a:br>
            <a:r>
              <a:rPr lang="en-IN" sz="1800">
                <a:solidFill>
                  <a:schemeClr val="lt1"/>
                </a:solidFill>
              </a:rPr>
              <a:t>2020-2021</a:t>
            </a:r>
            <a:endParaRPr sz="1800">
              <a:solidFill>
                <a:schemeClr val="lt1"/>
              </a:solidFill>
            </a:endParaRPr>
          </a:p>
        </p:txBody>
      </p:sp>
      <p:pic>
        <p:nvPicPr>
          <p:cNvPr id="237" name="Google Shape;237;p1"/>
          <p:cNvPicPr preferRelativeResize="0"/>
          <p:nvPr/>
        </p:nvPicPr>
        <p:blipFill rotWithShape="1">
          <a:blip r:embed="rId3">
            <a:alphaModFix/>
          </a:blip>
          <a:srcRect/>
          <a:stretch/>
        </p:blipFill>
        <p:spPr>
          <a:xfrm>
            <a:off x="2386845" y="354352"/>
            <a:ext cx="1733550" cy="16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endParaRPr/>
          </a:p>
        </p:txBody>
      </p:sp>
      <p:pic>
        <p:nvPicPr>
          <p:cNvPr id="303" name="Google Shape;303;p11"/>
          <p:cNvPicPr preferRelativeResize="0">
            <a:picLocks noGrp="1"/>
          </p:cNvPicPr>
          <p:nvPr>
            <p:ph type="body" idx="1"/>
          </p:nvPr>
        </p:nvPicPr>
        <p:blipFill rotWithShape="1">
          <a:blip r:embed="rId3">
            <a:alphaModFix/>
          </a:blip>
          <a:srcRect/>
          <a:stretch/>
        </p:blipFill>
        <p:spPr>
          <a:xfrm>
            <a:off x="2032234" y="2249488"/>
            <a:ext cx="8124357" cy="35417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IN"/>
              <a:t>PROBLEM STATEMENT</a:t>
            </a:r>
            <a:endParaRPr/>
          </a:p>
        </p:txBody>
      </p:sp>
      <p:sp>
        <p:nvSpPr>
          <p:cNvPr id="243" name="Google Shape;243;p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lt1"/>
              </a:buClr>
              <a:buSzPct val="125000"/>
              <a:buChar char="•"/>
            </a:pPr>
            <a:r>
              <a:rPr lang="en-IN"/>
              <a:t>In times of crisis, communications systems are often overwhelmed with people trying to find basic information about testing, symptoms, community response, and other resources. When communication lines get clogged, people who need real help can't get through. Chatbots help respond to tens, even hundreds, of thousands of messages a day.This workshop will use IBM Cloud technologies to build a virtual assistant able to understand and respond to common questions about COVID-19, scan COVID-19 news articles, and respond to COVID statistics inquires with data from trusted sources. This workshop will using Watson Assistant to build a chatbot, Watson Discovery to find information from trusted 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IN"/>
              <a:t>CLOUD USED</a:t>
            </a:r>
            <a:endParaRPr/>
          </a:p>
        </p:txBody>
      </p:sp>
      <p:sp>
        <p:nvSpPr>
          <p:cNvPr id="249" name="Google Shape;249;p3"/>
          <p:cNvSpPr txBox="1">
            <a:spLocks noGrp="1"/>
          </p:cNvSpPr>
          <p:nvPr>
            <p:ph type="body" idx="1"/>
          </p:nvPr>
        </p:nvSpPr>
        <p:spPr>
          <a:xfrm>
            <a:off x="1141412" y="2249487"/>
            <a:ext cx="5251979" cy="354171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lt1"/>
              </a:buClr>
              <a:buSzPct val="125000"/>
              <a:buChar char="•"/>
            </a:pPr>
            <a:r>
              <a:rPr lang="en-IN"/>
              <a:t>IBM- International business machines</a:t>
            </a:r>
            <a:br>
              <a:rPr lang="en-IN"/>
            </a:br>
            <a:r>
              <a:rPr lang="en-IN"/>
              <a:t>IBM Cloud provides a full-stack, public cloud platform with various products in the catalog, including options for compute, storage, networking, end-to-end developer solutions for app development, testing and deployment, security management services, traditional and open source databases, and cloud-native services.</a:t>
            </a:r>
            <a:endParaRPr/>
          </a:p>
          <a:p>
            <a:pPr marL="0" lvl="0" indent="0" algn="l" rtl="0">
              <a:lnSpc>
                <a:spcPct val="120000"/>
              </a:lnSpc>
              <a:spcBef>
                <a:spcPts val="1000"/>
              </a:spcBef>
              <a:spcAft>
                <a:spcPts val="0"/>
              </a:spcAft>
              <a:buClr>
                <a:schemeClr val="lt1"/>
              </a:buClr>
              <a:buSzPct val="125000"/>
              <a:buNone/>
            </a:pPr>
            <a:endParaRPr/>
          </a:p>
        </p:txBody>
      </p:sp>
      <p:pic>
        <p:nvPicPr>
          <p:cNvPr id="250" name="Google Shape;250;p3"/>
          <p:cNvPicPr preferRelativeResize="0"/>
          <p:nvPr/>
        </p:nvPicPr>
        <p:blipFill rotWithShape="1">
          <a:blip r:embed="rId3">
            <a:alphaModFix/>
          </a:blip>
          <a:srcRect/>
          <a:stretch/>
        </p:blipFill>
        <p:spPr>
          <a:xfrm>
            <a:off x="6393391" y="2249487"/>
            <a:ext cx="5112311" cy="30513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
          <p:cNvSpPr txBox="1">
            <a:spLocks noGrp="1"/>
          </p:cNvSpPr>
          <p:nvPr>
            <p:ph type="title"/>
          </p:nvPr>
        </p:nvSpPr>
        <p:spPr>
          <a:xfrm>
            <a:off x="1141413" y="327799"/>
            <a:ext cx="9905998" cy="6807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IN"/>
              <a:t>OUTPUT:</a:t>
            </a:r>
            <a:endParaRPr/>
          </a:p>
        </p:txBody>
      </p:sp>
      <p:pic>
        <p:nvPicPr>
          <p:cNvPr id="256" name="Google Shape;256;p4"/>
          <p:cNvPicPr preferRelativeResize="0">
            <a:picLocks noGrp="1"/>
          </p:cNvPicPr>
          <p:nvPr>
            <p:ph type="body" idx="1"/>
          </p:nvPr>
        </p:nvPicPr>
        <p:blipFill rotWithShape="1">
          <a:blip r:embed="rId3">
            <a:alphaModFix/>
          </a:blip>
          <a:srcRect/>
          <a:stretch/>
        </p:blipFill>
        <p:spPr>
          <a:xfrm>
            <a:off x="1310746" y="1008515"/>
            <a:ext cx="3104016" cy="5521687"/>
          </a:xfrm>
          <a:prstGeom prst="rect">
            <a:avLst/>
          </a:prstGeom>
          <a:noFill/>
          <a:ln>
            <a:noFill/>
          </a:ln>
        </p:spPr>
      </p:pic>
      <p:pic>
        <p:nvPicPr>
          <p:cNvPr id="257" name="Google Shape;257;p4"/>
          <p:cNvPicPr preferRelativeResize="0"/>
          <p:nvPr/>
        </p:nvPicPr>
        <p:blipFill rotWithShape="1">
          <a:blip r:embed="rId4">
            <a:alphaModFix/>
          </a:blip>
          <a:srcRect/>
          <a:stretch/>
        </p:blipFill>
        <p:spPr>
          <a:xfrm>
            <a:off x="8364195" y="955650"/>
            <a:ext cx="3439731" cy="5797976"/>
          </a:xfrm>
          <a:prstGeom prst="rect">
            <a:avLst/>
          </a:prstGeom>
          <a:noFill/>
          <a:ln>
            <a:noFill/>
          </a:ln>
        </p:spPr>
      </p:pic>
      <p:pic>
        <p:nvPicPr>
          <p:cNvPr id="258" name="Google Shape;258;p4"/>
          <p:cNvPicPr preferRelativeResize="0"/>
          <p:nvPr/>
        </p:nvPicPr>
        <p:blipFill rotWithShape="1">
          <a:blip r:embed="rId5">
            <a:alphaModFix/>
          </a:blip>
          <a:srcRect/>
          <a:stretch/>
        </p:blipFill>
        <p:spPr>
          <a:xfrm>
            <a:off x="4700852" y="1008515"/>
            <a:ext cx="3377253" cy="56922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IN"/>
              <a:t>PROBLEM STATEMENT</a:t>
            </a:r>
            <a:endParaRPr/>
          </a:p>
        </p:txBody>
      </p:sp>
      <p:sp>
        <p:nvSpPr>
          <p:cNvPr id="272" name="Google Shape;272;p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IN"/>
              <a:t>With a million of books released it becomes difficult to find the details of a book you want to find and it becomes difficult to store the details of all these books on a single machine. Thus cloud can be used in order to store this data. With the help of this an app can be created to fetch the data from cloud and display the required book details to the 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IN"/>
              <a:t>CLOUD USED </a:t>
            </a:r>
            <a:endParaRPr/>
          </a:p>
        </p:txBody>
      </p:sp>
      <p:sp>
        <p:nvSpPr>
          <p:cNvPr id="278" name="Google Shape;278;p7"/>
          <p:cNvSpPr txBox="1">
            <a:spLocks noGrp="1"/>
          </p:cNvSpPr>
          <p:nvPr>
            <p:ph type="body" idx="1"/>
          </p:nvPr>
        </p:nvSpPr>
        <p:spPr>
          <a:xfrm>
            <a:off x="1141412" y="2249487"/>
            <a:ext cx="6443813"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IN"/>
              <a:t>Heroku</a:t>
            </a:r>
            <a:br>
              <a:rPr lang="en-IN"/>
            </a:br>
            <a:r>
              <a:rPr lang="en-IN"/>
              <a:t>Heroku is a platform as a service (PaaS) that enables developers to build, run, and operate applications entirely in the cloud.</a:t>
            </a:r>
            <a:endParaRPr/>
          </a:p>
        </p:txBody>
      </p:sp>
      <p:pic>
        <p:nvPicPr>
          <p:cNvPr id="279" name="Google Shape;279;p7"/>
          <p:cNvPicPr preferRelativeResize="0"/>
          <p:nvPr/>
        </p:nvPicPr>
        <p:blipFill rotWithShape="1">
          <a:blip r:embed="rId3">
            <a:alphaModFix/>
          </a:blip>
          <a:srcRect/>
          <a:stretch/>
        </p:blipFill>
        <p:spPr>
          <a:xfrm>
            <a:off x="7585225" y="2249487"/>
            <a:ext cx="3551465" cy="3314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IN"/>
              <a:t>METHODS USED</a:t>
            </a:r>
            <a:endParaRPr/>
          </a:p>
        </p:txBody>
      </p:sp>
      <p:sp>
        <p:nvSpPr>
          <p:cNvPr id="285" name="Google Shape;285;p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IN"/>
              <a:t>Database used Postgresql</a:t>
            </a:r>
            <a:br>
              <a:rPr lang="en-IN"/>
            </a:br>
            <a:r>
              <a:rPr lang="en-IN"/>
              <a:t>Interface used Adminer</a:t>
            </a:r>
            <a:br>
              <a:rPr lang="en-IN"/>
            </a:br>
            <a:r>
              <a:rPr lang="en-IN"/>
              <a:t>Website built with Flask, Python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IN"/>
              <a:t>OUTPUT</a:t>
            </a:r>
            <a:endParaRPr/>
          </a:p>
        </p:txBody>
      </p:sp>
      <p:pic>
        <p:nvPicPr>
          <p:cNvPr id="291" name="Google Shape;291;p9"/>
          <p:cNvPicPr preferRelativeResize="0">
            <a:picLocks noGrp="1"/>
          </p:cNvPicPr>
          <p:nvPr>
            <p:ph type="body" idx="1"/>
          </p:nvPr>
        </p:nvPicPr>
        <p:blipFill rotWithShape="1">
          <a:blip r:embed="rId3">
            <a:alphaModFix/>
          </a:blip>
          <a:srcRect/>
          <a:stretch/>
        </p:blipFill>
        <p:spPr>
          <a:xfrm>
            <a:off x="938834" y="1971296"/>
            <a:ext cx="7140785" cy="44149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10"/>
          <p:cNvPicPr preferRelativeResize="0">
            <a:picLocks noGrp="1"/>
          </p:cNvPicPr>
          <p:nvPr>
            <p:ph type="body" idx="1"/>
          </p:nvPr>
        </p:nvPicPr>
        <p:blipFill rotWithShape="1">
          <a:blip r:embed="rId3">
            <a:alphaModFix/>
          </a:blip>
          <a:srcRect/>
          <a:stretch/>
        </p:blipFill>
        <p:spPr>
          <a:xfrm>
            <a:off x="619038" y="0"/>
            <a:ext cx="8023701" cy="3541712"/>
          </a:xfrm>
          <a:prstGeom prst="rect">
            <a:avLst/>
          </a:prstGeom>
          <a:noFill/>
          <a:ln>
            <a:noFill/>
          </a:ln>
        </p:spPr>
      </p:pic>
      <p:pic>
        <p:nvPicPr>
          <p:cNvPr id="297" name="Google Shape;297;p10"/>
          <p:cNvPicPr preferRelativeResize="0"/>
          <p:nvPr/>
        </p:nvPicPr>
        <p:blipFill rotWithShape="1">
          <a:blip r:embed="rId4">
            <a:alphaModFix/>
          </a:blip>
          <a:srcRect/>
          <a:stretch/>
        </p:blipFill>
        <p:spPr>
          <a:xfrm>
            <a:off x="3324009" y="3473450"/>
            <a:ext cx="8128000" cy="3384550"/>
          </a:xfrm>
          <a:prstGeom prst="rect">
            <a:avLst/>
          </a:prstGeom>
          <a:noFill/>
          <a:ln>
            <a:noFill/>
          </a:ln>
        </p:spPr>
      </p:pic>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Widescreen</PresentationFormat>
  <Paragraphs>19</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Twentieth Century</vt:lpstr>
      <vt:lpstr>Circuit</vt:lpstr>
      <vt:lpstr>COVID CHAT-BOT</vt:lpstr>
      <vt:lpstr>PROBLEM STATEMENT</vt:lpstr>
      <vt:lpstr>CLOUD USED</vt:lpstr>
      <vt:lpstr>OUTPUT:</vt:lpstr>
      <vt:lpstr>PROBLEM STATEMENT</vt:lpstr>
      <vt:lpstr>CLOUD USED </vt:lpstr>
      <vt:lpstr>METHODS USED</vt:lpstr>
      <vt:lpstr>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nikita dsouza</dc:creator>
  <cp:lastModifiedBy>Joyce Abraham</cp:lastModifiedBy>
  <cp:revision>1</cp:revision>
  <dcterms:created xsi:type="dcterms:W3CDTF">2021-05-07T06:19:41Z</dcterms:created>
  <dcterms:modified xsi:type="dcterms:W3CDTF">2025-06-02T04:49:02Z</dcterms:modified>
</cp:coreProperties>
</file>