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Jost Light"/>
      <p:regular r:id="rId32"/>
      <p:bold r:id="rId33"/>
      <p:italic r:id="rId34"/>
      <p:boldItalic r:id="rId35"/>
    </p:embeddedFont>
    <p:embeddedFont>
      <p:font typeface="Raleway"/>
      <p:regular r:id="rId36"/>
      <p:bold r:id="rId37"/>
      <p:italic r:id="rId38"/>
      <p:boldItalic r:id="rId39"/>
    </p:embeddedFont>
    <p:embeddedFont>
      <p:font typeface="Livvic Light"/>
      <p:regular r:id="rId40"/>
      <p:bold r:id="rId41"/>
      <p:italic r:id="rId42"/>
      <p:boldItalic r:id="rId43"/>
    </p:embeddedFont>
    <p:embeddedFont>
      <p:font typeface="Jost"/>
      <p:regular r:id="rId44"/>
      <p:bold r:id="rId45"/>
      <p:italic r:id="rId46"/>
      <p:boldItalic r:id="rId47"/>
    </p:embeddedFont>
    <p:embeddedFont>
      <p:font typeface="Livvic Medium"/>
      <p:regular r:id="rId48"/>
      <p:bold r:id="rId49"/>
      <p:italic r:id="rId50"/>
      <p:boldItalic r:id="rId51"/>
    </p:embeddedFont>
    <p:embeddedFont>
      <p:font typeface="Helvetica Neue"/>
      <p:regular r:id="rId52"/>
      <p:bold r:id="rId53"/>
      <p:italic r:id="rId54"/>
      <p:boldItalic r:id="rId55"/>
    </p:embeddedFont>
    <p:embeddedFont>
      <p:font typeface="Jost Medium"/>
      <p:regular r:id="rId56"/>
      <p:bold r:id="rId57"/>
      <p:italic r:id="rId58"/>
      <p:boldItalic r:id="rId59"/>
    </p:embeddedFont>
    <p:embeddedFont>
      <p:font typeface="Roboto Mono"/>
      <p:regular r:id="rId60"/>
      <p:bold r:id="rId61"/>
      <p:italic r:id="rId62"/>
      <p:boldItalic r:id="rId63"/>
    </p:embeddedFont>
    <p:embeddedFont>
      <p:font typeface="Livvic"/>
      <p:regular r:id="rId64"/>
      <p:bold r:id="rId65"/>
      <p:italic r:id="rId66"/>
      <p:boldItalic r:id="rId67"/>
    </p:embeddedFont>
    <p:embeddedFont>
      <p:font typeface="Jost SemiBold"/>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FA3842-EEA4-4640-8E12-E2335C9A19D8}">
  <a:tblStyle styleId="{A1FA3842-EEA4-4640-8E12-E2335C9A19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vvicLight-regular.fntdata"/><Relationship Id="rId42" Type="http://schemas.openxmlformats.org/officeDocument/2006/relationships/font" Target="fonts/LivvicLight-italic.fntdata"/><Relationship Id="rId41" Type="http://schemas.openxmlformats.org/officeDocument/2006/relationships/font" Target="fonts/LivvicLight-bold.fntdata"/><Relationship Id="rId44" Type="http://schemas.openxmlformats.org/officeDocument/2006/relationships/font" Target="fonts/Jost-regular.fntdata"/><Relationship Id="rId43" Type="http://schemas.openxmlformats.org/officeDocument/2006/relationships/font" Target="fonts/LivvicLight-boldItalic.fntdata"/><Relationship Id="rId46" Type="http://schemas.openxmlformats.org/officeDocument/2006/relationships/font" Target="fonts/Jost-italic.fntdata"/><Relationship Id="rId45" Type="http://schemas.openxmlformats.org/officeDocument/2006/relationships/font" Target="fonts/Jos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ivvicMedium-regular.fntdata"/><Relationship Id="rId47" Type="http://schemas.openxmlformats.org/officeDocument/2006/relationships/font" Target="fonts/Jost-boldItalic.fntdata"/><Relationship Id="rId49" Type="http://schemas.openxmlformats.org/officeDocument/2006/relationships/font" Target="fonts/Livvic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6.xml"/><Relationship Id="rId75" Type="http://schemas.openxmlformats.org/officeDocument/2006/relationships/font" Target="fonts/OpenSans-boldItalic.fntdata"/><Relationship Id="rId30" Type="http://schemas.openxmlformats.org/officeDocument/2006/relationships/slide" Target="slides/slide25.xml"/><Relationship Id="rId74" Type="http://schemas.openxmlformats.org/officeDocument/2006/relationships/font" Target="fonts/OpenSans-italic.fntdata"/><Relationship Id="rId33" Type="http://schemas.openxmlformats.org/officeDocument/2006/relationships/font" Target="fonts/JostLight-bold.fntdata"/><Relationship Id="rId32" Type="http://schemas.openxmlformats.org/officeDocument/2006/relationships/font" Target="fonts/JostLight-regular.fntdata"/><Relationship Id="rId35" Type="http://schemas.openxmlformats.org/officeDocument/2006/relationships/font" Target="fonts/JostLight-boldItalic.fntdata"/><Relationship Id="rId34" Type="http://schemas.openxmlformats.org/officeDocument/2006/relationships/font" Target="fonts/JostLight-italic.fntdata"/><Relationship Id="rId71" Type="http://schemas.openxmlformats.org/officeDocument/2006/relationships/font" Target="fonts/JostSemiBold-boldItalic.fntdata"/><Relationship Id="rId70" Type="http://schemas.openxmlformats.org/officeDocument/2006/relationships/font" Target="fonts/JostSemiBold-italic.fntdata"/><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4" Type="http://schemas.openxmlformats.org/officeDocument/2006/relationships/font" Target="fonts/Livvic-regular.fntdata"/><Relationship Id="rId63" Type="http://schemas.openxmlformats.org/officeDocument/2006/relationships/font" Target="fonts/RobotoMono-boldItalic.fntdata"/><Relationship Id="rId22" Type="http://schemas.openxmlformats.org/officeDocument/2006/relationships/slide" Target="slides/slide17.xml"/><Relationship Id="rId66" Type="http://schemas.openxmlformats.org/officeDocument/2006/relationships/font" Target="fonts/Livvic-italic.fntdata"/><Relationship Id="rId21" Type="http://schemas.openxmlformats.org/officeDocument/2006/relationships/slide" Target="slides/slide16.xml"/><Relationship Id="rId65" Type="http://schemas.openxmlformats.org/officeDocument/2006/relationships/font" Target="fonts/Livvic-bold.fntdata"/><Relationship Id="rId24" Type="http://schemas.openxmlformats.org/officeDocument/2006/relationships/slide" Target="slides/slide19.xml"/><Relationship Id="rId68" Type="http://schemas.openxmlformats.org/officeDocument/2006/relationships/font" Target="fonts/JostSemiBold-regular.fntdata"/><Relationship Id="rId23" Type="http://schemas.openxmlformats.org/officeDocument/2006/relationships/slide" Target="slides/slide18.xml"/><Relationship Id="rId67" Type="http://schemas.openxmlformats.org/officeDocument/2006/relationships/font" Target="fonts/Livvic-boldItalic.fntdata"/><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JostSemiBold-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vvicMedium-boldItalic.fntdata"/><Relationship Id="rId50" Type="http://schemas.openxmlformats.org/officeDocument/2006/relationships/font" Target="fonts/LivvicMedium-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57" Type="http://schemas.openxmlformats.org/officeDocument/2006/relationships/font" Target="fonts/JostMedium-bold.fntdata"/><Relationship Id="rId12" Type="http://schemas.openxmlformats.org/officeDocument/2006/relationships/slide" Target="slides/slide7.xml"/><Relationship Id="rId56" Type="http://schemas.openxmlformats.org/officeDocument/2006/relationships/font" Target="fonts/JostMedium-regular.fntdata"/><Relationship Id="rId15" Type="http://schemas.openxmlformats.org/officeDocument/2006/relationships/slide" Target="slides/slide10.xml"/><Relationship Id="rId59" Type="http://schemas.openxmlformats.org/officeDocument/2006/relationships/font" Target="fonts/JostMedium-boldItalic.fntdata"/><Relationship Id="rId14" Type="http://schemas.openxmlformats.org/officeDocument/2006/relationships/slide" Target="slides/slide9.xml"/><Relationship Id="rId58" Type="http://schemas.openxmlformats.org/officeDocument/2006/relationships/font" Target="fonts/Jost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a5845ccf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7a5845ccf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3524638e5dc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3524638e5dc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We started by looking at the structure of the dataset</a:t>
            </a:r>
            <a:endParaRPr b="1" sz="1600"/>
          </a:p>
          <a:p>
            <a:pPr indent="457200" lvl="0" marL="0" rtl="0" algn="l">
              <a:spcBef>
                <a:spcPts val="0"/>
              </a:spcBef>
              <a:spcAft>
                <a:spcPts val="0"/>
              </a:spcAft>
              <a:buNone/>
            </a:pPr>
            <a:r>
              <a:rPr lang="en" sz="1600"/>
              <a:t>TOTAL OF 61069 OBSERVATIONS AND </a:t>
            </a:r>
            <a:r>
              <a:rPr lang="en" sz="1600">
                <a:solidFill>
                  <a:schemeClr val="dk1"/>
                </a:solidFill>
              </a:rPr>
              <a:t> 21 VARIABLES (3 of which are numeric and 18 categorical).  </a:t>
            </a:r>
            <a:endParaRPr sz="1600">
              <a:solidFill>
                <a:schemeClr val="dk1"/>
              </a:solidFill>
            </a:endParaRPr>
          </a:p>
          <a:p>
            <a:pPr indent="0" lvl="0" marL="0" rtl="0" algn="l">
              <a:spcBef>
                <a:spcPts val="0"/>
              </a:spcBef>
              <a:spcAft>
                <a:spcPts val="0"/>
              </a:spcAft>
              <a:buNone/>
            </a:pPr>
            <a:r>
              <a:rPr b="1" lang="en" sz="1600">
                <a:solidFill>
                  <a:schemeClr val="dk1"/>
                </a:solidFill>
              </a:rPr>
              <a:t>The combination of numerical and categorical features allows logistic regression to effectively capture both, linear trends and category-driven patterns in a binary classification problem. </a:t>
            </a:r>
            <a:endParaRPr b="1" sz="16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b="1" lang="en" sz="1400">
                <a:solidFill>
                  <a:schemeClr val="dk1"/>
                </a:solidFill>
              </a:rPr>
              <a:t>MAKES IT A GREAT dataset</a:t>
            </a:r>
            <a:endParaRPr b="1"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We chose it because:</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a:t>
            </a:r>
            <a:r>
              <a:rPr b="1" lang="en" sz="1000">
                <a:solidFill>
                  <a:schemeClr val="dk1"/>
                </a:solidFill>
                <a:latin typeface="Helvetica Neue"/>
                <a:ea typeface="Helvetica Neue"/>
                <a:cs typeface="Helvetica Neue"/>
                <a:sym typeface="Helvetica Neue"/>
              </a:rPr>
              <a:t>It’s a binary classification problem</a:t>
            </a:r>
            <a:r>
              <a:rPr lang="en" sz="1000">
                <a:solidFill>
                  <a:schemeClr val="dk1"/>
                </a:solidFill>
                <a:latin typeface="Helvetica Neue"/>
                <a:ea typeface="Helvetica Neue"/>
                <a:cs typeface="Helvetica Neue"/>
                <a:sym typeface="Helvetica Neue"/>
              </a:rPr>
              <a:t> (edible vs. poisonous) — perfect for logistic regression.</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a:t>
            </a:r>
            <a:r>
              <a:rPr b="1" lang="en" sz="1000">
                <a:solidFill>
                  <a:schemeClr val="dk1"/>
                </a:solidFill>
                <a:latin typeface="Helvetica Neue"/>
                <a:ea typeface="Helvetica Neue"/>
                <a:cs typeface="Helvetica Neue"/>
                <a:sym typeface="Helvetica Neue"/>
              </a:rPr>
              <a:t>It has many categorical predictors, </a:t>
            </a:r>
            <a:r>
              <a:rPr lang="en" sz="1000">
                <a:solidFill>
                  <a:schemeClr val="dk1"/>
                </a:solidFill>
                <a:latin typeface="Helvetica Neue"/>
                <a:ea typeface="Helvetica Neue"/>
                <a:cs typeface="Helvetica Neue"/>
                <a:sym typeface="Helvetica Neue"/>
              </a:rPr>
              <a:t>which are well-suited to the logistic regression model after the factor conversion.</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It allows us to practice:</a:t>
            </a:r>
            <a:endParaRPr sz="1000">
              <a:solidFill>
                <a:schemeClr val="dk1"/>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Fixing missing categorical data</a:t>
            </a:r>
            <a:endParaRPr sz="1000">
              <a:solidFill>
                <a:schemeClr val="dk1"/>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Feature selection with AIC/BIC</a:t>
            </a:r>
            <a:endParaRPr sz="1000">
              <a:solidFill>
                <a:schemeClr val="dk1"/>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Model validation with train/test splits</a:t>
            </a:r>
            <a:endParaRPr sz="1000">
              <a:solidFill>
                <a:schemeClr val="dk1"/>
              </a:solidFill>
              <a:latin typeface="Helvetica Neue"/>
              <a:ea typeface="Helvetica Neue"/>
              <a:cs typeface="Helvetica Neue"/>
              <a:sym typeface="Helvetica Neue"/>
            </a:endParaRPr>
          </a:p>
          <a:p>
            <a:pPr indent="0" lvl="0" marL="457200" rtl="0"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	•	Interpreting coefficients for business insights</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3524638e5dc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3524638e5dc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BY looking at the first few rows we became more </a:t>
            </a:r>
            <a:r>
              <a:rPr b="1" lang="en" sz="1600"/>
              <a:t>comfortable</a:t>
            </a:r>
            <a:r>
              <a:rPr b="1" lang="en" sz="1600"/>
              <a:t> with the data and can also immediately see that theres some columns with no data such as gill.spacing and spore print color .. .so we began our data cleaning process</a:t>
            </a:r>
            <a:endParaRPr b="1"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35281cbbfe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35281cbbfe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We checked for null values and there werent any, so we had to check for blank spaces, and then r</a:t>
            </a:r>
            <a:r>
              <a:rPr b="1" lang="en" sz="1600"/>
              <a:t>eplaced blank strings with NAs in factor columns. </a:t>
            </a:r>
            <a:endParaRPr b="1" sz="1600"/>
          </a:p>
          <a:p>
            <a:pPr indent="457200" lvl="0" marL="0" rtl="0" algn="l">
              <a:spcBef>
                <a:spcPts val="0"/>
              </a:spcBef>
              <a:spcAft>
                <a:spcPts val="0"/>
              </a:spcAft>
              <a:buNone/>
            </a:pPr>
            <a:r>
              <a:rPr lang="en" sz="1600"/>
              <a:t>Then we removed nulls again and it was clean. </a:t>
            </a:r>
            <a:endParaRPr sz="1600"/>
          </a:p>
          <a:p>
            <a:pPr indent="457200" lvl="0" marL="0" rtl="0" algn="l">
              <a:spcBef>
                <a:spcPts val="0"/>
              </a:spcBef>
              <a:spcAft>
                <a:spcPts val="0"/>
              </a:spcAft>
              <a:buNone/>
            </a:pPr>
            <a:r>
              <a:t/>
            </a:r>
            <a:endParaRPr sz="1600"/>
          </a:p>
          <a:p>
            <a:pPr indent="0" lvl="0" marL="0" rtl="0" algn="l">
              <a:spcBef>
                <a:spcPts val="0"/>
              </a:spcBef>
              <a:spcAft>
                <a:spcPts val="0"/>
              </a:spcAft>
              <a:buNone/>
            </a:pPr>
            <a:r>
              <a:rPr lang="en" sz="1600"/>
              <a:t>We also </a:t>
            </a:r>
            <a:r>
              <a:rPr lang="en" sz="1600"/>
              <a:t>dropped</a:t>
            </a:r>
            <a:r>
              <a:rPr lang="en" sz="1600"/>
              <a:t> </a:t>
            </a:r>
            <a:r>
              <a:rPr lang="en" sz="1600"/>
              <a:t>columns</a:t>
            </a:r>
            <a:r>
              <a:rPr lang="en" sz="1600"/>
              <a:t> </a:t>
            </a:r>
            <a:r>
              <a:rPr lang="en" sz="1600"/>
              <a:t>with more than 80% of missing values, where we dropped a total of 4 variables. </a:t>
            </a:r>
            <a:endParaRPr sz="1600"/>
          </a:p>
          <a:p>
            <a:pPr indent="0" lvl="0" marL="0" rtl="0" algn="l">
              <a:spcBef>
                <a:spcPts val="0"/>
              </a:spcBef>
              <a:spcAft>
                <a:spcPts val="0"/>
              </a:spcAft>
              <a:buNone/>
            </a:pPr>
            <a:r>
              <a:rPr lang="en" sz="1600"/>
              <a:t>And used the mode or most frequent level to replace missing values.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DUring this process we also converted characters to factors to transform </a:t>
            </a:r>
            <a:r>
              <a:rPr b="1" lang="en" sz="1600"/>
              <a:t>the</a:t>
            </a:r>
            <a:r>
              <a:rPr b="1" lang="en" sz="1600"/>
              <a:t> categorical variables into dummies and can see the number of levels and frequency</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And finally, during this process we also saw a big spread in the data which is important to consider in our analysis.</a:t>
            </a:r>
            <a:endParaRPr b="1" sz="16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0"/>
              </a:spcAft>
              <a:buNone/>
            </a:pPr>
            <a:r>
              <a:rPr b="1" lang="en"/>
              <a:t>Check for null: colSums(is.na(d))</a:t>
            </a:r>
            <a:endParaRPr b="1"/>
          </a:p>
          <a:p>
            <a:pPr indent="0" lvl="0" marL="0" rtl="0" algn="l">
              <a:spcBef>
                <a:spcPts val="0"/>
              </a:spcBef>
              <a:spcAft>
                <a:spcPts val="0"/>
              </a:spcAft>
              <a:buNone/>
            </a:pPr>
            <a:r>
              <a:rPr b="1" lang="en"/>
              <a:t># Replace blank strings "" with NA in factor columns</a:t>
            </a:r>
            <a:endParaRPr b="1"/>
          </a:p>
          <a:p>
            <a:pPr indent="457200" lvl="0" marL="457200" rtl="0" algn="l">
              <a:spcBef>
                <a:spcPts val="0"/>
              </a:spcBef>
              <a:spcAft>
                <a:spcPts val="0"/>
              </a:spcAft>
              <a:buNone/>
            </a:pPr>
            <a:r>
              <a:rPr lang="en"/>
              <a:t>d[] &lt;- lapply(d, function(x) {</a:t>
            </a:r>
            <a:endParaRPr/>
          </a:p>
          <a:p>
            <a:pPr indent="457200" lvl="0" marL="457200" rtl="0" algn="l">
              <a:spcBef>
                <a:spcPts val="0"/>
              </a:spcBef>
              <a:spcAft>
                <a:spcPts val="0"/>
              </a:spcAft>
              <a:buNone/>
            </a:pPr>
            <a:r>
              <a:rPr lang="en"/>
              <a:t>  if (is.character(x) || is.factor(x)) {</a:t>
            </a:r>
            <a:endParaRPr/>
          </a:p>
          <a:p>
            <a:pPr indent="457200" lvl="0" marL="457200" rtl="0" algn="l">
              <a:spcBef>
                <a:spcPts val="0"/>
              </a:spcBef>
              <a:spcAft>
                <a:spcPts val="0"/>
              </a:spcAft>
              <a:buNone/>
            </a:pPr>
            <a:r>
              <a:rPr lang="en"/>
              <a:t>    x &lt;- as.character(x)</a:t>
            </a:r>
            <a:endParaRPr/>
          </a:p>
          <a:p>
            <a:pPr indent="457200" lvl="0" marL="457200" rtl="0" algn="l">
              <a:spcBef>
                <a:spcPts val="0"/>
              </a:spcBef>
              <a:spcAft>
                <a:spcPts val="0"/>
              </a:spcAft>
              <a:buNone/>
            </a:pPr>
            <a:r>
              <a:rPr lang="en"/>
              <a:t>    x[x == ""] &lt;- NA</a:t>
            </a:r>
            <a:endParaRPr/>
          </a:p>
          <a:p>
            <a:pPr indent="457200" lvl="0" marL="457200" rtl="0" algn="l">
              <a:spcBef>
                <a:spcPts val="0"/>
              </a:spcBef>
              <a:spcAft>
                <a:spcPts val="0"/>
              </a:spcAft>
              <a:buNone/>
            </a:pPr>
            <a:r>
              <a:rPr lang="en"/>
              <a:t>    return(as.factor(x))</a:t>
            </a:r>
            <a:endParaRPr/>
          </a:p>
          <a:p>
            <a:pPr indent="457200" lvl="0" marL="457200" rtl="0" algn="l">
              <a:spcBef>
                <a:spcPts val="0"/>
              </a:spcBef>
              <a:spcAft>
                <a:spcPts val="0"/>
              </a:spcAft>
              <a:buNone/>
            </a:pPr>
            <a:r>
              <a:rPr lang="en"/>
              <a:t>  } else {</a:t>
            </a:r>
            <a:endParaRPr/>
          </a:p>
          <a:p>
            <a:pPr indent="457200" lvl="0" marL="457200" rtl="0" algn="l">
              <a:spcBef>
                <a:spcPts val="0"/>
              </a:spcBef>
              <a:spcAft>
                <a:spcPts val="0"/>
              </a:spcAft>
              <a:buNone/>
            </a:pPr>
            <a:r>
              <a:rPr lang="en"/>
              <a:t>    return(x)</a:t>
            </a:r>
            <a:endParaRPr/>
          </a:p>
          <a:p>
            <a:pPr indent="457200" lvl="0" marL="457200" rtl="0" algn="l">
              <a:spcBef>
                <a:spcPts val="0"/>
              </a:spcBef>
              <a:spcAft>
                <a:spcPts val="0"/>
              </a:spcAft>
              <a:buNone/>
            </a:pPr>
            <a:r>
              <a:rPr lang="en"/>
              <a:t>  }</a:t>
            </a:r>
            <a:endParaRPr/>
          </a:p>
          <a:p>
            <a:pPr indent="457200" lvl="0" marL="457200" rtl="0" algn="l">
              <a:spcBef>
                <a:spcPts val="0"/>
              </a:spcBef>
              <a:spcAft>
                <a:spcPts val="0"/>
              </a:spcAft>
              <a:buNone/>
            </a:pPr>
            <a:r>
              <a:rPr lang="en"/>
              <a: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Then dropped columns with more than 80% of missing values</a:t>
            </a:r>
            <a:endParaRPr b="1"/>
          </a:p>
          <a:p>
            <a:pPr indent="0" lvl="0" marL="0" rtl="0" algn="l">
              <a:spcBef>
                <a:spcPts val="0"/>
              </a:spcBef>
              <a:spcAft>
                <a:spcPts val="0"/>
              </a:spcAft>
              <a:buNone/>
            </a:pPr>
            <a:r>
              <a:rPr lang="en"/>
              <a:t># Drop columns with more than 80% missing values</a:t>
            </a:r>
            <a:endParaRPr/>
          </a:p>
          <a:p>
            <a:pPr indent="0" lvl="0" marL="0" rtl="0" algn="l">
              <a:spcBef>
                <a:spcPts val="0"/>
              </a:spcBef>
              <a:spcAft>
                <a:spcPts val="0"/>
              </a:spcAft>
              <a:buNone/>
            </a:pPr>
            <a:r>
              <a:rPr lang="en"/>
              <a:t>threshold &lt;- 0.8 * nrow(d)</a:t>
            </a:r>
            <a:endParaRPr/>
          </a:p>
          <a:p>
            <a:pPr indent="0" lvl="0" marL="0" rtl="0" algn="l">
              <a:spcBef>
                <a:spcPts val="0"/>
              </a:spcBef>
              <a:spcAft>
                <a:spcPts val="0"/>
              </a:spcAft>
              <a:buNone/>
            </a:pPr>
            <a:r>
              <a:rPr lang="en"/>
              <a:t>d &lt;- d[, colSums(is.na(d)) &lt;= threshold]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Impute with most common level (MODE / FREQUENCY)</a:t>
            </a:r>
            <a:endParaRPr b="1"/>
          </a:p>
          <a:p>
            <a:pPr indent="0" lvl="0" marL="0" rtl="0" algn="l">
              <a:spcBef>
                <a:spcPts val="0"/>
              </a:spcBef>
              <a:spcAft>
                <a:spcPts val="0"/>
              </a:spcAft>
              <a:buNone/>
            </a:pPr>
            <a:r>
              <a:rPr lang="en"/>
              <a:t>mode_cap_surface &lt;- names(sort(table(d$cap.surface), decreasing = TRUE))[1]</a:t>
            </a:r>
            <a:endParaRPr/>
          </a:p>
          <a:p>
            <a:pPr indent="0" lvl="0" marL="0" rtl="0" algn="l">
              <a:spcBef>
                <a:spcPts val="0"/>
              </a:spcBef>
              <a:spcAft>
                <a:spcPts val="0"/>
              </a:spcAft>
              <a:buNone/>
            </a:pPr>
            <a:r>
              <a:rPr lang="en"/>
              <a:t>d$cap.surface[is.na(d$cap.surface)] &lt;- mode_cap_surface</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 Convert all character columns to factors</a:t>
            </a:r>
            <a:endParaRPr b="1"/>
          </a:p>
          <a:p>
            <a:pPr indent="0" lvl="0" marL="0" rtl="0" algn="l">
              <a:spcBef>
                <a:spcPts val="0"/>
              </a:spcBef>
              <a:spcAft>
                <a:spcPts val="0"/>
              </a:spcAft>
              <a:buNone/>
            </a:pPr>
            <a:r>
              <a:rPr lang="en"/>
              <a:t>d[sapply(d, is.character)] &lt;- lapply(d[sapply(d, is.character)], factor)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The statistical summary showed a dual format summary where categorical variables are broken down by frequency and numerical variables are summarized using descriptive statistics. </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___-</a:t>
            </a:r>
            <a:endParaRPr>
              <a:solidFill>
                <a:schemeClr val="dk1"/>
              </a:solidFill>
            </a:endParaRPr>
          </a:p>
          <a:p>
            <a:pPr indent="0" lvl="0" marL="0" rtl="0" algn="l">
              <a:spcBef>
                <a:spcPts val="0"/>
              </a:spcBef>
              <a:spcAft>
                <a:spcPts val="0"/>
              </a:spcAft>
              <a:buNone/>
            </a:pPr>
            <a:r>
              <a:rPr lang="en">
                <a:solidFill>
                  <a:schemeClr val="dk1"/>
                </a:solidFill>
              </a:rPr>
              <a:t>🛠️ </a:t>
            </a:r>
            <a:r>
              <a:rPr b="1" lang="en">
                <a:solidFill>
                  <a:schemeClr val="dk1"/>
                </a:solidFill>
              </a:rPr>
              <a:t>Solution</a:t>
            </a:r>
            <a:r>
              <a:rPr lang="en">
                <a:solidFill>
                  <a:schemeClr val="dk1"/>
                </a:solidFill>
              </a:rPr>
              <a:t>: Standardizing or normalizing numerical variables (which you already did in your code!) ensures they contribute proportionally.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3524638e5dc_1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3524638e5dc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chemeClr val="dk1"/>
                </a:solidFill>
              </a:rPr>
              <a:t>Performed a frequency distribution of the numerical variables and can see that they are skewed to the right showing that most mushrooms are in the smaller end of size, but there are </a:t>
            </a:r>
            <a:r>
              <a:rPr b="1" lang="en" sz="1600">
                <a:solidFill>
                  <a:schemeClr val="dk1"/>
                </a:solidFill>
              </a:rPr>
              <a:t>definitely</a:t>
            </a:r>
            <a:r>
              <a:rPr b="1" lang="en" sz="1600">
                <a:solidFill>
                  <a:schemeClr val="dk1"/>
                </a:solidFill>
              </a:rPr>
              <a:t> some outliers that can pull the mean upwards. </a:t>
            </a:r>
            <a:endParaRPr sz="16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logistic regression, this can </a:t>
            </a:r>
            <a:r>
              <a:rPr b="1" lang="en">
                <a:solidFill>
                  <a:schemeClr val="dk1"/>
                </a:solidFill>
              </a:rPr>
              <a:t>inflate coefficient magnitude</a:t>
            </a:r>
            <a:r>
              <a:rPr lang="en">
                <a:solidFill>
                  <a:schemeClr val="dk1"/>
                </a:solidFill>
              </a:rPr>
              <a:t> and reduce interpretability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_________________</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“Log-transforming these features might reduce skewness and better align with model assumptions.”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rPr lang="en">
                <a:solidFill>
                  <a:srgbClr val="188038"/>
                </a:solidFill>
                <a:latin typeface="Roboto Mono"/>
                <a:ea typeface="Roboto Mono"/>
                <a:cs typeface="Roboto Mono"/>
                <a:sym typeface="Roboto Mono"/>
              </a:rPr>
              <a:t>cap.diameter</a:t>
            </a:r>
            <a:r>
              <a:rPr lang="en">
                <a:solidFill>
                  <a:schemeClr val="dk1"/>
                </a:solidFill>
              </a:rPr>
              <a:t> and </a:t>
            </a:r>
            <a:r>
              <a:rPr lang="en">
                <a:solidFill>
                  <a:srgbClr val="188038"/>
                </a:solidFill>
                <a:latin typeface="Roboto Mono"/>
                <a:ea typeface="Roboto Mono"/>
                <a:cs typeface="Roboto Mono"/>
                <a:sym typeface="Roboto Mono"/>
              </a:rPr>
              <a:t>stem.height</a:t>
            </a:r>
            <a:r>
              <a:rPr lang="en">
                <a:solidFill>
                  <a:schemeClr val="dk1"/>
                </a:solidFill>
              </a:rPr>
              <a:t> are in </a:t>
            </a:r>
            <a:r>
              <a:rPr b="1" lang="en">
                <a:solidFill>
                  <a:schemeClr val="dk1"/>
                </a:solidFill>
              </a:rPr>
              <a:t>cm</a:t>
            </a:r>
            <a:r>
              <a:rPr lang="en">
                <a:solidFill>
                  <a:schemeClr val="dk1"/>
                </a:solidFill>
              </a:rPr>
              <a:t>, but </a:t>
            </a:r>
            <a:r>
              <a:rPr lang="en">
                <a:solidFill>
                  <a:srgbClr val="188038"/>
                </a:solidFill>
                <a:latin typeface="Roboto Mono"/>
                <a:ea typeface="Roboto Mono"/>
                <a:cs typeface="Roboto Mono"/>
                <a:sym typeface="Roboto Mono"/>
              </a:rPr>
              <a:t>stem.width</a:t>
            </a:r>
            <a:r>
              <a:rPr lang="en">
                <a:solidFill>
                  <a:schemeClr val="dk1"/>
                </a:solidFill>
              </a:rPr>
              <a:t> is in </a:t>
            </a:r>
            <a:r>
              <a:rPr b="1" lang="en">
                <a:solidFill>
                  <a:schemeClr val="dk1"/>
                </a:solidFill>
              </a:rPr>
              <a:t>mm</a:t>
            </a:r>
            <a:r>
              <a:rPr lang="en">
                <a:solidFill>
                  <a:schemeClr val="dk1"/>
                </a:solidFill>
              </a:rPr>
              <a:t> — this introduces an </a:t>
            </a:r>
            <a:r>
              <a:rPr b="1" lang="en">
                <a:solidFill>
                  <a:schemeClr val="dk1"/>
                </a:solidFill>
              </a:rPr>
              <a:t>unbalanced scale</a:t>
            </a:r>
            <a:r>
              <a:rPr lang="en">
                <a:solidFill>
                  <a:schemeClr val="dk1"/>
                </a:solidFill>
              </a:rPr>
              <a:t> across features.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3524638e5dc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3524638e5dc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rPr>
              <a:t>When we checked for normality we saw that this data is not normally distributed as the tail bends away from the reference line, and this confirms that the data is right-skewed and includes some outliers, however this </a:t>
            </a:r>
            <a:r>
              <a:rPr b="1" lang="en" sz="1600">
                <a:solidFill>
                  <a:schemeClr val="dk1"/>
                </a:solidFill>
              </a:rPr>
              <a:t>does not affect the validity of our model since logistic regression is a generalized linear model, and predictors don’t need to be normally distributed.</a:t>
            </a:r>
            <a:endParaRPr b="1" sz="16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br>
              <a:rPr lang="en">
                <a:solidFill>
                  <a:schemeClr val="dk1"/>
                </a:solidFill>
              </a:rPr>
            </a:br>
            <a:r>
              <a:rPr lang="en">
                <a:solidFill>
                  <a:schemeClr val="dk1"/>
                </a:solidFill>
              </a:rPr>
              <a:t>The fact that the points </a:t>
            </a:r>
            <a:r>
              <a:rPr b="1" lang="en">
                <a:solidFill>
                  <a:schemeClr val="dk1"/>
                </a:solidFill>
              </a:rPr>
              <a:t>bend away from the diagonal line</a:t>
            </a:r>
            <a:r>
              <a:rPr lang="en">
                <a:solidFill>
                  <a:schemeClr val="dk1"/>
                </a:solidFill>
              </a:rPr>
              <a:t>, especially in the </a:t>
            </a:r>
            <a:r>
              <a:rPr b="1" lang="en">
                <a:solidFill>
                  <a:schemeClr val="dk1"/>
                </a:solidFill>
              </a:rPr>
              <a:t>tails</a:t>
            </a:r>
            <a:r>
              <a:rPr lang="en">
                <a:solidFill>
                  <a:schemeClr val="dk1"/>
                </a:solidFill>
              </a:rPr>
              <a:t>, confirms that the data:</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Are </a:t>
            </a:r>
            <a:r>
              <a:rPr b="1" lang="en">
                <a:solidFill>
                  <a:schemeClr val="dk1"/>
                </a:solidFill>
              </a:rPr>
              <a:t>right-skewed</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Include </a:t>
            </a:r>
            <a:r>
              <a:rPr b="1" lang="en">
                <a:solidFill>
                  <a:schemeClr val="dk1"/>
                </a:solidFill>
              </a:rPr>
              <a:t>outliers or extreme values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Deviate significantly from normality</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Logistic regression doesn’t require normal predictors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a:t>
            </a:r>
            <a:r>
              <a:rPr b="1" lang="en">
                <a:solidFill>
                  <a:schemeClr val="dk1"/>
                </a:solidFill>
              </a:rPr>
              <a:t>not a problem</a:t>
            </a:r>
            <a:r>
              <a:rPr lang="en">
                <a:solidFill>
                  <a:schemeClr val="dk1"/>
                </a:solidFill>
              </a:rPr>
              <a:t> for the validity of your model — logistic regression is a </a:t>
            </a:r>
            <a:r>
              <a:rPr b="1" lang="en">
                <a:solidFill>
                  <a:schemeClr val="dk1"/>
                </a:solidFill>
              </a:rPr>
              <a:t>generalized linear model</a:t>
            </a:r>
            <a:r>
              <a:rPr lang="en">
                <a:solidFill>
                  <a:schemeClr val="dk1"/>
                </a:solidFill>
              </a:rPr>
              <a:t>, so predictors </a:t>
            </a:r>
            <a:r>
              <a:rPr b="1" lang="en">
                <a:solidFill>
                  <a:schemeClr val="dk1"/>
                </a:solidFill>
              </a:rPr>
              <a:t>don’t need to be normally distributed</a:t>
            </a: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 You're not violating any assumptions — but…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2. But skewed distributions affect interpretation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Extreme skewness and large values may:</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Cause </a:t>
            </a:r>
            <a:r>
              <a:rPr b="1" lang="en">
                <a:solidFill>
                  <a:schemeClr val="dk1"/>
                </a:solidFill>
              </a:rPr>
              <a:t>coefficient instability</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Lead to </a:t>
            </a:r>
            <a:r>
              <a:rPr b="1" lang="en">
                <a:solidFill>
                  <a:schemeClr val="dk1"/>
                </a:solidFill>
              </a:rPr>
              <a:t>inflated standard errors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Make your model </a:t>
            </a:r>
            <a:r>
              <a:rPr b="1" lang="en">
                <a:solidFill>
                  <a:schemeClr val="dk1"/>
                </a:solidFill>
              </a:rPr>
              <a:t>less robust to new data</a:t>
            </a:r>
            <a:br>
              <a:rPr b="1" lang="en">
                <a:solidFill>
                  <a:schemeClr val="dk1"/>
                </a:solidFill>
              </a:rPr>
            </a:b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3. Transformations could improve model quality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a:t>
            </a:r>
            <a:r>
              <a:rPr b="1" lang="en">
                <a:solidFill>
                  <a:schemeClr val="dk1"/>
                </a:solidFill>
              </a:rPr>
              <a:t>log transformation</a:t>
            </a:r>
            <a:r>
              <a:rPr lang="en">
                <a:solidFill>
                  <a:schemeClr val="dk1"/>
                </a:solidFill>
              </a:rPr>
              <a:t> or </a:t>
            </a:r>
            <a:r>
              <a:rPr b="1" lang="en">
                <a:solidFill>
                  <a:schemeClr val="dk1"/>
                </a:solidFill>
              </a:rPr>
              <a:t>standardization</a:t>
            </a:r>
            <a:r>
              <a:rPr lang="en">
                <a:solidFill>
                  <a:schemeClr val="dk1"/>
                </a:solidFill>
              </a:rPr>
              <a:t> could:</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Reduce skewness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Improve numerical stability</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Make coefficients easier to interpret</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MAYBE JUST SAY THIS: </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"Although logistic regression does not require normal predictors, the clear deviations from normality—especially in </a:t>
            </a:r>
            <a:r>
              <a:rPr lang="en">
                <a:solidFill>
                  <a:srgbClr val="188038"/>
                </a:solidFill>
                <a:latin typeface="Roboto Mono"/>
                <a:ea typeface="Roboto Mono"/>
                <a:cs typeface="Roboto Mono"/>
                <a:sym typeface="Roboto Mono"/>
              </a:rPr>
              <a:t>stem.width</a:t>
            </a:r>
            <a:r>
              <a:rPr lang="en">
                <a:solidFill>
                  <a:schemeClr val="dk1"/>
                </a:solidFill>
              </a:rPr>
              <a:t>—suggest that data transformation (e.g., log or z-score scaling) could improve model performance and interpretation in future work."</a:t>
            </a:r>
            <a:endParaRPr b="1">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3524638e5dc_1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3524638e5dc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rPr>
              <a:t>Finally, these box plots compare edible vs poisonous mushrooms for each numerical variable. </a:t>
            </a:r>
            <a:r>
              <a:rPr b="1" lang="en" sz="1600">
                <a:solidFill>
                  <a:schemeClr val="dk1"/>
                </a:solidFill>
              </a:rPr>
              <a:t>“Although medians between edible and poisonous mushrooms are similar, greater variance in the edible group — especially in cap diameter and stem width — which may actually help the model separate the classes better. </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 “Mean values don’t differ much, but variance and extremes may help the model separate the classes.”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“Edible mushrooms have a wider range of shapes and sizes, which could affect model generalizability.”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3. Skew and tails may help classification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While overlapping, the differences in </a:t>
            </a:r>
            <a:r>
              <a:rPr b="1" lang="en">
                <a:solidFill>
                  <a:schemeClr val="dk1"/>
                </a:solidFill>
              </a:rPr>
              <a:t>distribution tails</a:t>
            </a:r>
            <a:r>
              <a:rPr lang="en">
                <a:solidFill>
                  <a:schemeClr val="dk1"/>
                </a:solidFill>
              </a:rPr>
              <a:t> might still provide predictive signal for logistic regression.</a:t>
            </a:r>
            <a:br>
              <a:rPr lang="en">
                <a:solidFill>
                  <a:schemeClr val="dk1"/>
                </a:solidFill>
              </a:rPr>
            </a:b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Consider: “The model may pick up on subtle tail differences even when median values align.”</a:t>
            </a:r>
            <a:endParaRPr>
              <a:solidFill>
                <a:schemeClr val="dk1"/>
              </a:solidFill>
            </a:endParaRPr>
          </a:p>
          <a:p>
            <a:pPr indent="0" lvl="0" marL="0" rtl="0" algn="l">
              <a:lnSpc>
                <a:spcPct val="115000"/>
              </a:lnSpc>
              <a:spcBef>
                <a:spcPts val="1200"/>
              </a:spcBef>
              <a:spcAft>
                <a:spcPts val="0"/>
              </a:spcAft>
              <a:buNone/>
            </a:pPr>
            <a:br>
              <a:rPr b="1" lang="en">
                <a:solidFill>
                  <a:schemeClr val="dk1"/>
                </a:solidFill>
              </a:rPr>
            </a:br>
            <a:r>
              <a:rPr b="1" lang="en">
                <a:solidFill>
                  <a:schemeClr val="dk1"/>
                </a:solidFill>
              </a:rPr>
              <a:t>SUMMARY: </a:t>
            </a:r>
            <a:endParaRPr b="1">
              <a:solidFill>
                <a:schemeClr val="dk1"/>
              </a:solidFill>
            </a:endParaRPr>
          </a:p>
          <a:p>
            <a:pPr indent="0" lvl="0" marL="0" rtl="0" algn="l">
              <a:lnSpc>
                <a:spcPct val="115000"/>
              </a:lnSpc>
              <a:spcBef>
                <a:spcPts val="0"/>
              </a:spcBef>
              <a:spcAft>
                <a:spcPts val="0"/>
              </a:spcAft>
              <a:buNone/>
            </a:pPr>
            <a:r>
              <a:rPr lang="en">
                <a:solidFill>
                  <a:schemeClr val="dk1"/>
                </a:solidFill>
              </a:rPr>
              <a:t>“Although medians between edible and poisonous mushrooms are similar, </a:t>
            </a:r>
            <a:r>
              <a:rPr b="1" lang="en">
                <a:solidFill>
                  <a:schemeClr val="dk1"/>
                </a:solidFill>
              </a:rPr>
              <a:t>greater variance and more extreme outliers</a:t>
            </a:r>
            <a:r>
              <a:rPr lang="en">
                <a:solidFill>
                  <a:schemeClr val="dk1"/>
                </a:solidFill>
              </a:rPr>
              <a:t> in the edible group — especially in cap diameter and stem width — may still provide useful signal for classification.”</a:t>
            </a:r>
            <a:endParaRPr b="1">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3524638e5dc_1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3524638e5dc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34e5f6da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34e5f6da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Baseline model</a:t>
            </a:r>
            <a:r>
              <a:rPr lang="en" sz="1500">
                <a:solidFill>
                  <a:schemeClr val="dk1"/>
                </a:solidFill>
              </a:rPr>
              <a:t> included too many noisy variables, so we moved to stepwise selection to simplify without losing performance.</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Stepwise vs. Backwards (BIC):</a:t>
            </a:r>
            <a:br>
              <a:rPr b="1" lang="en" sz="1500">
                <a:solidFill>
                  <a:schemeClr val="dk1"/>
                </a:solidFill>
              </a:rPr>
            </a:br>
            <a:r>
              <a:rPr lang="en" sz="1500">
                <a:solidFill>
                  <a:schemeClr val="dk1"/>
                </a:solidFill>
              </a:rPr>
              <a:t> Both models use 15 predictors, but: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Stepwise</a:t>
            </a:r>
            <a:r>
              <a:rPr lang="en" sz="1500">
                <a:solidFill>
                  <a:schemeClr val="dk1"/>
                </a:solidFill>
              </a:rPr>
              <a:t> includes stem.width</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Backwards</a:t>
            </a:r>
            <a:r>
              <a:rPr lang="en" sz="1500">
                <a:solidFill>
                  <a:schemeClr val="dk1"/>
                </a:solidFill>
              </a:rPr>
              <a:t> includes does.bruise.or.bleed instead</a:t>
            </a:r>
            <a:br>
              <a:rPr lang="en" sz="1500">
                <a:solidFill>
                  <a:schemeClr val="dk1"/>
                </a:solidFill>
              </a:rPr>
            </a:b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rPr>
              <a:t>Example interpretations: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Cap color “p”</a:t>
            </a:r>
            <a:r>
              <a:rPr lang="en" sz="1500">
                <a:solidFill>
                  <a:schemeClr val="dk1"/>
                </a:solidFill>
              </a:rPr>
              <a:t>: Strongly increases odds of being edible</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Stem height</a:t>
            </a:r>
            <a:r>
              <a:rPr lang="en" sz="1500">
                <a:solidFill>
                  <a:schemeClr val="dk1"/>
                </a:solidFill>
              </a:rPr>
              <a:t>: Taller mushrooms are more likely edible (numeric)</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Stem surface “g”</a:t>
            </a:r>
            <a:r>
              <a:rPr lang="en" sz="1500">
                <a:solidFill>
                  <a:schemeClr val="dk1"/>
                </a:solidFill>
              </a:rPr>
              <a:t>: Strong edible signal (possibly linked to gill traits)</a:t>
            </a:r>
            <a:endParaRPr sz="1500">
              <a:solidFill>
                <a:schemeClr val="dk1"/>
              </a:solidFill>
            </a:endParaRPr>
          </a:p>
          <a:p>
            <a:pPr indent="0" lvl="0" marL="0" rtl="0" algn="l">
              <a:lnSpc>
                <a:spcPct val="115000"/>
              </a:lnSpc>
              <a:spcBef>
                <a:spcPts val="1200"/>
              </a:spcBef>
              <a:spcAft>
                <a:spcPts val="0"/>
              </a:spcAft>
              <a:buNone/>
            </a:pPr>
            <a:br>
              <a:rPr lang="en" sz="1200">
                <a:solidFill>
                  <a:srgbClr val="512D7A"/>
                </a:solidFill>
                <a:latin typeface="Livvic"/>
                <a:ea typeface="Livvic"/>
                <a:cs typeface="Livvic"/>
                <a:sym typeface="Livvic"/>
              </a:rPr>
            </a:br>
            <a:br>
              <a:rPr lang="en" sz="1200">
                <a:solidFill>
                  <a:srgbClr val="512D7A"/>
                </a:solidFill>
                <a:latin typeface="Livvic"/>
                <a:ea typeface="Livvic"/>
                <a:cs typeface="Livvic"/>
                <a:sym typeface="Livvic"/>
              </a:rPr>
            </a:br>
            <a:endParaRPr>
              <a:solidFill>
                <a:schemeClr val="dk1"/>
              </a:solidFill>
            </a:endParaRPr>
          </a:p>
          <a:p>
            <a:pPr indent="0" lvl="0" marL="0" rtl="0" algn="l">
              <a:lnSpc>
                <a:spcPct val="115000"/>
              </a:lnSpc>
              <a:spcBef>
                <a:spcPts val="0"/>
              </a:spcBef>
              <a:spcAft>
                <a:spcPts val="0"/>
              </a:spcAft>
              <a:buNone/>
            </a:pPr>
            <a:r>
              <a:t/>
            </a:r>
            <a:endParaRPr sz="1200">
              <a:solidFill>
                <a:srgbClr val="512D7A"/>
              </a:solidFill>
              <a:latin typeface="Livvic"/>
              <a:ea typeface="Livvic"/>
              <a:cs typeface="Livvic"/>
              <a:sym typeface="Livv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34d2601a78d_5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34d2601a78d_5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Sensitivity</a:t>
            </a:r>
            <a:r>
              <a:rPr lang="en" sz="1200">
                <a:solidFill>
                  <a:schemeClr val="dk1"/>
                </a:solidFill>
              </a:rPr>
              <a:t> = correctly identifying </a:t>
            </a:r>
            <a:r>
              <a:rPr b="1" lang="en" sz="1200">
                <a:solidFill>
                  <a:schemeClr val="dk1"/>
                </a:solidFill>
              </a:rPr>
              <a:t>edible</a:t>
            </a:r>
            <a:r>
              <a:rPr lang="en" sz="1200">
                <a:solidFill>
                  <a:schemeClr val="dk1"/>
                </a:solidFill>
              </a:rPr>
              <a:t> mushrooms</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What's at Stake?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False negative = Predict poisonous, but it's actually edible (inconvenient but safe)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False positive = Predict edible, but it's actually poisonous ( Very dangerous)</a:t>
            </a:r>
            <a:endParaRPr sz="1200">
              <a:solidFill>
                <a:schemeClr val="dk1"/>
              </a:solidFill>
            </a:endParaRPr>
          </a:p>
          <a:p>
            <a:pPr indent="0" lvl="0" marL="0" rtl="0" algn="l">
              <a:spcBef>
                <a:spcPts val="0"/>
              </a:spcBef>
              <a:spcAft>
                <a:spcPts val="0"/>
              </a:spcAft>
              <a:buNone/>
            </a:pPr>
            <a:r>
              <a:rPr b="1" lang="en" sz="1200">
                <a:solidFill>
                  <a:schemeClr val="dk1"/>
                </a:solidFill>
              </a:rPr>
              <a:t>Specificity</a:t>
            </a:r>
            <a:r>
              <a:rPr lang="en" sz="1200">
                <a:solidFill>
                  <a:schemeClr val="dk1"/>
                </a:solidFill>
              </a:rPr>
              <a:t> = correctly identifying </a:t>
            </a:r>
            <a:r>
              <a:rPr b="1" lang="en" sz="1200">
                <a:solidFill>
                  <a:schemeClr val="dk1"/>
                </a:solidFill>
              </a:rPr>
              <a:t>poisonous</a:t>
            </a:r>
            <a:r>
              <a:rPr lang="en" sz="1200">
                <a:solidFill>
                  <a:schemeClr val="dk1"/>
                </a:solidFill>
              </a:rPr>
              <a:t> mushrooms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You must correctly detect the poisonous mushrooms to avoid misclassifying them as edible. There is a very slight difference between stepwise and backwards, so it still makes sense to use backwards as it is overall slightly better. </a:t>
            </a:r>
            <a:endParaRPr b="1" sz="1200">
              <a:solidFill>
                <a:schemeClr val="dk1"/>
              </a:solidFill>
            </a:endParaRPr>
          </a:p>
          <a:p>
            <a:pPr indent="0" lvl="0" marL="0" rtl="0" algn="l">
              <a:lnSpc>
                <a:spcPct val="115000"/>
              </a:lnSpc>
              <a:spcBef>
                <a:spcPts val="1200"/>
              </a:spcBef>
              <a:spcAft>
                <a:spcPts val="0"/>
              </a:spcAft>
              <a:buNone/>
            </a:pPr>
            <a:r>
              <a:rPr b="1" lang="en" sz="1200">
                <a:solidFill>
                  <a:schemeClr val="dk1"/>
                </a:solidFill>
              </a:rPr>
              <a:t>So backwards model is likely safest as it has an overall high detection in predicting edible and </a:t>
            </a:r>
            <a:r>
              <a:rPr b="1" lang="en" sz="1200">
                <a:solidFill>
                  <a:schemeClr val="dk1"/>
                </a:solidFill>
              </a:rPr>
              <a:t>poisonous</a:t>
            </a:r>
            <a:r>
              <a:rPr b="1" lang="en" sz="1200">
                <a:solidFill>
                  <a:schemeClr val="dk1"/>
                </a:solidFill>
              </a:rPr>
              <a:t> mushrooms. </a:t>
            </a:r>
            <a:endParaRPr b="1" sz="1200">
              <a:solidFill>
                <a:schemeClr val="dk1"/>
              </a:solidFill>
            </a:endParaRPr>
          </a:p>
          <a:p>
            <a:pPr indent="0" lvl="0" marL="0" rtl="0" algn="l">
              <a:lnSpc>
                <a:spcPct val="115000"/>
              </a:lnSpc>
              <a:spcBef>
                <a:spcPts val="1200"/>
              </a:spcBef>
              <a:spcAft>
                <a:spcPts val="0"/>
              </a:spcAft>
              <a:buNone/>
            </a:pPr>
            <a:r>
              <a:rPr b="1" lang="en" sz="1200">
                <a:solidFill>
                  <a:schemeClr val="dk1"/>
                </a:solidFill>
              </a:rPr>
              <a:t>_______________________</a:t>
            </a:r>
            <a:endParaRPr b="1" sz="1200">
              <a:solidFill>
                <a:schemeClr val="dk1"/>
              </a:solidFill>
            </a:endParaRPr>
          </a:p>
          <a:p>
            <a:pPr indent="0" lvl="0" marL="0" rtl="0" algn="l">
              <a:lnSpc>
                <a:spcPct val="115000"/>
              </a:lnSpc>
              <a:spcBef>
                <a:spcPts val="1200"/>
              </a:spcBef>
              <a:spcAft>
                <a:spcPts val="0"/>
              </a:spcAft>
              <a:buNone/>
            </a:pPr>
            <a:r>
              <a:rPr lang="en" sz="1900">
                <a:solidFill>
                  <a:srgbClr val="512D7A"/>
                </a:solidFill>
                <a:latin typeface="Jost"/>
                <a:ea typeface="Jost"/>
                <a:cs typeface="Jost"/>
                <a:sym typeface="Jost"/>
              </a:rPr>
              <a:t>“</a:t>
            </a:r>
            <a:r>
              <a:rPr lang="en" sz="1911"/>
              <a:t>While both the AIC-based stepwise model and the BIC-based backward selection model perform nearly identically in terms of overall accuracy and AUC (both at 0.8835), the BIC model is slightly more favorable. It uses fewer variables, has a marginally higher Kappa statistic and precision, and maintains a comparable balance between sensitivity and specificity. Given its simplicity and comparable performance, the BIC model is preferred as the final model.”</a:t>
            </a:r>
            <a:endParaRPr sz="1900">
              <a:solidFill>
                <a:schemeClr val="dk1"/>
              </a:solidFill>
              <a:latin typeface="Jost"/>
              <a:ea typeface="Jost"/>
              <a:cs typeface="Jost"/>
              <a:sym typeface="Jost"/>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34e5f6dab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34e5f6dab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Here, we walk through how we finalized the BIC model using a train-test split.</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We split the data 80/20, trained the full logistic model, and applied backward selection with BIC.</a:t>
            </a:r>
            <a:endParaRPr sz="2000">
              <a:solidFill>
                <a:schemeClr val="dk1"/>
              </a:solidFill>
            </a:endParaRPr>
          </a:p>
          <a:p>
            <a:pPr indent="0" lvl="0" marL="0" rtl="0" algn="l">
              <a:spcBef>
                <a:spcPts val="0"/>
              </a:spcBef>
              <a:spcAft>
                <a:spcPts val="0"/>
              </a:spcAft>
              <a:buClr>
                <a:schemeClr val="dk1"/>
              </a:buClr>
              <a:buSzPts val="1100"/>
              <a:buFont typeface="Arial"/>
              <a:buNone/>
            </a:pPr>
            <a:r>
              <a:rPr lang="en" sz="2000">
                <a:solidFill>
                  <a:schemeClr val="dk1"/>
                </a:solidFill>
              </a:rPr>
              <a:t>We then predicted and classified the test set, evaluated it using a confusion matrix, and plotted the ROC.</a:t>
            </a:r>
            <a:endParaRPr sz="2000">
              <a:solidFill>
                <a:schemeClr val="dk1"/>
              </a:solidFill>
            </a:endParaRPr>
          </a:p>
          <a:p>
            <a:pPr indent="0" lvl="0" marL="0" rtl="0" algn="l">
              <a:spcBef>
                <a:spcPts val="0"/>
              </a:spcBef>
              <a:spcAft>
                <a:spcPts val="0"/>
              </a:spcAft>
              <a:buNone/>
            </a:pPr>
            <a:r>
              <a:rPr lang="en" sz="2000">
                <a:solidFill>
                  <a:schemeClr val="dk1"/>
                </a:solidFill>
              </a:rPr>
              <a:t>The result was a strong AUC of </a:t>
            </a:r>
            <a:r>
              <a:rPr b="1" lang="en" sz="2000">
                <a:solidFill>
                  <a:schemeClr val="dk1"/>
                </a:solidFill>
              </a:rPr>
              <a:t>88.08%</a:t>
            </a:r>
            <a:r>
              <a:rPr lang="en" sz="2000">
                <a:solidFill>
                  <a:schemeClr val="dk1"/>
                </a:solidFill>
              </a:rPr>
              <a:t>, showing good discriminatory power between edible and poisonous mushrooms.</a:t>
            </a:r>
            <a:endParaRPr sz="2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3524638e5dc_1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3524638e5dc_1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3527d0e6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3527d0e6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To ensure our model wasn’t just performing well by chance, we ran it 100 times — each time with a new random 80/20 train-test split.</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What we saw was </a:t>
            </a:r>
            <a:r>
              <a:rPr i="1" lang="en" sz="1600">
                <a:solidFill>
                  <a:schemeClr val="dk1"/>
                </a:solidFill>
              </a:rPr>
              <a:t>stable performance</a:t>
            </a:r>
            <a:r>
              <a:rPr lang="en" sz="1600">
                <a:solidFill>
                  <a:schemeClr val="dk1"/>
                </a:solidFill>
              </a:rPr>
              <a:t>: accuracy stayed tightly between about 0.807 and 0.817 for most runs, and AUC was even more consistent, clustering between 0.879 and 0.884.</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That tight clustering tells us our model isn’t just occasionally good — it’s reliably strong no matter how the data is split.</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Median values look great too — we’re getting an accuracy near 81%, and an AUC over 88%, which means the model isn't just classifying well, but also ranking edible vs. poisonous mushrooms really effectively.</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And you can see from the scatterplot that as accuracy increases, AUC goes up too — so better classification goes hand-in-hand with better discrimination.</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We do see a few lower outliers — mostly from random splits that didn’t play nicely — but overall, this is the kind of stability you want to see in a production-ready model.</a:t>
            </a:r>
            <a:endParaRPr sz="1600">
              <a:solidFill>
                <a:schemeClr val="dk1"/>
              </a:solidFill>
            </a:endParaRPr>
          </a:p>
          <a:p>
            <a:pPr indent="0" lvl="0" marL="0" marR="381000" rtl="0" algn="l">
              <a:lnSpc>
                <a:spcPct val="115000"/>
              </a:lnSpc>
              <a:spcBef>
                <a:spcPts val="1200"/>
              </a:spcBef>
              <a:spcAft>
                <a:spcPts val="0"/>
              </a:spcAft>
              <a:buNone/>
            </a:pPr>
            <a:r>
              <a:t/>
            </a:r>
            <a:endParaRPr sz="1500"/>
          </a:p>
          <a:p>
            <a:pPr indent="0" lvl="0" marL="0" rtl="0" algn="l">
              <a:lnSpc>
                <a:spcPct val="115000"/>
              </a:lnSpc>
              <a:spcBef>
                <a:spcPts val="1200"/>
              </a:spcBef>
              <a:spcAft>
                <a:spcPts val="0"/>
              </a:spcAft>
              <a:buNone/>
            </a:pPr>
            <a:r>
              <a:rPr b="1" lang="en">
                <a:solidFill>
                  <a:schemeClr val="dk1"/>
                </a:solidFill>
              </a:rPr>
              <a:t>1️⃣ High Consistency in Performance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Most </a:t>
            </a:r>
            <a:r>
              <a:rPr b="1" lang="en">
                <a:solidFill>
                  <a:schemeClr val="dk1"/>
                </a:solidFill>
              </a:rPr>
              <a:t>accuracy values</a:t>
            </a:r>
            <a:r>
              <a:rPr lang="en">
                <a:solidFill>
                  <a:schemeClr val="dk1"/>
                </a:solidFill>
              </a:rPr>
              <a:t> are </a:t>
            </a:r>
            <a:r>
              <a:rPr b="1" lang="en">
                <a:solidFill>
                  <a:schemeClr val="dk1"/>
                </a:solidFill>
              </a:rPr>
              <a:t>tightly clustered between ~0.807 and 0.817</a:t>
            </a:r>
            <a:r>
              <a:rPr lang="en">
                <a:solidFill>
                  <a:schemeClr val="dk1"/>
                </a:solidFill>
              </a:rPr>
              <a:t> (1st to 3rd quartile).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Similarly, </a:t>
            </a:r>
            <a:r>
              <a:rPr b="1" lang="en">
                <a:solidFill>
                  <a:schemeClr val="dk1"/>
                </a:solidFill>
              </a:rPr>
              <a:t>AUC values</a:t>
            </a:r>
            <a:r>
              <a:rPr lang="en">
                <a:solidFill>
                  <a:schemeClr val="dk1"/>
                </a:solidFill>
              </a:rPr>
              <a:t> are </a:t>
            </a:r>
            <a:r>
              <a:rPr b="1" lang="en">
                <a:solidFill>
                  <a:schemeClr val="dk1"/>
                </a:solidFill>
              </a:rPr>
              <a:t>very concentrated between 0.879 and 0.884</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tight range shows the model performs </a:t>
            </a:r>
            <a:r>
              <a:rPr b="1" lang="en">
                <a:solidFill>
                  <a:schemeClr val="dk1"/>
                </a:solidFill>
              </a:rPr>
              <a:t>very consistently</a:t>
            </a:r>
            <a:r>
              <a:rPr lang="en">
                <a:solidFill>
                  <a:schemeClr val="dk1"/>
                </a:solidFill>
              </a:rPr>
              <a:t> across different data splits.</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2️⃣ Strong Median Performance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Median Accuracy</a:t>
            </a:r>
            <a:r>
              <a:rPr lang="en">
                <a:solidFill>
                  <a:schemeClr val="dk1"/>
                </a:solidFill>
              </a:rPr>
              <a:t>: </a:t>
            </a:r>
            <a:r>
              <a:rPr b="1" lang="en">
                <a:solidFill>
                  <a:schemeClr val="dk1"/>
                </a:solidFill>
              </a:rPr>
              <a:t>0.8096</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Median AUC</a:t>
            </a:r>
            <a:r>
              <a:rPr lang="en">
                <a:solidFill>
                  <a:schemeClr val="dk1"/>
                </a:solidFill>
              </a:rPr>
              <a:t>: </a:t>
            </a:r>
            <a:r>
              <a:rPr b="1" lang="en">
                <a:solidFill>
                  <a:schemeClr val="dk1"/>
                </a:solidFill>
              </a:rPr>
              <a:t>0.8824</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model is reliably accurate and has excellent discrimination power (ability to rank poisonous vs edible).</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3️⃣ AUC &gt; Accuracy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Across nearly all iterations, </a:t>
            </a:r>
            <a:r>
              <a:rPr b="1" lang="en">
                <a:solidFill>
                  <a:schemeClr val="dk1"/>
                </a:solidFill>
              </a:rPr>
              <a:t>AUC is consistently higher than accuracy</a:t>
            </a:r>
            <a:r>
              <a:rPr lang="en">
                <a:solidFill>
                  <a:schemeClr val="dk1"/>
                </a:solidFill>
              </a:rPr>
              <a:t>, indicating the model captures </a:t>
            </a:r>
            <a:r>
              <a:rPr b="1" lang="en">
                <a:solidFill>
                  <a:schemeClr val="dk1"/>
                </a:solidFill>
              </a:rPr>
              <a:t>ranking performance</a:t>
            </a:r>
            <a:r>
              <a:rPr lang="en">
                <a:solidFill>
                  <a:schemeClr val="dk1"/>
                </a:solidFill>
              </a:rPr>
              <a:t> better than just classification accuracy.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is especially important when class thresholds vary or when avoiding false negatives (like classifying poisonous as edible) is critical.</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4️⃣ Linear Relationship</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t>
            </a:r>
            <a:r>
              <a:rPr b="1" lang="en">
                <a:solidFill>
                  <a:schemeClr val="dk1"/>
                </a:solidFill>
              </a:rPr>
              <a:t>scatterplot</a:t>
            </a:r>
            <a:r>
              <a:rPr lang="en">
                <a:solidFill>
                  <a:schemeClr val="dk1"/>
                </a:solidFill>
              </a:rPr>
              <a:t> shows a </a:t>
            </a:r>
            <a:r>
              <a:rPr b="1" lang="en">
                <a:solidFill>
                  <a:schemeClr val="dk1"/>
                </a:solidFill>
              </a:rPr>
              <a:t>strong positive correlation</a:t>
            </a:r>
            <a:r>
              <a:rPr lang="en">
                <a:solidFill>
                  <a:schemeClr val="dk1"/>
                </a:solidFill>
              </a:rPr>
              <a:t> between AUC and Accuracy.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Indicates that </a:t>
            </a:r>
            <a:r>
              <a:rPr b="1" lang="en">
                <a:solidFill>
                  <a:schemeClr val="dk1"/>
                </a:solidFill>
              </a:rPr>
              <a:t>as the model becomes more accurate, it also becomes better at distinguishing between classes</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5️⃣ Few Outliers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small number of points fall significantly below the main cluster (e.g., accuracy ~0.50–0.65), suggesting rare poor performances in a few iterations — potentially from unlucky splits or sampling noise.</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marR="381000" rtl="0" algn="l">
              <a:lnSpc>
                <a:spcPct val="115000"/>
              </a:lnSpc>
              <a:spcBef>
                <a:spcPts val="1200"/>
              </a:spcBef>
              <a:spcAft>
                <a:spcPts val="12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34e5f6dab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34e5f6dab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Now that we’ve seen our model performs well, the key question is — </a:t>
            </a:r>
            <a:r>
              <a:rPr i="1" lang="en" sz="1600">
                <a:solidFill>
                  <a:schemeClr val="dk1"/>
                </a:solidFill>
              </a:rPr>
              <a:t>is it reliable?</a:t>
            </a:r>
            <a:endParaRPr i="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First, looking at </a:t>
            </a:r>
            <a:r>
              <a:rPr b="1" lang="en" sz="1600">
                <a:solidFill>
                  <a:schemeClr val="dk1"/>
                </a:solidFill>
              </a:rPr>
              <a:t>accuracy</a:t>
            </a:r>
            <a:r>
              <a:rPr lang="en" sz="1600">
                <a:solidFill>
                  <a:schemeClr val="dk1"/>
                </a:solidFill>
              </a:rPr>
              <a:t> on the bottom left — more than 80% of our 100 runs landed between 80 and 81%. That’s super tight clustering, and it tells us our model is </a:t>
            </a:r>
            <a:r>
              <a:rPr b="1" lang="en" sz="1600">
                <a:solidFill>
                  <a:schemeClr val="dk1"/>
                </a:solidFill>
              </a:rPr>
              <a:t>stable</a:t>
            </a:r>
            <a:r>
              <a:rPr lang="en" sz="1600">
                <a:solidFill>
                  <a:schemeClr val="dk1"/>
                </a:solidFill>
              </a:rPr>
              <a:t> across random splits.</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On the </a:t>
            </a:r>
            <a:r>
              <a:rPr b="1" lang="en" sz="1600">
                <a:solidFill>
                  <a:schemeClr val="dk1"/>
                </a:solidFill>
              </a:rPr>
              <a:t>top right</a:t>
            </a:r>
            <a:r>
              <a:rPr lang="en" sz="1600">
                <a:solidFill>
                  <a:schemeClr val="dk1"/>
                </a:solidFill>
              </a:rPr>
              <a:t>, we see </a:t>
            </a:r>
            <a:r>
              <a:rPr b="1" lang="en" sz="1600">
                <a:solidFill>
                  <a:schemeClr val="dk1"/>
                </a:solidFill>
              </a:rPr>
              <a:t>AUC</a:t>
            </a:r>
            <a:r>
              <a:rPr lang="en" sz="1600">
                <a:solidFill>
                  <a:schemeClr val="dk1"/>
                </a:solidFill>
              </a:rPr>
              <a:t> results — again, really strong. Over 70 runs hit between 88% and 89%, which shows the model is great at separating edibles from poisonous mushrooms.</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There are a few </a:t>
            </a:r>
            <a:r>
              <a:rPr b="1" lang="en" sz="1600">
                <a:solidFill>
                  <a:schemeClr val="dk1"/>
                </a:solidFill>
              </a:rPr>
              <a:t>outliers</a:t>
            </a:r>
            <a:r>
              <a:rPr lang="en" sz="1600">
                <a:solidFill>
                  <a:schemeClr val="dk1"/>
                </a:solidFill>
              </a:rPr>
              <a:t> — like accuracy or AUC dropping closer to 50 or 60% — but those are probably just from unlucky train/test splits.</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Bottom line: our model isn’t just good — it’s </a:t>
            </a:r>
            <a:r>
              <a:rPr b="1" lang="en" sz="1600">
                <a:solidFill>
                  <a:schemeClr val="dk1"/>
                </a:solidFill>
              </a:rPr>
              <a:t>robust and dependable</a:t>
            </a:r>
            <a:r>
              <a:rPr lang="en" sz="1600">
                <a:solidFill>
                  <a:schemeClr val="dk1"/>
                </a:solidFill>
              </a:rPr>
              <a:t>, no matter how you slice the data.</a:t>
            </a:r>
            <a:endParaRPr sz="16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1. Accuracy Distribution (Bottom Left)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Over 80 out of 100 runs</a:t>
            </a:r>
            <a:r>
              <a:rPr lang="en">
                <a:solidFill>
                  <a:schemeClr val="dk1"/>
                </a:solidFill>
              </a:rPr>
              <a:t> had accuracy clustered tightly around </a:t>
            </a:r>
            <a:r>
              <a:rPr b="1" lang="en">
                <a:solidFill>
                  <a:schemeClr val="dk1"/>
                </a:solidFill>
              </a:rPr>
              <a:t>0.80–0.81</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confirms the model is </a:t>
            </a:r>
            <a:r>
              <a:rPr b="1" lang="en">
                <a:solidFill>
                  <a:schemeClr val="dk1"/>
                </a:solidFill>
              </a:rPr>
              <a:t>highly stable and consistent</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Only a few runs fall below 0.75, showing </a:t>
            </a:r>
            <a:r>
              <a:rPr b="1" lang="en">
                <a:solidFill>
                  <a:schemeClr val="dk1"/>
                </a:solidFill>
              </a:rPr>
              <a:t>minimal performance degradation</a:t>
            </a:r>
            <a:r>
              <a:rPr lang="en">
                <a:solidFill>
                  <a:schemeClr val="dk1"/>
                </a:solidFill>
              </a:rPr>
              <a:t> under different splits</a:t>
            </a:r>
            <a:br>
              <a:rPr lang="en">
                <a:solidFill>
                  <a:schemeClr val="dk1"/>
                </a:solidFill>
              </a:rPr>
            </a:b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2. AUC Distribution (Top Right)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AUC is </a:t>
            </a:r>
            <a:r>
              <a:rPr b="1" lang="en">
                <a:solidFill>
                  <a:schemeClr val="dk1"/>
                </a:solidFill>
              </a:rPr>
              <a:t>consistently very high</a:t>
            </a:r>
            <a:r>
              <a:rPr lang="en">
                <a:solidFill>
                  <a:schemeClr val="dk1"/>
                </a:solidFill>
              </a:rPr>
              <a:t>, with most runs falling between </a:t>
            </a:r>
            <a:r>
              <a:rPr b="1" lang="en">
                <a:solidFill>
                  <a:schemeClr val="dk1"/>
                </a:solidFill>
              </a:rPr>
              <a:t>0.88 and 0.89</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AUC values below 0.8 are rare — this reflects the model's </a:t>
            </a:r>
            <a:r>
              <a:rPr b="1" lang="en">
                <a:solidFill>
                  <a:schemeClr val="dk1"/>
                </a:solidFill>
              </a:rPr>
              <a:t>excellent ability to distinguish edible from poisonous mushrooms</a:t>
            </a:r>
            <a:br>
              <a:rPr b="1" lang="en">
                <a:solidFill>
                  <a:schemeClr val="dk1"/>
                </a:solidFill>
              </a:rPr>
            </a:br>
            <a:endParaRPr b="1">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3. Rare Outliers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small number of runs had lower accuracy (~0.5–0.7) or AUC (~0.6), likely due to </a:t>
            </a:r>
            <a:r>
              <a:rPr b="1" lang="en">
                <a:solidFill>
                  <a:schemeClr val="dk1"/>
                </a:solidFill>
              </a:rPr>
              <a:t>unfavorable train-test splits</a:t>
            </a:r>
            <a:r>
              <a:rPr lang="en">
                <a:solidFill>
                  <a:schemeClr val="dk1"/>
                </a:solidFill>
              </a:rPr>
              <a:t>, but these are </a:t>
            </a:r>
            <a:r>
              <a:rPr b="1" lang="en">
                <a:solidFill>
                  <a:schemeClr val="dk1"/>
                </a:solidFill>
              </a:rPr>
              <a:t>exceptions</a:t>
            </a:r>
            <a:br>
              <a:rPr b="1" lang="en">
                <a:solidFill>
                  <a:schemeClr val="dk1"/>
                </a:solidFill>
              </a:rPr>
            </a:br>
            <a:endParaRPr b="1">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4. Final Message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Together, these plots show the model is not just high-performing — it's </a:t>
            </a:r>
            <a:r>
              <a:rPr b="1" lang="en">
                <a:solidFill>
                  <a:schemeClr val="dk1"/>
                </a:solidFill>
              </a:rPr>
              <a:t>robust</a:t>
            </a:r>
            <a:r>
              <a:rPr lang="en">
                <a:solidFill>
                  <a:schemeClr val="dk1"/>
                </a:solidFill>
              </a:rPr>
              <a:t>, </a:t>
            </a:r>
            <a:r>
              <a:rPr b="1" lang="en">
                <a:solidFill>
                  <a:schemeClr val="dk1"/>
                </a:solidFill>
              </a:rPr>
              <a:t>reliable</a:t>
            </a:r>
            <a:r>
              <a:rPr lang="en">
                <a:solidFill>
                  <a:schemeClr val="dk1"/>
                </a:solidFill>
              </a:rPr>
              <a:t>, and </a:t>
            </a:r>
            <a:r>
              <a:rPr b="1" lang="en">
                <a:solidFill>
                  <a:schemeClr val="dk1"/>
                </a:solidFill>
              </a:rPr>
              <a:t>generalizes well</a:t>
            </a:r>
            <a:r>
              <a:rPr lang="en">
                <a:solidFill>
                  <a:schemeClr val="dk1"/>
                </a:solidFill>
              </a:rPr>
              <a:t> across data partitions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3524638e5dc_1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3524638e5dc_1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212f97afb56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212f97afb56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To wrap up — our goal was to build a model that could accurately classify mushrooms as edible or poisonous based on their physical and environmental features.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We applied logistic regression and used </a:t>
            </a:r>
            <a:r>
              <a:rPr b="1" lang="en" sz="1600">
                <a:solidFill>
                  <a:schemeClr val="dk1"/>
                </a:solidFill>
              </a:rPr>
              <a:t>backward selection with BIC</a:t>
            </a:r>
            <a:r>
              <a:rPr lang="en" sz="1600">
                <a:solidFill>
                  <a:schemeClr val="dk1"/>
                </a:solidFill>
              </a:rPr>
              <a:t> to refine the model. The result? A lean, interpretable, and reliable classifier.</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Over 100 runs, our final model achieved a </a:t>
            </a:r>
            <a:r>
              <a:rPr b="1" lang="en" sz="1600">
                <a:solidFill>
                  <a:schemeClr val="dk1"/>
                </a:solidFill>
              </a:rPr>
              <a:t>median AUC of 88%</a:t>
            </a:r>
            <a:r>
              <a:rPr lang="en" sz="1600">
                <a:solidFill>
                  <a:schemeClr val="dk1"/>
                </a:solidFill>
              </a:rPr>
              <a:t> and </a:t>
            </a:r>
            <a:r>
              <a:rPr b="1" lang="en" sz="1600">
                <a:solidFill>
                  <a:schemeClr val="dk1"/>
                </a:solidFill>
              </a:rPr>
              <a:t>accuracy around 81%</a:t>
            </a:r>
            <a:r>
              <a:rPr lang="en" sz="1600">
                <a:solidFill>
                  <a:schemeClr val="dk1"/>
                </a:solidFill>
              </a:rPr>
              <a:t>, showing strong and consistent predictive performance.</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Some of the most influential predictors included </a:t>
            </a:r>
            <a:r>
              <a:rPr i="1" lang="en" sz="1600">
                <a:solidFill>
                  <a:schemeClr val="dk1"/>
                </a:solidFill>
              </a:rPr>
              <a:t>cap color "p"</a:t>
            </a:r>
            <a:r>
              <a:rPr lang="en" sz="1600">
                <a:solidFill>
                  <a:schemeClr val="dk1"/>
                </a:solidFill>
              </a:rPr>
              <a:t>, </a:t>
            </a:r>
            <a:r>
              <a:rPr i="1" lang="en" sz="1600">
                <a:solidFill>
                  <a:schemeClr val="dk1"/>
                </a:solidFill>
              </a:rPr>
              <a:t>stem height</a:t>
            </a:r>
            <a:r>
              <a:rPr lang="en" sz="1600">
                <a:solidFill>
                  <a:schemeClr val="dk1"/>
                </a:solidFill>
              </a:rPr>
              <a:t>, and </a:t>
            </a:r>
            <a:r>
              <a:rPr i="1" lang="en" sz="1600">
                <a:solidFill>
                  <a:schemeClr val="dk1"/>
                </a:solidFill>
              </a:rPr>
              <a:t>gill color "y"</a:t>
            </a:r>
            <a:r>
              <a:rPr lang="en" sz="1600">
                <a:solidFill>
                  <a:schemeClr val="dk1"/>
                </a:solidFill>
              </a:rPr>
              <a:t>. These features consistently helped differentiate edible mushrooms from dangerous ones.</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Compared to the baseline and AIC-based models, our </a:t>
            </a:r>
            <a:r>
              <a:rPr b="1" lang="en" sz="1600">
                <a:solidFill>
                  <a:schemeClr val="dk1"/>
                </a:solidFill>
              </a:rPr>
              <a:t>BIC-selected model</a:t>
            </a:r>
            <a:r>
              <a:rPr lang="en" sz="1600">
                <a:solidFill>
                  <a:schemeClr val="dk1"/>
                </a:solidFill>
              </a:rPr>
              <a:t> offered the best trade-off between performance and simplicity.</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Bottom line — this model isn’t just statistically sound. It’s also </a:t>
            </a:r>
            <a:r>
              <a:rPr i="1" lang="en" sz="1600">
                <a:solidFill>
                  <a:schemeClr val="dk1"/>
                </a:solidFill>
              </a:rPr>
              <a:t>practical</a:t>
            </a:r>
            <a:r>
              <a:rPr lang="en" sz="1600">
                <a:solidFill>
                  <a:schemeClr val="dk1"/>
                </a:solidFill>
              </a:rPr>
              <a:t> — with potential applications in food safety, education, and public health.</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br>
              <a:rPr b="1" lang="en" sz="1700">
                <a:solidFill>
                  <a:schemeClr val="dk1"/>
                </a:solidFill>
              </a:rPr>
            </a:br>
            <a:br>
              <a:rPr b="1" lang="en" sz="1700">
                <a:solidFill>
                  <a:schemeClr val="dk1"/>
                </a:solidFill>
              </a:rPr>
            </a:br>
            <a:br>
              <a:rPr b="1" lang="en" sz="1700">
                <a:solidFill>
                  <a:schemeClr val="dk1"/>
                </a:solidFill>
              </a:rPr>
            </a:br>
            <a:r>
              <a:rPr b="1" lang="en" sz="1700">
                <a:solidFill>
                  <a:schemeClr val="dk1"/>
                </a:solidFill>
              </a:rPr>
              <a:t>Conclusion</a:t>
            </a:r>
            <a:endParaRPr b="1" sz="1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A reliable and interpretable model</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final logistic regression model selected using </a:t>
            </a:r>
            <a:r>
              <a:rPr b="1" lang="en">
                <a:solidFill>
                  <a:schemeClr val="dk1"/>
                </a:solidFill>
              </a:rPr>
              <a:t>BIC</a:t>
            </a:r>
            <a:r>
              <a:rPr lang="en">
                <a:solidFill>
                  <a:schemeClr val="dk1"/>
                </a:solidFill>
              </a:rPr>
              <a:t> effectively predicts whether a mushroom is </a:t>
            </a:r>
            <a:r>
              <a:rPr b="1" lang="en">
                <a:solidFill>
                  <a:schemeClr val="dk1"/>
                </a:solidFill>
              </a:rPr>
              <a:t>edible or poisonous</a:t>
            </a:r>
            <a:r>
              <a:rPr lang="en">
                <a:solidFill>
                  <a:schemeClr val="dk1"/>
                </a:solidFill>
              </a:rPr>
              <a:t> based on physical and environmental traits.</a:t>
            </a:r>
            <a:br>
              <a:rPr lang="en">
                <a:solidFill>
                  <a:schemeClr val="dk1"/>
                </a:solidFill>
              </a:rPr>
            </a:b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Strong and consistent performance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Across </a:t>
            </a:r>
            <a:r>
              <a:rPr b="1" lang="en">
                <a:solidFill>
                  <a:schemeClr val="dk1"/>
                </a:solidFill>
              </a:rPr>
              <a:t>100 iterations</a:t>
            </a:r>
            <a:r>
              <a:rPr lang="en">
                <a:solidFill>
                  <a:schemeClr val="dk1"/>
                </a:solidFill>
              </a:rPr>
              <a:t>, the model achieved a </a:t>
            </a:r>
            <a:r>
              <a:rPr b="1" lang="en">
                <a:solidFill>
                  <a:schemeClr val="dk1"/>
                </a:solidFill>
              </a:rPr>
              <a:t>median AUC of 88.1%</a:t>
            </a:r>
            <a:r>
              <a:rPr lang="en">
                <a:solidFill>
                  <a:schemeClr val="dk1"/>
                </a:solidFill>
              </a:rPr>
              <a:t> and </a:t>
            </a:r>
            <a:r>
              <a:rPr b="1" lang="en">
                <a:solidFill>
                  <a:schemeClr val="dk1"/>
                </a:solidFill>
              </a:rPr>
              <a:t>accuracy above 80%</a:t>
            </a:r>
            <a:r>
              <a:rPr lang="en">
                <a:solidFill>
                  <a:schemeClr val="dk1"/>
                </a:solidFill>
              </a:rPr>
              <a:t>, demonstrating high and stable predictive power.</a:t>
            </a:r>
            <a:br>
              <a:rPr lang="en">
                <a:solidFill>
                  <a:schemeClr val="dk1"/>
                </a:solidFill>
              </a:rPr>
            </a:b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Key features drive prediction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Variables such as </a:t>
            </a:r>
            <a:r>
              <a:rPr b="1" lang="en">
                <a:solidFill>
                  <a:schemeClr val="dk1"/>
                </a:solidFill>
              </a:rPr>
              <a:t>cap color “p”</a:t>
            </a:r>
            <a:r>
              <a:rPr lang="en">
                <a:solidFill>
                  <a:schemeClr val="dk1"/>
                </a:solidFill>
              </a:rPr>
              <a:t>, </a:t>
            </a:r>
            <a:r>
              <a:rPr b="1" lang="en">
                <a:solidFill>
                  <a:schemeClr val="dk1"/>
                </a:solidFill>
              </a:rPr>
              <a:t>stem height</a:t>
            </a:r>
            <a:r>
              <a:rPr lang="en">
                <a:solidFill>
                  <a:schemeClr val="dk1"/>
                </a:solidFill>
              </a:rPr>
              <a:t>, and </a:t>
            </a:r>
            <a:r>
              <a:rPr b="1" lang="en">
                <a:solidFill>
                  <a:schemeClr val="dk1"/>
                </a:solidFill>
              </a:rPr>
              <a:t>gill color “y”</a:t>
            </a:r>
            <a:r>
              <a:rPr lang="en">
                <a:solidFill>
                  <a:schemeClr val="dk1"/>
                </a:solidFill>
              </a:rPr>
              <a:t> were among the most influential predictors of edibility.</a:t>
            </a:r>
            <a:br>
              <a:rPr lang="en">
                <a:solidFill>
                  <a:schemeClr val="dk1"/>
                </a:solidFill>
              </a:rPr>
            </a:b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Backward model is preferred</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BIC-selected model offered a balance of </a:t>
            </a:r>
            <a:r>
              <a:rPr b="1" lang="en">
                <a:solidFill>
                  <a:schemeClr val="dk1"/>
                </a:solidFill>
              </a:rPr>
              <a:t>high accuracy</a:t>
            </a:r>
            <a:r>
              <a:rPr lang="en">
                <a:solidFill>
                  <a:schemeClr val="dk1"/>
                </a:solidFill>
              </a:rPr>
              <a:t>, </a:t>
            </a:r>
            <a:r>
              <a:rPr b="1" lang="en">
                <a:solidFill>
                  <a:schemeClr val="dk1"/>
                </a:solidFill>
              </a:rPr>
              <a:t>interpretability</a:t>
            </a:r>
            <a:r>
              <a:rPr lang="en">
                <a:solidFill>
                  <a:schemeClr val="dk1"/>
                </a:solidFill>
              </a:rPr>
              <a:t>, and </a:t>
            </a:r>
            <a:r>
              <a:rPr b="1" lang="en">
                <a:solidFill>
                  <a:schemeClr val="dk1"/>
                </a:solidFill>
              </a:rPr>
              <a:t>reduced complexity</a:t>
            </a:r>
            <a:r>
              <a:rPr lang="en">
                <a:solidFill>
                  <a:schemeClr val="dk1"/>
                </a:solidFill>
              </a:rPr>
              <a:t>, outperforming the baseline and stepwise alternatives.</a:t>
            </a:r>
            <a:br>
              <a:rPr lang="en">
                <a:solidFill>
                  <a:schemeClr val="dk1"/>
                </a:solidFill>
              </a:rPr>
            </a:b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Robust model with practical value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model not only generalizes well but also supports </a:t>
            </a:r>
            <a:r>
              <a:rPr b="1" lang="en">
                <a:solidFill>
                  <a:schemeClr val="dk1"/>
                </a:solidFill>
              </a:rPr>
              <a:t>safer decision-making</a:t>
            </a:r>
            <a:r>
              <a:rPr lang="en">
                <a:solidFill>
                  <a:schemeClr val="dk1"/>
                </a:solidFill>
              </a:rPr>
              <a:t>, with implications for public health, education, and food safety awareness.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 Conclusion</a:t>
            </a:r>
            <a:endParaRPr b="1" sz="1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Logistic regression successfully applied</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developed a </a:t>
            </a:r>
            <a:r>
              <a:rPr b="1" lang="en">
                <a:solidFill>
                  <a:schemeClr val="dk1"/>
                </a:solidFill>
              </a:rPr>
              <a:t>binary classification model</a:t>
            </a:r>
            <a:r>
              <a:rPr lang="en">
                <a:solidFill>
                  <a:schemeClr val="dk1"/>
                </a:solidFill>
              </a:rPr>
              <a:t> using logistic regression to predict mushroom edibility. The model used physical and environmental attributes — including </a:t>
            </a:r>
            <a:r>
              <a:rPr b="1" lang="en">
                <a:solidFill>
                  <a:schemeClr val="dk1"/>
                </a:solidFill>
              </a:rPr>
              <a:t>cap shape</a:t>
            </a:r>
            <a:r>
              <a:rPr lang="en">
                <a:solidFill>
                  <a:schemeClr val="dk1"/>
                </a:solidFill>
              </a:rPr>
              <a:t>, </a:t>
            </a:r>
            <a:r>
              <a:rPr b="1" lang="en">
                <a:solidFill>
                  <a:schemeClr val="dk1"/>
                </a:solidFill>
              </a:rPr>
              <a:t>stem height</a:t>
            </a:r>
            <a:r>
              <a:rPr lang="en">
                <a:solidFill>
                  <a:schemeClr val="dk1"/>
                </a:solidFill>
              </a:rPr>
              <a:t>, and </a:t>
            </a:r>
            <a:r>
              <a:rPr b="1" lang="en">
                <a:solidFill>
                  <a:schemeClr val="dk1"/>
                </a:solidFill>
              </a:rPr>
              <a:t>gill color</a:t>
            </a:r>
            <a:r>
              <a:rPr lang="en">
                <a:solidFill>
                  <a:schemeClr val="dk1"/>
                </a:solidFill>
              </a:rPr>
              <a:t> — to distinguish between </a:t>
            </a:r>
            <a:r>
              <a:rPr b="1" lang="en">
                <a:solidFill>
                  <a:schemeClr val="dk1"/>
                </a:solidFill>
              </a:rPr>
              <a:t>edible</a:t>
            </a:r>
            <a:r>
              <a:rPr lang="en">
                <a:solidFill>
                  <a:schemeClr val="dk1"/>
                </a:solidFill>
              </a:rPr>
              <a:t> and </a:t>
            </a:r>
            <a:r>
              <a:rPr b="1" lang="en">
                <a:solidFill>
                  <a:schemeClr val="dk1"/>
                </a:solidFill>
              </a:rPr>
              <a:t>poisonous</a:t>
            </a:r>
            <a:r>
              <a:rPr lang="en">
                <a:solidFill>
                  <a:schemeClr val="dk1"/>
                </a:solidFill>
              </a:rPr>
              <a:t> mushrooms.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Key predictors identified</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most influential characteristics for predicting edibility included: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Cap color “p”</a:t>
            </a:r>
            <a:r>
              <a:rPr lang="en">
                <a:solidFill>
                  <a:schemeClr val="dk1"/>
                </a:solidFill>
              </a:rPr>
              <a:t> (strong edible indicator)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Stem height</a:t>
            </a:r>
            <a:r>
              <a:rPr lang="en">
                <a:solidFill>
                  <a:schemeClr val="dk1"/>
                </a:solidFill>
              </a:rPr>
              <a:t> (positive association with edibility)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Gill color “y”</a:t>
            </a:r>
            <a:r>
              <a:rPr lang="en">
                <a:solidFill>
                  <a:schemeClr val="dk1"/>
                </a:solidFill>
              </a:rPr>
              <a:t> (strong edible predictor)</a:t>
            </a:r>
            <a:br>
              <a:rPr lang="en">
                <a:solidFill>
                  <a:schemeClr val="dk1"/>
                </a:solidFill>
              </a:rPr>
            </a:br>
            <a:r>
              <a:rPr lang="en">
                <a:solidFill>
                  <a:schemeClr val="dk1"/>
                </a:solidFill>
              </a:rPr>
              <a:t> These variables consistently showed high significance across models.</a:t>
            </a:r>
            <a:br>
              <a:rPr lang="en">
                <a:solidFill>
                  <a:schemeClr val="dk1"/>
                </a:solidFill>
              </a:rPr>
            </a:b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Strong and stable predictive performance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Using </a:t>
            </a:r>
            <a:r>
              <a:rPr b="1" lang="en">
                <a:solidFill>
                  <a:schemeClr val="dk1"/>
                </a:solidFill>
              </a:rPr>
              <a:t>backward selection and BIC</a:t>
            </a:r>
            <a:r>
              <a:rPr lang="en">
                <a:solidFill>
                  <a:schemeClr val="dk1"/>
                </a:solidFill>
              </a:rPr>
              <a:t>, our final model achieved: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Median AUC ~88%</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Median Accuracy ~81%</a:t>
            </a:r>
            <a:br>
              <a:rPr b="1" lang="en">
                <a:solidFill>
                  <a:schemeClr val="dk1"/>
                </a:solidFill>
              </a:rPr>
            </a:br>
            <a:r>
              <a:rPr lang="en">
                <a:solidFill>
                  <a:schemeClr val="dk1"/>
                </a:solidFill>
              </a:rPr>
              <a:t> These metrics remained stable over </a:t>
            </a:r>
            <a:r>
              <a:rPr b="1" lang="en">
                <a:solidFill>
                  <a:schemeClr val="dk1"/>
                </a:solidFill>
              </a:rPr>
              <a:t>100 random train-test splits</a:t>
            </a:r>
            <a:r>
              <a:rPr lang="en">
                <a:solidFill>
                  <a:schemeClr val="dk1"/>
                </a:solidFill>
              </a:rPr>
              <a:t>, confirming the model’s </a:t>
            </a:r>
            <a:r>
              <a:rPr b="1" lang="en">
                <a:solidFill>
                  <a:schemeClr val="dk1"/>
                </a:solidFill>
              </a:rPr>
              <a:t>reliability and generalizability</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sz="1300">
                <a:solidFill>
                  <a:schemeClr val="dk1"/>
                </a:solidFill>
              </a:rPr>
              <a:t>Final reflection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met our objectives by building a well-performing and interpretable model that effectively classifies mushrooms and reveals the traits most critical for safe identification.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Type of cross val we did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Monte Carlo cross-validation</a:t>
            </a:r>
            <a:endParaRPr sz="1400">
              <a:solidFill>
                <a:schemeClr val="dk1"/>
              </a:solidFill>
            </a:endParaRPr>
          </a:p>
          <a:p>
            <a:pPr indent="0" lvl="0" marL="0" rtl="0" algn="l">
              <a:spcBef>
                <a:spcPts val="0"/>
              </a:spcBef>
              <a:spcAft>
                <a:spcPts val="0"/>
              </a:spcAft>
              <a:buNone/>
            </a:pPr>
            <a:br>
              <a:rPr lang="en" sz="1400"/>
            </a:br>
            <a:endParaRPr sz="1400"/>
          </a:p>
          <a:p>
            <a:pPr indent="0" lvl="0" marL="0" rtl="0" algn="l">
              <a:spcBef>
                <a:spcPts val="0"/>
              </a:spcBef>
              <a:spcAft>
                <a:spcPts val="0"/>
              </a:spcAft>
              <a:buNone/>
            </a:pPr>
            <a:r>
              <a:t/>
            </a:r>
            <a:endParaRPr sz="1400">
              <a:highlight>
                <a:schemeClr val="accent4"/>
              </a:highlight>
            </a:endParaRPr>
          </a:p>
          <a:p>
            <a:pPr indent="0" lvl="0" marL="0" rtl="0" algn="l">
              <a:spcBef>
                <a:spcPts val="0"/>
              </a:spcBef>
              <a:spcAft>
                <a:spcPts val="0"/>
              </a:spcAft>
              <a:buNone/>
            </a:pPr>
            <a:r>
              <a:rPr lang="en" sz="1400">
                <a:highlight>
                  <a:schemeClr val="accent4"/>
                </a:highlight>
              </a:rPr>
              <a:t>Accuracy of Log when used for the numeric variables and then fitting a bic model. </a:t>
            </a:r>
            <a:endParaRPr sz="1400">
              <a:highlight>
                <a:schemeClr val="accent4"/>
              </a:highlight>
            </a:endParaRPr>
          </a:p>
          <a:p>
            <a:pPr indent="0" lvl="0" marL="0" rtl="0" algn="l">
              <a:spcBef>
                <a:spcPts val="0"/>
              </a:spcBef>
              <a:spcAft>
                <a:spcPts val="0"/>
              </a:spcAft>
              <a:buNone/>
            </a:pPr>
            <a:r>
              <a:rPr lang="en" sz="1400">
                <a:highlight>
                  <a:schemeClr val="accent4"/>
                </a:highlight>
              </a:rPr>
              <a:t>Accuracy : 0.8091</a:t>
            </a:r>
            <a:endParaRPr sz="1400">
              <a:highlight>
                <a:schemeClr val="accent4"/>
              </a:highlight>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The </a:t>
            </a:r>
            <a:r>
              <a:rPr b="1" lang="en" sz="1400">
                <a:solidFill>
                  <a:schemeClr val="dk1"/>
                </a:solidFill>
              </a:rPr>
              <a:t>log-transformed model does not provide any performance boost</a:t>
            </a:r>
            <a:r>
              <a:rPr lang="en" sz="1400">
                <a:solidFill>
                  <a:schemeClr val="dk1"/>
                </a:solidFill>
              </a:rPr>
              <a:t>.</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Accuracy, AUC, and Kappa are </a:t>
            </a:r>
            <a:r>
              <a:rPr b="1" lang="en" sz="1400">
                <a:solidFill>
                  <a:schemeClr val="dk1"/>
                </a:solidFill>
              </a:rPr>
              <a:t>slightly lower or the same</a:t>
            </a:r>
            <a:r>
              <a:rPr lang="en" sz="1400">
                <a:solidFill>
                  <a:schemeClr val="dk1"/>
                </a:solidFill>
              </a:rPr>
              <a:t> compared to the original.</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This suggests </a:t>
            </a:r>
            <a:r>
              <a:rPr b="1" lang="en" sz="1400">
                <a:solidFill>
                  <a:schemeClr val="dk1"/>
                </a:solidFill>
              </a:rPr>
              <a:t>log transformation wasn’t beneficial</a:t>
            </a:r>
            <a:r>
              <a:rPr lang="en" sz="1400">
                <a:solidFill>
                  <a:schemeClr val="dk1"/>
                </a:solidFill>
              </a:rPr>
              <a:t> for our dataset.</a:t>
            </a:r>
            <a:br>
              <a:rPr lang="en" sz="1400">
                <a:solidFill>
                  <a:schemeClr val="dk1"/>
                </a:solidFill>
              </a:rPr>
            </a:b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Likely reason: the numeric variables (e.g., cap.diameter, stem.height) are already reasonably well-behaved and </a:t>
            </a:r>
            <a:r>
              <a:rPr b="1" lang="en" sz="1400">
                <a:solidFill>
                  <a:schemeClr val="dk1"/>
                </a:solidFill>
              </a:rPr>
              <a:t>don’t show strong skew or heteroscedasticity</a:t>
            </a:r>
            <a:r>
              <a:rPr lang="en" sz="1400">
                <a:solidFill>
                  <a:schemeClr val="dk1"/>
                </a:solidFill>
              </a:rPr>
              <a:t>, so transforming didn’t help.</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br>
              <a:rPr lang="en"/>
            </a:br>
            <a:br>
              <a:rPr lang="en"/>
            </a:br>
            <a:r>
              <a:rPr lang="en"/>
              <a:t>Metric | One-Time BIC Model | Log-Transformed BIC Model</a:t>
            </a:r>
            <a:endParaRPr/>
          </a:p>
          <a:p>
            <a:pPr indent="0" lvl="0" marL="0" rtl="0" algn="l">
              <a:spcBef>
                <a:spcPts val="0"/>
              </a:spcBef>
              <a:spcAft>
                <a:spcPts val="0"/>
              </a:spcAft>
              <a:buNone/>
            </a:pPr>
            <a:r>
              <a:rPr lang="en"/>
              <a:t>Accuracy | 0.8113 | 0.8091</a:t>
            </a:r>
            <a:endParaRPr/>
          </a:p>
          <a:p>
            <a:pPr indent="0" lvl="0" marL="0" rtl="0" algn="l">
              <a:spcBef>
                <a:spcPts val="0"/>
              </a:spcBef>
              <a:spcAft>
                <a:spcPts val="0"/>
              </a:spcAft>
              <a:buNone/>
            </a:pPr>
            <a:r>
              <a:rPr lang="en"/>
              <a:t>AUC | 0.8835 | 0.8786</a:t>
            </a:r>
            <a:endParaRPr/>
          </a:p>
          <a:p>
            <a:pPr indent="0" lvl="0" marL="0" rtl="0" algn="l">
              <a:spcBef>
                <a:spcPts val="0"/>
              </a:spcBef>
              <a:spcAft>
                <a:spcPts val="0"/>
              </a:spcAft>
              <a:buNone/>
            </a:pPr>
            <a:r>
              <a:rPr lang="en"/>
              <a:t>Kappa | 0.6222 | 0.6152</a:t>
            </a:r>
            <a:endParaRPr/>
          </a:p>
          <a:p>
            <a:pPr indent="0" lvl="0" marL="0" rtl="0" algn="l">
              <a:spcBef>
                <a:spcPts val="0"/>
              </a:spcBef>
              <a:spcAft>
                <a:spcPts val="0"/>
              </a:spcAft>
              <a:buNone/>
            </a:pPr>
            <a:r>
              <a:rPr lang="en"/>
              <a:t>Sensitivity (Edible) | 0.8134 | 0.8085</a:t>
            </a:r>
            <a:endParaRPr/>
          </a:p>
          <a:p>
            <a:pPr indent="0" lvl="0" marL="0" rtl="0" algn="l">
              <a:spcBef>
                <a:spcPts val="0"/>
              </a:spcBef>
              <a:spcAft>
                <a:spcPts val="0"/>
              </a:spcAft>
              <a:buNone/>
            </a:pPr>
            <a:r>
              <a:rPr lang="en"/>
              <a:t>Specificity (Poisonous) | 0.8090 | 0.8095</a:t>
            </a:r>
            <a:endParaRPr/>
          </a:p>
          <a:p>
            <a:pPr indent="0" lvl="0" marL="0" rtl="0" algn="l">
              <a:spcBef>
                <a:spcPts val="0"/>
              </a:spcBef>
              <a:spcAft>
                <a:spcPts val="0"/>
              </a:spcAft>
              <a:buNone/>
            </a:pPr>
            <a:r>
              <a:rPr lang="en"/>
              <a:t>Balanced Accuracy | 0.8112 | 0.8090</a:t>
            </a:r>
            <a:endParaRPr/>
          </a:p>
          <a:p>
            <a:pPr indent="0" lvl="0" marL="0" rtl="0" algn="l">
              <a:spcBef>
                <a:spcPts val="0"/>
              </a:spcBef>
              <a:spcAft>
                <a:spcPts val="0"/>
              </a:spcAft>
              <a:buNone/>
            </a:pPr>
            <a:r>
              <a:rPr lang="en"/>
              <a:t>PPV (Precision for Edible) | 0.7786 | 0.7729</a:t>
            </a:r>
            <a:endParaRPr/>
          </a:p>
          <a:p>
            <a:pPr indent="0" lvl="0" marL="0" rtl="0" algn="l">
              <a:spcBef>
                <a:spcPts val="0"/>
              </a:spcBef>
              <a:spcAft>
                <a:spcPts val="0"/>
              </a:spcAft>
              <a:buNone/>
            </a:pPr>
            <a:r>
              <a:rPr lang="en"/>
              <a:t>NPV (Precision for Poisonous) | 0.8450 | 0.8405</a:t>
            </a:r>
            <a:br>
              <a:rPr lang="en"/>
            </a:br>
            <a:br>
              <a:rPr lang="en"/>
            </a:br>
            <a:endParaRPr/>
          </a:p>
          <a:p>
            <a:pPr indent="0" lvl="0" marL="0" rtl="0" algn="l">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original BIC model</a:t>
            </a:r>
            <a:r>
              <a:rPr lang="en">
                <a:solidFill>
                  <a:schemeClr val="dk1"/>
                </a:solidFill>
              </a:rPr>
              <a:t> slightly outperforms the </a:t>
            </a:r>
            <a:r>
              <a:rPr b="1" lang="en">
                <a:solidFill>
                  <a:schemeClr val="dk1"/>
                </a:solidFill>
              </a:rPr>
              <a:t>log-transformed model</a:t>
            </a:r>
            <a:r>
              <a:rPr lang="en">
                <a:solidFill>
                  <a:schemeClr val="dk1"/>
                </a:solidFill>
              </a:rPr>
              <a:t> across almost all metrics — including accuracy, AUC, and Kappa.</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Log transformation</a:t>
            </a:r>
            <a:r>
              <a:rPr lang="en">
                <a:solidFill>
                  <a:schemeClr val="dk1"/>
                </a:solidFill>
              </a:rPr>
              <a:t> didn’t offer improvement — likely because the numeric variables (like </a:t>
            </a:r>
            <a:r>
              <a:rPr lang="en">
                <a:solidFill>
                  <a:srgbClr val="188038"/>
                </a:solidFill>
                <a:latin typeface="Roboto Mono"/>
                <a:ea typeface="Roboto Mono"/>
                <a:cs typeface="Roboto Mono"/>
                <a:sym typeface="Roboto Mono"/>
              </a:rPr>
              <a:t>cap.diameter</a:t>
            </a:r>
            <a:r>
              <a:rPr lang="en">
                <a:solidFill>
                  <a:schemeClr val="dk1"/>
                </a:solidFill>
              </a:rPr>
              <a:t> or </a:t>
            </a:r>
            <a:r>
              <a:rPr lang="en">
                <a:solidFill>
                  <a:srgbClr val="188038"/>
                </a:solidFill>
                <a:latin typeface="Roboto Mono"/>
                <a:ea typeface="Roboto Mono"/>
                <a:cs typeface="Roboto Mono"/>
                <a:sym typeface="Roboto Mono"/>
              </a:rPr>
              <a:t>stem.height</a:t>
            </a:r>
            <a:r>
              <a:rPr lang="en">
                <a:solidFill>
                  <a:schemeClr val="dk1"/>
                </a:solidFill>
              </a:rPr>
              <a:t>) were already reasonably behaved and didn’t exhibit strong skew.</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confirms that </a:t>
            </a:r>
            <a:r>
              <a:rPr b="1" lang="en">
                <a:solidFill>
                  <a:schemeClr val="dk1"/>
                </a:solidFill>
              </a:rPr>
              <a:t>log transformation wasn’t necessary</a:t>
            </a:r>
            <a:r>
              <a:rPr lang="en">
                <a:solidFill>
                  <a:schemeClr val="dk1"/>
                </a:solidFill>
              </a:rPr>
              <a:t> in this case.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524638e5dc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524638e5dc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3524638e5d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524638e5d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3524638e5d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3524638e5d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3524638e5dc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3524638e5dc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50325" y="-701125"/>
            <a:ext cx="10621450" cy="6549230"/>
            <a:chOff x="-650325" y="-701125"/>
            <a:chExt cx="10621450" cy="6549230"/>
          </a:xfrm>
        </p:grpSpPr>
        <p:sp>
          <p:nvSpPr>
            <p:cNvPr id="10" name="Google Shape;10;p2"/>
            <p:cNvSpPr/>
            <p:nvPr/>
          </p:nvSpPr>
          <p:spPr>
            <a:xfrm>
              <a:off x="-6503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679700" y="4777400"/>
              <a:ext cx="515000" cy="290450"/>
              <a:chOff x="814850" y="4608500"/>
              <a:chExt cx="515000" cy="290450"/>
            </a:xfrm>
          </p:grpSpPr>
          <p:sp>
            <p:nvSpPr>
              <p:cNvPr id="12" name="Google Shape;12;p2"/>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1143875" y="4608500"/>
                <a:ext cx="185975" cy="187350"/>
                <a:chOff x="1912375" y="1246650"/>
                <a:chExt cx="185975" cy="187350"/>
              </a:xfrm>
            </p:grpSpPr>
            <p:sp>
              <p:nvSpPr>
                <p:cNvPr id="14" name="Google Shape;14;p2"/>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 name="Google Shape;17;p2"/>
            <p:cNvSpPr/>
            <p:nvPr/>
          </p:nvSpPr>
          <p:spPr>
            <a:xfrm rot="10800000">
              <a:off x="74796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rot="10800000">
              <a:off x="8126100" y="106525"/>
              <a:ext cx="515000" cy="290450"/>
              <a:chOff x="814850" y="4608500"/>
              <a:chExt cx="515000" cy="290450"/>
            </a:xfrm>
          </p:grpSpPr>
          <p:sp>
            <p:nvSpPr>
              <p:cNvPr id="19" name="Google Shape;19;p2"/>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2"/>
              <p:cNvGrpSpPr/>
              <p:nvPr/>
            </p:nvGrpSpPr>
            <p:grpSpPr>
              <a:xfrm>
                <a:off x="1143875" y="4608500"/>
                <a:ext cx="185975" cy="187350"/>
                <a:chOff x="1912375" y="1246650"/>
                <a:chExt cx="185975" cy="187350"/>
              </a:xfrm>
            </p:grpSpPr>
            <p:sp>
              <p:nvSpPr>
                <p:cNvPr id="21" name="Google Shape;21;p2"/>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4" name="Google Shape;24;p2"/>
          <p:cNvSpPr txBox="1"/>
          <p:nvPr>
            <p:ph type="ctrTitle"/>
          </p:nvPr>
        </p:nvSpPr>
        <p:spPr>
          <a:xfrm>
            <a:off x="715225" y="973900"/>
            <a:ext cx="4332600" cy="27204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7200">
                <a:latin typeface="Arima Madurai"/>
                <a:ea typeface="Arima Madurai"/>
                <a:cs typeface="Arima Madurai"/>
                <a:sym typeface="Arima Madurai"/>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5" name="Google Shape;25;p2"/>
          <p:cNvSpPr txBox="1"/>
          <p:nvPr>
            <p:ph idx="1" type="subTitle"/>
          </p:nvPr>
        </p:nvSpPr>
        <p:spPr>
          <a:xfrm>
            <a:off x="715100" y="3760075"/>
            <a:ext cx="43326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5" name="Shape 135"/>
        <p:cNvGrpSpPr/>
        <p:nvPr/>
      </p:nvGrpSpPr>
      <p:grpSpPr>
        <a:xfrm>
          <a:off x="0" y="0"/>
          <a:ext cx="0" cy="0"/>
          <a:chOff x="0" y="0"/>
          <a:chExt cx="0" cy="0"/>
        </a:xfrm>
      </p:grpSpPr>
      <p:sp>
        <p:nvSpPr>
          <p:cNvPr id="136" name="Google Shape;136;p11"/>
          <p:cNvSpPr txBox="1"/>
          <p:nvPr>
            <p:ph hasCustomPrompt="1" type="title"/>
          </p:nvPr>
        </p:nvSpPr>
        <p:spPr>
          <a:xfrm>
            <a:off x="1284000" y="1366338"/>
            <a:ext cx="65760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7" name="Google Shape;137;p11"/>
          <p:cNvSpPr txBox="1"/>
          <p:nvPr>
            <p:ph idx="1" type="subTitle"/>
          </p:nvPr>
        </p:nvSpPr>
        <p:spPr>
          <a:xfrm>
            <a:off x="1284000" y="3063763"/>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8" name="Shape 1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9" name="Shape 139"/>
        <p:cNvGrpSpPr/>
        <p:nvPr/>
      </p:nvGrpSpPr>
      <p:grpSpPr>
        <a:xfrm>
          <a:off x="0" y="0"/>
          <a:ext cx="0" cy="0"/>
          <a:chOff x="0" y="0"/>
          <a:chExt cx="0" cy="0"/>
        </a:xfrm>
      </p:grpSpPr>
      <p:grpSp>
        <p:nvGrpSpPr>
          <p:cNvPr id="140" name="Google Shape;140;p13"/>
          <p:cNvGrpSpPr/>
          <p:nvPr/>
        </p:nvGrpSpPr>
        <p:grpSpPr>
          <a:xfrm flipH="1">
            <a:off x="-1488525" y="-701125"/>
            <a:ext cx="12069250" cy="6549230"/>
            <a:chOff x="-1488525" y="-701125"/>
            <a:chExt cx="12069250" cy="6549230"/>
          </a:xfrm>
        </p:grpSpPr>
        <p:sp>
          <p:nvSpPr>
            <p:cNvPr id="141" name="Google Shape;141;p13"/>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3"/>
            <p:cNvGrpSpPr/>
            <p:nvPr/>
          </p:nvGrpSpPr>
          <p:grpSpPr>
            <a:xfrm flipH="1">
              <a:off x="8430900" y="4777400"/>
              <a:ext cx="515000" cy="290450"/>
              <a:chOff x="814850" y="4608500"/>
              <a:chExt cx="515000" cy="290450"/>
            </a:xfrm>
          </p:grpSpPr>
          <p:sp>
            <p:nvSpPr>
              <p:cNvPr id="143" name="Google Shape;143;p13"/>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3"/>
              <p:cNvGrpSpPr/>
              <p:nvPr/>
            </p:nvGrpSpPr>
            <p:grpSpPr>
              <a:xfrm>
                <a:off x="1143875" y="4608500"/>
                <a:ext cx="185975" cy="187350"/>
                <a:chOff x="1912375" y="1246650"/>
                <a:chExt cx="185975" cy="187350"/>
              </a:xfrm>
            </p:grpSpPr>
            <p:sp>
              <p:nvSpPr>
                <p:cNvPr id="145" name="Google Shape;145;p13"/>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 name="Google Shape;148;p13"/>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3"/>
            <p:cNvGrpSpPr/>
            <p:nvPr/>
          </p:nvGrpSpPr>
          <p:grpSpPr>
            <a:xfrm flipH="1" rot="10800000">
              <a:off x="146300" y="106525"/>
              <a:ext cx="515000" cy="290450"/>
              <a:chOff x="814850" y="4608500"/>
              <a:chExt cx="515000" cy="290450"/>
            </a:xfrm>
          </p:grpSpPr>
          <p:sp>
            <p:nvSpPr>
              <p:cNvPr id="150" name="Google Shape;150;p13"/>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3"/>
              <p:cNvGrpSpPr/>
              <p:nvPr/>
            </p:nvGrpSpPr>
            <p:grpSpPr>
              <a:xfrm>
                <a:off x="1143875" y="4608500"/>
                <a:ext cx="185975" cy="187350"/>
                <a:chOff x="1912375" y="1246650"/>
                <a:chExt cx="185975" cy="187350"/>
              </a:xfrm>
            </p:grpSpPr>
            <p:sp>
              <p:nvSpPr>
                <p:cNvPr id="152" name="Google Shape;152;p13"/>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5" name="Google Shape;15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13"/>
          <p:cNvSpPr txBox="1"/>
          <p:nvPr>
            <p:ph hasCustomPrompt="1" idx="2" type="title"/>
          </p:nvPr>
        </p:nvSpPr>
        <p:spPr>
          <a:xfrm>
            <a:off x="1505375" y="1508173"/>
            <a:ext cx="734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p:nvPr>
            <p:ph hasCustomPrompt="1" idx="3" type="title"/>
          </p:nvPr>
        </p:nvSpPr>
        <p:spPr>
          <a:xfrm>
            <a:off x="1505375" y="3170202"/>
            <a:ext cx="734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p:nvPr>
            <p:ph hasCustomPrompt="1" idx="4" type="title"/>
          </p:nvPr>
        </p:nvSpPr>
        <p:spPr>
          <a:xfrm>
            <a:off x="4204650" y="1508173"/>
            <a:ext cx="734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p:nvPr>
            <p:ph hasCustomPrompt="1" idx="5" type="title"/>
          </p:nvPr>
        </p:nvSpPr>
        <p:spPr>
          <a:xfrm>
            <a:off x="4204650" y="3170202"/>
            <a:ext cx="734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p:nvPr>
            <p:ph hasCustomPrompt="1" idx="6" type="title"/>
          </p:nvPr>
        </p:nvSpPr>
        <p:spPr>
          <a:xfrm>
            <a:off x="6903925" y="1508173"/>
            <a:ext cx="734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13"/>
          <p:cNvSpPr txBox="1"/>
          <p:nvPr>
            <p:ph hasCustomPrompt="1" idx="7" type="title"/>
          </p:nvPr>
        </p:nvSpPr>
        <p:spPr>
          <a:xfrm>
            <a:off x="6903925" y="3170202"/>
            <a:ext cx="7347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p:nvPr>
            <p:ph idx="1" type="subTitle"/>
          </p:nvPr>
        </p:nvSpPr>
        <p:spPr>
          <a:xfrm>
            <a:off x="895475" y="1934225"/>
            <a:ext cx="19545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3" name="Google Shape;163;p13"/>
          <p:cNvSpPr txBox="1"/>
          <p:nvPr>
            <p:ph idx="8" type="subTitle"/>
          </p:nvPr>
        </p:nvSpPr>
        <p:spPr>
          <a:xfrm>
            <a:off x="3594750" y="1934225"/>
            <a:ext cx="19545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4" name="Google Shape;164;p13"/>
          <p:cNvSpPr txBox="1"/>
          <p:nvPr>
            <p:ph idx="9" type="subTitle"/>
          </p:nvPr>
        </p:nvSpPr>
        <p:spPr>
          <a:xfrm>
            <a:off x="6294025" y="1934225"/>
            <a:ext cx="19545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5" name="Google Shape;165;p13"/>
          <p:cNvSpPr txBox="1"/>
          <p:nvPr>
            <p:ph idx="13" type="subTitle"/>
          </p:nvPr>
        </p:nvSpPr>
        <p:spPr>
          <a:xfrm>
            <a:off x="895475" y="3596300"/>
            <a:ext cx="19545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6" name="Google Shape;166;p13"/>
          <p:cNvSpPr txBox="1"/>
          <p:nvPr>
            <p:ph idx="14" type="subTitle"/>
          </p:nvPr>
        </p:nvSpPr>
        <p:spPr>
          <a:xfrm>
            <a:off x="3594750" y="3596300"/>
            <a:ext cx="19545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67" name="Google Shape;167;p13"/>
          <p:cNvSpPr txBox="1"/>
          <p:nvPr>
            <p:ph idx="15" type="subTitle"/>
          </p:nvPr>
        </p:nvSpPr>
        <p:spPr>
          <a:xfrm>
            <a:off x="6294025" y="3596300"/>
            <a:ext cx="1954500" cy="74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aleway"/>
              <a:buNone/>
              <a:defRPr sz="18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8" name="Shape 168"/>
        <p:cNvGrpSpPr/>
        <p:nvPr/>
      </p:nvGrpSpPr>
      <p:grpSpPr>
        <a:xfrm>
          <a:off x="0" y="0"/>
          <a:ext cx="0" cy="0"/>
          <a:chOff x="0" y="0"/>
          <a:chExt cx="0" cy="0"/>
        </a:xfrm>
      </p:grpSpPr>
      <p:grpSp>
        <p:nvGrpSpPr>
          <p:cNvPr id="169" name="Google Shape;169;p14"/>
          <p:cNvGrpSpPr/>
          <p:nvPr/>
        </p:nvGrpSpPr>
        <p:grpSpPr>
          <a:xfrm flipH="1">
            <a:off x="-650325" y="-701125"/>
            <a:ext cx="10621450" cy="6549230"/>
            <a:chOff x="-650325" y="-701125"/>
            <a:chExt cx="10621450" cy="6549230"/>
          </a:xfrm>
        </p:grpSpPr>
        <p:sp>
          <p:nvSpPr>
            <p:cNvPr id="170" name="Google Shape;170;p14"/>
            <p:cNvSpPr/>
            <p:nvPr/>
          </p:nvSpPr>
          <p:spPr>
            <a:xfrm>
              <a:off x="-6503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4"/>
            <p:cNvGrpSpPr/>
            <p:nvPr/>
          </p:nvGrpSpPr>
          <p:grpSpPr>
            <a:xfrm>
              <a:off x="679700" y="4777400"/>
              <a:ext cx="515000" cy="290450"/>
              <a:chOff x="814850" y="4608500"/>
              <a:chExt cx="515000" cy="290450"/>
            </a:xfrm>
          </p:grpSpPr>
          <p:sp>
            <p:nvSpPr>
              <p:cNvPr id="172" name="Google Shape;172;p14"/>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4"/>
              <p:cNvGrpSpPr/>
              <p:nvPr/>
            </p:nvGrpSpPr>
            <p:grpSpPr>
              <a:xfrm>
                <a:off x="1143875" y="4608500"/>
                <a:ext cx="185975" cy="187350"/>
                <a:chOff x="1912375" y="1246650"/>
                <a:chExt cx="185975" cy="187350"/>
              </a:xfrm>
            </p:grpSpPr>
            <p:sp>
              <p:nvSpPr>
                <p:cNvPr id="174" name="Google Shape;174;p14"/>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 name="Google Shape;177;p14"/>
            <p:cNvSpPr/>
            <p:nvPr/>
          </p:nvSpPr>
          <p:spPr>
            <a:xfrm rot="10800000">
              <a:off x="74796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4"/>
            <p:cNvGrpSpPr/>
            <p:nvPr/>
          </p:nvGrpSpPr>
          <p:grpSpPr>
            <a:xfrm rot="10800000">
              <a:off x="8126100" y="106525"/>
              <a:ext cx="515000" cy="290450"/>
              <a:chOff x="814850" y="4608500"/>
              <a:chExt cx="515000" cy="290450"/>
            </a:xfrm>
          </p:grpSpPr>
          <p:sp>
            <p:nvSpPr>
              <p:cNvPr id="179" name="Google Shape;179;p14"/>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4"/>
              <p:cNvGrpSpPr/>
              <p:nvPr/>
            </p:nvGrpSpPr>
            <p:grpSpPr>
              <a:xfrm>
                <a:off x="1143875" y="4608500"/>
                <a:ext cx="185975" cy="187350"/>
                <a:chOff x="1912375" y="1246650"/>
                <a:chExt cx="185975" cy="187350"/>
              </a:xfrm>
            </p:grpSpPr>
            <p:sp>
              <p:nvSpPr>
                <p:cNvPr id="181" name="Google Shape;181;p14"/>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4" name="Google Shape;184;p14"/>
          <p:cNvSpPr txBox="1"/>
          <p:nvPr>
            <p:ph type="title"/>
          </p:nvPr>
        </p:nvSpPr>
        <p:spPr>
          <a:xfrm>
            <a:off x="4327150" y="3579175"/>
            <a:ext cx="4101600" cy="470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5" name="Google Shape;185;p14"/>
          <p:cNvSpPr txBox="1"/>
          <p:nvPr>
            <p:ph idx="1" type="subTitle"/>
          </p:nvPr>
        </p:nvSpPr>
        <p:spPr>
          <a:xfrm>
            <a:off x="4327300" y="1021350"/>
            <a:ext cx="4101600" cy="2480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500"/>
              <a:buNone/>
              <a:defRPr sz="29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86" name="Shape 186"/>
        <p:cNvGrpSpPr/>
        <p:nvPr/>
      </p:nvGrpSpPr>
      <p:grpSpPr>
        <a:xfrm>
          <a:off x="0" y="0"/>
          <a:ext cx="0" cy="0"/>
          <a:chOff x="0" y="0"/>
          <a:chExt cx="0" cy="0"/>
        </a:xfrm>
      </p:grpSpPr>
      <p:sp>
        <p:nvSpPr>
          <p:cNvPr id="187" name="Google Shape;187;p15"/>
          <p:cNvSpPr txBox="1"/>
          <p:nvPr>
            <p:ph idx="1" type="subTitle"/>
          </p:nvPr>
        </p:nvSpPr>
        <p:spPr>
          <a:xfrm>
            <a:off x="5947400" y="1474750"/>
            <a:ext cx="2463600" cy="101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88" name="Google Shape;188;p15"/>
          <p:cNvSpPr txBox="1"/>
          <p:nvPr>
            <p:ph type="title"/>
          </p:nvPr>
        </p:nvSpPr>
        <p:spPr>
          <a:xfrm>
            <a:off x="5947400" y="439750"/>
            <a:ext cx="2463600" cy="1012200"/>
          </a:xfrm>
          <a:prstGeom prst="rect">
            <a:avLst/>
          </a:prstGeom>
        </p:spPr>
        <p:txBody>
          <a:bodyPr anchorCtr="0" anchor="b"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9" name="Google Shape;189;p15"/>
          <p:cNvSpPr/>
          <p:nvPr>
            <p:ph idx="2" type="pic"/>
          </p:nvPr>
        </p:nvSpPr>
        <p:spPr>
          <a:xfrm>
            <a:off x="-6100" y="-3200"/>
            <a:ext cx="3096000" cy="5143500"/>
          </a:xfrm>
          <a:prstGeom prst="rect">
            <a:avLst/>
          </a:prstGeom>
          <a:noFill/>
          <a:ln>
            <a:noFill/>
          </a:ln>
        </p:spPr>
      </p:sp>
      <p:sp>
        <p:nvSpPr>
          <p:cNvPr id="190" name="Google Shape;190;p15"/>
          <p:cNvSpPr/>
          <p:nvPr>
            <p:ph idx="3" type="pic"/>
          </p:nvPr>
        </p:nvSpPr>
        <p:spPr>
          <a:xfrm>
            <a:off x="3214125" y="2969775"/>
            <a:ext cx="5929800" cy="2170500"/>
          </a:xfrm>
          <a:prstGeom prst="rect">
            <a:avLst/>
          </a:prstGeom>
          <a:noFill/>
          <a:ln>
            <a:noFill/>
          </a:ln>
        </p:spPr>
      </p:sp>
      <p:sp>
        <p:nvSpPr>
          <p:cNvPr id="191" name="Google Shape;191;p15"/>
          <p:cNvSpPr/>
          <p:nvPr>
            <p:ph idx="4" type="pic"/>
          </p:nvPr>
        </p:nvSpPr>
        <p:spPr>
          <a:xfrm>
            <a:off x="3214125" y="-3200"/>
            <a:ext cx="2069100" cy="2810700"/>
          </a:xfrm>
          <a:prstGeom prst="rect">
            <a:avLst/>
          </a:prstGeom>
          <a:noFill/>
          <a:ln>
            <a:noFill/>
          </a:ln>
        </p:spPr>
      </p:sp>
      <p:grpSp>
        <p:nvGrpSpPr>
          <p:cNvPr id="192" name="Google Shape;192;p15"/>
          <p:cNvGrpSpPr/>
          <p:nvPr/>
        </p:nvGrpSpPr>
        <p:grpSpPr>
          <a:xfrm>
            <a:off x="8089225" y="-701125"/>
            <a:ext cx="2491500" cy="1447200"/>
            <a:chOff x="8089225" y="-701125"/>
            <a:chExt cx="2491500" cy="1447200"/>
          </a:xfrm>
        </p:grpSpPr>
        <p:sp>
          <p:nvSpPr>
            <p:cNvPr id="193" name="Google Shape;193;p15"/>
            <p:cNvSpPr/>
            <p:nvPr/>
          </p:nvSpPr>
          <p:spPr>
            <a:xfrm rot="10800000">
              <a:off x="80892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5"/>
            <p:cNvGrpSpPr/>
            <p:nvPr/>
          </p:nvGrpSpPr>
          <p:grpSpPr>
            <a:xfrm rot="10800000">
              <a:off x="8430900" y="106525"/>
              <a:ext cx="515000" cy="290450"/>
              <a:chOff x="814850" y="4608500"/>
              <a:chExt cx="515000" cy="290450"/>
            </a:xfrm>
          </p:grpSpPr>
          <p:sp>
            <p:nvSpPr>
              <p:cNvPr id="195" name="Google Shape;195;p15"/>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5"/>
              <p:cNvGrpSpPr/>
              <p:nvPr/>
            </p:nvGrpSpPr>
            <p:grpSpPr>
              <a:xfrm>
                <a:off x="1143875" y="4608500"/>
                <a:ext cx="185975" cy="187350"/>
                <a:chOff x="1912375" y="1246650"/>
                <a:chExt cx="185975" cy="187350"/>
              </a:xfrm>
            </p:grpSpPr>
            <p:sp>
              <p:nvSpPr>
                <p:cNvPr id="197" name="Google Shape;197;p15"/>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200" name="Shape 200"/>
        <p:cNvGrpSpPr/>
        <p:nvPr/>
      </p:nvGrpSpPr>
      <p:grpSpPr>
        <a:xfrm>
          <a:off x="0" y="0"/>
          <a:ext cx="0" cy="0"/>
          <a:chOff x="0" y="0"/>
          <a:chExt cx="0" cy="0"/>
        </a:xfrm>
      </p:grpSpPr>
      <p:sp>
        <p:nvSpPr>
          <p:cNvPr id="201" name="Google Shape;20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02" name="Google Shape;202;p16"/>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003434"/>
              </a:buClr>
              <a:buSzPts val="1200"/>
              <a:buChar char="✦"/>
              <a:defRPr/>
            </a:lvl1pPr>
            <a:lvl2pPr indent="-317500" lvl="1" marL="914400" rtl="0">
              <a:lnSpc>
                <a:spcPct val="100000"/>
              </a:lnSpc>
              <a:spcBef>
                <a:spcPts val="0"/>
              </a:spcBef>
              <a:spcAft>
                <a:spcPts val="0"/>
              </a:spcAft>
              <a:buClr>
                <a:srgbClr val="003434"/>
              </a:buClr>
              <a:buSzPts val="1400"/>
              <a:buFont typeface="Didact Gothic"/>
              <a:buChar char="◻"/>
              <a:defRPr/>
            </a:lvl2pPr>
            <a:lvl3pPr indent="-317500" lvl="2" marL="1371600" rtl="0">
              <a:lnSpc>
                <a:spcPct val="100000"/>
              </a:lnSpc>
              <a:spcBef>
                <a:spcPts val="0"/>
              </a:spcBef>
              <a:spcAft>
                <a:spcPts val="0"/>
              </a:spcAft>
              <a:buClr>
                <a:srgbClr val="003434"/>
              </a:buClr>
              <a:buSzPts val="1400"/>
              <a:buFont typeface="Didact Gothic"/>
              <a:buChar char="■"/>
              <a:defRPr/>
            </a:lvl3pPr>
            <a:lvl4pPr indent="-317500" lvl="3" marL="1828800" rtl="0">
              <a:lnSpc>
                <a:spcPct val="100000"/>
              </a:lnSpc>
              <a:spcBef>
                <a:spcPts val="0"/>
              </a:spcBef>
              <a:spcAft>
                <a:spcPts val="0"/>
              </a:spcAft>
              <a:buClr>
                <a:srgbClr val="003434"/>
              </a:buClr>
              <a:buSzPts val="1400"/>
              <a:buFont typeface="Didact Gothic"/>
              <a:buChar char="●"/>
              <a:defRPr/>
            </a:lvl4pPr>
            <a:lvl5pPr indent="-317500" lvl="4" marL="2286000" rtl="0">
              <a:lnSpc>
                <a:spcPct val="100000"/>
              </a:lnSpc>
              <a:spcBef>
                <a:spcPts val="0"/>
              </a:spcBef>
              <a:spcAft>
                <a:spcPts val="0"/>
              </a:spcAft>
              <a:buClr>
                <a:srgbClr val="003434"/>
              </a:buClr>
              <a:buSzPts val="1400"/>
              <a:buFont typeface="Didact Gothic"/>
              <a:buChar char="○"/>
              <a:defRPr/>
            </a:lvl5pPr>
            <a:lvl6pPr indent="-317500" lvl="5" marL="2743200" rtl="0">
              <a:lnSpc>
                <a:spcPct val="100000"/>
              </a:lnSpc>
              <a:spcBef>
                <a:spcPts val="0"/>
              </a:spcBef>
              <a:spcAft>
                <a:spcPts val="0"/>
              </a:spcAft>
              <a:buClr>
                <a:srgbClr val="003434"/>
              </a:buClr>
              <a:buSzPts val="1400"/>
              <a:buFont typeface="Didact Gothic"/>
              <a:buChar char="■"/>
              <a:defRPr/>
            </a:lvl6pPr>
            <a:lvl7pPr indent="-317500" lvl="6" marL="3200400" rtl="0">
              <a:lnSpc>
                <a:spcPct val="100000"/>
              </a:lnSpc>
              <a:spcBef>
                <a:spcPts val="0"/>
              </a:spcBef>
              <a:spcAft>
                <a:spcPts val="0"/>
              </a:spcAft>
              <a:buClr>
                <a:srgbClr val="003434"/>
              </a:buClr>
              <a:buSzPts val="1400"/>
              <a:buFont typeface="Didact Gothic"/>
              <a:buChar char="●"/>
              <a:defRPr/>
            </a:lvl7pPr>
            <a:lvl8pPr indent="-317500" lvl="7" marL="3657600" rtl="0">
              <a:lnSpc>
                <a:spcPct val="100000"/>
              </a:lnSpc>
              <a:spcBef>
                <a:spcPts val="0"/>
              </a:spcBef>
              <a:spcAft>
                <a:spcPts val="0"/>
              </a:spcAft>
              <a:buClr>
                <a:srgbClr val="003434"/>
              </a:buClr>
              <a:buSzPts val="1400"/>
              <a:buFont typeface="Didact Gothic"/>
              <a:buChar char="○"/>
              <a:defRPr/>
            </a:lvl8pPr>
            <a:lvl9pPr indent="-317500" lvl="8" marL="4114800" rtl="0">
              <a:lnSpc>
                <a:spcPct val="100000"/>
              </a:lnSpc>
              <a:spcBef>
                <a:spcPts val="0"/>
              </a:spcBef>
              <a:spcAft>
                <a:spcPts val="0"/>
              </a:spcAft>
              <a:buClr>
                <a:srgbClr val="003434"/>
              </a:buClr>
              <a:buSzPts val="1400"/>
              <a:buFont typeface="Didact Gothic"/>
              <a:buChar char="■"/>
              <a:defRPr/>
            </a:lvl9pPr>
          </a:lstStyle>
          <a:p/>
        </p:txBody>
      </p:sp>
      <p:grpSp>
        <p:nvGrpSpPr>
          <p:cNvPr id="203" name="Google Shape;203;p16"/>
          <p:cNvGrpSpPr/>
          <p:nvPr/>
        </p:nvGrpSpPr>
        <p:grpSpPr>
          <a:xfrm>
            <a:off x="-1488525" y="-701125"/>
            <a:ext cx="12069250" cy="6549230"/>
            <a:chOff x="-1488525" y="-701125"/>
            <a:chExt cx="12069250" cy="6549230"/>
          </a:xfrm>
        </p:grpSpPr>
        <p:sp>
          <p:nvSpPr>
            <p:cNvPr id="204" name="Google Shape;204;p16"/>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6"/>
            <p:cNvGrpSpPr/>
            <p:nvPr/>
          </p:nvGrpSpPr>
          <p:grpSpPr>
            <a:xfrm flipH="1">
              <a:off x="8430900" y="4777400"/>
              <a:ext cx="515000" cy="290450"/>
              <a:chOff x="814850" y="4608500"/>
              <a:chExt cx="515000" cy="290450"/>
            </a:xfrm>
          </p:grpSpPr>
          <p:sp>
            <p:nvSpPr>
              <p:cNvPr id="206" name="Google Shape;206;p16"/>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6"/>
              <p:cNvGrpSpPr/>
              <p:nvPr/>
            </p:nvGrpSpPr>
            <p:grpSpPr>
              <a:xfrm>
                <a:off x="1143875" y="4608500"/>
                <a:ext cx="185975" cy="187350"/>
                <a:chOff x="1912375" y="1246650"/>
                <a:chExt cx="185975" cy="187350"/>
              </a:xfrm>
            </p:grpSpPr>
            <p:sp>
              <p:nvSpPr>
                <p:cNvPr id="208" name="Google Shape;208;p16"/>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 name="Google Shape;211;p16"/>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6"/>
            <p:cNvGrpSpPr/>
            <p:nvPr/>
          </p:nvGrpSpPr>
          <p:grpSpPr>
            <a:xfrm flipH="1" rot="10800000">
              <a:off x="146300" y="106525"/>
              <a:ext cx="515000" cy="290450"/>
              <a:chOff x="814850" y="4608500"/>
              <a:chExt cx="515000" cy="290450"/>
            </a:xfrm>
          </p:grpSpPr>
          <p:sp>
            <p:nvSpPr>
              <p:cNvPr id="213" name="Google Shape;213;p16"/>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6"/>
              <p:cNvGrpSpPr/>
              <p:nvPr/>
            </p:nvGrpSpPr>
            <p:grpSpPr>
              <a:xfrm>
                <a:off x="1143875" y="4608500"/>
                <a:ext cx="185975" cy="187350"/>
                <a:chOff x="1912375" y="1246650"/>
                <a:chExt cx="185975" cy="187350"/>
              </a:xfrm>
            </p:grpSpPr>
            <p:sp>
              <p:nvSpPr>
                <p:cNvPr id="215" name="Google Shape;215;p16"/>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18" name="Shape 218"/>
        <p:cNvGrpSpPr/>
        <p:nvPr/>
      </p:nvGrpSpPr>
      <p:grpSpPr>
        <a:xfrm>
          <a:off x="0" y="0"/>
          <a:ext cx="0" cy="0"/>
          <a:chOff x="0" y="0"/>
          <a:chExt cx="0" cy="0"/>
        </a:xfrm>
      </p:grpSpPr>
      <p:grpSp>
        <p:nvGrpSpPr>
          <p:cNvPr id="219" name="Google Shape;219;p17"/>
          <p:cNvGrpSpPr/>
          <p:nvPr/>
        </p:nvGrpSpPr>
        <p:grpSpPr>
          <a:xfrm flipH="1">
            <a:off x="-1488525" y="-701125"/>
            <a:ext cx="12069250" cy="6549230"/>
            <a:chOff x="-1488525" y="-701125"/>
            <a:chExt cx="12069250" cy="6549230"/>
          </a:xfrm>
        </p:grpSpPr>
        <p:sp>
          <p:nvSpPr>
            <p:cNvPr id="220" name="Google Shape;220;p17"/>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17"/>
            <p:cNvGrpSpPr/>
            <p:nvPr/>
          </p:nvGrpSpPr>
          <p:grpSpPr>
            <a:xfrm flipH="1">
              <a:off x="8430900" y="4777400"/>
              <a:ext cx="515000" cy="290450"/>
              <a:chOff x="814850" y="4608500"/>
              <a:chExt cx="515000" cy="290450"/>
            </a:xfrm>
          </p:grpSpPr>
          <p:sp>
            <p:nvSpPr>
              <p:cNvPr id="222" name="Google Shape;222;p17"/>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7"/>
              <p:cNvGrpSpPr/>
              <p:nvPr/>
            </p:nvGrpSpPr>
            <p:grpSpPr>
              <a:xfrm>
                <a:off x="1143875" y="4608500"/>
                <a:ext cx="185975" cy="187350"/>
                <a:chOff x="1912375" y="1246650"/>
                <a:chExt cx="185975" cy="187350"/>
              </a:xfrm>
            </p:grpSpPr>
            <p:sp>
              <p:nvSpPr>
                <p:cNvPr id="224" name="Google Shape;224;p17"/>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 name="Google Shape;227;p17"/>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7"/>
            <p:cNvGrpSpPr/>
            <p:nvPr/>
          </p:nvGrpSpPr>
          <p:grpSpPr>
            <a:xfrm flipH="1" rot="10800000">
              <a:off x="146300" y="106525"/>
              <a:ext cx="515000" cy="290450"/>
              <a:chOff x="814850" y="4608500"/>
              <a:chExt cx="515000" cy="290450"/>
            </a:xfrm>
          </p:grpSpPr>
          <p:sp>
            <p:nvSpPr>
              <p:cNvPr id="229" name="Google Shape;229;p17"/>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7"/>
              <p:cNvGrpSpPr/>
              <p:nvPr/>
            </p:nvGrpSpPr>
            <p:grpSpPr>
              <a:xfrm>
                <a:off x="1143875" y="4608500"/>
                <a:ext cx="185975" cy="187350"/>
                <a:chOff x="1912375" y="1246650"/>
                <a:chExt cx="185975" cy="187350"/>
              </a:xfrm>
            </p:grpSpPr>
            <p:sp>
              <p:nvSpPr>
                <p:cNvPr id="231" name="Google Shape;231;p17"/>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4" name="Google Shape;23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5" name="Google Shape;235;p17"/>
          <p:cNvSpPr txBox="1"/>
          <p:nvPr>
            <p:ph idx="1" type="subTitle"/>
          </p:nvPr>
        </p:nvSpPr>
        <p:spPr>
          <a:xfrm>
            <a:off x="714975" y="1593500"/>
            <a:ext cx="2180400" cy="760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36" name="Google Shape;236;p17"/>
          <p:cNvSpPr txBox="1"/>
          <p:nvPr>
            <p:ph idx="2" type="subTitle"/>
          </p:nvPr>
        </p:nvSpPr>
        <p:spPr>
          <a:xfrm>
            <a:off x="714975" y="2396966"/>
            <a:ext cx="2180400" cy="176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7" name="Google Shape;237;p17"/>
          <p:cNvSpPr txBox="1"/>
          <p:nvPr>
            <p:ph idx="3" type="subTitle"/>
          </p:nvPr>
        </p:nvSpPr>
        <p:spPr>
          <a:xfrm>
            <a:off x="3445775" y="2396966"/>
            <a:ext cx="2240700" cy="176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8" name="Google Shape;238;p17"/>
          <p:cNvSpPr txBox="1"/>
          <p:nvPr>
            <p:ph idx="4" type="subTitle"/>
          </p:nvPr>
        </p:nvSpPr>
        <p:spPr>
          <a:xfrm>
            <a:off x="6248625" y="2396966"/>
            <a:ext cx="2180400" cy="176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9" name="Google Shape;239;p17"/>
          <p:cNvSpPr txBox="1"/>
          <p:nvPr>
            <p:ph idx="5" type="subTitle"/>
          </p:nvPr>
        </p:nvSpPr>
        <p:spPr>
          <a:xfrm>
            <a:off x="3481788" y="1593500"/>
            <a:ext cx="2180400" cy="760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40" name="Google Shape;240;p17"/>
          <p:cNvSpPr txBox="1"/>
          <p:nvPr>
            <p:ph idx="6" type="subTitle"/>
          </p:nvPr>
        </p:nvSpPr>
        <p:spPr>
          <a:xfrm>
            <a:off x="6248625" y="1593500"/>
            <a:ext cx="2180400" cy="760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41" name="Shape 241"/>
        <p:cNvGrpSpPr/>
        <p:nvPr/>
      </p:nvGrpSpPr>
      <p:grpSpPr>
        <a:xfrm>
          <a:off x="0" y="0"/>
          <a:ext cx="0" cy="0"/>
          <a:chOff x="0" y="0"/>
          <a:chExt cx="0" cy="0"/>
        </a:xfrm>
      </p:grpSpPr>
      <p:grpSp>
        <p:nvGrpSpPr>
          <p:cNvPr id="242" name="Google Shape;242;p18"/>
          <p:cNvGrpSpPr/>
          <p:nvPr/>
        </p:nvGrpSpPr>
        <p:grpSpPr>
          <a:xfrm>
            <a:off x="-1488525" y="-701125"/>
            <a:ext cx="12069250" cy="6549230"/>
            <a:chOff x="-1488525" y="-701125"/>
            <a:chExt cx="12069250" cy="6549230"/>
          </a:xfrm>
        </p:grpSpPr>
        <p:sp>
          <p:nvSpPr>
            <p:cNvPr id="243" name="Google Shape;243;p18"/>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8"/>
            <p:cNvGrpSpPr/>
            <p:nvPr/>
          </p:nvGrpSpPr>
          <p:grpSpPr>
            <a:xfrm flipH="1">
              <a:off x="8430900" y="4777400"/>
              <a:ext cx="515000" cy="290450"/>
              <a:chOff x="814850" y="4608500"/>
              <a:chExt cx="515000" cy="290450"/>
            </a:xfrm>
          </p:grpSpPr>
          <p:sp>
            <p:nvSpPr>
              <p:cNvPr id="245" name="Google Shape;245;p18"/>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8"/>
              <p:cNvGrpSpPr/>
              <p:nvPr/>
            </p:nvGrpSpPr>
            <p:grpSpPr>
              <a:xfrm>
                <a:off x="1143875" y="4608500"/>
                <a:ext cx="185975" cy="187350"/>
                <a:chOff x="1912375" y="1246650"/>
                <a:chExt cx="185975" cy="187350"/>
              </a:xfrm>
            </p:grpSpPr>
            <p:sp>
              <p:nvSpPr>
                <p:cNvPr id="247" name="Google Shape;247;p18"/>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0" name="Google Shape;250;p18"/>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8"/>
            <p:cNvGrpSpPr/>
            <p:nvPr/>
          </p:nvGrpSpPr>
          <p:grpSpPr>
            <a:xfrm flipH="1" rot="10800000">
              <a:off x="146300" y="106525"/>
              <a:ext cx="515000" cy="290450"/>
              <a:chOff x="814850" y="4608500"/>
              <a:chExt cx="515000" cy="290450"/>
            </a:xfrm>
          </p:grpSpPr>
          <p:sp>
            <p:nvSpPr>
              <p:cNvPr id="252" name="Google Shape;252;p18"/>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8"/>
              <p:cNvGrpSpPr/>
              <p:nvPr/>
            </p:nvGrpSpPr>
            <p:grpSpPr>
              <a:xfrm>
                <a:off x="1143875" y="4608500"/>
                <a:ext cx="185975" cy="187350"/>
                <a:chOff x="1912375" y="1246650"/>
                <a:chExt cx="185975" cy="187350"/>
              </a:xfrm>
            </p:grpSpPr>
            <p:sp>
              <p:nvSpPr>
                <p:cNvPr id="254" name="Google Shape;254;p18"/>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57" name="Google Shape;25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8" name="Google Shape;258;p18"/>
          <p:cNvSpPr txBox="1"/>
          <p:nvPr>
            <p:ph idx="1" type="subTitle"/>
          </p:nvPr>
        </p:nvSpPr>
        <p:spPr>
          <a:xfrm>
            <a:off x="2258453" y="16563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59" name="Google Shape;259;p18"/>
          <p:cNvSpPr txBox="1"/>
          <p:nvPr>
            <p:ph idx="2" type="subTitle"/>
          </p:nvPr>
        </p:nvSpPr>
        <p:spPr>
          <a:xfrm>
            <a:off x="2258453" y="28760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60" name="Google Shape;260;p18"/>
          <p:cNvSpPr txBox="1"/>
          <p:nvPr>
            <p:ph idx="3" type="subTitle"/>
          </p:nvPr>
        </p:nvSpPr>
        <p:spPr>
          <a:xfrm>
            <a:off x="2258453" y="40957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Livvic Medium"/>
                <a:ea typeface="Livvic Medium"/>
                <a:cs typeface="Livvic Medium"/>
                <a:sym typeface="Livvic Medium"/>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61" name="Google Shape;261;p18"/>
          <p:cNvSpPr txBox="1"/>
          <p:nvPr>
            <p:ph idx="4" type="subTitle"/>
          </p:nvPr>
        </p:nvSpPr>
        <p:spPr>
          <a:xfrm>
            <a:off x="2258453" y="128742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2" name="Google Shape;262;p18"/>
          <p:cNvSpPr txBox="1"/>
          <p:nvPr>
            <p:ph idx="5" type="subTitle"/>
          </p:nvPr>
        </p:nvSpPr>
        <p:spPr>
          <a:xfrm>
            <a:off x="2258453" y="250713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3" name="Google Shape;263;p18"/>
          <p:cNvSpPr txBox="1"/>
          <p:nvPr>
            <p:ph idx="6" type="subTitle"/>
          </p:nvPr>
        </p:nvSpPr>
        <p:spPr>
          <a:xfrm>
            <a:off x="2258453" y="372683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4" name="Shape 264"/>
        <p:cNvGrpSpPr/>
        <p:nvPr/>
      </p:nvGrpSpPr>
      <p:grpSpPr>
        <a:xfrm>
          <a:off x="0" y="0"/>
          <a:ext cx="0" cy="0"/>
          <a:chOff x="0" y="0"/>
          <a:chExt cx="0" cy="0"/>
        </a:xfrm>
      </p:grpSpPr>
      <p:grpSp>
        <p:nvGrpSpPr>
          <p:cNvPr id="265" name="Google Shape;265;p19"/>
          <p:cNvGrpSpPr/>
          <p:nvPr/>
        </p:nvGrpSpPr>
        <p:grpSpPr>
          <a:xfrm flipH="1">
            <a:off x="-1488525" y="-701125"/>
            <a:ext cx="12069250" cy="6549230"/>
            <a:chOff x="-1488525" y="-701125"/>
            <a:chExt cx="12069250" cy="6549230"/>
          </a:xfrm>
        </p:grpSpPr>
        <p:sp>
          <p:nvSpPr>
            <p:cNvPr id="266" name="Google Shape;266;p19"/>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9"/>
            <p:cNvGrpSpPr/>
            <p:nvPr/>
          </p:nvGrpSpPr>
          <p:grpSpPr>
            <a:xfrm flipH="1">
              <a:off x="8430900" y="4777400"/>
              <a:ext cx="515000" cy="290450"/>
              <a:chOff x="814850" y="4608500"/>
              <a:chExt cx="515000" cy="290450"/>
            </a:xfrm>
          </p:grpSpPr>
          <p:sp>
            <p:nvSpPr>
              <p:cNvPr id="268" name="Google Shape;268;p19"/>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a:off x="1143875" y="4608500"/>
                <a:ext cx="185975" cy="187350"/>
                <a:chOff x="1912375" y="1246650"/>
                <a:chExt cx="185975" cy="187350"/>
              </a:xfrm>
            </p:grpSpPr>
            <p:sp>
              <p:nvSpPr>
                <p:cNvPr id="270" name="Google Shape;270;p19"/>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 name="Google Shape;273;p19"/>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flipH="1" rot="10800000">
              <a:off x="146300" y="106525"/>
              <a:ext cx="515000" cy="290450"/>
              <a:chOff x="814850" y="4608500"/>
              <a:chExt cx="515000" cy="290450"/>
            </a:xfrm>
          </p:grpSpPr>
          <p:sp>
            <p:nvSpPr>
              <p:cNvPr id="275" name="Google Shape;275;p19"/>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9"/>
              <p:cNvGrpSpPr/>
              <p:nvPr/>
            </p:nvGrpSpPr>
            <p:grpSpPr>
              <a:xfrm>
                <a:off x="1143875" y="4608500"/>
                <a:ext cx="185975" cy="187350"/>
                <a:chOff x="1912375" y="1246650"/>
                <a:chExt cx="185975" cy="187350"/>
              </a:xfrm>
            </p:grpSpPr>
            <p:sp>
              <p:nvSpPr>
                <p:cNvPr id="277" name="Google Shape;277;p19"/>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80" name="Google Shape;28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1" name="Google Shape;281;p19"/>
          <p:cNvSpPr txBox="1"/>
          <p:nvPr>
            <p:ph idx="1" type="subTitle"/>
          </p:nvPr>
        </p:nvSpPr>
        <p:spPr>
          <a:xfrm>
            <a:off x="1163738" y="1318850"/>
            <a:ext cx="2967000" cy="39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2" name="Google Shape;282;p19"/>
          <p:cNvSpPr txBox="1"/>
          <p:nvPr>
            <p:ph idx="2" type="subTitle"/>
          </p:nvPr>
        </p:nvSpPr>
        <p:spPr>
          <a:xfrm>
            <a:off x="1163739" y="1756172"/>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 name="Google Shape;283;p19"/>
          <p:cNvSpPr txBox="1"/>
          <p:nvPr>
            <p:ph idx="3" type="subTitle"/>
          </p:nvPr>
        </p:nvSpPr>
        <p:spPr>
          <a:xfrm>
            <a:off x="5013265" y="1756172"/>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4" name="Google Shape;284;p19"/>
          <p:cNvSpPr txBox="1"/>
          <p:nvPr>
            <p:ph idx="4" type="subTitle"/>
          </p:nvPr>
        </p:nvSpPr>
        <p:spPr>
          <a:xfrm>
            <a:off x="1163739" y="3580697"/>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5" name="Google Shape;285;p19"/>
          <p:cNvSpPr txBox="1"/>
          <p:nvPr>
            <p:ph idx="5" type="subTitle"/>
          </p:nvPr>
        </p:nvSpPr>
        <p:spPr>
          <a:xfrm>
            <a:off x="5013265" y="3580697"/>
            <a:ext cx="29670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19"/>
          <p:cNvSpPr txBox="1"/>
          <p:nvPr>
            <p:ph idx="6" type="subTitle"/>
          </p:nvPr>
        </p:nvSpPr>
        <p:spPr>
          <a:xfrm>
            <a:off x="1163738" y="3143425"/>
            <a:ext cx="2967000" cy="39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7" name="Google Shape;287;p19"/>
          <p:cNvSpPr txBox="1"/>
          <p:nvPr>
            <p:ph idx="7" type="subTitle"/>
          </p:nvPr>
        </p:nvSpPr>
        <p:spPr>
          <a:xfrm>
            <a:off x="5013263" y="1318850"/>
            <a:ext cx="2967000" cy="39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88" name="Google Shape;288;p19"/>
          <p:cNvSpPr txBox="1"/>
          <p:nvPr>
            <p:ph idx="8" type="subTitle"/>
          </p:nvPr>
        </p:nvSpPr>
        <p:spPr>
          <a:xfrm>
            <a:off x="5013263" y="3143425"/>
            <a:ext cx="2967000" cy="391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9" name="Shape 289"/>
        <p:cNvGrpSpPr/>
        <p:nvPr/>
      </p:nvGrpSpPr>
      <p:grpSpPr>
        <a:xfrm>
          <a:off x="0" y="0"/>
          <a:ext cx="0" cy="0"/>
          <a:chOff x="0" y="0"/>
          <a:chExt cx="0" cy="0"/>
        </a:xfrm>
      </p:grpSpPr>
      <p:grpSp>
        <p:nvGrpSpPr>
          <p:cNvPr id="290" name="Google Shape;290;p20"/>
          <p:cNvGrpSpPr/>
          <p:nvPr/>
        </p:nvGrpSpPr>
        <p:grpSpPr>
          <a:xfrm>
            <a:off x="-1488525" y="-701125"/>
            <a:ext cx="12069250" cy="6549230"/>
            <a:chOff x="-1488525" y="-701125"/>
            <a:chExt cx="12069250" cy="6549230"/>
          </a:xfrm>
        </p:grpSpPr>
        <p:sp>
          <p:nvSpPr>
            <p:cNvPr id="291" name="Google Shape;291;p20"/>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0"/>
            <p:cNvGrpSpPr/>
            <p:nvPr/>
          </p:nvGrpSpPr>
          <p:grpSpPr>
            <a:xfrm flipH="1">
              <a:off x="8430900" y="4777400"/>
              <a:ext cx="515000" cy="290450"/>
              <a:chOff x="814850" y="4608500"/>
              <a:chExt cx="515000" cy="290450"/>
            </a:xfrm>
          </p:grpSpPr>
          <p:sp>
            <p:nvSpPr>
              <p:cNvPr id="293" name="Google Shape;293;p20"/>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0"/>
              <p:cNvGrpSpPr/>
              <p:nvPr/>
            </p:nvGrpSpPr>
            <p:grpSpPr>
              <a:xfrm>
                <a:off x="1143875" y="4608500"/>
                <a:ext cx="185975" cy="187350"/>
                <a:chOff x="1912375" y="1246650"/>
                <a:chExt cx="185975" cy="187350"/>
              </a:xfrm>
            </p:grpSpPr>
            <p:sp>
              <p:nvSpPr>
                <p:cNvPr id="295" name="Google Shape;295;p20"/>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 name="Google Shape;298;p20"/>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0"/>
            <p:cNvGrpSpPr/>
            <p:nvPr/>
          </p:nvGrpSpPr>
          <p:grpSpPr>
            <a:xfrm flipH="1" rot="10800000">
              <a:off x="146300" y="106525"/>
              <a:ext cx="515000" cy="290450"/>
              <a:chOff x="814850" y="4608500"/>
              <a:chExt cx="515000" cy="290450"/>
            </a:xfrm>
          </p:grpSpPr>
          <p:sp>
            <p:nvSpPr>
              <p:cNvPr id="300" name="Google Shape;300;p20"/>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0"/>
              <p:cNvGrpSpPr/>
              <p:nvPr/>
            </p:nvGrpSpPr>
            <p:grpSpPr>
              <a:xfrm>
                <a:off x="1143875" y="4608500"/>
                <a:ext cx="185975" cy="187350"/>
                <a:chOff x="1912375" y="1246650"/>
                <a:chExt cx="185975" cy="187350"/>
              </a:xfrm>
            </p:grpSpPr>
            <p:sp>
              <p:nvSpPr>
                <p:cNvPr id="302" name="Google Shape;302;p20"/>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05" name="Google Shape;30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6" name="Google Shape;306;p20"/>
          <p:cNvSpPr txBox="1"/>
          <p:nvPr>
            <p:ph idx="1" type="subTitle"/>
          </p:nvPr>
        </p:nvSpPr>
        <p:spPr>
          <a:xfrm>
            <a:off x="724151" y="1915753"/>
            <a:ext cx="2459100" cy="905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7" name="Google Shape;307;p20"/>
          <p:cNvSpPr txBox="1"/>
          <p:nvPr>
            <p:ph idx="2" type="subTitle"/>
          </p:nvPr>
        </p:nvSpPr>
        <p:spPr>
          <a:xfrm>
            <a:off x="3343878" y="1915753"/>
            <a:ext cx="2459100" cy="905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8" name="Google Shape;308;p20"/>
          <p:cNvSpPr txBox="1"/>
          <p:nvPr>
            <p:ph idx="3" type="subTitle"/>
          </p:nvPr>
        </p:nvSpPr>
        <p:spPr>
          <a:xfrm>
            <a:off x="5963605" y="1915753"/>
            <a:ext cx="2454000" cy="905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9" name="Google Shape;309;p20"/>
          <p:cNvSpPr txBox="1"/>
          <p:nvPr>
            <p:ph idx="4" type="subTitle"/>
          </p:nvPr>
        </p:nvSpPr>
        <p:spPr>
          <a:xfrm>
            <a:off x="724026" y="3540655"/>
            <a:ext cx="2459100" cy="905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0" name="Google Shape;310;p20"/>
          <p:cNvSpPr txBox="1"/>
          <p:nvPr>
            <p:ph idx="5" type="subTitle"/>
          </p:nvPr>
        </p:nvSpPr>
        <p:spPr>
          <a:xfrm>
            <a:off x="3343753" y="3540655"/>
            <a:ext cx="2459100" cy="905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20"/>
          <p:cNvSpPr txBox="1"/>
          <p:nvPr>
            <p:ph idx="6" type="subTitle"/>
          </p:nvPr>
        </p:nvSpPr>
        <p:spPr>
          <a:xfrm>
            <a:off x="5963480" y="3540655"/>
            <a:ext cx="2454000" cy="905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20"/>
          <p:cNvSpPr txBox="1"/>
          <p:nvPr>
            <p:ph idx="7" type="subTitle"/>
          </p:nvPr>
        </p:nvSpPr>
        <p:spPr>
          <a:xfrm>
            <a:off x="718876" y="13528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13" name="Google Shape;313;p20"/>
          <p:cNvSpPr txBox="1"/>
          <p:nvPr>
            <p:ph idx="8" type="subTitle"/>
          </p:nvPr>
        </p:nvSpPr>
        <p:spPr>
          <a:xfrm>
            <a:off x="3343754" y="13528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14" name="Google Shape;314;p20"/>
          <p:cNvSpPr txBox="1"/>
          <p:nvPr>
            <p:ph idx="9" type="subTitle"/>
          </p:nvPr>
        </p:nvSpPr>
        <p:spPr>
          <a:xfrm>
            <a:off x="5968633" y="1352875"/>
            <a:ext cx="24540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15" name="Google Shape;315;p20"/>
          <p:cNvSpPr txBox="1"/>
          <p:nvPr>
            <p:ph idx="13" type="subTitle"/>
          </p:nvPr>
        </p:nvSpPr>
        <p:spPr>
          <a:xfrm>
            <a:off x="719220" y="29732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16" name="Google Shape;316;p20"/>
          <p:cNvSpPr txBox="1"/>
          <p:nvPr>
            <p:ph idx="14" type="subTitle"/>
          </p:nvPr>
        </p:nvSpPr>
        <p:spPr>
          <a:xfrm>
            <a:off x="3342622" y="29732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317" name="Google Shape;317;p20"/>
          <p:cNvSpPr txBox="1"/>
          <p:nvPr>
            <p:ph idx="15" type="subTitle"/>
          </p:nvPr>
        </p:nvSpPr>
        <p:spPr>
          <a:xfrm>
            <a:off x="5966024" y="29732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3"/>
          <p:cNvGrpSpPr/>
          <p:nvPr/>
        </p:nvGrpSpPr>
        <p:grpSpPr>
          <a:xfrm flipH="1">
            <a:off x="-650325" y="-701125"/>
            <a:ext cx="10621450" cy="6549230"/>
            <a:chOff x="-650325" y="-701125"/>
            <a:chExt cx="10621450" cy="6549230"/>
          </a:xfrm>
        </p:grpSpPr>
        <p:sp>
          <p:nvSpPr>
            <p:cNvPr id="28" name="Google Shape;28;p3"/>
            <p:cNvSpPr/>
            <p:nvPr/>
          </p:nvSpPr>
          <p:spPr>
            <a:xfrm>
              <a:off x="-6503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3"/>
            <p:cNvGrpSpPr/>
            <p:nvPr/>
          </p:nvGrpSpPr>
          <p:grpSpPr>
            <a:xfrm>
              <a:off x="679700" y="4777400"/>
              <a:ext cx="515000" cy="290450"/>
              <a:chOff x="814850" y="4608500"/>
              <a:chExt cx="515000" cy="290450"/>
            </a:xfrm>
          </p:grpSpPr>
          <p:sp>
            <p:nvSpPr>
              <p:cNvPr id="30" name="Google Shape;30;p3"/>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3"/>
              <p:cNvGrpSpPr/>
              <p:nvPr/>
            </p:nvGrpSpPr>
            <p:grpSpPr>
              <a:xfrm>
                <a:off x="1143875" y="4608500"/>
                <a:ext cx="185975" cy="187350"/>
                <a:chOff x="1912375" y="1246650"/>
                <a:chExt cx="185975" cy="187350"/>
              </a:xfrm>
            </p:grpSpPr>
            <p:sp>
              <p:nvSpPr>
                <p:cNvPr id="32" name="Google Shape;32;p3"/>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 name="Google Shape;35;p3"/>
            <p:cNvSpPr/>
            <p:nvPr/>
          </p:nvSpPr>
          <p:spPr>
            <a:xfrm rot="10800000">
              <a:off x="74796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rot="10800000">
              <a:off x="8126100" y="106525"/>
              <a:ext cx="515000" cy="290450"/>
              <a:chOff x="814850" y="4608500"/>
              <a:chExt cx="515000" cy="290450"/>
            </a:xfrm>
          </p:grpSpPr>
          <p:sp>
            <p:nvSpPr>
              <p:cNvPr id="37" name="Google Shape;37;p3"/>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1143875" y="4608500"/>
                <a:ext cx="185975" cy="187350"/>
                <a:chOff x="1912375" y="1246650"/>
                <a:chExt cx="185975" cy="187350"/>
              </a:xfrm>
            </p:grpSpPr>
            <p:sp>
              <p:nvSpPr>
                <p:cNvPr id="39" name="Google Shape;39;p3"/>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2" name="Google Shape;42;p3"/>
          <p:cNvSpPr txBox="1"/>
          <p:nvPr>
            <p:ph type="title"/>
          </p:nvPr>
        </p:nvSpPr>
        <p:spPr>
          <a:xfrm flipH="1">
            <a:off x="4675000" y="2250975"/>
            <a:ext cx="3753900" cy="17565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3" name="Google Shape;43;p3"/>
          <p:cNvSpPr txBox="1"/>
          <p:nvPr>
            <p:ph hasCustomPrompt="1" idx="2" type="title"/>
          </p:nvPr>
        </p:nvSpPr>
        <p:spPr>
          <a:xfrm flipH="1">
            <a:off x="6997000" y="1223175"/>
            <a:ext cx="1431900" cy="10278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18" name="Shape 318"/>
        <p:cNvGrpSpPr/>
        <p:nvPr/>
      </p:nvGrpSpPr>
      <p:grpSpPr>
        <a:xfrm>
          <a:off x="0" y="0"/>
          <a:ext cx="0" cy="0"/>
          <a:chOff x="0" y="0"/>
          <a:chExt cx="0" cy="0"/>
        </a:xfrm>
      </p:grpSpPr>
      <p:grpSp>
        <p:nvGrpSpPr>
          <p:cNvPr id="319" name="Google Shape;319;p21"/>
          <p:cNvGrpSpPr/>
          <p:nvPr/>
        </p:nvGrpSpPr>
        <p:grpSpPr>
          <a:xfrm flipH="1">
            <a:off x="-1488525" y="-701125"/>
            <a:ext cx="12069250" cy="6549230"/>
            <a:chOff x="-1488525" y="-701125"/>
            <a:chExt cx="12069250" cy="6549230"/>
          </a:xfrm>
        </p:grpSpPr>
        <p:sp>
          <p:nvSpPr>
            <p:cNvPr id="320" name="Google Shape;320;p21"/>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1"/>
            <p:cNvGrpSpPr/>
            <p:nvPr/>
          </p:nvGrpSpPr>
          <p:grpSpPr>
            <a:xfrm flipH="1">
              <a:off x="8430900" y="4777400"/>
              <a:ext cx="515000" cy="290450"/>
              <a:chOff x="814850" y="4608500"/>
              <a:chExt cx="515000" cy="290450"/>
            </a:xfrm>
          </p:grpSpPr>
          <p:sp>
            <p:nvSpPr>
              <p:cNvPr id="322" name="Google Shape;322;p21"/>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1"/>
              <p:cNvGrpSpPr/>
              <p:nvPr/>
            </p:nvGrpSpPr>
            <p:grpSpPr>
              <a:xfrm>
                <a:off x="1143875" y="4608500"/>
                <a:ext cx="185975" cy="187350"/>
                <a:chOff x="1912375" y="1246650"/>
                <a:chExt cx="185975" cy="187350"/>
              </a:xfrm>
            </p:grpSpPr>
            <p:sp>
              <p:nvSpPr>
                <p:cNvPr id="324" name="Google Shape;324;p21"/>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7" name="Google Shape;327;p21"/>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21"/>
            <p:cNvGrpSpPr/>
            <p:nvPr/>
          </p:nvGrpSpPr>
          <p:grpSpPr>
            <a:xfrm flipH="1" rot="10800000">
              <a:off x="146300" y="106525"/>
              <a:ext cx="515000" cy="290450"/>
              <a:chOff x="814850" y="4608500"/>
              <a:chExt cx="515000" cy="290450"/>
            </a:xfrm>
          </p:grpSpPr>
          <p:sp>
            <p:nvSpPr>
              <p:cNvPr id="329" name="Google Shape;329;p21"/>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1"/>
              <p:cNvGrpSpPr/>
              <p:nvPr/>
            </p:nvGrpSpPr>
            <p:grpSpPr>
              <a:xfrm>
                <a:off x="1143875" y="4608500"/>
                <a:ext cx="185975" cy="187350"/>
                <a:chOff x="1912375" y="1246650"/>
                <a:chExt cx="185975" cy="187350"/>
              </a:xfrm>
            </p:grpSpPr>
            <p:sp>
              <p:nvSpPr>
                <p:cNvPr id="331" name="Google Shape;331;p21"/>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34" name="Google Shape;334;p21"/>
          <p:cNvSpPr txBox="1"/>
          <p:nvPr>
            <p:ph hasCustomPrompt="1" type="title"/>
          </p:nvPr>
        </p:nvSpPr>
        <p:spPr>
          <a:xfrm>
            <a:off x="715100" y="687400"/>
            <a:ext cx="3625200" cy="679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200"/>
              <a:buNone/>
              <a:defRPr sz="3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5" name="Google Shape;335;p21"/>
          <p:cNvSpPr txBox="1"/>
          <p:nvPr>
            <p:ph idx="1" type="subTitle"/>
          </p:nvPr>
        </p:nvSpPr>
        <p:spPr>
          <a:xfrm>
            <a:off x="715100" y="1264325"/>
            <a:ext cx="36252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6" name="Google Shape;336;p21"/>
          <p:cNvSpPr txBox="1"/>
          <p:nvPr>
            <p:ph hasCustomPrompt="1" idx="2" type="title"/>
          </p:nvPr>
        </p:nvSpPr>
        <p:spPr>
          <a:xfrm>
            <a:off x="715100" y="1991200"/>
            <a:ext cx="3625200" cy="679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200"/>
              <a:buNone/>
              <a:defRPr sz="3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7" name="Google Shape;337;p21"/>
          <p:cNvSpPr txBox="1"/>
          <p:nvPr>
            <p:ph idx="3" type="subTitle"/>
          </p:nvPr>
        </p:nvSpPr>
        <p:spPr>
          <a:xfrm>
            <a:off x="715100" y="2568200"/>
            <a:ext cx="36252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8" name="Google Shape;338;p21"/>
          <p:cNvSpPr txBox="1"/>
          <p:nvPr>
            <p:ph hasCustomPrompt="1" idx="4" type="title"/>
          </p:nvPr>
        </p:nvSpPr>
        <p:spPr>
          <a:xfrm>
            <a:off x="715100" y="3295000"/>
            <a:ext cx="3625200" cy="679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200"/>
              <a:buNone/>
              <a:defRPr sz="37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9" name="Google Shape;339;p21"/>
          <p:cNvSpPr txBox="1"/>
          <p:nvPr>
            <p:ph idx="5" type="subTitle"/>
          </p:nvPr>
        </p:nvSpPr>
        <p:spPr>
          <a:xfrm>
            <a:off x="715100" y="3872000"/>
            <a:ext cx="3625200" cy="59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340" name="Shape 340"/>
        <p:cNvGrpSpPr/>
        <p:nvPr/>
      </p:nvGrpSpPr>
      <p:grpSpPr>
        <a:xfrm>
          <a:off x="0" y="0"/>
          <a:ext cx="0" cy="0"/>
          <a:chOff x="0" y="0"/>
          <a:chExt cx="0" cy="0"/>
        </a:xfrm>
      </p:grpSpPr>
      <p:sp>
        <p:nvSpPr>
          <p:cNvPr id="341" name="Google Shape;34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2" name="Google Shape;342;p22"/>
          <p:cNvGrpSpPr/>
          <p:nvPr/>
        </p:nvGrpSpPr>
        <p:grpSpPr>
          <a:xfrm flipH="1">
            <a:off x="-1488525" y="-701125"/>
            <a:ext cx="12069250" cy="6549230"/>
            <a:chOff x="-1488525" y="-701125"/>
            <a:chExt cx="12069250" cy="6549230"/>
          </a:xfrm>
        </p:grpSpPr>
        <p:sp>
          <p:nvSpPr>
            <p:cNvPr id="343" name="Google Shape;343;p22"/>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22"/>
            <p:cNvGrpSpPr/>
            <p:nvPr/>
          </p:nvGrpSpPr>
          <p:grpSpPr>
            <a:xfrm flipH="1">
              <a:off x="8430900" y="4777400"/>
              <a:ext cx="515000" cy="290450"/>
              <a:chOff x="814850" y="4608500"/>
              <a:chExt cx="515000" cy="290450"/>
            </a:xfrm>
          </p:grpSpPr>
          <p:sp>
            <p:nvSpPr>
              <p:cNvPr id="345" name="Google Shape;345;p22"/>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2"/>
              <p:cNvGrpSpPr/>
              <p:nvPr/>
            </p:nvGrpSpPr>
            <p:grpSpPr>
              <a:xfrm>
                <a:off x="1143875" y="4608500"/>
                <a:ext cx="185975" cy="187350"/>
                <a:chOff x="1912375" y="1246650"/>
                <a:chExt cx="185975" cy="187350"/>
              </a:xfrm>
            </p:grpSpPr>
            <p:sp>
              <p:nvSpPr>
                <p:cNvPr id="347" name="Google Shape;347;p22"/>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0" name="Google Shape;350;p22"/>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2"/>
            <p:cNvGrpSpPr/>
            <p:nvPr/>
          </p:nvGrpSpPr>
          <p:grpSpPr>
            <a:xfrm flipH="1" rot="10800000">
              <a:off x="146300" y="106525"/>
              <a:ext cx="515000" cy="290450"/>
              <a:chOff x="814850" y="4608500"/>
              <a:chExt cx="515000" cy="290450"/>
            </a:xfrm>
          </p:grpSpPr>
          <p:sp>
            <p:nvSpPr>
              <p:cNvPr id="352" name="Google Shape;352;p22"/>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2"/>
              <p:cNvGrpSpPr/>
              <p:nvPr/>
            </p:nvGrpSpPr>
            <p:grpSpPr>
              <a:xfrm>
                <a:off x="1143875" y="4608500"/>
                <a:ext cx="185975" cy="187350"/>
                <a:chOff x="1912375" y="1246650"/>
                <a:chExt cx="185975" cy="187350"/>
              </a:xfrm>
            </p:grpSpPr>
            <p:sp>
              <p:nvSpPr>
                <p:cNvPr id="354" name="Google Shape;354;p22"/>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57" name="Shape 357"/>
        <p:cNvGrpSpPr/>
        <p:nvPr/>
      </p:nvGrpSpPr>
      <p:grpSpPr>
        <a:xfrm>
          <a:off x="0" y="0"/>
          <a:ext cx="0" cy="0"/>
          <a:chOff x="0" y="0"/>
          <a:chExt cx="0" cy="0"/>
        </a:xfrm>
      </p:grpSpPr>
      <p:grpSp>
        <p:nvGrpSpPr>
          <p:cNvPr id="358" name="Google Shape;358;p23"/>
          <p:cNvGrpSpPr/>
          <p:nvPr/>
        </p:nvGrpSpPr>
        <p:grpSpPr>
          <a:xfrm flipH="1">
            <a:off x="-650325" y="-701125"/>
            <a:ext cx="10621450" cy="6549230"/>
            <a:chOff x="-650325" y="-701125"/>
            <a:chExt cx="10621450" cy="6549230"/>
          </a:xfrm>
        </p:grpSpPr>
        <p:sp>
          <p:nvSpPr>
            <p:cNvPr id="359" name="Google Shape;359;p23"/>
            <p:cNvSpPr/>
            <p:nvPr/>
          </p:nvSpPr>
          <p:spPr>
            <a:xfrm>
              <a:off x="-6503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3"/>
            <p:cNvGrpSpPr/>
            <p:nvPr/>
          </p:nvGrpSpPr>
          <p:grpSpPr>
            <a:xfrm>
              <a:off x="679700" y="4777400"/>
              <a:ext cx="515000" cy="290450"/>
              <a:chOff x="814850" y="4608500"/>
              <a:chExt cx="515000" cy="290450"/>
            </a:xfrm>
          </p:grpSpPr>
          <p:sp>
            <p:nvSpPr>
              <p:cNvPr id="361" name="Google Shape;361;p23"/>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23"/>
              <p:cNvGrpSpPr/>
              <p:nvPr/>
            </p:nvGrpSpPr>
            <p:grpSpPr>
              <a:xfrm>
                <a:off x="1143875" y="4608500"/>
                <a:ext cx="185975" cy="187350"/>
                <a:chOff x="1912375" y="1246650"/>
                <a:chExt cx="185975" cy="187350"/>
              </a:xfrm>
            </p:grpSpPr>
            <p:sp>
              <p:nvSpPr>
                <p:cNvPr id="363" name="Google Shape;363;p23"/>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6" name="Google Shape;366;p23"/>
            <p:cNvSpPr/>
            <p:nvPr/>
          </p:nvSpPr>
          <p:spPr>
            <a:xfrm rot="10800000">
              <a:off x="74796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3"/>
            <p:cNvGrpSpPr/>
            <p:nvPr/>
          </p:nvGrpSpPr>
          <p:grpSpPr>
            <a:xfrm rot="10800000">
              <a:off x="8126100" y="106525"/>
              <a:ext cx="515000" cy="290450"/>
              <a:chOff x="814850" y="4608500"/>
              <a:chExt cx="515000" cy="290450"/>
            </a:xfrm>
          </p:grpSpPr>
          <p:sp>
            <p:nvSpPr>
              <p:cNvPr id="368" name="Google Shape;368;p23"/>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3"/>
              <p:cNvGrpSpPr/>
              <p:nvPr/>
            </p:nvGrpSpPr>
            <p:grpSpPr>
              <a:xfrm>
                <a:off x="1143875" y="4608500"/>
                <a:ext cx="185975" cy="187350"/>
                <a:chOff x="1912375" y="1246650"/>
                <a:chExt cx="185975" cy="187350"/>
              </a:xfrm>
            </p:grpSpPr>
            <p:sp>
              <p:nvSpPr>
                <p:cNvPr id="370" name="Google Shape;370;p23"/>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73" name="Google Shape;373;p23"/>
          <p:cNvSpPr txBox="1"/>
          <p:nvPr>
            <p:ph type="ctrTitle"/>
          </p:nvPr>
        </p:nvSpPr>
        <p:spPr>
          <a:xfrm>
            <a:off x="715100" y="686850"/>
            <a:ext cx="3574200" cy="1056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4" name="Google Shape;374;p23"/>
          <p:cNvSpPr txBox="1"/>
          <p:nvPr>
            <p:ph idx="1" type="subTitle"/>
          </p:nvPr>
        </p:nvSpPr>
        <p:spPr>
          <a:xfrm>
            <a:off x="715182" y="1700400"/>
            <a:ext cx="35742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5" name="Google Shape;375;p23"/>
          <p:cNvSpPr txBox="1"/>
          <p:nvPr/>
        </p:nvSpPr>
        <p:spPr>
          <a:xfrm>
            <a:off x="715200" y="3563450"/>
            <a:ext cx="35742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u="sng">
                <a:solidFill>
                  <a:schemeClr val="hlink"/>
                </a:solidFill>
                <a:latin typeface="Open Sans"/>
                <a:ea typeface="Open Sans"/>
                <a:cs typeface="Open Sans"/>
                <a:sym typeface="Open Sans"/>
                <a:hlinkClick r:id="rId2"/>
              </a:rPr>
              <a:t>Slidesgo</a:t>
            </a:r>
            <a:r>
              <a:rPr lang="en" sz="1000" u="sng">
                <a:solidFill>
                  <a:schemeClr val="dk1"/>
                </a:solidFill>
                <a:latin typeface="Open Sans"/>
                <a:ea typeface="Open Sans"/>
                <a:cs typeface="Open Sans"/>
                <a:sym typeface="Open Sans"/>
              </a:rPr>
              <a:t>,</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endParaRPr b="1" sz="1000" u="sng">
              <a:solidFill>
                <a:schemeClr val="dk1"/>
              </a:solidFill>
              <a:latin typeface="Open Sans"/>
              <a:ea typeface="Open Sans"/>
              <a:cs typeface="Open Sans"/>
              <a:sym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76" name="Shape 376"/>
        <p:cNvGrpSpPr/>
        <p:nvPr/>
      </p:nvGrpSpPr>
      <p:grpSpPr>
        <a:xfrm>
          <a:off x="0" y="0"/>
          <a:ext cx="0" cy="0"/>
          <a:chOff x="0" y="0"/>
          <a:chExt cx="0" cy="0"/>
        </a:xfrm>
      </p:grpSpPr>
      <p:grpSp>
        <p:nvGrpSpPr>
          <p:cNvPr id="377" name="Google Shape;377;p24"/>
          <p:cNvGrpSpPr/>
          <p:nvPr/>
        </p:nvGrpSpPr>
        <p:grpSpPr>
          <a:xfrm>
            <a:off x="-1488525" y="-701125"/>
            <a:ext cx="12069250" cy="6549230"/>
            <a:chOff x="-1488525" y="-701125"/>
            <a:chExt cx="12069250" cy="6549230"/>
          </a:xfrm>
        </p:grpSpPr>
        <p:sp>
          <p:nvSpPr>
            <p:cNvPr id="378" name="Google Shape;378;p24"/>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24"/>
            <p:cNvGrpSpPr/>
            <p:nvPr/>
          </p:nvGrpSpPr>
          <p:grpSpPr>
            <a:xfrm flipH="1">
              <a:off x="8430900" y="4777400"/>
              <a:ext cx="515000" cy="290450"/>
              <a:chOff x="814850" y="4608500"/>
              <a:chExt cx="515000" cy="290450"/>
            </a:xfrm>
          </p:grpSpPr>
          <p:sp>
            <p:nvSpPr>
              <p:cNvPr id="380" name="Google Shape;380;p24"/>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4"/>
              <p:cNvGrpSpPr/>
              <p:nvPr/>
            </p:nvGrpSpPr>
            <p:grpSpPr>
              <a:xfrm>
                <a:off x="1143875" y="4608500"/>
                <a:ext cx="185975" cy="187350"/>
                <a:chOff x="1912375" y="1246650"/>
                <a:chExt cx="185975" cy="187350"/>
              </a:xfrm>
            </p:grpSpPr>
            <p:sp>
              <p:nvSpPr>
                <p:cNvPr id="382" name="Google Shape;382;p24"/>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24"/>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24"/>
            <p:cNvGrpSpPr/>
            <p:nvPr/>
          </p:nvGrpSpPr>
          <p:grpSpPr>
            <a:xfrm flipH="1" rot="10800000">
              <a:off x="146300" y="106525"/>
              <a:ext cx="515000" cy="290450"/>
              <a:chOff x="814850" y="4608500"/>
              <a:chExt cx="515000" cy="290450"/>
            </a:xfrm>
          </p:grpSpPr>
          <p:sp>
            <p:nvSpPr>
              <p:cNvPr id="387" name="Google Shape;387;p24"/>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4"/>
              <p:cNvGrpSpPr/>
              <p:nvPr/>
            </p:nvGrpSpPr>
            <p:grpSpPr>
              <a:xfrm>
                <a:off x="1143875" y="4608500"/>
                <a:ext cx="185975" cy="187350"/>
                <a:chOff x="1912375" y="1246650"/>
                <a:chExt cx="185975" cy="187350"/>
              </a:xfrm>
            </p:grpSpPr>
            <p:sp>
              <p:nvSpPr>
                <p:cNvPr id="389" name="Google Shape;389;p24"/>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92" name="Shape 392"/>
        <p:cNvGrpSpPr/>
        <p:nvPr/>
      </p:nvGrpSpPr>
      <p:grpSpPr>
        <a:xfrm>
          <a:off x="0" y="0"/>
          <a:ext cx="0" cy="0"/>
          <a:chOff x="0" y="0"/>
          <a:chExt cx="0" cy="0"/>
        </a:xfrm>
      </p:grpSpPr>
      <p:grpSp>
        <p:nvGrpSpPr>
          <p:cNvPr id="393" name="Google Shape;393;p25"/>
          <p:cNvGrpSpPr/>
          <p:nvPr/>
        </p:nvGrpSpPr>
        <p:grpSpPr>
          <a:xfrm flipH="1">
            <a:off x="-1488525" y="-701125"/>
            <a:ext cx="12069250" cy="6549230"/>
            <a:chOff x="-1488525" y="-701125"/>
            <a:chExt cx="12069250" cy="6549230"/>
          </a:xfrm>
        </p:grpSpPr>
        <p:sp>
          <p:nvSpPr>
            <p:cNvPr id="394" name="Google Shape;394;p25"/>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5"/>
            <p:cNvGrpSpPr/>
            <p:nvPr/>
          </p:nvGrpSpPr>
          <p:grpSpPr>
            <a:xfrm flipH="1">
              <a:off x="8430900" y="4777400"/>
              <a:ext cx="515000" cy="290450"/>
              <a:chOff x="814850" y="4608500"/>
              <a:chExt cx="515000" cy="290450"/>
            </a:xfrm>
          </p:grpSpPr>
          <p:sp>
            <p:nvSpPr>
              <p:cNvPr id="396" name="Google Shape;396;p25"/>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5"/>
              <p:cNvGrpSpPr/>
              <p:nvPr/>
            </p:nvGrpSpPr>
            <p:grpSpPr>
              <a:xfrm>
                <a:off x="1143875" y="4608500"/>
                <a:ext cx="185975" cy="187350"/>
                <a:chOff x="1912375" y="1246650"/>
                <a:chExt cx="185975" cy="187350"/>
              </a:xfrm>
            </p:grpSpPr>
            <p:sp>
              <p:nvSpPr>
                <p:cNvPr id="398" name="Google Shape;398;p25"/>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1" name="Google Shape;401;p25"/>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5"/>
            <p:cNvGrpSpPr/>
            <p:nvPr/>
          </p:nvGrpSpPr>
          <p:grpSpPr>
            <a:xfrm flipH="1" rot="10800000">
              <a:off x="146300" y="106525"/>
              <a:ext cx="515000" cy="290450"/>
              <a:chOff x="814850" y="4608500"/>
              <a:chExt cx="515000" cy="290450"/>
            </a:xfrm>
          </p:grpSpPr>
          <p:sp>
            <p:nvSpPr>
              <p:cNvPr id="403" name="Google Shape;403;p25"/>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25"/>
              <p:cNvGrpSpPr/>
              <p:nvPr/>
            </p:nvGrpSpPr>
            <p:grpSpPr>
              <a:xfrm>
                <a:off x="1143875" y="4608500"/>
                <a:ext cx="185975" cy="187350"/>
                <a:chOff x="1912375" y="1246650"/>
                <a:chExt cx="185975" cy="187350"/>
              </a:xfrm>
            </p:grpSpPr>
            <p:sp>
              <p:nvSpPr>
                <p:cNvPr id="405" name="Google Shape;405;p25"/>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6" name="Google Shape;46;p4"/>
          <p:cNvSpPr txBox="1"/>
          <p:nvPr>
            <p:ph idx="1" type="body"/>
          </p:nvPr>
        </p:nvSpPr>
        <p:spPr>
          <a:xfrm>
            <a:off x="720000" y="1152475"/>
            <a:ext cx="7704000" cy="1080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03434"/>
              </a:buClr>
              <a:buSzPts val="1200"/>
              <a:buFont typeface="Didact Gothic"/>
              <a:buChar char="✦"/>
              <a:defRPr/>
            </a:lvl1pPr>
            <a:lvl2pPr indent="-317500" lvl="1" marL="914400" rtl="0">
              <a:lnSpc>
                <a:spcPct val="100000"/>
              </a:lnSpc>
              <a:spcBef>
                <a:spcPts val="0"/>
              </a:spcBef>
              <a:spcAft>
                <a:spcPts val="0"/>
              </a:spcAft>
              <a:buClr>
                <a:srgbClr val="003434"/>
              </a:buClr>
              <a:buSzPts val="1400"/>
              <a:buFont typeface="Didact Gothic"/>
              <a:buChar char="◻"/>
              <a:defRPr/>
            </a:lvl2pPr>
            <a:lvl3pPr indent="-317500" lvl="2" marL="1371600" rtl="0">
              <a:lnSpc>
                <a:spcPct val="100000"/>
              </a:lnSpc>
              <a:spcBef>
                <a:spcPts val="0"/>
              </a:spcBef>
              <a:spcAft>
                <a:spcPts val="0"/>
              </a:spcAft>
              <a:buClr>
                <a:srgbClr val="003434"/>
              </a:buClr>
              <a:buSzPts val="1400"/>
              <a:buFont typeface="Didact Gothic"/>
              <a:buChar char="■"/>
              <a:defRPr/>
            </a:lvl3pPr>
            <a:lvl4pPr indent="-317500" lvl="3" marL="1828800" rtl="0">
              <a:lnSpc>
                <a:spcPct val="100000"/>
              </a:lnSpc>
              <a:spcBef>
                <a:spcPts val="0"/>
              </a:spcBef>
              <a:spcAft>
                <a:spcPts val="0"/>
              </a:spcAft>
              <a:buClr>
                <a:srgbClr val="003434"/>
              </a:buClr>
              <a:buSzPts val="1400"/>
              <a:buFont typeface="Didact Gothic"/>
              <a:buChar char="●"/>
              <a:defRPr/>
            </a:lvl4pPr>
            <a:lvl5pPr indent="-317500" lvl="4" marL="2286000" rtl="0">
              <a:lnSpc>
                <a:spcPct val="100000"/>
              </a:lnSpc>
              <a:spcBef>
                <a:spcPts val="0"/>
              </a:spcBef>
              <a:spcAft>
                <a:spcPts val="0"/>
              </a:spcAft>
              <a:buClr>
                <a:srgbClr val="003434"/>
              </a:buClr>
              <a:buSzPts val="1400"/>
              <a:buFont typeface="Didact Gothic"/>
              <a:buChar char="○"/>
              <a:defRPr/>
            </a:lvl5pPr>
            <a:lvl6pPr indent="-317500" lvl="5" marL="2743200" rtl="0">
              <a:lnSpc>
                <a:spcPct val="100000"/>
              </a:lnSpc>
              <a:spcBef>
                <a:spcPts val="0"/>
              </a:spcBef>
              <a:spcAft>
                <a:spcPts val="0"/>
              </a:spcAft>
              <a:buClr>
                <a:srgbClr val="003434"/>
              </a:buClr>
              <a:buSzPts val="1400"/>
              <a:buFont typeface="Didact Gothic"/>
              <a:buChar char="■"/>
              <a:defRPr/>
            </a:lvl6pPr>
            <a:lvl7pPr indent="-317500" lvl="6" marL="3200400" rtl="0">
              <a:lnSpc>
                <a:spcPct val="100000"/>
              </a:lnSpc>
              <a:spcBef>
                <a:spcPts val="0"/>
              </a:spcBef>
              <a:spcAft>
                <a:spcPts val="0"/>
              </a:spcAft>
              <a:buClr>
                <a:srgbClr val="003434"/>
              </a:buClr>
              <a:buSzPts val="1400"/>
              <a:buFont typeface="Didact Gothic"/>
              <a:buChar char="●"/>
              <a:defRPr/>
            </a:lvl7pPr>
            <a:lvl8pPr indent="-317500" lvl="7" marL="3657600" rtl="0">
              <a:lnSpc>
                <a:spcPct val="100000"/>
              </a:lnSpc>
              <a:spcBef>
                <a:spcPts val="0"/>
              </a:spcBef>
              <a:spcAft>
                <a:spcPts val="0"/>
              </a:spcAft>
              <a:buClr>
                <a:srgbClr val="003434"/>
              </a:buClr>
              <a:buSzPts val="1400"/>
              <a:buFont typeface="Didact Gothic"/>
              <a:buChar char="○"/>
              <a:defRPr/>
            </a:lvl8pPr>
            <a:lvl9pPr indent="-317500" lvl="8" marL="4114800" rtl="0">
              <a:lnSpc>
                <a:spcPct val="100000"/>
              </a:lnSpc>
              <a:spcBef>
                <a:spcPts val="0"/>
              </a:spcBef>
              <a:spcAft>
                <a:spcPts val="0"/>
              </a:spcAft>
              <a:buClr>
                <a:srgbClr val="003434"/>
              </a:buClr>
              <a:buSzPts val="1400"/>
              <a:buFont typeface="Didact Gothic"/>
              <a:buChar char="■"/>
              <a:defRPr/>
            </a:lvl9pPr>
          </a:lstStyle>
          <a:p/>
        </p:txBody>
      </p:sp>
      <p:grpSp>
        <p:nvGrpSpPr>
          <p:cNvPr id="47" name="Google Shape;47;p4"/>
          <p:cNvGrpSpPr/>
          <p:nvPr/>
        </p:nvGrpSpPr>
        <p:grpSpPr>
          <a:xfrm flipH="1">
            <a:off x="-1488525" y="-701125"/>
            <a:ext cx="12069250" cy="6549230"/>
            <a:chOff x="-1488525" y="-701125"/>
            <a:chExt cx="12069250" cy="6549230"/>
          </a:xfrm>
        </p:grpSpPr>
        <p:sp>
          <p:nvSpPr>
            <p:cNvPr id="48" name="Google Shape;48;p4"/>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4"/>
            <p:cNvGrpSpPr/>
            <p:nvPr/>
          </p:nvGrpSpPr>
          <p:grpSpPr>
            <a:xfrm flipH="1">
              <a:off x="8430900" y="4777400"/>
              <a:ext cx="515000" cy="290450"/>
              <a:chOff x="814850" y="4608500"/>
              <a:chExt cx="515000" cy="290450"/>
            </a:xfrm>
          </p:grpSpPr>
          <p:sp>
            <p:nvSpPr>
              <p:cNvPr id="50" name="Google Shape;50;p4"/>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4"/>
              <p:cNvGrpSpPr/>
              <p:nvPr/>
            </p:nvGrpSpPr>
            <p:grpSpPr>
              <a:xfrm>
                <a:off x="1143875" y="4608500"/>
                <a:ext cx="185975" cy="187350"/>
                <a:chOff x="1912375" y="1246650"/>
                <a:chExt cx="185975" cy="187350"/>
              </a:xfrm>
            </p:grpSpPr>
            <p:sp>
              <p:nvSpPr>
                <p:cNvPr id="52" name="Google Shape;52;p4"/>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 name="Google Shape;55;p4"/>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4"/>
            <p:cNvGrpSpPr/>
            <p:nvPr/>
          </p:nvGrpSpPr>
          <p:grpSpPr>
            <a:xfrm flipH="1" rot="10800000">
              <a:off x="146300" y="106525"/>
              <a:ext cx="515000" cy="290450"/>
              <a:chOff x="814850" y="4608500"/>
              <a:chExt cx="515000" cy="290450"/>
            </a:xfrm>
          </p:grpSpPr>
          <p:sp>
            <p:nvSpPr>
              <p:cNvPr id="57" name="Google Shape;57;p4"/>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4"/>
              <p:cNvGrpSpPr/>
              <p:nvPr/>
            </p:nvGrpSpPr>
            <p:grpSpPr>
              <a:xfrm>
                <a:off x="1143875" y="4608500"/>
                <a:ext cx="185975" cy="187350"/>
                <a:chOff x="1912375" y="1246650"/>
                <a:chExt cx="185975" cy="187350"/>
              </a:xfrm>
            </p:grpSpPr>
            <p:sp>
              <p:nvSpPr>
                <p:cNvPr id="59" name="Google Shape;59;p4"/>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grpSp>
        <p:nvGrpSpPr>
          <p:cNvPr id="63" name="Google Shape;63;p5"/>
          <p:cNvGrpSpPr/>
          <p:nvPr/>
        </p:nvGrpSpPr>
        <p:grpSpPr>
          <a:xfrm>
            <a:off x="-1488525" y="-701125"/>
            <a:ext cx="12069250" cy="6549230"/>
            <a:chOff x="-1488525" y="-701125"/>
            <a:chExt cx="12069250" cy="6549230"/>
          </a:xfrm>
        </p:grpSpPr>
        <p:sp>
          <p:nvSpPr>
            <p:cNvPr id="64" name="Google Shape;64;p5"/>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5"/>
            <p:cNvGrpSpPr/>
            <p:nvPr/>
          </p:nvGrpSpPr>
          <p:grpSpPr>
            <a:xfrm flipH="1">
              <a:off x="8430900" y="4777400"/>
              <a:ext cx="515000" cy="290450"/>
              <a:chOff x="814850" y="4608500"/>
              <a:chExt cx="515000" cy="290450"/>
            </a:xfrm>
          </p:grpSpPr>
          <p:sp>
            <p:nvSpPr>
              <p:cNvPr id="66" name="Google Shape;66;p5"/>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5"/>
              <p:cNvGrpSpPr/>
              <p:nvPr/>
            </p:nvGrpSpPr>
            <p:grpSpPr>
              <a:xfrm>
                <a:off x="1143875" y="4608500"/>
                <a:ext cx="185975" cy="187350"/>
                <a:chOff x="1912375" y="1246650"/>
                <a:chExt cx="185975" cy="187350"/>
              </a:xfrm>
            </p:grpSpPr>
            <p:sp>
              <p:nvSpPr>
                <p:cNvPr id="68" name="Google Shape;68;p5"/>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 name="Google Shape;71;p5"/>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rot="10800000">
              <a:off x="146300" y="106525"/>
              <a:ext cx="515000" cy="290450"/>
              <a:chOff x="814850" y="4608500"/>
              <a:chExt cx="515000" cy="290450"/>
            </a:xfrm>
          </p:grpSpPr>
          <p:sp>
            <p:nvSpPr>
              <p:cNvPr id="73" name="Google Shape;73;p5"/>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5"/>
              <p:cNvGrpSpPr/>
              <p:nvPr/>
            </p:nvGrpSpPr>
            <p:grpSpPr>
              <a:xfrm>
                <a:off x="1143875" y="4608500"/>
                <a:ext cx="185975" cy="187350"/>
                <a:chOff x="1912375" y="1246650"/>
                <a:chExt cx="185975" cy="187350"/>
              </a:xfrm>
            </p:grpSpPr>
            <p:sp>
              <p:nvSpPr>
                <p:cNvPr id="75" name="Google Shape;75;p5"/>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8" name="Google Shape;78;p5"/>
          <p:cNvSpPr txBox="1"/>
          <p:nvPr>
            <p:ph idx="1" type="subTitle"/>
          </p:nvPr>
        </p:nvSpPr>
        <p:spPr>
          <a:xfrm>
            <a:off x="1320350" y="1707875"/>
            <a:ext cx="28485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79" name="Google Shape;79;p5"/>
          <p:cNvSpPr txBox="1"/>
          <p:nvPr>
            <p:ph idx="2" type="subTitle"/>
          </p:nvPr>
        </p:nvSpPr>
        <p:spPr>
          <a:xfrm>
            <a:off x="4975150" y="1707875"/>
            <a:ext cx="28485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Livvic Medium"/>
                <a:ea typeface="Livvic Medium"/>
                <a:cs typeface="Livvic Medium"/>
                <a:sym typeface="Livvic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80" name="Google Shape;80;p5"/>
          <p:cNvSpPr txBox="1"/>
          <p:nvPr>
            <p:ph idx="3" type="subTitle"/>
          </p:nvPr>
        </p:nvSpPr>
        <p:spPr>
          <a:xfrm>
            <a:off x="1320350" y="2449864"/>
            <a:ext cx="28485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5"/>
          <p:cNvSpPr txBox="1"/>
          <p:nvPr>
            <p:ph idx="4" type="subTitle"/>
          </p:nvPr>
        </p:nvSpPr>
        <p:spPr>
          <a:xfrm>
            <a:off x="4975150" y="2449864"/>
            <a:ext cx="2848500" cy="163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5" name="Google Shape;85;p6"/>
          <p:cNvGrpSpPr/>
          <p:nvPr/>
        </p:nvGrpSpPr>
        <p:grpSpPr>
          <a:xfrm>
            <a:off x="-1488525" y="-701125"/>
            <a:ext cx="12069250" cy="6549230"/>
            <a:chOff x="-1488525" y="-701125"/>
            <a:chExt cx="12069250" cy="6549230"/>
          </a:xfrm>
        </p:grpSpPr>
        <p:sp>
          <p:nvSpPr>
            <p:cNvPr id="86" name="Google Shape;86;p6"/>
            <p:cNvSpPr/>
            <p:nvPr/>
          </p:nvSpPr>
          <p:spPr>
            <a:xfrm flipH="1">
              <a:off x="80892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6"/>
            <p:cNvGrpSpPr/>
            <p:nvPr/>
          </p:nvGrpSpPr>
          <p:grpSpPr>
            <a:xfrm flipH="1">
              <a:off x="8430900" y="4777400"/>
              <a:ext cx="515000" cy="290450"/>
              <a:chOff x="814850" y="4608500"/>
              <a:chExt cx="515000" cy="290450"/>
            </a:xfrm>
          </p:grpSpPr>
          <p:sp>
            <p:nvSpPr>
              <p:cNvPr id="88" name="Google Shape;88;p6"/>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6"/>
              <p:cNvGrpSpPr/>
              <p:nvPr/>
            </p:nvGrpSpPr>
            <p:grpSpPr>
              <a:xfrm>
                <a:off x="1143875" y="4608500"/>
                <a:ext cx="185975" cy="187350"/>
                <a:chOff x="1912375" y="1246650"/>
                <a:chExt cx="185975" cy="187350"/>
              </a:xfrm>
            </p:grpSpPr>
            <p:sp>
              <p:nvSpPr>
                <p:cNvPr id="90" name="Google Shape;90;p6"/>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 name="Google Shape;93;p6"/>
            <p:cNvSpPr/>
            <p:nvPr/>
          </p:nvSpPr>
          <p:spPr>
            <a:xfrm flipH="1" rot="10800000">
              <a:off x="-14885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6"/>
            <p:cNvGrpSpPr/>
            <p:nvPr/>
          </p:nvGrpSpPr>
          <p:grpSpPr>
            <a:xfrm flipH="1" rot="10800000">
              <a:off x="146300" y="106525"/>
              <a:ext cx="515000" cy="290450"/>
              <a:chOff x="814850" y="4608500"/>
              <a:chExt cx="515000" cy="290450"/>
            </a:xfrm>
          </p:grpSpPr>
          <p:sp>
            <p:nvSpPr>
              <p:cNvPr id="95" name="Google Shape;95;p6"/>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6"/>
              <p:cNvGrpSpPr/>
              <p:nvPr/>
            </p:nvGrpSpPr>
            <p:grpSpPr>
              <a:xfrm>
                <a:off x="1143875" y="4608500"/>
                <a:ext cx="185975" cy="187350"/>
                <a:chOff x="1912375" y="1246650"/>
                <a:chExt cx="185975" cy="187350"/>
              </a:xfrm>
            </p:grpSpPr>
            <p:sp>
              <p:nvSpPr>
                <p:cNvPr id="97" name="Google Shape;97;p6"/>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0" name="Shape 100"/>
        <p:cNvGrpSpPr/>
        <p:nvPr/>
      </p:nvGrpSpPr>
      <p:grpSpPr>
        <a:xfrm>
          <a:off x="0" y="0"/>
          <a:ext cx="0" cy="0"/>
          <a:chOff x="0" y="0"/>
          <a:chExt cx="0" cy="0"/>
        </a:xfrm>
      </p:grpSpPr>
      <p:sp>
        <p:nvSpPr>
          <p:cNvPr id="101" name="Google Shape;101;p7"/>
          <p:cNvSpPr txBox="1"/>
          <p:nvPr>
            <p:ph type="title"/>
          </p:nvPr>
        </p:nvSpPr>
        <p:spPr>
          <a:xfrm>
            <a:off x="720000" y="445025"/>
            <a:ext cx="4379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7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02" name="Google Shape;102;p7"/>
          <p:cNvSpPr txBox="1"/>
          <p:nvPr>
            <p:ph idx="1" type="body"/>
          </p:nvPr>
        </p:nvSpPr>
        <p:spPr>
          <a:xfrm>
            <a:off x="720000" y="1511325"/>
            <a:ext cx="4379700" cy="2638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03" name="Google Shape;103;p7"/>
          <p:cNvSpPr/>
          <p:nvPr>
            <p:ph idx="2" type="pic"/>
          </p:nvPr>
        </p:nvSpPr>
        <p:spPr>
          <a:xfrm>
            <a:off x="6048050" y="0"/>
            <a:ext cx="3096000" cy="5143500"/>
          </a:xfrm>
          <a:prstGeom prst="rect">
            <a:avLst/>
          </a:prstGeom>
          <a:noFill/>
          <a:ln>
            <a:noFill/>
          </a:ln>
        </p:spPr>
      </p:sp>
      <p:grpSp>
        <p:nvGrpSpPr>
          <p:cNvPr id="104" name="Google Shape;104;p7"/>
          <p:cNvGrpSpPr/>
          <p:nvPr/>
        </p:nvGrpSpPr>
        <p:grpSpPr>
          <a:xfrm>
            <a:off x="-1488525" y="4400905"/>
            <a:ext cx="2491500" cy="1447200"/>
            <a:chOff x="-1488525" y="4400905"/>
            <a:chExt cx="2491500" cy="1447200"/>
          </a:xfrm>
        </p:grpSpPr>
        <p:sp>
          <p:nvSpPr>
            <p:cNvPr id="105" name="Google Shape;105;p7"/>
            <p:cNvSpPr/>
            <p:nvPr/>
          </p:nvSpPr>
          <p:spPr>
            <a:xfrm>
              <a:off x="-14885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7"/>
            <p:cNvGrpSpPr/>
            <p:nvPr/>
          </p:nvGrpSpPr>
          <p:grpSpPr>
            <a:xfrm>
              <a:off x="146300" y="4777400"/>
              <a:ext cx="515000" cy="290450"/>
              <a:chOff x="814850" y="4608500"/>
              <a:chExt cx="515000" cy="290450"/>
            </a:xfrm>
          </p:grpSpPr>
          <p:sp>
            <p:nvSpPr>
              <p:cNvPr id="107" name="Google Shape;107;p7"/>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7"/>
              <p:cNvGrpSpPr/>
              <p:nvPr/>
            </p:nvGrpSpPr>
            <p:grpSpPr>
              <a:xfrm>
                <a:off x="1143875" y="4608500"/>
                <a:ext cx="185975" cy="187350"/>
                <a:chOff x="1912375" y="1246650"/>
                <a:chExt cx="185975" cy="187350"/>
              </a:xfrm>
            </p:grpSpPr>
            <p:sp>
              <p:nvSpPr>
                <p:cNvPr id="109" name="Google Shape;109;p7"/>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flipH="1">
            <a:off x="-650325" y="-701125"/>
            <a:ext cx="10621450" cy="6549230"/>
            <a:chOff x="-650325" y="-701125"/>
            <a:chExt cx="10621450" cy="6549230"/>
          </a:xfrm>
        </p:grpSpPr>
        <p:sp>
          <p:nvSpPr>
            <p:cNvPr id="114" name="Google Shape;114;p8"/>
            <p:cNvSpPr/>
            <p:nvPr/>
          </p:nvSpPr>
          <p:spPr>
            <a:xfrm>
              <a:off x="-650325" y="440090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8"/>
            <p:cNvGrpSpPr/>
            <p:nvPr/>
          </p:nvGrpSpPr>
          <p:grpSpPr>
            <a:xfrm>
              <a:off x="679700" y="4777400"/>
              <a:ext cx="515000" cy="290450"/>
              <a:chOff x="814850" y="4608500"/>
              <a:chExt cx="515000" cy="290450"/>
            </a:xfrm>
          </p:grpSpPr>
          <p:sp>
            <p:nvSpPr>
              <p:cNvPr id="116" name="Google Shape;116;p8"/>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8"/>
              <p:cNvGrpSpPr/>
              <p:nvPr/>
            </p:nvGrpSpPr>
            <p:grpSpPr>
              <a:xfrm>
                <a:off x="1143875" y="4608500"/>
                <a:ext cx="185975" cy="187350"/>
                <a:chOff x="1912375" y="1246650"/>
                <a:chExt cx="185975" cy="187350"/>
              </a:xfrm>
            </p:grpSpPr>
            <p:sp>
              <p:nvSpPr>
                <p:cNvPr id="118" name="Google Shape;118;p8"/>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 name="Google Shape;121;p8"/>
            <p:cNvSpPr/>
            <p:nvPr/>
          </p:nvSpPr>
          <p:spPr>
            <a:xfrm rot="10800000">
              <a:off x="7479625" y="-701125"/>
              <a:ext cx="2491500" cy="1447200"/>
            </a:xfrm>
            <a:prstGeom prst="roundRect">
              <a:avLst>
                <a:gd fmla="val 4708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8"/>
            <p:cNvGrpSpPr/>
            <p:nvPr/>
          </p:nvGrpSpPr>
          <p:grpSpPr>
            <a:xfrm rot="10800000">
              <a:off x="8126100" y="106525"/>
              <a:ext cx="515000" cy="290450"/>
              <a:chOff x="814850" y="4608500"/>
              <a:chExt cx="515000" cy="290450"/>
            </a:xfrm>
          </p:grpSpPr>
          <p:sp>
            <p:nvSpPr>
              <p:cNvPr id="123" name="Google Shape;123;p8"/>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8"/>
              <p:cNvGrpSpPr/>
              <p:nvPr/>
            </p:nvGrpSpPr>
            <p:grpSpPr>
              <a:xfrm>
                <a:off x="1143875" y="4608500"/>
                <a:ext cx="185975" cy="187350"/>
                <a:chOff x="1912375" y="1246650"/>
                <a:chExt cx="185975" cy="187350"/>
              </a:xfrm>
            </p:grpSpPr>
            <p:sp>
              <p:nvSpPr>
                <p:cNvPr id="125" name="Google Shape;125;p8"/>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28" name="Google Shape;128;p8"/>
          <p:cNvSpPr txBox="1"/>
          <p:nvPr>
            <p:ph type="title"/>
          </p:nvPr>
        </p:nvSpPr>
        <p:spPr>
          <a:xfrm>
            <a:off x="3777425" y="1517000"/>
            <a:ext cx="4653300" cy="21096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sp>
        <p:nvSpPr>
          <p:cNvPr id="130" name="Google Shape;130;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 name="Google Shape;131;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2" name="Shape 132"/>
        <p:cNvGrpSpPr/>
        <p:nvPr/>
      </p:nvGrpSpPr>
      <p:grpSpPr>
        <a:xfrm>
          <a:off x="0" y="0"/>
          <a:ext cx="0" cy="0"/>
          <a:chOff x="0" y="0"/>
          <a:chExt cx="0" cy="0"/>
        </a:xfrm>
      </p:grpSpPr>
      <p:sp>
        <p:nvSpPr>
          <p:cNvPr id="133" name="Google Shape;133;p10"/>
          <p:cNvSpPr/>
          <p:nvPr>
            <p:ph idx="2" type="pic"/>
          </p:nvPr>
        </p:nvSpPr>
        <p:spPr>
          <a:xfrm>
            <a:off x="0" y="0"/>
            <a:ext cx="9144000" cy="5143500"/>
          </a:xfrm>
          <a:prstGeom prst="rect">
            <a:avLst/>
          </a:prstGeom>
          <a:noFill/>
          <a:ln>
            <a:noFill/>
          </a:ln>
        </p:spPr>
      </p:sp>
      <p:sp>
        <p:nvSpPr>
          <p:cNvPr id="134" name="Google Shape;134;p10"/>
          <p:cNvSpPr txBox="1"/>
          <p:nvPr>
            <p:ph type="title"/>
          </p:nvPr>
        </p:nvSpPr>
        <p:spPr>
          <a:xfrm>
            <a:off x="720000" y="3859100"/>
            <a:ext cx="7704000" cy="7494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700"/>
              <a:buFont typeface="Livvic Medium"/>
              <a:buNone/>
              <a:defRPr sz="2700">
                <a:solidFill>
                  <a:schemeClr val="dk1"/>
                </a:solidFill>
                <a:latin typeface="Livvic Medium"/>
                <a:ea typeface="Livvic Medium"/>
                <a:cs typeface="Livvic Medium"/>
                <a:sym typeface="Livvic Medium"/>
              </a:defRPr>
            </a:lvl1pPr>
            <a:lvl2pPr lvl="1"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2pPr>
            <a:lvl3pPr lvl="2"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3pPr>
            <a:lvl4pPr lvl="3"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4pPr>
            <a:lvl5pPr lvl="4"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5pPr>
            <a:lvl6pPr lvl="5"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6pPr>
            <a:lvl7pPr lvl="6"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7pPr>
            <a:lvl8pPr lvl="7"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8pPr>
            <a:lvl9pPr lvl="8" rtl="0" algn="ctr">
              <a:spcBef>
                <a:spcPts val="0"/>
              </a:spcBef>
              <a:spcAft>
                <a:spcPts val="0"/>
              </a:spcAft>
              <a:buClr>
                <a:schemeClr val="dk1"/>
              </a:buClr>
              <a:buSzPts val="3000"/>
              <a:buFont typeface="Livvic Medium"/>
              <a:buNone/>
              <a:defRPr sz="3000">
                <a:solidFill>
                  <a:schemeClr val="dk1"/>
                </a:solidFill>
                <a:latin typeface="Livvic Medium"/>
                <a:ea typeface="Livvic Medium"/>
                <a:cs typeface="Livvic Medium"/>
                <a:sym typeface="Livvic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indent="-304800" lvl="1" marL="9144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2pPr>
            <a:lvl3pPr indent="-304800" lvl="2" marL="13716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3pPr>
            <a:lvl4pPr indent="-304800" lvl="3" marL="1828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4pPr>
            <a:lvl5pPr indent="-304800" lvl="4" marL="22860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5pPr>
            <a:lvl6pPr indent="-304800" lvl="5" marL="27432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6pPr>
            <a:lvl7pPr indent="-304800" lvl="6" marL="32004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7pPr>
            <a:lvl8pPr indent="-304800" lvl="7" marL="36576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8pPr>
            <a:lvl9pPr indent="-304800" lvl="8" marL="4114800">
              <a:lnSpc>
                <a:spcPct val="100000"/>
              </a:lnSpc>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jpg"/><Relationship Id="rId4" Type="http://schemas.openxmlformats.org/officeDocument/2006/relationships/image" Target="../media/image18.jp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5.jpg"/><Relationship Id="rId5"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26"/>
          <p:cNvSpPr txBox="1"/>
          <p:nvPr>
            <p:ph type="ctrTitle"/>
          </p:nvPr>
        </p:nvSpPr>
        <p:spPr>
          <a:xfrm>
            <a:off x="584250" y="1039675"/>
            <a:ext cx="4332600" cy="27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Livvic Medium"/>
                <a:ea typeface="Livvic Medium"/>
                <a:cs typeface="Livvic Medium"/>
                <a:sym typeface="Livvic Medium"/>
              </a:rPr>
              <a:t>EDIBLE vs </a:t>
            </a:r>
            <a:r>
              <a:rPr lang="en" sz="3100">
                <a:latin typeface="Livvic Medium"/>
                <a:ea typeface="Livvic Medium"/>
                <a:cs typeface="Livvic Medium"/>
                <a:sym typeface="Livvic Medium"/>
              </a:rPr>
              <a:t>POISONOUS</a:t>
            </a:r>
            <a:endParaRPr sz="3100">
              <a:latin typeface="Livvic Medium"/>
              <a:ea typeface="Livvic Medium"/>
              <a:cs typeface="Livvic Medium"/>
              <a:sym typeface="Livvic Medium"/>
            </a:endParaRPr>
          </a:p>
          <a:p>
            <a:pPr indent="0" lvl="0" marL="0" rtl="0" algn="l">
              <a:spcBef>
                <a:spcPts val="0"/>
              </a:spcBef>
              <a:spcAft>
                <a:spcPts val="0"/>
              </a:spcAft>
              <a:buNone/>
            </a:pPr>
            <a:r>
              <a:rPr b="1" i="1" lang="en" sz="4000">
                <a:latin typeface="Livvic"/>
                <a:ea typeface="Livvic"/>
                <a:cs typeface="Livvic"/>
                <a:sym typeface="Livvic"/>
              </a:rPr>
              <a:t>MUSHROOMS</a:t>
            </a:r>
            <a:endParaRPr b="1" i="1" sz="4000">
              <a:latin typeface="Livvic"/>
              <a:ea typeface="Livvic"/>
              <a:cs typeface="Livvic"/>
              <a:sym typeface="Livvic"/>
            </a:endParaRPr>
          </a:p>
          <a:p>
            <a:pPr indent="0" lvl="0" marL="0" rtl="0" algn="l">
              <a:spcBef>
                <a:spcPts val="0"/>
              </a:spcBef>
              <a:spcAft>
                <a:spcPts val="0"/>
              </a:spcAft>
              <a:buNone/>
            </a:pPr>
            <a:r>
              <a:rPr lang="en" sz="2200">
                <a:latin typeface="Livvic Light"/>
                <a:ea typeface="Livvic Light"/>
                <a:cs typeface="Livvic Light"/>
                <a:sym typeface="Livvic Light"/>
              </a:rPr>
              <a:t>Applied Linear Regression II</a:t>
            </a:r>
            <a:endParaRPr sz="2200">
              <a:latin typeface="Livvic Light"/>
              <a:ea typeface="Livvic Light"/>
              <a:cs typeface="Livvic Light"/>
              <a:sym typeface="Livvic Light"/>
            </a:endParaRPr>
          </a:p>
        </p:txBody>
      </p:sp>
      <p:sp>
        <p:nvSpPr>
          <p:cNvPr id="413" name="Google Shape;413;p26"/>
          <p:cNvSpPr txBox="1"/>
          <p:nvPr>
            <p:ph idx="1" type="subTitle"/>
          </p:nvPr>
        </p:nvSpPr>
        <p:spPr>
          <a:xfrm>
            <a:off x="584250" y="3760088"/>
            <a:ext cx="51345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Austin Abraham</a:t>
            </a:r>
            <a:endParaRPr b="1" sz="1500"/>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414" name="Google Shape;414;p26"/>
          <p:cNvSpPr/>
          <p:nvPr/>
        </p:nvSpPr>
        <p:spPr>
          <a:xfrm>
            <a:off x="6046177" y="534993"/>
            <a:ext cx="135129" cy="211087"/>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8512550" y="2827975"/>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5900800" y="4250350"/>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8563838" y="3948513"/>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6"/>
          <p:cNvGrpSpPr/>
          <p:nvPr/>
        </p:nvGrpSpPr>
        <p:grpSpPr>
          <a:xfrm>
            <a:off x="5360225" y="1039675"/>
            <a:ext cx="3370775" cy="3579950"/>
            <a:chOff x="5075925" y="933500"/>
            <a:chExt cx="3370775" cy="3579950"/>
          </a:xfrm>
        </p:grpSpPr>
        <p:sp>
          <p:nvSpPr>
            <p:cNvPr id="419" name="Google Shape;419;p26"/>
            <p:cNvSpPr/>
            <p:nvPr/>
          </p:nvSpPr>
          <p:spPr>
            <a:xfrm>
              <a:off x="5075925" y="933500"/>
              <a:ext cx="3370775" cy="3579950"/>
            </a:xfrm>
            <a:custGeom>
              <a:rect b="b" l="l" r="r" t="t"/>
              <a:pathLst>
                <a:path extrusionOk="0" h="143198" w="134831">
                  <a:moveTo>
                    <a:pt x="67382" y="1126"/>
                  </a:moveTo>
                  <a:cubicBezTo>
                    <a:pt x="67018" y="1740"/>
                    <a:pt x="66808" y="2012"/>
                    <a:pt x="66530" y="2012"/>
                  </a:cubicBezTo>
                  <a:cubicBezTo>
                    <a:pt x="66325" y="2012"/>
                    <a:pt x="66083" y="1863"/>
                    <a:pt x="65714" y="1593"/>
                  </a:cubicBezTo>
                  <a:lnTo>
                    <a:pt x="67382" y="1126"/>
                  </a:lnTo>
                  <a:close/>
                  <a:moveTo>
                    <a:pt x="72919" y="20307"/>
                  </a:moveTo>
                  <a:lnTo>
                    <a:pt x="72219" y="24977"/>
                  </a:lnTo>
                  <a:lnTo>
                    <a:pt x="71985" y="24977"/>
                  </a:lnTo>
                  <a:lnTo>
                    <a:pt x="71985" y="20307"/>
                  </a:lnTo>
                  <a:close/>
                  <a:moveTo>
                    <a:pt x="69818" y="20203"/>
                  </a:moveTo>
                  <a:cubicBezTo>
                    <a:pt x="69944" y="20203"/>
                    <a:pt x="70073" y="20237"/>
                    <a:pt x="70184" y="20307"/>
                  </a:cubicBezTo>
                  <a:lnTo>
                    <a:pt x="70184" y="25944"/>
                  </a:lnTo>
                  <a:cubicBezTo>
                    <a:pt x="69550" y="24110"/>
                    <a:pt x="69584" y="22242"/>
                    <a:pt x="69350" y="20407"/>
                  </a:cubicBezTo>
                  <a:cubicBezTo>
                    <a:pt x="69467" y="20271"/>
                    <a:pt x="69640" y="20203"/>
                    <a:pt x="69818" y="20203"/>
                  </a:cubicBezTo>
                  <a:close/>
                  <a:moveTo>
                    <a:pt x="61311" y="20307"/>
                  </a:moveTo>
                  <a:cubicBezTo>
                    <a:pt x="62112" y="22475"/>
                    <a:pt x="63212" y="24543"/>
                    <a:pt x="64580" y="26411"/>
                  </a:cubicBezTo>
                  <a:cubicBezTo>
                    <a:pt x="62178" y="24843"/>
                    <a:pt x="59843" y="23209"/>
                    <a:pt x="58042" y="20740"/>
                  </a:cubicBezTo>
                  <a:cubicBezTo>
                    <a:pt x="58643" y="20640"/>
                    <a:pt x="59009" y="20574"/>
                    <a:pt x="59343" y="20507"/>
                  </a:cubicBezTo>
                  <a:cubicBezTo>
                    <a:pt x="59977" y="20440"/>
                    <a:pt x="60611" y="20374"/>
                    <a:pt x="61311" y="20307"/>
                  </a:cubicBezTo>
                  <a:close/>
                  <a:moveTo>
                    <a:pt x="66882" y="20140"/>
                  </a:moveTo>
                  <a:lnTo>
                    <a:pt x="68716" y="20273"/>
                  </a:lnTo>
                  <a:lnTo>
                    <a:pt x="69584" y="26445"/>
                  </a:lnTo>
                  <a:cubicBezTo>
                    <a:pt x="68249" y="24543"/>
                    <a:pt x="67349" y="22408"/>
                    <a:pt x="66882" y="20140"/>
                  </a:cubicBezTo>
                  <a:close/>
                  <a:moveTo>
                    <a:pt x="71572" y="691"/>
                  </a:moveTo>
                  <a:cubicBezTo>
                    <a:pt x="73781" y="691"/>
                    <a:pt x="75982" y="1106"/>
                    <a:pt x="78056" y="1927"/>
                  </a:cubicBezTo>
                  <a:cubicBezTo>
                    <a:pt x="80458" y="2861"/>
                    <a:pt x="82793" y="3928"/>
                    <a:pt x="85161" y="4929"/>
                  </a:cubicBezTo>
                  <a:cubicBezTo>
                    <a:pt x="88564" y="6397"/>
                    <a:pt x="91966" y="7765"/>
                    <a:pt x="95302" y="9299"/>
                  </a:cubicBezTo>
                  <a:cubicBezTo>
                    <a:pt x="100539" y="11734"/>
                    <a:pt x="105743" y="14303"/>
                    <a:pt x="110980" y="16804"/>
                  </a:cubicBezTo>
                  <a:cubicBezTo>
                    <a:pt x="112348" y="17471"/>
                    <a:pt x="113548" y="18439"/>
                    <a:pt x="114482" y="19640"/>
                  </a:cubicBezTo>
                  <a:cubicBezTo>
                    <a:pt x="115583" y="20907"/>
                    <a:pt x="116517" y="22308"/>
                    <a:pt x="117251" y="23809"/>
                  </a:cubicBezTo>
                  <a:cubicBezTo>
                    <a:pt x="117718" y="24710"/>
                    <a:pt x="117551" y="25811"/>
                    <a:pt x="116817" y="26545"/>
                  </a:cubicBezTo>
                  <a:cubicBezTo>
                    <a:pt x="116951" y="24977"/>
                    <a:pt x="115917" y="24210"/>
                    <a:pt x="114783" y="23542"/>
                  </a:cubicBezTo>
                  <a:cubicBezTo>
                    <a:pt x="112815" y="22408"/>
                    <a:pt x="110613" y="21641"/>
                    <a:pt x="108345" y="21308"/>
                  </a:cubicBezTo>
                  <a:cubicBezTo>
                    <a:pt x="104775" y="20740"/>
                    <a:pt x="101206" y="20273"/>
                    <a:pt x="97670" y="19606"/>
                  </a:cubicBezTo>
                  <a:cubicBezTo>
                    <a:pt x="94568" y="19039"/>
                    <a:pt x="91466" y="18372"/>
                    <a:pt x="88297" y="18272"/>
                  </a:cubicBezTo>
                  <a:cubicBezTo>
                    <a:pt x="88005" y="18267"/>
                    <a:pt x="87712" y="18264"/>
                    <a:pt x="87420" y="18264"/>
                  </a:cubicBezTo>
                  <a:cubicBezTo>
                    <a:pt x="85911" y="18264"/>
                    <a:pt x="84402" y="18338"/>
                    <a:pt x="82893" y="18506"/>
                  </a:cubicBezTo>
                  <a:cubicBezTo>
                    <a:pt x="79224" y="18839"/>
                    <a:pt x="75555" y="19506"/>
                    <a:pt x="71852" y="19506"/>
                  </a:cubicBezTo>
                  <a:cubicBezTo>
                    <a:pt x="69283" y="19506"/>
                    <a:pt x="66682" y="19473"/>
                    <a:pt x="64113" y="19473"/>
                  </a:cubicBezTo>
                  <a:cubicBezTo>
                    <a:pt x="59843" y="19473"/>
                    <a:pt x="55674" y="20273"/>
                    <a:pt x="51571" y="21441"/>
                  </a:cubicBezTo>
                  <a:cubicBezTo>
                    <a:pt x="47275" y="22610"/>
                    <a:pt x="42927" y="23497"/>
                    <a:pt x="38484" y="23497"/>
                  </a:cubicBezTo>
                  <a:cubicBezTo>
                    <a:pt x="37856" y="23497"/>
                    <a:pt x="37226" y="23480"/>
                    <a:pt x="36593" y="23442"/>
                  </a:cubicBezTo>
                  <a:cubicBezTo>
                    <a:pt x="34692" y="23342"/>
                    <a:pt x="32791" y="23276"/>
                    <a:pt x="30889" y="23276"/>
                  </a:cubicBezTo>
                  <a:cubicBezTo>
                    <a:pt x="30758" y="23274"/>
                    <a:pt x="30626" y="23273"/>
                    <a:pt x="30494" y="23273"/>
                  </a:cubicBezTo>
                  <a:cubicBezTo>
                    <a:pt x="28524" y="23273"/>
                    <a:pt x="26559" y="23505"/>
                    <a:pt x="24652" y="23943"/>
                  </a:cubicBezTo>
                  <a:cubicBezTo>
                    <a:pt x="22950" y="24410"/>
                    <a:pt x="22450" y="24643"/>
                    <a:pt x="21116" y="25811"/>
                  </a:cubicBezTo>
                  <a:cubicBezTo>
                    <a:pt x="21116" y="25210"/>
                    <a:pt x="21283" y="24643"/>
                    <a:pt x="21583" y="24176"/>
                  </a:cubicBezTo>
                  <a:cubicBezTo>
                    <a:pt x="22483" y="22442"/>
                    <a:pt x="23851" y="21207"/>
                    <a:pt x="25452" y="20207"/>
                  </a:cubicBezTo>
                  <a:cubicBezTo>
                    <a:pt x="28021" y="18539"/>
                    <a:pt x="30856" y="17438"/>
                    <a:pt x="33691" y="16437"/>
                  </a:cubicBezTo>
                  <a:cubicBezTo>
                    <a:pt x="38328" y="14803"/>
                    <a:pt x="42965" y="13202"/>
                    <a:pt x="47334" y="10967"/>
                  </a:cubicBezTo>
                  <a:cubicBezTo>
                    <a:pt x="50370" y="9366"/>
                    <a:pt x="53339" y="7598"/>
                    <a:pt x="56341" y="5897"/>
                  </a:cubicBezTo>
                  <a:cubicBezTo>
                    <a:pt x="58609" y="4496"/>
                    <a:pt x="61011" y="3295"/>
                    <a:pt x="63513" y="2327"/>
                  </a:cubicBezTo>
                  <a:cubicBezTo>
                    <a:pt x="64046" y="2127"/>
                    <a:pt x="64613" y="1927"/>
                    <a:pt x="65247" y="1727"/>
                  </a:cubicBezTo>
                  <a:cubicBezTo>
                    <a:pt x="65440" y="2223"/>
                    <a:pt x="65929" y="2537"/>
                    <a:pt x="66470" y="2537"/>
                  </a:cubicBezTo>
                  <a:cubicBezTo>
                    <a:pt x="66583" y="2537"/>
                    <a:pt x="66699" y="2523"/>
                    <a:pt x="66815" y="2494"/>
                  </a:cubicBezTo>
                  <a:cubicBezTo>
                    <a:pt x="67582" y="2327"/>
                    <a:pt x="67716" y="1660"/>
                    <a:pt x="67983" y="1060"/>
                  </a:cubicBezTo>
                  <a:cubicBezTo>
                    <a:pt x="69169" y="813"/>
                    <a:pt x="70371" y="691"/>
                    <a:pt x="71572" y="691"/>
                  </a:cubicBezTo>
                  <a:close/>
                  <a:moveTo>
                    <a:pt x="66381" y="20207"/>
                  </a:moveTo>
                  <a:cubicBezTo>
                    <a:pt x="66882" y="22542"/>
                    <a:pt x="67782" y="24743"/>
                    <a:pt x="69017" y="26745"/>
                  </a:cubicBezTo>
                  <a:cubicBezTo>
                    <a:pt x="67115" y="24977"/>
                    <a:pt x="66148" y="22709"/>
                    <a:pt x="65247" y="20207"/>
                  </a:cubicBezTo>
                  <a:close/>
                  <a:moveTo>
                    <a:pt x="80125" y="19640"/>
                  </a:moveTo>
                  <a:lnTo>
                    <a:pt x="80125" y="19640"/>
                  </a:lnTo>
                  <a:cubicBezTo>
                    <a:pt x="78523" y="22575"/>
                    <a:pt x="76155" y="25044"/>
                    <a:pt x="73320" y="26812"/>
                  </a:cubicBezTo>
                  <a:cubicBezTo>
                    <a:pt x="74988" y="24777"/>
                    <a:pt x="76288" y="22442"/>
                    <a:pt x="77156" y="19973"/>
                  </a:cubicBezTo>
                  <a:lnTo>
                    <a:pt x="80125" y="19640"/>
                  </a:lnTo>
                  <a:close/>
                  <a:moveTo>
                    <a:pt x="76689" y="20040"/>
                  </a:moveTo>
                  <a:cubicBezTo>
                    <a:pt x="75588" y="22508"/>
                    <a:pt x="74154" y="24843"/>
                    <a:pt x="72419" y="26945"/>
                  </a:cubicBezTo>
                  <a:lnTo>
                    <a:pt x="73486" y="20240"/>
                  </a:lnTo>
                  <a:lnTo>
                    <a:pt x="76689" y="20040"/>
                  </a:lnTo>
                  <a:close/>
                  <a:moveTo>
                    <a:pt x="71385" y="20307"/>
                  </a:moveTo>
                  <a:lnTo>
                    <a:pt x="71385" y="27512"/>
                  </a:lnTo>
                  <a:cubicBezTo>
                    <a:pt x="71185" y="27412"/>
                    <a:pt x="70918" y="27345"/>
                    <a:pt x="70918" y="27279"/>
                  </a:cubicBezTo>
                  <a:cubicBezTo>
                    <a:pt x="70684" y="24977"/>
                    <a:pt x="70484" y="22675"/>
                    <a:pt x="70751" y="20307"/>
                  </a:cubicBezTo>
                  <a:close/>
                  <a:moveTo>
                    <a:pt x="90877" y="19329"/>
                  </a:moveTo>
                  <a:cubicBezTo>
                    <a:pt x="90916" y="19329"/>
                    <a:pt x="90956" y="19332"/>
                    <a:pt x="90999" y="19339"/>
                  </a:cubicBezTo>
                  <a:cubicBezTo>
                    <a:pt x="92567" y="19573"/>
                    <a:pt x="94101" y="19806"/>
                    <a:pt x="95769" y="20073"/>
                  </a:cubicBezTo>
                  <a:cubicBezTo>
                    <a:pt x="93201" y="22208"/>
                    <a:pt x="80458" y="27178"/>
                    <a:pt x="77623" y="27545"/>
                  </a:cubicBezTo>
                  <a:lnTo>
                    <a:pt x="77623" y="27512"/>
                  </a:lnTo>
                  <a:cubicBezTo>
                    <a:pt x="78924" y="26945"/>
                    <a:pt x="80225" y="26378"/>
                    <a:pt x="81459" y="25744"/>
                  </a:cubicBezTo>
                  <a:cubicBezTo>
                    <a:pt x="84594" y="24176"/>
                    <a:pt x="87530" y="22175"/>
                    <a:pt x="90098" y="19773"/>
                  </a:cubicBezTo>
                  <a:cubicBezTo>
                    <a:pt x="90337" y="19564"/>
                    <a:pt x="90549" y="19329"/>
                    <a:pt x="90877" y="19329"/>
                  </a:cubicBezTo>
                  <a:close/>
                  <a:moveTo>
                    <a:pt x="52805" y="21875"/>
                  </a:moveTo>
                  <a:cubicBezTo>
                    <a:pt x="56107" y="24243"/>
                    <a:pt x="59710" y="26144"/>
                    <a:pt x="63513" y="27579"/>
                  </a:cubicBezTo>
                  <a:cubicBezTo>
                    <a:pt x="58843" y="27078"/>
                    <a:pt x="54706" y="25177"/>
                    <a:pt x="50737" y="22442"/>
                  </a:cubicBezTo>
                  <a:cubicBezTo>
                    <a:pt x="51137" y="22308"/>
                    <a:pt x="51471" y="22175"/>
                    <a:pt x="51804" y="22108"/>
                  </a:cubicBezTo>
                  <a:cubicBezTo>
                    <a:pt x="52171" y="22008"/>
                    <a:pt x="52505" y="21941"/>
                    <a:pt x="52805" y="21875"/>
                  </a:cubicBezTo>
                  <a:close/>
                  <a:moveTo>
                    <a:pt x="82626" y="19306"/>
                  </a:moveTo>
                  <a:lnTo>
                    <a:pt x="82760" y="19506"/>
                  </a:lnTo>
                  <a:cubicBezTo>
                    <a:pt x="82293" y="20073"/>
                    <a:pt x="81859" y="20640"/>
                    <a:pt x="81392" y="21207"/>
                  </a:cubicBezTo>
                  <a:cubicBezTo>
                    <a:pt x="79557" y="23242"/>
                    <a:pt x="77523" y="25077"/>
                    <a:pt x="75321" y="26711"/>
                  </a:cubicBezTo>
                  <a:cubicBezTo>
                    <a:pt x="75021" y="26978"/>
                    <a:pt x="74721" y="27212"/>
                    <a:pt x="74420" y="27445"/>
                  </a:cubicBezTo>
                  <a:cubicBezTo>
                    <a:pt x="74154" y="27545"/>
                    <a:pt x="73853" y="27645"/>
                    <a:pt x="73587" y="27679"/>
                  </a:cubicBezTo>
                  <a:lnTo>
                    <a:pt x="73453" y="27445"/>
                  </a:lnTo>
                  <a:cubicBezTo>
                    <a:pt x="73820" y="27178"/>
                    <a:pt x="74220" y="26945"/>
                    <a:pt x="74587" y="26678"/>
                  </a:cubicBezTo>
                  <a:cubicBezTo>
                    <a:pt x="76722" y="25310"/>
                    <a:pt x="78490" y="23476"/>
                    <a:pt x="79824" y="21308"/>
                  </a:cubicBezTo>
                  <a:cubicBezTo>
                    <a:pt x="80058" y="20907"/>
                    <a:pt x="80291" y="20474"/>
                    <a:pt x="80491" y="20007"/>
                  </a:cubicBezTo>
                  <a:cubicBezTo>
                    <a:pt x="80558" y="19706"/>
                    <a:pt x="80858" y="19506"/>
                    <a:pt x="81192" y="19473"/>
                  </a:cubicBezTo>
                  <a:cubicBezTo>
                    <a:pt x="81659" y="19473"/>
                    <a:pt x="82126" y="19373"/>
                    <a:pt x="82626" y="19306"/>
                  </a:cubicBezTo>
                  <a:close/>
                  <a:moveTo>
                    <a:pt x="64780" y="20173"/>
                  </a:moveTo>
                  <a:cubicBezTo>
                    <a:pt x="65648" y="23009"/>
                    <a:pt x="66882" y="25611"/>
                    <a:pt x="69150" y="27579"/>
                  </a:cubicBezTo>
                  <a:cubicBezTo>
                    <a:pt x="68719" y="27727"/>
                    <a:pt x="68467" y="27810"/>
                    <a:pt x="68277" y="27810"/>
                  </a:cubicBezTo>
                  <a:cubicBezTo>
                    <a:pt x="67995" y="27810"/>
                    <a:pt x="67846" y="27629"/>
                    <a:pt x="67449" y="27212"/>
                  </a:cubicBezTo>
                  <a:cubicBezTo>
                    <a:pt x="65881" y="25444"/>
                    <a:pt x="64680" y="23409"/>
                    <a:pt x="63946" y="21174"/>
                  </a:cubicBezTo>
                  <a:cubicBezTo>
                    <a:pt x="63846" y="20874"/>
                    <a:pt x="63780" y="20574"/>
                    <a:pt x="63679" y="20273"/>
                  </a:cubicBezTo>
                  <a:cubicBezTo>
                    <a:pt x="63780" y="20240"/>
                    <a:pt x="63913" y="20173"/>
                    <a:pt x="64046" y="20173"/>
                  </a:cubicBezTo>
                  <a:close/>
                  <a:moveTo>
                    <a:pt x="63212" y="20273"/>
                  </a:moveTo>
                  <a:cubicBezTo>
                    <a:pt x="63913" y="23109"/>
                    <a:pt x="65314" y="25744"/>
                    <a:pt x="67315" y="27879"/>
                  </a:cubicBezTo>
                  <a:lnTo>
                    <a:pt x="67282" y="27879"/>
                  </a:lnTo>
                  <a:cubicBezTo>
                    <a:pt x="64513" y="26111"/>
                    <a:pt x="63212" y="23242"/>
                    <a:pt x="61778" y="20340"/>
                  </a:cubicBezTo>
                  <a:cubicBezTo>
                    <a:pt x="62145" y="20307"/>
                    <a:pt x="62379" y="20273"/>
                    <a:pt x="62579" y="20273"/>
                  </a:cubicBezTo>
                  <a:close/>
                  <a:moveTo>
                    <a:pt x="57442" y="20774"/>
                  </a:moveTo>
                  <a:cubicBezTo>
                    <a:pt x="59643" y="24176"/>
                    <a:pt x="62946" y="26111"/>
                    <a:pt x="66281" y="27946"/>
                  </a:cubicBezTo>
                  <a:cubicBezTo>
                    <a:pt x="62545" y="26845"/>
                    <a:pt x="55240" y="23242"/>
                    <a:pt x="53472" y="21674"/>
                  </a:cubicBezTo>
                  <a:lnTo>
                    <a:pt x="57442" y="20774"/>
                  </a:lnTo>
                  <a:close/>
                  <a:moveTo>
                    <a:pt x="84709" y="19135"/>
                  </a:moveTo>
                  <a:cubicBezTo>
                    <a:pt x="84781" y="19135"/>
                    <a:pt x="84854" y="19137"/>
                    <a:pt x="84928" y="19139"/>
                  </a:cubicBezTo>
                  <a:cubicBezTo>
                    <a:pt x="85395" y="19150"/>
                    <a:pt x="85862" y="19154"/>
                    <a:pt x="86330" y="19154"/>
                  </a:cubicBezTo>
                  <a:cubicBezTo>
                    <a:pt x="87267" y="19154"/>
                    <a:pt x="88208" y="19139"/>
                    <a:pt x="89164" y="19139"/>
                  </a:cubicBezTo>
                  <a:cubicBezTo>
                    <a:pt x="89331" y="19139"/>
                    <a:pt x="89531" y="19173"/>
                    <a:pt x="89731" y="19206"/>
                  </a:cubicBezTo>
                  <a:cubicBezTo>
                    <a:pt x="88064" y="21541"/>
                    <a:pt x="77056" y="27946"/>
                    <a:pt x="74554" y="27946"/>
                  </a:cubicBezTo>
                  <a:cubicBezTo>
                    <a:pt x="75321" y="27379"/>
                    <a:pt x="75955" y="26945"/>
                    <a:pt x="76555" y="26445"/>
                  </a:cubicBezTo>
                  <a:cubicBezTo>
                    <a:pt x="78857" y="24810"/>
                    <a:pt x="80858" y="22842"/>
                    <a:pt x="82560" y="20607"/>
                  </a:cubicBezTo>
                  <a:cubicBezTo>
                    <a:pt x="82660" y="20540"/>
                    <a:pt x="82726" y="20440"/>
                    <a:pt x="82793" y="20307"/>
                  </a:cubicBezTo>
                  <a:cubicBezTo>
                    <a:pt x="83102" y="19349"/>
                    <a:pt x="83811" y="19135"/>
                    <a:pt x="84709" y="19135"/>
                  </a:cubicBezTo>
                  <a:close/>
                  <a:moveTo>
                    <a:pt x="100939" y="21074"/>
                  </a:moveTo>
                  <a:cubicBezTo>
                    <a:pt x="102140" y="21241"/>
                    <a:pt x="103308" y="21441"/>
                    <a:pt x="104675" y="21674"/>
                  </a:cubicBezTo>
                  <a:cubicBezTo>
                    <a:pt x="98471" y="25377"/>
                    <a:pt x="91766" y="26945"/>
                    <a:pt x="84895" y="27979"/>
                  </a:cubicBezTo>
                  <a:cubicBezTo>
                    <a:pt x="86996" y="27412"/>
                    <a:pt x="89064" y="26878"/>
                    <a:pt x="91099" y="26244"/>
                  </a:cubicBezTo>
                  <a:cubicBezTo>
                    <a:pt x="94468" y="25177"/>
                    <a:pt x="97604" y="23509"/>
                    <a:pt x="100339" y="21341"/>
                  </a:cubicBezTo>
                  <a:cubicBezTo>
                    <a:pt x="100506" y="21174"/>
                    <a:pt x="100706" y="21074"/>
                    <a:pt x="100939" y="21074"/>
                  </a:cubicBezTo>
                  <a:close/>
                  <a:moveTo>
                    <a:pt x="50203" y="22542"/>
                  </a:moveTo>
                  <a:cubicBezTo>
                    <a:pt x="51904" y="24009"/>
                    <a:pt x="53806" y="25210"/>
                    <a:pt x="55874" y="26144"/>
                  </a:cubicBezTo>
                  <a:cubicBezTo>
                    <a:pt x="58309" y="27245"/>
                    <a:pt x="60944" y="27946"/>
                    <a:pt x="63646" y="28246"/>
                  </a:cubicBezTo>
                  <a:cubicBezTo>
                    <a:pt x="63691" y="28251"/>
                    <a:pt x="63738" y="28252"/>
                    <a:pt x="63785" y="28252"/>
                  </a:cubicBezTo>
                  <a:cubicBezTo>
                    <a:pt x="63836" y="28252"/>
                    <a:pt x="63888" y="28251"/>
                    <a:pt x="63939" y="28251"/>
                  </a:cubicBezTo>
                  <a:cubicBezTo>
                    <a:pt x="64166" y="28251"/>
                    <a:pt x="64387" y="28278"/>
                    <a:pt x="64480" y="28579"/>
                  </a:cubicBezTo>
                  <a:cubicBezTo>
                    <a:pt x="64247" y="28513"/>
                    <a:pt x="63980" y="28479"/>
                    <a:pt x="63713" y="28446"/>
                  </a:cubicBezTo>
                  <a:cubicBezTo>
                    <a:pt x="58542" y="28279"/>
                    <a:pt x="53506" y="27445"/>
                    <a:pt x="48669" y="25410"/>
                  </a:cubicBezTo>
                  <a:cubicBezTo>
                    <a:pt x="47401" y="24910"/>
                    <a:pt x="46167" y="24343"/>
                    <a:pt x="44966" y="23709"/>
                  </a:cubicBezTo>
                  <a:lnTo>
                    <a:pt x="50203" y="22542"/>
                  </a:lnTo>
                  <a:close/>
                  <a:moveTo>
                    <a:pt x="65447" y="28413"/>
                  </a:moveTo>
                  <a:lnTo>
                    <a:pt x="65447" y="28579"/>
                  </a:lnTo>
                  <a:lnTo>
                    <a:pt x="64480" y="28579"/>
                  </a:lnTo>
                  <a:lnTo>
                    <a:pt x="65447" y="28413"/>
                  </a:lnTo>
                  <a:close/>
                  <a:moveTo>
                    <a:pt x="96670" y="20273"/>
                  </a:moveTo>
                  <a:cubicBezTo>
                    <a:pt x="97804" y="20474"/>
                    <a:pt x="98905" y="20707"/>
                    <a:pt x="100239" y="20941"/>
                  </a:cubicBezTo>
                  <a:cubicBezTo>
                    <a:pt x="99805" y="21241"/>
                    <a:pt x="99538" y="21474"/>
                    <a:pt x="99272" y="21641"/>
                  </a:cubicBezTo>
                  <a:cubicBezTo>
                    <a:pt x="95335" y="24243"/>
                    <a:pt x="90932" y="26078"/>
                    <a:pt x="86296" y="27012"/>
                  </a:cubicBezTo>
                  <a:cubicBezTo>
                    <a:pt x="83093" y="27679"/>
                    <a:pt x="79858" y="28179"/>
                    <a:pt x="76622" y="28746"/>
                  </a:cubicBezTo>
                  <a:cubicBezTo>
                    <a:pt x="76322" y="28780"/>
                    <a:pt x="76055" y="28780"/>
                    <a:pt x="75788" y="28780"/>
                  </a:cubicBezTo>
                  <a:lnTo>
                    <a:pt x="75755" y="28646"/>
                  </a:lnTo>
                  <a:lnTo>
                    <a:pt x="77022" y="28346"/>
                  </a:lnTo>
                  <a:cubicBezTo>
                    <a:pt x="80491" y="27512"/>
                    <a:pt x="83861" y="26411"/>
                    <a:pt x="87096" y="25010"/>
                  </a:cubicBezTo>
                  <a:cubicBezTo>
                    <a:pt x="90198" y="23743"/>
                    <a:pt x="93201" y="22375"/>
                    <a:pt x="95969" y="20507"/>
                  </a:cubicBezTo>
                  <a:cubicBezTo>
                    <a:pt x="96169" y="20340"/>
                    <a:pt x="96403" y="20273"/>
                    <a:pt x="96670" y="20273"/>
                  </a:cubicBezTo>
                  <a:close/>
                  <a:moveTo>
                    <a:pt x="109179" y="22208"/>
                  </a:moveTo>
                  <a:lnTo>
                    <a:pt x="109145" y="22242"/>
                  </a:lnTo>
                  <a:cubicBezTo>
                    <a:pt x="109846" y="22408"/>
                    <a:pt x="110546" y="22542"/>
                    <a:pt x="111213" y="22742"/>
                  </a:cubicBezTo>
                  <a:cubicBezTo>
                    <a:pt x="111814" y="22942"/>
                    <a:pt x="112348" y="23176"/>
                    <a:pt x="113081" y="23476"/>
                  </a:cubicBezTo>
                  <a:cubicBezTo>
                    <a:pt x="112781" y="23676"/>
                    <a:pt x="112548" y="23843"/>
                    <a:pt x="112314" y="23943"/>
                  </a:cubicBezTo>
                  <a:cubicBezTo>
                    <a:pt x="109112" y="25477"/>
                    <a:pt x="105743" y="26645"/>
                    <a:pt x="102274" y="27379"/>
                  </a:cubicBezTo>
                  <a:cubicBezTo>
                    <a:pt x="99372" y="28046"/>
                    <a:pt x="96403" y="28546"/>
                    <a:pt x="93467" y="29113"/>
                  </a:cubicBezTo>
                  <a:cubicBezTo>
                    <a:pt x="93317" y="29130"/>
                    <a:pt x="93176" y="29138"/>
                    <a:pt x="93034" y="29138"/>
                  </a:cubicBezTo>
                  <a:cubicBezTo>
                    <a:pt x="92892" y="29138"/>
                    <a:pt x="92750" y="29130"/>
                    <a:pt x="92600" y="29113"/>
                  </a:cubicBezTo>
                  <a:cubicBezTo>
                    <a:pt x="95569" y="28446"/>
                    <a:pt x="98471" y="27579"/>
                    <a:pt x="101306" y="26511"/>
                  </a:cubicBezTo>
                  <a:cubicBezTo>
                    <a:pt x="104108" y="25444"/>
                    <a:pt x="106810" y="24176"/>
                    <a:pt x="109179" y="22208"/>
                  </a:cubicBezTo>
                  <a:close/>
                  <a:moveTo>
                    <a:pt x="43665" y="23843"/>
                  </a:moveTo>
                  <a:cubicBezTo>
                    <a:pt x="43932" y="23843"/>
                    <a:pt x="44166" y="23876"/>
                    <a:pt x="44399" y="24009"/>
                  </a:cubicBezTo>
                  <a:cubicBezTo>
                    <a:pt x="48235" y="26144"/>
                    <a:pt x="52405" y="27579"/>
                    <a:pt x="56741" y="28246"/>
                  </a:cubicBezTo>
                  <a:cubicBezTo>
                    <a:pt x="58909" y="28579"/>
                    <a:pt x="61078" y="28713"/>
                    <a:pt x="63313" y="28946"/>
                  </a:cubicBezTo>
                  <a:cubicBezTo>
                    <a:pt x="62612" y="29151"/>
                    <a:pt x="61886" y="29253"/>
                    <a:pt x="61157" y="29253"/>
                  </a:cubicBezTo>
                  <a:cubicBezTo>
                    <a:pt x="61053" y="29253"/>
                    <a:pt x="60948" y="29251"/>
                    <a:pt x="60844" y="29247"/>
                  </a:cubicBezTo>
                  <a:cubicBezTo>
                    <a:pt x="60621" y="29249"/>
                    <a:pt x="60399" y="29250"/>
                    <a:pt x="60176" y="29250"/>
                  </a:cubicBezTo>
                  <a:cubicBezTo>
                    <a:pt x="57268" y="29250"/>
                    <a:pt x="54386" y="29047"/>
                    <a:pt x="51504" y="28613"/>
                  </a:cubicBezTo>
                  <a:cubicBezTo>
                    <a:pt x="47601" y="28079"/>
                    <a:pt x="43632" y="27579"/>
                    <a:pt x="39829" y="26478"/>
                  </a:cubicBezTo>
                  <a:cubicBezTo>
                    <a:pt x="37628" y="25844"/>
                    <a:pt x="35459" y="24943"/>
                    <a:pt x="33291" y="24176"/>
                  </a:cubicBezTo>
                  <a:cubicBezTo>
                    <a:pt x="33258" y="24176"/>
                    <a:pt x="33224" y="24076"/>
                    <a:pt x="33191" y="24043"/>
                  </a:cubicBezTo>
                  <a:cubicBezTo>
                    <a:pt x="33614" y="24043"/>
                    <a:pt x="34036" y="24028"/>
                    <a:pt x="34459" y="24028"/>
                  </a:cubicBezTo>
                  <a:cubicBezTo>
                    <a:pt x="34670" y="24028"/>
                    <a:pt x="34881" y="24032"/>
                    <a:pt x="35092" y="24043"/>
                  </a:cubicBezTo>
                  <a:cubicBezTo>
                    <a:pt x="36208" y="24134"/>
                    <a:pt x="37324" y="24179"/>
                    <a:pt x="38437" y="24179"/>
                  </a:cubicBezTo>
                  <a:cubicBezTo>
                    <a:pt x="40187" y="24179"/>
                    <a:pt x="41932" y="24067"/>
                    <a:pt x="43665" y="23843"/>
                  </a:cubicBezTo>
                  <a:close/>
                  <a:moveTo>
                    <a:pt x="27688" y="23997"/>
                  </a:moveTo>
                  <a:cubicBezTo>
                    <a:pt x="27754" y="23997"/>
                    <a:pt x="27810" y="24001"/>
                    <a:pt x="27854" y="24009"/>
                  </a:cubicBezTo>
                  <a:cubicBezTo>
                    <a:pt x="27954" y="24043"/>
                    <a:pt x="28087" y="24076"/>
                    <a:pt x="28187" y="24176"/>
                  </a:cubicBezTo>
                  <a:cubicBezTo>
                    <a:pt x="31957" y="26411"/>
                    <a:pt x="36026" y="27912"/>
                    <a:pt x="40229" y="29013"/>
                  </a:cubicBezTo>
                  <a:lnTo>
                    <a:pt x="41063" y="29247"/>
                  </a:lnTo>
                  <a:cubicBezTo>
                    <a:pt x="41097" y="29247"/>
                    <a:pt x="41097" y="29280"/>
                    <a:pt x="41263" y="29447"/>
                  </a:cubicBezTo>
                  <a:cubicBezTo>
                    <a:pt x="35526" y="28813"/>
                    <a:pt x="29922" y="27245"/>
                    <a:pt x="24718" y="24777"/>
                  </a:cubicBezTo>
                  <a:cubicBezTo>
                    <a:pt x="25266" y="24442"/>
                    <a:pt x="27006" y="23997"/>
                    <a:pt x="27688" y="23997"/>
                  </a:cubicBezTo>
                  <a:close/>
                  <a:moveTo>
                    <a:pt x="105793" y="21768"/>
                  </a:moveTo>
                  <a:cubicBezTo>
                    <a:pt x="105843" y="21768"/>
                    <a:pt x="105893" y="21770"/>
                    <a:pt x="105943" y="21775"/>
                  </a:cubicBezTo>
                  <a:cubicBezTo>
                    <a:pt x="106744" y="21908"/>
                    <a:pt x="107511" y="21975"/>
                    <a:pt x="108311" y="22075"/>
                  </a:cubicBezTo>
                  <a:lnTo>
                    <a:pt x="108378" y="22308"/>
                  </a:lnTo>
                  <a:cubicBezTo>
                    <a:pt x="107544" y="22809"/>
                    <a:pt x="106710" y="23342"/>
                    <a:pt x="105876" y="23809"/>
                  </a:cubicBezTo>
                  <a:cubicBezTo>
                    <a:pt x="101873" y="25944"/>
                    <a:pt x="97604" y="27479"/>
                    <a:pt x="93201" y="28346"/>
                  </a:cubicBezTo>
                  <a:cubicBezTo>
                    <a:pt x="89369" y="29135"/>
                    <a:pt x="85467" y="29519"/>
                    <a:pt x="81573" y="29519"/>
                  </a:cubicBezTo>
                  <a:cubicBezTo>
                    <a:pt x="80856" y="29519"/>
                    <a:pt x="80140" y="29506"/>
                    <a:pt x="79424" y="29480"/>
                  </a:cubicBezTo>
                  <a:lnTo>
                    <a:pt x="79457" y="29480"/>
                  </a:lnTo>
                  <a:cubicBezTo>
                    <a:pt x="81859" y="29113"/>
                    <a:pt x="84294" y="28846"/>
                    <a:pt x="86696" y="28413"/>
                  </a:cubicBezTo>
                  <a:cubicBezTo>
                    <a:pt x="91032" y="27679"/>
                    <a:pt x="95335" y="26678"/>
                    <a:pt x="99438" y="24943"/>
                  </a:cubicBezTo>
                  <a:cubicBezTo>
                    <a:pt x="101273" y="24076"/>
                    <a:pt x="103041" y="23109"/>
                    <a:pt x="104775" y="22075"/>
                  </a:cubicBezTo>
                  <a:cubicBezTo>
                    <a:pt x="105097" y="21870"/>
                    <a:pt x="105443" y="21768"/>
                    <a:pt x="105793" y="21768"/>
                  </a:cubicBezTo>
                  <a:close/>
                  <a:moveTo>
                    <a:pt x="113648" y="23809"/>
                  </a:moveTo>
                  <a:cubicBezTo>
                    <a:pt x="114482" y="24243"/>
                    <a:pt x="115383" y="24643"/>
                    <a:pt x="115917" y="25544"/>
                  </a:cubicBezTo>
                  <a:cubicBezTo>
                    <a:pt x="108345" y="28579"/>
                    <a:pt x="100506" y="29814"/>
                    <a:pt x="92467" y="29947"/>
                  </a:cubicBezTo>
                  <a:cubicBezTo>
                    <a:pt x="99705" y="28613"/>
                    <a:pt x="107010" y="27479"/>
                    <a:pt x="113648" y="23809"/>
                  </a:cubicBezTo>
                  <a:close/>
                  <a:moveTo>
                    <a:pt x="30774" y="23830"/>
                  </a:moveTo>
                  <a:cubicBezTo>
                    <a:pt x="31099" y="23830"/>
                    <a:pt x="31426" y="23845"/>
                    <a:pt x="31757" y="23876"/>
                  </a:cubicBezTo>
                  <a:cubicBezTo>
                    <a:pt x="31857" y="23909"/>
                    <a:pt x="31923" y="23943"/>
                    <a:pt x="32024" y="24009"/>
                  </a:cubicBezTo>
                  <a:cubicBezTo>
                    <a:pt x="35092" y="25811"/>
                    <a:pt x="38495" y="26845"/>
                    <a:pt x="41964" y="27612"/>
                  </a:cubicBezTo>
                  <a:cubicBezTo>
                    <a:pt x="46734" y="28646"/>
                    <a:pt x="51604" y="29347"/>
                    <a:pt x="56474" y="29680"/>
                  </a:cubicBezTo>
                  <a:cubicBezTo>
                    <a:pt x="57027" y="29718"/>
                    <a:pt x="57580" y="29732"/>
                    <a:pt x="58133" y="29732"/>
                  </a:cubicBezTo>
                  <a:cubicBezTo>
                    <a:pt x="59515" y="29732"/>
                    <a:pt x="60897" y="29647"/>
                    <a:pt x="62278" y="29647"/>
                  </a:cubicBezTo>
                  <a:cubicBezTo>
                    <a:pt x="62337" y="29639"/>
                    <a:pt x="62395" y="29634"/>
                    <a:pt x="62453" y="29634"/>
                  </a:cubicBezTo>
                  <a:cubicBezTo>
                    <a:pt x="62627" y="29634"/>
                    <a:pt x="62796" y="29672"/>
                    <a:pt x="62946" y="29747"/>
                  </a:cubicBezTo>
                  <a:cubicBezTo>
                    <a:pt x="62379" y="29880"/>
                    <a:pt x="61778" y="29980"/>
                    <a:pt x="61178" y="30047"/>
                  </a:cubicBezTo>
                  <a:cubicBezTo>
                    <a:pt x="59009" y="30247"/>
                    <a:pt x="56875" y="30481"/>
                    <a:pt x="54706" y="30514"/>
                  </a:cubicBezTo>
                  <a:cubicBezTo>
                    <a:pt x="54573" y="30515"/>
                    <a:pt x="54439" y="30516"/>
                    <a:pt x="54306" y="30516"/>
                  </a:cubicBezTo>
                  <a:cubicBezTo>
                    <a:pt x="50439" y="30516"/>
                    <a:pt x="46604" y="30049"/>
                    <a:pt x="42831" y="29147"/>
                  </a:cubicBezTo>
                  <a:cubicBezTo>
                    <a:pt x="38628" y="28179"/>
                    <a:pt x="34559" y="26745"/>
                    <a:pt x="30623" y="24943"/>
                  </a:cubicBezTo>
                  <a:cubicBezTo>
                    <a:pt x="30022" y="24677"/>
                    <a:pt x="29388" y="24410"/>
                    <a:pt x="28621" y="24043"/>
                  </a:cubicBezTo>
                  <a:cubicBezTo>
                    <a:pt x="29335" y="23905"/>
                    <a:pt x="30049" y="23830"/>
                    <a:pt x="30774" y="23830"/>
                  </a:cubicBezTo>
                  <a:close/>
                  <a:moveTo>
                    <a:pt x="23884" y="24777"/>
                  </a:moveTo>
                  <a:cubicBezTo>
                    <a:pt x="27921" y="27045"/>
                    <a:pt x="32190" y="28346"/>
                    <a:pt x="36593" y="29180"/>
                  </a:cubicBezTo>
                  <a:cubicBezTo>
                    <a:pt x="41097" y="29980"/>
                    <a:pt x="45633" y="30548"/>
                    <a:pt x="50203" y="30781"/>
                  </a:cubicBezTo>
                  <a:cubicBezTo>
                    <a:pt x="51004" y="30814"/>
                    <a:pt x="51804" y="30914"/>
                    <a:pt x="52605" y="31015"/>
                  </a:cubicBezTo>
                  <a:lnTo>
                    <a:pt x="52638" y="31148"/>
                  </a:lnTo>
                  <a:lnTo>
                    <a:pt x="52638" y="31181"/>
                  </a:lnTo>
                  <a:cubicBezTo>
                    <a:pt x="50237" y="31115"/>
                    <a:pt x="47801" y="31048"/>
                    <a:pt x="45400" y="30914"/>
                  </a:cubicBezTo>
                  <a:cubicBezTo>
                    <a:pt x="41597" y="30681"/>
                    <a:pt x="37828" y="30247"/>
                    <a:pt x="34092" y="29614"/>
                  </a:cubicBezTo>
                  <a:cubicBezTo>
                    <a:pt x="30089" y="28980"/>
                    <a:pt x="26253" y="27746"/>
                    <a:pt x="22617" y="26011"/>
                  </a:cubicBezTo>
                  <a:cubicBezTo>
                    <a:pt x="22517" y="25944"/>
                    <a:pt x="22383" y="25877"/>
                    <a:pt x="22150" y="25744"/>
                  </a:cubicBezTo>
                  <a:lnTo>
                    <a:pt x="23884" y="24777"/>
                  </a:lnTo>
                  <a:close/>
                  <a:moveTo>
                    <a:pt x="116050" y="26044"/>
                  </a:moveTo>
                  <a:lnTo>
                    <a:pt x="116050" y="26044"/>
                  </a:lnTo>
                  <a:cubicBezTo>
                    <a:pt x="115983" y="26912"/>
                    <a:pt x="115550" y="27746"/>
                    <a:pt x="114849" y="28313"/>
                  </a:cubicBezTo>
                  <a:cubicBezTo>
                    <a:pt x="113949" y="29113"/>
                    <a:pt x="112848" y="29614"/>
                    <a:pt x="111680" y="29814"/>
                  </a:cubicBezTo>
                  <a:cubicBezTo>
                    <a:pt x="108011" y="30514"/>
                    <a:pt x="104342" y="31081"/>
                    <a:pt x="100606" y="31448"/>
                  </a:cubicBezTo>
                  <a:cubicBezTo>
                    <a:pt x="97945" y="31714"/>
                    <a:pt x="95262" y="31850"/>
                    <a:pt x="92576" y="31850"/>
                  </a:cubicBezTo>
                  <a:cubicBezTo>
                    <a:pt x="90549" y="31850"/>
                    <a:pt x="88519" y="31773"/>
                    <a:pt x="86496" y="31615"/>
                  </a:cubicBezTo>
                  <a:cubicBezTo>
                    <a:pt x="83327" y="31348"/>
                    <a:pt x="80191" y="30748"/>
                    <a:pt x="77156" y="29780"/>
                  </a:cubicBezTo>
                  <a:lnTo>
                    <a:pt x="77156" y="29780"/>
                  </a:lnTo>
                  <a:cubicBezTo>
                    <a:pt x="78690" y="29947"/>
                    <a:pt x="80225" y="30081"/>
                    <a:pt x="81759" y="30214"/>
                  </a:cubicBezTo>
                  <a:cubicBezTo>
                    <a:pt x="84398" y="30483"/>
                    <a:pt x="87060" y="30600"/>
                    <a:pt x="89708" y="30600"/>
                  </a:cubicBezTo>
                  <a:cubicBezTo>
                    <a:pt x="90339" y="30600"/>
                    <a:pt x="90970" y="30594"/>
                    <a:pt x="91599" y="30581"/>
                  </a:cubicBezTo>
                  <a:cubicBezTo>
                    <a:pt x="97170" y="30548"/>
                    <a:pt x="102674" y="29880"/>
                    <a:pt x="108078" y="28646"/>
                  </a:cubicBezTo>
                  <a:cubicBezTo>
                    <a:pt x="110680" y="28079"/>
                    <a:pt x="113181" y="27245"/>
                    <a:pt x="115583" y="26144"/>
                  </a:cubicBezTo>
                  <a:cubicBezTo>
                    <a:pt x="115750" y="26111"/>
                    <a:pt x="115883" y="26078"/>
                    <a:pt x="116050" y="26044"/>
                  </a:cubicBezTo>
                  <a:close/>
                  <a:moveTo>
                    <a:pt x="21883" y="26278"/>
                  </a:moveTo>
                  <a:cubicBezTo>
                    <a:pt x="26253" y="28813"/>
                    <a:pt x="30989" y="29814"/>
                    <a:pt x="35793" y="30548"/>
                  </a:cubicBezTo>
                  <a:cubicBezTo>
                    <a:pt x="40063" y="31181"/>
                    <a:pt x="44332" y="31582"/>
                    <a:pt x="48669" y="31748"/>
                  </a:cubicBezTo>
                  <a:cubicBezTo>
                    <a:pt x="49002" y="31748"/>
                    <a:pt x="49369" y="31815"/>
                    <a:pt x="49703" y="31848"/>
                  </a:cubicBezTo>
                  <a:cubicBezTo>
                    <a:pt x="49803" y="31848"/>
                    <a:pt x="49870" y="31915"/>
                    <a:pt x="49936" y="32049"/>
                  </a:cubicBezTo>
                  <a:cubicBezTo>
                    <a:pt x="48032" y="32108"/>
                    <a:pt x="46129" y="32221"/>
                    <a:pt x="44225" y="32221"/>
                  </a:cubicBezTo>
                  <a:cubicBezTo>
                    <a:pt x="43994" y="32221"/>
                    <a:pt x="43763" y="32219"/>
                    <a:pt x="43532" y="32215"/>
                  </a:cubicBezTo>
                  <a:cubicBezTo>
                    <a:pt x="39896" y="32215"/>
                    <a:pt x="36293" y="31949"/>
                    <a:pt x="32724" y="31448"/>
                  </a:cubicBezTo>
                  <a:cubicBezTo>
                    <a:pt x="30623" y="31148"/>
                    <a:pt x="28521" y="30648"/>
                    <a:pt x="26386" y="30214"/>
                  </a:cubicBezTo>
                  <a:cubicBezTo>
                    <a:pt x="25219" y="29947"/>
                    <a:pt x="24085" y="29580"/>
                    <a:pt x="22950" y="29347"/>
                  </a:cubicBezTo>
                  <a:cubicBezTo>
                    <a:pt x="22583" y="29280"/>
                    <a:pt x="22283" y="29080"/>
                    <a:pt x="22116" y="28780"/>
                  </a:cubicBezTo>
                  <a:cubicBezTo>
                    <a:pt x="21616" y="28012"/>
                    <a:pt x="21383" y="27212"/>
                    <a:pt x="21850" y="26278"/>
                  </a:cubicBezTo>
                  <a:close/>
                  <a:moveTo>
                    <a:pt x="109512" y="30881"/>
                  </a:moveTo>
                  <a:lnTo>
                    <a:pt x="109512" y="30881"/>
                  </a:lnTo>
                  <a:cubicBezTo>
                    <a:pt x="104833" y="32297"/>
                    <a:pt x="100116" y="33095"/>
                    <a:pt x="95353" y="33095"/>
                  </a:cubicBezTo>
                  <a:cubicBezTo>
                    <a:pt x="92375" y="33095"/>
                    <a:pt x="89378" y="32783"/>
                    <a:pt x="86362" y="32115"/>
                  </a:cubicBezTo>
                  <a:lnTo>
                    <a:pt x="86362" y="32115"/>
                  </a:lnTo>
                  <a:cubicBezTo>
                    <a:pt x="88268" y="32295"/>
                    <a:pt x="90169" y="32373"/>
                    <a:pt x="92067" y="32373"/>
                  </a:cubicBezTo>
                  <a:cubicBezTo>
                    <a:pt x="97910" y="32373"/>
                    <a:pt x="103721" y="31636"/>
                    <a:pt x="109512" y="30881"/>
                  </a:cubicBezTo>
                  <a:close/>
                  <a:moveTo>
                    <a:pt x="23417" y="29914"/>
                  </a:moveTo>
                  <a:cubicBezTo>
                    <a:pt x="24085" y="30081"/>
                    <a:pt x="24685" y="30214"/>
                    <a:pt x="25252" y="30414"/>
                  </a:cubicBezTo>
                  <a:cubicBezTo>
                    <a:pt x="29188" y="31548"/>
                    <a:pt x="33224" y="32249"/>
                    <a:pt x="37294" y="32482"/>
                  </a:cubicBezTo>
                  <a:cubicBezTo>
                    <a:pt x="39436" y="32657"/>
                    <a:pt x="41578" y="32742"/>
                    <a:pt x="43720" y="32742"/>
                  </a:cubicBezTo>
                  <a:cubicBezTo>
                    <a:pt x="45248" y="32742"/>
                    <a:pt x="46775" y="32699"/>
                    <a:pt x="48302" y="32616"/>
                  </a:cubicBezTo>
                  <a:cubicBezTo>
                    <a:pt x="50904" y="32482"/>
                    <a:pt x="53439" y="32182"/>
                    <a:pt x="56007" y="31982"/>
                  </a:cubicBezTo>
                  <a:cubicBezTo>
                    <a:pt x="57942" y="31882"/>
                    <a:pt x="59843" y="31515"/>
                    <a:pt x="61678" y="30914"/>
                  </a:cubicBezTo>
                  <a:lnTo>
                    <a:pt x="61778" y="31148"/>
                  </a:lnTo>
                  <a:cubicBezTo>
                    <a:pt x="60811" y="31448"/>
                    <a:pt x="59810" y="31782"/>
                    <a:pt x="58843" y="32015"/>
                  </a:cubicBezTo>
                  <a:cubicBezTo>
                    <a:pt x="54840" y="33016"/>
                    <a:pt x="50737" y="33550"/>
                    <a:pt x="46601" y="33683"/>
                  </a:cubicBezTo>
                  <a:cubicBezTo>
                    <a:pt x="44143" y="33734"/>
                    <a:pt x="41665" y="33805"/>
                    <a:pt x="39198" y="33805"/>
                  </a:cubicBezTo>
                  <a:cubicBezTo>
                    <a:pt x="38451" y="33805"/>
                    <a:pt x="37705" y="33799"/>
                    <a:pt x="36960" y="33783"/>
                  </a:cubicBezTo>
                  <a:cubicBezTo>
                    <a:pt x="33825" y="33716"/>
                    <a:pt x="30756" y="33350"/>
                    <a:pt x="27720" y="32682"/>
                  </a:cubicBezTo>
                  <a:cubicBezTo>
                    <a:pt x="26586" y="32416"/>
                    <a:pt x="24118" y="30848"/>
                    <a:pt x="23417" y="29914"/>
                  </a:cubicBezTo>
                  <a:close/>
                  <a:moveTo>
                    <a:pt x="76422" y="30514"/>
                  </a:moveTo>
                  <a:cubicBezTo>
                    <a:pt x="76589" y="30581"/>
                    <a:pt x="76822" y="30614"/>
                    <a:pt x="77022" y="30681"/>
                  </a:cubicBezTo>
                  <a:cubicBezTo>
                    <a:pt x="79891" y="31648"/>
                    <a:pt x="82826" y="32349"/>
                    <a:pt x="85829" y="32716"/>
                  </a:cubicBezTo>
                  <a:cubicBezTo>
                    <a:pt x="87963" y="32949"/>
                    <a:pt x="90132" y="33249"/>
                    <a:pt x="92267" y="33516"/>
                  </a:cubicBezTo>
                  <a:cubicBezTo>
                    <a:pt x="93338" y="33632"/>
                    <a:pt x="94409" y="33691"/>
                    <a:pt x="95480" y="33691"/>
                  </a:cubicBezTo>
                  <a:cubicBezTo>
                    <a:pt x="96877" y="33691"/>
                    <a:pt x="98275" y="33591"/>
                    <a:pt x="99672" y="33383"/>
                  </a:cubicBezTo>
                  <a:cubicBezTo>
                    <a:pt x="99905" y="33350"/>
                    <a:pt x="100105" y="33316"/>
                    <a:pt x="100339" y="33316"/>
                  </a:cubicBezTo>
                  <a:lnTo>
                    <a:pt x="100362" y="33386"/>
                  </a:lnTo>
                  <a:lnTo>
                    <a:pt x="100362" y="33386"/>
                  </a:lnTo>
                  <a:cubicBezTo>
                    <a:pt x="99898" y="33552"/>
                    <a:pt x="99402" y="33717"/>
                    <a:pt x="98938" y="33850"/>
                  </a:cubicBezTo>
                  <a:cubicBezTo>
                    <a:pt x="98071" y="34183"/>
                    <a:pt x="97137" y="34417"/>
                    <a:pt x="96303" y="34817"/>
                  </a:cubicBezTo>
                  <a:cubicBezTo>
                    <a:pt x="95374" y="35220"/>
                    <a:pt x="94358" y="35421"/>
                    <a:pt x="93363" y="35421"/>
                  </a:cubicBezTo>
                  <a:cubicBezTo>
                    <a:pt x="93286" y="35421"/>
                    <a:pt x="93210" y="35420"/>
                    <a:pt x="93134" y="35418"/>
                  </a:cubicBezTo>
                  <a:cubicBezTo>
                    <a:pt x="89665" y="35351"/>
                    <a:pt x="86262" y="34984"/>
                    <a:pt x="82993" y="33683"/>
                  </a:cubicBezTo>
                  <a:cubicBezTo>
                    <a:pt x="81059" y="32916"/>
                    <a:pt x="79057" y="32249"/>
                    <a:pt x="77089" y="31582"/>
                  </a:cubicBezTo>
                  <a:cubicBezTo>
                    <a:pt x="76589" y="31482"/>
                    <a:pt x="76288" y="31015"/>
                    <a:pt x="76422" y="30514"/>
                  </a:cubicBezTo>
                  <a:close/>
                  <a:moveTo>
                    <a:pt x="54506" y="33817"/>
                  </a:moveTo>
                  <a:cubicBezTo>
                    <a:pt x="53239" y="34117"/>
                    <a:pt x="51971" y="34484"/>
                    <a:pt x="50704" y="34751"/>
                  </a:cubicBezTo>
                  <a:cubicBezTo>
                    <a:pt x="46834" y="35584"/>
                    <a:pt x="42898" y="36085"/>
                    <a:pt x="38962" y="36318"/>
                  </a:cubicBezTo>
                  <a:cubicBezTo>
                    <a:pt x="38873" y="36324"/>
                    <a:pt x="38783" y="36327"/>
                    <a:pt x="38693" y="36327"/>
                  </a:cubicBezTo>
                  <a:cubicBezTo>
                    <a:pt x="38241" y="36327"/>
                    <a:pt x="37778" y="36257"/>
                    <a:pt x="37361" y="36118"/>
                  </a:cubicBezTo>
                  <a:cubicBezTo>
                    <a:pt x="35760" y="35651"/>
                    <a:pt x="34158" y="35117"/>
                    <a:pt x="32591" y="34584"/>
                  </a:cubicBezTo>
                  <a:cubicBezTo>
                    <a:pt x="32253" y="34492"/>
                    <a:pt x="31944" y="34343"/>
                    <a:pt x="31637" y="34190"/>
                  </a:cubicBezTo>
                  <a:lnTo>
                    <a:pt x="31637" y="34190"/>
                  </a:lnTo>
                  <a:cubicBezTo>
                    <a:pt x="34871" y="34471"/>
                    <a:pt x="38111" y="34613"/>
                    <a:pt x="41352" y="34613"/>
                  </a:cubicBezTo>
                  <a:cubicBezTo>
                    <a:pt x="45739" y="34613"/>
                    <a:pt x="50128" y="34352"/>
                    <a:pt x="54506" y="33817"/>
                  </a:cubicBezTo>
                  <a:close/>
                  <a:moveTo>
                    <a:pt x="36460" y="36619"/>
                  </a:moveTo>
                  <a:lnTo>
                    <a:pt x="36560" y="36919"/>
                  </a:lnTo>
                  <a:lnTo>
                    <a:pt x="35926" y="37086"/>
                  </a:lnTo>
                  <a:lnTo>
                    <a:pt x="35860" y="36885"/>
                  </a:lnTo>
                  <a:lnTo>
                    <a:pt x="36460" y="36619"/>
                  </a:lnTo>
                  <a:close/>
                  <a:moveTo>
                    <a:pt x="57675" y="33516"/>
                  </a:moveTo>
                  <a:cubicBezTo>
                    <a:pt x="54473" y="35117"/>
                    <a:pt x="51104" y="36385"/>
                    <a:pt x="47635" y="37319"/>
                  </a:cubicBezTo>
                  <a:cubicBezTo>
                    <a:pt x="46667" y="37553"/>
                    <a:pt x="45667" y="37986"/>
                    <a:pt x="44666" y="37986"/>
                  </a:cubicBezTo>
                  <a:cubicBezTo>
                    <a:pt x="43699" y="37986"/>
                    <a:pt x="42731" y="37553"/>
                    <a:pt x="41764" y="37319"/>
                  </a:cubicBezTo>
                  <a:cubicBezTo>
                    <a:pt x="41263" y="37186"/>
                    <a:pt x="40763" y="37052"/>
                    <a:pt x="40296" y="36852"/>
                  </a:cubicBezTo>
                  <a:cubicBezTo>
                    <a:pt x="46167" y="36418"/>
                    <a:pt x="52004" y="35284"/>
                    <a:pt x="57642" y="33516"/>
                  </a:cubicBezTo>
                  <a:close/>
                  <a:moveTo>
                    <a:pt x="76651" y="31762"/>
                  </a:moveTo>
                  <a:cubicBezTo>
                    <a:pt x="81405" y="34049"/>
                    <a:pt x="86212" y="35817"/>
                    <a:pt x="91457" y="35817"/>
                  </a:cubicBezTo>
                  <a:cubicBezTo>
                    <a:pt x="92163" y="35817"/>
                    <a:pt x="92878" y="35785"/>
                    <a:pt x="93601" y="35718"/>
                  </a:cubicBezTo>
                  <a:lnTo>
                    <a:pt x="93601" y="35918"/>
                  </a:lnTo>
                  <a:cubicBezTo>
                    <a:pt x="92834" y="36285"/>
                    <a:pt x="92033" y="36685"/>
                    <a:pt x="91266" y="36952"/>
                  </a:cubicBezTo>
                  <a:cubicBezTo>
                    <a:pt x="90532" y="37252"/>
                    <a:pt x="89765" y="37486"/>
                    <a:pt x="88998" y="37786"/>
                  </a:cubicBezTo>
                  <a:cubicBezTo>
                    <a:pt x="88681" y="37936"/>
                    <a:pt x="88330" y="38011"/>
                    <a:pt x="87980" y="38011"/>
                  </a:cubicBezTo>
                  <a:cubicBezTo>
                    <a:pt x="87630" y="38011"/>
                    <a:pt x="87280" y="37936"/>
                    <a:pt x="86963" y="37786"/>
                  </a:cubicBezTo>
                  <a:cubicBezTo>
                    <a:pt x="83627" y="36418"/>
                    <a:pt x="80291" y="35051"/>
                    <a:pt x="77256" y="33083"/>
                  </a:cubicBezTo>
                  <a:cubicBezTo>
                    <a:pt x="76792" y="32784"/>
                    <a:pt x="76427" y="32486"/>
                    <a:pt x="76651" y="31762"/>
                  </a:cubicBezTo>
                  <a:close/>
                  <a:moveTo>
                    <a:pt x="41163" y="37919"/>
                  </a:moveTo>
                  <a:lnTo>
                    <a:pt x="41764" y="38120"/>
                  </a:lnTo>
                  <a:lnTo>
                    <a:pt x="41697" y="38286"/>
                  </a:lnTo>
                  <a:lnTo>
                    <a:pt x="41097" y="38120"/>
                  </a:lnTo>
                  <a:lnTo>
                    <a:pt x="41163" y="37919"/>
                  </a:lnTo>
                  <a:close/>
                  <a:moveTo>
                    <a:pt x="63046" y="31815"/>
                  </a:moveTo>
                  <a:lnTo>
                    <a:pt x="63046" y="31815"/>
                  </a:lnTo>
                  <a:cubicBezTo>
                    <a:pt x="62912" y="31982"/>
                    <a:pt x="62779" y="32115"/>
                    <a:pt x="62645" y="32249"/>
                  </a:cubicBezTo>
                  <a:cubicBezTo>
                    <a:pt x="59710" y="34784"/>
                    <a:pt x="56508" y="36852"/>
                    <a:pt x="52638" y="37586"/>
                  </a:cubicBezTo>
                  <a:cubicBezTo>
                    <a:pt x="50870" y="37886"/>
                    <a:pt x="49069" y="38220"/>
                    <a:pt x="47301" y="38453"/>
                  </a:cubicBezTo>
                  <a:cubicBezTo>
                    <a:pt x="47193" y="38462"/>
                    <a:pt x="47084" y="38466"/>
                    <a:pt x="46976" y="38466"/>
                  </a:cubicBezTo>
                  <a:cubicBezTo>
                    <a:pt x="46651" y="38466"/>
                    <a:pt x="46325" y="38428"/>
                    <a:pt x="46000" y="38353"/>
                  </a:cubicBezTo>
                  <a:lnTo>
                    <a:pt x="46000" y="38153"/>
                  </a:lnTo>
                  <a:cubicBezTo>
                    <a:pt x="52071" y="37086"/>
                    <a:pt x="57475" y="34284"/>
                    <a:pt x="63046" y="31815"/>
                  </a:cubicBezTo>
                  <a:close/>
                  <a:moveTo>
                    <a:pt x="76722" y="33183"/>
                  </a:moveTo>
                  <a:cubicBezTo>
                    <a:pt x="79891" y="35718"/>
                    <a:pt x="83427" y="37086"/>
                    <a:pt x="87096" y="38353"/>
                  </a:cubicBezTo>
                  <a:cubicBezTo>
                    <a:pt x="85628" y="38887"/>
                    <a:pt x="84094" y="39287"/>
                    <a:pt x="82526" y="39454"/>
                  </a:cubicBezTo>
                  <a:cubicBezTo>
                    <a:pt x="81710" y="39539"/>
                    <a:pt x="81286" y="39629"/>
                    <a:pt x="80991" y="39629"/>
                  </a:cubicBezTo>
                  <a:cubicBezTo>
                    <a:pt x="80478" y="39629"/>
                    <a:pt x="80359" y="39358"/>
                    <a:pt x="79257" y="38320"/>
                  </a:cubicBezTo>
                  <a:cubicBezTo>
                    <a:pt x="78657" y="37753"/>
                    <a:pt x="78056" y="37186"/>
                    <a:pt x="77423" y="36652"/>
                  </a:cubicBezTo>
                  <a:cubicBezTo>
                    <a:pt x="76956" y="36285"/>
                    <a:pt x="76789" y="35718"/>
                    <a:pt x="76989" y="35184"/>
                  </a:cubicBezTo>
                  <a:lnTo>
                    <a:pt x="76989" y="35184"/>
                  </a:lnTo>
                  <a:cubicBezTo>
                    <a:pt x="78857" y="36685"/>
                    <a:pt x="80658" y="38186"/>
                    <a:pt x="82993" y="38853"/>
                  </a:cubicBezTo>
                  <a:cubicBezTo>
                    <a:pt x="82826" y="38753"/>
                    <a:pt x="82660" y="38653"/>
                    <a:pt x="82526" y="38553"/>
                  </a:cubicBezTo>
                  <a:lnTo>
                    <a:pt x="77156" y="34584"/>
                  </a:lnTo>
                  <a:cubicBezTo>
                    <a:pt x="76722" y="34284"/>
                    <a:pt x="76689" y="33850"/>
                    <a:pt x="76722" y="33183"/>
                  </a:cubicBezTo>
                  <a:close/>
                  <a:moveTo>
                    <a:pt x="63236" y="34070"/>
                  </a:moveTo>
                  <a:cubicBezTo>
                    <a:pt x="60844" y="36761"/>
                    <a:pt x="57738" y="38731"/>
                    <a:pt x="54273" y="39754"/>
                  </a:cubicBezTo>
                  <a:cubicBezTo>
                    <a:pt x="55807" y="38853"/>
                    <a:pt x="57408" y="38020"/>
                    <a:pt x="58909" y="37086"/>
                  </a:cubicBezTo>
                  <a:cubicBezTo>
                    <a:pt x="60353" y="36167"/>
                    <a:pt x="61731" y="35120"/>
                    <a:pt x="63236" y="34070"/>
                  </a:cubicBezTo>
                  <a:close/>
                  <a:moveTo>
                    <a:pt x="63913" y="31748"/>
                  </a:moveTo>
                  <a:cubicBezTo>
                    <a:pt x="64013" y="32215"/>
                    <a:pt x="63880" y="32682"/>
                    <a:pt x="63479" y="32983"/>
                  </a:cubicBezTo>
                  <a:cubicBezTo>
                    <a:pt x="62679" y="33783"/>
                    <a:pt x="61845" y="34517"/>
                    <a:pt x="60944" y="35218"/>
                  </a:cubicBezTo>
                  <a:cubicBezTo>
                    <a:pt x="58409" y="36985"/>
                    <a:pt x="55674" y="38553"/>
                    <a:pt x="52838" y="39854"/>
                  </a:cubicBezTo>
                  <a:cubicBezTo>
                    <a:pt x="52625" y="39951"/>
                    <a:pt x="52388" y="40003"/>
                    <a:pt x="52149" y="40003"/>
                  </a:cubicBezTo>
                  <a:cubicBezTo>
                    <a:pt x="51978" y="40003"/>
                    <a:pt x="51805" y="39977"/>
                    <a:pt x="51638" y="39921"/>
                  </a:cubicBezTo>
                  <a:cubicBezTo>
                    <a:pt x="50570" y="39554"/>
                    <a:pt x="49436" y="39254"/>
                    <a:pt x="48369" y="38853"/>
                  </a:cubicBezTo>
                  <a:cubicBezTo>
                    <a:pt x="51237" y="38420"/>
                    <a:pt x="54106" y="38120"/>
                    <a:pt x="56775" y="36885"/>
                  </a:cubicBezTo>
                  <a:cubicBezTo>
                    <a:pt x="59443" y="35584"/>
                    <a:pt x="61845" y="33883"/>
                    <a:pt x="63913" y="31748"/>
                  </a:cubicBezTo>
                  <a:close/>
                  <a:moveTo>
                    <a:pt x="47384" y="39502"/>
                  </a:moveTo>
                  <a:cubicBezTo>
                    <a:pt x="47541" y="39502"/>
                    <a:pt x="47787" y="39604"/>
                    <a:pt x="48168" y="39787"/>
                  </a:cubicBezTo>
                  <a:lnTo>
                    <a:pt x="47134" y="40288"/>
                  </a:lnTo>
                  <a:cubicBezTo>
                    <a:pt x="47114" y="39742"/>
                    <a:pt x="47143" y="39502"/>
                    <a:pt x="47384" y="39502"/>
                  </a:cubicBezTo>
                  <a:close/>
                  <a:moveTo>
                    <a:pt x="77089" y="37052"/>
                  </a:moveTo>
                  <a:lnTo>
                    <a:pt x="80125" y="39654"/>
                  </a:lnTo>
                  <a:cubicBezTo>
                    <a:pt x="79524" y="39821"/>
                    <a:pt x="79057" y="39921"/>
                    <a:pt x="78523" y="40088"/>
                  </a:cubicBezTo>
                  <a:cubicBezTo>
                    <a:pt x="78023" y="40221"/>
                    <a:pt x="77523" y="40421"/>
                    <a:pt x="76922" y="40655"/>
                  </a:cubicBezTo>
                  <a:lnTo>
                    <a:pt x="76922" y="38687"/>
                  </a:lnTo>
                  <a:lnTo>
                    <a:pt x="77923" y="39787"/>
                  </a:lnTo>
                  <a:cubicBezTo>
                    <a:pt x="77756" y="38720"/>
                    <a:pt x="76689" y="38186"/>
                    <a:pt x="77089" y="37052"/>
                  </a:cubicBezTo>
                  <a:close/>
                  <a:moveTo>
                    <a:pt x="63980" y="34784"/>
                  </a:moveTo>
                  <a:lnTo>
                    <a:pt x="63980" y="34817"/>
                  </a:lnTo>
                  <a:cubicBezTo>
                    <a:pt x="63813" y="36252"/>
                    <a:pt x="60711" y="39954"/>
                    <a:pt x="58676" y="41022"/>
                  </a:cubicBezTo>
                  <a:lnTo>
                    <a:pt x="63980" y="34784"/>
                  </a:lnTo>
                  <a:close/>
                  <a:moveTo>
                    <a:pt x="62946" y="35251"/>
                  </a:moveTo>
                  <a:cubicBezTo>
                    <a:pt x="62278" y="36485"/>
                    <a:pt x="61344" y="37452"/>
                    <a:pt x="60410" y="38487"/>
                  </a:cubicBezTo>
                  <a:cubicBezTo>
                    <a:pt x="59476" y="39521"/>
                    <a:pt x="58542" y="40521"/>
                    <a:pt x="57508" y="41655"/>
                  </a:cubicBezTo>
                  <a:lnTo>
                    <a:pt x="53706" y="40621"/>
                  </a:lnTo>
                  <a:cubicBezTo>
                    <a:pt x="57275" y="39587"/>
                    <a:pt x="60377" y="37919"/>
                    <a:pt x="62946" y="35251"/>
                  </a:cubicBezTo>
                  <a:close/>
                  <a:moveTo>
                    <a:pt x="52038" y="40937"/>
                  </a:moveTo>
                  <a:cubicBezTo>
                    <a:pt x="52198" y="40937"/>
                    <a:pt x="52422" y="40981"/>
                    <a:pt x="52738" y="41055"/>
                  </a:cubicBezTo>
                  <a:lnTo>
                    <a:pt x="51571" y="41689"/>
                  </a:lnTo>
                  <a:cubicBezTo>
                    <a:pt x="51639" y="41142"/>
                    <a:pt x="51692" y="40937"/>
                    <a:pt x="52038" y="40937"/>
                  </a:cubicBezTo>
                  <a:close/>
                  <a:moveTo>
                    <a:pt x="64146" y="40588"/>
                  </a:moveTo>
                  <a:cubicBezTo>
                    <a:pt x="64513" y="41489"/>
                    <a:pt x="64313" y="41922"/>
                    <a:pt x="63479" y="41922"/>
                  </a:cubicBezTo>
                  <a:lnTo>
                    <a:pt x="64146" y="40588"/>
                  </a:lnTo>
                  <a:close/>
                  <a:moveTo>
                    <a:pt x="64146" y="36018"/>
                  </a:moveTo>
                  <a:cubicBezTo>
                    <a:pt x="64180" y="36218"/>
                    <a:pt x="64180" y="36385"/>
                    <a:pt x="64146" y="36585"/>
                  </a:cubicBezTo>
                  <a:cubicBezTo>
                    <a:pt x="63479" y="38386"/>
                    <a:pt x="62745" y="40154"/>
                    <a:pt x="61445" y="41655"/>
                  </a:cubicBezTo>
                  <a:cubicBezTo>
                    <a:pt x="61256" y="41924"/>
                    <a:pt x="60939" y="42085"/>
                    <a:pt x="60613" y="42085"/>
                  </a:cubicBezTo>
                  <a:cubicBezTo>
                    <a:pt x="60534" y="42085"/>
                    <a:pt x="60455" y="42075"/>
                    <a:pt x="60377" y="42056"/>
                  </a:cubicBezTo>
                  <a:cubicBezTo>
                    <a:pt x="59843" y="41956"/>
                    <a:pt x="59310" y="41922"/>
                    <a:pt x="58743" y="41789"/>
                  </a:cubicBezTo>
                  <a:cubicBezTo>
                    <a:pt x="59877" y="41122"/>
                    <a:pt x="60877" y="40254"/>
                    <a:pt x="61711" y="39254"/>
                  </a:cubicBezTo>
                  <a:cubicBezTo>
                    <a:pt x="62512" y="38220"/>
                    <a:pt x="63279" y="37186"/>
                    <a:pt x="64146" y="36018"/>
                  </a:cubicBezTo>
                  <a:close/>
                  <a:moveTo>
                    <a:pt x="64380" y="38186"/>
                  </a:moveTo>
                  <a:cubicBezTo>
                    <a:pt x="64313" y="38620"/>
                    <a:pt x="64213" y="39054"/>
                    <a:pt x="64080" y="39454"/>
                  </a:cubicBezTo>
                  <a:cubicBezTo>
                    <a:pt x="63846" y="40088"/>
                    <a:pt x="63546" y="40721"/>
                    <a:pt x="63279" y="41322"/>
                  </a:cubicBezTo>
                  <a:cubicBezTo>
                    <a:pt x="62993" y="41972"/>
                    <a:pt x="62930" y="42115"/>
                    <a:pt x="62442" y="42115"/>
                  </a:cubicBezTo>
                  <a:cubicBezTo>
                    <a:pt x="62304" y="42115"/>
                    <a:pt x="62132" y="42104"/>
                    <a:pt x="61912" y="42089"/>
                  </a:cubicBezTo>
                  <a:lnTo>
                    <a:pt x="64247" y="38186"/>
                  </a:lnTo>
                  <a:close/>
                  <a:moveTo>
                    <a:pt x="42564" y="52030"/>
                  </a:moveTo>
                  <a:lnTo>
                    <a:pt x="42564" y="52964"/>
                  </a:lnTo>
                  <a:cubicBezTo>
                    <a:pt x="42331" y="52697"/>
                    <a:pt x="41897" y="52430"/>
                    <a:pt x="42564" y="52030"/>
                  </a:cubicBezTo>
                  <a:close/>
                  <a:moveTo>
                    <a:pt x="37297" y="52599"/>
                  </a:moveTo>
                  <a:cubicBezTo>
                    <a:pt x="37663" y="52599"/>
                    <a:pt x="37944" y="52877"/>
                    <a:pt x="38195" y="53264"/>
                  </a:cubicBezTo>
                  <a:lnTo>
                    <a:pt x="36727" y="52797"/>
                  </a:lnTo>
                  <a:cubicBezTo>
                    <a:pt x="36939" y="52659"/>
                    <a:pt x="37127" y="52599"/>
                    <a:pt x="37297" y="52599"/>
                  </a:cubicBezTo>
                  <a:close/>
                  <a:moveTo>
                    <a:pt x="23851" y="51913"/>
                  </a:moveTo>
                  <a:cubicBezTo>
                    <a:pt x="24718" y="51913"/>
                    <a:pt x="25586" y="51929"/>
                    <a:pt x="26453" y="51963"/>
                  </a:cubicBezTo>
                  <a:cubicBezTo>
                    <a:pt x="28855" y="52063"/>
                    <a:pt x="31256" y="52296"/>
                    <a:pt x="33658" y="52497"/>
                  </a:cubicBezTo>
                  <a:cubicBezTo>
                    <a:pt x="34225" y="52563"/>
                    <a:pt x="34792" y="52663"/>
                    <a:pt x="35326" y="52863"/>
                  </a:cubicBezTo>
                  <a:cubicBezTo>
                    <a:pt x="36293" y="53164"/>
                    <a:pt x="37194" y="53531"/>
                    <a:pt x="38095" y="53964"/>
                  </a:cubicBezTo>
                  <a:cubicBezTo>
                    <a:pt x="37294" y="53898"/>
                    <a:pt x="36527" y="53831"/>
                    <a:pt x="35760" y="53797"/>
                  </a:cubicBezTo>
                  <a:cubicBezTo>
                    <a:pt x="33458" y="53631"/>
                    <a:pt x="31190" y="53464"/>
                    <a:pt x="28921" y="53330"/>
                  </a:cubicBezTo>
                  <a:cubicBezTo>
                    <a:pt x="28688" y="53314"/>
                    <a:pt x="28463" y="53305"/>
                    <a:pt x="28237" y="53305"/>
                  </a:cubicBezTo>
                  <a:cubicBezTo>
                    <a:pt x="28012" y="53305"/>
                    <a:pt x="27787" y="53314"/>
                    <a:pt x="27554" y="53330"/>
                  </a:cubicBezTo>
                  <a:cubicBezTo>
                    <a:pt x="27080" y="53359"/>
                    <a:pt x="26607" y="53374"/>
                    <a:pt x="26133" y="53374"/>
                  </a:cubicBezTo>
                  <a:cubicBezTo>
                    <a:pt x="24939" y="53374"/>
                    <a:pt x="23744" y="53279"/>
                    <a:pt x="22550" y="53064"/>
                  </a:cubicBezTo>
                  <a:cubicBezTo>
                    <a:pt x="21216" y="52897"/>
                    <a:pt x="19882" y="52897"/>
                    <a:pt x="18514" y="52797"/>
                  </a:cubicBezTo>
                  <a:lnTo>
                    <a:pt x="18080" y="52797"/>
                  </a:lnTo>
                  <a:lnTo>
                    <a:pt x="18080" y="52763"/>
                  </a:lnTo>
                  <a:cubicBezTo>
                    <a:pt x="18962" y="52228"/>
                    <a:pt x="19993" y="51960"/>
                    <a:pt x="21060" y="51960"/>
                  </a:cubicBezTo>
                  <a:cubicBezTo>
                    <a:pt x="21123" y="51960"/>
                    <a:pt x="21186" y="51961"/>
                    <a:pt x="21249" y="51963"/>
                  </a:cubicBezTo>
                  <a:cubicBezTo>
                    <a:pt x="22116" y="51929"/>
                    <a:pt x="22984" y="51913"/>
                    <a:pt x="23851" y="51913"/>
                  </a:cubicBezTo>
                  <a:close/>
                  <a:moveTo>
                    <a:pt x="41664" y="52196"/>
                  </a:moveTo>
                  <a:lnTo>
                    <a:pt x="42197" y="53964"/>
                  </a:lnTo>
                  <a:lnTo>
                    <a:pt x="39963" y="52430"/>
                  </a:lnTo>
                  <a:lnTo>
                    <a:pt x="41664" y="52196"/>
                  </a:lnTo>
                  <a:close/>
                  <a:moveTo>
                    <a:pt x="45733" y="51563"/>
                  </a:moveTo>
                  <a:lnTo>
                    <a:pt x="45733" y="51563"/>
                  </a:lnTo>
                  <a:cubicBezTo>
                    <a:pt x="45433" y="51829"/>
                    <a:pt x="45166" y="52163"/>
                    <a:pt x="44899" y="52497"/>
                  </a:cubicBezTo>
                  <a:cubicBezTo>
                    <a:pt x="44566" y="52964"/>
                    <a:pt x="44266" y="53464"/>
                    <a:pt x="43999" y="53964"/>
                  </a:cubicBezTo>
                  <a:cubicBezTo>
                    <a:pt x="43865" y="54231"/>
                    <a:pt x="43821" y="54320"/>
                    <a:pt x="43608" y="54320"/>
                  </a:cubicBezTo>
                  <a:cubicBezTo>
                    <a:pt x="43502" y="54320"/>
                    <a:pt x="43354" y="54298"/>
                    <a:pt x="43131" y="54264"/>
                  </a:cubicBezTo>
                  <a:lnTo>
                    <a:pt x="43031" y="52030"/>
                  </a:lnTo>
                  <a:lnTo>
                    <a:pt x="45733" y="51563"/>
                  </a:lnTo>
                  <a:close/>
                  <a:moveTo>
                    <a:pt x="38545" y="52454"/>
                  </a:moveTo>
                  <a:cubicBezTo>
                    <a:pt x="38771" y="52454"/>
                    <a:pt x="39011" y="52509"/>
                    <a:pt x="39229" y="52563"/>
                  </a:cubicBezTo>
                  <a:cubicBezTo>
                    <a:pt x="40163" y="53097"/>
                    <a:pt x="41130" y="53631"/>
                    <a:pt x="41764" y="54665"/>
                  </a:cubicBezTo>
                  <a:cubicBezTo>
                    <a:pt x="41697" y="54665"/>
                    <a:pt x="41609" y="54670"/>
                    <a:pt x="41525" y="54670"/>
                  </a:cubicBezTo>
                  <a:cubicBezTo>
                    <a:pt x="41400" y="54670"/>
                    <a:pt x="41283" y="54658"/>
                    <a:pt x="41263" y="54598"/>
                  </a:cubicBezTo>
                  <a:cubicBezTo>
                    <a:pt x="40630" y="53664"/>
                    <a:pt x="39596" y="53330"/>
                    <a:pt x="38662" y="52830"/>
                  </a:cubicBezTo>
                  <a:cubicBezTo>
                    <a:pt x="38528" y="52763"/>
                    <a:pt x="38428" y="52630"/>
                    <a:pt x="38395" y="52463"/>
                  </a:cubicBezTo>
                  <a:cubicBezTo>
                    <a:pt x="38444" y="52457"/>
                    <a:pt x="38494" y="52454"/>
                    <a:pt x="38545" y="52454"/>
                  </a:cubicBezTo>
                  <a:close/>
                  <a:moveTo>
                    <a:pt x="48326" y="51148"/>
                  </a:moveTo>
                  <a:cubicBezTo>
                    <a:pt x="48459" y="51148"/>
                    <a:pt x="48596" y="51153"/>
                    <a:pt x="48735" y="51162"/>
                  </a:cubicBezTo>
                  <a:lnTo>
                    <a:pt x="48735" y="51196"/>
                  </a:lnTo>
                  <a:cubicBezTo>
                    <a:pt x="48168" y="51629"/>
                    <a:pt x="47701" y="52030"/>
                    <a:pt x="47168" y="52363"/>
                  </a:cubicBezTo>
                  <a:cubicBezTo>
                    <a:pt x="46334" y="52897"/>
                    <a:pt x="45633" y="53531"/>
                    <a:pt x="45066" y="54331"/>
                  </a:cubicBezTo>
                  <a:cubicBezTo>
                    <a:pt x="44958" y="54483"/>
                    <a:pt x="44850" y="54690"/>
                    <a:pt x="44660" y="54690"/>
                  </a:cubicBezTo>
                  <a:cubicBezTo>
                    <a:pt x="44557" y="54690"/>
                    <a:pt x="44430" y="54629"/>
                    <a:pt x="44266" y="54465"/>
                  </a:cubicBezTo>
                  <a:cubicBezTo>
                    <a:pt x="44399" y="54164"/>
                    <a:pt x="44566" y="53864"/>
                    <a:pt x="44733" y="53597"/>
                  </a:cubicBezTo>
                  <a:cubicBezTo>
                    <a:pt x="44966" y="53264"/>
                    <a:pt x="45300" y="52964"/>
                    <a:pt x="45500" y="52630"/>
                  </a:cubicBezTo>
                  <a:cubicBezTo>
                    <a:pt x="46162" y="51576"/>
                    <a:pt x="47096" y="51148"/>
                    <a:pt x="48326" y="51148"/>
                  </a:cubicBezTo>
                  <a:close/>
                  <a:moveTo>
                    <a:pt x="17338" y="53029"/>
                  </a:moveTo>
                  <a:cubicBezTo>
                    <a:pt x="17363" y="53029"/>
                    <a:pt x="17388" y="53029"/>
                    <a:pt x="17413" y="53030"/>
                  </a:cubicBezTo>
                  <a:cubicBezTo>
                    <a:pt x="19648" y="53097"/>
                    <a:pt x="21850" y="53330"/>
                    <a:pt x="24051" y="53697"/>
                  </a:cubicBezTo>
                  <a:cubicBezTo>
                    <a:pt x="24460" y="53762"/>
                    <a:pt x="24870" y="53799"/>
                    <a:pt x="25288" y="53799"/>
                  </a:cubicBezTo>
                  <a:cubicBezTo>
                    <a:pt x="25517" y="53799"/>
                    <a:pt x="25750" y="53788"/>
                    <a:pt x="25986" y="53764"/>
                  </a:cubicBezTo>
                  <a:cubicBezTo>
                    <a:pt x="26468" y="53720"/>
                    <a:pt x="26948" y="53702"/>
                    <a:pt x="27428" y="53702"/>
                  </a:cubicBezTo>
                  <a:cubicBezTo>
                    <a:pt x="29137" y="53702"/>
                    <a:pt x="30830" y="53934"/>
                    <a:pt x="32524" y="54064"/>
                  </a:cubicBezTo>
                  <a:cubicBezTo>
                    <a:pt x="33992" y="54131"/>
                    <a:pt x="35493" y="54231"/>
                    <a:pt x="36960" y="54365"/>
                  </a:cubicBezTo>
                  <a:cubicBezTo>
                    <a:pt x="37803" y="54462"/>
                    <a:pt x="38678" y="54496"/>
                    <a:pt x="39400" y="55111"/>
                  </a:cubicBezTo>
                  <a:lnTo>
                    <a:pt x="39400" y="55111"/>
                  </a:lnTo>
                  <a:cubicBezTo>
                    <a:pt x="38773" y="54977"/>
                    <a:pt x="38147" y="54931"/>
                    <a:pt x="37520" y="54931"/>
                  </a:cubicBezTo>
                  <a:cubicBezTo>
                    <a:pt x="36277" y="54931"/>
                    <a:pt x="35034" y="55110"/>
                    <a:pt x="33791" y="55132"/>
                  </a:cubicBezTo>
                  <a:cubicBezTo>
                    <a:pt x="33597" y="55135"/>
                    <a:pt x="33402" y="55136"/>
                    <a:pt x="33207" y="55136"/>
                  </a:cubicBezTo>
                  <a:cubicBezTo>
                    <a:pt x="31034" y="55136"/>
                    <a:pt x="28863" y="54963"/>
                    <a:pt x="26720" y="54565"/>
                  </a:cubicBezTo>
                  <a:cubicBezTo>
                    <a:pt x="25344" y="54312"/>
                    <a:pt x="23952" y="54186"/>
                    <a:pt x="22555" y="54186"/>
                  </a:cubicBezTo>
                  <a:cubicBezTo>
                    <a:pt x="21920" y="54186"/>
                    <a:pt x="21285" y="54212"/>
                    <a:pt x="20649" y="54264"/>
                  </a:cubicBezTo>
                  <a:cubicBezTo>
                    <a:pt x="18814" y="54431"/>
                    <a:pt x="17013" y="54498"/>
                    <a:pt x="15145" y="54598"/>
                  </a:cubicBezTo>
                  <a:cubicBezTo>
                    <a:pt x="15503" y="53655"/>
                    <a:pt x="16367" y="53029"/>
                    <a:pt x="17338" y="53029"/>
                  </a:cubicBezTo>
                  <a:close/>
                  <a:moveTo>
                    <a:pt x="21995" y="54644"/>
                  </a:moveTo>
                  <a:cubicBezTo>
                    <a:pt x="23083" y="54644"/>
                    <a:pt x="24178" y="54684"/>
                    <a:pt x="25285" y="54798"/>
                  </a:cubicBezTo>
                  <a:cubicBezTo>
                    <a:pt x="22718" y="55387"/>
                    <a:pt x="20217" y="55494"/>
                    <a:pt x="17700" y="55494"/>
                  </a:cubicBezTo>
                  <a:cubicBezTo>
                    <a:pt x="16653" y="55494"/>
                    <a:pt x="15603" y="55475"/>
                    <a:pt x="14544" y="55465"/>
                  </a:cubicBezTo>
                  <a:lnTo>
                    <a:pt x="14778" y="54865"/>
                  </a:lnTo>
                  <a:cubicBezTo>
                    <a:pt x="17194" y="54842"/>
                    <a:pt x="19578" y="54644"/>
                    <a:pt x="21995" y="54644"/>
                  </a:cubicBezTo>
                  <a:close/>
                  <a:moveTo>
                    <a:pt x="39482" y="55174"/>
                  </a:moveTo>
                  <a:lnTo>
                    <a:pt x="40163" y="55499"/>
                  </a:lnTo>
                  <a:lnTo>
                    <a:pt x="40063" y="55665"/>
                  </a:lnTo>
                  <a:cubicBezTo>
                    <a:pt x="39777" y="55634"/>
                    <a:pt x="39612" y="55451"/>
                    <a:pt x="39482" y="55174"/>
                  </a:cubicBezTo>
                  <a:close/>
                  <a:moveTo>
                    <a:pt x="51473" y="50879"/>
                  </a:moveTo>
                  <a:cubicBezTo>
                    <a:pt x="52703" y="50879"/>
                    <a:pt x="53945" y="51018"/>
                    <a:pt x="55140" y="51296"/>
                  </a:cubicBezTo>
                  <a:cubicBezTo>
                    <a:pt x="54506" y="51563"/>
                    <a:pt x="53872" y="51829"/>
                    <a:pt x="53205" y="52030"/>
                  </a:cubicBezTo>
                  <a:cubicBezTo>
                    <a:pt x="51871" y="52430"/>
                    <a:pt x="50637" y="53097"/>
                    <a:pt x="49603" y="53998"/>
                  </a:cubicBezTo>
                  <a:cubicBezTo>
                    <a:pt x="48602" y="54832"/>
                    <a:pt x="47435" y="55432"/>
                    <a:pt x="46167" y="55732"/>
                  </a:cubicBezTo>
                  <a:cubicBezTo>
                    <a:pt x="46067" y="55749"/>
                    <a:pt x="45958" y="55757"/>
                    <a:pt x="45850" y="55757"/>
                  </a:cubicBezTo>
                  <a:cubicBezTo>
                    <a:pt x="45742" y="55757"/>
                    <a:pt x="45633" y="55749"/>
                    <a:pt x="45533" y="55732"/>
                  </a:cubicBezTo>
                  <a:cubicBezTo>
                    <a:pt x="45633" y="55532"/>
                    <a:pt x="45667" y="55432"/>
                    <a:pt x="45700" y="55432"/>
                  </a:cubicBezTo>
                  <a:cubicBezTo>
                    <a:pt x="47068" y="54865"/>
                    <a:pt x="48135" y="53898"/>
                    <a:pt x="49269" y="52964"/>
                  </a:cubicBezTo>
                  <a:cubicBezTo>
                    <a:pt x="49870" y="52530"/>
                    <a:pt x="50503" y="52130"/>
                    <a:pt x="51171" y="51829"/>
                  </a:cubicBezTo>
                  <a:cubicBezTo>
                    <a:pt x="51537" y="51629"/>
                    <a:pt x="51938" y="51396"/>
                    <a:pt x="52271" y="51129"/>
                  </a:cubicBezTo>
                  <a:lnTo>
                    <a:pt x="52271" y="51129"/>
                  </a:lnTo>
                  <a:cubicBezTo>
                    <a:pt x="50904" y="51296"/>
                    <a:pt x="49636" y="51896"/>
                    <a:pt x="48602" y="52797"/>
                  </a:cubicBezTo>
                  <a:cubicBezTo>
                    <a:pt x="47735" y="53664"/>
                    <a:pt x="46734" y="54398"/>
                    <a:pt x="45633" y="54965"/>
                  </a:cubicBezTo>
                  <a:cubicBezTo>
                    <a:pt x="45500" y="55032"/>
                    <a:pt x="45366" y="55098"/>
                    <a:pt x="45033" y="55232"/>
                  </a:cubicBezTo>
                  <a:cubicBezTo>
                    <a:pt x="45100" y="55032"/>
                    <a:pt x="45233" y="54832"/>
                    <a:pt x="45366" y="54631"/>
                  </a:cubicBezTo>
                  <a:cubicBezTo>
                    <a:pt x="45967" y="54098"/>
                    <a:pt x="46567" y="53531"/>
                    <a:pt x="47234" y="52964"/>
                  </a:cubicBezTo>
                  <a:cubicBezTo>
                    <a:pt x="47768" y="52563"/>
                    <a:pt x="48268" y="52130"/>
                    <a:pt x="48769" y="51663"/>
                  </a:cubicBezTo>
                  <a:cubicBezTo>
                    <a:pt x="49223" y="51178"/>
                    <a:pt x="49869" y="50886"/>
                    <a:pt x="50534" y="50886"/>
                  </a:cubicBezTo>
                  <a:cubicBezTo>
                    <a:pt x="50601" y="50886"/>
                    <a:pt x="50669" y="50889"/>
                    <a:pt x="50737" y="50895"/>
                  </a:cubicBezTo>
                  <a:cubicBezTo>
                    <a:pt x="50982" y="50884"/>
                    <a:pt x="51227" y="50879"/>
                    <a:pt x="51473" y="50879"/>
                  </a:cubicBezTo>
                  <a:close/>
                  <a:moveTo>
                    <a:pt x="56977" y="51273"/>
                  </a:moveTo>
                  <a:cubicBezTo>
                    <a:pt x="57165" y="51273"/>
                    <a:pt x="57355" y="51292"/>
                    <a:pt x="57542" y="51329"/>
                  </a:cubicBezTo>
                  <a:cubicBezTo>
                    <a:pt x="58075" y="51396"/>
                    <a:pt x="58643" y="51429"/>
                    <a:pt x="59310" y="51529"/>
                  </a:cubicBezTo>
                  <a:cubicBezTo>
                    <a:pt x="59143" y="51629"/>
                    <a:pt x="58976" y="51763"/>
                    <a:pt x="58809" y="51863"/>
                  </a:cubicBezTo>
                  <a:cubicBezTo>
                    <a:pt x="57175" y="52563"/>
                    <a:pt x="55507" y="53097"/>
                    <a:pt x="53772" y="53464"/>
                  </a:cubicBezTo>
                  <a:cubicBezTo>
                    <a:pt x="52605" y="53764"/>
                    <a:pt x="51504" y="54231"/>
                    <a:pt x="50503" y="54898"/>
                  </a:cubicBezTo>
                  <a:cubicBezTo>
                    <a:pt x="49403" y="55599"/>
                    <a:pt x="48302" y="56199"/>
                    <a:pt x="47001" y="56433"/>
                  </a:cubicBezTo>
                  <a:cubicBezTo>
                    <a:pt x="46734" y="56499"/>
                    <a:pt x="46467" y="56499"/>
                    <a:pt x="46234" y="56499"/>
                  </a:cubicBezTo>
                  <a:lnTo>
                    <a:pt x="46134" y="56266"/>
                  </a:lnTo>
                  <a:cubicBezTo>
                    <a:pt x="46200" y="56233"/>
                    <a:pt x="46300" y="56199"/>
                    <a:pt x="46400" y="56166"/>
                  </a:cubicBezTo>
                  <a:cubicBezTo>
                    <a:pt x="47935" y="55732"/>
                    <a:pt x="49403" y="54998"/>
                    <a:pt x="50670" y="53998"/>
                  </a:cubicBezTo>
                  <a:cubicBezTo>
                    <a:pt x="51638" y="53230"/>
                    <a:pt x="52805" y="52863"/>
                    <a:pt x="53939" y="52396"/>
                  </a:cubicBezTo>
                  <a:cubicBezTo>
                    <a:pt x="54506" y="52196"/>
                    <a:pt x="55073" y="51963"/>
                    <a:pt x="55607" y="51663"/>
                  </a:cubicBezTo>
                  <a:cubicBezTo>
                    <a:pt x="56015" y="51398"/>
                    <a:pt x="56493" y="51273"/>
                    <a:pt x="56977" y="51273"/>
                  </a:cubicBezTo>
                  <a:close/>
                  <a:moveTo>
                    <a:pt x="38267" y="56686"/>
                  </a:moveTo>
                  <a:cubicBezTo>
                    <a:pt x="38621" y="56686"/>
                    <a:pt x="38975" y="56709"/>
                    <a:pt x="39329" y="56733"/>
                  </a:cubicBezTo>
                  <a:cubicBezTo>
                    <a:pt x="38859" y="57109"/>
                    <a:pt x="37626" y="57303"/>
                    <a:pt x="36111" y="57303"/>
                  </a:cubicBezTo>
                  <a:cubicBezTo>
                    <a:pt x="35476" y="57303"/>
                    <a:pt x="34791" y="57269"/>
                    <a:pt x="34092" y="57200"/>
                  </a:cubicBezTo>
                  <a:cubicBezTo>
                    <a:pt x="35359" y="57033"/>
                    <a:pt x="36593" y="56833"/>
                    <a:pt x="37828" y="56700"/>
                  </a:cubicBezTo>
                  <a:cubicBezTo>
                    <a:pt x="37974" y="56690"/>
                    <a:pt x="38121" y="56686"/>
                    <a:pt x="38267" y="56686"/>
                  </a:cubicBezTo>
                  <a:close/>
                  <a:moveTo>
                    <a:pt x="61024" y="51690"/>
                  </a:moveTo>
                  <a:cubicBezTo>
                    <a:pt x="61075" y="51690"/>
                    <a:pt x="61126" y="51692"/>
                    <a:pt x="61178" y="51696"/>
                  </a:cubicBezTo>
                  <a:cubicBezTo>
                    <a:pt x="62045" y="51863"/>
                    <a:pt x="62946" y="52063"/>
                    <a:pt x="63813" y="52263"/>
                  </a:cubicBezTo>
                  <a:cubicBezTo>
                    <a:pt x="64080" y="52363"/>
                    <a:pt x="64280" y="52563"/>
                    <a:pt x="64380" y="52830"/>
                  </a:cubicBezTo>
                  <a:cubicBezTo>
                    <a:pt x="63746" y="52897"/>
                    <a:pt x="63146" y="52997"/>
                    <a:pt x="62512" y="53030"/>
                  </a:cubicBezTo>
                  <a:cubicBezTo>
                    <a:pt x="61211" y="53130"/>
                    <a:pt x="59943" y="53431"/>
                    <a:pt x="58743" y="53898"/>
                  </a:cubicBezTo>
                  <a:cubicBezTo>
                    <a:pt x="57375" y="54465"/>
                    <a:pt x="55907" y="54898"/>
                    <a:pt x="54473" y="55365"/>
                  </a:cubicBezTo>
                  <a:cubicBezTo>
                    <a:pt x="53172" y="55799"/>
                    <a:pt x="51871" y="56166"/>
                    <a:pt x="50637" y="56633"/>
                  </a:cubicBezTo>
                  <a:cubicBezTo>
                    <a:pt x="49503" y="57066"/>
                    <a:pt x="48402" y="57467"/>
                    <a:pt x="47168" y="57467"/>
                  </a:cubicBezTo>
                  <a:cubicBezTo>
                    <a:pt x="47138" y="57467"/>
                    <a:pt x="47108" y="57467"/>
                    <a:pt x="47077" y="57467"/>
                  </a:cubicBezTo>
                  <a:cubicBezTo>
                    <a:pt x="46830" y="57467"/>
                    <a:pt x="46564" y="57441"/>
                    <a:pt x="46534" y="56966"/>
                  </a:cubicBezTo>
                  <a:lnTo>
                    <a:pt x="46534" y="56933"/>
                  </a:lnTo>
                  <a:cubicBezTo>
                    <a:pt x="48235" y="56866"/>
                    <a:pt x="49669" y="56132"/>
                    <a:pt x="51070" y="55299"/>
                  </a:cubicBezTo>
                  <a:cubicBezTo>
                    <a:pt x="52071" y="54665"/>
                    <a:pt x="53172" y="54198"/>
                    <a:pt x="54339" y="53931"/>
                  </a:cubicBezTo>
                  <a:cubicBezTo>
                    <a:pt x="56308" y="53431"/>
                    <a:pt x="58209" y="52763"/>
                    <a:pt x="60077" y="51929"/>
                  </a:cubicBezTo>
                  <a:cubicBezTo>
                    <a:pt x="60367" y="51784"/>
                    <a:pt x="60683" y="51690"/>
                    <a:pt x="61024" y="51690"/>
                  </a:cubicBezTo>
                  <a:close/>
                  <a:moveTo>
                    <a:pt x="64547" y="53197"/>
                  </a:moveTo>
                  <a:lnTo>
                    <a:pt x="64547" y="55599"/>
                  </a:lnTo>
                  <a:cubicBezTo>
                    <a:pt x="62312" y="55699"/>
                    <a:pt x="60110" y="55832"/>
                    <a:pt x="57942" y="55932"/>
                  </a:cubicBezTo>
                  <a:cubicBezTo>
                    <a:pt x="56474" y="56032"/>
                    <a:pt x="55040" y="56333"/>
                    <a:pt x="53706" y="56866"/>
                  </a:cubicBezTo>
                  <a:cubicBezTo>
                    <a:pt x="52665" y="57293"/>
                    <a:pt x="51560" y="57507"/>
                    <a:pt x="50460" y="57507"/>
                  </a:cubicBezTo>
                  <a:cubicBezTo>
                    <a:pt x="50185" y="57507"/>
                    <a:pt x="49910" y="57493"/>
                    <a:pt x="49636" y="57467"/>
                  </a:cubicBezTo>
                  <a:cubicBezTo>
                    <a:pt x="50904" y="57033"/>
                    <a:pt x="52138" y="56499"/>
                    <a:pt x="53405" y="56132"/>
                  </a:cubicBezTo>
                  <a:cubicBezTo>
                    <a:pt x="55540" y="55565"/>
                    <a:pt x="57608" y="54898"/>
                    <a:pt x="59643" y="54064"/>
                  </a:cubicBezTo>
                  <a:cubicBezTo>
                    <a:pt x="60144" y="53864"/>
                    <a:pt x="60611" y="53731"/>
                    <a:pt x="61144" y="53664"/>
                  </a:cubicBezTo>
                  <a:cubicBezTo>
                    <a:pt x="62245" y="53464"/>
                    <a:pt x="63346" y="53364"/>
                    <a:pt x="64547" y="53197"/>
                  </a:cubicBezTo>
                  <a:close/>
                  <a:moveTo>
                    <a:pt x="27147" y="55212"/>
                  </a:moveTo>
                  <a:cubicBezTo>
                    <a:pt x="27939" y="55212"/>
                    <a:pt x="28734" y="55263"/>
                    <a:pt x="29522" y="55365"/>
                  </a:cubicBezTo>
                  <a:cubicBezTo>
                    <a:pt x="30686" y="55521"/>
                    <a:pt x="31851" y="55575"/>
                    <a:pt x="33015" y="55575"/>
                  </a:cubicBezTo>
                  <a:cubicBezTo>
                    <a:pt x="34353" y="55575"/>
                    <a:pt x="35690" y="55503"/>
                    <a:pt x="37027" y="55432"/>
                  </a:cubicBezTo>
                  <a:cubicBezTo>
                    <a:pt x="37179" y="55423"/>
                    <a:pt x="37331" y="55419"/>
                    <a:pt x="37484" y="55419"/>
                  </a:cubicBezTo>
                  <a:cubicBezTo>
                    <a:pt x="37900" y="55419"/>
                    <a:pt x="38322" y="55450"/>
                    <a:pt x="38762" y="55499"/>
                  </a:cubicBezTo>
                  <a:cubicBezTo>
                    <a:pt x="38782" y="55497"/>
                    <a:pt x="38802" y="55496"/>
                    <a:pt x="38822" y="55496"/>
                  </a:cubicBezTo>
                  <a:cubicBezTo>
                    <a:pt x="39232" y="55496"/>
                    <a:pt x="39599" y="55819"/>
                    <a:pt x="39662" y="56233"/>
                  </a:cubicBezTo>
                  <a:lnTo>
                    <a:pt x="39696" y="56266"/>
                  </a:lnTo>
                  <a:cubicBezTo>
                    <a:pt x="39601" y="56290"/>
                    <a:pt x="39490" y="56313"/>
                    <a:pt x="39386" y="56313"/>
                  </a:cubicBezTo>
                  <a:cubicBezTo>
                    <a:pt x="39343" y="56313"/>
                    <a:pt x="39301" y="56309"/>
                    <a:pt x="39262" y="56299"/>
                  </a:cubicBezTo>
                  <a:cubicBezTo>
                    <a:pt x="38678" y="56161"/>
                    <a:pt x="38087" y="56093"/>
                    <a:pt x="37496" y="56093"/>
                  </a:cubicBezTo>
                  <a:cubicBezTo>
                    <a:pt x="36803" y="56093"/>
                    <a:pt x="36110" y="56186"/>
                    <a:pt x="35426" y="56366"/>
                  </a:cubicBezTo>
                  <a:cubicBezTo>
                    <a:pt x="33568" y="56738"/>
                    <a:pt x="31667" y="56940"/>
                    <a:pt x="29775" y="56940"/>
                  </a:cubicBezTo>
                  <a:cubicBezTo>
                    <a:pt x="29289" y="56940"/>
                    <a:pt x="28804" y="56927"/>
                    <a:pt x="28321" y="56900"/>
                  </a:cubicBezTo>
                  <a:cubicBezTo>
                    <a:pt x="28097" y="56891"/>
                    <a:pt x="27874" y="56887"/>
                    <a:pt x="27649" y="56887"/>
                  </a:cubicBezTo>
                  <a:cubicBezTo>
                    <a:pt x="26066" y="56887"/>
                    <a:pt x="24470" y="57095"/>
                    <a:pt x="22950" y="57533"/>
                  </a:cubicBezTo>
                  <a:cubicBezTo>
                    <a:pt x="21637" y="57847"/>
                    <a:pt x="20300" y="58015"/>
                    <a:pt x="18938" y="58015"/>
                  </a:cubicBezTo>
                  <a:cubicBezTo>
                    <a:pt x="18709" y="58015"/>
                    <a:pt x="18478" y="58010"/>
                    <a:pt x="18247" y="58000"/>
                  </a:cubicBezTo>
                  <a:cubicBezTo>
                    <a:pt x="17863" y="57984"/>
                    <a:pt x="17480" y="57975"/>
                    <a:pt x="17096" y="57975"/>
                  </a:cubicBezTo>
                  <a:cubicBezTo>
                    <a:pt x="16713" y="57975"/>
                    <a:pt x="16329" y="57984"/>
                    <a:pt x="15945" y="58000"/>
                  </a:cubicBezTo>
                  <a:cubicBezTo>
                    <a:pt x="14745" y="58000"/>
                    <a:pt x="14278" y="57600"/>
                    <a:pt x="14278" y="56333"/>
                  </a:cubicBezTo>
                  <a:cubicBezTo>
                    <a:pt x="14278" y="56199"/>
                    <a:pt x="14311" y="56066"/>
                    <a:pt x="14344" y="55932"/>
                  </a:cubicBezTo>
                  <a:cubicBezTo>
                    <a:pt x="14678" y="55932"/>
                    <a:pt x="15011" y="55866"/>
                    <a:pt x="15345" y="55866"/>
                  </a:cubicBezTo>
                  <a:cubicBezTo>
                    <a:pt x="16409" y="55891"/>
                    <a:pt x="17454" y="55955"/>
                    <a:pt x="18509" y="55955"/>
                  </a:cubicBezTo>
                  <a:cubicBezTo>
                    <a:pt x="18843" y="55955"/>
                    <a:pt x="19178" y="55948"/>
                    <a:pt x="19515" y="55932"/>
                  </a:cubicBezTo>
                  <a:cubicBezTo>
                    <a:pt x="21049" y="55866"/>
                    <a:pt x="22583" y="55699"/>
                    <a:pt x="24118" y="55465"/>
                  </a:cubicBezTo>
                  <a:cubicBezTo>
                    <a:pt x="25112" y="55296"/>
                    <a:pt x="26128" y="55212"/>
                    <a:pt x="27147" y="55212"/>
                  </a:cubicBezTo>
                  <a:close/>
                  <a:moveTo>
                    <a:pt x="64547" y="56032"/>
                  </a:moveTo>
                  <a:lnTo>
                    <a:pt x="64413" y="58234"/>
                  </a:lnTo>
                  <a:cubicBezTo>
                    <a:pt x="63676" y="57760"/>
                    <a:pt x="62792" y="57514"/>
                    <a:pt x="61911" y="57514"/>
                  </a:cubicBezTo>
                  <a:cubicBezTo>
                    <a:pt x="61677" y="57514"/>
                    <a:pt x="61442" y="57532"/>
                    <a:pt x="61211" y="57567"/>
                  </a:cubicBezTo>
                  <a:cubicBezTo>
                    <a:pt x="61101" y="57575"/>
                    <a:pt x="60992" y="57579"/>
                    <a:pt x="60885" y="57579"/>
                  </a:cubicBezTo>
                  <a:cubicBezTo>
                    <a:pt x="60539" y="57579"/>
                    <a:pt x="60208" y="57535"/>
                    <a:pt x="59877" y="57433"/>
                  </a:cubicBezTo>
                  <a:cubicBezTo>
                    <a:pt x="59487" y="57351"/>
                    <a:pt x="59100" y="57318"/>
                    <a:pt x="58716" y="57318"/>
                  </a:cubicBezTo>
                  <a:cubicBezTo>
                    <a:pt x="58015" y="57318"/>
                    <a:pt x="57318" y="57426"/>
                    <a:pt x="56608" y="57533"/>
                  </a:cubicBezTo>
                  <a:cubicBezTo>
                    <a:pt x="55307" y="57700"/>
                    <a:pt x="54006" y="57800"/>
                    <a:pt x="52705" y="57834"/>
                  </a:cubicBezTo>
                  <a:cubicBezTo>
                    <a:pt x="54273" y="57133"/>
                    <a:pt x="55941" y="56666"/>
                    <a:pt x="57642" y="56499"/>
                  </a:cubicBezTo>
                  <a:cubicBezTo>
                    <a:pt x="59910" y="56366"/>
                    <a:pt x="62145" y="56199"/>
                    <a:pt x="64547" y="56032"/>
                  </a:cubicBezTo>
                  <a:close/>
                  <a:moveTo>
                    <a:pt x="58672" y="57742"/>
                  </a:moveTo>
                  <a:cubicBezTo>
                    <a:pt x="58976" y="57742"/>
                    <a:pt x="59276" y="57750"/>
                    <a:pt x="59577" y="57767"/>
                  </a:cubicBezTo>
                  <a:cubicBezTo>
                    <a:pt x="60410" y="57800"/>
                    <a:pt x="61244" y="57867"/>
                    <a:pt x="62078" y="57867"/>
                  </a:cubicBezTo>
                  <a:cubicBezTo>
                    <a:pt x="62126" y="57865"/>
                    <a:pt x="62175" y="57863"/>
                    <a:pt x="62223" y="57863"/>
                  </a:cubicBezTo>
                  <a:cubicBezTo>
                    <a:pt x="62841" y="57863"/>
                    <a:pt x="63454" y="58060"/>
                    <a:pt x="63980" y="58401"/>
                  </a:cubicBezTo>
                  <a:cubicBezTo>
                    <a:pt x="64313" y="58601"/>
                    <a:pt x="64313" y="58601"/>
                    <a:pt x="64280" y="59268"/>
                  </a:cubicBezTo>
                  <a:cubicBezTo>
                    <a:pt x="63646" y="59101"/>
                    <a:pt x="62979" y="58968"/>
                    <a:pt x="62345" y="58801"/>
                  </a:cubicBezTo>
                  <a:cubicBezTo>
                    <a:pt x="61755" y="58679"/>
                    <a:pt x="61152" y="58606"/>
                    <a:pt x="60544" y="58606"/>
                  </a:cubicBezTo>
                  <a:cubicBezTo>
                    <a:pt x="60156" y="58606"/>
                    <a:pt x="59766" y="58636"/>
                    <a:pt x="59376" y="58701"/>
                  </a:cubicBezTo>
                  <a:cubicBezTo>
                    <a:pt x="58976" y="58718"/>
                    <a:pt x="58576" y="58726"/>
                    <a:pt x="58176" y="58726"/>
                  </a:cubicBezTo>
                  <a:cubicBezTo>
                    <a:pt x="57775" y="58726"/>
                    <a:pt x="57375" y="58718"/>
                    <a:pt x="56975" y="58701"/>
                  </a:cubicBezTo>
                  <a:cubicBezTo>
                    <a:pt x="55907" y="58668"/>
                    <a:pt x="54806" y="58601"/>
                    <a:pt x="53706" y="58568"/>
                  </a:cubicBezTo>
                  <a:lnTo>
                    <a:pt x="51504" y="58568"/>
                  </a:lnTo>
                  <a:lnTo>
                    <a:pt x="51537" y="58467"/>
                  </a:lnTo>
                  <a:cubicBezTo>
                    <a:pt x="53039" y="58334"/>
                    <a:pt x="54540" y="58201"/>
                    <a:pt x="56041" y="58067"/>
                  </a:cubicBezTo>
                  <a:cubicBezTo>
                    <a:pt x="56608" y="58000"/>
                    <a:pt x="57175" y="57834"/>
                    <a:pt x="57742" y="57767"/>
                  </a:cubicBezTo>
                  <a:cubicBezTo>
                    <a:pt x="58059" y="57750"/>
                    <a:pt x="58367" y="57742"/>
                    <a:pt x="58672" y="57742"/>
                  </a:cubicBezTo>
                  <a:close/>
                  <a:moveTo>
                    <a:pt x="34092" y="57200"/>
                  </a:moveTo>
                  <a:cubicBezTo>
                    <a:pt x="33491" y="57767"/>
                    <a:pt x="32691" y="57767"/>
                    <a:pt x="31923" y="57834"/>
                  </a:cubicBezTo>
                  <a:cubicBezTo>
                    <a:pt x="29855" y="57934"/>
                    <a:pt x="27821" y="58167"/>
                    <a:pt x="25919" y="59001"/>
                  </a:cubicBezTo>
                  <a:cubicBezTo>
                    <a:pt x="25486" y="59168"/>
                    <a:pt x="25052" y="59235"/>
                    <a:pt x="24585" y="59235"/>
                  </a:cubicBezTo>
                  <a:cubicBezTo>
                    <a:pt x="23351" y="59268"/>
                    <a:pt x="22116" y="59235"/>
                    <a:pt x="21082" y="60002"/>
                  </a:cubicBezTo>
                  <a:cubicBezTo>
                    <a:pt x="20985" y="60051"/>
                    <a:pt x="20905" y="60082"/>
                    <a:pt x="20817" y="60082"/>
                  </a:cubicBezTo>
                  <a:cubicBezTo>
                    <a:pt x="20785" y="60082"/>
                    <a:pt x="20751" y="60078"/>
                    <a:pt x="20715" y="60069"/>
                  </a:cubicBezTo>
                  <a:cubicBezTo>
                    <a:pt x="19114" y="59768"/>
                    <a:pt x="17547" y="59268"/>
                    <a:pt x="16045" y="58601"/>
                  </a:cubicBezTo>
                  <a:cubicBezTo>
                    <a:pt x="16337" y="58497"/>
                    <a:pt x="16642" y="58445"/>
                    <a:pt x="16952" y="58445"/>
                  </a:cubicBezTo>
                  <a:cubicBezTo>
                    <a:pt x="17138" y="58445"/>
                    <a:pt x="17326" y="58463"/>
                    <a:pt x="17513" y="58501"/>
                  </a:cubicBezTo>
                  <a:cubicBezTo>
                    <a:pt x="18044" y="58551"/>
                    <a:pt x="18577" y="58576"/>
                    <a:pt x="19111" y="58576"/>
                  </a:cubicBezTo>
                  <a:cubicBezTo>
                    <a:pt x="20689" y="58576"/>
                    <a:pt x="22272" y="58358"/>
                    <a:pt x="23818" y="57934"/>
                  </a:cubicBezTo>
                  <a:cubicBezTo>
                    <a:pt x="25074" y="57620"/>
                    <a:pt x="26354" y="57452"/>
                    <a:pt x="27659" y="57452"/>
                  </a:cubicBezTo>
                  <a:cubicBezTo>
                    <a:pt x="27879" y="57452"/>
                    <a:pt x="28099" y="57457"/>
                    <a:pt x="28321" y="57467"/>
                  </a:cubicBezTo>
                  <a:cubicBezTo>
                    <a:pt x="28885" y="57506"/>
                    <a:pt x="29450" y="57525"/>
                    <a:pt x="30014" y="57525"/>
                  </a:cubicBezTo>
                  <a:cubicBezTo>
                    <a:pt x="31382" y="57525"/>
                    <a:pt x="32745" y="57413"/>
                    <a:pt x="34092" y="57200"/>
                  </a:cubicBezTo>
                  <a:close/>
                  <a:moveTo>
                    <a:pt x="31957" y="58334"/>
                  </a:moveTo>
                  <a:cubicBezTo>
                    <a:pt x="30723" y="59168"/>
                    <a:pt x="29388" y="59401"/>
                    <a:pt x="27987" y="59568"/>
                  </a:cubicBezTo>
                  <a:cubicBezTo>
                    <a:pt x="26153" y="59835"/>
                    <a:pt x="24318" y="60102"/>
                    <a:pt x="22450" y="60335"/>
                  </a:cubicBezTo>
                  <a:cubicBezTo>
                    <a:pt x="22317" y="60352"/>
                    <a:pt x="22175" y="60361"/>
                    <a:pt x="22029" y="60361"/>
                  </a:cubicBezTo>
                  <a:cubicBezTo>
                    <a:pt x="21883" y="60361"/>
                    <a:pt x="21733" y="60352"/>
                    <a:pt x="21583" y="60335"/>
                  </a:cubicBezTo>
                  <a:lnTo>
                    <a:pt x="21549" y="60069"/>
                  </a:lnTo>
                  <a:cubicBezTo>
                    <a:pt x="21916" y="59935"/>
                    <a:pt x="22283" y="59835"/>
                    <a:pt x="22684" y="59768"/>
                  </a:cubicBezTo>
                  <a:cubicBezTo>
                    <a:pt x="23025" y="59720"/>
                    <a:pt x="23385" y="59689"/>
                    <a:pt x="23737" y="59689"/>
                  </a:cubicBezTo>
                  <a:cubicBezTo>
                    <a:pt x="23865" y="59689"/>
                    <a:pt x="23993" y="59693"/>
                    <a:pt x="24118" y="59702"/>
                  </a:cubicBezTo>
                  <a:cubicBezTo>
                    <a:pt x="24192" y="59704"/>
                    <a:pt x="24267" y="59706"/>
                    <a:pt x="24341" y="59706"/>
                  </a:cubicBezTo>
                  <a:cubicBezTo>
                    <a:pt x="25167" y="59706"/>
                    <a:pt x="25985" y="59535"/>
                    <a:pt x="26720" y="59168"/>
                  </a:cubicBezTo>
                  <a:cubicBezTo>
                    <a:pt x="28388" y="58467"/>
                    <a:pt x="30156" y="58467"/>
                    <a:pt x="31890" y="58334"/>
                  </a:cubicBezTo>
                  <a:close/>
                  <a:moveTo>
                    <a:pt x="47935" y="59468"/>
                  </a:moveTo>
                  <a:lnTo>
                    <a:pt x="48569" y="60369"/>
                  </a:lnTo>
                  <a:lnTo>
                    <a:pt x="47735" y="59635"/>
                  </a:lnTo>
                  <a:lnTo>
                    <a:pt x="47935" y="59468"/>
                  </a:lnTo>
                  <a:close/>
                  <a:moveTo>
                    <a:pt x="60466" y="59029"/>
                  </a:moveTo>
                  <a:cubicBezTo>
                    <a:pt x="61771" y="59029"/>
                    <a:pt x="62985" y="59365"/>
                    <a:pt x="64247" y="59702"/>
                  </a:cubicBezTo>
                  <a:lnTo>
                    <a:pt x="64213" y="59702"/>
                  </a:lnTo>
                  <a:cubicBezTo>
                    <a:pt x="64380" y="60636"/>
                    <a:pt x="63646" y="60636"/>
                    <a:pt x="63313" y="60936"/>
                  </a:cubicBezTo>
                  <a:cubicBezTo>
                    <a:pt x="62812" y="60669"/>
                    <a:pt x="62312" y="60502"/>
                    <a:pt x="61811" y="60335"/>
                  </a:cubicBezTo>
                  <a:cubicBezTo>
                    <a:pt x="60210" y="60035"/>
                    <a:pt x="58576" y="59735"/>
                    <a:pt x="56975" y="59502"/>
                  </a:cubicBezTo>
                  <a:cubicBezTo>
                    <a:pt x="56041" y="59368"/>
                    <a:pt x="55107" y="59335"/>
                    <a:pt x="54173" y="59235"/>
                  </a:cubicBezTo>
                  <a:cubicBezTo>
                    <a:pt x="53973" y="59235"/>
                    <a:pt x="53739" y="59168"/>
                    <a:pt x="53539" y="59101"/>
                  </a:cubicBezTo>
                  <a:lnTo>
                    <a:pt x="56908" y="59101"/>
                  </a:lnTo>
                  <a:cubicBezTo>
                    <a:pt x="57295" y="59115"/>
                    <a:pt x="57682" y="59123"/>
                    <a:pt x="58069" y="59123"/>
                  </a:cubicBezTo>
                  <a:cubicBezTo>
                    <a:pt x="58616" y="59123"/>
                    <a:pt x="59163" y="59107"/>
                    <a:pt x="59710" y="59068"/>
                  </a:cubicBezTo>
                  <a:cubicBezTo>
                    <a:pt x="59966" y="59041"/>
                    <a:pt x="60218" y="59029"/>
                    <a:pt x="60466" y="59029"/>
                  </a:cubicBezTo>
                  <a:close/>
                  <a:moveTo>
                    <a:pt x="55276" y="59787"/>
                  </a:moveTo>
                  <a:cubicBezTo>
                    <a:pt x="57822" y="59787"/>
                    <a:pt x="60250" y="60529"/>
                    <a:pt x="62879" y="60869"/>
                  </a:cubicBezTo>
                  <a:cubicBezTo>
                    <a:pt x="62518" y="61302"/>
                    <a:pt x="62192" y="61475"/>
                    <a:pt x="61850" y="61475"/>
                  </a:cubicBezTo>
                  <a:cubicBezTo>
                    <a:pt x="61718" y="61475"/>
                    <a:pt x="61584" y="61449"/>
                    <a:pt x="61445" y="61403"/>
                  </a:cubicBezTo>
                  <a:cubicBezTo>
                    <a:pt x="60978" y="61236"/>
                    <a:pt x="60444" y="61236"/>
                    <a:pt x="59943" y="61103"/>
                  </a:cubicBezTo>
                  <a:cubicBezTo>
                    <a:pt x="59076" y="60903"/>
                    <a:pt x="58209" y="60669"/>
                    <a:pt x="57342" y="60436"/>
                  </a:cubicBezTo>
                  <a:cubicBezTo>
                    <a:pt x="56775" y="60302"/>
                    <a:pt x="56174" y="60169"/>
                    <a:pt x="55574" y="60035"/>
                  </a:cubicBezTo>
                  <a:cubicBezTo>
                    <a:pt x="55273" y="59969"/>
                    <a:pt x="54973" y="59902"/>
                    <a:pt x="54673" y="59835"/>
                  </a:cubicBezTo>
                  <a:lnTo>
                    <a:pt x="54673" y="59802"/>
                  </a:lnTo>
                  <a:cubicBezTo>
                    <a:pt x="54875" y="59792"/>
                    <a:pt x="55076" y="59787"/>
                    <a:pt x="55276" y="59787"/>
                  </a:cubicBezTo>
                  <a:close/>
                  <a:moveTo>
                    <a:pt x="37666" y="57694"/>
                  </a:moveTo>
                  <a:cubicBezTo>
                    <a:pt x="37798" y="57694"/>
                    <a:pt x="37929" y="57696"/>
                    <a:pt x="38061" y="57700"/>
                  </a:cubicBezTo>
                  <a:cubicBezTo>
                    <a:pt x="38195" y="57734"/>
                    <a:pt x="38328" y="57767"/>
                    <a:pt x="38461" y="57834"/>
                  </a:cubicBezTo>
                  <a:lnTo>
                    <a:pt x="38495" y="57834"/>
                  </a:lnTo>
                  <a:cubicBezTo>
                    <a:pt x="38028" y="58234"/>
                    <a:pt x="37527" y="58568"/>
                    <a:pt x="36960" y="58768"/>
                  </a:cubicBezTo>
                  <a:cubicBezTo>
                    <a:pt x="36160" y="59035"/>
                    <a:pt x="35359" y="59268"/>
                    <a:pt x="34525" y="59401"/>
                  </a:cubicBezTo>
                  <a:cubicBezTo>
                    <a:pt x="33525" y="59602"/>
                    <a:pt x="32524" y="59902"/>
                    <a:pt x="31623" y="60335"/>
                  </a:cubicBezTo>
                  <a:cubicBezTo>
                    <a:pt x="30256" y="60969"/>
                    <a:pt x="28888" y="61470"/>
                    <a:pt x="27520" y="62003"/>
                  </a:cubicBezTo>
                  <a:cubicBezTo>
                    <a:pt x="27370" y="62053"/>
                    <a:pt x="27228" y="62078"/>
                    <a:pt x="27091" y="62078"/>
                  </a:cubicBezTo>
                  <a:cubicBezTo>
                    <a:pt x="26953" y="62078"/>
                    <a:pt x="26820" y="62053"/>
                    <a:pt x="26686" y="62003"/>
                  </a:cubicBezTo>
                  <a:cubicBezTo>
                    <a:pt x="25652" y="61670"/>
                    <a:pt x="24652" y="61236"/>
                    <a:pt x="23417" y="60769"/>
                  </a:cubicBezTo>
                  <a:cubicBezTo>
                    <a:pt x="23818" y="60669"/>
                    <a:pt x="24018" y="60602"/>
                    <a:pt x="24185" y="60602"/>
                  </a:cubicBezTo>
                  <a:cubicBezTo>
                    <a:pt x="25786" y="60402"/>
                    <a:pt x="27420" y="60302"/>
                    <a:pt x="28988" y="60035"/>
                  </a:cubicBezTo>
                  <a:cubicBezTo>
                    <a:pt x="30156" y="59802"/>
                    <a:pt x="31290" y="59435"/>
                    <a:pt x="32357" y="58934"/>
                  </a:cubicBezTo>
                  <a:cubicBezTo>
                    <a:pt x="34007" y="58125"/>
                    <a:pt x="35830" y="57694"/>
                    <a:pt x="37666" y="57694"/>
                  </a:cubicBezTo>
                  <a:close/>
                  <a:moveTo>
                    <a:pt x="50737" y="59635"/>
                  </a:moveTo>
                  <a:cubicBezTo>
                    <a:pt x="51671" y="59802"/>
                    <a:pt x="52638" y="59902"/>
                    <a:pt x="53539" y="60135"/>
                  </a:cubicBezTo>
                  <a:cubicBezTo>
                    <a:pt x="55040" y="60536"/>
                    <a:pt x="56574" y="60636"/>
                    <a:pt x="58009" y="61236"/>
                  </a:cubicBezTo>
                  <a:cubicBezTo>
                    <a:pt x="58876" y="61636"/>
                    <a:pt x="59910" y="61536"/>
                    <a:pt x="60911" y="61670"/>
                  </a:cubicBezTo>
                  <a:cubicBezTo>
                    <a:pt x="60811" y="61737"/>
                    <a:pt x="60711" y="61837"/>
                    <a:pt x="60611" y="61870"/>
                  </a:cubicBezTo>
                  <a:cubicBezTo>
                    <a:pt x="58109" y="62404"/>
                    <a:pt x="55607" y="62737"/>
                    <a:pt x="53072" y="62837"/>
                  </a:cubicBezTo>
                  <a:cubicBezTo>
                    <a:pt x="53020" y="62843"/>
                    <a:pt x="52969" y="62846"/>
                    <a:pt x="52918" y="62846"/>
                  </a:cubicBezTo>
                  <a:cubicBezTo>
                    <a:pt x="52671" y="62846"/>
                    <a:pt x="52431" y="62781"/>
                    <a:pt x="52238" y="62671"/>
                  </a:cubicBezTo>
                  <a:cubicBezTo>
                    <a:pt x="51037" y="61803"/>
                    <a:pt x="49870" y="60903"/>
                    <a:pt x="49036" y="59635"/>
                  </a:cubicBezTo>
                  <a:lnTo>
                    <a:pt x="49036" y="59635"/>
                  </a:lnTo>
                  <a:cubicBezTo>
                    <a:pt x="51271" y="60802"/>
                    <a:pt x="53339" y="62237"/>
                    <a:pt x="55941" y="62437"/>
                  </a:cubicBezTo>
                  <a:cubicBezTo>
                    <a:pt x="55140" y="61837"/>
                    <a:pt x="54139" y="61703"/>
                    <a:pt x="53239" y="61270"/>
                  </a:cubicBezTo>
                  <a:cubicBezTo>
                    <a:pt x="52338" y="60836"/>
                    <a:pt x="51504" y="60302"/>
                    <a:pt x="50670" y="59802"/>
                  </a:cubicBezTo>
                  <a:lnTo>
                    <a:pt x="50737" y="59635"/>
                  </a:lnTo>
                  <a:close/>
                  <a:moveTo>
                    <a:pt x="38828" y="57967"/>
                  </a:moveTo>
                  <a:cubicBezTo>
                    <a:pt x="38795" y="58668"/>
                    <a:pt x="38395" y="59268"/>
                    <a:pt x="37794" y="59568"/>
                  </a:cubicBezTo>
                  <a:cubicBezTo>
                    <a:pt x="36860" y="59902"/>
                    <a:pt x="35893" y="60169"/>
                    <a:pt x="34926" y="60369"/>
                  </a:cubicBezTo>
                  <a:cubicBezTo>
                    <a:pt x="33958" y="60536"/>
                    <a:pt x="33058" y="60869"/>
                    <a:pt x="32224" y="61336"/>
                  </a:cubicBezTo>
                  <a:cubicBezTo>
                    <a:pt x="31490" y="61837"/>
                    <a:pt x="30689" y="62304"/>
                    <a:pt x="29922" y="62737"/>
                  </a:cubicBezTo>
                  <a:cubicBezTo>
                    <a:pt x="29755" y="62837"/>
                    <a:pt x="29555" y="62871"/>
                    <a:pt x="29388" y="62871"/>
                  </a:cubicBezTo>
                  <a:cubicBezTo>
                    <a:pt x="28955" y="62804"/>
                    <a:pt x="28521" y="62671"/>
                    <a:pt x="28021" y="62570"/>
                  </a:cubicBezTo>
                  <a:lnTo>
                    <a:pt x="27987" y="62537"/>
                  </a:lnTo>
                  <a:cubicBezTo>
                    <a:pt x="29522" y="61870"/>
                    <a:pt x="30923" y="61203"/>
                    <a:pt x="32357" y="60602"/>
                  </a:cubicBezTo>
                  <a:cubicBezTo>
                    <a:pt x="32958" y="60335"/>
                    <a:pt x="33591" y="60135"/>
                    <a:pt x="34258" y="60002"/>
                  </a:cubicBezTo>
                  <a:cubicBezTo>
                    <a:pt x="35926" y="59668"/>
                    <a:pt x="37561" y="59268"/>
                    <a:pt x="38828" y="57967"/>
                  </a:cubicBezTo>
                  <a:close/>
                  <a:moveTo>
                    <a:pt x="48569" y="60369"/>
                  </a:moveTo>
                  <a:lnTo>
                    <a:pt x="48569" y="60369"/>
                  </a:lnTo>
                  <a:cubicBezTo>
                    <a:pt x="48836" y="60569"/>
                    <a:pt x="49136" y="60802"/>
                    <a:pt x="49369" y="61003"/>
                  </a:cubicBezTo>
                  <a:lnTo>
                    <a:pt x="51504" y="62771"/>
                  </a:lnTo>
                  <a:cubicBezTo>
                    <a:pt x="51113" y="62868"/>
                    <a:pt x="50866" y="62930"/>
                    <a:pt x="50681" y="62930"/>
                  </a:cubicBezTo>
                  <a:cubicBezTo>
                    <a:pt x="50361" y="62930"/>
                    <a:pt x="50229" y="62744"/>
                    <a:pt x="49870" y="62237"/>
                  </a:cubicBezTo>
                  <a:lnTo>
                    <a:pt x="48569" y="60369"/>
                  </a:lnTo>
                  <a:close/>
                  <a:moveTo>
                    <a:pt x="35026" y="60903"/>
                  </a:moveTo>
                  <a:lnTo>
                    <a:pt x="35026" y="60903"/>
                  </a:lnTo>
                  <a:cubicBezTo>
                    <a:pt x="34725" y="60969"/>
                    <a:pt x="34425" y="61069"/>
                    <a:pt x="34125" y="61203"/>
                  </a:cubicBezTo>
                  <a:cubicBezTo>
                    <a:pt x="33158" y="61737"/>
                    <a:pt x="32224" y="62237"/>
                    <a:pt x="31290" y="62804"/>
                  </a:cubicBezTo>
                  <a:cubicBezTo>
                    <a:pt x="31063" y="62940"/>
                    <a:pt x="30868" y="63091"/>
                    <a:pt x="30641" y="63091"/>
                  </a:cubicBezTo>
                  <a:cubicBezTo>
                    <a:pt x="30533" y="63091"/>
                    <a:pt x="30418" y="63057"/>
                    <a:pt x="30289" y="62971"/>
                  </a:cubicBezTo>
                  <a:cubicBezTo>
                    <a:pt x="31657" y="61903"/>
                    <a:pt x="33625" y="61036"/>
                    <a:pt x="35026" y="60903"/>
                  </a:cubicBezTo>
                  <a:close/>
                  <a:moveTo>
                    <a:pt x="47735" y="60269"/>
                  </a:moveTo>
                  <a:lnTo>
                    <a:pt x="49970" y="63004"/>
                  </a:lnTo>
                  <a:lnTo>
                    <a:pt x="48802" y="63238"/>
                  </a:lnTo>
                  <a:lnTo>
                    <a:pt x="47535" y="60369"/>
                  </a:lnTo>
                  <a:lnTo>
                    <a:pt x="47735" y="60269"/>
                  </a:lnTo>
                  <a:close/>
                  <a:moveTo>
                    <a:pt x="38862" y="59301"/>
                  </a:moveTo>
                  <a:cubicBezTo>
                    <a:pt x="38862" y="59502"/>
                    <a:pt x="38828" y="59668"/>
                    <a:pt x="38762" y="59835"/>
                  </a:cubicBezTo>
                  <a:cubicBezTo>
                    <a:pt x="38328" y="60669"/>
                    <a:pt x="37561" y="61270"/>
                    <a:pt x="36660" y="61570"/>
                  </a:cubicBezTo>
                  <a:cubicBezTo>
                    <a:pt x="36293" y="61670"/>
                    <a:pt x="35926" y="61837"/>
                    <a:pt x="35593" y="62037"/>
                  </a:cubicBezTo>
                  <a:cubicBezTo>
                    <a:pt x="35092" y="62304"/>
                    <a:pt x="34559" y="62570"/>
                    <a:pt x="34058" y="62871"/>
                  </a:cubicBezTo>
                  <a:cubicBezTo>
                    <a:pt x="33558" y="63153"/>
                    <a:pt x="32988" y="63308"/>
                    <a:pt x="32411" y="63308"/>
                  </a:cubicBezTo>
                  <a:cubicBezTo>
                    <a:pt x="32102" y="63308"/>
                    <a:pt x="31792" y="63264"/>
                    <a:pt x="31490" y="63171"/>
                  </a:cubicBezTo>
                  <a:cubicBezTo>
                    <a:pt x="32324" y="62504"/>
                    <a:pt x="33291" y="62003"/>
                    <a:pt x="34292" y="61670"/>
                  </a:cubicBezTo>
                  <a:cubicBezTo>
                    <a:pt x="34892" y="61470"/>
                    <a:pt x="35526" y="61336"/>
                    <a:pt x="36160" y="61136"/>
                  </a:cubicBezTo>
                  <a:cubicBezTo>
                    <a:pt x="37194" y="60769"/>
                    <a:pt x="38161" y="60169"/>
                    <a:pt x="38862" y="59301"/>
                  </a:cubicBezTo>
                  <a:close/>
                  <a:moveTo>
                    <a:pt x="99589" y="44524"/>
                  </a:moveTo>
                  <a:cubicBezTo>
                    <a:pt x="100076" y="44524"/>
                    <a:pt x="100572" y="44613"/>
                    <a:pt x="101039" y="44791"/>
                  </a:cubicBezTo>
                  <a:cubicBezTo>
                    <a:pt x="102207" y="45291"/>
                    <a:pt x="103374" y="45725"/>
                    <a:pt x="104509" y="46292"/>
                  </a:cubicBezTo>
                  <a:cubicBezTo>
                    <a:pt x="107144" y="47726"/>
                    <a:pt x="109846" y="48994"/>
                    <a:pt x="112648" y="50095"/>
                  </a:cubicBezTo>
                  <a:cubicBezTo>
                    <a:pt x="116584" y="51596"/>
                    <a:pt x="120186" y="53764"/>
                    <a:pt x="123589" y="56199"/>
                  </a:cubicBezTo>
                  <a:cubicBezTo>
                    <a:pt x="124590" y="56866"/>
                    <a:pt x="125524" y="57600"/>
                    <a:pt x="126458" y="58367"/>
                  </a:cubicBezTo>
                  <a:cubicBezTo>
                    <a:pt x="127058" y="58868"/>
                    <a:pt x="127492" y="59568"/>
                    <a:pt x="127625" y="60369"/>
                  </a:cubicBezTo>
                  <a:cubicBezTo>
                    <a:pt x="126992" y="59888"/>
                    <a:pt x="126358" y="59751"/>
                    <a:pt x="125743" y="59751"/>
                  </a:cubicBezTo>
                  <a:cubicBezTo>
                    <a:pt x="125419" y="59751"/>
                    <a:pt x="125101" y="59789"/>
                    <a:pt x="124790" y="59835"/>
                  </a:cubicBezTo>
                  <a:cubicBezTo>
                    <a:pt x="123977" y="59924"/>
                    <a:pt x="123162" y="59969"/>
                    <a:pt x="122347" y="59969"/>
                  </a:cubicBezTo>
                  <a:cubicBezTo>
                    <a:pt x="120418" y="59969"/>
                    <a:pt x="118493" y="59717"/>
                    <a:pt x="116617" y="59201"/>
                  </a:cubicBezTo>
                  <a:cubicBezTo>
                    <a:pt x="115036" y="58841"/>
                    <a:pt x="113419" y="58661"/>
                    <a:pt x="111802" y="58661"/>
                  </a:cubicBezTo>
                  <a:cubicBezTo>
                    <a:pt x="110724" y="58661"/>
                    <a:pt x="109646" y="58741"/>
                    <a:pt x="108578" y="58901"/>
                  </a:cubicBezTo>
                  <a:cubicBezTo>
                    <a:pt x="107177" y="59051"/>
                    <a:pt x="105776" y="59126"/>
                    <a:pt x="104375" y="59126"/>
                  </a:cubicBezTo>
                  <a:cubicBezTo>
                    <a:pt x="102974" y="59126"/>
                    <a:pt x="101573" y="59051"/>
                    <a:pt x="100172" y="58901"/>
                  </a:cubicBezTo>
                  <a:cubicBezTo>
                    <a:pt x="98037" y="58668"/>
                    <a:pt x="95869" y="58668"/>
                    <a:pt x="93701" y="58601"/>
                  </a:cubicBezTo>
                  <a:cubicBezTo>
                    <a:pt x="92333" y="58601"/>
                    <a:pt x="90932" y="58868"/>
                    <a:pt x="89665" y="59368"/>
                  </a:cubicBezTo>
                  <a:cubicBezTo>
                    <a:pt x="86062" y="60636"/>
                    <a:pt x="82326" y="61436"/>
                    <a:pt x="78523" y="61837"/>
                  </a:cubicBezTo>
                  <a:cubicBezTo>
                    <a:pt x="76822" y="62003"/>
                    <a:pt x="75188" y="62404"/>
                    <a:pt x="73853" y="63605"/>
                  </a:cubicBezTo>
                  <a:lnTo>
                    <a:pt x="73720" y="63438"/>
                  </a:lnTo>
                  <a:cubicBezTo>
                    <a:pt x="74087" y="62937"/>
                    <a:pt x="74521" y="62470"/>
                    <a:pt x="74954" y="62037"/>
                  </a:cubicBezTo>
                  <a:cubicBezTo>
                    <a:pt x="77523" y="59735"/>
                    <a:pt x="80024" y="57333"/>
                    <a:pt x="82726" y="55198"/>
                  </a:cubicBezTo>
                  <a:cubicBezTo>
                    <a:pt x="86629" y="52130"/>
                    <a:pt x="90532" y="49061"/>
                    <a:pt x="94702" y="46359"/>
                  </a:cubicBezTo>
                  <a:cubicBezTo>
                    <a:pt x="95936" y="45492"/>
                    <a:pt x="97370" y="44891"/>
                    <a:pt x="98871" y="44591"/>
                  </a:cubicBezTo>
                  <a:cubicBezTo>
                    <a:pt x="99105" y="44546"/>
                    <a:pt x="99346" y="44524"/>
                    <a:pt x="99589" y="44524"/>
                  </a:cubicBezTo>
                  <a:close/>
                  <a:moveTo>
                    <a:pt x="47968" y="62370"/>
                  </a:moveTo>
                  <a:lnTo>
                    <a:pt x="48435" y="63371"/>
                  </a:lnTo>
                  <a:lnTo>
                    <a:pt x="47902" y="63671"/>
                  </a:lnTo>
                  <a:lnTo>
                    <a:pt x="47835" y="62437"/>
                  </a:lnTo>
                  <a:lnTo>
                    <a:pt x="47968" y="62370"/>
                  </a:lnTo>
                  <a:close/>
                  <a:moveTo>
                    <a:pt x="38828" y="60769"/>
                  </a:moveTo>
                  <a:cubicBezTo>
                    <a:pt x="38862" y="61536"/>
                    <a:pt x="38228" y="61870"/>
                    <a:pt x="37828" y="62337"/>
                  </a:cubicBezTo>
                  <a:cubicBezTo>
                    <a:pt x="37461" y="62804"/>
                    <a:pt x="37027" y="63271"/>
                    <a:pt x="36593" y="63771"/>
                  </a:cubicBezTo>
                  <a:lnTo>
                    <a:pt x="34592" y="63538"/>
                  </a:lnTo>
                  <a:cubicBezTo>
                    <a:pt x="36026" y="62337"/>
                    <a:pt x="37794" y="62170"/>
                    <a:pt x="38828" y="60769"/>
                  </a:cubicBezTo>
                  <a:close/>
                  <a:moveTo>
                    <a:pt x="103441" y="59868"/>
                  </a:moveTo>
                  <a:cubicBezTo>
                    <a:pt x="103374" y="60602"/>
                    <a:pt x="103308" y="61236"/>
                    <a:pt x="103241" y="61903"/>
                  </a:cubicBezTo>
                  <a:cubicBezTo>
                    <a:pt x="103208" y="62570"/>
                    <a:pt x="103141" y="63238"/>
                    <a:pt x="103108" y="63905"/>
                  </a:cubicBezTo>
                  <a:cubicBezTo>
                    <a:pt x="102674" y="62604"/>
                    <a:pt x="102507" y="61236"/>
                    <a:pt x="102607" y="59868"/>
                  </a:cubicBezTo>
                  <a:close/>
                  <a:moveTo>
                    <a:pt x="38928" y="61970"/>
                  </a:moveTo>
                  <a:lnTo>
                    <a:pt x="38928" y="61970"/>
                  </a:lnTo>
                  <a:cubicBezTo>
                    <a:pt x="39029" y="62904"/>
                    <a:pt x="38361" y="63304"/>
                    <a:pt x="37994" y="63838"/>
                  </a:cubicBezTo>
                  <a:cubicBezTo>
                    <a:pt x="37894" y="63971"/>
                    <a:pt x="37527" y="63938"/>
                    <a:pt x="37294" y="63971"/>
                  </a:cubicBezTo>
                  <a:lnTo>
                    <a:pt x="37194" y="63771"/>
                  </a:lnTo>
                  <a:lnTo>
                    <a:pt x="38928" y="61970"/>
                  </a:lnTo>
                  <a:close/>
                  <a:moveTo>
                    <a:pt x="94535" y="59168"/>
                  </a:moveTo>
                  <a:cubicBezTo>
                    <a:pt x="95269" y="60936"/>
                    <a:pt x="96136" y="62604"/>
                    <a:pt x="97470" y="63971"/>
                  </a:cubicBezTo>
                  <a:lnTo>
                    <a:pt x="97437" y="64005"/>
                  </a:lnTo>
                  <a:cubicBezTo>
                    <a:pt x="95602" y="62837"/>
                    <a:pt x="94068" y="61203"/>
                    <a:pt x="93034" y="59268"/>
                  </a:cubicBezTo>
                  <a:lnTo>
                    <a:pt x="94535" y="59168"/>
                  </a:lnTo>
                  <a:close/>
                  <a:moveTo>
                    <a:pt x="100906" y="59702"/>
                  </a:moveTo>
                  <a:lnTo>
                    <a:pt x="102074" y="59802"/>
                  </a:lnTo>
                  <a:lnTo>
                    <a:pt x="102340" y="64105"/>
                  </a:lnTo>
                  <a:cubicBezTo>
                    <a:pt x="102226" y="64158"/>
                    <a:pt x="102123" y="64183"/>
                    <a:pt x="102029" y="64183"/>
                  </a:cubicBezTo>
                  <a:cubicBezTo>
                    <a:pt x="101770" y="64183"/>
                    <a:pt x="101587" y="63990"/>
                    <a:pt x="101440" y="63671"/>
                  </a:cubicBezTo>
                  <a:cubicBezTo>
                    <a:pt x="100939" y="62404"/>
                    <a:pt x="100739" y="61036"/>
                    <a:pt x="100906" y="59702"/>
                  </a:cubicBezTo>
                  <a:close/>
                  <a:moveTo>
                    <a:pt x="38795" y="63471"/>
                  </a:moveTo>
                  <a:cubicBezTo>
                    <a:pt x="38862" y="63605"/>
                    <a:pt x="38928" y="63671"/>
                    <a:pt x="38928" y="63738"/>
                  </a:cubicBezTo>
                  <a:cubicBezTo>
                    <a:pt x="38952" y="64000"/>
                    <a:pt x="38942" y="64228"/>
                    <a:pt x="38716" y="64228"/>
                  </a:cubicBezTo>
                  <a:cubicBezTo>
                    <a:pt x="38626" y="64228"/>
                    <a:pt x="38500" y="64191"/>
                    <a:pt x="38328" y="64105"/>
                  </a:cubicBezTo>
                  <a:lnTo>
                    <a:pt x="38795" y="63471"/>
                  </a:lnTo>
                  <a:close/>
                  <a:moveTo>
                    <a:pt x="96836" y="59335"/>
                  </a:moveTo>
                  <a:cubicBezTo>
                    <a:pt x="98037" y="59368"/>
                    <a:pt x="99272" y="59468"/>
                    <a:pt x="100472" y="59668"/>
                  </a:cubicBezTo>
                  <a:cubicBezTo>
                    <a:pt x="100272" y="61169"/>
                    <a:pt x="100506" y="62704"/>
                    <a:pt x="101106" y="64072"/>
                  </a:cubicBezTo>
                  <a:cubicBezTo>
                    <a:pt x="100951" y="64226"/>
                    <a:pt x="100753" y="64302"/>
                    <a:pt x="100555" y="64302"/>
                  </a:cubicBezTo>
                  <a:cubicBezTo>
                    <a:pt x="100327" y="64302"/>
                    <a:pt x="100100" y="64201"/>
                    <a:pt x="99939" y="64005"/>
                  </a:cubicBezTo>
                  <a:cubicBezTo>
                    <a:pt x="98638" y="62771"/>
                    <a:pt x="97604" y="61270"/>
                    <a:pt x="96836" y="59635"/>
                  </a:cubicBezTo>
                  <a:cubicBezTo>
                    <a:pt x="96803" y="59602"/>
                    <a:pt x="96836" y="59502"/>
                    <a:pt x="96836" y="59335"/>
                  </a:cubicBezTo>
                  <a:close/>
                  <a:moveTo>
                    <a:pt x="105376" y="59868"/>
                  </a:moveTo>
                  <a:lnTo>
                    <a:pt x="104175" y="64338"/>
                  </a:lnTo>
                  <a:lnTo>
                    <a:pt x="103741" y="64338"/>
                  </a:lnTo>
                  <a:cubicBezTo>
                    <a:pt x="103675" y="64305"/>
                    <a:pt x="103575" y="64238"/>
                    <a:pt x="103475" y="64205"/>
                  </a:cubicBezTo>
                  <a:lnTo>
                    <a:pt x="103808" y="59969"/>
                  </a:lnTo>
                  <a:lnTo>
                    <a:pt x="105376" y="59868"/>
                  </a:lnTo>
                  <a:close/>
                  <a:moveTo>
                    <a:pt x="107544" y="59768"/>
                  </a:moveTo>
                  <a:lnTo>
                    <a:pt x="105676" y="64405"/>
                  </a:lnTo>
                  <a:lnTo>
                    <a:pt x="104609" y="64438"/>
                  </a:lnTo>
                  <a:lnTo>
                    <a:pt x="105743" y="59868"/>
                  </a:lnTo>
                  <a:lnTo>
                    <a:pt x="107544" y="59768"/>
                  </a:lnTo>
                  <a:close/>
                  <a:moveTo>
                    <a:pt x="64213" y="61236"/>
                  </a:moveTo>
                  <a:lnTo>
                    <a:pt x="64113" y="62170"/>
                  </a:lnTo>
                  <a:cubicBezTo>
                    <a:pt x="62445" y="62671"/>
                    <a:pt x="60777" y="63271"/>
                    <a:pt x="59110" y="63638"/>
                  </a:cubicBezTo>
                  <a:cubicBezTo>
                    <a:pt x="56975" y="64138"/>
                    <a:pt x="54773" y="64005"/>
                    <a:pt x="52572" y="64072"/>
                  </a:cubicBezTo>
                  <a:cubicBezTo>
                    <a:pt x="51471" y="64072"/>
                    <a:pt x="50337" y="64172"/>
                    <a:pt x="49236" y="64272"/>
                  </a:cubicBezTo>
                  <a:cubicBezTo>
                    <a:pt x="48836" y="64338"/>
                    <a:pt x="48435" y="64438"/>
                    <a:pt x="48068" y="64572"/>
                  </a:cubicBezTo>
                  <a:cubicBezTo>
                    <a:pt x="48435" y="64005"/>
                    <a:pt x="49069" y="63705"/>
                    <a:pt x="49736" y="63705"/>
                  </a:cubicBezTo>
                  <a:cubicBezTo>
                    <a:pt x="51004" y="63605"/>
                    <a:pt x="52305" y="63571"/>
                    <a:pt x="53606" y="63504"/>
                  </a:cubicBezTo>
                  <a:cubicBezTo>
                    <a:pt x="56508" y="63404"/>
                    <a:pt x="59410" y="62937"/>
                    <a:pt x="62245" y="62103"/>
                  </a:cubicBezTo>
                  <a:cubicBezTo>
                    <a:pt x="62912" y="61870"/>
                    <a:pt x="63579" y="61570"/>
                    <a:pt x="64213" y="61236"/>
                  </a:cubicBezTo>
                  <a:close/>
                  <a:moveTo>
                    <a:pt x="96303" y="59235"/>
                  </a:moveTo>
                  <a:cubicBezTo>
                    <a:pt x="96870" y="61336"/>
                    <a:pt x="98037" y="63171"/>
                    <a:pt x="99705" y="64539"/>
                  </a:cubicBezTo>
                  <a:lnTo>
                    <a:pt x="99705" y="64572"/>
                  </a:lnTo>
                  <a:cubicBezTo>
                    <a:pt x="97337" y="63538"/>
                    <a:pt x="96203" y="61470"/>
                    <a:pt x="95002" y="59235"/>
                  </a:cubicBezTo>
                  <a:close/>
                  <a:moveTo>
                    <a:pt x="109145" y="59602"/>
                  </a:moveTo>
                  <a:lnTo>
                    <a:pt x="109145" y="59602"/>
                  </a:lnTo>
                  <a:cubicBezTo>
                    <a:pt x="108411" y="61336"/>
                    <a:pt x="107844" y="63004"/>
                    <a:pt x="106710" y="64372"/>
                  </a:cubicBezTo>
                  <a:cubicBezTo>
                    <a:pt x="106578" y="64526"/>
                    <a:pt x="106461" y="64636"/>
                    <a:pt x="106329" y="64636"/>
                  </a:cubicBezTo>
                  <a:cubicBezTo>
                    <a:pt x="106261" y="64636"/>
                    <a:pt x="106189" y="64607"/>
                    <a:pt x="106110" y="64539"/>
                  </a:cubicBezTo>
                  <a:lnTo>
                    <a:pt x="107944" y="59735"/>
                  </a:lnTo>
                  <a:lnTo>
                    <a:pt x="109145" y="59602"/>
                  </a:lnTo>
                  <a:close/>
                  <a:moveTo>
                    <a:pt x="90832" y="59735"/>
                  </a:moveTo>
                  <a:cubicBezTo>
                    <a:pt x="92300" y="61670"/>
                    <a:pt x="93868" y="63404"/>
                    <a:pt x="95969" y="64705"/>
                  </a:cubicBezTo>
                  <a:cubicBezTo>
                    <a:pt x="94568" y="64705"/>
                    <a:pt x="91399" y="62704"/>
                    <a:pt x="88998" y="60302"/>
                  </a:cubicBezTo>
                  <a:lnTo>
                    <a:pt x="90832" y="59735"/>
                  </a:lnTo>
                  <a:close/>
                  <a:moveTo>
                    <a:pt x="92667" y="59335"/>
                  </a:moveTo>
                  <a:cubicBezTo>
                    <a:pt x="93834" y="61603"/>
                    <a:pt x="95602" y="63504"/>
                    <a:pt x="97770" y="64872"/>
                  </a:cubicBezTo>
                  <a:cubicBezTo>
                    <a:pt x="95069" y="63871"/>
                    <a:pt x="93134" y="61970"/>
                    <a:pt x="91266" y="59668"/>
                  </a:cubicBezTo>
                  <a:lnTo>
                    <a:pt x="92667" y="59335"/>
                  </a:lnTo>
                  <a:close/>
                  <a:moveTo>
                    <a:pt x="112247" y="59370"/>
                  </a:moveTo>
                  <a:cubicBezTo>
                    <a:pt x="111345" y="61371"/>
                    <a:pt x="108044" y="64839"/>
                    <a:pt x="106977" y="64972"/>
                  </a:cubicBezTo>
                  <a:cubicBezTo>
                    <a:pt x="106977" y="64872"/>
                    <a:pt x="106977" y="64772"/>
                    <a:pt x="107010" y="64705"/>
                  </a:cubicBezTo>
                  <a:cubicBezTo>
                    <a:pt x="108211" y="63471"/>
                    <a:pt x="108812" y="61937"/>
                    <a:pt x="109312" y="60335"/>
                  </a:cubicBezTo>
                  <a:cubicBezTo>
                    <a:pt x="109479" y="59735"/>
                    <a:pt x="109746" y="59468"/>
                    <a:pt x="110346" y="59435"/>
                  </a:cubicBezTo>
                  <a:cubicBezTo>
                    <a:pt x="110937" y="59435"/>
                    <a:pt x="111560" y="59403"/>
                    <a:pt x="112247" y="59370"/>
                  </a:cubicBezTo>
                  <a:close/>
                  <a:moveTo>
                    <a:pt x="34409" y="36001"/>
                  </a:moveTo>
                  <a:cubicBezTo>
                    <a:pt x="34784" y="36001"/>
                    <a:pt x="35159" y="36118"/>
                    <a:pt x="35459" y="36352"/>
                  </a:cubicBezTo>
                  <a:cubicBezTo>
                    <a:pt x="35493" y="36752"/>
                    <a:pt x="35426" y="37119"/>
                    <a:pt x="35593" y="37286"/>
                  </a:cubicBezTo>
                  <a:cubicBezTo>
                    <a:pt x="35743" y="37436"/>
                    <a:pt x="35935" y="37511"/>
                    <a:pt x="36126" y="37511"/>
                  </a:cubicBezTo>
                  <a:cubicBezTo>
                    <a:pt x="36318" y="37511"/>
                    <a:pt x="36510" y="37436"/>
                    <a:pt x="36660" y="37286"/>
                  </a:cubicBezTo>
                  <a:cubicBezTo>
                    <a:pt x="36933" y="37049"/>
                    <a:pt x="37207" y="36971"/>
                    <a:pt x="37480" y="36971"/>
                  </a:cubicBezTo>
                  <a:cubicBezTo>
                    <a:pt x="37707" y="36971"/>
                    <a:pt x="37934" y="37025"/>
                    <a:pt x="38161" y="37086"/>
                  </a:cubicBezTo>
                  <a:cubicBezTo>
                    <a:pt x="38662" y="37252"/>
                    <a:pt x="39162" y="37386"/>
                    <a:pt x="39662" y="37486"/>
                  </a:cubicBezTo>
                  <a:cubicBezTo>
                    <a:pt x="40163" y="37619"/>
                    <a:pt x="40630" y="37719"/>
                    <a:pt x="40863" y="38286"/>
                  </a:cubicBezTo>
                  <a:cubicBezTo>
                    <a:pt x="40964" y="38568"/>
                    <a:pt x="41198" y="38716"/>
                    <a:pt x="41492" y="38716"/>
                  </a:cubicBezTo>
                  <a:cubicBezTo>
                    <a:pt x="41686" y="38716"/>
                    <a:pt x="41906" y="38652"/>
                    <a:pt x="42131" y="38520"/>
                  </a:cubicBezTo>
                  <a:cubicBezTo>
                    <a:pt x="42364" y="38384"/>
                    <a:pt x="42632" y="38316"/>
                    <a:pt x="42907" y="38316"/>
                  </a:cubicBezTo>
                  <a:cubicBezTo>
                    <a:pt x="43103" y="38316"/>
                    <a:pt x="43304" y="38350"/>
                    <a:pt x="43498" y="38420"/>
                  </a:cubicBezTo>
                  <a:cubicBezTo>
                    <a:pt x="44566" y="38720"/>
                    <a:pt x="45600" y="38954"/>
                    <a:pt x="46634" y="39220"/>
                  </a:cubicBezTo>
                  <a:cubicBezTo>
                    <a:pt x="46701" y="39320"/>
                    <a:pt x="46734" y="39387"/>
                    <a:pt x="46734" y="39454"/>
                  </a:cubicBezTo>
                  <a:cubicBezTo>
                    <a:pt x="46667" y="39821"/>
                    <a:pt x="46501" y="40221"/>
                    <a:pt x="46934" y="40488"/>
                  </a:cubicBezTo>
                  <a:cubicBezTo>
                    <a:pt x="47087" y="40577"/>
                    <a:pt x="47263" y="40622"/>
                    <a:pt x="47440" y="40622"/>
                  </a:cubicBezTo>
                  <a:cubicBezTo>
                    <a:pt x="47728" y="40622"/>
                    <a:pt x="48016" y="40502"/>
                    <a:pt x="48202" y="40254"/>
                  </a:cubicBezTo>
                  <a:cubicBezTo>
                    <a:pt x="48445" y="39973"/>
                    <a:pt x="48710" y="39871"/>
                    <a:pt x="48990" y="39871"/>
                  </a:cubicBezTo>
                  <a:cubicBezTo>
                    <a:pt x="49208" y="39871"/>
                    <a:pt x="49436" y="39933"/>
                    <a:pt x="49669" y="40021"/>
                  </a:cubicBezTo>
                  <a:cubicBezTo>
                    <a:pt x="50203" y="40221"/>
                    <a:pt x="50737" y="40355"/>
                    <a:pt x="51371" y="40555"/>
                  </a:cubicBezTo>
                  <a:cubicBezTo>
                    <a:pt x="51271" y="40755"/>
                    <a:pt x="51204" y="40888"/>
                    <a:pt x="51137" y="41022"/>
                  </a:cubicBezTo>
                  <a:cubicBezTo>
                    <a:pt x="50937" y="41322"/>
                    <a:pt x="50904" y="41689"/>
                    <a:pt x="51204" y="41856"/>
                  </a:cubicBezTo>
                  <a:cubicBezTo>
                    <a:pt x="51386" y="41970"/>
                    <a:pt x="51600" y="42021"/>
                    <a:pt x="51813" y="42021"/>
                  </a:cubicBezTo>
                  <a:cubicBezTo>
                    <a:pt x="51911" y="42021"/>
                    <a:pt x="52009" y="42010"/>
                    <a:pt x="52105" y="41989"/>
                  </a:cubicBezTo>
                  <a:cubicBezTo>
                    <a:pt x="52538" y="41756"/>
                    <a:pt x="52972" y="41455"/>
                    <a:pt x="53372" y="41155"/>
                  </a:cubicBezTo>
                  <a:cubicBezTo>
                    <a:pt x="55919" y="41988"/>
                    <a:pt x="58520" y="42695"/>
                    <a:pt x="61228" y="42695"/>
                  </a:cubicBezTo>
                  <a:cubicBezTo>
                    <a:pt x="62208" y="42695"/>
                    <a:pt x="63203" y="42602"/>
                    <a:pt x="64213" y="42389"/>
                  </a:cubicBezTo>
                  <a:lnTo>
                    <a:pt x="64480" y="51996"/>
                  </a:lnTo>
                  <a:cubicBezTo>
                    <a:pt x="64313" y="51963"/>
                    <a:pt x="64146" y="51896"/>
                    <a:pt x="64013" y="51829"/>
                  </a:cubicBezTo>
                  <a:cubicBezTo>
                    <a:pt x="62979" y="51329"/>
                    <a:pt x="61845" y="50995"/>
                    <a:pt x="60677" y="50929"/>
                  </a:cubicBezTo>
                  <a:cubicBezTo>
                    <a:pt x="58576" y="50695"/>
                    <a:pt x="56508" y="50528"/>
                    <a:pt x="54406" y="50295"/>
                  </a:cubicBezTo>
                  <a:cubicBezTo>
                    <a:pt x="53539" y="50223"/>
                    <a:pt x="52665" y="50186"/>
                    <a:pt x="51791" y="50186"/>
                  </a:cubicBezTo>
                  <a:cubicBezTo>
                    <a:pt x="49838" y="50186"/>
                    <a:pt x="47879" y="50370"/>
                    <a:pt x="45967" y="50762"/>
                  </a:cubicBezTo>
                  <a:cubicBezTo>
                    <a:pt x="43064" y="51267"/>
                    <a:pt x="40191" y="51801"/>
                    <a:pt x="37264" y="51801"/>
                  </a:cubicBezTo>
                  <a:cubicBezTo>
                    <a:pt x="37096" y="51801"/>
                    <a:pt x="36928" y="51800"/>
                    <a:pt x="36760" y="51796"/>
                  </a:cubicBezTo>
                  <a:cubicBezTo>
                    <a:pt x="34092" y="51729"/>
                    <a:pt x="31456" y="51529"/>
                    <a:pt x="28821" y="51362"/>
                  </a:cubicBezTo>
                  <a:cubicBezTo>
                    <a:pt x="27040" y="51254"/>
                    <a:pt x="25258" y="51103"/>
                    <a:pt x="23477" y="51103"/>
                  </a:cubicBezTo>
                  <a:cubicBezTo>
                    <a:pt x="22523" y="51103"/>
                    <a:pt x="21569" y="51146"/>
                    <a:pt x="20615" y="51262"/>
                  </a:cubicBezTo>
                  <a:cubicBezTo>
                    <a:pt x="19181" y="51396"/>
                    <a:pt x="17747" y="51763"/>
                    <a:pt x="16446" y="52396"/>
                  </a:cubicBezTo>
                  <a:cubicBezTo>
                    <a:pt x="15078" y="53064"/>
                    <a:pt x="14077" y="54264"/>
                    <a:pt x="13710" y="55732"/>
                  </a:cubicBezTo>
                  <a:cubicBezTo>
                    <a:pt x="13410" y="56966"/>
                    <a:pt x="13710" y="57900"/>
                    <a:pt x="14745" y="58601"/>
                  </a:cubicBezTo>
                  <a:cubicBezTo>
                    <a:pt x="15478" y="59101"/>
                    <a:pt x="16246" y="59468"/>
                    <a:pt x="17080" y="59768"/>
                  </a:cubicBezTo>
                  <a:cubicBezTo>
                    <a:pt x="18447" y="60235"/>
                    <a:pt x="19848" y="60602"/>
                    <a:pt x="21249" y="60936"/>
                  </a:cubicBezTo>
                  <a:cubicBezTo>
                    <a:pt x="22850" y="61303"/>
                    <a:pt x="24418" y="61837"/>
                    <a:pt x="25919" y="62504"/>
                  </a:cubicBezTo>
                  <a:cubicBezTo>
                    <a:pt x="28087" y="63404"/>
                    <a:pt x="30389" y="63938"/>
                    <a:pt x="32757" y="64072"/>
                  </a:cubicBezTo>
                  <a:cubicBezTo>
                    <a:pt x="34492" y="64205"/>
                    <a:pt x="36227" y="64438"/>
                    <a:pt x="37928" y="64639"/>
                  </a:cubicBezTo>
                  <a:cubicBezTo>
                    <a:pt x="38228" y="64705"/>
                    <a:pt x="38528" y="64805"/>
                    <a:pt x="38828" y="64872"/>
                  </a:cubicBezTo>
                  <a:lnTo>
                    <a:pt x="38762" y="65106"/>
                  </a:lnTo>
                  <a:cubicBezTo>
                    <a:pt x="34659" y="64805"/>
                    <a:pt x="30556" y="64705"/>
                    <a:pt x="26520" y="63805"/>
                  </a:cubicBezTo>
                  <a:cubicBezTo>
                    <a:pt x="24518" y="63304"/>
                    <a:pt x="22583" y="62704"/>
                    <a:pt x="20649" y="61937"/>
                  </a:cubicBezTo>
                  <a:cubicBezTo>
                    <a:pt x="18847" y="61270"/>
                    <a:pt x="16979" y="60736"/>
                    <a:pt x="15145" y="60135"/>
                  </a:cubicBezTo>
                  <a:cubicBezTo>
                    <a:pt x="13544" y="59602"/>
                    <a:pt x="11976" y="58834"/>
                    <a:pt x="10575" y="57867"/>
                  </a:cubicBezTo>
                  <a:cubicBezTo>
                    <a:pt x="9407" y="57033"/>
                    <a:pt x="9107" y="55799"/>
                    <a:pt x="9241" y="54431"/>
                  </a:cubicBezTo>
                  <a:cubicBezTo>
                    <a:pt x="9474" y="52463"/>
                    <a:pt x="10542" y="51029"/>
                    <a:pt x="12043" y="49728"/>
                  </a:cubicBezTo>
                  <a:cubicBezTo>
                    <a:pt x="13510" y="48427"/>
                    <a:pt x="15278" y="47493"/>
                    <a:pt x="16979" y="46559"/>
                  </a:cubicBezTo>
                  <a:cubicBezTo>
                    <a:pt x="19181" y="45358"/>
                    <a:pt x="21383" y="44157"/>
                    <a:pt x="23517" y="42790"/>
                  </a:cubicBezTo>
                  <a:cubicBezTo>
                    <a:pt x="25119" y="41756"/>
                    <a:pt x="26586" y="40488"/>
                    <a:pt x="28187" y="39387"/>
                  </a:cubicBezTo>
                  <a:cubicBezTo>
                    <a:pt x="29422" y="38553"/>
                    <a:pt x="30723" y="37853"/>
                    <a:pt x="31990" y="37086"/>
                  </a:cubicBezTo>
                  <a:cubicBezTo>
                    <a:pt x="32424" y="36819"/>
                    <a:pt x="32924" y="36652"/>
                    <a:pt x="33358" y="36352"/>
                  </a:cubicBezTo>
                  <a:cubicBezTo>
                    <a:pt x="33658" y="36118"/>
                    <a:pt x="34033" y="36001"/>
                    <a:pt x="34409" y="36001"/>
                  </a:cubicBezTo>
                  <a:close/>
                  <a:moveTo>
                    <a:pt x="81792" y="62137"/>
                  </a:moveTo>
                  <a:cubicBezTo>
                    <a:pt x="81926" y="62170"/>
                    <a:pt x="82059" y="62204"/>
                    <a:pt x="82193" y="62304"/>
                  </a:cubicBezTo>
                  <a:cubicBezTo>
                    <a:pt x="83961" y="63471"/>
                    <a:pt x="85795" y="64405"/>
                    <a:pt x="87730" y="65206"/>
                  </a:cubicBezTo>
                  <a:cubicBezTo>
                    <a:pt x="87797" y="65206"/>
                    <a:pt x="87830" y="65272"/>
                    <a:pt x="88030" y="65439"/>
                  </a:cubicBezTo>
                  <a:lnTo>
                    <a:pt x="87997" y="65439"/>
                  </a:lnTo>
                  <a:cubicBezTo>
                    <a:pt x="85028" y="64739"/>
                    <a:pt x="82126" y="63805"/>
                    <a:pt x="79291" y="62637"/>
                  </a:cubicBezTo>
                  <a:lnTo>
                    <a:pt x="79291" y="62404"/>
                  </a:lnTo>
                  <a:cubicBezTo>
                    <a:pt x="80125" y="62304"/>
                    <a:pt x="80958" y="62204"/>
                    <a:pt x="81792" y="62137"/>
                  </a:cubicBezTo>
                  <a:close/>
                  <a:moveTo>
                    <a:pt x="112781" y="59401"/>
                  </a:moveTo>
                  <a:cubicBezTo>
                    <a:pt x="115216" y="59401"/>
                    <a:pt x="117551" y="60302"/>
                    <a:pt x="120020" y="60569"/>
                  </a:cubicBezTo>
                  <a:cubicBezTo>
                    <a:pt x="118719" y="62037"/>
                    <a:pt x="112114" y="65139"/>
                    <a:pt x="109579" y="65506"/>
                  </a:cubicBezTo>
                  <a:cubicBezTo>
                    <a:pt x="111814" y="64072"/>
                    <a:pt x="113949" y="62604"/>
                    <a:pt x="115750" y="60736"/>
                  </a:cubicBezTo>
                  <a:cubicBezTo>
                    <a:pt x="115817" y="60636"/>
                    <a:pt x="115883" y="60502"/>
                    <a:pt x="115950" y="60369"/>
                  </a:cubicBezTo>
                  <a:lnTo>
                    <a:pt x="115850" y="60302"/>
                  </a:lnTo>
                  <a:cubicBezTo>
                    <a:pt x="114849" y="61036"/>
                    <a:pt x="113882" y="61803"/>
                    <a:pt x="112881" y="62537"/>
                  </a:cubicBezTo>
                  <a:cubicBezTo>
                    <a:pt x="111414" y="63538"/>
                    <a:pt x="109946" y="64539"/>
                    <a:pt x="108478" y="65506"/>
                  </a:cubicBezTo>
                  <a:cubicBezTo>
                    <a:pt x="108332" y="65615"/>
                    <a:pt x="108166" y="65755"/>
                    <a:pt x="108002" y="65755"/>
                  </a:cubicBezTo>
                  <a:cubicBezTo>
                    <a:pt x="107866" y="65755"/>
                    <a:pt x="107732" y="65659"/>
                    <a:pt x="107611" y="65372"/>
                  </a:cubicBezTo>
                  <a:cubicBezTo>
                    <a:pt x="109812" y="63871"/>
                    <a:pt x="111614" y="61803"/>
                    <a:pt x="112781" y="59401"/>
                  </a:cubicBezTo>
                  <a:close/>
                  <a:moveTo>
                    <a:pt x="88631" y="60436"/>
                  </a:moveTo>
                  <a:cubicBezTo>
                    <a:pt x="91066" y="62837"/>
                    <a:pt x="93634" y="64939"/>
                    <a:pt x="97037" y="65806"/>
                  </a:cubicBezTo>
                  <a:cubicBezTo>
                    <a:pt x="93000" y="65306"/>
                    <a:pt x="89298" y="64038"/>
                    <a:pt x="86095" y="61236"/>
                  </a:cubicBezTo>
                  <a:lnTo>
                    <a:pt x="88631" y="60436"/>
                  </a:lnTo>
                  <a:close/>
                  <a:moveTo>
                    <a:pt x="85128" y="61436"/>
                  </a:moveTo>
                  <a:cubicBezTo>
                    <a:pt x="85328" y="61436"/>
                    <a:pt x="85562" y="61470"/>
                    <a:pt x="85729" y="61603"/>
                  </a:cubicBezTo>
                  <a:cubicBezTo>
                    <a:pt x="88164" y="63738"/>
                    <a:pt x="91099" y="65206"/>
                    <a:pt x="94235" y="65906"/>
                  </a:cubicBezTo>
                  <a:cubicBezTo>
                    <a:pt x="94435" y="65973"/>
                    <a:pt x="94602" y="66040"/>
                    <a:pt x="94768" y="66140"/>
                  </a:cubicBezTo>
                  <a:cubicBezTo>
                    <a:pt x="90365" y="65873"/>
                    <a:pt x="86129" y="64472"/>
                    <a:pt x="82460" y="62037"/>
                  </a:cubicBezTo>
                  <a:lnTo>
                    <a:pt x="82460" y="62003"/>
                  </a:lnTo>
                  <a:cubicBezTo>
                    <a:pt x="83460" y="61803"/>
                    <a:pt x="84261" y="61603"/>
                    <a:pt x="85128" y="61436"/>
                  </a:cubicBezTo>
                  <a:close/>
                  <a:moveTo>
                    <a:pt x="78156" y="62537"/>
                  </a:moveTo>
                  <a:cubicBezTo>
                    <a:pt x="78323" y="62570"/>
                    <a:pt x="78457" y="62604"/>
                    <a:pt x="78590" y="62704"/>
                  </a:cubicBezTo>
                  <a:cubicBezTo>
                    <a:pt x="82460" y="64372"/>
                    <a:pt x="86529" y="65606"/>
                    <a:pt x="90665" y="66407"/>
                  </a:cubicBezTo>
                  <a:cubicBezTo>
                    <a:pt x="90699" y="66407"/>
                    <a:pt x="90765" y="66473"/>
                    <a:pt x="90932" y="66607"/>
                  </a:cubicBezTo>
                  <a:cubicBezTo>
                    <a:pt x="85528" y="66306"/>
                    <a:pt x="80225" y="65239"/>
                    <a:pt x="75121" y="63471"/>
                  </a:cubicBezTo>
                  <a:cubicBezTo>
                    <a:pt x="76022" y="62904"/>
                    <a:pt x="77089" y="62570"/>
                    <a:pt x="78156" y="62537"/>
                  </a:cubicBezTo>
                  <a:close/>
                  <a:moveTo>
                    <a:pt x="125956" y="60416"/>
                  </a:moveTo>
                  <a:cubicBezTo>
                    <a:pt x="126593" y="60416"/>
                    <a:pt x="126877" y="60583"/>
                    <a:pt x="127592" y="61270"/>
                  </a:cubicBezTo>
                  <a:cubicBezTo>
                    <a:pt x="127225" y="62404"/>
                    <a:pt x="126458" y="63371"/>
                    <a:pt x="125424" y="63938"/>
                  </a:cubicBezTo>
                  <a:cubicBezTo>
                    <a:pt x="124356" y="64639"/>
                    <a:pt x="123122" y="65139"/>
                    <a:pt x="121854" y="65339"/>
                  </a:cubicBezTo>
                  <a:cubicBezTo>
                    <a:pt x="119820" y="65706"/>
                    <a:pt x="117785" y="66240"/>
                    <a:pt x="115717" y="66640"/>
                  </a:cubicBezTo>
                  <a:cubicBezTo>
                    <a:pt x="114749" y="66807"/>
                    <a:pt x="113749" y="66907"/>
                    <a:pt x="112748" y="66940"/>
                  </a:cubicBezTo>
                  <a:cubicBezTo>
                    <a:pt x="111514" y="67007"/>
                    <a:pt x="110313" y="67040"/>
                    <a:pt x="109079" y="67074"/>
                  </a:cubicBezTo>
                  <a:cubicBezTo>
                    <a:pt x="114849" y="66173"/>
                    <a:pt x="120353" y="64172"/>
                    <a:pt x="125357" y="61169"/>
                  </a:cubicBezTo>
                  <a:lnTo>
                    <a:pt x="125357" y="61169"/>
                  </a:lnTo>
                  <a:cubicBezTo>
                    <a:pt x="122622" y="62304"/>
                    <a:pt x="119886" y="63504"/>
                    <a:pt x="117084" y="64539"/>
                  </a:cubicBezTo>
                  <a:cubicBezTo>
                    <a:pt x="114316" y="65606"/>
                    <a:pt x="111414" y="66273"/>
                    <a:pt x="108478" y="66540"/>
                  </a:cubicBezTo>
                  <a:cubicBezTo>
                    <a:pt x="110480" y="65839"/>
                    <a:pt x="112481" y="65172"/>
                    <a:pt x="114482" y="64438"/>
                  </a:cubicBezTo>
                  <a:cubicBezTo>
                    <a:pt x="116551" y="63638"/>
                    <a:pt x="118485" y="62504"/>
                    <a:pt x="120220" y="61103"/>
                  </a:cubicBezTo>
                  <a:cubicBezTo>
                    <a:pt x="120586" y="60828"/>
                    <a:pt x="121037" y="60665"/>
                    <a:pt x="121494" y="60665"/>
                  </a:cubicBezTo>
                  <a:cubicBezTo>
                    <a:pt x="121536" y="60665"/>
                    <a:pt x="121579" y="60666"/>
                    <a:pt x="121621" y="60669"/>
                  </a:cubicBezTo>
                  <a:cubicBezTo>
                    <a:pt x="122922" y="60636"/>
                    <a:pt x="124189" y="60536"/>
                    <a:pt x="125490" y="60436"/>
                  </a:cubicBezTo>
                  <a:cubicBezTo>
                    <a:pt x="125667" y="60424"/>
                    <a:pt x="125819" y="60416"/>
                    <a:pt x="125956" y="60416"/>
                  </a:cubicBezTo>
                  <a:close/>
                  <a:moveTo>
                    <a:pt x="74787" y="63671"/>
                  </a:moveTo>
                  <a:cubicBezTo>
                    <a:pt x="80358" y="65940"/>
                    <a:pt x="86229" y="66840"/>
                    <a:pt x="92200" y="67174"/>
                  </a:cubicBezTo>
                  <a:cubicBezTo>
                    <a:pt x="91190" y="67401"/>
                    <a:pt x="89767" y="67517"/>
                    <a:pt x="88125" y="67517"/>
                  </a:cubicBezTo>
                  <a:cubicBezTo>
                    <a:pt x="83748" y="67517"/>
                    <a:pt x="77805" y="66695"/>
                    <a:pt x="73924" y="64974"/>
                  </a:cubicBezTo>
                  <a:lnTo>
                    <a:pt x="73924" y="64974"/>
                  </a:lnTo>
                  <a:cubicBezTo>
                    <a:pt x="73999" y="64421"/>
                    <a:pt x="74329" y="63966"/>
                    <a:pt x="74787" y="63671"/>
                  </a:cubicBezTo>
                  <a:close/>
                  <a:moveTo>
                    <a:pt x="120186" y="66273"/>
                  </a:moveTo>
                  <a:lnTo>
                    <a:pt x="120186" y="66273"/>
                  </a:lnTo>
                  <a:cubicBezTo>
                    <a:pt x="118652" y="67040"/>
                    <a:pt x="116984" y="67574"/>
                    <a:pt x="115250" y="67908"/>
                  </a:cubicBezTo>
                  <a:cubicBezTo>
                    <a:pt x="114572" y="68071"/>
                    <a:pt x="113863" y="68153"/>
                    <a:pt x="113143" y="68153"/>
                  </a:cubicBezTo>
                  <a:cubicBezTo>
                    <a:pt x="112835" y="68153"/>
                    <a:pt x="112524" y="68138"/>
                    <a:pt x="112214" y="68108"/>
                  </a:cubicBezTo>
                  <a:cubicBezTo>
                    <a:pt x="111313" y="67974"/>
                    <a:pt x="110379" y="67941"/>
                    <a:pt x="109445" y="67908"/>
                  </a:cubicBezTo>
                  <a:cubicBezTo>
                    <a:pt x="109179" y="67908"/>
                    <a:pt x="108912" y="67841"/>
                    <a:pt x="108678" y="67808"/>
                  </a:cubicBezTo>
                  <a:lnTo>
                    <a:pt x="108678" y="67607"/>
                  </a:lnTo>
                  <a:cubicBezTo>
                    <a:pt x="110613" y="67507"/>
                    <a:pt x="112581" y="67507"/>
                    <a:pt x="114482" y="67274"/>
                  </a:cubicBezTo>
                  <a:cubicBezTo>
                    <a:pt x="116384" y="67040"/>
                    <a:pt x="118285" y="66607"/>
                    <a:pt x="120186" y="66273"/>
                  </a:cubicBezTo>
                  <a:close/>
                  <a:moveTo>
                    <a:pt x="73820" y="65473"/>
                  </a:moveTo>
                  <a:lnTo>
                    <a:pt x="73820" y="65473"/>
                  </a:lnTo>
                  <a:cubicBezTo>
                    <a:pt x="79624" y="67774"/>
                    <a:pt x="85495" y="67974"/>
                    <a:pt x="91433" y="68108"/>
                  </a:cubicBezTo>
                  <a:cubicBezTo>
                    <a:pt x="90499" y="68241"/>
                    <a:pt x="89565" y="68408"/>
                    <a:pt x="88597" y="68541"/>
                  </a:cubicBezTo>
                  <a:cubicBezTo>
                    <a:pt x="87816" y="68636"/>
                    <a:pt x="87035" y="68668"/>
                    <a:pt x="86253" y="68668"/>
                  </a:cubicBezTo>
                  <a:cubicBezTo>
                    <a:pt x="84829" y="68668"/>
                    <a:pt x="83401" y="68563"/>
                    <a:pt x="81959" y="68541"/>
                  </a:cubicBezTo>
                  <a:cubicBezTo>
                    <a:pt x="79824" y="68508"/>
                    <a:pt x="77856" y="67774"/>
                    <a:pt x="75855" y="67240"/>
                  </a:cubicBezTo>
                  <a:cubicBezTo>
                    <a:pt x="75254" y="67074"/>
                    <a:pt x="74687" y="66573"/>
                    <a:pt x="74154" y="66206"/>
                  </a:cubicBezTo>
                  <a:cubicBezTo>
                    <a:pt x="74020" y="66106"/>
                    <a:pt x="73987" y="65839"/>
                    <a:pt x="73820" y="65473"/>
                  </a:cubicBezTo>
                  <a:close/>
                  <a:moveTo>
                    <a:pt x="108578" y="68375"/>
                  </a:moveTo>
                  <a:lnTo>
                    <a:pt x="110947" y="68475"/>
                  </a:lnTo>
                  <a:lnTo>
                    <a:pt x="110947" y="68508"/>
                  </a:lnTo>
                  <a:cubicBezTo>
                    <a:pt x="110611" y="68669"/>
                    <a:pt x="110249" y="68746"/>
                    <a:pt x="109890" y="68746"/>
                  </a:cubicBezTo>
                  <a:cubicBezTo>
                    <a:pt x="109429" y="68746"/>
                    <a:pt x="108972" y="68618"/>
                    <a:pt x="108578" y="68375"/>
                  </a:cubicBezTo>
                  <a:close/>
                  <a:moveTo>
                    <a:pt x="94501" y="68375"/>
                  </a:moveTo>
                  <a:lnTo>
                    <a:pt x="94501" y="68375"/>
                  </a:lnTo>
                  <a:cubicBezTo>
                    <a:pt x="93985" y="69236"/>
                    <a:pt x="93394" y="69677"/>
                    <a:pt x="92623" y="69677"/>
                  </a:cubicBezTo>
                  <a:cubicBezTo>
                    <a:pt x="92498" y="69677"/>
                    <a:pt x="92368" y="69665"/>
                    <a:pt x="92233" y="69642"/>
                  </a:cubicBezTo>
                  <a:lnTo>
                    <a:pt x="94501" y="68375"/>
                  </a:lnTo>
                  <a:close/>
                  <a:moveTo>
                    <a:pt x="94335" y="67641"/>
                  </a:moveTo>
                  <a:cubicBezTo>
                    <a:pt x="94235" y="67774"/>
                    <a:pt x="94135" y="67908"/>
                    <a:pt x="94034" y="68041"/>
                  </a:cubicBezTo>
                  <a:cubicBezTo>
                    <a:pt x="93968" y="68108"/>
                    <a:pt x="93901" y="68174"/>
                    <a:pt x="93801" y="68208"/>
                  </a:cubicBezTo>
                  <a:cubicBezTo>
                    <a:pt x="92367" y="69175"/>
                    <a:pt x="90665" y="69709"/>
                    <a:pt x="88897" y="69709"/>
                  </a:cubicBezTo>
                  <a:cubicBezTo>
                    <a:pt x="88601" y="69720"/>
                    <a:pt x="88305" y="69725"/>
                    <a:pt x="88009" y="69725"/>
                  </a:cubicBezTo>
                  <a:cubicBezTo>
                    <a:pt x="86505" y="69725"/>
                    <a:pt x="85004" y="69582"/>
                    <a:pt x="83527" y="69275"/>
                  </a:cubicBezTo>
                  <a:lnTo>
                    <a:pt x="82626" y="69042"/>
                  </a:lnTo>
                  <a:lnTo>
                    <a:pt x="82626" y="69042"/>
                  </a:lnTo>
                  <a:cubicBezTo>
                    <a:pt x="83561" y="69105"/>
                    <a:pt x="84490" y="69142"/>
                    <a:pt x="85415" y="69142"/>
                  </a:cubicBezTo>
                  <a:cubicBezTo>
                    <a:pt x="88390" y="69142"/>
                    <a:pt x="91333" y="68760"/>
                    <a:pt x="94335" y="67641"/>
                  </a:cubicBezTo>
                  <a:close/>
                  <a:moveTo>
                    <a:pt x="95235" y="68541"/>
                  </a:moveTo>
                  <a:lnTo>
                    <a:pt x="95169" y="69809"/>
                  </a:lnTo>
                  <a:lnTo>
                    <a:pt x="93868" y="69809"/>
                  </a:lnTo>
                  <a:lnTo>
                    <a:pt x="95235" y="68541"/>
                  </a:lnTo>
                  <a:close/>
                  <a:moveTo>
                    <a:pt x="87196" y="75513"/>
                  </a:moveTo>
                  <a:cubicBezTo>
                    <a:pt x="86858" y="76221"/>
                    <a:pt x="86462" y="76759"/>
                    <a:pt x="85669" y="76759"/>
                  </a:cubicBezTo>
                  <a:cubicBezTo>
                    <a:pt x="85603" y="76759"/>
                    <a:pt x="85534" y="76755"/>
                    <a:pt x="85462" y="76747"/>
                  </a:cubicBezTo>
                  <a:cubicBezTo>
                    <a:pt x="85795" y="75747"/>
                    <a:pt x="86162" y="75513"/>
                    <a:pt x="87196" y="75513"/>
                  </a:cubicBezTo>
                  <a:close/>
                  <a:moveTo>
                    <a:pt x="87912" y="76610"/>
                  </a:moveTo>
                  <a:cubicBezTo>
                    <a:pt x="88356" y="76610"/>
                    <a:pt x="88742" y="76758"/>
                    <a:pt x="89098" y="77114"/>
                  </a:cubicBezTo>
                  <a:cubicBezTo>
                    <a:pt x="88756" y="77114"/>
                    <a:pt x="88394" y="77279"/>
                    <a:pt x="88045" y="77279"/>
                  </a:cubicBezTo>
                  <a:cubicBezTo>
                    <a:pt x="87747" y="77279"/>
                    <a:pt x="87457" y="77159"/>
                    <a:pt x="87196" y="76714"/>
                  </a:cubicBezTo>
                  <a:cubicBezTo>
                    <a:pt x="87452" y="76647"/>
                    <a:pt x="87689" y="76610"/>
                    <a:pt x="87912" y="76610"/>
                  </a:cubicBezTo>
                  <a:close/>
                  <a:moveTo>
                    <a:pt x="37669" y="76850"/>
                  </a:moveTo>
                  <a:cubicBezTo>
                    <a:pt x="37758" y="76850"/>
                    <a:pt x="37853" y="76928"/>
                    <a:pt x="37961" y="77114"/>
                  </a:cubicBezTo>
                  <a:lnTo>
                    <a:pt x="37327" y="77548"/>
                  </a:lnTo>
                  <a:cubicBezTo>
                    <a:pt x="37327" y="77314"/>
                    <a:pt x="37327" y="77214"/>
                    <a:pt x="37361" y="77114"/>
                  </a:cubicBezTo>
                  <a:cubicBezTo>
                    <a:pt x="37468" y="76954"/>
                    <a:pt x="37565" y="76850"/>
                    <a:pt x="37669" y="76850"/>
                  </a:cubicBezTo>
                  <a:close/>
                  <a:moveTo>
                    <a:pt x="85981" y="77336"/>
                  </a:moveTo>
                  <a:cubicBezTo>
                    <a:pt x="86030" y="77336"/>
                    <a:pt x="86079" y="77340"/>
                    <a:pt x="86129" y="77348"/>
                  </a:cubicBezTo>
                  <a:cubicBezTo>
                    <a:pt x="86629" y="77448"/>
                    <a:pt x="86696" y="77881"/>
                    <a:pt x="86629" y="78415"/>
                  </a:cubicBezTo>
                  <a:lnTo>
                    <a:pt x="85128" y="77915"/>
                  </a:lnTo>
                  <a:cubicBezTo>
                    <a:pt x="85246" y="77560"/>
                    <a:pt x="85600" y="77336"/>
                    <a:pt x="85981" y="77336"/>
                  </a:cubicBezTo>
                  <a:close/>
                  <a:moveTo>
                    <a:pt x="84161" y="75747"/>
                  </a:moveTo>
                  <a:lnTo>
                    <a:pt x="84594" y="77514"/>
                  </a:lnTo>
                  <a:lnTo>
                    <a:pt x="83760" y="78849"/>
                  </a:lnTo>
                  <a:cubicBezTo>
                    <a:pt x="83594" y="77715"/>
                    <a:pt x="83360" y="76814"/>
                    <a:pt x="84161" y="75747"/>
                  </a:cubicBezTo>
                  <a:close/>
                  <a:moveTo>
                    <a:pt x="84628" y="78415"/>
                  </a:moveTo>
                  <a:lnTo>
                    <a:pt x="85762" y="79516"/>
                  </a:lnTo>
                  <a:lnTo>
                    <a:pt x="84194" y="79716"/>
                  </a:lnTo>
                  <a:lnTo>
                    <a:pt x="84628" y="78415"/>
                  </a:lnTo>
                  <a:close/>
                  <a:moveTo>
                    <a:pt x="87963" y="77981"/>
                  </a:moveTo>
                  <a:lnTo>
                    <a:pt x="87963" y="77981"/>
                  </a:lnTo>
                  <a:cubicBezTo>
                    <a:pt x="88764" y="78749"/>
                    <a:pt x="88864" y="79216"/>
                    <a:pt x="88364" y="80150"/>
                  </a:cubicBezTo>
                  <a:lnTo>
                    <a:pt x="87963" y="77981"/>
                  </a:lnTo>
                  <a:close/>
                  <a:moveTo>
                    <a:pt x="49736" y="78749"/>
                  </a:moveTo>
                  <a:lnTo>
                    <a:pt x="49736" y="78749"/>
                  </a:lnTo>
                  <a:cubicBezTo>
                    <a:pt x="51137" y="79249"/>
                    <a:pt x="52438" y="79683"/>
                    <a:pt x="53639" y="80450"/>
                  </a:cubicBezTo>
                  <a:lnTo>
                    <a:pt x="50070" y="80450"/>
                  </a:lnTo>
                  <a:lnTo>
                    <a:pt x="49736" y="78749"/>
                  </a:lnTo>
                  <a:close/>
                  <a:moveTo>
                    <a:pt x="84639" y="80492"/>
                  </a:moveTo>
                  <a:cubicBezTo>
                    <a:pt x="85029" y="80492"/>
                    <a:pt x="85433" y="80813"/>
                    <a:pt x="85729" y="81351"/>
                  </a:cubicBezTo>
                  <a:lnTo>
                    <a:pt x="84061" y="81751"/>
                  </a:lnTo>
                  <a:cubicBezTo>
                    <a:pt x="84027" y="81317"/>
                    <a:pt x="83760" y="80817"/>
                    <a:pt x="84361" y="80550"/>
                  </a:cubicBezTo>
                  <a:cubicBezTo>
                    <a:pt x="84452" y="80511"/>
                    <a:pt x="84545" y="80492"/>
                    <a:pt x="84639" y="80492"/>
                  </a:cubicBezTo>
                  <a:close/>
                  <a:moveTo>
                    <a:pt x="84945" y="82830"/>
                  </a:moveTo>
                  <a:cubicBezTo>
                    <a:pt x="85521" y="82830"/>
                    <a:pt x="85786" y="83095"/>
                    <a:pt x="85929" y="83752"/>
                  </a:cubicBezTo>
                  <a:lnTo>
                    <a:pt x="83961" y="83986"/>
                  </a:lnTo>
                  <a:cubicBezTo>
                    <a:pt x="83927" y="83018"/>
                    <a:pt x="83961" y="82918"/>
                    <a:pt x="84628" y="82852"/>
                  </a:cubicBezTo>
                  <a:cubicBezTo>
                    <a:pt x="84743" y="82837"/>
                    <a:pt x="84848" y="82830"/>
                    <a:pt x="84945" y="82830"/>
                  </a:cubicBezTo>
                  <a:close/>
                  <a:moveTo>
                    <a:pt x="50510" y="80877"/>
                  </a:moveTo>
                  <a:cubicBezTo>
                    <a:pt x="51474" y="80877"/>
                    <a:pt x="52436" y="80983"/>
                    <a:pt x="53372" y="81217"/>
                  </a:cubicBezTo>
                  <a:cubicBezTo>
                    <a:pt x="54106" y="81417"/>
                    <a:pt x="54273" y="81951"/>
                    <a:pt x="54173" y="83085"/>
                  </a:cubicBezTo>
                  <a:lnTo>
                    <a:pt x="50570" y="84920"/>
                  </a:lnTo>
                  <a:cubicBezTo>
                    <a:pt x="50537" y="84686"/>
                    <a:pt x="50503" y="84486"/>
                    <a:pt x="50470" y="84286"/>
                  </a:cubicBezTo>
                  <a:cubicBezTo>
                    <a:pt x="50303" y="83886"/>
                    <a:pt x="50437" y="83452"/>
                    <a:pt x="50804" y="83285"/>
                  </a:cubicBezTo>
                  <a:cubicBezTo>
                    <a:pt x="51537" y="82718"/>
                    <a:pt x="52271" y="82118"/>
                    <a:pt x="52938" y="81484"/>
                  </a:cubicBezTo>
                  <a:lnTo>
                    <a:pt x="52938" y="81484"/>
                  </a:lnTo>
                  <a:cubicBezTo>
                    <a:pt x="51938" y="81651"/>
                    <a:pt x="51271" y="82451"/>
                    <a:pt x="50337" y="82985"/>
                  </a:cubicBezTo>
                  <a:lnTo>
                    <a:pt x="50103" y="80884"/>
                  </a:lnTo>
                  <a:cubicBezTo>
                    <a:pt x="50239" y="80879"/>
                    <a:pt x="50374" y="80877"/>
                    <a:pt x="50510" y="80877"/>
                  </a:cubicBezTo>
                  <a:close/>
                  <a:moveTo>
                    <a:pt x="83907" y="84817"/>
                  </a:moveTo>
                  <a:cubicBezTo>
                    <a:pt x="84567" y="84817"/>
                    <a:pt x="84820" y="85107"/>
                    <a:pt x="85095" y="85987"/>
                  </a:cubicBezTo>
                  <a:lnTo>
                    <a:pt x="82993" y="85687"/>
                  </a:lnTo>
                  <a:lnTo>
                    <a:pt x="83427" y="84853"/>
                  </a:lnTo>
                  <a:cubicBezTo>
                    <a:pt x="83608" y="84830"/>
                    <a:pt x="83767" y="84817"/>
                    <a:pt x="83907" y="84817"/>
                  </a:cubicBezTo>
                  <a:close/>
                  <a:moveTo>
                    <a:pt x="54173" y="83452"/>
                  </a:moveTo>
                  <a:lnTo>
                    <a:pt x="53472" y="87588"/>
                  </a:lnTo>
                  <a:lnTo>
                    <a:pt x="50970" y="87889"/>
                  </a:lnTo>
                  <a:lnTo>
                    <a:pt x="50770" y="87221"/>
                  </a:lnTo>
                  <a:lnTo>
                    <a:pt x="53339" y="86154"/>
                  </a:lnTo>
                  <a:lnTo>
                    <a:pt x="53272" y="85920"/>
                  </a:lnTo>
                  <a:lnTo>
                    <a:pt x="50770" y="86654"/>
                  </a:lnTo>
                  <a:lnTo>
                    <a:pt x="50537" y="85620"/>
                  </a:lnTo>
                  <a:lnTo>
                    <a:pt x="54173" y="83452"/>
                  </a:lnTo>
                  <a:close/>
                  <a:moveTo>
                    <a:pt x="82643" y="86714"/>
                  </a:moveTo>
                  <a:cubicBezTo>
                    <a:pt x="82888" y="86714"/>
                    <a:pt x="83166" y="86829"/>
                    <a:pt x="83494" y="87055"/>
                  </a:cubicBezTo>
                  <a:lnTo>
                    <a:pt x="81459" y="88055"/>
                  </a:lnTo>
                  <a:cubicBezTo>
                    <a:pt x="81812" y="87151"/>
                    <a:pt x="82165" y="86714"/>
                    <a:pt x="82643" y="86714"/>
                  </a:cubicBezTo>
                  <a:close/>
                  <a:moveTo>
                    <a:pt x="82117" y="78476"/>
                  </a:moveTo>
                  <a:cubicBezTo>
                    <a:pt x="82824" y="78476"/>
                    <a:pt x="82793" y="79555"/>
                    <a:pt x="83443" y="79555"/>
                  </a:cubicBezTo>
                  <a:cubicBezTo>
                    <a:pt x="83470" y="79555"/>
                    <a:pt x="83498" y="79553"/>
                    <a:pt x="83527" y="79549"/>
                  </a:cubicBezTo>
                  <a:lnTo>
                    <a:pt x="83527" y="79549"/>
                  </a:lnTo>
                  <a:cubicBezTo>
                    <a:pt x="83494" y="80650"/>
                    <a:pt x="83460" y="81751"/>
                    <a:pt x="83427" y="82852"/>
                  </a:cubicBezTo>
                  <a:cubicBezTo>
                    <a:pt x="83394" y="83686"/>
                    <a:pt x="83127" y="84486"/>
                    <a:pt x="82660" y="85187"/>
                  </a:cubicBezTo>
                  <a:cubicBezTo>
                    <a:pt x="82259" y="85820"/>
                    <a:pt x="81759" y="86387"/>
                    <a:pt x="81425" y="87021"/>
                  </a:cubicBezTo>
                  <a:cubicBezTo>
                    <a:pt x="80958" y="87855"/>
                    <a:pt x="80592" y="88722"/>
                    <a:pt x="80158" y="89556"/>
                  </a:cubicBezTo>
                  <a:cubicBezTo>
                    <a:pt x="79057" y="88255"/>
                    <a:pt x="78790" y="87588"/>
                    <a:pt x="79090" y="86754"/>
                  </a:cubicBezTo>
                  <a:lnTo>
                    <a:pt x="79090" y="86754"/>
                  </a:lnTo>
                  <a:cubicBezTo>
                    <a:pt x="79291" y="87055"/>
                    <a:pt x="79491" y="87355"/>
                    <a:pt x="79724" y="87655"/>
                  </a:cubicBezTo>
                  <a:cubicBezTo>
                    <a:pt x="79849" y="87811"/>
                    <a:pt x="80090" y="88025"/>
                    <a:pt x="80258" y="88025"/>
                  </a:cubicBezTo>
                  <a:cubicBezTo>
                    <a:pt x="80269" y="88025"/>
                    <a:pt x="80280" y="88024"/>
                    <a:pt x="80291" y="88022"/>
                  </a:cubicBezTo>
                  <a:cubicBezTo>
                    <a:pt x="80491" y="87922"/>
                    <a:pt x="80658" y="87722"/>
                    <a:pt x="80692" y="87488"/>
                  </a:cubicBezTo>
                  <a:cubicBezTo>
                    <a:pt x="80858" y="86588"/>
                    <a:pt x="80692" y="85654"/>
                    <a:pt x="80225" y="84853"/>
                  </a:cubicBezTo>
                  <a:cubicBezTo>
                    <a:pt x="80091" y="84553"/>
                    <a:pt x="79958" y="84253"/>
                    <a:pt x="79791" y="83852"/>
                  </a:cubicBezTo>
                  <a:cubicBezTo>
                    <a:pt x="79875" y="83835"/>
                    <a:pt x="79951" y="83828"/>
                    <a:pt x="80020" y="83828"/>
                  </a:cubicBezTo>
                  <a:cubicBezTo>
                    <a:pt x="80492" y="83828"/>
                    <a:pt x="80608" y="84199"/>
                    <a:pt x="80725" y="84519"/>
                  </a:cubicBezTo>
                  <a:cubicBezTo>
                    <a:pt x="80858" y="84886"/>
                    <a:pt x="80992" y="85287"/>
                    <a:pt x="81092" y="85654"/>
                  </a:cubicBezTo>
                  <a:cubicBezTo>
                    <a:pt x="81659" y="85654"/>
                    <a:pt x="81792" y="85353"/>
                    <a:pt x="81926" y="84986"/>
                  </a:cubicBezTo>
                  <a:cubicBezTo>
                    <a:pt x="82159" y="84353"/>
                    <a:pt x="82126" y="83652"/>
                    <a:pt x="81859" y="83018"/>
                  </a:cubicBezTo>
                  <a:cubicBezTo>
                    <a:pt x="81726" y="82618"/>
                    <a:pt x="81626" y="82251"/>
                    <a:pt x="81459" y="81784"/>
                  </a:cubicBezTo>
                  <a:lnTo>
                    <a:pt x="81459" y="81784"/>
                  </a:lnTo>
                  <a:cubicBezTo>
                    <a:pt x="82393" y="82051"/>
                    <a:pt x="81993" y="83085"/>
                    <a:pt x="82660" y="83419"/>
                  </a:cubicBezTo>
                  <a:cubicBezTo>
                    <a:pt x="83127" y="83185"/>
                    <a:pt x="83127" y="82752"/>
                    <a:pt x="83127" y="82351"/>
                  </a:cubicBezTo>
                  <a:cubicBezTo>
                    <a:pt x="83093" y="81517"/>
                    <a:pt x="82693" y="80817"/>
                    <a:pt x="82259" y="80116"/>
                  </a:cubicBezTo>
                  <a:cubicBezTo>
                    <a:pt x="81993" y="79649"/>
                    <a:pt x="81626" y="79149"/>
                    <a:pt x="82026" y="78482"/>
                  </a:cubicBezTo>
                  <a:cubicBezTo>
                    <a:pt x="82058" y="78478"/>
                    <a:pt x="82088" y="78476"/>
                    <a:pt x="82117" y="78476"/>
                  </a:cubicBezTo>
                  <a:close/>
                  <a:moveTo>
                    <a:pt x="52738" y="88255"/>
                  </a:moveTo>
                  <a:lnTo>
                    <a:pt x="52872" y="88489"/>
                  </a:lnTo>
                  <a:lnTo>
                    <a:pt x="51271" y="89790"/>
                  </a:lnTo>
                  <a:lnTo>
                    <a:pt x="50970" y="88456"/>
                  </a:lnTo>
                  <a:lnTo>
                    <a:pt x="52738" y="88255"/>
                  </a:lnTo>
                  <a:close/>
                  <a:moveTo>
                    <a:pt x="81984" y="88966"/>
                  </a:moveTo>
                  <a:cubicBezTo>
                    <a:pt x="82385" y="88966"/>
                    <a:pt x="82788" y="89118"/>
                    <a:pt x="83093" y="89423"/>
                  </a:cubicBezTo>
                  <a:cubicBezTo>
                    <a:pt x="82226" y="89757"/>
                    <a:pt x="81259" y="89857"/>
                    <a:pt x="80825" y="90791"/>
                  </a:cubicBezTo>
                  <a:cubicBezTo>
                    <a:pt x="80825" y="90190"/>
                    <a:pt x="80525" y="89556"/>
                    <a:pt x="81125" y="89223"/>
                  </a:cubicBezTo>
                  <a:cubicBezTo>
                    <a:pt x="81383" y="89051"/>
                    <a:pt x="81683" y="88966"/>
                    <a:pt x="81984" y="88966"/>
                  </a:cubicBezTo>
                  <a:close/>
                  <a:moveTo>
                    <a:pt x="81805" y="91356"/>
                  </a:moveTo>
                  <a:cubicBezTo>
                    <a:pt x="82117" y="91356"/>
                    <a:pt x="82450" y="91478"/>
                    <a:pt x="82793" y="91658"/>
                  </a:cubicBezTo>
                  <a:cubicBezTo>
                    <a:pt x="82460" y="91791"/>
                    <a:pt x="82159" y="91958"/>
                    <a:pt x="81859" y="92125"/>
                  </a:cubicBezTo>
                  <a:cubicBezTo>
                    <a:pt x="81559" y="92325"/>
                    <a:pt x="81292" y="92559"/>
                    <a:pt x="81025" y="92825"/>
                  </a:cubicBezTo>
                  <a:cubicBezTo>
                    <a:pt x="80925" y="92425"/>
                    <a:pt x="80692" y="92025"/>
                    <a:pt x="81059" y="91658"/>
                  </a:cubicBezTo>
                  <a:cubicBezTo>
                    <a:pt x="81288" y="91443"/>
                    <a:pt x="81539" y="91356"/>
                    <a:pt x="81805" y="91356"/>
                  </a:cubicBezTo>
                  <a:close/>
                  <a:moveTo>
                    <a:pt x="78890" y="90624"/>
                  </a:moveTo>
                  <a:lnTo>
                    <a:pt x="80291" y="91691"/>
                  </a:lnTo>
                  <a:lnTo>
                    <a:pt x="80458" y="92792"/>
                  </a:lnTo>
                  <a:lnTo>
                    <a:pt x="80358" y="92859"/>
                  </a:lnTo>
                  <a:lnTo>
                    <a:pt x="78724" y="90791"/>
                  </a:lnTo>
                  <a:lnTo>
                    <a:pt x="78890" y="90624"/>
                  </a:lnTo>
                  <a:close/>
                  <a:moveTo>
                    <a:pt x="39496" y="83018"/>
                  </a:moveTo>
                  <a:lnTo>
                    <a:pt x="39496" y="84119"/>
                  </a:lnTo>
                  <a:cubicBezTo>
                    <a:pt x="39429" y="85887"/>
                    <a:pt x="39629" y="87655"/>
                    <a:pt x="40129" y="89390"/>
                  </a:cubicBezTo>
                  <a:cubicBezTo>
                    <a:pt x="40196" y="89623"/>
                    <a:pt x="40229" y="89857"/>
                    <a:pt x="40196" y="90123"/>
                  </a:cubicBezTo>
                  <a:cubicBezTo>
                    <a:pt x="39762" y="91224"/>
                    <a:pt x="39262" y="92292"/>
                    <a:pt x="38728" y="93559"/>
                  </a:cubicBezTo>
                  <a:cubicBezTo>
                    <a:pt x="38695" y="93326"/>
                    <a:pt x="38662" y="93126"/>
                    <a:pt x="38628" y="92925"/>
                  </a:cubicBezTo>
                  <a:cubicBezTo>
                    <a:pt x="38662" y="90657"/>
                    <a:pt x="38695" y="88356"/>
                    <a:pt x="38695" y="86054"/>
                  </a:cubicBezTo>
                  <a:cubicBezTo>
                    <a:pt x="38662" y="85453"/>
                    <a:pt x="38595" y="84853"/>
                    <a:pt x="38528" y="84253"/>
                  </a:cubicBezTo>
                  <a:cubicBezTo>
                    <a:pt x="38495" y="84086"/>
                    <a:pt x="38395" y="83952"/>
                    <a:pt x="38261" y="83886"/>
                  </a:cubicBezTo>
                  <a:cubicBezTo>
                    <a:pt x="38095" y="87021"/>
                    <a:pt x="38228" y="90190"/>
                    <a:pt x="37994" y="93326"/>
                  </a:cubicBezTo>
                  <a:cubicBezTo>
                    <a:pt x="37461" y="92458"/>
                    <a:pt x="37427" y="91458"/>
                    <a:pt x="37161" y="90557"/>
                  </a:cubicBezTo>
                  <a:cubicBezTo>
                    <a:pt x="36860" y="89556"/>
                    <a:pt x="36593" y="88522"/>
                    <a:pt x="36327" y="87555"/>
                  </a:cubicBezTo>
                  <a:cubicBezTo>
                    <a:pt x="36060" y="86621"/>
                    <a:pt x="35760" y="85687"/>
                    <a:pt x="35426" y="84653"/>
                  </a:cubicBezTo>
                  <a:lnTo>
                    <a:pt x="39496" y="83018"/>
                  </a:lnTo>
                  <a:close/>
                  <a:moveTo>
                    <a:pt x="40496" y="90724"/>
                  </a:moveTo>
                  <a:lnTo>
                    <a:pt x="41497" y="92759"/>
                  </a:lnTo>
                  <a:lnTo>
                    <a:pt x="41501" y="92773"/>
                  </a:lnTo>
                  <a:lnTo>
                    <a:pt x="41501" y="92773"/>
                  </a:lnTo>
                  <a:lnTo>
                    <a:pt x="39362" y="93793"/>
                  </a:lnTo>
                  <a:lnTo>
                    <a:pt x="40496" y="90724"/>
                  </a:lnTo>
                  <a:close/>
                  <a:moveTo>
                    <a:pt x="34959" y="84820"/>
                  </a:moveTo>
                  <a:cubicBezTo>
                    <a:pt x="35026" y="84853"/>
                    <a:pt x="35126" y="84920"/>
                    <a:pt x="35126" y="84953"/>
                  </a:cubicBezTo>
                  <a:cubicBezTo>
                    <a:pt x="35793" y="87555"/>
                    <a:pt x="36493" y="90157"/>
                    <a:pt x="37194" y="92792"/>
                  </a:cubicBezTo>
                  <a:cubicBezTo>
                    <a:pt x="37227" y="92892"/>
                    <a:pt x="37294" y="93026"/>
                    <a:pt x="37294" y="93159"/>
                  </a:cubicBezTo>
                  <a:cubicBezTo>
                    <a:pt x="37294" y="93292"/>
                    <a:pt x="37227" y="93426"/>
                    <a:pt x="37127" y="93526"/>
                  </a:cubicBezTo>
                  <a:cubicBezTo>
                    <a:pt x="37085" y="93534"/>
                    <a:pt x="37044" y="93538"/>
                    <a:pt x="37003" y="93538"/>
                  </a:cubicBezTo>
                  <a:cubicBezTo>
                    <a:pt x="36881" y="93538"/>
                    <a:pt x="36769" y="93501"/>
                    <a:pt x="36694" y="93426"/>
                  </a:cubicBezTo>
                  <a:cubicBezTo>
                    <a:pt x="36527" y="93159"/>
                    <a:pt x="36360" y="92892"/>
                    <a:pt x="36227" y="92592"/>
                  </a:cubicBezTo>
                  <a:cubicBezTo>
                    <a:pt x="35459" y="90991"/>
                    <a:pt x="34659" y="89356"/>
                    <a:pt x="33858" y="87722"/>
                  </a:cubicBezTo>
                  <a:cubicBezTo>
                    <a:pt x="33625" y="87221"/>
                    <a:pt x="33291" y="86721"/>
                    <a:pt x="32924" y="86287"/>
                  </a:cubicBezTo>
                  <a:lnTo>
                    <a:pt x="32924" y="86287"/>
                  </a:lnTo>
                  <a:cubicBezTo>
                    <a:pt x="32891" y="86988"/>
                    <a:pt x="33258" y="87588"/>
                    <a:pt x="33491" y="88189"/>
                  </a:cubicBezTo>
                  <a:cubicBezTo>
                    <a:pt x="33725" y="88823"/>
                    <a:pt x="34025" y="89423"/>
                    <a:pt x="34325" y="90057"/>
                  </a:cubicBezTo>
                  <a:cubicBezTo>
                    <a:pt x="34625" y="90691"/>
                    <a:pt x="34992" y="91358"/>
                    <a:pt x="35293" y="91925"/>
                  </a:cubicBezTo>
                  <a:cubicBezTo>
                    <a:pt x="35593" y="92525"/>
                    <a:pt x="35926" y="93092"/>
                    <a:pt x="36260" y="93693"/>
                  </a:cubicBezTo>
                  <a:lnTo>
                    <a:pt x="36260" y="93726"/>
                  </a:lnTo>
                  <a:cubicBezTo>
                    <a:pt x="36108" y="93865"/>
                    <a:pt x="35981" y="93923"/>
                    <a:pt x="35870" y="93923"/>
                  </a:cubicBezTo>
                  <a:cubicBezTo>
                    <a:pt x="35688" y="93923"/>
                    <a:pt x="35550" y="93767"/>
                    <a:pt x="35426" y="93559"/>
                  </a:cubicBezTo>
                  <a:cubicBezTo>
                    <a:pt x="34425" y="92325"/>
                    <a:pt x="33458" y="91057"/>
                    <a:pt x="32491" y="89823"/>
                  </a:cubicBezTo>
                  <a:cubicBezTo>
                    <a:pt x="31857" y="88989"/>
                    <a:pt x="31223" y="88122"/>
                    <a:pt x="30556" y="87221"/>
                  </a:cubicBezTo>
                  <a:cubicBezTo>
                    <a:pt x="31890" y="86187"/>
                    <a:pt x="33391" y="85387"/>
                    <a:pt x="34959" y="84820"/>
                  </a:cubicBezTo>
                  <a:close/>
                  <a:moveTo>
                    <a:pt x="30222" y="87422"/>
                  </a:moveTo>
                  <a:cubicBezTo>
                    <a:pt x="31023" y="88622"/>
                    <a:pt x="31790" y="89857"/>
                    <a:pt x="32557" y="90924"/>
                  </a:cubicBezTo>
                  <a:cubicBezTo>
                    <a:pt x="33358" y="91991"/>
                    <a:pt x="34192" y="93026"/>
                    <a:pt x="35159" y="94193"/>
                  </a:cubicBezTo>
                  <a:lnTo>
                    <a:pt x="27787" y="89023"/>
                  </a:lnTo>
                  <a:lnTo>
                    <a:pt x="30222" y="87422"/>
                  </a:lnTo>
                  <a:close/>
                  <a:moveTo>
                    <a:pt x="41513" y="92816"/>
                  </a:moveTo>
                  <a:lnTo>
                    <a:pt x="41797" y="93826"/>
                  </a:lnTo>
                  <a:lnTo>
                    <a:pt x="39862" y="94293"/>
                  </a:lnTo>
                  <a:cubicBezTo>
                    <a:pt x="40351" y="93674"/>
                    <a:pt x="41254" y="93596"/>
                    <a:pt x="41513" y="92816"/>
                  </a:cubicBezTo>
                  <a:close/>
                  <a:moveTo>
                    <a:pt x="27587" y="89123"/>
                  </a:moveTo>
                  <a:cubicBezTo>
                    <a:pt x="29488" y="91324"/>
                    <a:pt x="32090" y="92659"/>
                    <a:pt x="34425" y="94327"/>
                  </a:cubicBezTo>
                  <a:lnTo>
                    <a:pt x="34258" y="94560"/>
                  </a:lnTo>
                  <a:lnTo>
                    <a:pt x="34258" y="94593"/>
                  </a:lnTo>
                  <a:cubicBezTo>
                    <a:pt x="34158" y="94560"/>
                    <a:pt x="34058" y="94493"/>
                    <a:pt x="33958" y="94460"/>
                  </a:cubicBezTo>
                  <a:cubicBezTo>
                    <a:pt x="32724" y="93259"/>
                    <a:pt x="31156" y="92759"/>
                    <a:pt x="29588" y="92292"/>
                  </a:cubicBezTo>
                  <a:cubicBezTo>
                    <a:pt x="27887" y="91791"/>
                    <a:pt x="26186" y="91258"/>
                    <a:pt x="24351" y="90691"/>
                  </a:cubicBezTo>
                  <a:lnTo>
                    <a:pt x="27587" y="89123"/>
                  </a:lnTo>
                  <a:close/>
                  <a:moveTo>
                    <a:pt x="82140" y="93387"/>
                  </a:moveTo>
                  <a:cubicBezTo>
                    <a:pt x="82372" y="93387"/>
                    <a:pt x="82607" y="93443"/>
                    <a:pt x="82826" y="93559"/>
                  </a:cubicBezTo>
                  <a:lnTo>
                    <a:pt x="81325" y="94760"/>
                  </a:lnTo>
                  <a:lnTo>
                    <a:pt x="81125" y="93793"/>
                  </a:lnTo>
                  <a:cubicBezTo>
                    <a:pt x="81411" y="93527"/>
                    <a:pt x="81772" y="93387"/>
                    <a:pt x="82140" y="93387"/>
                  </a:cubicBezTo>
                  <a:close/>
                  <a:moveTo>
                    <a:pt x="42131" y="94293"/>
                  </a:moveTo>
                  <a:lnTo>
                    <a:pt x="42498" y="94960"/>
                  </a:lnTo>
                  <a:lnTo>
                    <a:pt x="40496" y="94960"/>
                  </a:lnTo>
                  <a:lnTo>
                    <a:pt x="40463" y="94794"/>
                  </a:lnTo>
                  <a:lnTo>
                    <a:pt x="42131" y="94293"/>
                  </a:lnTo>
                  <a:close/>
                  <a:moveTo>
                    <a:pt x="24085" y="90791"/>
                  </a:moveTo>
                  <a:cubicBezTo>
                    <a:pt x="25786" y="91858"/>
                    <a:pt x="27720" y="92358"/>
                    <a:pt x="29622" y="92892"/>
                  </a:cubicBezTo>
                  <a:cubicBezTo>
                    <a:pt x="30956" y="93259"/>
                    <a:pt x="32290" y="93659"/>
                    <a:pt x="33391" y="94560"/>
                  </a:cubicBezTo>
                  <a:cubicBezTo>
                    <a:pt x="33525" y="94660"/>
                    <a:pt x="33658" y="94794"/>
                    <a:pt x="33791" y="94927"/>
                  </a:cubicBezTo>
                  <a:lnTo>
                    <a:pt x="33691" y="95060"/>
                  </a:lnTo>
                  <a:lnTo>
                    <a:pt x="33691" y="95027"/>
                  </a:lnTo>
                  <a:cubicBezTo>
                    <a:pt x="33558" y="94994"/>
                    <a:pt x="33391" y="94927"/>
                    <a:pt x="33258" y="94894"/>
                  </a:cubicBezTo>
                  <a:cubicBezTo>
                    <a:pt x="31857" y="94116"/>
                    <a:pt x="30283" y="93686"/>
                    <a:pt x="28697" y="93686"/>
                  </a:cubicBezTo>
                  <a:cubicBezTo>
                    <a:pt x="28583" y="93686"/>
                    <a:pt x="28468" y="93688"/>
                    <a:pt x="28354" y="93693"/>
                  </a:cubicBezTo>
                  <a:cubicBezTo>
                    <a:pt x="27832" y="93726"/>
                    <a:pt x="27311" y="93743"/>
                    <a:pt x="26792" y="93743"/>
                  </a:cubicBezTo>
                  <a:cubicBezTo>
                    <a:pt x="24223" y="93743"/>
                    <a:pt x="21689" y="93335"/>
                    <a:pt x="19248" y="92559"/>
                  </a:cubicBezTo>
                  <a:cubicBezTo>
                    <a:pt x="19948" y="92058"/>
                    <a:pt x="20749" y="91925"/>
                    <a:pt x="21583" y="91625"/>
                  </a:cubicBezTo>
                  <a:cubicBezTo>
                    <a:pt x="22417" y="91324"/>
                    <a:pt x="23251" y="91091"/>
                    <a:pt x="24085" y="90791"/>
                  </a:cubicBezTo>
                  <a:close/>
                  <a:moveTo>
                    <a:pt x="18635" y="92968"/>
                  </a:moveTo>
                  <a:cubicBezTo>
                    <a:pt x="19103" y="92968"/>
                    <a:pt x="19573" y="93054"/>
                    <a:pt x="20015" y="93226"/>
                  </a:cubicBezTo>
                  <a:cubicBezTo>
                    <a:pt x="22025" y="93913"/>
                    <a:pt x="24119" y="94265"/>
                    <a:pt x="26247" y="94265"/>
                  </a:cubicBezTo>
                  <a:cubicBezTo>
                    <a:pt x="26803" y="94265"/>
                    <a:pt x="27361" y="94241"/>
                    <a:pt x="27921" y="94193"/>
                  </a:cubicBezTo>
                  <a:cubicBezTo>
                    <a:pt x="28955" y="94193"/>
                    <a:pt x="30022" y="94260"/>
                    <a:pt x="31056" y="94427"/>
                  </a:cubicBezTo>
                  <a:cubicBezTo>
                    <a:pt x="31256" y="94493"/>
                    <a:pt x="31423" y="94560"/>
                    <a:pt x="31590" y="94660"/>
                  </a:cubicBezTo>
                  <a:cubicBezTo>
                    <a:pt x="29855" y="94693"/>
                    <a:pt x="28121" y="94894"/>
                    <a:pt x="26386" y="95261"/>
                  </a:cubicBezTo>
                  <a:cubicBezTo>
                    <a:pt x="24917" y="95574"/>
                    <a:pt x="23412" y="95730"/>
                    <a:pt x="21898" y="95730"/>
                  </a:cubicBezTo>
                  <a:cubicBezTo>
                    <a:pt x="21316" y="95730"/>
                    <a:pt x="20732" y="95707"/>
                    <a:pt x="20148" y="95661"/>
                  </a:cubicBezTo>
                  <a:cubicBezTo>
                    <a:pt x="18280" y="95527"/>
                    <a:pt x="16446" y="95527"/>
                    <a:pt x="14478" y="95461"/>
                  </a:cubicBezTo>
                  <a:cubicBezTo>
                    <a:pt x="14644" y="95194"/>
                    <a:pt x="14845" y="94927"/>
                    <a:pt x="15078" y="94727"/>
                  </a:cubicBezTo>
                  <a:cubicBezTo>
                    <a:pt x="15512" y="94360"/>
                    <a:pt x="15945" y="94026"/>
                    <a:pt x="16379" y="93726"/>
                  </a:cubicBezTo>
                  <a:cubicBezTo>
                    <a:pt x="17032" y="93220"/>
                    <a:pt x="17832" y="92968"/>
                    <a:pt x="18635" y="92968"/>
                  </a:cubicBezTo>
                  <a:close/>
                  <a:moveTo>
                    <a:pt x="78890" y="93292"/>
                  </a:moveTo>
                  <a:cubicBezTo>
                    <a:pt x="79510" y="93400"/>
                    <a:pt x="79760" y="94053"/>
                    <a:pt x="80273" y="94053"/>
                  </a:cubicBezTo>
                  <a:cubicBezTo>
                    <a:pt x="80395" y="94053"/>
                    <a:pt x="80532" y="94016"/>
                    <a:pt x="80692" y="93926"/>
                  </a:cubicBezTo>
                  <a:lnTo>
                    <a:pt x="80692" y="96161"/>
                  </a:lnTo>
                  <a:lnTo>
                    <a:pt x="78857" y="93292"/>
                  </a:lnTo>
                  <a:close/>
                  <a:moveTo>
                    <a:pt x="82296" y="95482"/>
                  </a:moveTo>
                  <a:cubicBezTo>
                    <a:pt x="82506" y="95482"/>
                    <a:pt x="82744" y="95548"/>
                    <a:pt x="83027" y="95728"/>
                  </a:cubicBezTo>
                  <a:lnTo>
                    <a:pt x="81292" y="96395"/>
                  </a:lnTo>
                  <a:cubicBezTo>
                    <a:pt x="81325" y="96128"/>
                    <a:pt x="81325" y="95828"/>
                    <a:pt x="81425" y="95794"/>
                  </a:cubicBezTo>
                  <a:cubicBezTo>
                    <a:pt x="81692" y="95651"/>
                    <a:pt x="81959" y="95482"/>
                    <a:pt x="82296" y="95482"/>
                  </a:cubicBezTo>
                  <a:close/>
                  <a:moveTo>
                    <a:pt x="42798" y="95728"/>
                  </a:moveTo>
                  <a:lnTo>
                    <a:pt x="43165" y="96595"/>
                  </a:lnTo>
                  <a:cubicBezTo>
                    <a:pt x="42264" y="96428"/>
                    <a:pt x="41464" y="96495"/>
                    <a:pt x="40863" y="95728"/>
                  </a:cubicBezTo>
                  <a:close/>
                  <a:moveTo>
                    <a:pt x="41197" y="96928"/>
                  </a:moveTo>
                  <a:lnTo>
                    <a:pt x="43565" y="97229"/>
                  </a:lnTo>
                  <a:cubicBezTo>
                    <a:pt x="43424" y="97625"/>
                    <a:pt x="43234" y="97925"/>
                    <a:pt x="42955" y="97925"/>
                  </a:cubicBezTo>
                  <a:cubicBezTo>
                    <a:pt x="42906" y="97925"/>
                    <a:pt x="42853" y="97916"/>
                    <a:pt x="42798" y="97896"/>
                  </a:cubicBezTo>
                  <a:cubicBezTo>
                    <a:pt x="42231" y="97729"/>
                    <a:pt x="41464" y="97796"/>
                    <a:pt x="41197" y="96928"/>
                  </a:cubicBezTo>
                  <a:close/>
                  <a:moveTo>
                    <a:pt x="31409" y="95286"/>
                  </a:moveTo>
                  <a:cubicBezTo>
                    <a:pt x="31833" y="95286"/>
                    <a:pt x="32268" y="95355"/>
                    <a:pt x="32657" y="95494"/>
                  </a:cubicBezTo>
                  <a:cubicBezTo>
                    <a:pt x="27677" y="97393"/>
                    <a:pt x="22379" y="98361"/>
                    <a:pt x="17044" y="98361"/>
                  </a:cubicBezTo>
                  <a:cubicBezTo>
                    <a:pt x="15911" y="98361"/>
                    <a:pt x="14777" y="98317"/>
                    <a:pt x="13644" y="98229"/>
                  </a:cubicBezTo>
                  <a:cubicBezTo>
                    <a:pt x="13477" y="97495"/>
                    <a:pt x="13644" y="96695"/>
                    <a:pt x="14111" y="96094"/>
                  </a:cubicBezTo>
                  <a:cubicBezTo>
                    <a:pt x="15089" y="96094"/>
                    <a:pt x="16038" y="96080"/>
                    <a:pt x="16987" y="96080"/>
                  </a:cubicBezTo>
                  <a:cubicBezTo>
                    <a:pt x="17461" y="96080"/>
                    <a:pt x="17936" y="96083"/>
                    <a:pt x="18414" y="96094"/>
                  </a:cubicBezTo>
                  <a:cubicBezTo>
                    <a:pt x="20082" y="96128"/>
                    <a:pt x="21750" y="96195"/>
                    <a:pt x="23417" y="96195"/>
                  </a:cubicBezTo>
                  <a:cubicBezTo>
                    <a:pt x="24285" y="96161"/>
                    <a:pt x="25119" y="96028"/>
                    <a:pt x="25986" y="95894"/>
                  </a:cubicBezTo>
                  <a:cubicBezTo>
                    <a:pt x="27720" y="95694"/>
                    <a:pt x="29422" y="95461"/>
                    <a:pt x="31156" y="95294"/>
                  </a:cubicBezTo>
                  <a:cubicBezTo>
                    <a:pt x="31240" y="95288"/>
                    <a:pt x="31324" y="95286"/>
                    <a:pt x="31409" y="95286"/>
                  </a:cubicBezTo>
                  <a:close/>
                  <a:moveTo>
                    <a:pt x="81336" y="97392"/>
                  </a:moveTo>
                  <a:cubicBezTo>
                    <a:pt x="81545" y="97392"/>
                    <a:pt x="81800" y="97511"/>
                    <a:pt x="82159" y="97729"/>
                  </a:cubicBezTo>
                  <a:lnTo>
                    <a:pt x="80458" y="98429"/>
                  </a:lnTo>
                  <a:lnTo>
                    <a:pt x="80458" y="98396"/>
                  </a:lnTo>
                  <a:cubicBezTo>
                    <a:pt x="80787" y="97698"/>
                    <a:pt x="81001" y="97392"/>
                    <a:pt x="81336" y="97392"/>
                  </a:cubicBezTo>
                  <a:close/>
                  <a:moveTo>
                    <a:pt x="78924" y="95794"/>
                  </a:moveTo>
                  <a:lnTo>
                    <a:pt x="78924" y="95794"/>
                  </a:lnTo>
                  <a:cubicBezTo>
                    <a:pt x="79758" y="96061"/>
                    <a:pt x="79391" y="97295"/>
                    <a:pt x="80391" y="97429"/>
                  </a:cubicBezTo>
                  <a:lnTo>
                    <a:pt x="79691" y="98463"/>
                  </a:lnTo>
                  <a:lnTo>
                    <a:pt x="78924" y="95794"/>
                  </a:lnTo>
                  <a:close/>
                  <a:moveTo>
                    <a:pt x="41564" y="98063"/>
                  </a:moveTo>
                  <a:lnTo>
                    <a:pt x="42765" y="98429"/>
                  </a:lnTo>
                  <a:lnTo>
                    <a:pt x="41797" y="99263"/>
                  </a:lnTo>
                  <a:lnTo>
                    <a:pt x="41564" y="98063"/>
                  </a:lnTo>
                  <a:close/>
                  <a:moveTo>
                    <a:pt x="34585" y="76014"/>
                  </a:moveTo>
                  <a:cubicBezTo>
                    <a:pt x="35429" y="76014"/>
                    <a:pt x="36281" y="76178"/>
                    <a:pt x="37094" y="76514"/>
                  </a:cubicBezTo>
                  <a:cubicBezTo>
                    <a:pt x="36994" y="76681"/>
                    <a:pt x="36927" y="76881"/>
                    <a:pt x="36860" y="77081"/>
                  </a:cubicBezTo>
                  <a:cubicBezTo>
                    <a:pt x="36860" y="77314"/>
                    <a:pt x="36860" y="77681"/>
                    <a:pt x="36994" y="77748"/>
                  </a:cubicBezTo>
                  <a:cubicBezTo>
                    <a:pt x="37110" y="77798"/>
                    <a:pt x="37244" y="77823"/>
                    <a:pt x="37377" y="77823"/>
                  </a:cubicBezTo>
                  <a:cubicBezTo>
                    <a:pt x="37511" y="77823"/>
                    <a:pt x="37644" y="77798"/>
                    <a:pt x="37761" y="77748"/>
                  </a:cubicBezTo>
                  <a:cubicBezTo>
                    <a:pt x="38061" y="77615"/>
                    <a:pt x="38295" y="77414"/>
                    <a:pt x="38562" y="77214"/>
                  </a:cubicBezTo>
                  <a:lnTo>
                    <a:pt x="39662" y="77481"/>
                  </a:lnTo>
                  <a:cubicBezTo>
                    <a:pt x="39829" y="78248"/>
                    <a:pt x="39729" y="81351"/>
                    <a:pt x="39496" y="82518"/>
                  </a:cubicBezTo>
                  <a:lnTo>
                    <a:pt x="39462" y="82551"/>
                  </a:lnTo>
                  <a:cubicBezTo>
                    <a:pt x="35826" y="83852"/>
                    <a:pt x="32257" y="85087"/>
                    <a:pt x="29121" y="87388"/>
                  </a:cubicBezTo>
                  <a:cubicBezTo>
                    <a:pt x="26753" y="89156"/>
                    <a:pt x="24018" y="90224"/>
                    <a:pt x="21216" y="91158"/>
                  </a:cubicBezTo>
                  <a:cubicBezTo>
                    <a:pt x="19781" y="91591"/>
                    <a:pt x="18347" y="92158"/>
                    <a:pt x="16979" y="92759"/>
                  </a:cubicBezTo>
                  <a:cubicBezTo>
                    <a:pt x="15445" y="93392"/>
                    <a:pt x="14177" y="94560"/>
                    <a:pt x="13444" y="96061"/>
                  </a:cubicBezTo>
                  <a:cubicBezTo>
                    <a:pt x="12877" y="97329"/>
                    <a:pt x="12710" y="98530"/>
                    <a:pt x="13877" y="99664"/>
                  </a:cubicBezTo>
                  <a:cubicBezTo>
                    <a:pt x="11976" y="99397"/>
                    <a:pt x="10675" y="97662"/>
                    <a:pt x="10975" y="95794"/>
                  </a:cubicBezTo>
                  <a:cubicBezTo>
                    <a:pt x="11309" y="94293"/>
                    <a:pt x="12076" y="92992"/>
                    <a:pt x="13243" y="92025"/>
                  </a:cubicBezTo>
                  <a:cubicBezTo>
                    <a:pt x="14344" y="91057"/>
                    <a:pt x="15478" y="90157"/>
                    <a:pt x="16646" y="89323"/>
                  </a:cubicBezTo>
                  <a:cubicBezTo>
                    <a:pt x="18481" y="88022"/>
                    <a:pt x="20182" y="86521"/>
                    <a:pt x="21683" y="84853"/>
                  </a:cubicBezTo>
                  <a:cubicBezTo>
                    <a:pt x="23184" y="83118"/>
                    <a:pt x="24952" y="81617"/>
                    <a:pt x="26920" y="80417"/>
                  </a:cubicBezTo>
                  <a:cubicBezTo>
                    <a:pt x="27987" y="79783"/>
                    <a:pt x="28988" y="78982"/>
                    <a:pt x="29822" y="78048"/>
                  </a:cubicBezTo>
                  <a:cubicBezTo>
                    <a:pt x="31105" y="76720"/>
                    <a:pt x="32830" y="76014"/>
                    <a:pt x="34585" y="76014"/>
                  </a:cubicBezTo>
                  <a:close/>
                  <a:moveTo>
                    <a:pt x="78056" y="97729"/>
                  </a:moveTo>
                  <a:cubicBezTo>
                    <a:pt x="78223" y="97929"/>
                    <a:pt x="78323" y="98163"/>
                    <a:pt x="78423" y="98396"/>
                  </a:cubicBezTo>
                  <a:cubicBezTo>
                    <a:pt x="78557" y="98863"/>
                    <a:pt x="78623" y="99363"/>
                    <a:pt x="78657" y="99864"/>
                  </a:cubicBezTo>
                  <a:cubicBezTo>
                    <a:pt x="78657" y="100031"/>
                    <a:pt x="78557" y="100164"/>
                    <a:pt x="78490" y="100331"/>
                  </a:cubicBezTo>
                  <a:lnTo>
                    <a:pt x="78257" y="100164"/>
                  </a:lnTo>
                  <a:lnTo>
                    <a:pt x="78223" y="100131"/>
                  </a:lnTo>
                  <a:cubicBezTo>
                    <a:pt x="78156" y="99363"/>
                    <a:pt x="77756" y="98630"/>
                    <a:pt x="77823" y="97829"/>
                  </a:cubicBezTo>
                  <a:lnTo>
                    <a:pt x="78056" y="97729"/>
                  </a:lnTo>
                  <a:close/>
                  <a:moveTo>
                    <a:pt x="81325" y="98596"/>
                  </a:moveTo>
                  <a:lnTo>
                    <a:pt x="81325" y="98596"/>
                  </a:lnTo>
                  <a:cubicBezTo>
                    <a:pt x="80692" y="99297"/>
                    <a:pt x="79924" y="99897"/>
                    <a:pt x="79057" y="100331"/>
                  </a:cubicBezTo>
                  <a:cubicBezTo>
                    <a:pt x="79524" y="99363"/>
                    <a:pt x="80358" y="98896"/>
                    <a:pt x="81325" y="98596"/>
                  </a:cubicBezTo>
                  <a:close/>
                  <a:moveTo>
                    <a:pt x="31990" y="96361"/>
                  </a:moveTo>
                  <a:lnTo>
                    <a:pt x="32090" y="96561"/>
                  </a:lnTo>
                  <a:cubicBezTo>
                    <a:pt x="31156" y="97095"/>
                    <a:pt x="30289" y="97629"/>
                    <a:pt x="29322" y="98096"/>
                  </a:cubicBezTo>
                  <a:cubicBezTo>
                    <a:pt x="26887" y="99330"/>
                    <a:pt x="24251" y="99931"/>
                    <a:pt x="21583" y="100431"/>
                  </a:cubicBezTo>
                  <a:cubicBezTo>
                    <a:pt x="21067" y="100540"/>
                    <a:pt x="20544" y="100598"/>
                    <a:pt x="20020" y="100598"/>
                  </a:cubicBezTo>
                  <a:cubicBezTo>
                    <a:pt x="19426" y="100598"/>
                    <a:pt x="18832" y="100524"/>
                    <a:pt x="18247" y="100364"/>
                  </a:cubicBezTo>
                  <a:cubicBezTo>
                    <a:pt x="17346" y="100097"/>
                    <a:pt x="16379" y="99964"/>
                    <a:pt x="15445" y="99730"/>
                  </a:cubicBezTo>
                  <a:cubicBezTo>
                    <a:pt x="14745" y="99564"/>
                    <a:pt x="14144" y="99130"/>
                    <a:pt x="13777" y="98496"/>
                  </a:cubicBezTo>
                  <a:lnTo>
                    <a:pt x="13777" y="98496"/>
                  </a:lnTo>
                  <a:cubicBezTo>
                    <a:pt x="15247" y="98656"/>
                    <a:pt x="16722" y="98735"/>
                    <a:pt x="18197" y="98735"/>
                  </a:cubicBezTo>
                  <a:cubicBezTo>
                    <a:pt x="22879" y="98735"/>
                    <a:pt x="27551" y="97934"/>
                    <a:pt x="31990" y="96361"/>
                  </a:cubicBezTo>
                  <a:close/>
                  <a:moveTo>
                    <a:pt x="108211" y="97962"/>
                  </a:moveTo>
                  <a:lnTo>
                    <a:pt x="110313" y="98296"/>
                  </a:lnTo>
                  <a:cubicBezTo>
                    <a:pt x="110146" y="99097"/>
                    <a:pt x="110113" y="99931"/>
                    <a:pt x="109646" y="100598"/>
                  </a:cubicBezTo>
                  <a:cubicBezTo>
                    <a:pt x="109612" y="100631"/>
                    <a:pt x="109537" y="100639"/>
                    <a:pt x="109466" y="100639"/>
                  </a:cubicBezTo>
                  <a:cubicBezTo>
                    <a:pt x="109395" y="100639"/>
                    <a:pt x="109329" y="100631"/>
                    <a:pt x="109312" y="100631"/>
                  </a:cubicBezTo>
                  <a:lnTo>
                    <a:pt x="108211" y="97962"/>
                  </a:lnTo>
                  <a:close/>
                  <a:moveTo>
                    <a:pt x="110846" y="98296"/>
                  </a:moveTo>
                  <a:lnTo>
                    <a:pt x="112081" y="98363"/>
                  </a:lnTo>
                  <a:cubicBezTo>
                    <a:pt x="111714" y="99097"/>
                    <a:pt x="111380" y="99764"/>
                    <a:pt x="111080" y="100398"/>
                  </a:cubicBezTo>
                  <a:cubicBezTo>
                    <a:pt x="110931" y="100670"/>
                    <a:pt x="110746" y="100759"/>
                    <a:pt x="110509" y="100759"/>
                  </a:cubicBezTo>
                  <a:cubicBezTo>
                    <a:pt x="110428" y="100759"/>
                    <a:pt x="110340" y="100748"/>
                    <a:pt x="110246" y="100731"/>
                  </a:cubicBezTo>
                  <a:lnTo>
                    <a:pt x="110846" y="98296"/>
                  </a:lnTo>
                  <a:close/>
                  <a:moveTo>
                    <a:pt x="104542" y="97028"/>
                  </a:moveTo>
                  <a:cubicBezTo>
                    <a:pt x="105476" y="97295"/>
                    <a:pt x="106377" y="97529"/>
                    <a:pt x="107311" y="97762"/>
                  </a:cubicBezTo>
                  <a:cubicBezTo>
                    <a:pt x="107477" y="97796"/>
                    <a:pt x="107611" y="97896"/>
                    <a:pt x="107678" y="98029"/>
                  </a:cubicBezTo>
                  <a:cubicBezTo>
                    <a:pt x="108011" y="98730"/>
                    <a:pt x="108311" y="99497"/>
                    <a:pt x="108578" y="100231"/>
                  </a:cubicBezTo>
                  <a:cubicBezTo>
                    <a:pt x="108612" y="100498"/>
                    <a:pt x="108511" y="100798"/>
                    <a:pt x="108345" y="100998"/>
                  </a:cubicBezTo>
                  <a:cubicBezTo>
                    <a:pt x="108323" y="101013"/>
                    <a:pt x="108286" y="101019"/>
                    <a:pt x="108241" y="101019"/>
                  </a:cubicBezTo>
                  <a:cubicBezTo>
                    <a:pt x="108079" y="101019"/>
                    <a:pt x="107800" y="100935"/>
                    <a:pt x="107644" y="100831"/>
                  </a:cubicBezTo>
                  <a:cubicBezTo>
                    <a:pt x="107311" y="100664"/>
                    <a:pt x="107010" y="100398"/>
                    <a:pt x="106744" y="100131"/>
                  </a:cubicBezTo>
                  <a:cubicBezTo>
                    <a:pt x="105943" y="99163"/>
                    <a:pt x="105176" y="98196"/>
                    <a:pt x="104409" y="97195"/>
                  </a:cubicBezTo>
                  <a:lnTo>
                    <a:pt x="104542" y="97028"/>
                  </a:lnTo>
                  <a:close/>
                  <a:moveTo>
                    <a:pt x="112581" y="98363"/>
                  </a:moveTo>
                  <a:lnTo>
                    <a:pt x="114516" y="98463"/>
                  </a:lnTo>
                  <a:lnTo>
                    <a:pt x="112247" y="101665"/>
                  </a:lnTo>
                  <a:lnTo>
                    <a:pt x="111414" y="100731"/>
                  </a:lnTo>
                  <a:lnTo>
                    <a:pt x="112581" y="98363"/>
                  </a:lnTo>
                  <a:close/>
                  <a:moveTo>
                    <a:pt x="100572" y="95994"/>
                  </a:moveTo>
                  <a:lnTo>
                    <a:pt x="100572" y="95994"/>
                  </a:lnTo>
                  <a:cubicBezTo>
                    <a:pt x="101607" y="96128"/>
                    <a:pt x="102674" y="96428"/>
                    <a:pt x="103675" y="96795"/>
                  </a:cubicBezTo>
                  <a:cubicBezTo>
                    <a:pt x="103875" y="96862"/>
                    <a:pt x="104008" y="97162"/>
                    <a:pt x="104142" y="97362"/>
                  </a:cubicBezTo>
                  <a:cubicBezTo>
                    <a:pt x="104709" y="98196"/>
                    <a:pt x="105209" y="99063"/>
                    <a:pt x="105810" y="99830"/>
                  </a:cubicBezTo>
                  <a:cubicBezTo>
                    <a:pt x="106410" y="100498"/>
                    <a:pt x="107044" y="101131"/>
                    <a:pt x="107711" y="101698"/>
                  </a:cubicBezTo>
                  <a:cubicBezTo>
                    <a:pt x="106610" y="101298"/>
                    <a:pt x="105609" y="100698"/>
                    <a:pt x="104709" y="99931"/>
                  </a:cubicBezTo>
                  <a:cubicBezTo>
                    <a:pt x="104042" y="99297"/>
                    <a:pt x="103374" y="98596"/>
                    <a:pt x="102707" y="97962"/>
                  </a:cubicBezTo>
                  <a:cubicBezTo>
                    <a:pt x="102040" y="97329"/>
                    <a:pt x="101340" y="96728"/>
                    <a:pt x="100572" y="95994"/>
                  </a:cubicBezTo>
                  <a:close/>
                  <a:moveTo>
                    <a:pt x="114949" y="98496"/>
                  </a:moveTo>
                  <a:lnTo>
                    <a:pt x="116317" y="98696"/>
                  </a:lnTo>
                  <a:cubicBezTo>
                    <a:pt x="115583" y="100264"/>
                    <a:pt x="114282" y="101498"/>
                    <a:pt x="112648" y="102099"/>
                  </a:cubicBezTo>
                  <a:lnTo>
                    <a:pt x="114949" y="98496"/>
                  </a:lnTo>
                  <a:close/>
                  <a:moveTo>
                    <a:pt x="96403" y="95427"/>
                  </a:moveTo>
                  <a:cubicBezTo>
                    <a:pt x="97370" y="95461"/>
                    <a:pt x="98304" y="95527"/>
                    <a:pt x="99272" y="95627"/>
                  </a:cubicBezTo>
                  <a:cubicBezTo>
                    <a:pt x="99538" y="95694"/>
                    <a:pt x="99805" y="95828"/>
                    <a:pt x="100005" y="96061"/>
                  </a:cubicBezTo>
                  <a:cubicBezTo>
                    <a:pt x="101206" y="97195"/>
                    <a:pt x="102440" y="98363"/>
                    <a:pt x="103608" y="99564"/>
                  </a:cubicBezTo>
                  <a:cubicBezTo>
                    <a:pt x="104442" y="100464"/>
                    <a:pt x="105443" y="101198"/>
                    <a:pt x="106543" y="101698"/>
                  </a:cubicBezTo>
                  <a:cubicBezTo>
                    <a:pt x="106744" y="101799"/>
                    <a:pt x="106944" y="101965"/>
                    <a:pt x="107144" y="102099"/>
                  </a:cubicBezTo>
                  <a:cubicBezTo>
                    <a:pt x="106989" y="102158"/>
                    <a:pt x="106826" y="102188"/>
                    <a:pt x="106663" y="102188"/>
                  </a:cubicBezTo>
                  <a:cubicBezTo>
                    <a:pt x="106370" y="102188"/>
                    <a:pt x="106079" y="102092"/>
                    <a:pt x="105843" y="101899"/>
                  </a:cubicBezTo>
                  <a:cubicBezTo>
                    <a:pt x="104942" y="101332"/>
                    <a:pt x="104042" y="100764"/>
                    <a:pt x="103174" y="100164"/>
                  </a:cubicBezTo>
                  <a:cubicBezTo>
                    <a:pt x="101940" y="99263"/>
                    <a:pt x="100572" y="98496"/>
                    <a:pt x="99171" y="97862"/>
                  </a:cubicBezTo>
                  <a:cubicBezTo>
                    <a:pt x="97871" y="97329"/>
                    <a:pt x="96636" y="96728"/>
                    <a:pt x="95369" y="96128"/>
                  </a:cubicBezTo>
                  <a:cubicBezTo>
                    <a:pt x="95235" y="96061"/>
                    <a:pt x="95069" y="95961"/>
                    <a:pt x="94735" y="95761"/>
                  </a:cubicBezTo>
                  <a:cubicBezTo>
                    <a:pt x="95269" y="95594"/>
                    <a:pt x="95836" y="95494"/>
                    <a:pt x="96403" y="95427"/>
                  </a:cubicBezTo>
                  <a:close/>
                  <a:moveTo>
                    <a:pt x="31757" y="97529"/>
                  </a:moveTo>
                  <a:lnTo>
                    <a:pt x="31757" y="97529"/>
                  </a:lnTo>
                  <a:cubicBezTo>
                    <a:pt x="31623" y="97696"/>
                    <a:pt x="31490" y="97862"/>
                    <a:pt x="31356" y="98029"/>
                  </a:cubicBezTo>
                  <a:cubicBezTo>
                    <a:pt x="29755" y="99664"/>
                    <a:pt x="27954" y="101098"/>
                    <a:pt x="25986" y="102266"/>
                  </a:cubicBezTo>
                  <a:cubicBezTo>
                    <a:pt x="25786" y="102399"/>
                    <a:pt x="25519" y="102499"/>
                    <a:pt x="25285" y="102499"/>
                  </a:cubicBezTo>
                  <a:cubicBezTo>
                    <a:pt x="23651" y="102399"/>
                    <a:pt x="22217" y="101698"/>
                    <a:pt x="20782" y="100965"/>
                  </a:cubicBezTo>
                  <a:cubicBezTo>
                    <a:pt x="24618" y="100364"/>
                    <a:pt x="28354" y="99530"/>
                    <a:pt x="31757" y="97529"/>
                  </a:cubicBezTo>
                  <a:close/>
                  <a:moveTo>
                    <a:pt x="116817" y="98730"/>
                  </a:moveTo>
                  <a:lnTo>
                    <a:pt x="119322" y="99224"/>
                  </a:lnTo>
                  <a:lnTo>
                    <a:pt x="119322" y="99224"/>
                  </a:lnTo>
                  <a:cubicBezTo>
                    <a:pt x="117464" y="100910"/>
                    <a:pt x="115604" y="102068"/>
                    <a:pt x="113282" y="102566"/>
                  </a:cubicBezTo>
                  <a:cubicBezTo>
                    <a:pt x="114849" y="101665"/>
                    <a:pt x="116117" y="100564"/>
                    <a:pt x="116817" y="98730"/>
                  </a:cubicBezTo>
                  <a:close/>
                  <a:moveTo>
                    <a:pt x="94202" y="96076"/>
                  </a:moveTo>
                  <a:cubicBezTo>
                    <a:pt x="94478" y="96076"/>
                    <a:pt x="94792" y="96225"/>
                    <a:pt x="95302" y="96495"/>
                  </a:cubicBezTo>
                  <a:cubicBezTo>
                    <a:pt x="96269" y="97028"/>
                    <a:pt x="97270" y="97562"/>
                    <a:pt x="98338" y="97962"/>
                  </a:cubicBezTo>
                  <a:cubicBezTo>
                    <a:pt x="100172" y="98730"/>
                    <a:pt x="101907" y="99697"/>
                    <a:pt x="103541" y="100898"/>
                  </a:cubicBezTo>
                  <a:cubicBezTo>
                    <a:pt x="104275" y="101432"/>
                    <a:pt x="105009" y="101965"/>
                    <a:pt x="105709" y="102599"/>
                  </a:cubicBezTo>
                  <a:cubicBezTo>
                    <a:pt x="105309" y="102566"/>
                    <a:pt x="104942" y="102499"/>
                    <a:pt x="104542" y="102399"/>
                  </a:cubicBezTo>
                  <a:cubicBezTo>
                    <a:pt x="103541" y="101999"/>
                    <a:pt x="102541" y="101565"/>
                    <a:pt x="101573" y="101065"/>
                  </a:cubicBezTo>
                  <a:cubicBezTo>
                    <a:pt x="101006" y="100764"/>
                    <a:pt x="100472" y="100431"/>
                    <a:pt x="99939" y="100064"/>
                  </a:cubicBezTo>
                  <a:cubicBezTo>
                    <a:pt x="97871" y="98696"/>
                    <a:pt x="95536" y="97862"/>
                    <a:pt x="93100" y="97562"/>
                  </a:cubicBezTo>
                  <a:cubicBezTo>
                    <a:pt x="92967" y="97529"/>
                    <a:pt x="92800" y="97495"/>
                    <a:pt x="92500" y="97429"/>
                  </a:cubicBezTo>
                  <a:cubicBezTo>
                    <a:pt x="92767" y="97129"/>
                    <a:pt x="92900" y="96962"/>
                    <a:pt x="93067" y="96795"/>
                  </a:cubicBezTo>
                  <a:cubicBezTo>
                    <a:pt x="93581" y="96299"/>
                    <a:pt x="93863" y="96076"/>
                    <a:pt x="94202" y="96076"/>
                  </a:cubicBezTo>
                  <a:close/>
                  <a:moveTo>
                    <a:pt x="92333" y="97862"/>
                  </a:moveTo>
                  <a:cubicBezTo>
                    <a:pt x="94835" y="98329"/>
                    <a:pt x="97203" y="98997"/>
                    <a:pt x="99372" y="100297"/>
                  </a:cubicBezTo>
                  <a:cubicBezTo>
                    <a:pt x="100673" y="101098"/>
                    <a:pt x="102040" y="101899"/>
                    <a:pt x="103541" y="102799"/>
                  </a:cubicBezTo>
                  <a:cubicBezTo>
                    <a:pt x="101673" y="102499"/>
                    <a:pt x="99972" y="102332"/>
                    <a:pt x="98338" y="101932"/>
                  </a:cubicBezTo>
                  <a:cubicBezTo>
                    <a:pt x="97337" y="101665"/>
                    <a:pt x="96403" y="101231"/>
                    <a:pt x="95502" y="100731"/>
                  </a:cubicBezTo>
                  <a:cubicBezTo>
                    <a:pt x="94435" y="100164"/>
                    <a:pt x="93367" y="99497"/>
                    <a:pt x="92133" y="99397"/>
                  </a:cubicBezTo>
                  <a:cubicBezTo>
                    <a:pt x="91966" y="98863"/>
                    <a:pt x="92033" y="98296"/>
                    <a:pt x="92333" y="97862"/>
                  </a:cubicBezTo>
                  <a:close/>
                  <a:moveTo>
                    <a:pt x="31990" y="98196"/>
                  </a:moveTo>
                  <a:lnTo>
                    <a:pt x="32124" y="98296"/>
                  </a:lnTo>
                  <a:lnTo>
                    <a:pt x="31356" y="99564"/>
                  </a:lnTo>
                  <a:cubicBezTo>
                    <a:pt x="30789" y="100498"/>
                    <a:pt x="30222" y="101432"/>
                    <a:pt x="29689" y="102399"/>
                  </a:cubicBezTo>
                  <a:cubicBezTo>
                    <a:pt x="29550" y="102731"/>
                    <a:pt x="29229" y="102925"/>
                    <a:pt x="28876" y="102925"/>
                  </a:cubicBezTo>
                  <a:cubicBezTo>
                    <a:pt x="28803" y="102925"/>
                    <a:pt x="28729" y="102916"/>
                    <a:pt x="28654" y="102899"/>
                  </a:cubicBezTo>
                  <a:cubicBezTo>
                    <a:pt x="27987" y="102766"/>
                    <a:pt x="27287" y="102733"/>
                    <a:pt x="26586" y="102532"/>
                  </a:cubicBezTo>
                  <a:cubicBezTo>
                    <a:pt x="28588" y="101365"/>
                    <a:pt x="30422" y="99897"/>
                    <a:pt x="31990" y="98196"/>
                  </a:cubicBezTo>
                  <a:close/>
                  <a:moveTo>
                    <a:pt x="34192" y="99730"/>
                  </a:moveTo>
                  <a:lnTo>
                    <a:pt x="34425" y="99764"/>
                  </a:lnTo>
                  <a:lnTo>
                    <a:pt x="34725" y="102566"/>
                  </a:lnTo>
                  <a:lnTo>
                    <a:pt x="33091" y="102999"/>
                  </a:lnTo>
                  <a:lnTo>
                    <a:pt x="34192" y="99730"/>
                  </a:lnTo>
                  <a:close/>
                  <a:moveTo>
                    <a:pt x="33491" y="97262"/>
                  </a:moveTo>
                  <a:lnTo>
                    <a:pt x="31323" y="103033"/>
                  </a:lnTo>
                  <a:lnTo>
                    <a:pt x="29822" y="102933"/>
                  </a:lnTo>
                  <a:lnTo>
                    <a:pt x="33425" y="97262"/>
                  </a:lnTo>
                  <a:close/>
                  <a:moveTo>
                    <a:pt x="33925" y="97796"/>
                  </a:moveTo>
                  <a:lnTo>
                    <a:pt x="34058" y="97829"/>
                  </a:lnTo>
                  <a:cubicBezTo>
                    <a:pt x="33825" y="98830"/>
                    <a:pt x="33558" y="99864"/>
                    <a:pt x="33258" y="100865"/>
                  </a:cubicBezTo>
                  <a:cubicBezTo>
                    <a:pt x="33158" y="101398"/>
                    <a:pt x="32991" y="101899"/>
                    <a:pt x="32857" y="102432"/>
                  </a:cubicBezTo>
                  <a:cubicBezTo>
                    <a:pt x="32713" y="102913"/>
                    <a:pt x="32673" y="103047"/>
                    <a:pt x="32349" y="103047"/>
                  </a:cubicBezTo>
                  <a:cubicBezTo>
                    <a:pt x="32224" y="103047"/>
                    <a:pt x="32056" y="103027"/>
                    <a:pt x="31823" y="102999"/>
                  </a:cubicBezTo>
                  <a:lnTo>
                    <a:pt x="33925" y="97796"/>
                  </a:lnTo>
                  <a:close/>
                  <a:moveTo>
                    <a:pt x="76455" y="68108"/>
                  </a:moveTo>
                  <a:lnTo>
                    <a:pt x="76455" y="68108"/>
                  </a:lnTo>
                  <a:cubicBezTo>
                    <a:pt x="77589" y="68408"/>
                    <a:pt x="78590" y="68641"/>
                    <a:pt x="79624" y="68942"/>
                  </a:cubicBezTo>
                  <a:cubicBezTo>
                    <a:pt x="81659" y="69542"/>
                    <a:pt x="83694" y="70209"/>
                    <a:pt x="85829" y="70276"/>
                  </a:cubicBezTo>
                  <a:cubicBezTo>
                    <a:pt x="87370" y="70336"/>
                    <a:pt x="88923" y="70348"/>
                    <a:pt x="90474" y="70348"/>
                  </a:cubicBezTo>
                  <a:cubicBezTo>
                    <a:pt x="91507" y="70348"/>
                    <a:pt x="92540" y="70343"/>
                    <a:pt x="93567" y="70343"/>
                  </a:cubicBezTo>
                  <a:lnTo>
                    <a:pt x="95102" y="70343"/>
                  </a:lnTo>
                  <a:cubicBezTo>
                    <a:pt x="94868" y="73445"/>
                    <a:pt x="94768" y="76414"/>
                    <a:pt x="94435" y="79282"/>
                  </a:cubicBezTo>
                  <a:cubicBezTo>
                    <a:pt x="94235" y="80950"/>
                    <a:pt x="93634" y="82551"/>
                    <a:pt x="93234" y="84153"/>
                  </a:cubicBezTo>
                  <a:cubicBezTo>
                    <a:pt x="92700" y="86588"/>
                    <a:pt x="91399" y="88622"/>
                    <a:pt x="89965" y="90557"/>
                  </a:cubicBezTo>
                  <a:cubicBezTo>
                    <a:pt x="89431" y="91291"/>
                    <a:pt x="88631" y="91791"/>
                    <a:pt x="87997" y="92392"/>
                  </a:cubicBezTo>
                  <a:lnTo>
                    <a:pt x="82560" y="97395"/>
                  </a:lnTo>
                  <a:lnTo>
                    <a:pt x="81726" y="96728"/>
                  </a:lnTo>
                  <a:cubicBezTo>
                    <a:pt x="82126" y="96528"/>
                    <a:pt x="82493" y="96361"/>
                    <a:pt x="82826" y="96161"/>
                  </a:cubicBezTo>
                  <a:cubicBezTo>
                    <a:pt x="83394" y="95828"/>
                    <a:pt x="83394" y="95394"/>
                    <a:pt x="82793" y="95094"/>
                  </a:cubicBezTo>
                  <a:cubicBezTo>
                    <a:pt x="82493" y="94994"/>
                    <a:pt x="82193" y="94894"/>
                    <a:pt x="81892" y="94827"/>
                  </a:cubicBezTo>
                  <a:cubicBezTo>
                    <a:pt x="82326" y="94560"/>
                    <a:pt x="82660" y="94360"/>
                    <a:pt x="82960" y="94126"/>
                  </a:cubicBezTo>
                  <a:cubicBezTo>
                    <a:pt x="83160" y="93993"/>
                    <a:pt x="83394" y="93759"/>
                    <a:pt x="83394" y="93559"/>
                  </a:cubicBezTo>
                  <a:cubicBezTo>
                    <a:pt x="83327" y="93326"/>
                    <a:pt x="83127" y="93159"/>
                    <a:pt x="82893" y="93059"/>
                  </a:cubicBezTo>
                  <a:cubicBezTo>
                    <a:pt x="82493" y="92959"/>
                    <a:pt x="82093" y="92892"/>
                    <a:pt x="81692" y="92859"/>
                  </a:cubicBezTo>
                  <a:cubicBezTo>
                    <a:pt x="81859" y="92325"/>
                    <a:pt x="82293" y="92258"/>
                    <a:pt x="82726" y="92125"/>
                  </a:cubicBezTo>
                  <a:cubicBezTo>
                    <a:pt x="82993" y="92058"/>
                    <a:pt x="83360" y="91958"/>
                    <a:pt x="83260" y="91591"/>
                  </a:cubicBezTo>
                  <a:cubicBezTo>
                    <a:pt x="83193" y="91324"/>
                    <a:pt x="82993" y="91124"/>
                    <a:pt x="82726" y="91024"/>
                  </a:cubicBezTo>
                  <a:cubicBezTo>
                    <a:pt x="82326" y="90924"/>
                    <a:pt x="81892" y="90824"/>
                    <a:pt x="81492" y="90791"/>
                  </a:cubicBezTo>
                  <a:cubicBezTo>
                    <a:pt x="81759" y="90224"/>
                    <a:pt x="82259" y="90123"/>
                    <a:pt x="82726" y="89957"/>
                  </a:cubicBezTo>
                  <a:cubicBezTo>
                    <a:pt x="83027" y="89890"/>
                    <a:pt x="83427" y="89923"/>
                    <a:pt x="83460" y="89456"/>
                  </a:cubicBezTo>
                  <a:cubicBezTo>
                    <a:pt x="83494" y="88989"/>
                    <a:pt x="83127" y="88789"/>
                    <a:pt x="82760" y="88656"/>
                  </a:cubicBezTo>
                  <a:cubicBezTo>
                    <a:pt x="82460" y="88589"/>
                    <a:pt x="82193" y="88522"/>
                    <a:pt x="81759" y="88422"/>
                  </a:cubicBezTo>
                  <a:cubicBezTo>
                    <a:pt x="81993" y="88255"/>
                    <a:pt x="82193" y="88122"/>
                    <a:pt x="82426" y="87989"/>
                  </a:cubicBezTo>
                  <a:cubicBezTo>
                    <a:pt x="82626" y="87889"/>
                    <a:pt x="82793" y="87822"/>
                    <a:pt x="82993" y="87788"/>
                  </a:cubicBezTo>
                  <a:cubicBezTo>
                    <a:pt x="84027" y="87422"/>
                    <a:pt x="84094" y="87288"/>
                    <a:pt x="83727" y="86187"/>
                  </a:cubicBezTo>
                  <a:lnTo>
                    <a:pt x="83727" y="86187"/>
                  </a:lnTo>
                  <a:cubicBezTo>
                    <a:pt x="84094" y="86221"/>
                    <a:pt x="84428" y="86254"/>
                    <a:pt x="84761" y="86254"/>
                  </a:cubicBezTo>
                  <a:cubicBezTo>
                    <a:pt x="84787" y="86255"/>
                    <a:pt x="84811" y="86256"/>
                    <a:pt x="84835" y="86256"/>
                  </a:cubicBezTo>
                  <a:cubicBezTo>
                    <a:pt x="85383" y="86256"/>
                    <a:pt x="85619" y="85898"/>
                    <a:pt x="85395" y="85387"/>
                  </a:cubicBezTo>
                  <a:cubicBezTo>
                    <a:pt x="85161" y="85020"/>
                    <a:pt x="84928" y="84653"/>
                    <a:pt x="84628" y="84319"/>
                  </a:cubicBezTo>
                  <a:cubicBezTo>
                    <a:pt x="84928" y="84286"/>
                    <a:pt x="85195" y="84253"/>
                    <a:pt x="85495" y="84253"/>
                  </a:cubicBezTo>
                  <a:cubicBezTo>
                    <a:pt x="85895" y="84253"/>
                    <a:pt x="86229" y="84153"/>
                    <a:pt x="86329" y="83752"/>
                  </a:cubicBezTo>
                  <a:cubicBezTo>
                    <a:pt x="86496" y="83352"/>
                    <a:pt x="86329" y="82918"/>
                    <a:pt x="85962" y="82718"/>
                  </a:cubicBezTo>
                  <a:cubicBezTo>
                    <a:pt x="85462" y="82485"/>
                    <a:pt x="84961" y="82285"/>
                    <a:pt x="84428" y="82151"/>
                  </a:cubicBezTo>
                  <a:cubicBezTo>
                    <a:pt x="84761" y="82051"/>
                    <a:pt x="85061" y="81918"/>
                    <a:pt x="85328" y="81851"/>
                  </a:cubicBezTo>
                  <a:cubicBezTo>
                    <a:pt x="86429" y="81617"/>
                    <a:pt x="86529" y="81384"/>
                    <a:pt x="85862" y="80350"/>
                  </a:cubicBezTo>
                  <a:cubicBezTo>
                    <a:pt x="86562" y="79549"/>
                    <a:pt x="85795" y="79049"/>
                    <a:pt x="85562" y="78315"/>
                  </a:cubicBezTo>
                  <a:lnTo>
                    <a:pt x="85562" y="78315"/>
                  </a:lnTo>
                  <a:lnTo>
                    <a:pt x="86696" y="79049"/>
                  </a:lnTo>
                  <a:lnTo>
                    <a:pt x="87363" y="77981"/>
                  </a:lnTo>
                  <a:cubicBezTo>
                    <a:pt x="87496" y="78448"/>
                    <a:pt x="87630" y="78782"/>
                    <a:pt x="87697" y="79149"/>
                  </a:cubicBezTo>
                  <a:cubicBezTo>
                    <a:pt x="87730" y="79483"/>
                    <a:pt x="87797" y="79783"/>
                    <a:pt x="87863" y="80116"/>
                  </a:cubicBezTo>
                  <a:cubicBezTo>
                    <a:pt x="87963" y="80316"/>
                    <a:pt x="88197" y="80583"/>
                    <a:pt x="88364" y="80583"/>
                  </a:cubicBezTo>
                  <a:cubicBezTo>
                    <a:pt x="88597" y="80550"/>
                    <a:pt x="88831" y="80383"/>
                    <a:pt x="88964" y="80183"/>
                  </a:cubicBezTo>
                  <a:cubicBezTo>
                    <a:pt x="89231" y="79649"/>
                    <a:pt x="89231" y="79049"/>
                    <a:pt x="88998" y="78515"/>
                  </a:cubicBezTo>
                  <a:cubicBezTo>
                    <a:pt x="88897" y="78248"/>
                    <a:pt x="88764" y="78015"/>
                    <a:pt x="88631" y="77715"/>
                  </a:cubicBezTo>
                  <a:lnTo>
                    <a:pt x="89898" y="77481"/>
                  </a:lnTo>
                  <a:cubicBezTo>
                    <a:pt x="89598" y="76280"/>
                    <a:pt x="88631" y="76180"/>
                    <a:pt x="87730" y="75947"/>
                  </a:cubicBezTo>
                  <a:lnTo>
                    <a:pt x="88097" y="75113"/>
                  </a:lnTo>
                  <a:cubicBezTo>
                    <a:pt x="87754" y="74931"/>
                    <a:pt x="87429" y="74838"/>
                    <a:pt x="87107" y="74838"/>
                  </a:cubicBezTo>
                  <a:cubicBezTo>
                    <a:pt x="86427" y="74838"/>
                    <a:pt x="85765" y="75253"/>
                    <a:pt x="84995" y="76113"/>
                  </a:cubicBezTo>
                  <a:cubicBezTo>
                    <a:pt x="84978" y="76097"/>
                    <a:pt x="84945" y="76097"/>
                    <a:pt x="84915" y="76097"/>
                  </a:cubicBezTo>
                  <a:cubicBezTo>
                    <a:pt x="84886" y="76097"/>
                    <a:pt x="84861" y="76097"/>
                    <a:pt x="84861" y="76080"/>
                  </a:cubicBezTo>
                  <a:cubicBezTo>
                    <a:pt x="84702" y="75793"/>
                    <a:pt x="84573" y="75444"/>
                    <a:pt x="84181" y="75444"/>
                  </a:cubicBezTo>
                  <a:cubicBezTo>
                    <a:pt x="84164" y="75444"/>
                    <a:pt x="84146" y="75445"/>
                    <a:pt x="84127" y="75446"/>
                  </a:cubicBezTo>
                  <a:cubicBezTo>
                    <a:pt x="83727" y="75480"/>
                    <a:pt x="83394" y="75780"/>
                    <a:pt x="83360" y="76214"/>
                  </a:cubicBezTo>
                  <a:cubicBezTo>
                    <a:pt x="83227" y="76881"/>
                    <a:pt x="83160" y="77581"/>
                    <a:pt x="83060" y="78315"/>
                  </a:cubicBezTo>
                  <a:cubicBezTo>
                    <a:pt x="82993" y="78282"/>
                    <a:pt x="82927" y="78248"/>
                    <a:pt x="82860" y="78182"/>
                  </a:cubicBezTo>
                  <a:cubicBezTo>
                    <a:pt x="82648" y="78033"/>
                    <a:pt x="82422" y="77911"/>
                    <a:pt x="82191" y="77911"/>
                  </a:cubicBezTo>
                  <a:cubicBezTo>
                    <a:pt x="82059" y="77911"/>
                    <a:pt x="81926" y="77951"/>
                    <a:pt x="81792" y="78048"/>
                  </a:cubicBezTo>
                  <a:cubicBezTo>
                    <a:pt x="81425" y="78315"/>
                    <a:pt x="81259" y="78815"/>
                    <a:pt x="81425" y="79282"/>
                  </a:cubicBezTo>
                  <a:cubicBezTo>
                    <a:pt x="81692" y="79950"/>
                    <a:pt x="81993" y="80617"/>
                    <a:pt x="82259" y="81317"/>
                  </a:cubicBezTo>
                  <a:cubicBezTo>
                    <a:pt x="82226" y="81351"/>
                    <a:pt x="82159" y="81417"/>
                    <a:pt x="82126" y="81417"/>
                  </a:cubicBezTo>
                  <a:cubicBezTo>
                    <a:pt x="81914" y="81364"/>
                    <a:pt x="81737" y="81337"/>
                    <a:pt x="81592" y="81337"/>
                  </a:cubicBezTo>
                  <a:cubicBezTo>
                    <a:pt x="81098" y="81337"/>
                    <a:pt x="80986" y="81655"/>
                    <a:pt x="81192" y="82351"/>
                  </a:cubicBezTo>
                  <a:cubicBezTo>
                    <a:pt x="81359" y="82752"/>
                    <a:pt x="81526" y="83185"/>
                    <a:pt x="81626" y="83652"/>
                  </a:cubicBezTo>
                  <a:cubicBezTo>
                    <a:pt x="81659" y="84052"/>
                    <a:pt x="81592" y="84453"/>
                    <a:pt x="81425" y="84853"/>
                  </a:cubicBezTo>
                  <a:cubicBezTo>
                    <a:pt x="81359" y="84553"/>
                    <a:pt x="81259" y="84286"/>
                    <a:pt x="81125" y="84019"/>
                  </a:cubicBezTo>
                  <a:cubicBezTo>
                    <a:pt x="80958" y="83719"/>
                    <a:pt x="80692" y="83452"/>
                    <a:pt x="80391" y="83285"/>
                  </a:cubicBezTo>
                  <a:cubicBezTo>
                    <a:pt x="80304" y="83248"/>
                    <a:pt x="80216" y="83229"/>
                    <a:pt x="80130" y="83229"/>
                  </a:cubicBezTo>
                  <a:cubicBezTo>
                    <a:pt x="79987" y="83229"/>
                    <a:pt x="79849" y="83281"/>
                    <a:pt x="79724" y="83385"/>
                  </a:cubicBezTo>
                  <a:cubicBezTo>
                    <a:pt x="79557" y="83552"/>
                    <a:pt x="79457" y="83786"/>
                    <a:pt x="79491" y="84052"/>
                  </a:cubicBezTo>
                  <a:cubicBezTo>
                    <a:pt x="79557" y="84353"/>
                    <a:pt x="79691" y="84653"/>
                    <a:pt x="79858" y="84920"/>
                  </a:cubicBezTo>
                  <a:cubicBezTo>
                    <a:pt x="80191" y="85654"/>
                    <a:pt x="80325" y="86454"/>
                    <a:pt x="80291" y="87221"/>
                  </a:cubicBezTo>
                  <a:cubicBezTo>
                    <a:pt x="80125" y="86988"/>
                    <a:pt x="79891" y="86754"/>
                    <a:pt x="79658" y="86554"/>
                  </a:cubicBezTo>
                  <a:cubicBezTo>
                    <a:pt x="79464" y="86444"/>
                    <a:pt x="79248" y="86379"/>
                    <a:pt x="79028" y="86379"/>
                  </a:cubicBezTo>
                  <a:cubicBezTo>
                    <a:pt x="78982" y="86379"/>
                    <a:pt x="78936" y="86382"/>
                    <a:pt x="78890" y="86387"/>
                  </a:cubicBezTo>
                  <a:cubicBezTo>
                    <a:pt x="78523" y="86454"/>
                    <a:pt x="78323" y="86788"/>
                    <a:pt x="78423" y="87121"/>
                  </a:cubicBezTo>
                  <a:cubicBezTo>
                    <a:pt x="78523" y="87588"/>
                    <a:pt x="78657" y="88055"/>
                    <a:pt x="78857" y="88489"/>
                  </a:cubicBezTo>
                  <a:cubicBezTo>
                    <a:pt x="79157" y="89056"/>
                    <a:pt x="79491" y="89623"/>
                    <a:pt x="79824" y="90224"/>
                  </a:cubicBezTo>
                  <a:lnTo>
                    <a:pt x="79658" y="90324"/>
                  </a:lnTo>
                  <a:cubicBezTo>
                    <a:pt x="79591" y="90257"/>
                    <a:pt x="79491" y="90224"/>
                    <a:pt x="79424" y="90157"/>
                  </a:cubicBezTo>
                  <a:cubicBezTo>
                    <a:pt x="79279" y="89994"/>
                    <a:pt x="79084" y="89909"/>
                    <a:pt x="78894" y="89909"/>
                  </a:cubicBezTo>
                  <a:cubicBezTo>
                    <a:pt x="78735" y="89909"/>
                    <a:pt x="78578" y="89968"/>
                    <a:pt x="78457" y="90090"/>
                  </a:cubicBezTo>
                  <a:cubicBezTo>
                    <a:pt x="78190" y="90324"/>
                    <a:pt x="78156" y="90691"/>
                    <a:pt x="78357" y="90957"/>
                  </a:cubicBezTo>
                  <a:cubicBezTo>
                    <a:pt x="78523" y="91291"/>
                    <a:pt x="78724" y="91558"/>
                    <a:pt x="78924" y="91858"/>
                  </a:cubicBezTo>
                  <a:cubicBezTo>
                    <a:pt x="79124" y="92158"/>
                    <a:pt x="79357" y="92392"/>
                    <a:pt x="79624" y="92692"/>
                  </a:cubicBezTo>
                  <a:cubicBezTo>
                    <a:pt x="79457" y="92759"/>
                    <a:pt x="79391" y="92792"/>
                    <a:pt x="79357" y="92792"/>
                  </a:cubicBezTo>
                  <a:cubicBezTo>
                    <a:pt x="79258" y="92742"/>
                    <a:pt x="79156" y="92719"/>
                    <a:pt x="79058" y="92719"/>
                  </a:cubicBezTo>
                  <a:cubicBezTo>
                    <a:pt x="78826" y="92719"/>
                    <a:pt x="78617" y="92848"/>
                    <a:pt x="78523" y="93059"/>
                  </a:cubicBezTo>
                  <a:cubicBezTo>
                    <a:pt x="78357" y="93392"/>
                    <a:pt x="78423" y="93793"/>
                    <a:pt x="78724" y="94026"/>
                  </a:cubicBezTo>
                  <a:lnTo>
                    <a:pt x="79858" y="95427"/>
                  </a:lnTo>
                  <a:cubicBezTo>
                    <a:pt x="79495" y="95385"/>
                    <a:pt x="79186" y="95219"/>
                    <a:pt x="78924" y="95219"/>
                  </a:cubicBezTo>
                  <a:cubicBezTo>
                    <a:pt x="78776" y="95219"/>
                    <a:pt x="78643" y="95271"/>
                    <a:pt x="78523" y="95427"/>
                  </a:cubicBezTo>
                  <a:cubicBezTo>
                    <a:pt x="78223" y="95861"/>
                    <a:pt x="78557" y="96228"/>
                    <a:pt x="78690" y="96595"/>
                  </a:cubicBezTo>
                  <a:cubicBezTo>
                    <a:pt x="78890" y="97062"/>
                    <a:pt x="79024" y="97562"/>
                    <a:pt x="79024" y="98096"/>
                  </a:cubicBezTo>
                  <a:cubicBezTo>
                    <a:pt x="78857" y="97829"/>
                    <a:pt x="78757" y="97562"/>
                    <a:pt x="78557" y="97429"/>
                  </a:cubicBezTo>
                  <a:cubicBezTo>
                    <a:pt x="78376" y="97299"/>
                    <a:pt x="78155" y="97250"/>
                    <a:pt x="77940" y="97250"/>
                  </a:cubicBezTo>
                  <a:cubicBezTo>
                    <a:pt x="77878" y="97250"/>
                    <a:pt x="77816" y="97254"/>
                    <a:pt x="77756" y="97262"/>
                  </a:cubicBezTo>
                  <a:cubicBezTo>
                    <a:pt x="77556" y="97395"/>
                    <a:pt x="77389" y="97596"/>
                    <a:pt x="77389" y="97862"/>
                  </a:cubicBezTo>
                  <a:cubicBezTo>
                    <a:pt x="77356" y="98263"/>
                    <a:pt x="77423" y="98696"/>
                    <a:pt x="77556" y="99097"/>
                  </a:cubicBezTo>
                  <a:cubicBezTo>
                    <a:pt x="77956" y="100364"/>
                    <a:pt x="77523" y="101365"/>
                    <a:pt x="76655" y="102266"/>
                  </a:cubicBezTo>
                  <a:cubicBezTo>
                    <a:pt x="76389" y="102532"/>
                    <a:pt x="76155" y="102833"/>
                    <a:pt x="75922" y="103099"/>
                  </a:cubicBezTo>
                  <a:lnTo>
                    <a:pt x="75721" y="102999"/>
                  </a:lnTo>
                  <a:lnTo>
                    <a:pt x="75721" y="102399"/>
                  </a:lnTo>
                  <a:cubicBezTo>
                    <a:pt x="75788" y="99397"/>
                    <a:pt x="75855" y="96395"/>
                    <a:pt x="75988" y="93392"/>
                  </a:cubicBezTo>
                  <a:cubicBezTo>
                    <a:pt x="76055" y="91625"/>
                    <a:pt x="76222" y="89857"/>
                    <a:pt x="76322" y="88089"/>
                  </a:cubicBezTo>
                  <a:cubicBezTo>
                    <a:pt x="76389" y="86854"/>
                    <a:pt x="76455" y="85587"/>
                    <a:pt x="76489" y="84353"/>
                  </a:cubicBezTo>
                  <a:cubicBezTo>
                    <a:pt x="76589" y="81250"/>
                    <a:pt x="76655" y="78148"/>
                    <a:pt x="76789" y="75079"/>
                  </a:cubicBezTo>
                  <a:cubicBezTo>
                    <a:pt x="76856" y="73145"/>
                    <a:pt x="76789" y="71210"/>
                    <a:pt x="76555" y="69275"/>
                  </a:cubicBezTo>
                  <a:cubicBezTo>
                    <a:pt x="76522" y="68942"/>
                    <a:pt x="76489" y="68608"/>
                    <a:pt x="76455" y="68108"/>
                  </a:cubicBezTo>
                  <a:close/>
                  <a:moveTo>
                    <a:pt x="92200" y="99797"/>
                  </a:moveTo>
                  <a:cubicBezTo>
                    <a:pt x="92433" y="99797"/>
                    <a:pt x="92667" y="99830"/>
                    <a:pt x="92900" y="99897"/>
                  </a:cubicBezTo>
                  <a:cubicBezTo>
                    <a:pt x="93668" y="100231"/>
                    <a:pt x="94401" y="100631"/>
                    <a:pt x="95135" y="101065"/>
                  </a:cubicBezTo>
                  <a:cubicBezTo>
                    <a:pt x="96670" y="102065"/>
                    <a:pt x="98438" y="102666"/>
                    <a:pt x="100272" y="102799"/>
                  </a:cubicBezTo>
                  <a:cubicBezTo>
                    <a:pt x="100706" y="102833"/>
                    <a:pt x="101106" y="102899"/>
                    <a:pt x="101506" y="102999"/>
                  </a:cubicBezTo>
                  <a:lnTo>
                    <a:pt x="101473" y="103166"/>
                  </a:lnTo>
                  <a:lnTo>
                    <a:pt x="96636" y="103333"/>
                  </a:lnTo>
                  <a:cubicBezTo>
                    <a:pt x="96503" y="103333"/>
                    <a:pt x="96369" y="103333"/>
                    <a:pt x="96269" y="103266"/>
                  </a:cubicBezTo>
                  <a:cubicBezTo>
                    <a:pt x="94902" y="102466"/>
                    <a:pt x="93567" y="101665"/>
                    <a:pt x="92533" y="100398"/>
                  </a:cubicBezTo>
                  <a:cubicBezTo>
                    <a:pt x="92400" y="100197"/>
                    <a:pt x="92300" y="99997"/>
                    <a:pt x="92200" y="99797"/>
                  </a:cubicBezTo>
                  <a:close/>
                  <a:moveTo>
                    <a:pt x="119786" y="99397"/>
                  </a:moveTo>
                  <a:lnTo>
                    <a:pt x="125290" y="100598"/>
                  </a:lnTo>
                  <a:lnTo>
                    <a:pt x="125290" y="100764"/>
                  </a:lnTo>
                  <a:cubicBezTo>
                    <a:pt x="124890" y="100898"/>
                    <a:pt x="124456" y="101031"/>
                    <a:pt x="124056" y="101131"/>
                  </a:cubicBezTo>
                  <a:cubicBezTo>
                    <a:pt x="122021" y="101665"/>
                    <a:pt x="120053" y="102366"/>
                    <a:pt x="118152" y="103233"/>
                  </a:cubicBezTo>
                  <a:cubicBezTo>
                    <a:pt x="117303" y="103585"/>
                    <a:pt x="116415" y="103757"/>
                    <a:pt x="115520" y="103757"/>
                  </a:cubicBezTo>
                  <a:cubicBezTo>
                    <a:pt x="114974" y="103757"/>
                    <a:pt x="114426" y="103693"/>
                    <a:pt x="113882" y="103566"/>
                  </a:cubicBezTo>
                  <a:cubicBezTo>
                    <a:pt x="113715" y="103500"/>
                    <a:pt x="113582" y="103433"/>
                    <a:pt x="113448" y="103333"/>
                  </a:cubicBezTo>
                  <a:lnTo>
                    <a:pt x="113448" y="103300"/>
                  </a:lnTo>
                  <a:cubicBezTo>
                    <a:pt x="114649" y="102799"/>
                    <a:pt x="115850" y="102366"/>
                    <a:pt x="116917" y="101832"/>
                  </a:cubicBezTo>
                  <a:cubicBezTo>
                    <a:pt x="118052" y="101231"/>
                    <a:pt x="119019" y="100398"/>
                    <a:pt x="119786" y="99397"/>
                  </a:cubicBezTo>
                  <a:close/>
                  <a:moveTo>
                    <a:pt x="126570" y="100784"/>
                  </a:moveTo>
                  <a:cubicBezTo>
                    <a:pt x="126599" y="100784"/>
                    <a:pt x="126628" y="100788"/>
                    <a:pt x="126658" y="100798"/>
                  </a:cubicBezTo>
                  <a:cubicBezTo>
                    <a:pt x="128426" y="101065"/>
                    <a:pt x="130194" y="101332"/>
                    <a:pt x="131661" y="102432"/>
                  </a:cubicBezTo>
                  <a:cubicBezTo>
                    <a:pt x="131828" y="102566"/>
                    <a:pt x="131962" y="102699"/>
                    <a:pt x="132095" y="102866"/>
                  </a:cubicBezTo>
                  <a:lnTo>
                    <a:pt x="132095" y="102899"/>
                  </a:lnTo>
                  <a:cubicBezTo>
                    <a:pt x="130580" y="102983"/>
                    <a:pt x="129207" y="103115"/>
                    <a:pt x="127837" y="103115"/>
                  </a:cubicBezTo>
                  <a:cubicBezTo>
                    <a:pt x="127577" y="103115"/>
                    <a:pt x="127318" y="103110"/>
                    <a:pt x="127058" y="103099"/>
                  </a:cubicBezTo>
                  <a:cubicBezTo>
                    <a:pt x="126973" y="103098"/>
                    <a:pt x="126888" y="103098"/>
                    <a:pt x="126803" y="103098"/>
                  </a:cubicBezTo>
                  <a:cubicBezTo>
                    <a:pt x="124522" y="103098"/>
                    <a:pt x="122276" y="103528"/>
                    <a:pt x="120153" y="104300"/>
                  </a:cubicBezTo>
                  <a:cubicBezTo>
                    <a:pt x="119081" y="104724"/>
                    <a:pt x="117935" y="104943"/>
                    <a:pt x="116783" y="104943"/>
                  </a:cubicBezTo>
                  <a:cubicBezTo>
                    <a:pt x="116394" y="104943"/>
                    <a:pt x="116004" y="104918"/>
                    <a:pt x="115617" y="104867"/>
                  </a:cubicBezTo>
                  <a:cubicBezTo>
                    <a:pt x="115016" y="104767"/>
                    <a:pt x="114416" y="104601"/>
                    <a:pt x="113849" y="104400"/>
                  </a:cubicBezTo>
                  <a:cubicBezTo>
                    <a:pt x="113682" y="104367"/>
                    <a:pt x="113548" y="104200"/>
                    <a:pt x="113248" y="104000"/>
                  </a:cubicBezTo>
                  <a:lnTo>
                    <a:pt x="113248" y="104000"/>
                  </a:lnTo>
                  <a:cubicBezTo>
                    <a:pt x="114216" y="104067"/>
                    <a:pt x="114983" y="104134"/>
                    <a:pt x="115750" y="104134"/>
                  </a:cubicBezTo>
                  <a:cubicBezTo>
                    <a:pt x="115785" y="104134"/>
                    <a:pt x="115819" y="104135"/>
                    <a:pt x="115854" y="104135"/>
                  </a:cubicBezTo>
                  <a:cubicBezTo>
                    <a:pt x="117313" y="104135"/>
                    <a:pt x="118618" y="103455"/>
                    <a:pt x="119986" y="102966"/>
                  </a:cubicBezTo>
                  <a:cubicBezTo>
                    <a:pt x="122088" y="102199"/>
                    <a:pt x="124223" y="101532"/>
                    <a:pt x="126358" y="100831"/>
                  </a:cubicBezTo>
                  <a:cubicBezTo>
                    <a:pt x="126428" y="100808"/>
                    <a:pt x="126499" y="100784"/>
                    <a:pt x="126570" y="100784"/>
                  </a:cubicBezTo>
                  <a:close/>
                  <a:moveTo>
                    <a:pt x="104876" y="103667"/>
                  </a:moveTo>
                  <a:lnTo>
                    <a:pt x="104942" y="103867"/>
                  </a:lnTo>
                  <a:cubicBezTo>
                    <a:pt x="104642" y="104033"/>
                    <a:pt x="104342" y="104134"/>
                    <a:pt x="104008" y="104234"/>
                  </a:cubicBezTo>
                  <a:cubicBezTo>
                    <a:pt x="102574" y="104534"/>
                    <a:pt x="101106" y="104801"/>
                    <a:pt x="99672" y="105068"/>
                  </a:cubicBezTo>
                  <a:cubicBezTo>
                    <a:pt x="99605" y="105084"/>
                    <a:pt x="99538" y="105093"/>
                    <a:pt x="99472" y="105093"/>
                  </a:cubicBezTo>
                  <a:cubicBezTo>
                    <a:pt x="99405" y="105093"/>
                    <a:pt x="99338" y="105084"/>
                    <a:pt x="99272" y="105068"/>
                  </a:cubicBezTo>
                  <a:cubicBezTo>
                    <a:pt x="98504" y="104634"/>
                    <a:pt x="97737" y="104200"/>
                    <a:pt x="96870" y="103700"/>
                  </a:cubicBezTo>
                  <a:lnTo>
                    <a:pt x="104876" y="103667"/>
                  </a:lnTo>
                  <a:close/>
                  <a:moveTo>
                    <a:pt x="132295" y="103166"/>
                  </a:moveTo>
                  <a:cubicBezTo>
                    <a:pt x="132762" y="104033"/>
                    <a:pt x="132762" y="104167"/>
                    <a:pt x="132062" y="105034"/>
                  </a:cubicBezTo>
                  <a:cubicBezTo>
                    <a:pt x="130160" y="105001"/>
                    <a:pt x="128192" y="104967"/>
                    <a:pt x="126191" y="104901"/>
                  </a:cubicBezTo>
                  <a:cubicBezTo>
                    <a:pt x="126041" y="104896"/>
                    <a:pt x="125891" y="104893"/>
                    <a:pt x="125742" y="104893"/>
                  </a:cubicBezTo>
                  <a:cubicBezTo>
                    <a:pt x="123895" y="104893"/>
                    <a:pt x="122074" y="105257"/>
                    <a:pt x="120253" y="105535"/>
                  </a:cubicBezTo>
                  <a:cubicBezTo>
                    <a:pt x="119286" y="105668"/>
                    <a:pt x="118285" y="105668"/>
                    <a:pt x="117284" y="105735"/>
                  </a:cubicBezTo>
                  <a:lnTo>
                    <a:pt x="117251" y="105535"/>
                  </a:lnTo>
                  <a:cubicBezTo>
                    <a:pt x="117485" y="105501"/>
                    <a:pt x="117685" y="105468"/>
                    <a:pt x="117918" y="105434"/>
                  </a:cubicBezTo>
                  <a:cubicBezTo>
                    <a:pt x="118986" y="105134"/>
                    <a:pt x="120053" y="104934"/>
                    <a:pt x="121087" y="104601"/>
                  </a:cubicBezTo>
                  <a:cubicBezTo>
                    <a:pt x="122855" y="104000"/>
                    <a:pt x="124690" y="103700"/>
                    <a:pt x="126558" y="103667"/>
                  </a:cubicBezTo>
                  <a:cubicBezTo>
                    <a:pt x="128025" y="103633"/>
                    <a:pt x="129460" y="103500"/>
                    <a:pt x="130894" y="103366"/>
                  </a:cubicBezTo>
                  <a:cubicBezTo>
                    <a:pt x="131361" y="103333"/>
                    <a:pt x="131795" y="103233"/>
                    <a:pt x="132295" y="103166"/>
                  </a:cubicBezTo>
                  <a:close/>
                  <a:moveTo>
                    <a:pt x="113510" y="85731"/>
                  </a:moveTo>
                  <a:cubicBezTo>
                    <a:pt x="114996" y="85731"/>
                    <a:pt x="116458" y="86117"/>
                    <a:pt x="117751" y="86888"/>
                  </a:cubicBezTo>
                  <a:cubicBezTo>
                    <a:pt x="118852" y="87522"/>
                    <a:pt x="119953" y="88155"/>
                    <a:pt x="121020" y="88789"/>
                  </a:cubicBezTo>
                  <a:cubicBezTo>
                    <a:pt x="122455" y="89590"/>
                    <a:pt x="123556" y="90757"/>
                    <a:pt x="124690" y="91891"/>
                  </a:cubicBezTo>
                  <a:cubicBezTo>
                    <a:pt x="126925" y="94126"/>
                    <a:pt x="129226" y="96295"/>
                    <a:pt x="131495" y="98496"/>
                  </a:cubicBezTo>
                  <a:cubicBezTo>
                    <a:pt x="132362" y="99230"/>
                    <a:pt x="133062" y="100097"/>
                    <a:pt x="133596" y="101131"/>
                  </a:cubicBezTo>
                  <a:cubicBezTo>
                    <a:pt x="133863" y="101665"/>
                    <a:pt x="134030" y="102266"/>
                    <a:pt x="134096" y="102866"/>
                  </a:cubicBezTo>
                  <a:cubicBezTo>
                    <a:pt x="134230" y="104434"/>
                    <a:pt x="133596" y="105535"/>
                    <a:pt x="131728" y="106168"/>
                  </a:cubicBezTo>
                  <a:lnTo>
                    <a:pt x="132429" y="105535"/>
                  </a:lnTo>
                  <a:cubicBezTo>
                    <a:pt x="133396" y="104634"/>
                    <a:pt x="133429" y="103600"/>
                    <a:pt x="132595" y="102632"/>
                  </a:cubicBezTo>
                  <a:cubicBezTo>
                    <a:pt x="131995" y="101932"/>
                    <a:pt x="131228" y="101432"/>
                    <a:pt x="130394" y="101131"/>
                  </a:cubicBezTo>
                  <a:cubicBezTo>
                    <a:pt x="130227" y="101065"/>
                    <a:pt x="130094" y="100998"/>
                    <a:pt x="129993" y="100931"/>
                  </a:cubicBezTo>
                  <a:lnTo>
                    <a:pt x="130160" y="99497"/>
                  </a:lnTo>
                  <a:lnTo>
                    <a:pt x="129960" y="99530"/>
                  </a:lnTo>
                  <a:lnTo>
                    <a:pt x="129493" y="100731"/>
                  </a:lnTo>
                  <a:lnTo>
                    <a:pt x="126224" y="100031"/>
                  </a:lnTo>
                  <a:cubicBezTo>
                    <a:pt x="126224" y="99263"/>
                    <a:pt x="126791" y="98429"/>
                    <a:pt x="126057" y="97729"/>
                  </a:cubicBezTo>
                  <a:lnTo>
                    <a:pt x="125590" y="99897"/>
                  </a:lnTo>
                  <a:lnTo>
                    <a:pt x="124356" y="99664"/>
                  </a:lnTo>
                  <a:cubicBezTo>
                    <a:pt x="124723" y="98663"/>
                    <a:pt x="124990" y="97696"/>
                    <a:pt x="123922" y="96795"/>
                  </a:cubicBezTo>
                  <a:lnTo>
                    <a:pt x="123922" y="96795"/>
                  </a:lnTo>
                  <a:cubicBezTo>
                    <a:pt x="123956" y="97162"/>
                    <a:pt x="123989" y="97362"/>
                    <a:pt x="123989" y="97562"/>
                  </a:cubicBezTo>
                  <a:cubicBezTo>
                    <a:pt x="123989" y="97962"/>
                    <a:pt x="123989" y="98396"/>
                    <a:pt x="123922" y="98796"/>
                  </a:cubicBezTo>
                  <a:cubicBezTo>
                    <a:pt x="123827" y="99300"/>
                    <a:pt x="123731" y="99459"/>
                    <a:pt x="123437" y="99459"/>
                  </a:cubicBezTo>
                  <a:cubicBezTo>
                    <a:pt x="123322" y="99459"/>
                    <a:pt x="123176" y="99434"/>
                    <a:pt x="122988" y="99397"/>
                  </a:cubicBezTo>
                  <a:cubicBezTo>
                    <a:pt x="121221" y="98997"/>
                    <a:pt x="119486" y="98563"/>
                    <a:pt x="117718" y="98229"/>
                  </a:cubicBezTo>
                  <a:cubicBezTo>
                    <a:pt x="116250" y="97962"/>
                    <a:pt x="114783" y="97796"/>
                    <a:pt x="113282" y="97729"/>
                  </a:cubicBezTo>
                  <a:cubicBezTo>
                    <a:pt x="110079" y="97629"/>
                    <a:pt x="106877" y="97095"/>
                    <a:pt x="103808" y="96094"/>
                  </a:cubicBezTo>
                  <a:cubicBezTo>
                    <a:pt x="102240" y="95594"/>
                    <a:pt x="100639" y="95261"/>
                    <a:pt x="99005" y="94860"/>
                  </a:cubicBezTo>
                  <a:cubicBezTo>
                    <a:pt x="98704" y="94360"/>
                    <a:pt x="99171" y="94026"/>
                    <a:pt x="99372" y="93526"/>
                  </a:cubicBezTo>
                  <a:lnTo>
                    <a:pt x="99372" y="93526"/>
                  </a:lnTo>
                  <a:cubicBezTo>
                    <a:pt x="98571" y="93693"/>
                    <a:pt x="98404" y="94226"/>
                    <a:pt x="98304" y="94794"/>
                  </a:cubicBezTo>
                  <a:lnTo>
                    <a:pt x="97170" y="94794"/>
                  </a:lnTo>
                  <a:cubicBezTo>
                    <a:pt x="97037" y="94060"/>
                    <a:pt x="97437" y="93559"/>
                    <a:pt x="97937" y="92992"/>
                  </a:cubicBezTo>
                  <a:lnTo>
                    <a:pt x="97937" y="92992"/>
                  </a:lnTo>
                  <a:cubicBezTo>
                    <a:pt x="96836" y="93226"/>
                    <a:pt x="96770" y="94060"/>
                    <a:pt x="96570" y="94760"/>
                  </a:cubicBezTo>
                  <a:cubicBezTo>
                    <a:pt x="92500" y="95928"/>
                    <a:pt x="91866" y="96461"/>
                    <a:pt x="91166" y="99363"/>
                  </a:cubicBezTo>
                  <a:cubicBezTo>
                    <a:pt x="90599" y="97962"/>
                    <a:pt x="90565" y="96695"/>
                    <a:pt x="91266" y="95527"/>
                  </a:cubicBezTo>
                  <a:cubicBezTo>
                    <a:pt x="92267" y="93993"/>
                    <a:pt x="93734" y="92859"/>
                    <a:pt x="95502" y="92292"/>
                  </a:cubicBezTo>
                  <a:cubicBezTo>
                    <a:pt x="96536" y="91925"/>
                    <a:pt x="97637" y="91591"/>
                    <a:pt x="98738" y="91324"/>
                  </a:cubicBezTo>
                  <a:cubicBezTo>
                    <a:pt x="101406" y="90657"/>
                    <a:pt x="104008" y="89590"/>
                    <a:pt x="106377" y="88155"/>
                  </a:cubicBezTo>
                  <a:cubicBezTo>
                    <a:pt x="107944" y="87188"/>
                    <a:pt x="109646" y="86454"/>
                    <a:pt x="111414" y="85987"/>
                  </a:cubicBezTo>
                  <a:cubicBezTo>
                    <a:pt x="112107" y="85816"/>
                    <a:pt x="112811" y="85731"/>
                    <a:pt x="113510" y="85731"/>
                  </a:cubicBezTo>
                  <a:close/>
                  <a:moveTo>
                    <a:pt x="128392" y="105420"/>
                  </a:moveTo>
                  <a:cubicBezTo>
                    <a:pt x="129393" y="105420"/>
                    <a:pt x="130394" y="105434"/>
                    <a:pt x="131394" y="105434"/>
                  </a:cubicBezTo>
                  <a:lnTo>
                    <a:pt x="131461" y="105535"/>
                  </a:lnTo>
                  <a:cubicBezTo>
                    <a:pt x="130594" y="106002"/>
                    <a:pt x="129760" y="106635"/>
                    <a:pt x="128826" y="106869"/>
                  </a:cubicBezTo>
                  <a:cubicBezTo>
                    <a:pt x="128479" y="106938"/>
                    <a:pt x="128131" y="106973"/>
                    <a:pt x="127786" y="106973"/>
                  </a:cubicBezTo>
                  <a:cubicBezTo>
                    <a:pt x="127303" y="106973"/>
                    <a:pt x="126825" y="106905"/>
                    <a:pt x="126358" y="106769"/>
                  </a:cubicBezTo>
                  <a:cubicBezTo>
                    <a:pt x="124989" y="106438"/>
                    <a:pt x="123576" y="106267"/>
                    <a:pt x="122168" y="106267"/>
                  </a:cubicBezTo>
                  <a:cubicBezTo>
                    <a:pt x="121448" y="106267"/>
                    <a:pt x="120730" y="106312"/>
                    <a:pt x="120020" y="106402"/>
                  </a:cubicBezTo>
                  <a:cubicBezTo>
                    <a:pt x="119595" y="106473"/>
                    <a:pt x="119167" y="106507"/>
                    <a:pt x="118740" y="106507"/>
                  </a:cubicBezTo>
                  <a:cubicBezTo>
                    <a:pt x="117758" y="106507"/>
                    <a:pt x="116780" y="106327"/>
                    <a:pt x="115850" y="106002"/>
                  </a:cubicBezTo>
                  <a:cubicBezTo>
                    <a:pt x="115683" y="105935"/>
                    <a:pt x="115550" y="105868"/>
                    <a:pt x="115416" y="105768"/>
                  </a:cubicBezTo>
                  <a:lnTo>
                    <a:pt x="115416" y="105768"/>
                  </a:lnTo>
                  <a:cubicBezTo>
                    <a:pt x="116357" y="105999"/>
                    <a:pt x="117291" y="106087"/>
                    <a:pt x="118224" y="106087"/>
                  </a:cubicBezTo>
                  <a:cubicBezTo>
                    <a:pt x="119443" y="106087"/>
                    <a:pt x="120660" y="105938"/>
                    <a:pt x="121888" y="105768"/>
                  </a:cubicBezTo>
                  <a:cubicBezTo>
                    <a:pt x="123556" y="105568"/>
                    <a:pt x="125223" y="105468"/>
                    <a:pt x="126891" y="105434"/>
                  </a:cubicBezTo>
                  <a:cubicBezTo>
                    <a:pt x="127392" y="105423"/>
                    <a:pt x="127892" y="105420"/>
                    <a:pt x="128392" y="105420"/>
                  </a:cubicBezTo>
                  <a:close/>
                  <a:moveTo>
                    <a:pt x="104409" y="104767"/>
                  </a:moveTo>
                  <a:lnTo>
                    <a:pt x="103008" y="107269"/>
                  </a:lnTo>
                  <a:lnTo>
                    <a:pt x="100039" y="105535"/>
                  </a:lnTo>
                  <a:cubicBezTo>
                    <a:pt x="101540" y="105068"/>
                    <a:pt x="102941" y="105134"/>
                    <a:pt x="104409" y="104767"/>
                  </a:cubicBezTo>
                  <a:close/>
                  <a:moveTo>
                    <a:pt x="64080" y="62804"/>
                  </a:moveTo>
                  <a:cubicBezTo>
                    <a:pt x="64080" y="63638"/>
                    <a:pt x="64113" y="64438"/>
                    <a:pt x="64080" y="65239"/>
                  </a:cubicBezTo>
                  <a:cubicBezTo>
                    <a:pt x="63913" y="70009"/>
                    <a:pt x="63679" y="74746"/>
                    <a:pt x="63479" y="79516"/>
                  </a:cubicBezTo>
                  <a:cubicBezTo>
                    <a:pt x="63413" y="81684"/>
                    <a:pt x="63446" y="83852"/>
                    <a:pt x="63279" y="85987"/>
                  </a:cubicBezTo>
                  <a:cubicBezTo>
                    <a:pt x="63079" y="88389"/>
                    <a:pt x="62779" y="90791"/>
                    <a:pt x="62445" y="93192"/>
                  </a:cubicBezTo>
                  <a:cubicBezTo>
                    <a:pt x="62045" y="95561"/>
                    <a:pt x="61878" y="97929"/>
                    <a:pt x="61878" y="100297"/>
                  </a:cubicBezTo>
                  <a:cubicBezTo>
                    <a:pt x="61945" y="102366"/>
                    <a:pt x="61878" y="104434"/>
                    <a:pt x="61878" y="106502"/>
                  </a:cubicBezTo>
                  <a:cubicBezTo>
                    <a:pt x="61878" y="106835"/>
                    <a:pt x="61811" y="107202"/>
                    <a:pt x="61745" y="107636"/>
                  </a:cubicBezTo>
                  <a:cubicBezTo>
                    <a:pt x="60611" y="107269"/>
                    <a:pt x="59577" y="106535"/>
                    <a:pt x="58876" y="105535"/>
                  </a:cubicBezTo>
                  <a:cubicBezTo>
                    <a:pt x="58042" y="104367"/>
                    <a:pt x="57375" y="103066"/>
                    <a:pt x="56941" y="101665"/>
                  </a:cubicBezTo>
                  <a:cubicBezTo>
                    <a:pt x="55974" y="99130"/>
                    <a:pt x="54740" y="96662"/>
                    <a:pt x="53272" y="94360"/>
                  </a:cubicBezTo>
                  <a:cubicBezTo>
                    <a:pt x="52471" y="93159"/>
                    <a:pt x="51871" y="91858"/>
                    <a:pt x="51504" y="90490"/>
                  </a:cubicBezTo>
                  <a:lnTo>
                    <a:pt x="52605" y="89523"/>
                  </a:lnTo>
                  <a:cubicBezTo>
                    <a:pt x="53439" y="88823"/>
                    <a:pt x="54039" y="87855"/>
                    <a:pt x="54239" y="86754"/>
                  </a:cubicBezTo>
                  <a:cubicBezTo>
                    <a:pt x="54440" y="85987"/>
                    <a:pt x="54706" y="85220"/>
                    <a:pt x="54907" y="84453"/>
                  </a:cubicBezTo>
                  <a:cubicBezTo>
                    <a:pt x="55073" y="83686"/>
                    <a:pt x="55240" y="82952"/>
                    <a:pt x="55307" y="82184"/>
                  </a:cubicBezTo>
                  <a:cubicBezTo>
                    <a:pt x="55374" y="81351"/>
                    <a:pt x="55007" y="80550"/>
                    <a:pt x="54306" y="80083"/>
                  </a:cubicBezTo>
                  <a:cubicBezTo>
                    <a:pt x="53372" y="79416"/>
                    <a:pt x="52305" y="78915"/>
                    <a:pt x="51204" y="78582"/>
                  </a:cubicBezTo>
                  <a:cubicBezTo>
                    <a:pt x="49236" y="77915"/>
                    <a:pt x="49636" y="78415"/>
                    <a:pt x="49269" y="76447"/>
                  </a:cubicBezTo>
                  <a:cubicBezTo>
                    <a:pt x="49002" y="74946"/>
                    <a:pt x="48936" y="73445"/>
                    <a:pt x="48802" y="71944"/>
                  </a:cubicBezTo>
                  <a:cubicBezTo>
                    <a:pt x="48602" y="69676"/>
                    <a:pt x="48402" y="67441"/>
                    <a:pt x="48202" y="65072"/>
                  </a:cubicBezTo>
                  <a:cubicBezTo>
                    <a:pt x="48894" y="64741"/>
                    <a:pt x="49667" y="64600"/>
                    <a:pt x="50424" y="64600"/>
                  </a:cubicBezTo>
                  <a:cubicBezTo>
                    <a:pt x="50506" y="64600"/>
                    <a:pt x="50588" y="64602"/>
                    <a:pt x="50670" y="64605"/>
                  </a:cubicBezTo>
                  <a:lnTo>
                    <a:pt x="53872" y="64605"/>
                  </a:lnTo>
                  <a:cubicBezTo>
                    <a:pt x="57108" y="64572"/>
                    <a:pt x="60310" y="64238"/>
                    <a:pt x="63346" y="63004"/>
                  </a:cubicBezTo>
                  <a:cubicBezTo>
                    <a:pt x="63579" y="62904"/>
                    <a:pt x="63846" y="62837"/>
                    <a:pt x="64080" y="62804"/>
                  </a:cubicBezTo>
                  <a:close/>
                  <a:moveTo>
                    <a:pt x="105543" y="104500"/>
                  </a:moveTo>
                  <a:cubicBezTo>
                    <a:pt x="105142" y="105668"/>
                    <a:pt x="104442" y="106769"/>
                    <a:pt x="103541" y="107636"/>
                  </a:cubicBezTo>
                  <a:cubicBezTo>
                    <a:pt x="103708" y="106702"/>
                    <a:pt x="104575" y="105401"/>
                    <a:pt x="105543" y="104500"/>
                  </a:cubicBezTo>
                  <a:close/>
                  <a:moveTo>
                    <a:pt x="113348" y="105434"/>
                  </a:moveTo>
                  <a:cubicBezTo>
                    <a:pt x="115083" y="106469"/>
                    <a:pt x="117084" y="107036"/>
                    <a:pt x="119086" y="107069"/>
                  </a:cubicBezTo>
                  <a:cubicBezTo>
                    <a:pt x="119953" y="107069"/>
                    <a:pt x="120854" y="107036"/>
                    <a:pt x="121688" y="106969"/>
                  </a:cubicBezTo>
                  <a:cubicBezTo>
                    <a:pt x="122076" y="106929"/>
                    <a:pt x="122464" y="106910"/>
                    <a:pt x="122851" y="106910"/>
                  </a:cubicBezTo>
                  <a:cubicBezTo>
                    <a:pt x="123759" y="106910"/>
                    <a:pt x="124658" y="107015"/>
                    <a:pt x="125524" y="107202"/>
                  </a:cubicBezTo>
                  <a:cubicBezTo>
                    <a:pt x="126224" y="107369"/>
                    <a:pt x="126925" y="107436"/>
                    <a:pt x="127759" y="107569"/>
                  </a:cubicBezTo>
                  <a:cubicBezTo>
                    <a:pt x="127558" y="107736"/>
                    <a:pt x="127392" y="107870"/>
                    <a:pt x="127191" y="108036"/>
                  </a:cubicBezTo>
                  <a:cubicBezTo>
                    <a:pt x="126758" y="108270"/>
                    <a:pt x="126358" y="108470"/>
                    <a:pt x="125924" y="108703"/>
                  </a:cubicBezTo>
                  <a:cubicBezTo>
                    <a:pt x="125473" y="108991"/>
                    <a:pt x="124958" y="109126"/>
                    <a:pt x="124443" y="109126"/>
                  </a:cubicBezTo>
                  <a:cubicBezTo>
                    <a:pt x="124120" y="109126"/>
                    <a:pt x="123797" y="109073"/>
                    <a:pt x="123489" y="108970"/>
                  </a:cubicBezTo>
                  <a:cubicBezTo>
                    <a:pt x="121621" y="108537"/>
                    <a:pt x="119753" y="108303"/>
                    <a:pt x="117885" y="108003"/>
                  </a:cubicBezTo>
                  <a:cubicBezTo>
                    <a:pt x="116884" y="107936"/>
                    <a:pt x="115917" y="107669"/>
                    <a:pt x="115016" y="107236"/>
                  </a:cubicBezTo>
                  <a:cubicBezTo>
                    <a:pt x="114249" y="106869"/>
                    <a:pt x="113648" y="106235"/>
                    <a:pt x="113348" y="105434"/>
                  </a:cubicBezTo>
                  <a:close/>
                  <a:moveTo>
                    <a:pt x="112247" y="108703"/>
                  </a:moveTo>
                  <a:lnTo>
                    <a:pt x="113415" y="109938"/>
                  </a:lnTo>
                  <a:lnTo>
                    <a:pt x="111847" y="109838"/>
                  </a:lnTo>
                  <a:lnTo>
                    <a:pt x="112247" y="108703"/>
                  </a:lnTo>
                  <a:close/>
                  <a:moveTo>
                    <a:pt x="112714" y="107336"/>
                  </a:moveTo>
                  <a:cubicBezTo>
                    <a:pt x="113849" y="108703"/>
                    <a:pt x="115483" y="109137"/>
                    <a:pt x="116817" y="110138"/>
                  </a:cubicBezTo>
                  <a:cubicBezTo>
                    <a:pt x="115983" y="110071"/>
                    <a:pt x="115116" y="110171"/>
                    <a:pt x="114382" y="109904"/>
                  </a:cubicBezTo>
                  <a:cubicBezTo>
                    <a:pt x="113515" y="109637"/>
                    <a:pt x="112981" y="108837"/>
                    <a:pt x="112548" y="108036"/>
                  </a:cubicBezTo>
                  <a:cubicBezTo>
                    <a:pt x="112481" y="107903"/>
                    <a:pt x="112648" y="107636"/>
                    <a:pt x="112714" y="107336"/>
                  </a:cubicBezTo>
                  <a:close/>
                  <a:moveTo>
                    <a:pt x="113115" y="106135"/>
                  </a:moveTo>
                  <a:lnTo>
                    <a:pt x="113115" y="106168"/>
                  </a:lnTo>
                  <a:cubicBezTo>
                    <a:pt x="114382" y="107970"/>
                    <a:pt x="116184" y="108370"/>
                    <a:pt x="118152" y="108603"/>
                  </a:cubicBezTo>
                  <a:cubicBezTo>
                    <a:pt x="119853" y="108804"/>
                    <a:pt x="121521" y="109137"/>
                    <a:pt x="123189" y="109404"/>
                  </a:cubicBezTo>
                  <a:cubicBezTo>
                    <a:pt x="123222" y="109437"/>
                    <a:pt x="123255" y="109504"/>
                    <a:pt x="123355" y="109604"/>
                  </a:cubicBezTo>
                  <a:cubicBezTo>
                    <a:pt x="122355" y="109871"/>
                    <a:pt x="121354" y="110071"/>
                    <a:pt x="120353" y="110171"/>
                  </a:cubicBezTo>
                  <a:cubicBezTo>
                    <a:pt x="120153" y="110193"/>
                    <a:pt x="119953" y="110205"/>
                    <a:pt x="119754" y="110205"/>
                  </a:cubicBezTo>
                  <a:cubicBezTo>
                    <a:pt x="118759" y="110205"/>
                    <a:pt x="117790" y="109927"/>
                    <a:pt x="116984" y="109371"/>
                  </a:cubicBezTo>
                  <a:cubicBezTo>
                    <a:pt x="116317" y="108937"/>
                    <a:pt x="115583" y="108703"/>
                    <a:pt x="114883" y="108337"/>
                  </a:cubicBezTo>
                  <a:cubicBezTo>
                    <a:pt x="114416" y="108070"/>
                    <a:pt x="113949" y="107769"/>
                    <a:pt x="113548" y="107436"/>
                  </a:cubicBezTo>
                  <a:cubicBezTo>
                    <a:pt x="113115" y="107136"/>
                    <a:pt x="112948" y="106602"/>
                    <a:pt x="113115" y="106135"/>
                  </a:cubicBezTo>
                  <a:close/>
                  <a:moveTo>
                    <a:pt x="43799" y="98029"/>
                  </a:moveTo>
                  <a:cubicBezTo>
                    <a:pt x="44099" y="98930"/>
                    <a:pt x="44399" y="99730"/>
                    <a:pt x="44666" y="100564"/>
                  </a:cubicBezTo>
                  <a:cubicBezTo>
                    <a:pt x="44899" y="101265"/>
                    <a:pt x="45133" y="101965"/>
                    <a:pt x="45366" y="102666"/>
                  </a:cubicBezTo>
                  <a:cubicBezTo>
                    <a:pt x="46167" y="105134"/>
                    <a:pt x="47535" y="107369"/>
                    <a:pt x="49336" y="109204"/>
                  </a:cubicBezTo>
                  <a:cubicBezTo>
                    <a:pt x="50537" y="110471"/>
                    <a:pt x="51437" y="112006"/>
                    <a:pt x="51971" y="113707"/>
                  </a:cubicBezTo>
                  <a:cubicBezTo>
                    <a:pt x="50036" y="112840"/>
                    <a:pt x="48168" y="111939"/>
                    <a:pt x="46734" y="110238"/>
                  </a:cubicBezTo>
                  <a:cubicBezTo>
                    <a:pt x="45867" y="109137"/>
                    <a:pt x="44833" y="108136"/>
                    <a:pt x="43865" y="107136"/>
                  </a:cubicBezTo>
                  <a:cubicBezTo>
                    <a:pt x="43198" y="106469"/>
                    <a:pt x="42765" y="105601"/>
                    <a:pt x="42564" y="104701"/>
                  </a:cubicBezTo>
                  <a:cubicBezTo>
                    <a:pt x="42331" y="103200"/>
                    <a:pt x="42097" y="101698"/>
                    <a:pt x="41897" y="100197"/>
                  </a:cubicBezTo>
                  <a:cubicBezTo>
                    <a:pt x="41864" y="100031"/>
                    <a:pt x="41931" y="99830"/>
                    <a:pt x="42031" y="99697"/>
                  </a:cubicBezTo>
                  <a:cubicBezTo>
                    <a:pt x="42564" y="99130"/>
                    <a:pt x="43131" y="98630"/>
                    <a:pt x="43799" y="98029"/>
                  </a:cubicBezTo>
                  <a:close/>
                  <a:moveTo>
                    <a:pt x="96736" y="104500"/>
                  </a:moveTo>
                  <a:lnTo>
                    <a:pt x="103308" y="108036"/>
                  </a:lnTo>
                  <a:cubicBezTo>
                    <a:pt x="103241" y="108170"/>
                    <a:pt x="103174" y="108337"/>
                    <a:pt x="103108" y="108470"/>
                  </a:cubicBezTo>
                  <a:cubicBezTo>
                    <a:pt x="101707" y="110438"/>
                    <a:pt x="99739" y="111972"/>
                    <a:pt x="97470" y="112840"/>
                  </a:cubicBezTo>
                  <a:cubicBezTo>
                    <a:pt x="96003" y="113373"/>
                    <a:pt x="94568" y="114041"/>
                    <a:pt x="93100" y="114574"/>
                  </a:cubicBezTo>
                  <a:cubicBezTo>
                    <a:pt x="91766" y="115075"/>
                    <a:pt x="90399" y="115475"/>
                    <a:pt x="89064" y="115909"/>
                  </a:cubicBezTo>
                  <a:cubicBezTo>
                    <a:pt x="88923" y="115932"/>
                    <a:pt x="88781" y="115956"/>
                    <a:pt x="88651" y="115956"/>
                  </a:cubicBezTo>
                  <a:cubicBezTo>
                    <a:pt x="88598" y="115956"/>
                    <a:pt x="88546" y="115952"/>
                    <a:pt x="88497" y="115942"/>
                  </a:cubicBezTo>
                  <a:lnTo>
                    <a:pt x="86196" y="115942"/>
                  </a:lnTo>
                  <a:cubicBezTo>
                    <a:pt x="86629" y="115608"/>
                    <a:pt x="87096" y="115308"/>
                    <a:pt x="87563" y="115041"/>
                  </a:cubicBezTo>
                  <a:cubicBezTo>
                    <a:pt x="91833" y="112840"/>
                    <a:pt x="94468" y="109237"/>
                    <a:pt x="96403" y="105034"/>
                  </a:cubicBezTo>
                  <a:cubicBezTo>
                    <a:pt x="96470" y="104934"/>
                    <a:pt x="96503" y="104801"/>
                    <a:pt x="96570" y="104701"/>
                  </a:cubicBezTo>
                  <a:cubicBezTo>
                    <a:pt x="96603" y="104601"/>
                    <a:pt x="96670" y="104567"/>
                    <a:pt x="96736" y="104500"/>
                  </a:cubicBezTo>
                  <a:close/>
                  <a:moveTo>
                    <a:pt x="52972" y="121746"/>
                  </a:moveTo>
                  <a:lnTo>
                    <a:pt x="52972" y="121746"/>
                  </a:lnTo>
                  <a:cubicBezTo>
                    <a:pt x="53506" y="121846"/>
                    <a:pt x="54073" y="122013"/>
                    <a:pt x="54606" y="122213"/>
                  </a:cubicBezTo>
                  <a:cubicBezTo>
                    <a:pt x="54907" y="122447"/>
                    <a:pt x="55107" y="122747"/>
                    <a:pt x="55207" y="123114"/>
                  </a:cubicBezTo>
                  <a:cubicBezTo>
                    <a:pt x="55661" y="124423"/>
                    <a:pt x="56158" y="124940"/>
                    <a:pt x="57211" y="124940"/>
                  </a:cubicBezTo>
                  <a:cubicBezTo>
                    <a:pt x="57473" y="124940"/>
                    <a:pt x="57770" y="124908"/>
                    <a:pt x="58109" y="124848"/>
                  </a:cubicBezTo>
                  <a:cubicBezTo>
                    <a:pt x="58609" y="124748"/>
                    <a:pt x="59176" y="124648"/>
                    <a:pt x="59710" y="124615"/>
                  </a:cubicBezTo>
                  <a:cubicBezTo>
                    <a:pt x="59783" y="124604"/>
                    <a:pt x="59856" y="124599"/>
                    <a:pt x="59929" y="124599"/>
                  </a:cubicBezTo>
                  <a:cubicBezTo>
                    <a:pt x="60519" y="124599"/>
                    <a:pt x="61074" y="124951"/>
                    <a:pt x="61311" y="125515"/>
                  </a:cubicBezTo>
                  <a:cubicBezTo>
                    <a:pt x="60611" y="125716"/>
                    <a:pt x="59943" y="125949"/>
                    <a:pt x="59276" y="126116"/>
                  </a:cubicBezTo>
                  <a:cubicBezTo>
                    <a:pt x="59013" y="126195"/>
                    <a:pt x="58740" y="126232"/>
                    <a:pt x="58464" y="126232"/>
                  </a:cubicBezTo>
                  <a:cubicBezTo>
                    <a:pt x="58041" y="126232"/>
                    <a:pt x="57612" y="126144"/>
                    <a:pt x="57208" y="125982"/>
                  </a:cubicBezTo>
                  <a:cubicBezTo>
                    <a:pt x="56341" y="125649"/>
                    <a:pt x="55507" y="125315"/>
                    <a:pt x="54606" y="125015"/>
                  </a:cubicBezTo>
                  <a:cubicBezTo>
                    <a:pt x="53672" y="124682"/>
                    <a:pt x="53139" y="124148"/>
                    <a:pt x="53205" y="123080"/>
                  </a:cubicBezTo>
                  <a:cubicBezTo>
                    <a:pt x="53172" y="122613"/>
                    <a:pt x="53072" y="122180"/>
                    <a:pt x="52972" y="121746"/>
                  </a:cubicBezTo>
                  <a:close/>
                  <a:moveTo>
                    <a:pt x="72419" y="27946"/>
                  </a:moveTo>
                  <a:cubicBezTo>
                    <a:pt x="72686" y="29980"/>
                    <a:pt x="72486" y="31915"/>
                    <a:pt x="72819" y="34017"/>
                  </a:cubicBezTo>
                  <a:cubicBezTo>
                    <a:pt x="73220" y="31949"/>
                    <a:pt x="73019" y="30081"/>
                    <a:pt x="72953" y="28213"/>
                  </a:cubicBezTo>
                  <a:lnTo>
                    <a:pt x="72953" y="28213"/>
                  </a:lnTo>
                  <a:cubicBezTo>
                    <a:pt x="73787" y="28246"/>
                    <a:pt x="73820" y="28246"/>
                    <a:pt x="73887" y="28880"/>
                  </a:cubicBezTo>
                  <a:cubicBezTo>
                    <a:pt x="74054" y="30281"/>
                    <a:pt x="74187" y="31715"/>
                    <a:pt x="74320" y="33116"/>
                  </a:cubicBezTo>
                  <a:cubicBezTo>
                    <a:pt x="74354" y="33817"/>
                    <a:pt x="74487" y="34550"/>
                    <a:pt x="74654" y="35218"/>
                  </a:cubicBezTo>
                  <a:cubicBezTo>
                    <a:pt x="74687" y="34517"/>
                    <a:pt x="74721" y="33850"/>
                    <a:pt x="74687" y="33116"/>
                  </a:cubicBezTo>
                  <a:cubicBezTo>
                    <a:pt x="74654" y="32382"/>
                    <a:pt x="74587" y="31648"/>
                    <a:pt x="74521" y="30914"/>
                  </a:cubicBezTo>
                  <a:cubicBezTo>
                    <a:pt x="74454" y="30181"/>
                    <a:pt x="74387" y="29447"/>
                    <a:pt x="74287" y="28613"/>
                  </a:cubicBezTo>
                  <a:lnTo>
                    <a:pt x="74287" y="28613"/>
                  </a:lnTo>
                  <a:cubicBezTo>
                    <a:pt x="74821" y="28813"/>
                    <a:pt x="75188" y="29247"/>
                    <a:pt x="75321" y="29747"/>
                  </a:cubicBezTo>
                  <a:cubicBezTo>
                    <a:pt x="75521" y="30281"/>
                    <a:pt x="75655" y="30814"/>
                    <a:pt x="75688" y="31348"/>
                  </a:cubicBezTo>
                  <a:cubicBezTo>
                    <a:pt x="75922" y="33550"/>
                    <a:pt x="76322" y="35751"/>
                    <a:pt x="76222" y="37986"/>
                  </a:cubicBezTo>
                  <a:cubicBezTo>
                    <a:pt x="76088" y="40254"/>
                    <a:pt x="76088" y="42489"/>
                    <a:pt x="75988" y="44758"/>
                  </a:cubicBezTo>
                  <a:cubicBezTo>
                    <a:pt x="75955" y="45692"/>
                    <a:pt x="75655" y="46592"/>
                    <a:pt x="75655" y="47526"/>
                  </a:cubicBezTo>
                  <a:cubicBezTo>
                    <a:pt x="75588" y="49428"/>
                    <a:pt x="75621" y="51329"/>
                    <a:pt x="75621" y="53230"/>
                  </a:cubicBezTo>
                  <a:cubicBezTo>
                    <a:pt x="75621" y="55465"/>
                    <a:pt x="75621" y="57734"/>
                    <a:pt x="75621" y="60002"/>
                  </a:cubicBezTo>
                  <a:cubicBezTo>
                    <a:pt x="75655" y="60335"/>
                    <a:pt x="75488" y="60636"/>
                    <a:pt x="75221" y="60836"/>
                  </a:cubicBezTo>
                  <a:cubicBezTo>
                    <a:pt x="74721" y="61270"/>
                    <a:pt x="74220" y="61737"/>
                    <a:pt x="73787" y="62237"/>
                  </a:cubicBezTo>
                  <a:cubicBezTo>
                    <a:pt x="71919" y="64338"/>
                    <a:pt x="72753" y="66273"/>
                    <a:pt x="74754" y="67441"/>
                  </a:cubicBezTo>
                  <a:cubicBezTo>
                    <a:pt x="75121" y="67641"/>
                    <a:pt x="75521" y="67808"/>
                    <a:pt x="75988" y="68041"/>
                  </a:cubicBezTo>
                  <a:cubicBezTo>
                    <a:pt x="76022" y="69442"/>
                    <a:pt x="76088" y="70943"/>
                    <a:pt x="76088" y="72411"/>
                  </a:cubicBezTo>
                  <a:cubicBezTo>
                    <a:pt x="76022" y="75413"/>
                    <a:pt x="75922" y="78415"/>
                    <a:pt x="75855" y="81417"/>
                  </a:cubicBezTo>
                  <a:cubicBezTo>
                    <a:pt x="75821" y="83185"/>
                    <a:pt x="75888" y="84953"/>
                    <a:pt x="75821" y="86721"/>
                  </a:cubicBezTo>
                  <a:cubicBezTo>
                    <a:pt x="75755" y="87955"/>
                    <a:pt x="75521" y="89156"/>
                    <a:pt x="75455" y="90357"/>
                  </a:cubicBezTo>
                  <a:cubicBezTo>
                    <a:pt x="75354" y="92358"/>
                    <a:pt x="75288" y="94360"/>
                    <a:pt x="75221" y="96361"/>
                  </a:cubicBezTo>
                  <a:cubicBezTo>
                    <a:pt x="75121" y="99130"/>
                    <a:pt x="75021" y="101899"/>
                    <a:pt x="74921" y="104667"/>
                  </a:cubicBezTo>
                  <a:cubicBezTo>
                    <a:pt x="74887" y="105201"/>
                    <a:pt x="74988" y="105701"/>
                    <a:pt x="75154" y="106202"/>
                  </a:cubicBezTo>
                  <a:cubicBezTo>
                    <a:pt x="75221" y="106068"/>
                    <a:pt x="75254" y="105901"/>
                    <a:pt x="75288" y="105735"/>
                  </a:cubicBezTo>
                  <a:cubicBezTo>
                    <a:pt x="75321" y="104734"/>
                    <a:pt x="75821" y="103767"/>
                    <a:pt x="76622" y="103166"/>
                  </a:cubicBezTo>
                  <a:cubicBezTo>
                    <a:pt x="77423" y="102499"/>
                    <a:pt x="78190" y="101799"/>
                    <a:pt x="79024" y="101198"/>
                  </a:cubicBezTo>
                  <a:cubicBezTo>
                    <a:pt x="80758" y="99964"/>
                    <a:pt x="82359" y="98563"/>
                    <a:pt x="83861" y="97028"/>
                  </a:cubicBezTo>
                  <a:cubicBezTo>
                    <a:pt x="85395" y="95494"/>
                    <a:pt x="87029" y="94026"/>
                    <a:pt x="88764" y="92392"/>
                  </a:cubicBezTo>
                  <a:lnTo>
                    <a:pt x="88764" y="92392"/>
                  </a:lnTo>
                  <a:cubicBezTo>
                    <a:pt x="88664" y="92859"/>
                    <a:pt x="88430" y="93326"/>
                    <a:pt x="88130" y="93726"/>
                  </a:cubicBezTo>
                  <a:cubicBezTo>
                    <a:pt x="86896" y="95494"/>
                    <a:pt x="85628" y="97262"/>
                    <a:pt x="84428" y="99030"/>
                  </a:cubicBezTo>
                  <a:cubicBezTo>
                    <a:pt x="83961" y="99764"/>
                    <a:pt x="83527" y="100498"/>
                    <a:pt x="83127" y="101231"/>
                  </a:cubicBezTo>
                  <a:lnTo>
                    <a:pt x="83260" y="101365"/>
                  </a:lnTo>
                  <a:cubicBezTo>
                    <a:pt x="83394" y="101265"/>
                    <a:pt x="83494" y="101165"/>
                    <a:pt x="83594" y="101065"/>
                  </a:cubicBezTo>
                  <a:cubicBezTo>
                    <a:pt x="85295" y="98730"/>
                    <a:pt x="87096" y="96461"/>
                    <a:pt x="88697" y="94026"/>
                  </a:cubicBezTo>
                  <a:cubicBezTo>
                    <a:pt x="90332" y="91691"/>
                    <a:pt x="91733" y="89256"/>
                    <a:pt x="92967" y="86688"/>
                  </a:cubicBezTo>
                  <a:cubicBezTo>
                    <a:pt x="94235" y="83852"/>
                    <a:pt x="95135" y="80817"/>
                    <a:pt x="95202" y="77648"/>
                  </a:cubicBezTo>
                  <a:cubicBezTo>
                    <a:pt x="95202" y="76214"/>
                    <a:pt x="95269" y="74813"/>
                    <a:pt x="95369" y="73378"/>
                  </a:cubicBezTo>
                  <a:cubicBezTo>
                    <a:pt x="95402" y="72644"/>
                    <a:pt x="95569" y="71910"/>
                    <a:pt x="95636" y="71177"/>
                  </a:cubicBezTo>
                  <a:cubicBezTo>
                    <a:pt x="95702" y="70276"/>
                    <a:pt x="95702" y="69375"/>
                    <a:pt x="95702" y="68475"/>
                  </a:cubicBezTo>
                  <a:cubicBezTo>
                    <a:pt x="95669" y="67607"/>
                    <a:pt x="96169" y="66840"/>
                    <a:pt x="96970" y="66507"/>
                  </a:cubicBezTo>
                  <a:cubicBezTo>
                    <a:pt x="97937" y="66040"/>
                    <a:pt x="98871" y="65506"/>
                    <a:pt x="99839" y="65106"/>
                  </a:cubicBezTo>
                  <a:cubicBezTo>
                    <a:pt x="100439" y="64839"/>
                    <a:pt x="101106" y="64672"/>
                    <a:pt x="101807" y="64672"/>
                  </a:cubicBezTo>
                  <a:cubicBezTo>
                    <a:pt x="103141" y="64739"/>
                    <a:pt x="104509" y="64905"/>
                    <a:pt x="105810" y="65139"/>
                  </a:cubicBezTo>
                  <a:cubicBezTo>
                    <a:pt x="107177" y="65372"/>
                    <a:pt x="108044" y="66673"/>
                    <a:pt x="107744" y="68008"/>
                  </a:cubicBezTo>
                  <a:cubicBezTo>
                    <a:pt x="106910" y="71277"/>
                    <a:pt x="106677" y="74646"/>
                    <a:pt x="106010" y="77915"/>
                  </a:cubicBezTo>
                  <a:cubicBezTo>
                    <a:pt x="105343" y="81317"/>
                    <a:pt x="104509" y="84686"/>
                    <a:pt x="103775" y="88089"/>
                  </a:cubicBezTo>
                  <a:cubicBezTo>
                    <a:pt x="103675" y="88689"/>
                    <a:pt x="103241" y="89156"/>
                    <a:pt x="102674" y="89290"/>
                  </a:cubicBezTo>
                  <a:cubicBezTo>
                    <a:pt x="101473" y="89690"/>
                    <a:pt x="100306" y="90090"/>
                    <a:pt x="99005" y="90490"/>
                  </a:cubicBezTo>
                  <a:cubicBezTo>
                    <a:pt x="97704" y="90891"/>
                    <a:pt x="96369" y="91224"/>
                    <a:pt x="95135" y="91691"/>
                  </a:cubicBezTo>
                  <a:cubicBezTo>
                    <a:pt x="93434" y="92292"/>
                    <a:pt x="91966" y="93359"/>
                    <a:pt x="90899" y="94794"/>
                  </a:cubicBezTo>
                  <a:cubicBezTo>
                    <a:pt x="89831" y="96261"/>
                    <a:pt x="89798" y="97862"/>
                    <a:pt x="90499" y="99464"/>
                  </a:cubicBezTo>
                  <a:cubicBezTo>
                    <a:pt x="91066" y="100798"/>
                    <a:pt x="92133" y="101665"/>
                    <a:pt x="93367" y="102366"/>
                  </a:cubicBezTo>
                  <a:cubicBezTo>
                    <a:pt x="93868" y="102632"/>
                    <a:pt x="94335" y="102966"/>
                    <a:pt x="94902" y="103333"/>
                  </a:cubicBezTo>
                  <a:cubicBezTo>
                    <a:pt x="93334" y="105901"/>
                    <a:pt x="91599" y="108403"/>
                    <a:pt x="89731" y="110772"/>
                  </a:cubicBezTo>
                  <a:cubicBezTo>
                    <a:pt x="92000" y="108770"/>
                    <a:pt x="93901" y="106335"/>
                    <a:pt x="95269" y="103600"/>
                  </a:cubicBezTo>
                  <a:cubicBezTo>
                    <a:pt x="95402" y="103667"/>
                    <a:pt x="95536" y="103700"/>
                    <a:pt x="95636" y="103767"/>
                  </a:cubicBezTo>
                  <a:cubicBezTo>
                    <a:pt x="95836" y="103900"/>
                    <a:pt x="96003" y="104033"/>
                    <a:pt x="96269" y="104234"/>
                  </a:cubicBezTo>
                  <a:cubicBezTo>
                    <a:pt x="95669" y="105268"/>
                    <a:pt x="95102" y="106302"/>
                    <a:pt x="94468" y="107302"/>
                  </a:cubicBezTo>
                  <a:cubicBezTo>
                    <a:pt x="93201" y="109304"/>
                    <a:pt x="91833" y="111205"/>
                    <a:pt x="89965" y="112706"/>
                  </a:cubicBezTo>
                  <a:cubicBezTo>
                    <a:pt x="89198" y="113307"/>
                    <a:pt x="88397" y="113840"/>
                    <a:pt x="87563" y="114307"/>
                  </a:cubicBezTo>
                  <a:cubicBezTo>
                    <a:pt x="85562" y="115408"/>
                    <a:pt x="83794" y="116809"/>
                    <a:pt x="82259" y="118477"/>
                  </a:cubicBezTo>
                  <a:cubicBezTo>
                    <a:pt x="81659" y="119144"/>
                    <a:pt x="81159" y="119845"/>
                    <a:pt x="80758" y="120645"/>
                  </a:cubicBezTo>
                  <a:lnTo>
                    <a:pt x="80958" y="120845"/>
                  </a:lnTo>
                  <a:cubicBezTo>
                    <a:pt x="81092" y="120612"/>
                    <a:pt x="81225" y="120412"/>
                    <a:pt x="81392" y="120245"/>
                  </a:cubicBezTo>
                  <a:cubicBezTo>
                    <a:pt x="82426" y="119144"/>
                    <a:pt x="83460" y="118110"/>
                    <a:pt x="84528" y="117076"/>
                  </a:cubicBezTo>
                  <a:cubicBezTo>
                    <a:pt x="84795" y="116776"/>
                    <a:pt x="85161" y="116609"/>
                    <a:pt x="85528" y="116609"/>
                  </a:cubicBezTo>
                  <a:cubicBezTo>
                    <a:pt x="86362" y="116609"/>
                    <a:pt x="87196" y="116509"/>
                    <a:pt x="88030" y="116476"/>
                  </a:cubicBezTo>
                  <a:cubicBezTo>
                    <a:pt x="89865" y="116342"/>
                    <a:pt x="91666" y="115909"/>
                    <a:pt x="93367" y="115175"/>
                  </a:cubicBezTo>
                  <a:cubicBezTo>
                    <a:pt x="94702" y="114608"/>
                    <a:pt x="96036" y="114041"/>
                    <a:pt x="97404" y="113574"/>
                  </a:cubicBezTo>
                  <a:cubicBezTo>
                    <a:pt x="99538" y="112806"/>
                    <a:pt x="101440" y="111472"/>
                    <a:pt x="102874" y="109738"/>
                  </a:cubicBezTo>
                  <a:cubicBezTo>
                    <a:pt x="104409" y="107836"/>
                    <a:pt x="105743" y="105768"/>
                    <a:pt x="106810" y="103566"/>
                  </a:cubicBezTo>
                  <a:cubicBezTo>
                    <a:pt x="107177" y="102766"/>
                    <a:pt x="107744" y="102065"/>
                    <a:pt x="108445" y="101565"/>
                  </a:cubicBezTo>
                  <a:cubicBezTo>
                    <a:pt x="108656" y="101424"/>
                    <a:pt x="108850" y="101267"/>
                    <a:pt x="109086" y="101267"/>
                  </a:cubicBezTo>
                  <a:cubicBezTo>
                    <a:pt x="109186" y="101267"/>
                    <a:pt x="109293" y="101295"/>
                    <a:pt x="109412" y="101365"/>
                  </a:cubicBezTo>
                  <a:cubicBezTo>
                    <a:pt x="109712" y="103099"/>
                    <a:pt x="108578" y="104467"/>
                    <a:pt x="108245" y="106035"/>
                  </a:cubicBezTo>
                  <a:cubicBezTo>
                    <a:pt x="109445" y="104734"/>
                    <a:pt x="110113" y="103066"/>
                    <a:pt x="110146" y="101332"/>
                  </a:cubicBezTo>
                  <a:cubicBezTo>
                    <a:pt x="110281" y="101327"/>
                    <a:pt x="110396" y="101323"/>
                    <a:pt x="110495" y="101323"/>
                  </a:cubicBezTo>
                  <a:cubicBezTo>
                    <a:pt x="111061" y="101323"/>
                    <a:pt x="111115" y="101436"/>
                    <a:pt x="111313" y="102032"/>
                  </a:cubicBezTo>
                  <a:cubicBezTo>
                    <a:pt x="111747" y="103400"/>
                    <a:pt x="111213" y="104567"/>
                    <a:pt x="110513" y="105635"/>
                  </a:cubicBezTo>
                  <a:cubicBezTo>
                    <a:pt x="109679" y="106902"/>
                    <a:pt x="108678" y="108036"/>
                    <a:pt x="107744" y="109237"/>
                  </a:cubicBezTo>
                  <a:cubicBezTo>
                    <a:pt x="107444" y="109571"/>
                    <a:pt x="107211" y="109938"/>
                    <a:pt x="107010" y="110338"/>
                  </a:cubicBezTo>
                  <a:cubicBezTo>
                    <a:pt x="108211" y="109371"/>
                    <a:pt x="109279" y="108270"/>
                    <a:pt x="110213" y="107036"/>
                  </a:cubicBezTo>
                  <a:cubicBezTo>
                    <a:pt x="110880" y="106268"/>
                    <a:pt x="111414" y="105368"/>
                    <a:pt x="111714" y="104367"/>
                  </a:cubicBezTo>
                  <a:cubicBezTo>
                    <a:pt x="111780" y="104134"/>
                    <a:pt x="111780" y="103900"/>
                    <a:pt x="111881" y="103633"/>
                  </a:cubicBezTo>
                  <a:cubicBezTo>
                    <a:pt x="111981" y="103366"/>
                    <a:pt x="112114" y="103099"/>
                    <a:pt x="112247" y="102799"/>
                  </a:cubicBezTo>
                  <a:cubicBezTo>
                    <a:pt x="113015" y="103366"/>
                    <a:pt x="113215" y="103967"/>
                    <a:pt x="112848" y="104967"/>
                  </a:cubicBezTo>
                  <a:cubicBezTo>
                    <a:pt x="112114" y="106936"/>
                    <a:pt x="111347" y="108904"/>
                    <a:pt x="110580" y="110838"/>
                  </a:cubicBezTo>
                  <a:cubicBezTo>
                    <a:pt x="109879" y="112540"/>
                    <a:pt x="108745" y="114041"/>
                    <a:pt x="107277" y="115208"/>
                  </a:cubicBezTo>
                  <a:cubicBezTo>
                    <a:pt x="106110" y="116109"/>
                    <a:pt x="104842" y="116943"/>
                    <a:pt x="103541" y="117710"/>
                  </a:cubicBezTo>
                  <a:cubicBezTo>
                    <a:pt x="101807" y="118677"/>
                    <a:pt x="100039" y="119645"/>
                    <a:pt x="98538" y="120979"/>
                  </a:cubicBezTo>
                  <a:cubicBezTo>
                    <a:pt x="97937" y="121479"/>
                    <a:pt x="97370" y="121980"/>
                    <a:pt x="96803" y="122513"/>
                  </a:cubicBezTo>
                  <a:cubicBezTo>
                    <a:pt x="95469" y="123814"/>
                    <a:pt x="93801" y="124748"/>
                    <a:pt x="91966" y="125249"/>
                  </a:cubicBezTo>
                  <a:cubicBezTo>
                    <a:pt x="89498" y="125916"/>
                    <a:pt x="86929" y="126349"/>
                    <a:pt x="84361" y="126483"/>
                  </a:cubicBezTo>
                  <a:cubicBezTo>
                    <a:pt x="84162" y="126499"/>
                    <a:pt x="83966" y="126506"/>
                    <a:pt x="83773" y="126506"/>
                  </a:cubicBezTo>
                  <a:cubicBezTo>
                    <a:pt x="81508" y="126506"/>
                    <a:pt x="79655" y="125446"/>
                    <a:pt x="78056" y="123848"/>
                  </a:cubicBezTo>
                  <a:cubicBezTo>
                    <a:pt x="77756" y="123514"/>
                    <a:pt x="77423" y="123214"/>
                    <a:pt x="77022" y="122980"/>
                  </a:cubicBezTo>
                  <a:lnTo>
                    <a:pt x="77022" y="122980"/>
                  </a:lnTo>
                  <a:lnTo>
                    <a:pt x="77289" y="123981"/>
                  </a:lnTo>
                  <a:lnTo>
                    <a:pt x="75154" y="124381"/>
                  </a:lnTo>
                  <a:cubicBezTo>
                    <a:pt x="75555" y="123581"/>
                    <a:pt x="76288" y="123080"/>
                    <a:pt x="76389" y="122146"/>
                  </a:cubicBezTo>
                  <a:lnTo>
                    <a:pt x="76389" y="122146"/>
                  </a:lnTo>
                  <a:cubicBezTo>
                    <a:pt x="75588" y="122914"/>
                    <a:pt x="75154" y="123914"/>
                    <a:pt x="74087" y="124415"/>
                  </a:cubicBezTo>
                  <a:cubicBezTo>
                    <a:pt x="74054" y="124248"/>
                    <a:pt x="74054" y="124081"/>
                    <a:pt x="74087" y="123914"/>
                  </a:cubicBezTo>
                  <a:cubicBezTo>
                    <a:pt x="74521" y="121446"/>
                    <a:pt x="75121" y="119011"/>
                    <a:pt x="75388" y="116509"/>
                  </a:cubicBezTo>
                  <a:cubicBezTo>
                    <a:pt x="75621" y="114408"/>
                    <a:pt x="75488" y="112239"/>
                    <a:pt x="75488" y="110138"/>
                  </a:cubicBezTo>
                  <a:cubicBezTo>
                    <a:pt x="75488" y="109938"/>
                    <a:pt x="75388" y="109771"/>
                    <a:pt x="75254" y="109671"/>
                  </a:cubicBezTo>
                  <a:cubicBezTo>
                    <a:pt x="75188" y="109838"/>
                    <a:pt x="75154" y="110038"/>
                    <a:pt x="75121" y="110238"/>
                  </a:cubicBezTo>
                  <a:cubicBezTo>
                    <a:pt x="74921" y="112706"/>
                    <a:pt x="74787" y="115175"/>
                    <a:pt x="74521" y="117643"/>
                  </a:cubicBezTo>
                  <a:cubicBezTo>
                    <a:pt x="74387" y="119011"/>
                    <a:pt x="74054" y="120312"/>
                    <a:pt x="73820" y="121646"/>
                  </a:cubicBezTo>
                  <a:cubicBezTo>
                    <a:pt x="73720" y="122347"/>
                    <a:pt x="73587" y="123047"/>
                    <a:pt x="73386" y="123748"/>
                  </a:cubicBezTo>
                  <a:cubicBezTo>
                    <a:pt x="73053" y="124815"/>
                    <a:pt x="72352" y="125282"/>
                    <a:pt x="71151" y="125282"/>
                  </a:cubicBezTo>
                  <a:cubicBezTo>
                    <a:pt x="71485" y="124081"/>
                    <a:pt x="72219" y="123014"/>
                    <a:pt x="72052" y="121679"/>
                  </a:cubicBezTo>
                  <a:lnTo>
                    <a:pt x="72052" y="121679"/>
                  </a:lnTo>
                  <a:lnTo>
                    <a:pt x="70584" y="125182"/>
                  </a:lnTo>
                  <a:lnTo>
                    <a:pt x="69050" y="124948"/>
                  </a:lnTo>
                  <a:lnTo>
                    <a:pt x="68583" y="121046"/>
                  </a:lnTo>
                  <a:cubicBezTo>
                    <a:pt x="68316" y="121413"/>
                    <a:pt x="68316" y="121413"/>
                    <a:pt x="68349" y="122880"/>
                  </a:cubicBezTo>
                  <a:cubicBezTo>
                    <a:pt x="68383" y="123514"/>
                    <a:pt x="68450" y="124148"/>
                    <a:pt x="68483" y="124782"/>
                  </a:cubicBezTo>
                  <a:cubicBezTo>
                    <a:pt x="68408" y="124790"/>
                    <a:pt x="68333" y="124794"/>
                    <a:pt x="68258" y="124794"/>
                  </a:cubicBezTo>
                  <a:cubicBezTo>
                    <a:pt x="67407" y="124794"/>
                    <a:pt x="66616" y="124278"/>
                    <a:pt x="66248" y="123481"/>
                  </a:cubicBezTo>
                  <a:cubicBezTo>
                    <a:pt x="65714" y="122513"/>
                    <a:pt x="65281" y="121446"/>
                    <a:pt x="65014" y="120345"/>
                  </a:cubicBezTo>
                  <a:cubicBezTo>
                    <a:pt x="64980" y="120212"/>
                    <a:pt x="64914" y="120045"/>
                    <a:pt x="64847" y="119911"/>
                  </a:cubicBezTo>
                  <a:cubicBezTo>
                    <a:pt x="64847" y="119911"/>
                    <a:pt x="64780" y="119911"/>
                    <a:pt x="64680" y="119878"/>
                  </a:cubicBezTo>
                  <a:lnTo>
                    <a:pt x="64680" y="119878"/>
                  </a:lnTo>
                  <a:cubicBezTo>
                    <a:pt x="64613" y="121446"/>
                    <a:pt x="65247" y="122780"/>
                    <a:pt x="66148" y="124248"/>
                  </a:cubicBezTo>
                  <a:cubicBezTo>
                    <a:pt x="65314" y="123881"/>
                    <a:pt x="64647" y="123247"/>
                    <a:pt x="64213" y="122480"/>
                  </a:cubicBezTo>
                  <a:cubicBezTo>
                    <a:pt x="63880" y="121846"/>
                    <a:pt x="63579" y="121212"/>
                    <a:pt x="63346" y="120545"/>
                  </a:cubicBezTo>
                  <a:cubicBezTo>
                    <a:pt x="63246" y="120278"/>
                    <a:pt x="63112" y="120012"/>
                    <a:pt x="62912" y="119778"/>
                  </a:cubicBezTo>
                  <a:lnTo>
                    <a:pt x="62912" y="119778"/>
                  </a:lnTo>
                  <a:cubicBezTo>
                    <a:pt x="62612" y="120378"/>
                    <a:pt x="62946" y="120979"/>
                    <a:pt x="62946" y="121546"/>
                  </a:cubicBezTo>
                  <a:lnTo>
                    <a:pt x="63479" y="122814"/>
                  </a:lnTo>
                  <a:cubicBezTo>
                    <a:pt x="63313" y="122780"/>
                    <a:pt x="63146" y="122713"/>
                    <a:pt x="62946" y="122647"/>
                  </a:cubicBezTo>
                  <a:cubicBezTo>
                    <a:pt x="61551" y="122013"/>
                    <a:pt x="60036" y="121710"/>
                    <a:pt x="58515" y="121710"/>
                  </a:cubicBezTo>
                  <a:cubicBezTo>
                    <a:pt x="58435" y="121710"/>
                    <a:pt x="58355" y="121711"/>
                    <a:pt x="58276" y="121713"/>
                  </a:cubicBezTo>
                  <a:cubicBezTo>
                    <a:pt x="58185" y="121715"/>
                    <a:pt x="58094" y="121716"/>
                    <a:pt x="58003" y="121716"/>
                  </a:cubicBezTo>
                  <a:cubicBezTo>
                    <a:pt x="56463" y="121716"/>
                    <a:pt x="54954" y="121450"/>
                    <a:pt x="53506" y="120946"/>
                  </a:cubicBezTo>
                  <a:cubicBezTo>
                    <a:pt x="50603" y="119845"/>
                    <a:pt x="47568" y="119344"/>
                    <a:pt x="44499" y="118844"/>
                  </a:cubicBezTo>
                  <a:cubicBezTo>
                    <a:pt x="42731" y="118644"/>
                    <a:pt x="41197" y="117576"/>
                    <a:pt x="40329" y="116042"/>
                  </a:cubicBezTo>
                  <a:cubicBezTo>
                    <a:pt x="39129" y="113941"/>
                    <a:pt x="37928" y="111839"/>
                    <a:pt x="36760" y="109704"/>
                  </a:cubicBezTo>
                  <a:cubicBezTo>
                    <a:pt x="35793" y="107870"/>
                    <a:pt x="35359" y="105801"/>
                    <a:pt x="35459" y="103733"/>
                  </a:cubicBezTo>
                  <a:cubicBezTo>
                    <a:pt x="35459" y="101465"/>
                    <a:pt x="35092" y="99230"/>
                    <a:pt x="34425" y="97062"/>
                  </a:cubicBezTo>
                  <a:cubicBezTo>
                    <a:pt x="34359" y="96828"/>
                    <a:pt x="34292" y="96628"/>
                    <a:pt x="34258" y="96395"/>
                  </a:cubicBezTo>
                  <a:cubicBezTo>
                    <a:pt x="34125" y="95627"/>
                    <a:pt x="34359" y="95127"/>
                    <a:pt x="35092" y="94894"/>
                  </a:cubicBezTo>
                  <a:cubicBezTo>
                    <a:pt x="35993" y="94593"/>
                    <a:pt x="36894" y="94327"/>
                    <a:pt x="37794" y="94160"/>
                  </a:cubicBezTo>
                  <a:cubicBezTo>
                    <a:pt x="37885" y="94143"/>
                    <a:pt x="37976" y="94134"/>
                    <a:pt x="38065" y="94134"/>
                  </a:cubicBezTo>
                  <a:cubicBezTo>
                    <a:pt x="38504" y="94134"/>
                    <a:pt x="38918" y="94333"/>
                    <a:pt x="39195" y="94693"/>
                  </a:cubicBezTo>
                  <a:cubicBezTo>
                    <a:pt x="39796" y="95327"/>
                    <a:pt x="40229" y="96094"/>
                    <a:pt x="40430" y="96928"/>
                  </a:cubicBezTo>
                  <a:cubicBezTo>
                    <a:pt x="40930" y="98696"/>
                    <a:pt x="41263" y="100531"/>
                    <a:pt x="41397" y="102366"/>
                  </a:cubicBezTo>
                  <a:cubicBezTo>
                    <a:pt x="41497" y="103767"/>
                    <a:pt x="41897" y="105168"/>
                    <a:pt x="42531" y="106435"/>
                  </a:cubicBezTo>
                  <a:cubicBezTo>
                    <a:pt x="42731" y="106802"/>
                    <a:pt x="42965" y="107136"/>
                    <a:pt x="43232" y="107436"/>
                  </a:cubicBezTo>
                  <a:cubicBezTo>
                    <a:pt x="44232" y="108570"/>
                    <a:pt x="45266" y="109637"/>
                    <a:pt x="46200" y="110772"/>
                  </a:cubicBezTo>
                  <a:cubicBezTo>
                    <a:pt x="47468" y="112373"/>
                    <a:pt x="49202" y="113307"/>
                    <a:pt x="51037" y="114007"/>
                  </a:cubicBezTo>
                  <a:cubicBezTo>
                    <a:pt x="51304" y="114074"/>
                    <a:pt x="51604" y="114141"/>
                    <a:pt x="51871" y="114141"/>
                  </a:cubicBezTo>
                  <a:cubicBezTo>
                    <a:pt x="52305" y="114207"/>
                    <a:pt x="52305" y="114207"/>
                    <a:pt x="52572" y="114808"/>
                  </a:cubicBezTo>
                  <a:cubicBezTo>
                    <a:pt x="52457" y="114816"/>
                    <a:pt x="52344" y="114820"/>
                    <a:pt x="52232" y="114820"/>
                  </a:cubicBezTo>
                  <a:cubicBezTo>
                    <a:pt x="50935" y="114820"/>
                    <a:pt x="49763" y="114320"/>
                    <a:pt x="48535" y="114074"/>
                  </a:cubicBezTo>
                  <a:lnTo>
                    <a:pt x="48535" y="114074"/>
                  </a:lnTo>
                  <a:cubicBezTo>
                    <a:pt x="49469" y="114674"/>
                    <a:pt x="50537" y="115041"/>
                    <a:pt x="51638" y="115175"/>
                  </a:cubicBezTo>
                  <a:cubicBezTo>
                    <a:pt x="51804" y="115208"/>
                    <a:pt x="52004" y="115208"/>
                    <a:pt x="52205" y="115208"/>
                  </a:cubicBezTo>
                  <a:cubicBezTo>
                    <a:pt x="52235" y="115206"/>
                    <a:pt x="52265" y="115205"/>
                    <a:pt x="52294" y="115205"/>
                  </a:cubicBezTo>
                  <a:cubicBezTo>
                    <a:pt x="52794" y="115205"/>
                    <a:pt x="53254" y="115466"/>
                    <a:pt x="53506" y="115875"/>
                  </a:cubicBezTo>
                  <a:cubicBezTo>
                    <a:pt x="54506" y="117176"/>
                    <a:pt x="55807" y="118277"/>
                    <a:pt x="57242" y="119044"/>
                  </a:cubicBezTo>
                  <a:cubicBezTo>
                    <a:pt x="57942" y="119453"/>
                    <a:pt x="58745" y="119657"/>
                    <a:pt x="59538" y="119657"/>
                  </a:cubicBezTo>
                  <a:cubicBezTo>
                    <a:pt x="59651" y="119657"/>
                    <a:pt x="59764" y="119653"/>
                    <a:pt x="59877" y="119645"/>
                  </a:cubicBezTo>
                  <a:cubicBezTo>
                    <a:pt x="59677" y="119478"/>
                    <a:pt x="59577" y="119344"/>
                    <a:pt x="59476" y="119311"/>
                  </a:cubicBezTo>
                  <a:cubicBezTo>
                    <a:pt x="56141" y="118144"/>
                    <a:pt x="53839" y="115842"/>
                    <a:pt x="52371" y="112706"/>
                  </a:cubicBezTo>
                  <a:cubicBezTo>
                    <a:pt x="51704" y="111172"/>
                    <a:pt x="50737" y="109738"/>
                    <a:pt x="49569" y="108503"/>
                  </a:cubicBezTo>
                  <a:cubicBezTo>
                    <a:pt x="47568" y="106535"/>
                    <a:pt x="46367" y="104100"/>
                    <a:pt x="45567" y="101432"/>
                  </a:cubicBezTo>
                  <a:cubicBezTo>
                    <a:pt x="44633" y="98363"/>
                    <a:pt x="43432" y="95361"/>
                    <a:pt x="42064" y="92458"/>
                  </a:cubicBezTo>
                  <a:cubicBezTo>
                    <a:pt x="41197" y="90557"/>
                    <a:pt x="40329" y="88622"/>
                    <a:pt x="40229" y="86488"/>
                  </a:cubicBezTo>
                  <a:cubicBezTo>
                    <a:pt x="40163" y="85153"/>
                    <a:pt x="40196" y="83886"/>
                    <a:pt x="40229" y="82518"/>
                  </a:cubicBezTo>
                  <a:cubicBezTo>
                    <a:pt x="40263" y="81184"/>
                    <a:pt x="40496" y="79816"/>
                    <a:pt x="40463" y="78482"/>
                  </a:cubicBezTo>
                  <a:cubicBezTo>
                    <a:pt x="40396" y="76614"/>
                    <a:pt x="40196" y="74746"/>
                    <a:pt x="39896" y="72911"/>
                  </a:cubicBezTo>
                  <a:cubicBezTo>
                    <a:pt x="39362" y="70076"/>
                    <a:pt x="39262" y="67174"/>
                    <a:pt x="39562" y="64338"/>
                  </a:cubicBezTo>
                  <a:cubicBezTo>
                    <a:pt x="39696" y="62771"/>
                    <a:pt x="39562" y="61169"/>
                    <a:pt x="39562" y="59602"/>
                  </a:cubicBezTo>
                  <a:cubicBezTo>
                    <a:pt x="39529" y="59201"/>
                    <a:pt x="39529" y="58768"/>
                    <a:pt x="39562" y="58367"/>
                  </a:cubicBezTo>
                  <a:cubicBezTo>
                    <a:pt x="39696" y="56566"/>
                    <a:pt x="41097" y="55165"/>
                    <a:pt x="42898" y="55032"/>
                  </a:cubicBezTo>
                  <a:cubicBezTo>
                    <a:pt x="42996" y="55018"/>
                    <a:pt x="43095" y="55011"/>
                    <a:pt x="43193" y="55011"/>
                  </a:cubicBezTo>
                  <a:cubicBezTo>
                    <a:pt x="43799" y="55011"/>
                    <a:pt x="44402" y="55268"/>
                    <a:pt x="44833" y="55699"/>
                  </a:cubicBezTo>
                  <a:cubicBezTo>
                    <a:pt x="45466" y="56366"/>
                    <a:pt x="45967" y="57200"/>
                    <a:pt x="46234" y="58067"/>
                  </a:cubicBezTo>
                  <a:cubicBezTo>
                    <a:pt x="46867" y="59935"/>
                    <a:pt x="47268" y="61870"/>
                    <a:pt x="47368" y="63838"/>
                  </a:cubicBezTo>
                  <a:cubicBezTo>
                    <a:pt x="47535" y="66106"/>
                    <a:pt x="47868" y="68375"/>
                    <a:pt x="48102" y="70643"/>
                  </a:cubicBezTo>
                  <a:cubicBezTo>
                    <a:pt x="48202" y="71744"/>
                    <a:pt x="48135" y="72844"/>
                    <a:pt x="48302" y="73945"/>
                  </a:cubicBezTo>
                  <a:cubicBezTo>
                    <a:pt x="48535" y="75747"/>
                    <a:pt x="48902" y="77548"/>
                    <a:pt x="49169" y="79349"/>
                  </a:cubicBezTo>
                  <a:cubicBezTo>
                    <a:pt x="49503" y="81884"/>
                    <a:pt x="49803" y="84386"/>
                    <a:pt x="50103" y="86921"/>
                  </a:cubicBezTo>
                  <a:cubicBezTo>
                    <a:pt x="50403" y="89957"/>
                    <a:pt x="51404" y="92859"/>
                    <a:pt x="53039" y="95427"/>
                  </a:cubicBezTo>
                  <a:cubicBezTo>
                    <a:pt x="54540" y="97662"/>
                    <a:pt x="55507" y="100164"/>
                    <a:pt x="56474" y="102666"/>
                  </a:cubicBezTo>
                  <a:cubicBezTo>
                    <a:pt x="56775" y="103533"/>
                    <a:pt x="57175" y="104400"/>
                    <a:pt x="57642" y="105201"/>
                  </a:cubicBezTo>
                  <a:cubicBezTo>
                    <a:pt x="58442" y="106602"/>
                    <a:pt x="59143" y="107636"/>
                    <a:pt x="61711" y="108670"/>
                  </a:cubicBezTo>
                  <a:cubicBezTo>
                    <a:pt x="61978" y="111872"/>
                    <a:pt x="61845" y="115141"/>
                    <a:pt x="63079" y="118210"/>
                  </a:cubicBezTo>
                  <a:cubicBezTo>
                    <a:pt x="63079" y="117977"/>
                    <a:pt x="63079" y="117710"/>
                    <a:pt x="63079" y="117443"/>
                  </a:cubicBezTo>
                  <a:cubicBezTo>
                    <a:pt x="62712" y="113240"/>
                    <a:pt x="62612" y="109004"/>
                    <a:pt x="62779" y="104767"/>
                  </a:cubicBezTo>
                  <a:cubicBezTo>
                    <a:pt x="62812" y="102933"/>
                    <a:pt x="62712" y="101031"/>
                    <a:pt x="62712" y="99163"/>
                  </a:cubicBezTo>
                  <a:cubicBezTo>
                    <a:pt x="62679" y="96628"/>
                    <a:pt x="63112" y="94160"/>
                    <a:pt x="63513" y="91658"/>
                  </a:cubicBezTo>
                  <a:cubicBezTo>
                    <a:pt x="63913" y="88956"/>
                    <a:pt x="64146" y="86221"/>
                    <a:pt x="64213" y="83485"/>
                  </a:cubicBezTo>
                  <a:cubicBezTo>
                    <a:pt x="64380" y="79116"/>
                    <a:pt x="64613" y="74779"/>
                    <a:pt x="64613" y="70443"/>
                  </a:cubicBezTo>
                  <a:cubicBezTo>
                    <a:pt x="64647" y="66507"/>
                    <a:pt x="64747" y="62570"/>
                    <a:pt x="65080" y="58634"/>
                  </a:cubicBezTo>
                  <a:cubicBezTo>
                    <a:pt x="65281" y="56032"/>
                    <a:pt x="65347" y="53431"/>
                    <a:pt x="65214" y="50829"/>
                  </a:cubicBezTo>
                  <a:cubicBezTo>
                    <a:pt x="65114" y="47827"/>
                    <a:pt x="64947" y="44824"/>
                    <a:pt x="65014" y="41822"/>
                  </a:cubicBezTo>
                  <a:cubicBezTo>
                    <a:pt x="65080" y="39054"/>
                    <a:pt x="64947" y="36285"/>
                    <a:pt x="64647" y="33516"/>
                  </a:cubicBezTo>
                  <a:cubicBezTo>
                    <a:pt x="64613" y="32983"/>
                    <a:pt x="64613" y="32449"/>
                    <a:pt x="64613" y="31882"/>
                  </a:cubicBezTo>
                  <a:cubicBezTo>
                    <a:pt x="64613" y="31348"/>
                    <a:pt x="64914" y="30948"/>
                    <a:pt x="65381" y="30481"/>
                  </a:cubicBezTo>
                  <a:lnTo>
                    <a:pt x="65381" y="30481"/>
                  </a:lnTo>
                  <a:cubicBezTo>
                    <a:pt x="65547" y="31715"/>
                    <a:pt x="65281" y="32849"/>
                    <a:pt x="65981" y="33850"/>
                  </a:cubicBezTo>
                  <a:cubicBezTo>
                    <a:pt x="65981" y="32616"/>
                    <a:pt x="65948" y="31348"/>
                    <a:pt x="65981" y="30114"/>
                  </a:cubicBezTo>
                  <a:cubicBezTo>
                    <a:pt x="66014" y="29013"/>
                    <a:pt x="66348" y="28680"/>
                    <a:pt x="67415" y="28546"/>
                  </a:cubicBezTo>
                  <a:cubicBezTo>
                    <a:pt x="69050" y="28346"/>
                    <a:pt x="70651" y="28179"/>
                    <a:pt x="72419" y="27946"/>
                  </a:cubicBezTo>
                  <a:close/>
                  <a:moveTo>
                    <a:pt x="20215" y="113540"/>
                  </a:moveTo>
                  <a:lnTo>
                    <a:pt x="20215" y="113540"/>
                  </a:lnTo>
                  <a:cubicBezTo>
                    <a:pt x="21249" y="114508"/>
                    <a:pt x="22016" y="115642"/>
                    <a:pt x="23417" y="116309"/>
                  </a:cubicBezTo>
                  <a:cubicBezTo>
                    <a:pt x="23284" y="115442"/>
                    <a:pt x="22717" y="114808"/>
                    <a:pt x="23017" y="113840"/>
                  </a:cubicBezTo>
                  <a:lnTo>
                    <a:pt x="23017" y="113840"/>
                  </a:lnTo>
                  <a:cubicBezTo>
                    <a:pt x="23951" y="115375"/>
                    <a:pt x="24918" y="116642"/>
                    <a:pt x="26453" y="117410"/>
                  </a:cubicBezTo>
                  <a:cubicBezTo>
                    <a:pt x="26353" y="116776"/>
                    <a:pt x="25953" y="116242"/>
                    <a:pt x="26086" y="115608"/>
                  </a:cubicBezTo>
                  <a:lnTo>
                    <a:pt x="26086" y="115608"/>
                  </a:lnTo>
                  <a:cubicBezTo>
                    <a:pt x="26953" y="116576"/>
                    <a:pt x="27821" y="117543"/>
                    <a:pt x="28688" y="118510"/>
                  </a:cubicBezTo>
                  <a:cubicBezTo>
                    <a:pt x="28755" y="118577"/>
                    <a:pt x="28888" y="118544"/>
                    <a:pt x="29055" y="118577"/>
                  </a:cubicBezTo>
                  <a:lnTo>
                    <a:pt x="28821" y="117043"/>
                  </a:lnTo>
                  <a:lnTo>
                    <a:pt x="28988" y="116943"/>
                  </a:lnTo>
                  <a:cubicBezTo>
                    <a:pt x="29855" y="118077"/>
                    <a:pt x="30556" y="119444"/>
                    <a:pt x="32090" y="120045"/>
                  </a:cubicBezTo>
                  <a:cubicBezTo>
                    <a:pt x="31990" y="119044"/>
                    <a:pt x="31223" y="118344"/>
                    <a:pt x="31423" y="117310"/>
                  </a:cubicBezTo>
                  <a:lnTo>
                    <a:pt x="31423" y="117310"/>
                  </a:lnTo>
                  <a:cubicBezTo>
                    <a:pt x="31857" y="118077"/>
                    <a:pt x="32357" y="118811"/>
                    <a:pt x="32924" y="119511"/>
                  </a:cubicBezTo>
                  <a:cubicBezTo>
                    <a:pt x="33525" y="120112"/>
                    <a:pt x="34192" y="120679"/>
                    <a:pt x="34892" y="121179"/>
                  </a:cubicBezTo>
                  <a:cubicBezTo>
                    <a:pt x="35259" y="120345"/>
                    <a:pt x="34459" y="119745"/>
                    <a:pt x="34759" y="119011"/>
                  </a:cubicBezTo>
                  <a:lnTo>
                    <a:pt x="34759" y="119011"/>
                  </a:lnTo>
                  <a:cubicBezTo>
                    <a:pt x="35559" y="119911"/>
                    <a:pt x="36293" y="120946"/>
                    <a:pt x="37594" y="121379"/>
                  </a:cubicBezTo>
                  <a:lnTo>
                    <a:pt x="37327" y="119778"/>
                  </a:lnTo>
                  <a:lnTo>
                    <a:pt x="37327" y="119778"/>
                  </a:lnTo>
                  <a:cubicBezTo>
                    <a:pt x="38328" y="120745"/>
                    <a:pt x="39295" y="121713"/>
                    <a:pt x="40963" y="121746"/>
                  </a:cubicBezTo>
                  <a:lnTo>
                    <a:pt x="39963" y="120345"/>
                  </a:lnTo>
                  <a:lnTo>
                    <a:pt x="40096" y="120212"/>
                  </a:lnTo>
                  <a:cubicBezTo>
                    <a:pt x="40938" y="120903"/>
                    <a:pt x="41834" y="121432"/>
                    <a:pt x="43028" y="121432"/>
                  </a:cubicBezTo>
                  <a:cubicBezTo>
                    <a:pt x="43159" y="121432"/>
                    <a:pt x="43293" y="121426"/>
                    <a:pt x="43432" y="121413"/>
                  </a:cubicBezTo>
                  <a:lnTo>
                    <a:pt x="42731" y="120445"/>
                  </a:lnTo>
                  <a:lnTo>
                    <a:pt x="42731" y="120445"/>
                  </a:lnTo>
                  <a:cubicBezTo>
                    <a:pt x="43743" y="120855"/>
                    <a:pt x="44665" y="121198"/>
                    <a:pt x="45700" y="121198"/>
                  </a:cubicBezTo>
                  <a:cubicBezTo>
                    <a:pt x="45927" y="121198"/>
                    <a:pt x="46160" y="121182"/>
                    <a:pt x="46400" y="121146"/>
                  </a:cubicBezTo>
                  <a:lnTo>
                    <a:pt x="45867" y="120612"/>
                  </a:lnTo>
                  <a:cubicBezTo>
                    <a:pt x="46498" y="120434"/>
                    <a:pt x="47141" y="120345"/>
                    <a:pt x="47783" y="120345"/>
                  </a:cubicBezTo>
                  <a:cubicBezTo>
                    <a:pt x="48702" y="120345"/>
                    <a:pt x="49620" y="120526"/>
                    <a:pt x="50503" y="120879"/>
                  </a:cubicBezTo>
                  <a:cubicBezTo>
                    <a:pt x="50203" y="121246"/>
                    <a:pt x="49770" y="121446"/>
                    <a:pt x="49336" y="121479"/>
                  </a:cubicBezTo>
                  <a:cubicBezTo>
                    <a:pt x="48268" y="121713"/>
                    <a:pt x="47168" y="121880"/>
                    <a:pt x="46100" y="121980"/>
                  </a:cubicBezTo>
                  <a:cubicBezTo>
                    <a:pt x="44225" y="122120"/>
                    <a:pt x="42350" y="122277"/>
                    <a:pt x="40464" y="122277"/>
                  </a:cubicBezTo>
                  <a:cubicBezTo>
                    <a:pt x="39665" y="122277"/>
                    <a:pt x="38865" y="122249"/>
                    <a:pt x="38061" y="122180"/>
                  </a:cubicBezTo>
                  <a:cubicBezTo>
                    <a:pt x="36060" y="121980"/>
                    <a:pt x="34058" y="121413"/>
                    <a:pt x="32224" y="120545"/>
                  </a:cubicBezTo>
                  <a:cubicBezTo>
                    <a:pt x="29922" y="119444"/>
                    <a:pt x="27654" y="118344"/>
                    <a:pt x="25319" y="117310"/>
                  </a:cubicBezTo>
                  <a:cubicBezTo>
                    <a:pt x="24151" y="116776"/>
                    <a:pt x="22850" y="116476"/>
                    <a:pt x="21583" y="116476"/>
                  </a:cubicBezTo>
                  <a:cubicBezTo>
                    <a:pt x="21521" y="116474"/>
                    <a:pt x="21459" y="116474"/>
                    <a:pt x="21397" y="116474"/>
                  </a:cubicBezTo>
                  <a:cubicBezTo>
                    <a:pt x="19861" y="116474"/>
                    <a:pt x="18360" y="116870"/>
                    <a:pt x="17013" y="117543"/>
                  </a:cubicBezTo>
                  <a:cubicBezTo>
                    <a:pt x="15545" y="118277"/>
                    <a:pt x="14044" y="118944"/>
                    <a:pt x="12476" y="119511"/>
                  </a:cubicBezTo>
                  <a:cubicBezTo>
                    <a:pt x="9808" y="120378"/>
                    <a:pt x="7473" y="122080"/>
                    <a:pt x="5872" y="124415"/>
                  </a:cubicBezTo>
                  <a:cubicBezTo>
                    <a:pt x="5438" y="125015"/>
                    <a:pt x="4871" y="125582"/>
                    <a:pt x="4370" y="126183"/>
                  </a:cubicBezTo>
                  <a:cubicBezTo>
                    <a:pt x="3971" y="126642"/>
                    <a:pt x="3524" y="126850"/>
                    <a:pt x="3028" y="126850"/>
                  </a:cubicBezTo>
                  <a:cubicBezTo>
                    <a:pt x="2697" y="126850"/>
                    <a:pt x="2343" y="126757"/>
                    <a:pt x="1969" y="126583"/>
                  </a:cubicBezTo>
                  <a:cubicBezTo>
                    <a:pt x="2502" y="126349"/>
                    <a:pt x="3070" y="126149"/>
                    <a:pt x="3603" y="125916"/>
                  </a:cubicBezTo>
                  <a:cubicBezTo>
                    <a:pt x="4170" y="125682"/>
                    <a:pt x="4671" y="125315"/>
                    <a:pt x="5104" y="124882"/>
                  </a:cubicBezTo>
                  <a:lnTo>
                    <a:pt x="3703" y="124715"/>
                  </a:lnTo>
                  <a:cubicBezTo>
                    <a:pt x="4571" y="124148"/>
                    <a:pt x="5638" y="124014"/>
                    <a:pt x="6472" y="123180"/>
                  </a:cubicBezTo>
                  <a:lnTo>
                    <a:pt x="4904" y="122847"/>
                  </a:lnTo>
                  <a:cubicBezTo>
                    <a:pt x="5838" y="122280"/>
                    <a:pt x="6972" y="122413"/>
                    <a:pt x="7873" y="121679"/>
                  </a:cubicBezTo>
                  <a:cubicBezTo>
                    <a:pt x="7072" y="121246"/>
                    <a:pt x="6105" y="121146"/>
                    <a:pt x="5605" y="120212"/>
                  </a:cubicBezTo>
                  <a:cubicBezTo>
                    <a:pt x="5804" y="120181"/>
                    <a:pt x="6004" y="120169"/>
                    <a:pt x="6204" y="120169"/>
                  </a:cubicBezTo>
                  <a:cubicBezTo>
                    <a:pt x="6881" y="120169"/>
                    <a:pt x="7561" y="120306"/>
                    <a:pt x="8246" y="120306"/>
                  </a:cubicBezTo>
                  <a:cubicBezTo>
                    <a:pt x="8675" y="120306"/>
                    <a:pt x="9106" y="120252"/>
                    <a:pt x="9541" y="120078"/>
                  </a:cubicBezTo>
                  <a:lnTo>
                    <a:pt x="7973" y="118577"/>
                  </a:lnTo>
                  <a:lnTo>
                    <a:pt x="8106" y="118377"/>
                  </a:lnTo>
                  <a:cubicBezTo>
                    <a:pt x="9152" y="118680"/>
                    <a:pt x="10199" y="119028"/>
                    <a:pt x="11376" y="119028"/>
                  </a:cubicBezTo>
                  <a:cubicBezTo>
                    <a:pt x="11625" y="119028"/>
                    <a:pt x="11880" y="119012"/>
                    <a:pt x="12143" y="118977"/>
                  </a:cubicBezTo>
                  <a:lnTo>
                    <a:pt x="10675" y="117476"/>
                  </a:lnTo>
                  <a:lnTo>
                    <a:pt x="10675" y="117476"/>
                  </a:lnTo>
                  <a:cubicBezTo>
                    <a:pt x="11723" y="117646"/>
                    <a:pt x="12651" y="118201"/>
                    <a:pt x="13785" y="118201"/>
                  </a:cubicBezTo>
                  <a:cubicBezTo>
                    <a:pt x="13987" y="118201"/>
                    <a:pt x="14195" y="118184"/>
                    <a:pt x="14411" y="118144"/>
                  </a:cubicBezTo>
                  <a:lnTo>
                    <a:pt x="12943" y="116309"/>
                  </a:lnTo>
                  <a:lnTo>
                    <a:pt x="12943" y="116309"/>
                  </a:lnTo>
                  <a:cubicBezTo>
                    <a:pt x="14080" y="116463"/>
                    <a:pt x="14962" y="117296"/>
                    <a:pt x="16242" y="117296"/>
                  </a:cubicBezTo>
                  <a:cubicBezTo>
                    <a:pt x="16351" y="117296"/>
                    <a:pt x="16463" y="117289"/>
                    <a:pt x="16579" y="117276"/>
                  </a:cubicBezTo>
                  <a:cubicBezTo>
                    <a:pt x="16246" y="116843"/>
                    <a:pt x="15979" y="116576"/>
                    <a:pt x="15779" y="116242"/>
                  </a:cubicBezTo>
                  <a:cubicBezTo>
                    <a:pt x="15545" y="115875"/>
                    <a:pt x="15412" y="115508"/>
                    <a:pt x="15312" y="115108"/>
                  </a:cubicBezTo>
                  <a:lnTo>
                    <a:pt x="15312" y="115108"/>
                  </a:lnTo>
                  <a:cubicBezTo>
                    <a:pt x="16346" y="115675"/>
                    <a:pt x="17246" y="116509"/>
                    <a:pt x="18581" y="116576"/>
                  </a:cubicBezTo>
                  <a:cubicBezTo>
                    <a:pt x="18614" y="115742"/>
                    <a:pt x="17713" y="115208"/>
                    <a:pt x="17980" y="114341"/>
                  </a:cubicBezTo>
                  <a:lnTo>
                    <a:pt x="17980" y="114341"/>
                  </a:lnTo>
                  <a:cubicBezTo>
                    <a:pt x="18914" y="114841"/>
                    <a:pt x="19648" y="115642"/>
                    <a:pt x="20849" y="115875"/>
                  </a:cubicBezTo>
                  <a:cubicBezTo>
                    <a:pt x="20682" y="115075"/>
                    <a:pt x="20082" y="114441"/>
                    <a:pt x="20215" y="113540"/>
                  </a:cubicBezTo>
                  <a:close/>
                  <a:moveTo>
                    <a:pt x="57411" y="122451"/>
                  </a:moveTo>
                  <a:cubicBezTo>
                    <a:pt x="59669" y="122451"/>
                    <a:pt x="61879" y="122642"/>
                    <a:pt x="63946" y="123714"/>
                  </a:cubicBezTo>
                  <a:cubicBezTo>
                    <a:pt x="64080" y="123748"/>
                    <a:pt x="64180" y="123814"/>
                    <a:pt x="64280" y="123914"/>
                  </a:cubicBezTo>
                  <a:cubicBezTo>
                    <a:pt x="65347" y="125182"/>
                    <a:pt x="66882" y="125349"/>
                    <a:pt x="68349" y="125649"/>
                  </a:cubicBezTo>
                  <a:cubicBezTo>
                    <a:pt x="69250" y="125816"/>
                    <a:pt x="70184" y="125949"/>
                    <a:pt x="71218" y="126116"/>
                  </a:cubicBezTo>
                  <a:lnTo>
                    <a:pt x="71218" y="126149"/>
                  </a:lnTo>
                  <a:cubicBezTo>
                    <a:pt x="70651" y="127150"/>
                    <a:pt x="69817" y="127283"/>
                    <a:pt x="68917" y="127283"/>
                  </a:cubicBezTo>
                  <a:cubicBezTo>
                    <a:pt x="68723" y="127270"/>
                    <a:pt x="68535" y="127262"/>
                    <a:pt x="68351" y="127262"/>
                  </a:cubicBezTo>
                  <a:cubicBezTo>
                    <a:pt x="68090" y="127262"/>
                    <a:pt x="67836" y="127278"/>
                    <a:pt x="67582" y="127317"/>
                  </a:cubicBezTo>
                  <a:cubicBezTo>
                    <a:pt x="67417" y="127347"/>
                    <a:pt x="67250" y="127362"/>
                    <a:pt x="67084" y="127362"/>
                  </a:cubicBezTo>
                  <a:cubicBezTo>
                    <a:pt x="66512" y="127362"/>
                    <a:pt x="65946" y="127186"/>
                    <a:pt x="65481" y="126850"/>
                  </a:cubicBezTo>
                  <a:cubicBezTo>
                    <a:pt x="64780" y="126283"/>
                    <a:pt x="63913" y="125916"/>
                    <a:pt x="63012" y="125816"/>
                  </a:cubicBezTo>
                  <a:cubicBezTo>
                    <a:pt x="62545" y="125782"/>
                    <a:pt x="62112" y="125482"/>
                    <a:pt x="61878" y="125082"/>
                  </a:cubicBezTo>
                  <a:cubicBezTo>
                    <a:pt x="61395" y="124237"/>
                    <a:pt x="60640" y="123938"/>
                    <a:pt x="59759" y="123938"/>
                  </a:cubicBezTo>
                  <a:cubicBezTo>
                    <a:pt x="59666" y="123938"/>
                    <a:pt x="59572" y="123941"/>
                    <a:pt x="59476" y="123948"/>
                  </a:cubicBezTo>
                  <a:cubicBezTo>
                    <a:pt x="59076" y="123981"/>
                    <a:pt x="58709" y="124081"/>
                    <a:pt x="58342" y="124148"/>
                  </a:cubicBezTo>
                  <a:cubicBezTo>
                    <a:pt x="57942" y="124181"/>
                    <a:pt x="57575" y="124248"/>
                    <a:pt x="57175" y="124248"/>
                  </a:cubicBezTo>
                  <a:cubicBezTo>
                    <a:pt x="57132" y="124252"/>
                    <a:pt x="57089" y="124255"/>
                    <a:pt x="57046" y="124255"/>
                  </a:cubicBezTo>
                  <a:cubicBezTo>
                    <a:pt x="56461" y="124255"/>
                    <a:pt x="55932" y="123838"/>
                    <a:pt x="55807" y="123247"/>
                  </a:cubicBezTo>
                  <a:cubicBezTo>
                    <a:pt x="55740" y="123014"/>
                    <a:pt x="55640" y="122780"/>
                    <a:pt x="55540" y="122480"/>
                  </a:cubicBezTo>
                  <a:cubicBezTo>
                    <a:pt x="56166" y="122466"/>
                    <a:pt x="56791" y="122451"/>
                    <a:pt x="57411" y="122451"/>
                  </a:cubicBezTo>
                  <a:close/>
                  <a:moveTo>
                    <a:pt x="2769" y="127517"/>
                  </a:moveTo>
                  <a:lnTo>
                    <a:pt x="2769" y="127517"/>
                  </a:lnTo>
                  <a:cubicBezTo>
                    <a:pt x="2417" y="128504"/>
                    <a:pt x="2031" y="129044"/>
                    <a:pt x="1333" y="129044"/>
                  </a:cubicBezTo>
                  <a:cubicBezTo>
                    <a:pt x="1040" y="129044"/>
                    <a:pt x="692" y="128948"/>
                    <a:pt x="268" y="128751"/>
                  </a:cubicBezTo>
                  <a:lnTo>
                    <a:pt x="2769" y="127517"/>
                  </a:lnTo>
                  <a:close/>
                  <a:moveTo>
                    <a:pt x="21465" y="116900"/>
                  </a:moveTo>
                  <a:cubicBezTo>
                    <a:pt x="22390" y="116900"/>
                    <a:pt x="23313" y="117070"/>
                    <a:pt x="24218" y="117443"/>
                  </a:cubicBezTo>
                  <a:cubicBezTo>
                    <a:pt x="26753" y="118477"/>
                    <a:pt x="29255" y="119645"/>
                    <a:pt x="31723" y="120845"/>
                  </a:cubicBezTo>
                  <a:cubicBezTo>
                    <a:pt x="34092" y="122046"/>
                    <a:pt x="36760" y="122680"/>
                    <a:pt x="39429" y="122680"/>
                  </a:cubicBezTo>
                  <a:cubicBezTo>
                    <a:pt x="42364" y="122647"/>
                    <a:pt x="45266" y="122613"/>
                    <a:pt x="48202" y="122146"/>
                  </a:cubicBezTo>
                  <a:cubicBezTo>
                    <a:pt x="49236" y="122046"/>
                    <a:pt x="50237" y="121613"/>
                    <a:pt x="51037" y="120946"/>
                  </a:cubicBezTo>
                  <a:lnTo>
                    <a:pt x="51037" y="120946"/>
                  </a:lnTo>
                  <a:cubicBezTo>
                    <a:pt x="50804" y="121779"/>
                    <a:pt x="50403" y="122547"/>
                    <a:pt x="49870" y="123247"/>
                  </a:cubicBezTo>
                  <a:cubicBezTo>
                    <a:pt x="49706" y="123411"/>
                    <a:pt x="49533" y="123525"/>
                    <a:pt x="49366" y="123525"/>
                  </a:cubicBezTo>
                  <a:cubicBezTo>
                    <a:pt x="49226" y="123525"/>
                    <a:pt x="49091" y="123445"/>
                    <a:pt x="48969" y="123247"/>
                  </a:cubicBezTo>
                  <a:cubicBezTo>
                    <a:pt x="48811" y="123002"/>
                    <a:pt x="48626" y="122913"/>
                    <a:pt x="48432" y="122913"/>
                  </a:cubicBezTo>
                  <a:cubicBezTo>
                    <a:pt x="48257" y="122913"/>
                    <a:pt x="48076" y="122985"/>
                    <a:pt x="47902" y="123080"/>
                  </a:cubicBezTo>
                  <a:cubicBezTo>
                    <a:pt x="47535" y="123281"/>
                    <a:pt x="47168" y="123514"/>
                    <a:pt x="46834" y="123748"/>
                  </a:cubicBezTo>
                  <a:lnTo>
                    <a:pt x="45933" y="124281"/>
                  </a:lnTo>
                  <a:lnTo>
                    <a:pt x="45733" y="123314"/>
                  </a:lnTo>
                  <a:cubicBezTo>
                    <a:pt x="45714" y="123313"/>
                    <a:pt x="45695" y="123313"/>
                    <a:pt x="45675" y="123313"/>
                  </a:cubicBezTo>
                  <a:cubicBezTo>
                    <a:pt x="44405" y="123313"/>
                    <a:pt x="43512" y="124385"/>
                    <a:pt x="42197" y="124648"/>
                  </a:cubicBezTo>
                  <a:lnTo>
                    <a:pt x="42364" y="123481"/>
                  </a:lnTo>
                  <a:cubicBezTo>
                    <a:pt x="42301" y="123471"/>
                    <a:pt x="42237" y="123466"/>
                    <a:pt x="42173" y="123466"/>
                  </a:cubicBezTo>
                  <a:cubicBezTo>
                    <a:pt x="41812" y="123466"/>
                    <a:pt x="41448" y="123618"/>
                    <a:pt x="41192" y="123883"/>
                  </a:cubicBezTo>
                  <a:lnTo>
                    <a:pt x="41192" y="123883"/>
                  </a:lnTo>
                  <a:cubicBezTo>
                    <a:pt x="40794" y="124082"/>
                    <a:pt x="40395" y="124249"/>
                    <a:pt x="39996" y="124448"/>
                  </a:cubicBezTo>
                  <a:cubicBezTo>
                    <a:pt x="39796" y="124523"/>
                    <a:pt x="39558" y="124617"/>
                    <a:pt x="39353" y="124617"/>
                  </a:cubicBezTo>
                  <a:cubicBezTo>
                    <a:pt x="39285" y="124617"/>
                    <a:pt x="39220" y="124607"/>
                    <a:pt x="39162" y="124581"/>
                  </a:cubicBezTo>
                  <a:cubicBezTo>
                    <a:pt x="38795" y="124415"/>
                    <a:pt x="38995" y="124048"/>
                    <a:pt x="39062" y="123748"/>
                  </a:cubicBezTo>
                  <a:cubicBezTo>
                    <a:pt x="39062" y="123647"/>
                    <a:pt x="39029" y="123581"/>
                    <a:pt x="39029" y="123481"/>
                  </a:cubicBezTo>
                  <a:cubicBezTo>
                    <a:pt x="38861" y="123376"/>
                    <a:pt x="38696" y="123337"/>
                    <a:pt x="38534" y="123337"/>
                  </a:cubicBezTo>
                  <a:cubicBezTo>
                    <a:pt x="38180" y="123337"/>
                    <a:pt x="37837" y="123523"/>
                    <a:pt x="37494" y="123614"/>
                  </a:cubicBezTo>
                  <a:cubicBezTo>
                    <a:pt x="37027" y="123714"/>
                    <a:pt x="36527" y="123914"/>
                    <a:pt x="35893" y="124114"/>
                  </a:cubicBezTo>
                  <a:lnTo>
                    <a:pt x="36260" y="123047"/>
                  </a:lnTo>
                  <a:cubicBezTo>
                    <a:pt x="36068" y="122957"/>
                    <a:pt x="35886" y="122927"/>
                    <a:pt x="35708" y="122927"/>
                  </a:cubicBezTo>
                  <a:cubicBezTo>
                    <a:pt x="35422" y="122927"/>
                    <a:pt x="35147" y="123006"/>
                    <a:pt x="34859" y="123047"/>
                  </a:cubicBezTo>
                  <a:cubicBezTo>
                    <a:pt x="34392" y="123147"/>
                    <a:pt x="33958" y="123281"/>
                    <a:pt x="33324" y="123414"/>
                  </a:cubicBezTo>
                  <a:lnTo>
                    <a:pt x="33958" y="122380"/>
                  </a:lnTo>
                  <a:cubicBezTo>
                    <a:pt x="33709" y="122310"/>
                    <a:pt x="33466" y="122285"/>
                    <a:pt x="33223" y="122285"/>
                  </a:cubicBezTo>
                  <a:cubicBezTo>
                    <a:pt x="32654" y="122285"/>
                    <a:pt x="32088" y="122423"/>
                    <a:pt x="31456" y="122447"/>
                  </a:cubicBezTo>
                  <a:lnTo>
                    <a:pt x="32057" y="121613"/>
                  </a:lnTo>
                  <a:cubicBezTo>
                    <a:pt x="31773" y="121490"/>
                    <a:pt x="31494" y="121447"/>
                    <a:pt x="31217" y="121447"/>
                  </a:cubicBezTo>
                  <a:cubicBezTo>
                    <a:pt x="30600" y="121447"/>
                    <a:pt x="29990" y="121658"/>
                    <a:pt x="29346" y="121658"/>
                  </a:cubicBezTo>
                  <a:cubicBezTo>
                    <a:pt x="29261" y="121658"/>
                    <a:pt x="29175" y="121654"/>
                    <a:pt x="29088" y="121646"/>
                  </a:cubicBezTo>
                  <a:lnTo>
                    <a:pt x="29722" y="120812"/>
                  </a:lnTo>
                  <a:cubicBezTo>
                    <a:pt x="29340" y="120649"/>
                    <a:pt x="28965" y="120596"/>
                    <a:pt x="28581" y="120596"/>
                  </a:cubicBezTo>
                  <a:cubicBezTo>
                    <a:pt x="28024" y="120596"/>
                    <a:pt x="27451" y="120706"/>
                    <a:pt x="26820" y="120745"/>
                  </a:cubicBezTo>
                  <a:lnTo>
                    <a:pt x="27821" y="119711"/>
                  </a:lnTo>
                  <a:cubicBezTo>
                    <a:pt x="27523" y="119664"/>
                    <a:pt x="27230" y="119645"/>
                    <a:pt x="26942" y="119645"/>
                  </a:cubicBezTo>
                  <a:cubicBezTo>
                    <a:pt x="26004" y="119645"/>
                    <a:pt x="25111" y="119851"/>
                    <a:pt x="24218" y="119978"/>
                  </a:cubicBezTo>
                  <a:cubicBezTo>
                    <a:pt x="24085" y="119378"/>
                    <a:pt x="24652" y="119178"/>
                    <a:pt x="24818" y="118711"/>
                  </a:cubicBezTo>
                  <a:cubicBezTo>
                    <a:pt x="24583" y="118665"/>
                    <a:pt x="24356" y="118644"/>
                    <a:pt x="24135" y="118644"/>
                  </a:cubicBezTo>
                  <a:cubicBezTo>
                    <a:pt x="23071" y="118644"/>
                    <a:pt x="22149" y="119137"/>
                    <a:pt x="21182" y="119745"/>
                  </a:cubicBezTo>
                  <a:cubicBezTo>
                    <a:pt x="21049" y="119011"/>
                    <a:pt x="21783" y="118777"/>
                    <a:pt x="21850" y="118110"/>
                  </a:cubicBezTo>
                  <a:lnTo>
                    <a:pt x="21850" y="118110"/>
                  </a:lnTo>
                  <a:cubicBezTo>
                    <a:pt x="20515" y="118277"/>
                    <a:pt x="19314" y="118911"/>
                    <a:pt x="18380" y="119878"/>
                  </a:cubicBezTo>
                  <a:cubicBezTo>
                    <a:pt x="18047" y="119344"/>
                    <a:pt x="18647" y="119078"/>
                    <a:pt x="18514" y="118577"/>
                  </a:cubicBezTo>
                  <a:lnTo>
                    <a:pt x="18514" y="118577"/>
                  </a:lnTo>
                  <a:cubicBezTo>
                    <a:pt x="17013" y="119044"/>
                    <a:pt x="16012" y="120078"/>
                    <a:pt x="15212" y="121513"/>
                  </a:cubicBezTo>
                  <a:cubicBezTo>
                    <a:pt x="14811" y="120779"/>
                    <a:pt x="15412" y="120345"/>
                    <a:pt x="15412" y="119745"/>
                  </a:cubicBezTo>
                  <a:lnTo>
                    <a:pt x="15412" y="119745"/>
                  </a:lnTo>
                  <a:cubicBezTo>
                    <a:pt x="13677" y="120245"/>
                    <a:pt x="12910" y="121646"/>
                    <a:pt x="12109" y="123047"/>
                  </a:cubicBezTo>
                  <a:cubicBezTo>
                    <a:pt x="11442" y="122246"/>
                    <a:pt x="12109" y="121679"/>
                    <a:pt x="12109" y="121012"/>
                  </a:cubicBezTo>
                  <a:lnTo>
                    <a:pt x="12109" y="121012"/>
                  </a:lnTo>
                  <a:cubicBezTo>
                    <a:pt x="10842" y="121679"/>
                    <a:pt x="9841" y="122780"/>
                    <a:pt x="9274" y="124081"/>
                  </a:cubicBezTo>
                  <a:lnTo>
                    <a:pt x="9274" y="122914"/>
                  </a:lnTo>
                  <a:cubicBezTo>
                    <a:pt x="8707" y="123047"/>
                    <a:pt x="8173" y="123514"/>
                    <a:pt x="7773" y="124415"/>
                  </a:cubicBezTo>
                  <a:cubicBezTo>
                    <a:pt x="7473" y="125115"/>
                    <a:pt x="7206" y="125849"/>
                    <a:pt x="7006" y="126616"/>
                  </a:cubicBezTo>
                  <a:lnTo>
                    <a:pt x="6472" y="125482"/>
                  </a:lnTo>
                  <a:cubicBezTo>
                    <a:pt x="5471" y="126349"/>
                    <a:pt x="5972" y="127684"/>
                    <a:pt x="5338" y="128818"/>
                  </a:cubicBezTo>
                  <a:lnTo>
                    <a:pt x="4604" y="127417"/>
                  </a:lnTo>
                  <a:cubicBezTo>
                    <a:pt x="3903" y="128351"/>
                    <a:pt x="4471" y="129285"/>
                    <a:pt x="4437" y="130186"/>
                  </a:cubicBezTo>
                  <a:cubicBezTo>
                    <a:pt x="4405" y="130188"/>
                    <a:pt x="4375" y="130189"/>
                    <a:pt x="4345" y="130189"/>
                  </a:cubicBezTo>
                  <a:cubicBezTo>
                    <a:pt x="3576" y="130189"/>
                    <a:pt x="3653" y="129373"/>
                    <a:pt x="3203" y="129051"/>
                  </a:cubicBezTo>
                  <a:cubicBezTo>
                    <a:pt x="2469" y="129719"/>
                    <a:pt x="2836" y="130719"/>
                    <a:pt x="2436" y="131453"/>
                  </a:cubicBezTo>
                  <a:cubicBezTo>
                    <a:pt x="2035" y="131019"/>
                    <a:pt x="1969" y="130352"/>
                    <a:pt x="2269" y="129852"/>
                  </a:cubicBezTo>
                  <a:cubicBezTo>
                    <a:pt x="2603" y="129085"/>
                    <a:pt x="3003" y="128418"/>
                    <a:pt x="3503" y="127784"/>
                  </a:cubicBezTo>
                  <a:cubicBezTo>
                    <a:pt x="4671" y="126349"/>
                    <a:pt x="5938" y="125015"/>
                    <a:pt x="7139" y="123614"/>
                  </a:cubicBezTo>
                  <a:cubicBezTo>
                    <a:pt x="8273" y="122213"/>
                    <a:pt x="9774" y="121146"/>
                    <a:pt x="11442" y="120445"/>
                  </a:cubicBezTo>
                  <a:cubicBezTo>
                    <a:pt x="13577" y="119578"/>
                    <a:pt x="15712" y="118611"/>
                    <a:pt x="17813" y="117710"/>
                  </a:cubicBezTo>
                  <a:cubicBezTo>
                    <a:pt x="19010" y="117197"/>
                    <a:pt x="20240" y="116900"/>
                    <a:pt x="21465" y="116900"/>
                  </a:cubicBezTo>
                  <a:close/>
                  <a:moveTo>
                    <a:pt x="117370" y="116638"/>
                  </a:moveTo>
                  <a:cubicBezTo>
                    <a:pt x="117482" y="116638"/>
                    <a:pt x="117597" y="116668"/>
                    <a:pt x="117718" y="116743"/>
                  </a:cubicBezTo>
                  <a:cubicBezTo>
                    <a:pt x="118118" y="117076"/>
                    <a:pt x="118185" y="117677"/>
                    <a:pt x="117851" y="118077"/>
                  </a:cubicBezTo>
                  <a:cubicBezTo>
                    <a:pt x="117251" y="118977"/>
                    <a:pt x="116584" y="119845"/>
                    <a:pt x="115917" y="120712"/>
                  </a:cubicBezTo>
                  <a:cubicBezTo>
                    <a:pt x="115783" y="120912"/>
                    <a:pt x="115617" y="121112"/>
                    <a:pt x="115350" y="121413"/>
                  </a:cubicBezTo>
                  <a:cubicBezTo>
                    <a:pt x="116050" y="121579"/>
                    <a:pt x="116784" y="121513"/>
                    <a:pt x="117151" y="122280"/>
                  </a:cubicBezTo>
                  <a:cubicBezTo>
                    <a:pt x="116828" y="122409"/>
                    <a:pt x="116491" y="122483"/>
                    <a:pt x="116158" y="122483"/>
                  </a:cubicBezTo>
                  <a:cubicBezTo>
                    <a:pt x="115975" y="122483"/>
                    <a:pt x="115794" y="122461"/>
                    <a:pt x="115617" y="122413"/>
                  </a:cubicBezTo>
                  <a:cubicBezTo>
                    <a:pt x="115466" y="122400"/>
                    <a:pt x="115318" y="122393"/>
                    <a:pt x="115173" y="122393"/>
                  </a:cubicBezTo>
                  <a:cubicBezTo>
                    <a:pt x="113903" y="122393"/>
                    <a:pt x="112835" y="122903"/>
                    <a:pt x="111847" y="123681"/>
                  </a:cubicBezTo>
                  <a:cubicBezTo>
                    <a:pt x="111747" y="123781"/>
                    <a:pt x="111680" y="123914"/>
                    <a:pt x="111614" y="124048"/>
                  </a:cubicBezTo>
                  <a:cubicBezTo>
                    <a:pt x="112414" y="124215"/>
                    <a:pt x="113348" y="123981"/>
                    <a:pt x="113715" y="125082"/>
                  </a:cubicBezTo>
                  <a:cubicBezTo>
                    <a:pt x="113482" y="125099"/>
                    <a:pt x="113240" y="125107"/>
                    <a:pt x="112998" y="125107"/>
                  </a:cubicBezTo>
                  <a:cubicBezTo>
                    <a:pt x="112756" y="125107"/>
                    <a:pt x="112514" y="125099"/>
                    <a:pt x="112281" y="125082"/>
                  </a:cubicBezTo>
                  <a:cubicBezTo>
                    <a:pt x="112146" y="125069"/>
                    <a:pt x="112011" y="125063"/>
                    <a:pt x="111877" y="125063"/>
                  </a:cubicBezTo>
                  <a:cubicBezTo>
                    <a:pt x="110947" y="125063"/>
                    <a:pt x="110036" y="125362"/>
                    <a:pt x="109279" y="125916"/>
                  </a:cubicBezTo>
                  <a:cubicBezTo>
                    <a:pt x="108745" y="126249"/>
                    <a:pt x="108678" y="126383"/>
                    <a:pt x="108678" y="127050"/>
                  </a:cubicBezTo>
                  <a:cubicBezTo>
                    <a:pt x="108837" y="127050"/>
                    <a:pt x="109000" y="127044"/>
                    <a:pt x="109164" y="127044"/>
                  </a:cubicBezTo>
                  <a:cubicBezTo>
                    <a:pt x="109757" y="127044"/>
                    <a:pt x="110354" y="127126"/>
                    <a:pt x="110746" y="127884"/>
                  </a:cubicBezTo>
                  <a:cubicBezTo>
                    <a:pt x="108945" y="128017"/>
                    <a:pt x="107444" y="128484"/>
                    <a:pt x="107144" y="130552"/>
                  </a:cubicBezTo>
                  <a:cubicBezTo>
                    <a:pt x="107616" y="130488"/>
                    <a:pt x="108060" y="130203"/>
                    <a:pt x="108539" y="130203"/>
                  </a:cubicBezTo>
                  <a:cubicBezTo>
                    <a:pt x="108805" y="130203"/>
                    <a:pt x="109081" y="130291"/>
                    <a:pt x="109379" y="130552"/>
                  </a:cubicBezTo>
                  <a:cubicBezTo>
                    <a:pt x="108145" y="131320"/>
                    <a:pt x="107144" y="132420"/>
                    <a:pt x="106477" y="133721"/>
                  </a:cubicBezTo>
                  <a:cubicBezTo>
                    <a:pt x="107010" y="133655"/>
                    <a:pt x="107311" y="133588"/>
                    <a:pt x="107711" y="133555"/>
                  </a:cubicBezTo>
                  <a:cubicBezTo>
                    <a:pt x="107753" y="133551"/>
                    <a:pt x="107793" y="133550"/>
                    <a:pt x="107833" y="133550"/>
                  </a:cubicBezTo>
                  <a:cubicBezTo>
                    <a:pt x="108207" y="133550"/>
                    <a:pt x="108491" y="133696"/>
                    <a:pt x="108612" y="134088"/>
                  </a:cubicBezTo>
                  <a:cubicBezTo>
                    <a:pt x="107911" y="134288"/>
                    <a:pt x="107211" y="134555"/>
                    <a:pt x="106577" y="134856"/>
                  </a:cubicBezTo>
                  <a:cubicBezTo>
                    <a:pt x="105943" y="135289"/>
                    <a:pt x="105409" y="135856"/>
                    <a:pt x="105076" y="136557"/>
                  </a:cubicBezTo>
                  <a:cubicBezTo>
                    <a:pt x="105177" y="136557"/>
                    <a:pt x="105278" y="136555"/>
                    <a:pt x="105378" y="136555"/>
                  </a:cubicBezTo>
                  <a:cubicBezTo>
                    <a:pt x="106006" y="136555"/>
                    <a:pt x="106599" y="136605"/>
                    <a:pt x="106944" y="137324"/>
                  </a:cubicBezTo>
                  <a:cubicBezTo>
                    <a:pt x="105309" y="137491"/>
                    <a:pt x="103741" y="137658"/>
                    <a:pt x="102374" y="138692"/>
                  </a:cubicBezTo>
                  <a:cubicBezTo>
                    <a:pt x="102974" y="139125"/>
                    <a:pt x="103808" y="139292"/>
                    <a:pt x="103775" y="140226"/>
                  </a:cubicBezTo>
                  <a:cubicBezTo>
                    <a:pt x="103641" y="140304"/>
                    <a:pt x="103515" y="140334"/>
                    <a:pt x="103393" y="140334"/>
                  </a:cubicBezTo>
                  <a:cubicBezTo>
                    <a:pt x="103148" y="140334"/>
                    <a:pt x="102919" y="140215"/>
                    <a:pt x="102674" y="140126"/>
                  </a:cubicBezTo>
                  <a:cubicBezTo>
                    <a:pt x="101907" y="139801"/>
                    <a:pt x="101091" y="139621"/>
                    <a:pt x="100261" y="139621"/>
                  </a:cubicBezTo>
                  <a:cubicBezTo>
                    <a:pt x="99900" y="139621"/>
                    <a:pt x="99536" y="139655"/>
                    <a:pt x="99171" y="139726"/>
                  </a:cubicBezTo>
                  <a:cubicBezTo>
                    <a:pt x="98938" y="139792"/>
                    <a:pt x="98704" y="139859"/>
                    <a:pt x="98471" y="139959"/>
                  </a:cubicBezTo>
                  <a:cubicBezTo>
                    <a:pt x="99205" y="140593"/>
                    <a:pt x="100272" y="140793"/>
                    <a:pt x="100172" y="142094"/>
                  </a:cubicBezTo>
                  <a:cubicBezTo>
                    <a:pt x="99672" y="141760"/>
                    <a:pt x="99138" y="141460"/>
                    <a:pt x="98571" y="141193"/>
                  </a:cubicBezTo>
                  <a:cubicBezTo>
                    <a:pt x="98004" y="140960"/>
                    <a:pt x="97437" y="140793"/>
                    <a:pt x="96836" y="140660"/>
                  </a:cubicBezTo>
                  <a:cubicBezTo>
                    <a:pt x="96236" y="140526"/>
                    <a:pt x="95636" y="140493"/>
                    <a:pt x="94902" y="140359"/>
                  </a:cubicBezTo>
                  <a:lnTo>
                    <a:pt x="94902" y="140359"/>
                  </a:lnTo>
                  <a:cubicBezTo>
                    <a:pt x="95302" y="141193"/>
                    <a:pt x="96236" y="141794"/>
                    <a:pt x="95435" y="142795"/>
                  </a:cubicBezTo>
                  <a:cubicBezTo>
                    <a:pt x="94668" y="142394"/>
                    <a:pt x="94468" y="141594"/>
                    <a:pt x="93934" y="141060"/>
                  </a:cubicBezTo>
                  <a:cubicBezTo>
                    <a:pt x="93367" y="140560"/>
                    <a:pt x="92800" y="140093"/>
                    <a:pt x="92100" y="139492"/>
                  </a:cubicBezTo>
                  <a:lnTo>
                    <a:pt x="92100" y="139492"/>
                  </a:lnTo>
                  <a:cubicBezTo>
                    <a:pt x="91933" y="140393"/>
                    <a:pt x="92500" y="141193"/>
                    <a:pt x="91866" y="141861"/>
                  </a:cubicBezTo>
                  <a:cubicBezTo>
                    <a:pt x="91366" y="141794"/>
                    <a:pt x="91299" y="141360"/>
                    <a:pt x="91166" y="141027"/>
                  </a:cubicBezTo>
                  <a:cubicBezTo>
                    <a:pt x="90799" y="140093"/>
                    <a:pt x="90232" y="139259"/>
                    <a:pt x="89498" y="138558"/>
                  </a:cubicBezTo>
                  <a:cubicBezTo>
                    <a:pt x="89398" y="138491"/>
                    <a:pt x="89298" y="138425"/>
                    <a:pt x="89164" y="138358"/>
                  </a:cubicBezTo>
                  <a:lnTo>
                    <a:pt x="89164" y="138358"/>
                  </a:lnTo>
                  <a:lnTo>
                    <a:pt x="89264" y="140626"/>
                  </a:lnTo>
                  <a:cubicBezTo>
                    <a:pt x="88697" y="140560"/>
                    <a:pt x="88230" y="140126"/>
                    <a:pt x="88097" y="139559"/>
                  </a:cubicBezTo>
                  <a:cubicBezTo>
                    <a:pt x="87930" y="139025"/>
                    <a:pt x="87863" y="138525"/>
                    <a:pt x="87730" y="137958"/>
                  </a:cubicBezTo>
                  <a:cubicBezTo>
                    <a:pt x="87563" y="137391"/>
                    <a:pt x="87396" y="136857"/>
                    <a:pt x="86696" y="136657"/>
                  </a:cubicBezTo>
                  <a:lnTo>
                    <a:pt x="86696" y="136657"/>
                  </a:lnTo>
                  <a:cubicBezTo>
                    <a:pt x="86162" y="137224"/>
                    <a:pt x="86896" y="138058"/>
                    <a:pt x="86262" y="138558"/>
                  </a:cubicBezTo>
                  <a:cubicBezTo>
                    <a:pt x="85695" y="138525"/>
                    <a:pt x="85528" y="138091"/>
                    <a:pt x="85395" y="137658"/>
                  </a:cubicBezTo>
                  <a:cubicBezTo>
                    <a:pt x="85228" y="137157"/>
                    <a:pt x="85161" y="136590"/>
                    <a:pt x="84961" y="136090"/>
                  </a:cubicBezTo>
                  <a:cubicBezTo>
                    <a:pt x="84761" y="135656"/>
                    <a:pt x="84528" y="135256"/>
                    <a:pt x="84227" y="134856"/>
                  </a:cubicBezTo>
                  <a:cubicBezTo>
                    <a:pt x="84131" y="134783"/>
                    <a:pt x="84000" y="134729"/>
                    <a:pt x="83872" y="134729"/>
                  </a:cubicBezTo>
                  <a:cubicBezTo>
                    <a:pt x="83823" y="134729"/>
                    <a:pt x="83774" y="134737"/>
                    <a:pt x="83727" y="134755"/>
                  </a:cubicBezTo>
                  <a:cubicBezTo>
                    <a:pt x="83594" y="134822"/>
                    <a:pt x="83560" y="135056"/>
                    <a:pt x="83560" y="135222"/>
                  </a:cubicBezTo>
                  <a:cubicBezTo>
                    <a:pt x="83560" y="135623"/>
                    <a:pt x="83627" y="136023"/>
                    <a:pt x="83660" y="136490"/>
                  </a:cubicBezTo>
                  <a:cubicBezTo>
                    <a:pt x="83027" y="136423"/>
                    <a:pt x="82927" y="135990"/>
                    <a:pt x="82726" y="135689"/>
                  </a:cubicBezTo>
                  <a:cubicBezTo>
                    <a:pt x="82426" y="135122"/>
                    <a:pt x="82059" y="134589"/>
                    <a:pt x="81659" y="134088"/>
                  </a:cubicBezTo>
                  <a:cubicBezTo>
                    <a:pt x="81325" y="133788"/>
                    <a:pt x="80958" y="133555"/>
                    <a:pt x="80525" y="133421"/>
                  </a:cubicBezTo>
                  <a:cubicBezTo>
                    <a:pt x="80486" y="133416"/>
                    <a:pt x="80446" y="133413"/>
                    <a:pt x="80406" y="133413"/>
                  </a:cubicBezTo>
                  <a:cubicBezTo>
                    <a:pt x="80205" y="133413"/>
                    <a:pt x="79997" y="133482"/>
                    <a:pt x="79858" y="133621"/>
                  </a:cubicBezTo>
                  <a:cubicBezTo>
                    <a:pt x="79758" y="133721"/>
                    <a:pt x="79858" y="134055"/>
                    <a:pt x="79924" y="134222"/>
                  </a:cubicBezTo>
                  <a:cubicBezTo>
                    <a:pt x="80058" y="134522"/>
                    <a:pt x="80225" y="134822"/>
                    <a:pt x="80391" y="135089"/>
                  </a:cubicBezTo>
                  <a:cubicBezTo>
                    <a:pt x="80220" y="135089"/>
                    <a:pt x="80059" y="135111"/>
                    <a:pt x="79928" y="135111"/>
                  </a:cubicBezTo>
                  <a:cubicBezTo>
                    <a:pt x="79830" y="135111"/>
                    <a:pt x="79748" y="135099"/>
                    <a:pt x="79691" y="135056"/>
                  </a:cubicBezTo>
                  <a:cubicBezTo>
                    <a:pt x="78990" y="134655"/>
                    <a:pt x="78323" y="134222"/>
                    <a:pt x="77656" y="133788"/>
                  </a:cubicBezTo>
                  <a:cubicBezTo>
                    <a:pt x="77389" y="133588"/>
                    <a:pt x="77156" y="133388"/>
                    <a:pt x="76922" y="133154"/>
                  </a:cubicBezTo>
                  <a:lnTo>
                    <a:pt x="76922" y="133154"/>
                  </a:lnTo>
                  <a:cubicBezTo>
                    <a:pt x="76422" y="133788"/>
                    <a:pt x="77056" y="134389"/>
                    <a:pt x="76755" y="134956"/>
                  </a:cubicBezTo>
                  <a:cubicBezTo>
                    <a:pt x="76222" y="134922"/>
                    <a:pt x="75788" y="134589"/>
                    <a:pt x="75588" y="134122"/>
                  </a:cubicBezTo>
                  <a:cubicBezTo>
                    <a:pt x="75288" y="133421"/>
                    <a:pt x="75021" y="132754"/>
                    <a:pt x="74787" y="132054"/>
                  </a:cubicBezTo>
                  <a:cubicBezTo>
                    <a:pt x="74687" y="131787"/>
                    <a:pt x="74621" y="131486"/>
                    <a:pt x="74487" y="131120"/>
                  </a:cubicBezTo>
                  <a:cubicBezTo>
                    <a:pt x="73720" y="131553"/>
                    <a:pt x="73953" y="132387"/>
                    <a:pt x="73453" y="132887"/>
                  </a:cubicBezTo>
                  <a:cubicBezTo>
                    <a:pt x="73120" y="132521"/>
                    <a:pt x="72986" y="132020"/>
                    <a:pt x="73086" y="131520"/>
                  </a:cubicBezTo>
                  <a:cubicBezTo>
                    <a:pt x="73086" y="131086"/>
                    <a:pt x="73253" y="130586"/>
                    <a:pt x="73286" y="130186"/>
                  </a:cubicBezTo>
                  <a:cubicBezTo>
                    <a:pt x="73353" y="129785"/>
                    <a:pt x="73386" y="129385"/>
                    <a:pt x="73420" y="128985"/>
                  </a:cubicBezTo>
                  <a:cubicBezTo>
                    <a:pt x="73337" y="128957"/>
                    <a:pt x="73263" y="128945"/>
                    <a:pt x="73197" y="128945"/>
                  </a:cubicBezTo>
                  <a:cubicBezTo>
                    <a:pt x="72690" y="128945"/>
                    <a:pt x="72618" y="129658"/>
                    <a:pt x="72133" y="129658"/>
                  </a:cubicBezTo>
                  <a:cubicBezTo>
                    <a:pt x="72069" y="129658"/>
                    <a:pt x="71998" y="129646"/>
                    <a:pt x="71919" y="129618"/>
                  </a:cubicBezTo>
                  <a:cubicBezTo>
                    <a:pt x="71452" y="128418"/>
                    <a:pt x="72552" y="127283"/>
                    <a:pt x="72152" y="126149"/>
                  </a:cubicBezTo>
                  <a:cubicBezTo>
                    <a:pt x="72262" y="125961"/>
                    <a:pt x="72445" y="125869"/>
                    <a:pt x="72626" y="125869"/>
                  </a:cubicBezTo>
                  <a:cubicBezTo>
                    <a:pt x="72830" y="125869"/>
                    <a:pt x="73031" y="125986"/>
                    <a:pt x="73120" y="126216"/>
                  </a:cubicBezTo>
                  <a:cubicBezTo>
                    <a:pt x="73486" y="126783"/>
                    <a:pt x="73820" y="127350"/>
                    <a:pt x="74120" y="127984"/>
                  </a:cubicBezTo>
                  <a:cubicBezTo>
                    <a:pt x="74387" y="128584"/>
                    <a:pt x="74621" y="129218"/>
                    <a:pt x="74887" y="129852"/>
                  </a:cubicBezTo>
                  <a:cubicBezTo>
                    <a:pt x="75421" y="131120"/>
                    <a:pt x="76589" y="132054"/>
                    <a:pt x="77956" y="132220"/>
                  </a:cubicBezTo>
                  <a:cubicBezTo>
                    <a:pt x="78623" y="132320"/>
                    <a:pt x="79291" y="132454"/>
                    <a:pt x="79991" y="132521"/>
                  </a:cubicBezTo>
                  <a:cubicBezTo>
                    <a:pt x="82159" y="132787"/>
                    <a:pt x="84227" y="133655"/>
                    <a:pt x="85962" y="135022"/>
                  </a:cubicBezTo>
                  <a:cubicBezTo>
                    <a:pt x="87263" y="135990"/>
                    <a:pt x="88564" y="136924"/>
                    <a:pt x="89932" y="137758"/>
                  </a:cubicBezTo>
                  <a:cubicBezTo>
                    <a:pt x="91865" y="138942"/>
                    <a:pt x="94079" y="139566"/>
                    <a:pt x="96319" y="139566"/>
                  </a:cubicBezTo>
                  <a:cubicBezTo>
                    <a:pt x="97171" y="139566"/>
                    <a:pt x="98026" y="139476"/>
                    <a:pt x="98871" y="139292"/>
                  </a:cubicBezTo>
                  <a:cubicBezTo>
                    <a:pt x="102707" y="138558"/>
                    <a:pt x="105276" y="135990"/>
                    <a:pt x="106076" y="132120"/>
                  </a:cubicBezTo>
                  <a:cubicBezTo>
                    <a:pt x="106277" y="131053"/>
                    <a:pt x="106543" y="130019"/>
                    <a:pt x="106677" y="128985"/>
                  </a:cubicBezTo>
                  <a:cubicBezTo>
                    <a:pt x="106977" y="126916"/>
                    <a:pt x="108178" y="125048"/>
                    <a:pt x="109946" y="123948"/>
                  </a:cubicBezTo>
                  <a:cubicBezTo>
                    <a:pt x="111347" y="122980"/>
                    <a:pt x="112714" y="121946"/>
                    <a:pt x="114082" y="120912"/>
                  </a:cubicBezTo>
                  <a:cubicBezTo>
                    <a:pt x="114683" y="120479"/>
                    <a:pt x="115250" y="119945"/>
                    <a:pt x="115817" y="119444"/>
                  </a:cubicBezTo>
                  <a:lnTo>
                    <a:pt x="115650" y="119211"/>
                  </a:lnTo>
                  <a:lnTo>
                    <a:pt x="110746" y="122580"/>
                  </a:lnTo>
                  <a:cubicBezTo>
                    <a:pt x="110246" y="122914"/>
                    <a:pt x="109746" y="123281"/>
                    <a:pt x="109245" y="123647"/>
                  </a:cubicBezTo>
                  <a:cubicBezTo>
                    <a:pt x="107177" y="125082"/>
                    <a:pt x="106176" y="127117"/>
                    <a:pt x="105843" y="129585"/>
                  </a:cubicBezTo>
                  <a:cubicBezTo>
                    <a:pt x="105676" y="130619"/>
                    <a:pt x="105476" y="131653"/>
                    <a:pt x="105209" y="132687"/>
                  </a:cubicBezTo>
                  <a:cubicBezTo>
                    <a:pt x="104275" y="136457"/>
                    <a:pt x="101240" y="138291"/>
                    <a:pt x="98237" y="138792"/>
                  </a:cubicBezTo>
                  <a:cubicBezTo>
                    <a:pt x="97575" y="138898"/>
                    <a:pt x="96930" y="138949"/>
                    <a:pt x="96300" y="138949"/>
                  </a:cubicBezTo>
                  <a:cubicBezTo>
                    <a:pt x="93374" y="138949"/>
                    <a:pt x="90773" y="137852"/>
                    <a:pt x="88330" y="136123"/>
                  </a:cubicBezTo>
                  <a:cubicBezTo>
                    <a:pt x="87396" y="135489"/>
                    <a:pt x="86496" y="134822"/>
                    <a:pt x="85562" y="134155"/>
                  </a:cubicBezTo>
                  <a:cubicBezTo>
                    <a:pt x="83827" y="132954"/>
                    <a:pt x="81826" y="132220"/>
                    <a:pt x="79724" y="131987"/>
                  </a:cubicBezTo>
                  <a:cubicBezTo>
                    <a:pt x="79024" y="131887"/>
                    <a:pt x="78323" y="131753"/>
                    <a:pt x="77656" y="131620"/>
                  </a:cubicBezTo>
                  <a:cubicBezTo>
                    <a:pt x="76755" y="131453"/>
                    <a:pt x="75988" y="130886"/>
                    <a:pt x="75555" y="130052"/>
                  </a:cubicBezTo>
                  <a:cubicBezTo>
                    <a:pt x="75288" y="129585"/>
                    <a:pt x="75054" y="129085"/>
                    <a:pt x="74854" y="128584"/>
                  </a:cubicBezTo>
                  <a:cubicBezTo>
                    <a:pt x="74420" y="127484"/>
                    <a:pt x="73987" y="126349"/>
                    <a:pt x="72953" y="125482"/>
                  </a:cubicBezTo>
                  <a:cubicBezTo>
                    <a:pt x="73041" y="125460"/>
                    <a:pt x="73122" y="125450"/>
                    <a:pt x="73196" y="125450"/>
                  </a:cubicBezTo>
                  <a:cubicBezTo>
                    <a:pt x="73677" y="125450"/>
                    <a:pt x="73873" y="125867"/>
                    <a:pt x="74220" y="125982"/>
                  </a:cubicBezTo>
                  <a:cubicBezTo>
                    <a:pt x="74621" y="126149"/>
                    <a:pt x="75054" y="126316"/>
                    <a:pt x="75455" y="126516"/>
                  </a:cubicBezTo>
                  <a:cubicBezTo>
                    <a:pt x="75855" y="126716"/>
                    <a:pt x="76222" y="126916"/>
                    <a:pt x="76589" y="127117"/>
                  </a:cubicBezTo>
                  <a:lnTo>
                    <a:pt x="76522" y="127350"/>
                  </a:lnTo>
                  <a:lnTo>
                    <a:pt x="75021" y="127017"/>
                  </a:lnTo>
                  <a:lnTo>
                    <a:pt x="75021" y="127017"/>
                  </a:lnTo>
                  <a:cubicBezTo>
                    <a:pt x="75088" y="127850"/>
                    <a:pt x="75655" y="128584"/>
                    <a:pt x="76455" y="128885"/>
                  </a:cubicBezTo>
                  <a:cubicBezTo>
                    <a:pt x="77156" y="129151"/>
                    <a:pt x="77923" y="129252"/>
                    <a:pt x="78690" y="129552"/>
                  </a:cubicBezTo>
                  <a:lnTo>
                    <a:pt x="76989" y="129819"/>
                  </a:lnTo>
                  <a:cubicBezTo>
                    <a:pt x="77356" y="130552"/>
                    <a:pt x="78056" y="131053"/>
                    <a:pt x="78890" y="131086"/>
                  </a:cubicBezTo>
                  <a:cubicBezTo>
                    <a:pt x="78997" y="131096"/>
                    <a:pt x="79104" y="131101"/>
                    <a:pt x="79211" y="131101"/>
                  </a:cubicBezTo>
                  <a:cubicBezTo>
                    <a:pt x="79837" y="131101"/>
                    <a:pt x="80455" y="130937"/>
                    <a:pt x="81025" y="130653"/>
                  </a:cubicBezTo>
                  <a:cubicBezTo>
                    <a:pt x="81379" y="130501"/>
                    <a:pt x="81714" y="130272"/>
                    <a:pt x="82175" y="130272"/>
                  </a:cubicBezTo>
                  <a:cubicBezTo>
                    <a:pt x="82322" y="130272"/>
                    <a:pt x="82482" y="130296"/>
                    <a:pt x="82660" y="130352"/>
                  </a:cubicBezTo>
                  <a:lnTo>
                    <a:pt x="81192" y="131653"/>
                  </a:lnTo>
                  <a:cubicBezTo>
                    <a:pt x="81592" y="131787"/>
                    <a:pt x="81993" y="131887"/>
                    <a:pt x="82393" y="131953"/>
                  </a:cubicBezTo>
                  <a:cubicBezTo>
                    <a:pt x="83127" y="131920"/>
                    <a:pt x="83861" y="131853"/>
                    <a:pt x="84594" y="131720"/>
                  </a:cubicBezTo>
                  <a:cubicBezTo>
                    <a:pt x="84736" y="131695"/>
                    <a:pt x="84880" y="131682"/>
                    <a:pt x="85024" y="131682"/>
                  </a:cubicBezTo>
                  <a:cubicBezTo>
                    <a:pt x="85455" y="131682"/>
                    <a:pt x="85887" y="131795"/>
                    <a:pt x="86262" y="132020"/>
                  </a:cubicBezTo>
                  <a:lnTo>
                    <a:pt x="84795" y="132521"/>
                  </a:lnTo>
                  <a:cubicBezTo>
                    <a:pt x="86196" y="133821"/>
                    <a:pt x="87863" y="134022"/>
                    <a:pt x="89531" y="134222"/>
                  </a:cubicBezTo>
                  <a:lnTo>
                    <a:pt x="89531" y="134455"/>
                  </a:lnTo>
                  <a:lnTo>
                    <a:pt x="88664" y="134522"/>
                  </a:lnTo>
                  <a:lnTo>
                    <a:pt x="87663" y="134522"/>
                  </a:lnTo>
                  <a:cubicBezTo>
                    <a:pt x="87797" y="134755"/>
                    <a:pt x="87930" y="134956"/>
                    <a:pt x="88097" y="135122"/>
                  </a:cubicBezTo>
                  <a:cubicBezTo>
                    <a:pt x="88772" y="135675"/>
                    <a:pt x="89611" y="135951"/>
                    <a:pt x="90459" y="135951"/>
                  </a:cubicBezTo>
                  <a:cubicBezTo>
                    <a:pt x="90993" y="135951"/>
                    <a:pt x="91530" y="135842"/>
                    <a:pt x="92033" y="135623"/>
                  </a:cubicBezTo>
                  <a:lnTo>
                    <a:pt x="93267" y="135122"/>
                  </a:lnTo>
                  <a:cubicBezTo>
                    <a:pt x="93375" y="135090"/>
                    <a:pt x="93479" y="135072"/>
                    <a:pt x="93574" y="135072"/>
                  </a:cubicBezTo>
                  <a:cubicBezTo>
                    <a:pt x="93774" y="135072"/>
                    <a:pt x="93933" y="135153"/>
                    <a:pt x="94001" y="135356"/>
                  </a:cubicBezTo>
                  <a:cubicBezTo>
                    <a:pt x="94101" y="135589"/>
                    <a:pt x="94068" y="135856"/>
                    <a:pt x="93934" y="136056"/>
                  </a:cubicBezTo>
                  <a:cubicBezTo>
                    <a:pt x="93567" y="136390"/>
                    <a:pt x="93201" y="136690"/>
                    <a:pt x="92834" y="136957"/>
                  </a:cubicBezTo>
                  <a:cubicBezTo>
                    <a:pt x="92667" y="137157"/>
                    <a:pt x="92500" y="137324"/>
                    <a:pt x="92367" y="137524"/>
                  </a:cubicBezTo>
                  <a:cubicBezTo>
                    <a:pt x="92533" y="137691"/>
                    <a:pt x="92734" y="137824"/>
                    <a:pt x="92934" y="137924"/>
                  </a:cubicBezTo>
                  <a:cubicBezTo>
                    <a:pt x="93168" y="138000"/>
                    <a:pt x="93412" y="138036"/>
                    <a:pt x="93659" y="138036"/>
                  </a:cubicBezTo>
                  <a:cubicBezTo>
                    <a:pt x="94609" y="138036"/>
                    <a:pt x="95608" y="137504"/>
                    <a:pt x="96269" y="136657"/>
                  </a:cubicBezTo>
                  <a:cubicBezTo>
                    <a:pt x="96503" y="136323"/>
                    <a:pt x="96736" y="136023"/>
                    <a:pt x="96970" y="135723"/>
                  </a:cubicBezTo>
                  <a:cubicBezTo>
                    <a:pt x="97070" y="135648"/>
                    <a:pt x="97264" y="135554"/>
                    <a:pt x="97397" y="135554"/>
                  </a:cubicBezTo>
                  <a:cubicBezTo>
                    <a:pt x="97441" y="135554"/>
                    <a:pt x="97479" y="135564"/>
                    <a:pt x="97504" y="135589"/>
                  </a:cubicBezTo>
                  <a:cubicBezTo>
                    <a:pt x="97670" y="135723"/>
                    <a:pt x="97737" y="135923"/>
                    <a:pt x="97704" y="136123"/>
                  </a:cubicBezTo>
                  <a:cubicBezTo>
                    <a:pt x="97604" y="136457"/>
                    <a:pt x="97437" y="136790"/>
                    <a:pt x="97237" y="137057"/>
                  </a:cubicBezTo>
                  <a:cubicBezTo>
                    <a:pt x="97037" y="137391"/>
                    <a:pt x="96803" y="137691"/>
                    <a:pt x="96603" y="138024"/>
                  </a:cubicBezTo>
                  <a:cubicBezTo>
                    <a:pt x="96868" y="138259"/>
                    <a:pt x="97127" y="138347"/>
                    <a:pt x="97374" y="138347"/>
                  </a:cubicBezTo>
                  <a:cubicBezTo>
                    <a:pt x="97655" y="138347"/>
                    <a:pt x="97922" y="138233"/>
                    <a:pt x="98171" y="138091"/>
                  </a:cubicBezTo>
                  <a:cubicBezTo>
                    <a:pt x="99138" y="137557"/>
                    <a:pt x="99839" y="136690"/>
                    <a:pt x="100139" y="135656"/>
                  </a:cubicBezTo>
                  <a:cubicBezTo>
                    <a:pt x="100272" y="135256"/>
                    <a:pt x="100472" y="134889"/>
                    <a:pt x="100673" y="134455"/>
                  </a:cubicBezTo>
                  <a:cubicBezTo>
                    <a:pt x="101206" y="134655"/>
                    <a:pt x="101173" y="134956"/>
                    <a:pt x="101073" y="135289"/>
                  </a:cubicBezTo>
                  <a:cubicBezTo>
                    <a:pt x="101006" y="135656"/>
                    <a:pt x="100806" y="135956"/>
                    <a:pt x="100739" y="136323"/>
                  </a:cubicBezTo>
                  <a:cubicBezTo>
                    <a:pt x="100739" y="136557"/>
                    <a:pt x="100806" y="136790"/>
                    <a:pt x="100939" y="136990"/>
                  </a:cubicBezTo>
                  <a:cubicBezTo>
                    <a:pt x="100974" y="137025"/>
                    <a:pt x="101038" y="137040"/>
                    <a:pt x="101114" y="137040"/>
                  </a:cubicBezTo>
                  <a:cubicBezTo>
                    <a:pt x="101256" y="137040"/>
                    <a:pt x="101443" y="136989"/>
                    <a:pt x="101573" y="136924"/>
                  </a:cubicBezTo>
                  <a:cubicBezTo>
                    <a:pt x="102340" y="136490"/>
                    <a:pt x="102807" y="135656"/>
                    <a:pt x="102841" y="134789"/>
                  </a:cubicBezTo>
                  <a:cubicBezTo>
                    <a:pt x="102874" y="134222"/>
                    <a:pt x="102841" y="133688"/>
                    <a:pt x="102741" y="133154"/>
                  </a:cubicBezTo>
                  <a:cubicBezTo>
                    <a:pt x="102607" y="132621"/>
                    <a:pt x="102607" y="132087"/>
                    <a:pt x="102741" y="131553"/>
                  </a:cubicBezTo>
                  <a:cubicBezTo>
                    <a:pt x="103541" y="131920"/>
                    <a:pt x="103541" y="132821"/>
                    <a:pt x="104142" y="133354"/>
                  </a:cubicBezTo>
                  <a:cubicBezTo>
                    <a:pt x="104876" y="132487"/>
                    <a:pt x="105109" y="131320"/>
                    <a:pt x="104876" y="130219"/>
                  </a:cubicBezTo>
                  <a:cubicBezTo>
                    <a:pt x="104609" y="129218"/>
                    <a:pt x="104042" y="128284"/>
                    <a:pt x="103608" y="127317"/>
                  </a:cubicBezTo>
                  <a:lnTo>
                    <a:pt x="103775" y="127217"/>
                  </a:lnTo>
                  <a:lnTo>
                    <a:pt x="104909" y="128518"/>
                  </a:lnTo>
                  <a:cubicBezTo>
                    <a:pt x="105309" y="128284"/>
                    <a:pt x="105543" y="127850"/>
                    <a:pt x="105509" y="127383"/>
                  </a:cubicBezTo>
                  <a:cubicBezTo>
                    <a:pt x="105543" y="126716"/>
                    <a:pt x="105476" y="126049"/>
                    <a:pt x="105443" y="125349"/>
                  </a:cubicBezTo>
                  <a:cubicBezTo>
                    <a:pt x="105409" y="124648"/>
                    <a:pt x="105109" y="123948"/>
                    <a:pt x="105509" y="123180"/>
                  </a:cubicBezTo>
                  <a:cubicBezTo>
                    <a:pt x="106176" y="123614"/>
                    <a:pt x="105976" y="124481"/>
                    <a:pt x="106477" y="124948"/>
                  </a:cubicBezTo>
                  <a:cubicBezTo>
                    <a:pt x="106944" y="124848"/>
                    <a:pt x="107311" y="124515"/>
                    <a:pt x="107477" y="124081"/>
                  </a:cubicBezTo>
                  <a:cubicBezTo>
                    <a:pt x="107844" y="123180"/>
                    <a:pt x="108145" y="122213"/>
                    <a:pt x="108478" y="121279"/>
                  </a:cubicBezTo>
                  <a:cubicBezTo>
                    <a:pt x="108678" y="120845"/>
                    <a:pt x="108612" y="120278"/>
                    <a:pt x="109245" y="119811"/>
                  </a:cubicBezTo>
                  <a:cubicBezTo>
                    <a:pt x="109279" y="120278"/>
                    <a:pt x="109345" y="120645"/>
                    <a:pt x="109345" y="120979"/>
                  </a:cubicBezTo>
                  <a:cubicBezTo>
                    <a:pt x="109312" y="121279"/>
                    <a:pt x="109312" y="121579"/>
                    <a:pt x="109345" y="121846"/>
                  </a:cubicBezTo>
                  <a:cubicBezTo>
                    <a:pt x="109345" y="122072"/>
                    <a:pt x="109529" y="122222"/>
                    <a:pt x="109721" y="122222"/>
                  </a:cubicBezTo>
                  <a:cubicBezTo>
                    <a:pt x="109812" y="122222"/>
                    <a:pt x="109904" y="122188"/>
                    <a:pt x="109979" y="122113"/>
                  </a:cubicBezTo>
                  <a:cubicBezTo>
                    <a:pt x="110313" y="121913"/>
                    <a:pt x="110580" y="121613"/>
                    <a:pt x="110780" y="121279"/>
                  </a:cubicBezTo>
                  <a:cubicBezTo>
                    <a:pt x="111213" y="120479"/>
                    <a:pt x="111580" y="119611"/>
                    <a:pt x="111981" y="118777"/>
                  </a:cubicBezTo>
                  <a:lnTo>
                    <a:pt x="112548" y="117543"/>
                  </a:lnTo>
                  <a:cubicBezTo>
                    <a:pt x="113048" y="117910"/>
                    <a:pt x="112915" y="118344"/>
                    <a:pt x="112881" y="118677"/>
                  </a:cubicBezTo>
                  <a:cubicBezTo>
                    <a:pt x="112848" y="118977"/>
                    <a:pt x="112714" y="119311"/>
                    <a:pt x="112681" y="119611"/>
                  </a:cubicBezTo>
                  <a:cubicBezTo>
                    <a:pt x="112648" y="119778"/>
                    <a:pt x="112681" y="120112"/>
                    <a:pt x="112748" y="120112"/>
                  </a:cubicBezTo>
                  <a:cubicBezTo>
                    <a:pt x="112821" y="120124"/>
                    <a:pt x="112899" y="120132"/>
                    <a:pt x="112976" y="120132"/>
                  </a:cubicBezTo>
                  <a:cubicBezTo>
                    <a:pt x="113110" y="120132"/>
                    <a:pt x="113243" y="120108"/>
                    <a:pt x="113348" y="120045"/>
                  </a:cubicBezTo>
                  <a:cubicBezTo>
                    <a:pt x="113849" y="119678"/>
                    <a:pt x="114316" y="119278"/>
                    <a:pt x="114749" y="118844"/>
                  </a:cubicBezTo>
                  <a:cubicBezTo>
                    <a:pt x="115250" y="118377"/>
                    <a:pt x="115717" y="117877"/>
                    <a:pt x="116184" y="117410"/>
                  </a:cubicBezTo>
                  <a:cubicBezTo>
                    <a:pt x="116317" y="117276"/>
                    <a:pt x="116450" y="117143"/>
                    <a:pt x="116584" y="117009"/>
                  </a:cubicBezTo>
                  <a:cubicBezTo>
                    <a:pt x="116825" y="116841"/>
                    <a:pt x="117082" y="116638"/>
                    <a:pt x="117370" y="116638"/>
                  </a:cubicBezTo>
                  <a:close/>
                  <a:moveTo>
                    <a:pt x="71539" y="0"/>
                  </a:moveTo>
                  <a:cubicBezTo>
                    <a:pt x="69249" y="0"/>
                    <a:pt x="66977" y="369"/>
                    <a:pt x="64780" y="1093"/>
                  </a:cubicBezTo>
                  <a:cubicBezTo>
                    <a:pt x="61178" y="2194"/>
                    <a:pt x="57909" y="4029"/>
                    <a:pt x="54740" y="5963"/>
                  </a:cubicBezTo>
                  <a:cubicBezTo>
                    <a:pt x="51938" y="7731"/>
                    <a:pt x="49069" y="9332"/>
                    <a:pt x="46134" y="10800"/>
                  </a:cubicBezTo>
                  <a:cubicBezTo>
                    <a:pt x="42331" y="12535"/>
                    <a:pt x="38461" y="14102"/>
                    <a:pt x="34492" y="15437"/>
                  </a:cubicBezTo>
                  <a:cubicBezTo>
                    <a:pt x="31823" y="16404"/>
                    <a:pt x="29155" y="17305"/>
                    <a:pt x="26653" y="18672"/>
                  </a:cubicBezTo>
                  <a:cubicBezTo>
                    <a:pt x="24985" y="19606"/>
                    <a:pt x="23351" y="20607"/>
                    <a:pt x="22116" y="22108"/>
                  </a:cubicBezTo>
                  <a:cubicBezTo>
                    <a:pt x="21283" y="22975"/>
                    <a:pt x="20715" y="24076"/>
                    <a:pt x="20449" y="25244"/>
                  </a:cubicBezTo>
                  <a:cubicBezTo>
                    <a:pt x="20082" y="27279"/>
                    <a:pt x="20949" y="28880"/>
                    <a:pt x="22383" y="30214"/>
                  </a:cubicBezTo>
                  <a:cubicBezTo>
                    <a:pt x="24285" y="31848"/>
                    <a:pt x="26453" y="33116"/>
                    <a:pt x="28788" y="33917"/>
                  </a:cubicBezTo>
                  <a:cubicBezTo>
                    <a:pt x="30289" y="34450"/>
                    <a:pt x="31790" y="35051"/>
                    <a:pt x="33391" y="35651"/>
                  </a:cubicBezTo>
                  <a:lnTo>
                    <a:pt x="32657" y="35985"/>
                  </a:lnTo>
                  <a:cubicBezTo>
                    <a:pt x="30522" y="36819"/>
                    <a:pt x="28521" y="37953"/>
                    <a:pt x="26686" y="39320"/>
                  </a:cubicBezTo>
                  <a:cubicBezTo>
                    <a:pt x="25819" y="39988"/>
                    <a:pt x="24952" y="40655"/>
                    <a:pt x="24085" y="41322"/>
                  </a:cubicBezTo>
                  <a:cubicBezTo>
                    <a:pt x="21750" y="43056"/>
                    <a:pt x="19248" y="44558"/>
                    <a:pt x="16646" y="45858"/>
                  </a:cubicBezTo>
                  <a:cubicBezTo>
                    <a:pt x="14578" y="46926"/>
                    <a:pt x="12576" y="48060"/>
                    <a:pt x="10875" y="49695"/>
                  </a:cubicBezTo>
                  <a:cubicBezTo>
                    <a:pt x="9741" y="50729"/>
                    <a:pt x="8940" y="52030"/>
                    <a:pt x="8540" y="53531"/>
                  </a:cubicBezTo>
                  <a:cubicBezTo>
                    <a:pt x="8006" y="55565"/>
                    <a:pt x="8407" y="57700"/>
                    <a:pt x="10642" y="58868"/>
                  </a:cubicBezTo>
                  <a:cubicBezTo>
                    <a:pt x="12043" y="59668"/>
                    <a:pt x="13510" y="60335"/>
                    <a:pt x="15011" y="60869"/>
                  </a:cubicBezTo>
                  <a:cubicBezTo>
                    <a:pt x="16646" y="61370"/>
                    <a:pt x="18314" y="61837"/>
                    <a:pt x="19882" y="62470"/>
                  </a:cubicBezTo>
                  <a:cubicBezTo>
                    <a:pt x="22383" y="63438"/>
                    <a:pt x="24952" y="64172"/>
                    <a:pt x="27587" y="64605"/>
                  </a:cubicBezTo>
                  <a:cubicBezTo>
                    <a:pt x="29822" y="64972"/>
                    <a:pt x="32024" y="65372"/>
                    <a:pt x="34325" y="65372"/>
                  </a:cubicBezTo>
                  <a:cubicBezTo>
                    <a:pt x="35726" y="65372"/>
                    <a:pt x="37127" y="65473"/>
                    <a:pt x="38562" y="65539"/>
                  </a:cubicBezTo>
                  <a:cubicBezTo>
                    <a:pt x="38595" y="65673"/>
                    <a:pt x="38628" y="65839"/>
                    <a:pt x="38628" y="66006"/>
                  </a:cubicBezTo>
                  <a:cubicBezTo>
                    <a:pt x="38428" y="68808"/>
                    <a:pt x="38862" y="71577"/>
                    <a:pt x="39362" y="74346"/>
                  </a:cubicBezTo>
                  <a:cubicBezTo>
                    <a:pt x="39529" y="75146"/>
                    <a:pt x="39562" y="75980"/>
                    <a:pt x="39662" y="76947"/>
                  </a:cubicBezTo>
                  <a:cubicBezTo>
                    <a:pt x="38928" y="76614"/>
                    <a:pt x="38361" y="76380"/>
                    <a:pt x="37828" y="76147"/>
                  </a:cubicBezTo>
                  <a:cubicBezTo>
                    <a:pt x="36786" y="75626"/>
                    <a:pt x="35664" y="75373"/>
                    <a:pt x="34552" y="75373"/>
                  </a:cubicBezTo>
                  <a:cubicBezTo>
                    <a:pt x="32601" y="75373"/>
                    <a:pt x="30678" y="76149"/>
                    <a:pt x="29255" y="77615"/>
                  </a:cubicBezTo>
                  <a:cubicBezTo>
                    <a:pt x="28388" y="78515"/>
                    <a:pt x="27420" y="79316"/>
                    <a:pt x="26353" y="79950"/>
                  </a:cubicBezTo>
                  <a:cubicBezTo>
                    <a:pt x="24318" y="81217"/>
                    <a:pt x="22483" y="82785"/>
                    <a:pt x="20916" y="84586"/>
                  </a:cubicBezTo>
                  <a:cubicBezTo>
                    <a:pt x="19515" y="86187"/>
                    <a:pt x="17947" y="87622"/>
                    <a:pt x="16212" y="88856"/>
                  </a:cubicBezTo>
                  <a:cubicBezTo>
                    <a:pt x="15145" y="89656"/>
                    <a:pt x="14077" y="90524"/>
                    <a:pt x="13043" y="91424"/>
                  </a:cubicBezTo>
                  <a:cubicBezTo>
                    <a:pt x="12043" y="92292"/>
                    <a:pt x="11242" y="93392"/>
                    <a:pt x="10742" y="94593"/>
                  </a:cubicBezTo>
                  <a:cubicBezTo>
                    <a:pt x="9774" y="96895"/>
                    <a:pt x="10475" y="98796"/>
                    <a:pt x="12643" y="99997"/>
                  </a:cubicBezTo>
                  <a:cubicBezTo>
                    <a:pt x="13610" y="100498"/>
                    <a:pt x="14711" y="100764"/>
                    <a:pt x="15812" y="100764"/>
                  </a:cubicBezTo>
                  <a:cubicBezTo>
                    <a:pt x="17947" y="100798"/>
                    <a:pt x="20048" y="101298"/>
                    <a:pt x="21950" y="102232"/>
                  </a:cubicBezTo>
                  <a:cubicBezTo>
                    <a:pt x="23084" y="102766"/>
                    <a:pt x="24351" y="103066"/>
                    <a:pt x="25586" y="103133"/>
                  </a:cubicBezTo>
                  <a:cubicBezTo>
                    <a:pt x="25852" y="103133"/>
                    <a:pt x="26119" y="103200"/>
                    <a:pt x="26353" y="103200"/>
                  </a:cubicBezTo>
                  <a:cubicBezTo>
                    <a:pt x="27984" y="103299"/>
                    <a:pt x="29604" y="103565"/>
                    <a:pt x="31247" y="103565"/>
                  </a:cubicBezTo>
                  <a:cubicBezTo>
                    <a:pt x="32359" y="103565"/>
                    <a:pt x="33481" y="103443"/>
                    <a:pt x="34625" y="103066"/>
                  </a:cubicBezTo>
                  <a:lnTo>
                    <a:pt x="34625" y="104300"/>
                  </a:lnTo>
                  <a:cubicBezTo>
                    <a:pt x="34625" y="106335"/>
                    <a:pt x="35126" y="108337"/>
                    <a:pt x="36060" y="110171"/>
                  </a:cubicBezTo>
                  <a:cubicBezTo>
                    <a:pt x="37127" y="112073"/>
                    <a:pt x="38195" y="114007"/>
                    <a:pt x="39229" y="115909"/>
                  </a:cubicBezTo>
                  <a:cubicBezTo>
                    <a:pt x="40263" y="117977"/>
                    <a:pt x="42298" y="119344"/>
                    <a:pt x="44599" y="119578"/>
                  </a:cubicBezTo>
                  <a:cubicBezTo>
                    <a:pt x="45033" y="119645"/>
                    <a:pt x="45466" y="119745"/>
                    <a:pt x="45833" y="119811"/>
                  </a:cubicBezTo>
                  <a:lnTo>
                    <a:pt x="44599" y="120445"/>
                  </a:lnTo>
                  <a:cubicBezTo>
                    <a:pt x="44577" y="120534"/>
                    <a:pt x="44525" y="120564"/>
                    <a:pt x="44473" y="120564"/>
                  </a:cubicBezTo>
                  <a:cubicBezTo>
                    <a:pt x="44447" y="120564"/>
                    <a:pt x="44421" y="120556"/>
                    <a:pt x="44399" y="120545"/>
                  </a:cubicBezTo>
                  <a:cubicBezTo>
                    <a:pt x="43965" y="120412"/>
                    <a:pt x="43498" y="120245"/>
                    <a:pt x="43098" y="120145"/>
                  </a:cubicBezTo>
                  <a:cubicBezTo>
                    <a:pt x="42933" y="120104"/>
                    <a:pt x="42756" y="120075"/>
                    <a:pt x="42581" y="120075"/>
                  </a:cubicBezTo>
                  <a:cubicBezTo>
                    <a:pt x="42473" y="120075"/>
                    <a:pt x="42366" y="120086"/>
                    <a:pt x="42264" y="120112"/>
                  </a:cubicBezTo>
                  <a:cubicBezTo>
                    <a:pt x="42164" y="120145"/>
                    <a:pt x="42164" y="120512"/>
                    <a:pt x="42064" y="120845"/>
                  </a:cubicBezTo>
                  <a:cubicBezTo>
                    <a:pt x="41530" y="120545"/>
                    <a:pt x="41097" y="120245"/>
                    <a:pt x="40596" y="120012"/>
                  </a:cubicBezTo>
                  <a:cubicBezTo>
                    <a:pt x="40341" y="119870"/>
                    <a:pt x="40014" y="119656"/>
                    <a:pt x="39799" y="119656"/>
                  </a:cubicBezTo>
                  <a:cubicBezTo>
                    <a:pt x="39761" y="119656"/>
                    <a:pt x="39726" y="119663"/>
                    <a:pt x="39696" y="119678"/>
                  </a:cubicBezTo>
                  <a:cubicBezTo>
                    <a:pt x="39195" y="119878"/>
                    <a:pt x="39529" y="120345"/>
                    <a:pt x="39562" y="120712"/>
                  </a:cubicBezTo>
                  <a:cubicBezTo>
                    <a:pt x="39562" y="120745"/>
                    <a:pt x="39529" y="120812"/>
                    <a:pt x="39429" y="121012"/>
                  </a:cubicBezTo>
                  <a:cubicBezTo>
                    <a:pt x="39029" y="120612"/>
                    <a:pt x="38595" y="120278"/>
                    <a:pt x="38228" y="119878"/>
                  </a:cubicBezTo>
                  <a:cubicBezTo>
                    <a:pt x="38028" y="119678"/>
                    <a:pt x="37894" y="119411"/>
                    <a:pt x="37694" y="119211"/>
                  </a:cubicBezTo>
                  <a:cubicBezTo>
                    <a:pt x="37530" y="119046"/>
                    <a:pt x="37371" y="118966"/>
                    <a:pt x="37229" y="118966"/>
                  </a:cubicBezTo>
                  <a:cubicBezTo>
                    <a:pt x="37026" y="118966"/>
                    <a:pt x="36858" y="119130"/>
                    <a:pt x="36760" y="119444"/>
                  </a:cubicBezTo>
                  <a:cubicBezTo>
                    <a:pt x="36727" y="119711"/>
                    <a:pt x="36694" y="119978"/>
                    <a:pt x="36660" y="120278"/>
                  </a:cubicBezTo>
                  <a:cubicBezTo>
                    <a:pt x="36527" y="120145"/>
                    <a:pt x="36360" y="120045"/>
                    <a:pt x="36227" y="119911"/>
                  </a:cubicBezTo>
                  <a:cubicBezTo>
                    <a:pt x="35793" y="119444"/>
                    <a:pt x="35393" y="118944"/>
                    <a:pt x="34926" y="118477"/>
                  </a:cubicBezTo>
                  <a:cubicBezTo>
                    <a:pt x="34815" y="118367"/>
                    <a:pt x="34636" y="118302"/>
                    <a:pt x="34464" y="118302"/>
                  </a:cubicBezTo>
                  <a:cubicBezTo>
                    <a:pt x="34428" y="118302"/>
                    <a:pt x="34393" y="118305"/>
                    <a:pt x="34359" y="118310"/>
                  </a:cubicBezTo>
                  <a:cubicBezTo>
                    <a:pt x="34225" y="118310"/>
                    <a:pt x="34125" y="118577"/>
                    <a:pt x="34092" y="118777"/>
                  </a:cubicBezTo>
                  <a:cubicBezTo>
                    <a:pt x="34058" y="119078"/>
                    <a:pt x="34058" y="119411"/>
                    <a:pt x="34092" y="119745"/>
                  </a:cubicBezTo>
                  <a:lnTo>
                    <a:pt x="33858" y="119811"/>
                  </a:lnTo>
                  <a:cubicBezTo>
                    <a:pt x="33391" y="119278"/>
                    <a:pt x="32924" y="118744"/>
                    <a:pt x="32491" y="118144"/>
                  </a:cubicBezTo>
                  <a:cubicBezTo>
                    <a:pt x="32257" y="117843"/>
                    <a:pt x="32090" y="117476"/>
                    <a:pt x="31857" y="117176"/>
                  </a:cubicBezTo>
                  <a:cubicBezTo>
                    <a:pt x="31690" y="116976"/>
                    <a:pt x="31490" y="116876"/>
                    <a:pt x="31223" y="116843"/>
                  </a:cubicBezTo>
                  <a:cubicBezTo>
                    <a:pt x="30856" y="116876"/>
                    <a:pt x="30856" y="117176"/>
                    <a:pt x="30823" y="117510"/>
                  </a:cubicBezTo>
                  <a:cubicBezTo>
                    <a:pt x="30823" y="117843"/>
                    <a:pt x="30856" y="118210"/>
                    <a:pt x="30889" y="118711"/>
                  </a:cubicBezTo>
                  <a:cubicBezTo>
                    <a:pt x="30556" y="118344"/>
                    <a:pt x="30356" y="118077"/>
                    <a:pt x="30189" y="117843"/>
                  </a:cubicBezTo>
                  <a:cubicBezTo>
                    <a:pt x="29855" y="117376"/>
                    <a:pt x="29522" y="116876"/>
                    <a:pt x="29188" y="116409"/>
                  </a:cubicBezTo>
                  <a:cubicBezTo>
                    <a:pt x="29055" y="116242"/>
                    <a:pt x="28855" y="116175"/>
                    <a:pt x="28621" y="116175"/>
                  </a:cubicBezTo>
                  <a:cubicBezTo>
                    <a:pt x="28454" y="116309"/>
                    <a:pt x="28321" y="116476"/>
                    <a:pt x="28288" y="116676"/>
                  </a:cubicBezTo>
                  <a:cubicBezTo>
                    <a:pt x="28254" y="116943"/>
                    <a:pt x="28254" y="117210"/>
                    <a:pt x="28288" y="117476"/>
                  </a:cubicBezTo>
                  <a:cubicBezTo>
                    <a:pt x="27854" y="117176"/>
                    <a:pt x="27487" y="116776"/>
                    <a:pt x="27187" y="116342"/>
                  </a:cubicBezTo>
                  <a:cubicBezTo>
                    <a:pt x="26887" y="115909"/>
                    <a:pt x="26653" y="115442"/>
                    <a:pt x="26353" y="115041"/>
                  </a:cubicBezTo>
                  <a:cubicBezTo>
                    <a:pt x="26262" y="114920"/>
                    <a:pt x="26031" y="114770"/>
                    <a:pt x="25916" y="114770"/>
                  </a:cubicBezTo>
                  <a:cubicBezTo>
                    <a:pt x="25905" y="114770"/>
                    <a:pt x="25895" y="114772"/>
                    <a:pt x="25886" y="114774"/>
                  </a:cubicBezTo>
                  <a:cubicBezTo>
                    <a:pt x="25719" y="114875"/>
                    <a:pt x="25586" y="115075"/>
                    <a:pt x="25519" y="115275"/>
                  </a:cubicBezTo>
                  <a:cubicBezTo>
                    <a:pt x="25486" y="115642"/>
                    <a:pt x="25486" y="116042"/>
                    <a:pt x="25519" y="116409"/>
                  </a:cubicBezTo>
                  <a:cubicBezTo>
                    <a:pt x="25285" y="116242"/>
                    <a:pt x="25185" y="116175"/>
                    <a:pt x="25119" y="116109"/>
                  </a:cubicBezTo>
                  <a:cubicBezTo>
                    <a:pt x="24418" y="115475"/>
                    <a:pt x="23884" y="114708"/>
                    <a:pt x="23484" y="113840"/>
                  </a:cubicBezTo>
                  <a:cubicBezTo>
                    <a:pt x="23384" y="113607"/>
                    <a:pt x="23084" y="113474"/>
                    <a:pt x="22884" y="113307"/>
                  </a:cubicBezTo>
                  <a:cubicBezTo>
                    <a:pt x="22717" y="113540"/>
                    <a:pt x="22550" y="113807"/>
                    <a:pt x="22417" y="114074"/>
                  </a:cubicBezTo>
                  <a:cubicBezTo>
                    <a:pt x="22350" y="114441"/>
                    <a:pt x="22317" y="114774"/>
                    <a:pt x="22350" y="115141"/>
                  </a:cubicBezTo>
                  <a:cubicBezTo>
                    <a:pt x="21883" y="114674"/>
                    <a:pt x="21583" y="114307"/>
                    <a:pt x="21249" y="113974"/>
                  </a:cubicBezTo>
                  <a:cubicBezTo>
                    <a:pt x="21116" y="113774"/>
                    <a:pt x="20949" y="113574"/>
                    <a:pt x="20749" y="113373"/>
                  </a:cubicBezTo>
                  <a:cubicBezTo>
                    <a:pt x="20573" y="113256"/>
                    <a:pt x="20320" y="113062"/>
                    <a:pt x="20102" y="113062"/>
                  </a:cubicBezTo>
                  <a:cubicBezTo>
                    <a:pt x="20072" y="113062"/>
                    <a:pt x="20043" y="113065"/>
                    <a:pt x="20015" y="113073"/>
                  </a:cubicBezTo>
                  <a:cubicBezTo>
                    <a:pt x="19648" y="113173"/>
                    <a:pt x="19681" y="113574"/>
                    <a:pt x="19681" y="113907"/>
                  </a:cubicBezTo>
                  <a:cubicBezTo>
                    <a:pt x="19715" y="114207"/>
                    <a:pt x="19781" y="114508"/>
                    <a:pt x="19848" y="115008"/>
                  </a:cubicBezTo>
                  <a:lnTo>
                    <a:pt x="18447" y="113974"/>
                  </a:lnTo>
                  <a:cubicBezTo>
                    <a:pt x="18252" y="113803"/>
                    <a:pt x="18039" y="113561"/>
                    <a:pt x="17808" y="113561"/>
                  </a:cubicBezTo>
                  <a:cubicBezTo>
                    <a:pt x="17723" y="113561"/>
                    <a:pt x="17636" y="113593"/>
                    <a:pt x="17547" y="113674"/>
                  </a:cubicBezTo>
                  <a:cubicBezTo>
                    <a:pt x="17380" y="113874"/>
                    <a:pt x="17380" y="114307"/>
                    <a:pt x="17380" y="114641"/>
                  </a:cubicBezTo>
                  <a:cubicBezTo>
                    <a:pt x="17413" y="115041"/>
                    <a:pt x="17480" y="115442"/>
                    <a:pt x="17580" y="115809"/>
                  </a:cubicBezTo>
                  <a:cubicBezTo>
                    <a:pt x="17413" y="115775"/>
                    <a:pt x="17280" y="115708"/>
                    <a:pt x="17113" y="115608"/>
                  </a:cubicBezTo>
                  <a:cubicBezTo>
                    <a:pt x="16646" y="115308"/>
                    <a:pt x="16212" y="114975"/>
                    <a:pt x="15745" y="114741"/>
                  </a:cubicBezTo>
                  <a:cubicBezTo>
                    <a:pt x="15624" y="114660"/>
                    <a:pt x="15429" y="114616"/>
                    <a:pt x="15273" y="114616"/>
                  </a:cubicBezTo>
                  <a:cubicBezTo>
                    <a:pt x="15170" y="114616"/>
                    <a:pt x="15084" y="114635"/>
                    <a:pt x="15045" y="114674"/>
                  </a:cubicBezTo>
                  <a:cubicBezTo>
                    <a:pt x="14878" y="114875"/>
                    <a:pt x="14811" y="115141"/>
                    <a:pt x="14845" y="115408"/>
                  </a:cubicBezTo>
                  <a:cubicBezTo>
                    <a:pt x="14945" y="115842"/>
                    <a:pt x="15078" y="116276"/>
                    <a:pt x="15212" y="116676"/>
                  </a:cubicBezTo>
                  <a:cubicBezTo>
                    <a:pt x="14644" y="116376"/>
                    <a:pt x="14244" y="116142"/>
                    <a:pt x="13811" y="115975"/>
                  </a:cubicBezTo>
                  <a:cubicBezTo>
                    <a:pt x="13513" y="115838"/>
                    <a:pt x="13231" y="115560"/>
                    <a:pt x="12868" y="115560"/>
                  </a:cubicBezTo>
                  <a:cubicBezTo>
                    <a:pt x="12702" y="115560"/>
                    <a:pt x="12519" y="115618"/>
                    <a:pt x="12309" y="115775"/>
                  </a:cubicBezTo>
                  <a:lnTo>
                    <a:pt x="13277" y="117743"/>
                  </a:lnTo>
                  <a:cubicBezTo>
                    <a:pt x="12943" y="117643"/>
                    <a:pt x="12676" y="117576"/>
                    <a:pt x="12410" y="117476"/>
                  </a:cubicBezTo>
                  <a:cubicBezTo>
                    <a:pt x="11943" y="117310"/>
                    <a:pt x="11476" y="117076"/>
                    <a:pt x="10975" y="116909"/>
                  </a:cubicBezTo>
                  <a:cubicBezTo>
                    <a:pt x="10884" y="116873"/>
                    <a:pt x="10732" y="116846"/>
                    <a:pt x="10603" y="116846"/>
                  </a:cubicBezTo>
                  <a:cubicBezTo>
                    <a:pt x="10496" y="116846"/>
                    <a:pt x="10405" y="116864"/>
                    <a:pt x="10375" y="116909"/>
                  </a:cubicBezTo>
                  <a:cubicBezTo>
                    <a:pt x="10241" y="117109"/>
                    <a:pt x="10241" y="117376"/>
                    <a:pt x="10308" y="117610"/>
                  </a:cubicBezTo>
                  <a:cubicBezTo>
                    <a:pt x="10475" y="117977"/>
                    <a:pt x="10675" y="118344"/>
                    <a:pt x="10908" y="118677"/>
                  </a:cubicBezTo>
                  <a:cubicBezTo>
                    <a:pt x="9974" y="118410"/>
                    <a:pt x="9207" y="118210"/>
                    <a:pt x="8407" y="118043"/>
                  </a:cubicBezTo>
                  <a:cubicBezTo>
                    <a:pt x="8290" y="118027"/>
                    <a:pt x="8173" y="118018"/>
                    <a:pt x="8056" y="118018"/>
                  </a:cubicBezTo>
                  <a:cubicBezTo>
                    <a:pt x="7940" y="118018"/>
                    <a:pt x="7823" y="118027"/>
                    <a:pt x="7706" y="118043"/>
                  </a:cubicBezTo>
                  <a:cubicBezTo>
                    <a:pt x="7673" y="118310"/>
                    <a:pt x="7706" y="118577"/>
                    <a:pt x="7773" y="118811"/>
                  </a:cubicBezTo>
                  <a:cubicBezTo>
                    <a:pt x="8006" y="119211"/>
                    <a:pt x="8240" y="119578"/>
                    <a:pt x="8473" y="119911"/>
                  </a:cubicBezTo>
                  <a:cubicBezTo>
                    <a:pt x="8307" y="119945"/>
                    <a:pt x="8106" y="119945"/>
                    <a:pt x="7906" y="119945"/>
                  </a:cubicBezTo>
                  <a:cubicBezTo>
                    <a:pt x="7306" y="119878"/>
                    <a:pt x="6705" y="119811"/>
                    <a:pt x="6072" y="119778"/>
                  </a:cubicBezTo>
                  <a:cubicBezTo>
                    <a:pt x="5979" y="119769"/>
                    <a:pt x="5881" y="119760"/>
                    <a:pt x="5785" y="119760"/>
                  </a:cubicBezTo>
                  <a:cubicBezTo>
                    <a:pt x="5534" y="119760"/>
                    <a:pt x="5292" y="119822"/>
                    <a:pt x="5171" y="120112"/>
                  </a:cubicBezTo>
                  <a:cubicBezTo>
                    <a:pt x="5004" y="120545"/>
                    <a:pt x="5304" y="120779"/>
                    <a:pt x="5571" y="121012"/>
                  </a:cubicBezTo>
                  <a:cubicBezTo>
                    <a:pt x="5872" y="121246"/>
                    <a:pt x="6172" y="121479"/>
                    <a:pt x="6572" y="121779"/>
                  </a:cubicBezTo>
                  <a:lnTo>
                    <a:pt x="5238" y="122080"/>
                  </a:lnTo>
                  <a:cubicBezTo>
                    <a:pt x="4871" y="122146"/>
                    <a:pt x="4370" y="122180"/>
                    <a:pt x="4337" y="122613"/>
                  </a:cubicBezTo>
                  <a:cubicBezTo>
                    <a:pt x="4270" y="123047"/>
                    <a:pt x="4704" y="123147"/>
                    <a:pt x="5004" y="123347"/>
                  </a:cubicBezTo>
                  <a:cubicBezTo>
                    <a:pt x="5038" y="123381"/>
                    <a:pt x="5038" y="123447"/>
                    <a:pt x="5038" y="123514"/>
                  </a:cubicBezTo>
                  <a:cubicBezTo>
                    <a:pt x="4337" y="123981"/>
                    <a:pt x="3303" y="123881"/>
                    <a:pt x="2703" y="124715"/>
                  </a:cubicBezTo>
                  <a:lnTo>
                    <a:pt x="3870" y="125349"/>
                  </a:lnTo>
                  <a:cubicBezTo>
                    <a:pt x="3170" y="125582"/>
                    <a:pt x="2603" y="125749"/>
                    <a:pt x="2102" y="126016"/>
                  </a:cubicBezTo>
                  <a:cubicBezTo>
                    <a:pt x="1802" y="126183"/>
                    <a:pt x="1568" y="126416"/>
                    <a:pt x="1335" y="126650"/>
                  </a:cubicBezTo>
                  <a:cubicBezTo>
                    <a:pt x="1568" y="126883"/>
                    <a:pt x="1769" y="127083"/>
                    <a:pt x="1969" y="127283"/>
                  </a:cubicBezTo>
                  <a:cubicBezTo>
                    <a:pt x="2002" y="127350"/>
                    <a:pt x="2035" y="127417"/>
                    <a:pt x="2035" y="127450"/>
                  </a:cubicBezTo>
                  <a:cubicBezTo>
                    <a:pt x="1468" y="127717"/>
                    <a:pt x="901" y="127951"/>
                    <a:pt x="401" y="128284"/>
                  </a:cubicBezTo>
                  <a:cubicBezTo>
                    <a:pt x="201" y="128384"/>
                    <a:pt x="1" y="128718"/>
                    <a:pt x="34" y="128885"/>
                  </a:cubicBezTo>
                  <a:cubicBezTo>
                    <a:pt x="167" y="129118"/>
                    <a:pt x="368" y="129318"/>
                    <a:pt x="634" y="129418"/>
                  </a:cubicBezTo>
                  <a:cubicBezTo>
                    <a:pt x="1001" y="129485"/>
                    <a:pt x="1368" y="129485"/>
                    <a:pt x="1735" y="129485"/>
                  </a:cubicBezTo>
                  <a:cubicBezTo>
                    <a:pt x="1702" y="129785"/>
                    <a:pt x="1669" y="130085"/>
                    <a:pt x="1702" y="130352"/>
                  </a:cubicBezTo>
                  <a:cubicBezTo>
                    <a:pt x="1735" y="130819"/>
                    <a:pt x="1835" y="131253"/>
                    <a:pt x="1969" y="131653"/>
                  </a:cubicBezTo>
                  <a:cubicBezTo>
                    <a:pt x="2049" y="131894"/>
                    <a:pt x="2236" y="132177"/>
                    <a:pt x="2479" y="132177"/>
                  </a:cubicBezTo>
                  <a:cubicBezTo>
                    <a:pt x="2539" y="132177"/>
                    <a:pt x="2603" y="132160"/>
                    <a:pt x="2669" y="132120"/>
                  </a:cubicBezTo>
                  <a:cubicBezTo>
                    <a:pt x="2903" y="131953"/>
                    <a:pt x="3036" y="131720"/>
                    <a:pt x="3070" y="131453"/>
                  </a:cubicBezTo>
                  <a:cubicBezTo>
                    <a:pt x="3136" y="130953"/>
                    <a:pt x="3170" y="130486"/>
                    <a:pt x="3170" y="130019"/>
                  </a:cubicBezTo>
                  <a:cubicBezTo>
                    <a:pt x="3336" y="130152"/>
                    <a:pt x="3537" y="130286"/>
                    <a:pt x="3703" y="130419"/>
                  </a:cubicBezTo>
                  <a:cubicBezTo>
                    <a:pt x="3897" y="130525"/>
                    <a:pt x="4076" y="130576"/>
                    <a:pt x="4233" y="130576"/>
                  </a:cubicBezTo>
                  <a:cubicBezTo>
                    <a:pt x="4618" y="130576"/>
                    <a:pt x="4871" y="130273"/>
                    <a:pt x="4871" y="129752"/>
                  </a:cubicBezTo>
                  <a:cubicBezTo>
                    <a:pt x="4837" y="129485"/>
                    <a:pt x="4804" y="129218"/>
                    <a:pt x="4771" y="128951"/>
                  </a:cubicBezTo>
                  <a:lnTo>
                    <a:pt x="4771" y="128951"/>
                  </a:lnTo>
                  <a:lnTo>
                    <a:pt x="5538" y="129218"/>
                  </a:lnTo>
                  <a:cubicBezTo>
                    <a:pt x="6272" y="128484"/>
                    <a:pt x="6072" y="127550"/>
                    <a:pt x="6272" y="126750"/>
                  </a:cubicBezTo>
                  <a:cubicBezTo>
                    <a:pt x="6361" y="126750"/>
                    <a:pt x="6420" y="126735"/>
                    <a:pt x="6460" y="126735"/>
                  </a:cubicBezTo>
                  <a:cubicBezTo>
                    <a:pt x="6479" y="126735"/>
                    <a:pt x="6494" y="126739"/>
                    <a:pt x="6505" y="126750"/>
                  </a:cubicBezTo>
                  <a:cubicBezTo>
                    <a:pt x="6806" y="126894"/>
                    <a:pt x="7025" y="126973"/>
                    <a:pt x="7189" y="126973"/>
                  </a:cubicBezTo>
                  <a:cubicBezTo>
                    <a:pt x="7479" y="126973"/>
                    <a:pt x="7600" y="126725"/>
                    <a:pt x="7706" y="126149"/>
                  </a:cubicBezTo>
                  <a:cubicBezTo>
                    <a:pt x="7740" y="125982"/>
                    <a:pt x="7740" y="125816"/>
                    <a:pt x="7773" y="125682"/>
                  </a:cubicBezTo>
                  <a:cubicBezTo>
                    <a:pt x="7840" y="125015"/>
                    <a:pt x="8140" y="124415"/>
                    <a:pt x="8607" y="123981"/>
                  </a:cubicBezTo>
                  <a:cubicBezTo>
                    <a:pt x="8900" y="124274"/>
                    <a:pt x="8812" y="124916"/>
                    <a:pt x="9272" y="124916"/>
                  </a:cubicBezTo>
                  <a:cubicBezTo>
                    <a:pt x="9283" y="124916"/>
                    <a:pt x="9295" y="124916"/>
                    <a:pt x="9307" y="124915"/>
                  </a:cubicBezTo>
                  <a:cubicBezTo>
                    <a:pt x="9808" y="124882"/>
                    <a:pt x="9841" y="124348"/>
                    <a:pt x="10008" y="123981"/>
                  </a:cubicBezTo>
                  <a:cubicBezTo>
                    <a:pt x="10108" y="123781"/>
                    <a:pt x="10175" y="123547"/>
                    <a:pt x="10275" y="123347"/>
                  </a:cubicBezTo>
                  <a:cubicBezTo>
                    <a:pt x="10475" y="122847"/>
                    <a:pt x="10842" y="122447"/>
                    <a:pt x="11309" y="122146"/>
                  </a:cubicBezTo>
                  <a:cubicBezTo>
                    <a:pt x="11309" y="122313"/>
                    <a:pt x="11342" y="122480"/>
                    <a:pt x="11409" y="122647"/>
                  </a:cubicBezTo>
                  <a:cubicBezTo>
                    <a:pt x="11542" y="122880"/>
                    <a:pt x="11742" y="123214"/>
                    <a:pt x="11943" y="123247"/>
                  </a:cubicBezTo>
                  <a:cubicBezTo>
                    <a:pt x="11956" y="123249"/>
                    <a:pt x="11969" y="123250"/>
                    <a:pt x="11983" y="123250"/>
                  </a:cubicBezTo>
                  <a:cubicBezTo>
                    <a:pt x="12181" y="123250"/>
                    <a:pt x="12456" y="123034"/>
                    <a:pt x="12643" y="122847"/>
                  </a:cubicBezTo>
                  <a:cubicBezTo>
                    <a:pt x="12810" y="122613"/>
                    <a:pt x="12977" y="122380"/>
                    <a:pt x="13077" y="122113"/>
                  </a:cubicBezTo>
                  <a:cubicBezTo>
                    <a:pt x="13410" y="121446"/>
                    <a:pt x="13911" y="120912"/>
                    <a:pt x="14511" y="120545"/>
                  </a:cubicBezTo>
                  <a:cubicBezTo>
                    <a:pt x="14511" y="120812"/>
                    <a:pt x="14544" y="121112"/>
                    <a:pt x="14578" y="121379"/>
                  </a:cubicBezTo>
                  <a:cubicBezTo>
                    <a:pt x="14659" y="121702"/>
                    <a:pt x="14837" y="121879"/>
                    <a:pt x="15047" y="121879"/>
                  </a:cubicBezTo>
                  <a:cubicBezTo>
                    <a:pt x="15184" y="121879"/>
                    <a:pt x="15334" y="121804"/>
                    <a:pt x="15478" y="121646"/>
                  </a:cubicBezTo>
                  <a:cubicBezTo>
                    <a:pt x="15712" y="121379"/>
                    <a:pt x="15879" y="121146"/>
                    <a:pt x="16045" y="120845"/>
                  </a:cubicBezTo>
                  <a:cubicBezTo>
                    <a:pt x="16446" y="120178"/>
                    <a:pt x="17013" y="119645"/>
                    <a:pt x="17747" y="119311"/>
                  </a:cubicBezTo>
                  <a:cubicBezTo>
                    <a:pt x="17780" y="119444"/>
                    <a:pt x="17813" y="119511"/>
                    <a:pt x="17847" y="119611"/>
                  </a:cubicBezTo>
                  <a:cubicBezTo>
                    <a:pt x="18001" y="119978"/>
                    <a:pt x="18122" y="120155"/>
                    <a:pt x="18300" y="120155"/>
                  </a:cubicBezTo>
                  <a:cubicBezTo>
                    <a:pt x="18429" y="120155"/>
                    <a:pt x="18589" y="120061"/>
                    <a:pt x="18814" y="119878"/>
                  </a:cubicBezTo>
                  <a:cubicBezTo>
                    <a:pt x="18981" y="119778"/>
                    <a:pt x="19148" y="119578"/>
                    <a:pt x="19314" y="119478"/>
                  </a:cubicBezTo>
                  <a:cubicBezTo>
                    <a:pt x="19715" y="119244"/>
                    <a:pt x="20115" y="119011"/>
                    <a:pt x="20715" y="118711"/>
                  </a:cubicBezTo>
                  <a:lnTo>
                    <a:pt x="20715" y="118711"/>
                  </a:lnTo>
                  <a:cubicBezTo>
                    <a:pt x="20649" y="118877"/>
                    <a:pt x="20615" y="119078"/>
                    <a:pt x="20582" y="119278"/>
                  </a:cubicBezTo>
                  <a:cubicBezTo>
                    <a:pt x="20559" y="119830"/>
                    <a:pt x="20727" y="120129"/>
                    <a:pt x="21074" y="120129"/>
                  </a:cubicBezTo>
                  <a:cubicBezTo>
                    <a:pt x="21230" y="120129"/>
                    <a:pt x="21422" y="120069"/>
                    <a:pt x="21649" y="119945"/>
                  </a:cubicBezTo>
                  <a:cubicBezTo>
                    <a:pt x="21950" y="119811"/>
                    <a:pt x="22217" y="119545"/>
                    <a:pt x="22550" y="119378"/>
                  </a:cubicBezTo>
                  <a:cubicBezTo>
                    <a:pt x="22884" y="119198"/>
                    <a:pt x="23218" y="118979"/>
                    <a:pt x="23613" y="118979"/>
                  </a:cubicBezTo>
                  <a:cubicBezTo>
                    <a:pt x="23731" y="118979"/>
                    <a:pt x="23854" y="118998"/>
                    <a:pt x="23984" y="119044"/>
                  </a:cubicBezTo>
                  <a:cubicBezTo>
                    <a:pt x="23984" y="119111"/>
                    <a:pt x="23951" y="119178"/>
                    <a:pt x="23951" y="119278"/>
                  </a:cubicBezTo>
                  <a:cubicBezTo>
                    <a:pt x="23752" y="120001"/>
                    <a:pt x="23776" y="120258"/>
                    <a:pt x="24205" y="120258"/>
                  </a:cubicBezTo>
                  <a:cubicBezTo>
                    <a:pt x="24350" y="120258"/>
                    <a:pt x="24541" y="120229"/>
                    <a:pt x="24785" y="120178"/>
                  </a:cubicBezTo>
                  <a:cubicBezTo>
                    <a:pt x="25385" y="120078"/>
                    <a:pt x="26019" y="120012"/>
                    <a:pt x="26653" y="119911"/>
                  </a:cubicBezTo>
                  <a:cubicBezTo>
                    <a:pt x="26686" y="120078"/>
                    <a:pt x="26720" y="120145"/>
                    <a:pt x="26720" y="120178"/>
                  </a:cubicBezTo>
                  <a:cubicBezTo>
                    <a:pt x="26528" y="120890"/>
                    <a:pt x="26561" y="121107"/>
                    <a:pt x="27039" y="121107"/>
                  </a:cubicBezTo>
                  <a:cubicBezTo>
                    <a:pt x="27144" y="121107"/>
                    <a:pt x="27270" y="121097"/>
                    <a:pt x="27420" y="121079"/>
                  </a:cubicBezTo>
                  <a:cubicBezTo>
                    <a:pt x="27854" y="121012"/>
                    <a:pt x="28288" y="120979"/>
                    <a:pt x="28755" y="120912"/>
                  </a:cubicBezTo>
                  <a:lnTo>
                    <a:pt x="28755" y="120912"/>
                  </a:lnTo>
                  <a:cubicBezTo>
                    <a:pt x="28704" y="121725"/>
                    <a:pt x="28750" y="121977"/>
                    <a:pt x="29217" y="121977"/>
                  </a:cubicBezTo>
                  <a:cubicBezTo>
                    <a:pt x="29363" y="121977"/>
                    <a:pt x="29550" y="121953"/>
                    <a:pt x="29789" y="121913"/>
                  </a:cubicBezTo>
                  <a:cubicBezTo>
                    <a:pt x="30222" y="121846"/>
                    <a:pt x="30656" y="121813"/>
                    <a:pt x="31123" y="121746"/>
                  </a:cubicBezTo>
                  <a:lnTo>
                    <a:pt x="31123" y="121746"/>
                  </a:lnTo>
                  <a:lnTo>
                    <a:pt x="31023" y="122814"/>
                  </a:lnTo>
                  <a:lnTo>
                    <a:pt x="33224" y="122580"/>
                  </a:lnTo>
                  <a:lnTo>
                    <a:pt x="33224" y="122580"/>
                  </a:lnTo>
                  <a:lnTo>
                    <a:pt x="33091" y="123681"/>
                  </a:lnTo>
                  <a:lnTo>
                    <a:pt x="35593" y="123247"/>
                  </a:lnTo>
                  <a:lnTo>
                    <a:pt x="35593" y="123247"/>
                  </a:lnTo>
                  <a:cubicBezTo>
                    <a:pt x="35514" y="124007"/>
                    <a:pt x="35621" y="124314"/>
                    <a:pt x="36058" y="124314"/>
                  </a:cubicBezTo>
                  <a:cubicBezTo>
                    <a:pt x="36177" y="124314"/>
                    <a:pt x="36321" y="124291"/>
                    <a:pt x="36493" y="124248"/>
                  </a:cubicBezTo>
                  <a:cubicBezTo>
                    <a:pt x="36827" y="124181"/>
                    <a:pt x="37194" y="124014"/>
                    <a:pt x="37494" y="123914"/>
                  </a:cubicBezTo>
                  <a:cubicBezTo>
                    <a:pt x="37828" y="123814"/>
                    <a:pt x="38161" y="123748"/>
                    <a:pt x="38528" y="123647"/>
                  </a:cubicBezTo>
                  <a:cubicBezTo>
                    <a:pt x="38528" y="123848"/>
                    <a:pt x="38528" y="124048"/>
                    <a:pt x="38528" y="124248"/>
                  </a:cubicBezTo>
                  <a:cubicBezTo>
                    <a:pt x="38623" y="124746"/>
                    <a:pt x="38853" y="125024"/>
                    <a:pt x="39205" y="125024"/>
                  </a:cubicBezTo>
                  <a:cubicBezTo>
                    <a:pt x="39348" y="125024"/>
                    <a:pt x="39512" y="124978"/>
                    <a:pt x="39696" y="124882"/>
                  </a:cubicBezTo>
                  <a:cubicBezTo>
                    <a:pt x="40193" y="124583"/>
                    <a:pt x="40691" y="124251"/>
                    <a:pt x="41189" y="123887"/>
                  </a:cubicBezTo>
                  <a:lnTo>
                    <a:pt x="41189" y="123887"/>
                  </a:lnTo>
                  <a:cubicBezTo>
                    <a:pt x="41180" y="123896"/>
                    <a:pt x="41172" y="123905"/>
                    <a:pt x="41163" y="123914"/>
                  </a:cubicBezTo>
                  <a:lnTo>
                    <a:pt x="41730" y="123914"/>
                  </a:lnTo>
                  <a:cubicBezTo>
                    <a:pt x="41764" y="124014"/>
                    <a:pt x="41764" y="124114"/>
                    <a:pt x="41764" y="124215"/>
                  </a:cubicBezTo>
                  <a:cubicBezTo>
                    <a:pt x="41813" y="124775"/>
                    <a:pt x="42022" y="125069"/>
                    <a:pt x="42404" y="125069"/>
                  </a:cubicBezTo>
                  <a:cubicBezTo>
                    <a:pt x="42545" y="125069"/>
                    <a:pt x="42710" y="125029"/>
                    <a:pt x="42898" y="124948"/>
                  </a:cubicBezTo>
                  <a:cubicBezTo>
                    <a:pt x="43131" y="124848"/>
                    <a:pt x="43365" y="124715"/>
                    <a:pt x="43565" y="124581"/>
                  </a:cubicBezTo>
                  <a:cubicBezTo>
                    <a:pt x="44065" y="124315"/>
                    <a:pt x="44599" y="124048"/>
                    <a:pt x="45100" y="123781"/>
                  </a:cubicBezTo>
                  <a:cubicBezTo>
                    <a:pt x="45408" y="124398"/>
                    <a:pt x="45638" y="124680"/>
                    <a:pt x="45945" y="124680"/>
                  </a:cubicBezTo>
                  <a:cubicBezTo>
                    <a:pt x="46170" y="124680"/>
                    <a:pt x="46435" y="124530"/>
                    <a:pt x="46801" y="124248"/>
                  </a:cubicBezTo>
                  <a:cubicBezTo>
                    <a:pt x="47001" y="124081"/>
                    <a:pt x="47201" y="123914"/>
                    <a:pt x="47435" y="123781"/>
                  </a:cubicBezTo>
                  <a:cubicBezTo>
                    <a:pt x="47735" y="123581"/>
                    <a:pt x="48068" y="123414"/>
                    <a:pt x="48369" y="123247"/>
                  </a:cubicBezTo>
                  <a:cubicBezTo>
                    <a:pt x="48811" y="123723"/>
                    <a:pt x="49173" y="123956"/>
                    <a:pt x="49506" y="123956"/>
                  </a:cubicBezTo>
                  <a:cubicBezTo>
                    <a:pt x="49851" y="123956"/>
                    <a:pt x="50164" y="123706"/>
                    <a:pt x="50503" y="123214"/>
                  </a:cubicBezTo>
                  <a:cubicBezTo>
                    <a:pt x="50637" y="122980"/>
                    <a:pt x="50737" y="122747"/>
                    <a:pt x="50870" y="122513"/>
                  </a:cubicBezTo>
                  <a:cubicBezTo>
                    <a:pt x="51104" y="122113"/>
                    <a:pt x="51337" y="121679"/>
                    <a:pt x="51604" y="121279"/>
                  </a:cubicBezTo>
                  <a:cubicBezTo>
                    <a:pt x="52505" y="122013"/>
                    <a:pt x="52605" y="122213"/>
                    <a:pt x="52605" y="123180"/>
                  </a:cubicBezTo>
                  <a:cubicBezTo>
                    <a:pt x="52672" y="124548"/>
                    <a:pt x="53005" y="125015"/>
                    <a:pt x="54273" y="125449"/>
                  </a:cubicBezTo>
                  <a:cubicBezTo>
                    <a:pt x="55007" y="125716"/>
                    <a:pt x="55774" y="125916"/>
                    <a:pt x="56474" y="126216"/>
                  </a:cubicBezTo>
                  <a:cubicBezTo>
                    <a:pt x="57058" y="126525"/>
                    <a:pt x="57695" y="126675"/>
                    <a:pt x="58335" y="126675"/>
                  </a:cubicBezTo>
                  <a:cubicBezTo>
                    <a:pt x="58938" y="126675"/>
                    <a:pt x="59544" y="126542"/>
                    <a:pt x="60110" y="126283"/>
                  </a:cubicBezTo>
                  <a:cubicBezTo>
                    <a:pt x="60377" y="126149"/>
                    <a:pt x="60644" y="126083"/>
                    <a:pt x="60944" y="126049"/>
                  </a:cubicBezTo>
                  <a:cubicBezTo>
                    <a:pt x="61046" y="126024"/>
                    <a:pt x="61153" y="126013"/>
                    <a:pt x="61261" y="126013"/>
                  </a:cubicBezTo>
                  <a:cubicBezTo>
                    <a:pt x="61436" y="126013"/>
                    <a:pt x="61613" y="126041"/>
                    <a:pt x="61778" y="126083"/>
                  </a:cubicBezTo>
                  <a:cubicBezTo>
                    <a:pt x="62278" y="126183"/>
                    <a:pt x="62779" y="126349"/>
                    <a:pt x="63246" y="126550"/>
                  </a:cubicBezTo>
                  <a:cubicBezTo>
                    <a:pt x="63846" y="126783"/>
                    <a:pt x="64447" y="127083"/>
                    <a:pt x="64980" y="127350"/>
                  </a:cubicBezTo>
                  <a:cubicBezTo>
                    <a:pt x="65514" y="127584"/>
                    <a:pt x="66014" y="128017"/>
                    <a:pt x="66515" y="128051"/>
                  </a:cubicBezTo>
                  <a:cubicBezTo>
                    <a:pt x="66834" y="128068"/>
                    <a:pt x="67150" y="128076"/>
                    <a:pt x="67465" y="128076"/>
                  </a:cubicBezTo>
                  <a:cubicBezTo>
                    <a:pt x="68370" y="128076"/>
                    <a:pt x="69260" y="128008"/>
                    <a:pt x="70151" y="127884"/>
                  </a:cubicBezTo>
                  <a:cubicBezTo>
                    <a:pt x="70651" y="127817"/>
                    <a:pt x="71085" y="127383"/>
                    <a:pt x="71618" y="127083"/>
                  </a:cubicBezTo>
                  <a:lnTo>
                    <a:pt x="71618" y="127083"/>
                  </a:lnTo>
                  <a:cubicBezTo>
                    <a:pt x="71552" y="127383"/>
                    <a:pt x="71518" y="127617"/>
                    <a:pt x="71452" y="127850"/>
                  </a:cubicBezTo>
                  <a:cubicBezTo>
                    <a:pt x="71352" y="128351"/>
                    <a:pt x="71285" y="128851"/>
                    <a:pt x="71285" y="129385"/>
                  </a:cubicBezTo>
                  <a:cubicBezTo>
                    <a:pt x="71315" y="130010"/>
                    <a:pt x="71557" y="130263"/>
                    <a:pt x="72130" y="130263"/>
                  </a:cubicBezTo>
                  <a:cubicBezTo>
                    <a:pt x="72199" y="130263"/>
                    <a:pt x="72273" y="130259"/>
                    <a:pt x="72352" y="130252"/>
                  </a:cubicBezTo>
                  <a:cubicBezTo>
                    <a:pt x="72486" y="130219"/>
                    <a:pt x="72619" y="130186"/>
                    <a:pt x="72786" y="130119"/>
                  </a:cubicBezTo>
                  <a:lnTo>
                    <a:pt x="72786" y="130119"/>
                  </a:lnTo>
                  <a:cubicBezTo>
                    <a:pt x="72719" y="130452"/>
                    <a:pt x="72653" y="130719"/>
                    <a:pt x="72653" y="130953"/>
                  </a:cubicBezTo>
                  <a:cubicBezTo>
                    <a:pt x="72619" y="131486"/>
                    <a:pt x="72619" y="132054"/>
                    <a:pt x="72653" y="132587"/>
                  </a:cubicBezTo>
                  <a:cubicBezTo>
                    <a:pt x="72686" y="133021"/>
                    <a:pt x="72919" y="133455"/>
                    <a:pt x="73386" y="133488"/>
                  </a:cubicBezTo>
                  <a:cubicBezTo>
                    <a:pt x="73406" y="133489"/>
                    <a:pt x="73425" y="133490"/>
                    <a:pt x="73444" y="133490"/>
                  </a:cubicBezTo>
                  <a:cubicBezTo>
                    <a:pt x="73897" y="133490"/>
                    <a:pt x="74027" y="133107"/>
                    <a:pt x="74187" y="132754"/>
                  </a:cubicBezTo>
                  <a:cubicBezTo>
                    <a:pt x="74187" y="132721"/>
                    <a:pt x="74254" y="132721"/>
                    <a:pt x="74354" y="132654"/>
                  </a:cubicBezTo>
                  <a:cubicBezTo>
                    <a:pt x="74454" y="132988"/>
                    <a:pt x="74554" y="133288"/>
                    <a:pt x="74721" y="133555"/>
                  </a:cubicBezTo>
                  <a:cubicBezTo>
                    <a:pt x="74954" y="134055"/>
                    <a:pt x="75254" y="134489"/>
                    <a:pt x="75588" y="134922"/>
                  </a:cubicBezTo>
                  <a:cubicBezTo>
                    <a:pt x="75837" y="135282"/>
                    <a:pt x="76224" y="135481"/>
                    <a:pt x="76635" y="135481"/>
                  </a:cubicBezTo>
                  <a:cubicBezTo>
                    <a:pt x="76719" y="135481"/>
                    <a:pt x="76804" y="135473"/>
                    <a:pt x="76889" y="135456"/>
                  </a:cubicBezTo>
                  <a:cubicBezTo>
                    <a:pt x="77389" y="135289"/>
                    <a:pt x="77189" y="134755"/>
                    <a:pt x="77323" y="134322"/>
                  </a:cubicBezTo>
                  <a:lnTo>
                    <a:pt x="77323" y="134322"/>
                  </a:lnTo>
                  <a:cubicBezTo>
                    <a:pt x="77589" y="134555"/>
                    <a:pt x="77890" y="134755"/>
                    <a:pt x="78223" y="134922"/>
                  </a:cubicBezTo>
                  <a:cubicBezTo>
                    <a:pt x="78824" y="135222"/>
                    <a:pt x="79457" y="135423"/>
                    <a:pt x="80091" y="135589"/>
                  </a:cubicBezTo>
                  <a:cubicBezTo>
                    <a:pt x="80190" y="135620"/>
                    <a:pt x="80279" y="135635"/>
                    <a:pt x="80358" y="135635"/>
                  </a:cubicBezTo>
                  <a:cubicBezTo>
                    <a:pt x="80700" y="135635"/>
                    <a:pt x="80840" y="135350"/>
                    <a:pt x="80758" y="134889"/>
                  </a:cubicBezTo>
                  <a:cubicBezTo>
                    <a:pt x="80692" y="134589"/>
                    <a:pt x="80592" y="134288"/>
                    <a:pt x="80491" y="133988"/>
                  </a:cubicBezTo>
                  <a:lnTo>
                    <a:pt x="80658" y="133888"/>
                  </a:lnTo>
                  <a:cubicBezTo>
                    <a:pt x="80992" y="134188"/>
                    <a:pt x="81359" y="134489"/>
                    <a:pt x="81659" y="134856"/>
                  </a:cubicBezTo>
                  <a:cubicBezTo>
                    <a:pt x="81959" y="135289"/>
                    <a:pt x="82226" y="135790"/>
                    <a:pt x="82493" y="136257"/>
                  </a:cubicBezTo>
                  <a:cubicBezTo>
                    <a:pt x="82718" y="136642"/>
                    <a:pt x="82912" y="137059"/>
                    <a:pt x="83433" y="137059"/>
                  </a:cubicBezTo>
                  <a:cubicBezTo>
                    <a:pt x="83453" y="137059"/>
                    <a:pt x="83473" y="137058"/>
                    <a:pt x="83494" y="137057"/>
                  </a:cubicBezTo>
                  <a:cubicBezTo>
                    <a:pt x="84061" y="136990"/>
                    <a:pt x="84161" y="136523"/>
                    <a:pt x="84227" y="136056"/>
                  </a:cubicBezTo>
                  <a:cubicBezTo>
                    <a:pt x="84261" y="135990"/>
                    <a:pt x="84294" y="135923"/>
                    <a:pt x="84328" y="135856"/>
                  </a:cubicBezTo>
                  <a:cubicBezTo>
                    <a:pt x="84361" y="135923"/>
                    <a:pt x="84428" y="136023"/>
                    <a:pt x="84461" y="136090"/>
                  </a:cubicBezTo>
                  <a:cubicBezTo>
                    <a:pt x="84594" y="136557"/>
                    <a:pt x="84661" y="137057"/>
                    <a:pt x="84828" y="137491"/>
                  </a:cubicBezTo>
                  <a:cubicBezTo>
                    <a:pt x="84995" y="137958"/>
                    <a:pt x="85195" y="138358"/>
                    <a:pt x="85495" y="138758"/>
                  </a:cubicBezTo>
                  <a:cubicBezTo>
                    <a:pt x="85707" y="138982"/>
                    <a:pt x="85937" y="139086"/>
                    <a:pt x="86150" y="139086"/>
                  </a:cubicBezTo>
                  <a:cubicBezTo>
                    <a:pt x="86510" y="139086"/>
                    <a:pt x="86825" y="138793"/>
                    <a:pt x="86929" y="138291"/>
                  </a:cubicBezTo>
                  <a:cubicBezTo>
                    <a:pt x="86963" y="138091"/>
                    <a:pt x="86996" y="137858"/>
                    <a:pt x="86996" y="137624"/>
                  </a:cubicBezTo>
                  <a:cubicBezTo>
                    <a:pt x="87230" y="138125"/>
                    <a:pt x="87396" y="138625"/>
                    <a:pt x="87496" y="139159"/>
                  </a:cubicBezTo>
                  <a:cubicBezTo>
                    <a:pt x="87597" y="139859"/>
                    <a:pt x="88030" y="140493"/>
                    <a:pt x="88631" y="140893"/>
                  </a:cubicBezTo>
                  <a:cubicBezTo>
                    <a:pt x="88806" y="140981"/>
                    <a:pt x="88960" y="141025"/>
                    <a:pt x="89093" y="141025"/>
                  </a:cubicBezTo>
                  <a:cubicBezTo>
                    <a:pt x="89366" y="141025"/>
                    <a:pt x="89553" y="140840"/>
                    <a:pt x="89665" y="140460"/>
                  </a:cubicBezTo>
                  <a:cubicBezTo>
                    <a:pt x="89731" y="140226"/>
                    <a:pt x="89765" y="139959"/>
                    <a:pt x="89798" y="139692"/>
                  </a:cubicBezTo>
                  <a:cubicBezTo>
                    <a:pt x="90132" y="140126"/>
                    <a:pt x="90399" y="140593"/>
                    <a:pt x="90599" y="141060"/>
                  </a:cubicBezTo>
                  <a:cubicBezTo>
                    <a:pt x="90732" y="141394"/>
                    <a:pt x="90866" y="141727"/>
                    <a:pt x="91066" y="142027"/>
                  </a:cubicBezTo>
                  <a:cubicBezTo>
                    <a:pt x="91206" y="142245"/>
                    <a:pt x="91440" y="142354"/>
                    <a:pt x="91674" y="142354"/>
                  </a:cubicBezTo>
                  <a:cubicBezTo>
                    <a:pt x="91942" y="142354"/>
                    <a:pt x="92209" y="142212"/>
                    <a:pt x="92333" y="141927"/>
                  </a:cubicBezTo>
                  <a:cubicBezTo>
                    <a:pt x="92433" y="141660"/>
                    <a:pt x="92533" y="141394"/>
                    <a:pt x="92533" y="141093"/>
                  </a:cubicBezTo>
                  <a:cubicBezTo>
                    <a:pt x="92600" y="140860"/>
                    <a:pt x="92600" y="140626"/>
                    <a:pt x="92667" y="140159"/>
                  </a:cubicBezTo>
                  <a:cubicBezTo>
                    <a:pt x="93234" y="140826"/>
                    <a:pt x="93634" y="141327"/>
                    <a:pt x="94034" y="141827"/>
                  </a:cubicBezTo>
                  <a:cubicBezTo>
                    <a:pt x="94268" y="142127"/>
                    <a:pt x="94468" y="142461"/>
                    <a:pt x="94702" y="142761"/>
                  </a:cubicBezTo>
                  <a:cubicBezTo>
                    <a:pt x="94853" y="142989"/>
                    <a:pt x="95082" y="143198"/>
                    <a:pt x="95344" y="143198"/>
                  </a:cubicBezTo>
                  <a:cubicBezTo>
                    <a:pt x="95427" y="143198"/>
                    <a:pt x="95514" y="143176"/>
                    <a:pt x="95602" y="143128"/>
                  </a:cubicBezTo>
                  <a:cubicBezTo>
                    <a:pt x="95869" y="142961"/>
                    <a:pt x="96103" y="142661"/>
                    <a:pt x="96203" y="142328"/>
                  </a:cubicBezTo>
                  <a:cubicBezTo>
                    <a:pt x="96236" y="141861"/>
                    <a:pt x="96203" y="141394"/>
                    <a:pt x="96136" y="140927"/>
                  </a:cubicBezTo>
                  <a:lnTo>
                    <a:pt x="96136" y="140927"/>
                  </a:lnTo>
                  <a:cubicBezTo>
                    <a:pt x="97070" y="141260"/>
                    <a:pt x="98004" y="141427"/>
                    <a:pt x="98838" y="141927"/>
                  </a:cubicBezTo>
                  <a:cubicBezTo>
                    <a:pt x="99105" y="142127"/>
                    <a:pt x="99405" y="142294"/>
                    <a:pt x="99672" y="142428"/>
                  </a:cubicBezTo>
                  <a:cubicBezTo>
                    <a:pt x="99810" y="142488"/>
                    <a:pt x="99940" y="142517"/>
                    <a:pt x="100056" y="142517"/>
                  </a:cubicBezTo>
                  <a:cubicBezTo>
                    <a:pt x="100386" y="142517"/>
                    <a:pt x="100606" y="142280"/>
                    <a:pt x="100606" y="141861"/>
                  </a:cubicBezTo>
                  <a:cubicBezTo>
                    <a:pt x="100572" y="141527"/>
                    <a:pt x="100472" y="141193"/>
                    <a:pt x="100339" y="140860"/>
                  </a:cubicBezTo>
                  <a:cubicBezTo>
                    <a:pt x="100172" y="140593"/>
                    <a:pt x="100005" y="140359"/>
                    <a:pt x="99805" y="140126"/>
                  </a:cubicBezTo>
                  <a:cubicBezTo>
                    <a:pt x="99999" y="140086"/>
                    <a:pt x="100186" y="140069"/>
                    <a:pt x="100367" y="140069"/>
                  </a:cubicBezTo>
                  <a:cubicBezTo>
                    <a:pt x="101093" y="140069"/>
                    <a:pt x="101733" y="140346"/>
                    <a:pt x="102374" y="140560"/>
                  </a:cubicBezTo>
                  <a:cubicBezTo>
                    <a:pt x="102674" y="140660"/>
                    <a:pt x="102974" y="140760"/>
                    <a:pt x="103308" y="140826"/>
                  </a:cubicBezTo>
                  <a:cubicBezTo>
                    <a:pt x="103377" y="140835"/>
                    <a:pt x="103443" y="140840"/>
                    <a:pt x="103507" y="140840"/>
                  </a:cubicBezTo>
                  <a:cubicBezTo>
                    <a:pt x="104142" y="140840"/>
                    <a:pt x="104451" y="140393"/>
                    <a:pt x="104208" y="139726"/>
                  </a:cubicBezTo>
                  <a:cubicBezTo>
                    <a:pt x="104008" y="139292"/>
                    <a:pt x="103741" y="138892"/>
                    <a:pt x="103475" y="138491"/>
                  </a:cubicBezTo>
                  <a:cubicBezTo>
                    <a:pt x="103608" y="138425"/>
                    <a:pt x="103775" y="138358"/>
                    <a:pt x="103908" y="138325"/>
                  </a:cubicBezTo>
                  <a:cubicBezTo>
                    <a:pt x="104842" y="138191"/>
                    <a:pt x="105776" y="138058"/>
                    <a:pt x="106677" y="137891"/>
                  </a:cubicBezTo>
                  <a:cubicBezTo>
                    <a:pt x="106977" y="137858"/>
                    <a:pt x="107411" y="137658"/>
                    <a:pt x="107444" y="137457"/>
                  </a:cubicBezTo>
                  <a:cubicBezTo>
                    <a:pt x="107477" y="137124"/>
                    <a:pt x="107344" y="136790"/>
                    <a:pt x="107110" y="136557"/>
                  </a:cubicBezTo>
                  <a:cubicBezTo>
                    <a:pt x="106744" y="136290"/>
                    <a:pt x="106377" y="136023"/>
                    <a:pt x="105976" y="135823"/>
                  </a:cubicBezTo>
                  <a:cubicBezTo>
                    <a:pt x="106343" y="135289"/>
                    <a:pt x="106977" y="134889"/>
                    <a:pt x="107644" y="134789"/>
                  </a:cubicBezTo>
                  <a:cubicBezTo>
                    <a:pt x="107911" y="134755"/>
                    <a:pt x="108211" y="134722"/>
                    <a:pt x="108511" y="134655"/>
                  </a:cubicBezTo>
                  <a:cubicBezTo>
                    <a:pt x="108978" y="134555"/>
                    <a:pt x="109179" y="134255"/>
                    <a:pt x="108945" y="133821"/>
                  </a:cubicBezTo>
                  <a:cubicBezTo>
                    <a:pt x="108778" y="133521"/>
                    <a:pt x="108511" y="133288"/>
                    <a:pt x="108245" y="133121"/>
                  </a:cubicBezTo>
                  <a:cubicBezTo>
                    <a:pt x="107944" y="132988"/>
                    <a:pt x="107644" y="132921"/>
                    <a:pt x="107311" y="132854"/>
                  </a:cubicBezTo>
                  <a:lnTo>
                    <a:pt x="109912" y="130486"/>
                  </a:lnTo>
                  <a:cubicBezTo>
                    <a:pt x="109479" y="129618"/>
                    <a:pt x="108612" y="129819"/>
                    <a:pt x="107944" y="129518"/>
                  </a:cubicBezTo>
                  <a:cubicBezTo>
                    <a:pt x="108178" y="128985"/>
                    <a:pt x="108645" y="128618"/>
                    <a:pt x="109245" y="128518"/>
                  </a:cubicBezTo>
                  <a:cubicBezTo>
                    <a:pt x="109579" y="128418"/>
                    <a:pt x="109979" y="128384"/>
                    <a:pt x="110279" y="128317"/>
                  </a:cubicBezTo>
                  <a:cubicBezTo>
                    <a:pt x="110546" y="128251"/>
                    <a:pt x="110947" y="128117"/>
                    <a:pt x="111047" y="127917"/>
                  </a:cubicBezTo>
                  <a:cubicBezTo>
                    <a:pt x="111213" y="127517"/>
                    <a:pt x="110913" y="127183"/>
                    <a:pt x="110580" y="126950"/>
                  </a:cubicBezTo>
                  <a:cubicBezTo>
                    <a:pt x="110213" y="126750"/>
                    <a:pt x="109846" y="126583"/>
                    <a:pt x="109479" y="126449"/>
                  </a:cubicBezTo>
                  <a:cubicBezTo>
                    <a:pt x="110216" y="126024"/>
                    <a:pt x="110953" y="125719"/>
                    <a:pt x="111752" y="125719"/>
                  </a:cubicBezTo>
                  <a:cubicBezTo>
                    <a:pt x="111893" y="125719"/>
                    <a:pt x="112036" y="125729"/>
                    <a:pt x="112181" y="125749"/>
                  </a:cubicBezTo>
                  <a:cubicBezTo>
                    <a:pt x="112548" y="125782"/>
                    <a:pt x="112948" y="125816"/>
                    <a:pt x="113348" y="125816"/>
                  </a:cubicBezTo>
                  <a:cubicBezTo>
                    <a:pt x="113682" y="125782"/>
                    <a:pt x="114115" y="125749"/>
                    <a:pt x="114182" y="125315"/>
                  </a:cubicBezTo>
                  <a:cubicBezTo>
                    <a:pt x="114182" y="124982"/>
                    <a:pt x="114049" y="124648"/>
                    <a:pt x="113849" y="124381"/>
                  </a:cubicBezTo>
                  <a:cubicBezTo>
                    <a:pt x="113548" y="124081"/>
                    <a:pt x="113215" y="123814"/>
                    <a:pt x="112848" y="123614"/>
                  </a:cubicBezTo>
                  <a:cubicBezTo>
                    <a:pt x="112948" y="123514"/>
                    <a:pt x="113048" y="123447"/>
                    <a:pt x="113181" y="123381"/>
                  </a:cubicBezTo>
                  <a:cubicBezTo>
                    <a:pt x="113727" y="123147"/>
                    <a:pt x="114313" y="123014"/>
                    <a:pt x="114924" y="123014"/>
                  </a:cubicBezTo>
                  <a:cubicBezTo>
                    <a:pt x="115097" y="123014"/>
                    <a:pt x="115273" y="123025"/>
                    <a:pt x="115450" y="123047"/>
                  </a:cubicBezTo>
                  <a:cubicBezTo>
                    <a:pt x="115667" y="123064"/>
                    <a:pt x="115892" y="123072"/>
                    <a:pt x="116117" y="123072"/>
                  </a:cubicBezTo>
                  <a:cubicBezTo>
                    <a:pt x="116342" y="123072"/>
                    <a:pt x="116567" y="123064"/>
                    <a:pt x="116784" y="123047"/>
                  </a:cubicBezTo>
                  <a:cubicBezTo>
                    <a:pt x="117118" y="122980"/>
                    <a:pt x="117418" y="122780"/>
                    <a:pt x="117618" y="122513"/>
                  </a:cubicBezTo>
                  <a:cubicBezTo>
                    <a:pt x="117818" y="122180"/>
                    <a:pt x="117551" y="121846"/>
                    <a:pt x="117218" y="121646"/>
                  </a:cubicBezTo>
                  <a:cubicBezTo>
                    <a:pt x="116917" y="121413"/>
                    <a:pt x="116584" y="121246"/>
                    <a:pt x="116150" y="121012"/>
                  </a:cubicBezTo>
                  <a:cubicBezTo>
                    <a:pt x="116484" y="120712"/>
                    <a:pt x="116817" y="120445"/>
                    <a:pt x="117084" y="120145"/>
                  </a:cubicBezTo>
                  <a:cubicBezTo>
                    <a:pt x="117718" y="119511"/>
                    <a:pt x="118218" y="118777"/>
                    <a:pt x="118485" y="117943"/>
                  </a:cubicBezTo>
                  <a:cubicBezTo>
                    <a:pt x="118685" y="117410"/>
                    <a:pt x="118519" y="116809"/>
                    <a:pt x="118052" y="116476"/>
                  </a:cubicBezTo>
                  <a:cubicBezTo>
                    <a:pt x="117835" y="116309"/>
                    <a:pt x="117576" y="116226"/>
                    <a:pt x="117322" y="116226"/>
                  </a:cubicBezTo>
                  <a:cubicBezTo>
                    <a:pt x="117068" y="116226"/>
                    <a:pt x="116817" y="116309"/>
                    <a:pt x="116617" y="116476"/>
                  </a:cubicBezTo>
                  <a:cubicBezTo>
                    <a:pt x="116184" y="116776"/>
                    <a:pt x="115783" y="117109"/>
                    <a:pt x="115416" y="117476"/>
                  </a:cubicBezTo>
                  <a:cubicBezTo>
                    <a:pt x="114716" y="118077"/>
                    <a:pt x="114049" y="118711"/>
                    <a:pt x="113315" y="119344"/>
                  </a:cubicBezTo>
                  <a:cubicBezTo>
                    <a:pt x="113348" y="118811"/>
                    <a:pt x="113315" y="118244"/>
                    <a:pt x="113215" y="117710"/>
                  </a:cubicBezTo>
                  <a:cubicBezTo>
                    <a:pt x="113103" y="117319"/>
                    <a:pt x="112878" y="117116"/>
                    <a:pt x="112625" y="117116"/>
                  </a:cubicBezTo>
                  <a:cubicBezTo>
                    <a:pt x="112424" y="117116"/>
                    <a:pt x="112206" y="117244"/>
                    <a:pt x="112014" y="117510"/>
                  </a:cubicBezTo>
                  <a:cubicBezTo>
                    <a:pt x="111814" y="117843"/>
                    <a:pt x="111614" y="118244"/>
                    <a:pt x="111480" y="118611"/>
                  </a:cubicBezTo>
                  <a:cubicBezTo>
                    <a:pt x="111080" y="119411"/>
                    <a:pt x="110713" y="120178"/>
                    <a:pt x="110313" y="120946"/>
                  </a:cubicBezTo>
                  <a:cubicBezTo>
                    <a:pt x="110213" y="121112"/>
                    <a:pt x="110013" y="121212"/>
                    <a:pt x="109846" y="121346"/>
                  </a:cubicBezTo>
                  <a:cubicBezTo>
                    <a:pt x="109812" y="120879"/>
                    <a:pt x="109746" y="120412"/>
                    <a:pt x="109612" y="119911"/>
                  </a:cubicBezTo>
                  <a:cubicBezTo>
                    <a:pt x="109575" y="119593"/>
                    <a:pt x="109316" y="119422"/>
                    <a:pt x="109049" y="119422"/>
                  </a:cubicBezTo>
                  <a:cubicBezTo>
                    <a:pt x="108841" y="119422"/>
                    <a:pt x="108628" y="119526"/>
                    <a:pt x="108511" y="119745"/>
                  </a:cubicBezTo>
                  <a:cubicBezTo>
                    <a:pt x="108345" y="120012"/>
                    <a:pt x="108211" y="120312"/>
                    <a:pt x="108145" y="120612"/>
                  </a:cubicBezTo>
                  <a:cubicBezTo>
                    <a:pt x="107844" y="121413"/>
                    <a:pt x="107611" y="122280"/>
                    <a:pt x="107311" y="123080"/>
                  </a:cubicBezTo>
                  <a:cubicBezTo>
                    <a:pt x="107077" y="123514"/>
                    <a:pt x="106844" y="123948"/>
                    <a:pt x="106543" y="124348"/>
                  </a:cubicBezTo>
                  <a:cubicBezTo>
                    <a:pt x="106377" y="123881"/>
                    <a:pt x="106310" y="123581"/>
                    <a:pt x="106176" y="123281"/>
                  </a:cubicBezTo>
                  <a:cubicBezTo>
                    <a:pt x="106032" y="122933"/>
                    <a:pt x="105811" y="122661"/>
                    <a:pt x="105450" y="122661"/>
                  </a:cubicBezTo>
                  <a:cubicBezTo>
                    <a:pt x="105395" y="122661"/>
                    <a:pt x="105337" y="122667"/>
                    <a:pt x="105276" y="122680"/>
                  </a:cubicBezTo>
                  <a:cubicBezTo>
                    <a:pt x="104909" y="122780"/>
                    <a:pt x="104642" y="123147"/>
                    <a:pt x="104675" y="123547"/>
                  </a:cubicBezTo>
                  <a:cubicBezTo>
                    <a:pt x="104675" y="124148"/>
                    <a:pt x="104709" y="124782"/>
                    <a:pt x="104809" y="125382"/>
                  </a:cubicBezTo>
                  <a:cubicBezTo>
                    <a:pt x="104909" y="126116"/>
                    <a:pt x="105076" y="126850"/>
                    <a:pt x="104775" y="127684"/>
                  </a:cubicBezTo>
                  <a:cubicBezTo>
                    <a:pt x="104575" y="127417"/>
                    <a:pt x="104375" y="127183"/>
                    <a:pt x="104175" y="126950"/>
                  </a:cubicBezTo>
                  <a:cubicBezTo>
                    <a:pt x="104019" y="126772"/>
                    <a:pt x="103790" y="126668"/>
                    <a:pt x="103555" y="126668"/>
                  </a:cubicBezTo>
                  <a:cubicBezTo>
                    <a:pt x="103437" y="126668"/>
                    <a:pt x="103319" y="126694"/>
                    <a:pt x="103208" y="126750"/>
                  </a:cubicBezTo>
                  <a:cubicBezTo>
                    <a:pt x="102807" y="126950"/>
                    <a:pt x="102874" y="127350"/>
                    <a:pt x="102974" y="127684"/>
                  </a:cubicBezTo>
                  <a:cubicBezTo>
                    <a:pt x="103074" y="127984"/>
                    <a:pt x="103208" y="128217"/>
                    <a:pt x="103374" y="128484"/>
                  </a:cubicBezTo>
                  <a:cubicBezTo>
                    <a:pt x="103541" y="128784"/>
                    <a:pt x="103741" y="129051"/>
                    <a:pt x="103908" y="129385"/>
                  </a:cubicBezTo>
                  <a:cubicBezTo>
                    <a:pt x="104375" y="130286"/>
                    <a:pt x="104442" y="131353"/>
                    <a:pt x="104042" y="132287"/>
                  </a:cubicBezTo>
                  <a:cubicBezTo>
                    <a:pt x="103875" y="131987"/>
                    <a:pt x="103675" y="131687"/>
                    <a:pt x="103441" y="131420"/>
                  </a:cubicBezTo>
                  <a:cubicBezTo>
                    <a:pt x="103239" y="131218"/>
                    <a:pt x="103016" y="131119"/>
                    <a:pt x="102810" y="131119"/>
                  </a:cubicBezTo>
                  <a:cubicBezTo>
                    <a:pt x="102506" y="131119"/>
                    <a:pt x="102240" y="131335"/>
                    <a:pt x="102140" y="131753"/>
                  </a:cubicBezTo>
                  <a:cubicBezTo>
                    <a:pt x="102074" y="131953"/>
                    <a:pt x="102074" y="132187"/>
                    <a:pt x="102107" y="132420"/>
                  </a:cubicBezTo>
                  <a:cubicBezTo>
                    <a:pt x="102140" y="132821"/>
                    <a:pt x="102240" y="133254"/>
                    <a:pt x="102307" y="133655"/>
                  </a:cubicBezTo>
                  <a:cubicBezTo>
                    <a:pt x="102474" y="134455"/>
                    <a:pt x="102207" y="135289"/>
                    <a:pt x="101640" y="135856"/>
                  </a:cubicBezTo>
                  <a:cubicBezTo>
                    <a:pt x="101640" y="135489"/>
                    <a:pt x="101640" y="135156"/>
                    <a:pt x="101640" y="134789"/>
                  </a:cubicBezTo>
                  <a:cubicBezTo>
                    <a:pt x="101607" y="134389"/>
                    <a:pt x="101273" y="134055"/>
                    <a:pt x="100873" y="134022"/>
                  </a:cubicBezTo>
                  <a:cubicBezTo>
                    <a:pt x="100846" y="134019"/>
                    <a:pt x="100820" y="134018"/>
                    <a:pt x="100793" y="134018"/>
                  </a:cubicBezTo>
                  <a:cubicBezTo>
                    <a:pt x="100458" y="134018"/>
                    <a:pt x="100163" y="134213"/>
                    <a:pt x="100039" y="134522"/>
                  </a:cubicBezTo>
                  <a:cubicBezTo>
                    <a:pt x="99905" y="134856"/>
                    <a:pt x="99772" y="135189"/>
                    <a:pt x="99638" y="135523"/>
                  </a:cubicBezTo>
                  <a:cubicBezTo>
                    <a:pt x="99305" y="136557"/>
                    <a:pt x="98538" y="137391"/>
                    <a:pt x="97504" y="137791"/>
                  </a:cubicBezTo>
                  <a:cubicBezTo>
                    <a:pt x="97670" y="137591"/>
                    <a:pt x="97837" y="137357"/>
                    <a:pt x="98004" y="137090"/>
                  </a:cubicBezTo>
                  <a:cubicBezTo>
                    <a:pt x="98104" y="136857"/>
                    <a:pt x="98204" y="136623"/>
                    <a:pt x="98271" y="136390"/>
                  </a:cubicBezTo>
                  <a:cubicBezTo>
                    <a:pt x="98404" y="135890"/>
                    <a:pt x="98171" y="135389"/>
                    <a:pt x="97737" y="135122"/>
                  </a:cubicBezTo>
                  <a:cubicBezTo>
                    <a:pt x="97615" y="135061"/>
                    <a:pt x="97493" y="135031"/>
                    <a:pt x="97372" y="135031"/>
                  </a:cubicBezTo>
                  <a:cubicBezTo>
                    <a:pt x="97096" y="135031"/>
                    <a:pt x="96825" y="135188"/>
                    <a:pt x="96570" y="135489"/>
                  </a:cubicBezTo>
                  <a:cubicBezTo>
                    <a:pt x="96303" y="135823"/>
                    <a:pt x="96069" y="136190"/>
                    <a:pt x="95769" y="136490"/>
                  </a:cubicBezTo>
                  <a:cubicBezTo>
                    <a:pt x="95322" y="137095"/>
                    <a:pt x="94604" y="137431"/>
                    <a:pt x="93863" y="137431"/>
                  </a:cubicBezTo>
                  <a:cubicBezTo>
                    <a:pt x="93665" y="137431"/>
                    <a:pt x="93464" y="137407"/>
                    <a:pt x="93267" y="137357"/>
                  </a:cubicBezTo>
                  <a:cubicBezTo>
                    <a:pt x="93601" y="137124"/>
                    <a:pt x="93934" y="136857"/>
                    <a:pt x="94235" y="136590"/>
                  </a:cubicBezTo>
                  <a:cubicBezTo>
                    <a:pt x="94668" y="136257"/>
                    <a:pt x="94768" y="135656"/>
                    <a:pt x="94468" y="135189"/>
                  </a:cubicBezTo>
                  <a:cubicBezTo>
                    <a:pt x="94276" y="134853"/>
                    <a:pt x="93911" y="134672"/>
                    <a:pt x="93547" y="134672"/>
                  </a:cubicBezTo>
                  <a:cubicBezTo>
                    <a:pt x="93406" y="134672"/>
                    <a:pt x="93265" y="134699"/>
                    <a:pt x="93134" y="134755"/>
                  </a:cubicBezTo>
                  <a:cubicBezTo>
                    <a:pt x="92700" y="134889"/>
                    <a:pt x="92300" y="135089"/>
                    <a:pt x="91866" y="135222"/>
                  </a:cubicBezTo>
                  <a:cubicBezTo>
                    <a:pt x="91427" y="135374"/>
                    <a:pt x="90973" y="135450"/>
                    <a:pt x="90521" y="135450"/>
                  </a:cubicBezTo>
                  <a:cubicBezTo>
                    <a:pt x="89980" y="135450"/>
                    <a:pt x="89440" y="135341"/>
                    <a:pt x="88931" y="135122"/>
                  </a:cubicBezTo>
                  <a:cubicBezTo>
                    <a:pt x="89264" y="135022"/>
                    <a:pt x="89465" y="134956"/>
                    <a:pt x="89631" y="134889"/>
                  </a:cubicBezTo>
                  <a:cubicBezTo>
                    <a:pt x="89965" y="134822"/>
                    <a:pt x="90265" y="134655"/>
                    <a:pt x="90232" y="134255"/>
                  </a:cubicBezTo>
                  <a:cubicBezTo>
                    <a:pt x="90198" y="133855"/>
                    <a:pt x="89831" y="133755"/>
                    <a:pt x="89531" y="133688"/>
                  </a:cubicBezTo>
                  <a:cubicBezTo>
                    <a:pt x="89098" y="133621"/>
                    <a:pt x="88697" y="133588"/>
                    <a:pt x="88264" y="133521"/>
                  </a:cubicBezTo>
                  <a:cubicBezTo>
                    <a:pt x="87430" y="133388"/>
                    <a:pt x="86629" y="133121"/>
                    <a:pt x="85895" y="132687"/>
                  </a:cubicBezTo>
                  <a:cubicBezTo>
                    <a:pt x="85995" y="132621"/>
                    <a:pt x="86095" y="132554"/>
                    <a:pt x="86162" y="132487"/>
                  </a:cubicBezTo>
                  <a:cubicBezTo>
                    <a:pt x="86329" y="132287"/>
                    <a:pt x="86629" y="132087"/>
                    <a:pt x="86663" y="131853"/>
                  </a:cubicBezTo>
                  <a:cubicBezTo>
                    <a:pt x="86696" y="131486"/>
                    <a:pt x="86329" y="131320"/>
                    <a:pt x="85995" y="131286"/>
                  </a:cubicBezTo>
                  <a:cubicBezTo>
                    <a:pt x="85605" y="131247"/>
                    <a:pt x="85214" y="131231"/>
                    <a:pt x="84823" y="131231"/>
                  </a:cubicBezTo>
                  <a:cubicBezTo>
                    <a:pt x="84547" y="131231"/>
                    <a:pt x="84270" y="131239"/>
                    <a:pt x="83994" y="131253"/>
                  </a:cubicBezTo>
                  <a:cubicBezTo>
                    <a:pt x="83494" y="131286"/>
                    <a:pt x="82993" y="131386"/>
                    <a:pt x="82293" y="131453"/>
                  </a:cubicBezTo>
                  <a:cubicBezTo>
                    <a:pt x="82393" y="131320"/>
                    <a:pt x="82526" y="131153"/>
                    <a:pt x="82660" y="131019"/>
                  </a:cubicBezTo>
                  <a:cubicBezTo>
                    <a:pt x="82993" y="130753"/>
                    <a:pt x="83227" y="130452"/>
                    <a:pt x="82993" y="130019"/>
                  </a:cubicBezTo>
                  <a:cubicBezTo>
                    <a:pt x="82836" y="129743"/>
                    <a:pt x="82621" y="129654"/>
                    <a:pt x="82382" y="129654"/>
                  </a:cubicBezTo>
                  <a:cubicBezTo>
                    <a:pt x="82215" y="129654"/>
                    <a:pt x="82037" y="129697"/>
                    <a:pt x="81859" y="129752"/>
                  </a:cubicBezTo>
                  <a:cubicBezTo>
                    <a:pt x="81392" y="129919"/>
                    <a:pt x="80925" y="130152"/>
                    <a:pt x="80425" y="130352"/>
                  </a:cubicBezTo>
                  <a:cubicBezTo>
                    <a:pt x="80092" y="130495"/>
                    <a:pt x="79729" y="130570"/>
                    <a:pt x="79365" y="130570"/>
                  </a:cubicBezTo>
                  <a:cubicBezTo>
                    <a:pt x="78962" y="130570"/>
                    <a:pt x="78558" y="130478"/>
                    <a:pt x="78190" y="130286"/>
                  </a:cubicBezTo>
                  <a:cubicBezTo>
                    <a:pt x="78523" y="130186"/>
                    <a:pt x="78757" y="130119"/>
                    <a:pt x="78990" y="130019"/>
                  </a:cubicBezTo>
                  <a:cubicBezTo>
                    <a:pt x="79291" y="129885"/>
                    <a:pt x="79658" y="129719"/>
                    <a:pt x="79524" y="129352"/>
                  </a:cubicBezTo>
                  <a:cubicBezTo>
                    <a:pt x="79457" y="129118"/>
                    <a:pt x="79124" y="128985"/>
                    <a:pt x="78857" y="128885"/>
                  </a:cubicBezTo>
                  <a:cubicBezTo>
                    <a:pt x="78724" y="128851"/>
                    <a:pt x="78573" y="128851"/>
                    <a:pt x="78423" y="128851"/>
                  </a:cubicBezTo>
                  <a:cubicBezTo>
                    <a:pt x="78273" y="128851"/>
                    <a:pt x="78123" y="128851"/>
                    <a:pt x="77990" y="128818"/>
                  </a:cubicBezTo>
                  <a:cubicBezTo>
                    <a:pt x="77423" y="128651"/>
                    <a:pt x="76822" y="128451"/>
                    <a:pt x="76255" y="128251"/>
                  </a:cubicBezTo>
                  <a:cubicBezTo>
                    <a:pt x="76122" y="128184"/>
                    <a:pt x="76022" y="127951"/>
                    <a:pt x="75855" y="127717"/>
                  </a:cubicBezTo>
                  <a:lnTo>
                    <a:pt x="75855" y="127717"/>
                  </a:lnTo>
                  <a:cubicBezTo>
                    <a:pt x="75972" y="127734"/>
                    <a:pt x="76088" y="127742"/>
                    <a:pt x="76205" y="127742"/>
                  </a:cubicBezTo>
                  <a:cubicBezTo>
                    <a:pt x="76322" y="127742"/>
                    <a:pt x="76439" y="127734"/>
                    <a:pt x="76555" y="127717"/>
                  </a:cubicBezTo>
                  <a:cubicBezTo>
                    <a:pt x="76755" y="127650"/>
                    <a:pt x="76989" y="127517"/>
                    <a:pt x="77056" y="127383"/>
                  </a:cubicBezTo>
                  <a:cubicBezTo>
                    <a:pt x="77089" y="127150"/>
                    <a:pt x="77022" y="126916"/>
                    <a:pt x="76889" y="126783"/>
                  </a:cubicBezTo>
                  <a:cubicBezTo>
                    <a:pt x="76655" y="126550"/>
                    <a:pt x="76355" y="126383"/>
                    <a:pt x="76088" y="126249"/>
                  </a:cubicBezTo>
                  <a:cubicBezTo>
                    <a:pt x="75555" y="126016"/>
                    <a:pt x="74988" y="125816"/>
                    <a:pt x="74487" y="125549"/>
                  </a:cubicBezTo>
                  <a:cubicBezTo>
                    <a:pt x="74187" y="125382"/>
                    <a:pt x="73920" y="125215"/>
                    <a:pt x="73653" y="125015"/>
                  </a:cubicBezTo>
                  <a:lnTo>
                    <a:pt x="73720" y="124815"/>
                  </a:lnTo>
                  <a:cubicBezTo>
                    <a:pt x="74097" y="124916"/>
                    <a:pt x="74466" y="124959"/>
                    <a:pt x="74830" y="124959"/>
                  </a:cubicBezTo>
                  <a:cubicBezTo>
                    <a:pt x="75788" y="124959"/>
                    <a:pt x="76713" y="124662"/>
                    <a:pt x="77656" y="124348"/>
                  </a:cubicBezTo>
                  <a:lnTo>
                    <a:pt x="77956" y="124615"/>
                  </a:lnTo>
                  <a:cubicBezTo>
                    <a:pt x="78056" y="124748"/>
                    <a:pt x="78190" y="124848"/>
                    <a:pt x="78290" y="124948"/>
                  </a:cubicBezTo>
                  <a:cubicBezTo>
                    <a:pt x="79710" y="126369"/>
                    <a:pt x="81644" y="127132"/>
                    <a:pt x="83617" y="127132"/>
                  </a:cubicBezTo>
                  <a:cubicBezTo>
                    <a:pt x="83776" y="127132"/>
                    <a:pt x="83935" y="127127"/>
                    <a:pt x="84094" y="127117"/>
                  </a:cubicBezTo>
                  <a:cubicBezTo>
                    <a:pt x="86329" y="126983"/>
                    <a:pt x="88531" y="126683"/>
                    <a:pt x="90699" y="126183"/>
                  </a:cubicBezTo>
                  <a:cubicBezTo>
                    <a:pt x="93367" y="125649"/>
                    <a:pt x="95836" y="124348"/>
                    <a:pt x="97770" y="122447"/>
                  </a:cubicBezTo>
                  <a:cubicBezTo>
                    <a:pt x="99372" y="120879"/>
                    <a:pt x="101206" y="119611"/>
                    <a:pt x="103241" y="118611"/>
                  </a:cubicBezTo>
                  <a:cubicBezTo>
                    <a:pt x="103741" y="118377"/>
                    <a:pt x="104242" y="118077"/>
                    <a:pt x="104775" y="117777"/>
                  </a:cubicBezTo>
                  <a:cubicBezTo>
                    <a:pt x="107311" y="116342"/>
                    <a:pt x="109445" y="114474"/>
                    <a:pt x="110846" y="111872"/>
                  </a:cubicBezTo>
                  <a:cubicBezTo>
                    <a:pt x="111113" y="111372"/>
                    <a:pt x="111313" y="110872"/>
                    <a:pt x="111580" y="110371"/>
                  </a:cubicBezTo>
                  <a:lnTo>
                    <a:pt x="112181" y="110371"/>
                  </a:lnTo>
                  <a:cubicBezTo>
                    <a:pt x="114249" y="110571"/>
                    <a:pt x="116350" y="110805"/>
                    <a:pt x="118419" y="110938"/>
                  </a:cubicBezTo>
                  <a:cubicBezTo>
                    <a:pt x="118760" y="110961"/>
                    <a:pt x="119102" y="110972"/>
                    <a:pt x="119443" y="110972"/>
                  </a:cubicBezTo>
                  <a:cubicBezTo>
                    <a:pt x="121134" y="110972"/>
                    <a:pt x="122813" y="110699"/>
                    <a:pt x="124423" y="110171"/>
                  </a:cubicBezTo>
                  <a:cubicBezTo>
                    <a:pt x="125957" y="109604"/>
                    <a:pt x="127392" y="108870"/>
                    <a:pt x="128726" y="107936"/>
                  </a:cubicBezTo>
                  <a:cubicBezTo>
                    <a:pt x="129360" y="107503"/>
                    <a:pt x="130127" y="107202"/>
                    <a:pt x="130927" y="107036"/>
                  </a:cubicBezTo>
                  <a:cubicBezTo>
                    <a:pt x="131695" y="106902"/>
                    <a:pt x="132462" y="106635"/>
                    <a:pt x="133162" y="106202"/>
                  </a:cubicBezTo>
                  <a:cubicBezTo>
                    <a:pt x="134063" y="105735"/>
                    <a:pt x="134663" y="104834"/>
                    <a:pt x="134730" y="103800"/>
                  </a:cubicBezTo>
                  <a:cubicBezTo>
                    <a:pt x="134830" y="102666"/>
                    <a:pt x="134597" y="101498"/>
                    <a:pt x="134030" y="100464"/>
                  </a:cubicBezTo>
                  <a:cubicBezTo>
                    <a:pt x="133396" y="99430"/>
                    <a:pt x="132595" y="98496"/>
                    <a:pt x="131661" y="97696"/>
                  </a:cubicBezTo>
                  <a:cubicBezTo>
                    <a:pt x="129593" y="95661"/>
                    <a:pt x="127492" y="93659"/>
                    <a:pt x="125457" y="91591"/>
                  </a:cubicBezTo>
                  <a:cubicBezTo>
                    <a:pt x="124256" y="90390"/>
                    <a:pt x="123122" y="89156"/>
                    <a:pt x="121654" y="88322"/>
                  </a:cubicBezTo>
                  <a:cubicBezTo>
                    <a:pt x="120520" y="87655"/>
                    <a:pt x="119353" y="87021"/>
                    <a:pt x="118218" y="86387"/>
                  </a:cubicBezTo>
                  <a:cubicBezTo>
                    <a:pt x="116751" y="85519"/>
                    <a:pt x="115104" y="85074"/>
                    <a:pt x="113454" y="85074"/>
                  </a:cubicBezTo>
                  <a:cubicBezTo>
                    <a:pt x="112253" y="85074"/>
                    <a:pt x="111050" y="85309"/>
                    <a:pt x="109912" y="85787"/>
                  </a:cubicBezTo>
                  <a:cubicBezTo>
                    <a:pt x="108211" y="86454"/>
                    <a:pt x="106610" y="87388"/>
                    <a:pt x="104976" y="88189"/>
                  </a:cubicBezTo>
                  <a:cubicBezTo>
                    <a:pt x="104775" y="88322"/>
                    <a:pt x="104542" y="88389"/>
                    <a:pt x="104175" y="88556"/>
                  </a:cubicBezTo>
                  <a:cubicBezTo>
                    <a:pt x="106210" y="82318"/>
                    <a:pt x="107110" y="76013"/>
                    <a:pt x="108145" y="69709"/>
                  </a:cubicBezTo>
                  <a:cubicBezTo>
                    <a:pt x="109345" y="69542"/>
                    <a:pt x="110513" y="69409"/>
                    <a:pt x="111647" y="69209"/>
                  </a:cubicBezTo>
                  <a:cubicBezTo>
                    <a:pt x="113515" y="68875"/>
                    <a:pt x="115450" y="68775"/>
                    <a:pt x="117218" y="68141"/>
                  </a:cubicBezTo>
                  <a:cubicBezTo>
                    <a:pt x="120053" y="67140"/>
                    <a:pt x="122755" y="65839"/>
                    <a:pt x="125457" y="64605"/>
                  </a:cubicBezTo>
                  <a:cubicBezTo>
                    <a:pt x="126391" y="64138"/>
                    <a:pt x="127191" y="63404"/>
                    <a:pt x="127725" y="62504"/>
                  </a:cubicBezTo>
                  <a:cubicBezTo>
                    <a:pt x="128592" y="61370"/>
                    <a:pt x="128559" y="59768"/>
                    <a:pt x="127625" y="58634"/>
                  </a:cubicBezTo>
                  <a:cubicBezTo>
                    <a:pt x="127225" y="58134"/>
                    <a:pt x="126791" y="57667"/>
                    <a:pt x="126291" y="57267"/>
                  </a:cubicBezTo>
                  <a:cubicBezTo>
                    <a:pt x="125524" y="56666"/>
                    <a:pt x="124723" y="56099"/>
                    <a:pt x="123922" y="55565"/>
                  </a:cubicBezTo>
                  <a:cubicBezTo>
                    <a:pt x="121321" y="53797"/>
                    <a:pt x="118752" y="51996"/>
                    <a:pt x="115817" y="50695"/>
                  </a:cubicBezTo>
                  <a:cubicBezTo>
                    <a:pt x="114349" y="50061"/>
                    <a:pt x="112915" y="49461"/>
                    <a:pt x="111447" y="48894"/>
                  </a:cubicBezTo>
                  <a:cubicBezTo>
                    <a:pt x="109079" y="48027"/>
                    <a:pt x="106877" y="46759"/>
                    <a:pt x="104642" y="45658"/>
                  </a:cubicBezTo>
                  <a:cubicBezTo>
                    <a:pt x="103541" y="45158"/>
                    <a:pt x="102440" y="44724"/>
                    <a:pt x="101306" y="44357"/>
                  </a:cubicBezTo>
                  <a:cubicBezTo>
                    <a:pt x="100666" y="44139"/>
                    <a:pt x="100004" y="44033"/>
                    <a:pt x="99346" y="44033"/>
                  </a:cubicBezTo>
                  <a:cubicBezTo>
                    <a:pt x="98394" y="44033"/>
                    <a:pt x="97452" y="44257"/>
                    <a:pt x="96603" y="44691"/>
                  </a:cubicBezTo>
                  <a:cubicBezTo>
                    <a:pt x="95802" y="45058"/>
                    <a:pt x="95035" y="45492"/>
                    <a:pt x="94301" y="45925"/>
                  </a:cubicBezTo>
                  <a:cubicBezTo>
                    <a:pt x="90098" y="48560"/>
                    <a:pt x="86262" y="51629"/>
                    <a:pt x="82359" y="54665"/>
                  </a:cubicBezTo>
                  <a:cubicBezTo>
                    <a:pt x="80491" y="56132"/>
                    <a:pt x="78757" y="57800"/>
                    <a:pt x="76989" y="59368"/>
                  </a:cubicBezTo>
                  <a:cubicBezTo>
                    <a:pt x="76755" y="59535"/>
                    <a:pt x="76555" y="59702"/>
                    <a:pt x="76322" y="59835"/>
                  </a:cubicBezTo>
                  <a:lnTo>
                    <a:pt x="76322" y="58901"/>
                  </a:lnTo>
                  <a:cubicBezTo>
                    <a:pt x="76288" y="56299"/>
                    <a:pt x="76222" y="53664"/>
                    <a:pt x="76222" y="51062"/>
                  </a:cubicBezTo>
                  <a:cubicBezTo>
                    <a:pt x="76188" y="49928"/>
                    <a:pt x="76222" y="48794"/>
                    <a:pt x="76322" y="47693"/>
                  </a:cubicBezTo>
                  <a:cubicBezTo>
                    <a:pt x="76555" y="45558"/>
                    <a:pt x="77022" y="43423"/>
                    <a:pt x="76922" y="41222"/>
                  </a:cubicBezTo>
                  <a:cubicBezTo>
                    <a:pt x="77456" y="41055"/>
                    <a:pt x="77990" y="40922"/>
                    <a:pt x="78557" y="40822"/>
                  </a:cubicBezTo>
                  <a:cubicBezTo>
                    <a:pt x="80091" y="40555"/>
                    <a:pt x="81659" y="40421"/>
                    <a:pt x="83227" y="40121"/>
                  </a:cubicBezTo>
                  <a:cubicBezTo>
                    <a:pt x="86729" y="39487"/>
                    <a:pt x="90165" y="38420"/>
                    <a:pt x="93401" y="36885"/>
                  </a:cubicBezTo>
                  <a:cubicBezTo>
                    <a:pt x="95836" y="35718"/>
                    <a:pt x="98371" y="34751"/>
                    <a:pt x="100973" y="34017"/>
                  </a:cubicBezTo>
                  <a:cubicBezTo>
                    <a:pt x="104008" y="33183"/>
                    <a:pt x="107010" y="32416"/>
                    <a:pt x="110013" y="31515"/>
                  </a:cubicBezTo>
                  <a:cubicBezTo>
                    <a:pt x="112114" y="30914"/>
                    <a:pt x="114182" y="30114"/>
                    <a:pt x="115717" y="28413"/>
                  </a:cubicBezTo>
                  <a:cubicBezTo>
                    <a:pt x="115917" y="28213"/>
                    <a:pt x="116117" y="28079"/>
                    <a:pt x="116350" y="27946"/>
                  </a:cubicBezTo>
                  <a:cubicBezTo>
                    <a:pt x="118085" y="26711"/>
                    <a:pt x="118552" y="24777"/>
                    <a:pt x="117451" y="22942"/>
                  </a:cubicBezTo>
                  <a:cubicBezTo>
                    <a:pt x="116717" y="21741"/>
                    <a:pt x="115917" y="20574"/>
                    <a:pt x="115016" y="19473"/>
                  </a:cubicBezTo>
                  <a:cubicBezTo>
                    <a:pt x="113982" y="18105"/>
                    <a:pt x="112614" y="17004"/>
                    <a:pt x="111080" y="16271"/>
                  </a:cubicBezTo>
                  <a:cubicBezTo>
                    <a:pt x="108878" y="15136"/>
                    <a:pt x="106643" y="14002"/>
                    <a:pt x="104442" y="12902"/>
                  </a:cubicBezTo>
                  <a:cubicBezTo>
                    <a:pt x="101406" y="11400"/>
                    <a:pt x="98371" y="9799"/>
                    <a:pt x="95269" y="8398"/>
                  </a:cubicBezTo>
                  <a:cubicBezTo>
                    <a:pt x="92600" y="7164"/>
                    <a:pt x="89831" y="6130"/>
                    <a:pt x="87130" y="4996"/>
                  </a:cubicBezTo>
                  <a:cubicBezTo>
                    <a:pt x="84828" y="4029"/>
                    <a:pt x="82560" y="2961"/>
                    <a:pt x="80225" y="1994"/>
                  </a:cubicBezTo>
                  <a:cubicBezTo>
                    <a:pt x="78190" y="1093"/>
                    <a:pt x="76055" y="459"/>
                    <a:pt x="73853" y="126"/>
                  </a:cubicBezTo>
                  <a:cubicBezTo>
                    <a:pt x="73081" y="42"/>
                    <a:pt x="72309" y="0"/>
                    <a:pt x="7153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6668725" y="4155125"/>
              <a:ext cx="67575" cy="70675"/>
            </a:xfrm>
            <a:custGeom>
              <a:rect b="b" l="l" r="r" t="t"/>
              <a:pathLst>
                <a:path extrusionOk="0" h="2827" w="2703">
                  <a:moveTo>
                    <a:pt x="2002" y="420"/>
                  </a:moveTo>
                  <a:lnTo>
                    <a:pt x="2002" y="420"/>
                  </a:lnTo>
                  <a:cubicBezTo>
                    <a:pt x="2202" y="1487"/>
                    <a:pt x="2036" y="1988"/>
                    <a:pt x="1402" y="2221"/>
                  </a:cubicBezTo>
                  <a:cubicBezTo>
                    <a:pt x="1318" y="2263"/>
                    <a:pt x="1228" y="2282"/>
                    <a:pt x="1140" y="2282"/>
                  </a:cubicBezTo>
                  <a:cubicBezTo>
                    <a:pt x="1018" y="2282"/>
                    <a:pt x="898" y="2246"/>
                    <a:pt x="801" y="2188"/>
                  </a:cubicBezTo>
                  <a:cubicBezTo>
                    <a:pt x="701" y="2021"/>
                    <a:pt x="668" y="1788"/>
                    <a:pt x="768" y="1587"/>
                  </a:cubicBezTo>
                  <a:cubicBezTo>
                    <a:pt x="901" y="1154"/>
                    <a:pt x="1302" y="787"/>
                    <a:pt x="2002" y="420"/>
                  </a:cubicBezTo>
                  <a:close/>
                  <a:moveTo>
                    <a:pt x="1951" y="1"/>
                  </a:moveTo>
                  <a:cubicBezTo>
                    <a:pt x="1744" y="1"/>
                    <a:pt x="1501" y="83"/>
                    <a:pt x="1235" y="253"/>
                  </a:cubicBezTo>
                  <a:cubicBezTo>
                    <a:pt x="835" y="553"/>
                    <a:pt x="501" y="887"/>
                    <a:pt x="268" y="1287"/>
                  </a:cubicBezTo>
                  <a:cubicBezTo>
                    <a:pt x="1" y="1654"/>
                    <a:pt x="1" y="2121"/>
                    <a:pt x="268" y="2455"/>
                  </a:cubicBezTo>
                  <a:cubicBezTo>
                    <a:pt x="457" y="2691"/>
                    <a:pt x="746" y="2827"/>
                    <a:pt x="1041" y="2827"/>
                  </a:cubicBezTo>
                  <a:cubicBezTo>
                    <a:pt x="1162" y="2827"/>
                    <a:pt x="1285" y="2804"/>
                    <a:pt x="1402" y="2755"/>
                  </a:cubicBezTo>
                  <a:cubicBezTo>
                    <a:pt x="2169" y="2588"/>
                    <a:pt x="2703" y="1854"/>
                    <a:pt x="2669" y="1054"/>
                  </a:cubicBezTo>
                  <a:cubicBezTo>
                    <a:pt x="2669" y="373"/>
                    <a:pt x="2391" y="1"/>
                    <a:pt x="195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473600" y="4164975"/>
              <a:ext cx="87575" cy="51525"/>
            </a:xfrm>
            <a:custGeom>
              <a:rect b="b" l="l" r="r" t="t"/>
              <a:pathLst>
                <a:path extrusionOk="0" h="2061" w="3503">
                  <a:moveTo>
                    <a:pt x="2235" y="426"/>
                  </a:moveTo>
                  <a:cubicBezTo>
                    <a:pt x="2402" y="426"/>
                    <a:pt x="2569" y="526"/>
                    <a:pt x="2669" y="660"/>
                  </a:cubicBezTo>
                  <a:cubicBezTo>
                    <a:pt x="2702" y="826"/>
                    <a:pt x="2635" y="1027"/>
                    <a:pt x="2502" y="1127"/>
                  </a:cubicBezTo>
                  <a:cubicBezTo>
                    <a:pt x="2281" y="1332"/>
                    <a:pt x="2029" y="1440"/>
                    <a:pt x="1730" y="1440"/>
                  </a:cubicBezTo>
                  <a:cubicBezTo>
                    <a:pt x="1398" y="1440"/>
                    <a:pt x="1008" y="1307"/>
                    <a:pt x="534" y="1027"/>
                  </a:cubicBezTo>
                  <a:cubicBezTo>
                    <a:pt x="1234" y="760"/>
                    <a:pt x="1735" y="560"/>
                    <a:pt x="2235" y="426"/>
                  </a:cubicBezTo>
                  <a:close/>
                  <a:moveTo>
                    <a:pt x="2140" y="0"/>
                  </a:moveTo>
                  <a:cubicBezTo>
                    <a:pt x="1555" y="0"/>
                    <a:pt x="970" y="195"/>
                    <a:pt x="501" y="526"/>
                  </a:cubicBezTo>
                  <a:cubicBezTo>
                    <a:pt x="34" y="726"/>
                    <a:pt x="0" y="1394"/>
                    <a:pt x="467" y="1627"/>
                  </a:cubicBezTo>
                  <a:cubicBezTo>
                    <a:pt x="801" y="1794"/>
                    <a:pt x="1168" y="1961"/>
                    <a:pt x="1568" y="2061"/>
                  </a:cubicBezTo>
                  <a:cubicBezTo>
                    <a:pt x="2002" y="1894"/>
                    <a:pt x="2469" y="1694"/>
                    <a:pt x="2902" y="1494"/>
                  </a:cubicBezTo>
                  <a:cubicBezTo>
                    <a:pt x="3203" y="1327"/>
                    <a:pt x="3503" y="993"/>
                    <a:pt x="3303" y="626"/>
                  </a:cubicBezTo>
                  <a:cubicBezTo>
                    <a:pt x="3102" y="326"/>
                    <a:pt x="2836" y="126"/>
                    <a:pt x="2502" y="26"/>
                  </a:cubicBezTo>
                  <a:cubicBezTo>
                    <a:pt x="2382" y="9"/>
                    <a:pt x="2261" y="0"/>
                    <a:pt x="214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373525" y="4107750"/>
              <a:ext cx="56725" cy="42350"/>
            </a:xfrm>
            <a:custGeom>
              <a:rect b="b" l="l" r="r" t="t"/>
              <a:pathLst>
                <a:path extrusionOk="0" h="1694" w="2269">
                  <a:moveTo>
                    <a:pt x="1868" y="447"/>
                  </a:moveTo>
                  <a:cubicBezTo>
                    <a:pt x="1602" y="921"/>
                    <a:pt x="1308" y="1158"/>
                    <a:pt x="872" y="1158"/>
                  </a:cubicBezTo>
                  <a:cubicBezTo>
                    <a:pt x="817" y="1158"/>
                    <a:pt x="760" y="1155"/>
                    <a:pt x="701" y="1147"/>
                  </a:cubicBezTo>
                  <a:cubicBezTo>
                    <a:pt x="934" y="614"/>
                    <a:pt x="934" y="614"/>
                    <a:pt x="1835" y="447"/>
                  </a:cubicBezTo>
                  <a:close/>
                  <a:moveTo>
                    <a:pt x="1613" y="1"/>
                  </a:moveTo>
                  <a:cubicBezTo>
                    <a:pt x="1245" y="1"/>
                    <a:pt x="880" y="105"/>
                    <a:pt x="567" y="313"/>
                  </a:cubicBezTo>
                  <a:cubicBezTo>
                    <a:pt x="167" y="580"/>
                    <a:pt x="0" y="947"/>
                    <a:pt x="201" y="1281"/>
                  </a:cubicBezTo>
                  <a:cubicBezTo>
                    <a:pt x="328" y="1536"/>
                    <a:pt x="612" y="1694"/>
                    <a:pt x="903" y="1694"/>
                  </a:cubicBezTo>
                  <a:cubicBezTo>
                    <a:pt x="992" y="1694"/>
                    <a:pt x="1082" y="1679"/>
                    <a:pt x="1168" y="1648"/>
                  </a:cubicBezTo>
                  <a:cubicBezTo>
                    <a:pt x="1902" y="1481"/>
                    <a:pt x="2235" y="1047"/>
                    <a:pt x="2269" y="113"/>
                  </a:cubicBezTo>
                  <a:cubicBezTo>
                    <a:pt x="2056" y="38"/>
                    <a:pt x="1834" y="1"/>
                    <a:pt x="161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898075" y="3082325"/>
              <a:ext cx="45875" cy="480375"/>
            </a:xfrm>
            <a:custGeom>
              <a:rect b="b" l="l" r="r" t="t"/>
              <a:pathLst>
                <a:path extrusionOk="0" h="19215" w="1835">
                  <a:moveTo>
                    <a:pt x="1568" y="1"/>
                  </a:moveTo>
                  <a:cubicBezTo>
                    <a:pt x="901" y="6405"/>
                    <a:pt x="0" y="12777"/>
                    <a:pt x="801" y="19215"/>
                  </a:cubicBezTo>
                  <a:lnTo>
                    <a:pt x="1067" y="19215"/>
                  </a:lnTo>
                  <a:lnTo>
                    <a:pt x="1067" y="17680"/>
                  </a:lnTo>
                  <a:cubicBezTo>
                    <a:pt x="1001" y="16479"/>
                    <a:pt x="867" y="15312"/>
                    <a:pt x="901" y="14111"/>
                  </a:cubicBezTo>
                  <a:cubicBezTo>
                    <a:pt x="1067" y="10775"/>
                    <a:pt x="1334" y="7439"/>
                    <a:pt x="1534" y="4104"/>
                  </a:cubicBezTo>
                  <a:cubicBezTo>
                    <a:pt x="1635" y="2736"/>
                    <a:pt x="1735" y="1368"/>
                    <a:pt x="18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6272625" y="3488450"/>
              <a:ext cx="275225" cy="382800"/>
            </a:xfrm>
            <a:custGeom>
              <a:rect b="b" l="l" r="r" t="t"/>
              <a:pathLst>
                <a:path extrusionOk="0" h="15312" w="11009">
                  <a:moveTo>
                    <a:pt x="134" y="1"/>
                  </a:moveTo>
                  <a:cubicBezTo>
                    <a:pt x="67" y="134"/>
                    <a:pt x="0" y="201"/>
                    <a:pt x="0" y="234"/>
                  </a:cubicBezTo>
                  <a:cubicBezTo>
                    <a:pt x="67" y="501"/>
                    <a:pt x="134" y="735"/>
                    <a:pt x="234" y="968"/>
                  </a:cubicBezTo>
                  <a:cubicBezTo>
                    <a:pt x="867" y="2703"/>
                    <a:pt x="1935" y="4237"/>
                    <a:pt x="3336" y="5471"/>
                  </a:cubicBezTo>
                  <a:cubicBezTo>
                    <a:pt x="4570" y="6572"/>
                    <a:pt x="5504" y="7940"/>
                    <a:pt x="6105" y="9474"/>
                  </a:cubicBezTo>
                  <a:cubicBezTo>
                    <a:pt x="6872" y="11676"/>
                    <a:pt x="8339" y="13377"/>
                    <a:pt x="10107" y="14811"/>
                  </a:cubicBezTo>
                  <a:cubicBezTo>
                    <a:pt x="10341" y="15012"/>
                    <a:pt x="10608" y="15178"/>
                    <a:pt x="10875" y="15312"/>
                  </a:cubicBezTo>
                  <a:lnTo>
                    <a:pt x="11008" y="15145"/>
                  </a:lnTo>
                  <a:cubicBezTo>
                    <a:pt x="10775" y="14978"/>
                    <a:pt x="10574" y="14811"/>
                    <a:pt x="10374" y="14611"/>
                  </a:cubicBezTo>
                  <a:cubicBezTo>
                    <a:pt x="8973" y="13177"/>
                    <a:pt x="7539" y="11743"/>
                    <a:pt x="6805" y="9841"/>
                  </a:cubicBezTo>
                  <a:cubicBezTo>
                    <a:pt x="6038" y="7873"/>
                    <a:pt x="4837" y="6139"/>
                    <a:pt x="3269" y="4738"/>
                  </a:cubicBezTo>
                  <a:cubicBezTo>
                    <a:pt x="2168" y="3670"/>
                    <a:pt x="1268" y="2436"/>
                    <a:pt x="667" y="1035"/>
                  </a:cubicBezTo>
                  <a:cubicBezTo>
                    <a:pt x="501" y="701"/>
                    <a:pt x="334" y="368"/>
                    <a:pt x="1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7209125" y="3901250"/>
              <a:ext cx="341100" cy="170150"/>
            </a:xfrm>
            <a:custGeom>
              <a:rect b="b" l="l" r="r" t="t"/>
              <a:pathLst>
                <a:path extrusionOk="0" h="6806" w="13644">
                  <a:moveTo>
                    <a:pt x="13643" y="1"/>
                  </a:moveTo>
                  <a:lnTo>
                    <a:pt x="13643" y="1"/>
                  </a:lnTo>
                  <a:cubicBezTo>
                    <a:pt x="13176" y="67"/>
                    <a:pt x="12709" y="301"/>
                    <a:pt x="12409" y="668"/>
                  </a:cubicBezTo>
                  <a:cubicBezTo>
                    <a:pt x="11775" y="1268"/>
                    <a:pt x="11175" y="1902"/>
                    <a:pt x="10574" y="2536"/>
                  </a:cubicBezTo>
                  <a:cubicBezTo>
                    <a:pt x="9640" y="3503"/>
                    <a:pt x="8406" y="4170"/>
                    <a:pt x="7072" y="4437"/>
                  </a:cubicBezTo>
                  <a:cubicBezTo>
                    <a:pt x="6038" y="4671"/>
                    <a:pt x="5037" y="5004"/>
                    <a:pt x="4036" y="5304"/>
                  </a:cubicBezTo>
                  <a:cubicBezTo>
                    <a:pt x="2869" y="5638"/>
                    <a:pt x="1735" y="6005"/>
                    <a:pt x="601" y="6338"/>
                  </a:cubicBezTo>
                  <a:lnTo>
                    <a:pt x="0" y="6539"/>
                  </a:lnTo>
                  <a:lnTo>
                    <a:pt x="34" y="6805"/>
                  </a:lnTo>
                  <a:cubicBezTo>
                    <a:pt x="834" y="6639"/>
                    <a:pt x="1668" y="6539"/>
                    <a:pt x="2435" y="6338"/>
                  </a:cubicBezTo>
                  <a:cubicBezTo>
                    <a:pt x="4203" y="5871"/>
                    <a:pt x="5904" y="5371"/>
                    <a:pt x="7639" y="4871"/>
                  </a:cubicBezTo>
                  <a:cubicBezTo>
                    <a:pt x="8573" y="4637"/>
                    <a:pt x="9474" y="4170"/>
                    <a:pt x="10208" y="3536"/>
                  </a:cubicBezTo>
                  <a:cubicBezTo>
                    <a:pt x="11342" y="2436"/>
                    <a:pt x="12409" y="1235"/>
                    <a:pt x="1364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6692075" y="2904700"/>
              <a:ext cx="36725" cy="415325"/>
            </a:xfrm>
            <a:custGeom>
              <a:rect b="b" l="l" r="r" t="t"/>
              <a:pathLst>
                <a:path extrusionOk="0" h="16613" w="1469">
                  <a:moveTo>
                    <a:pt x="1035" y="1"/>
                  </a:moveTo>
                  <a:lnTo>
                    <a:pt x="1" y="16613"/>
                  </a:lnTo>
                  <a:lnTo>
                    <a:pt x="234" y="16613"/>
                  </a:lnTo>
                  <a:cubicBezTo>
                    <a:pt x="468" y="13944"/>
                    <a:pt x="735" y="11309"/>
                    <a:pt x="935" y="8640"/>
                  </a:cubicBezTo>
                  <a:cubicBezTo>
                    <a:pt x="1102" y="6739"/>
                    <a:pt x="1202" y="4838"/>
                    <a:pt x="1302" y="2936"/>
                  </a:cubicBezTo>
                  <a:cubicBezTo>
                    <a:pt x="1335" y="2002"/>
                    <a:pt x="1469" y="1035"/>
                    <a:pt x="10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6664575" y="3429250"/>
              <a:ext cx="18350" cy="326925"/>
            </a:xfrm>
            <a:custGeom>
              <a:rect b="b" l="l" r="r" t="t"/>
              <a:pathLst>
                <a:path extrusionOk="0" h="13077" w="734">
                  <a:moveTo>
                    <a:pt x="734" y="0"/>
                  </a:moveTo>
                  <a:cubicBezTo>
                    <a:pt x="33" y="2369"/>
                    <a:pt x="0" y="11475"/>
                    <a:pt x="734" y="13076"/>
                  </a:cubicBezTo>
                  <a:lnTo>
                    <a:pt x="7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6930575" y="2631175"/>
              <a:ext cx="17550" cy="365300"/>
            </a:xfrm>
            <a:custGeom>
              <a:rect b="b" l="l" r="r" t="t"/>
              <a:pathLst>
                <a:path extrusionOk="0" h="14612" w="702">
                  <a:moveTo>
                    <a:pt x="435" y="1"/>
                  </a:moveTo>
                  <a:lnTo>
                    <a:pt x="201" y="34"/>
                  </a:lnTo>
                  <a:cubicBezTo>
                    <a:pt x="234" y="4871"/>
                    <a:pt x="1" y="9741"/>
                    <a:pt x="435" y="14578"/>
                  </a:cubicBezTo>
                  <a:lnTo>
                    <a:pt x="635" y="14611"/>
                  </a:lnTo>
                  <a:cubicBezTo>
                    <a:pt x="668" y="14311"/>
                    <a:pt x="701" y="14011"/>
                    <a:pt x="701" y="13710"/>
                  </a:cubicBezTo>
                  <a:cubicBezTo>
                    <a:pt x="668" y="10575"/>
                    <a:pt x="635" y="7439"/>
                    <a:pt x="568" y="4337"/>
                  </a:cubicBezTo>
                  <a:cubicBezTo>
                    <a:pt x="568" y="3036"/>
                    <a:pt x="535" y="1735"/>
                    <a:pt x="501" y="468"/>
                  </a:cubicBezTo>
                  <a:cubicBezTo>
                    <a:pt x="501" y="301"/>
                    <a:pt x="468" y="167"/>
                    <a:pt x="4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6095000" y="2941400"/>
              <a:ext cx="64225" cy="313575"/>
            </a:xfrm>
            <a:custGeom>
              <a:rect b="b" l="l" r="r" t="t"/>
              <a:pathLst>
                <a:path extrusionOk="0" h="12543" w="2569">
                  <a:moveTo>
                    <a:pt x="1068" y="0"/>
                  </a:moveTo>
                  <a:lnTo>
                    <a:pt x="1068" y="0"/>
                  </a:lnTo>
                  <a:cubicBezTo>
                    <a:pt x="0" y="4370"/>
                    <a:pt x="1201" y="8440"/>
                    <a:pt x="2569" y="12543"/>
                  </a:cubicBezTo>
                  <a:cubicBezTo>
                    <a:pt x="2435" y="11309"/>
                    <a:pt x="2202" y="10108"/>
                    <a:pt x="1935" y="8907"/>
                  </a:cubicBezTo>
                  <a:cubicBezTo>
                    <a:pt x="1334" y="6438"/>
                    <a:pt x="867" y="3937"/>
                    <a:pt x="1134" y="1368"/>
                  </a:cubicBezTo>
                  <a:cubicBezTo>
                    <a:pt x="1168" y="901"/>
                    <a:pt x="1134" y="434"/>
                    <a:pt x="10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070800" y="2547775"/>
              <a:ext cx="45900" cy="268550"/>
            </a:xfrm>
            <a:custGeom>
              <a:rect b="b" l="l" r="r" t="t"/>
              <a:pathLst>
                <a:path extrusionOk="0" h="10742" w="1836">
                  <a:moveTo>
                    <a:pt x="935" y="1"/>
                  </a:moveTo>
                  <a:cubicBezTo>
                    <a:pt x="1" y="1936"/>
                    <a:pt x="735" y="8774"/>
                    <a:pt x="1835" y="10742"/>
                  </a:cubicBezTo>
                  <a:cubicBezTo>
                    <a:pt x="1602" y="8907"/>
                    <a:pt x="1268" y="7139"/>
                    <a:pt x="1135" y="5405"/>
                  </a:cubicBezTo>
                  <a:cubicBezTo>
                    <a:pt x="1001" y="3704"/>
                    <a:pt x="1001" y="1936"/>
                    <a:pt x="9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931425" y="1893150"/>
              <a:ext cx="15025" cy="325250"/>
            </a:xfrm>
            <a:custGeom>
              <a:rect b="b" l="l" r="r" t="t"/>
              <a:pathLst>
                <a:path extrusionOk="0" h="13010" w="601">
                  <a:moveTo>
                    <a:pt x="334" y="0"/>
                  </a:moveTo>
                  <a:lnTo>
                    <a:pt x="334" y="0"/>
                  </a:lnTo>
                  <a:cubicBezTo>
                    <a:pt x="0" y="4304"/>
                    <a:pt x="167" y="8673"/>
                    <a:pt x="67" y="13010"/>
                  </a:cubicBezTo>
                  <a:cubicBezTo>
                    <a:pt x="534" y="8673"/>
                    <a:pt x="601" y="4304"/>
                    <a:pt x="3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7209125" y="3842625"/>
              <a:ext cx="229350" cy="38650"/>
            </a:xfrm>
            <a:custGeom>
              <a:rect b="b" l="l" r="r" t="t"/>
              <a:pathLst>
                <a:path extrusionOk="0" h="1546" w="9174">
                  <a:moveTo>
                    <a:pt x="8801" y="0"/>
                  </a:moveTo>
                  <a:cubicBezTo>
                    <a:pt x="8711" y="0"/>
                    <a:pt x="8623" y="16"/>
                    <a:pt x="8540" y="44"/>
                  </a:cubicBezTo>
                  <a:cubicBezTo>
                    <a:pt x="6606" y="527"/>
                    <a:pt x="4672" y="980"/>
                    <a:pt x="2679" y="980"/>
                  </a:cubicBezTo>
                  <a:cubicBezTo>
                    <a:pt x="2609" y="980"/>
                    <a:pt x="2539" y="979"/>
                    <a:pt x="2469" y="978"/>
                  </a:cubicBezTo>
                  <a:cubicBezTo>
                    <a:pt x="1935" y="978"/>
                    <a:pt x="1435" y="1011"/>
                    <a:pt x="934" y="1111"/>
                  </a:cubicBezTo>
                  <a:cubicBezTo>
                    <a:pt x="567" y="1111"/>
                    <a:pt x="234" y="1278"/>
                    <a:pt x="0" y="1545"/>
                  </a:cubicBezTo>
                  <a:lnTo>
                    <a:pt x="3403" y="1545"/>
                  </a:lnTo>
                  <a:cubicBezTo>
                    <a:pt x="5104" y="1478"/>
                    <a:pt x="6805" y="1145"/>
                    <a:pt x="8373" y="511"/>
                  </a:cubicBezTo>
                  <a:cubicBezTo>
                    <a:pt x="8640" y="378"/>
                    <a:pt x="8907" y="244"/>
                    <a:pt x="9173" y="111"/>
                  </a:cubicBezTo>
                  <a:cubicBezTo>
                    <a:pt x="9056" y="33"/>
                    <a:pt x="8928" y="0"/>
                    <a:pt x="88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7089025" y="3741975"/>
              <a:ext cx="190175" cy="163475"/>
            </a:xfrm>
            <a:custGeom>
              <a:rect b="b" l="l" r="r" t="t"/>
              <a:pathLst>
                <a:path extrusionOk="0" h="6539" w="7607">
                  <a:moveTo>
                    <a:pt x="7439" y="0"/>
                  </a:moveTo>
                  <a:cubicBezTo>
                    <a:pt x="4304" y="1835"/>
                    <a:pt x="568" y="5204"/>
                    <a:pt x="1" y="6538"/>
                  </a:cubicBezTo>
                  <a:cubicBezTo>
                    <a:pt x="401" y="6171"/>
                    <a:pt x="935" y="5671"/>
                    <a:pt x="1502" y="5237"/>
                  </a:cubicBezTo>
                  <a:cubicBezTo>
                    <a:pt x="3170" y="3836"/>
                    <a:pt x="4904" y="2469"/>
                    <a:pt x="6572" y="1068"/>
                  </a:cubicBezTo>
                  <a:cubicBezTo>
                    <a:pt x="6939" y="801"/>
                    <a:pt x="7273" y="467"/>
                    <a:pt x="7606" y="167"/>
                  </a:cubicBezTo>
                  <a:lnTo>
                    <a:pt x="7439"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7607725" y="2921375"/>
              <a:ext cx="76750" cy="241875"/>
            </a:xfrm>
            <a:custGeom>
              <a:rect b="b" l="l" r="r" t="t"/>
              <a:pathLst>
                <a:path extrusionOk="0" h="9675" w="3070">
                  <a:moveTo>
                    <a:pt x="2803" y="1"/>
                  </a:moveTo>
                  <a:lnTo>
                    <a:pt x="1" y="9674"/>
                  </a:lnTo>
                  <a:cubicBezTo>
                    <a:pt x="1068" y="8207"/>
                    <a:pt x="3070" y="1335"/>
                    <a:pt x="28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6422725" y="3927950"/>
              <a:ext cx="226850" cy="47550"/>
            </a:xfrm>
            <a:custGeom>
              <a:rect b="b" l="l" r="r" t="t"/>
              <a:pathLst>
                <a:path extrusionOk="0" h="1902" w="9074">
                  <a:moveTo>
                    <a:pt x="0" y="0"/>
                  </a:moveTo>
                  <a:cubicBezTo>
                    <a:pt x="868" y="434"/>
                    <a:pt x="1768" y="767"/>
                    <a:pt x="2736" y="967"/>
                  </a:cubicBezTo>
                  <a:cubicBezTo>
                    <a:pt x="4670" y="1334"/>
                    <a:pt x="6605" y="1601"/>
                    <a:pt x="8540" y="1901"/>
                  </a:cubicBezTo>
                  <a:cubicBezTo>
                    <a:pt x="8695" y="1901"/>
                    <a:pt x="8879" y="1873"/>
                    <a:pt x="9038" y="1788"/>
                  </a:cubicBezTo>
                  <a:lnTo>
                    <a:pt x="9038" y="1788"/>
                  </a:lnTo>
                  <a:cubicBezTo>
                    <a:pt x="9050" y="1792"/>
                    <a:pt x="9062" y="1797"/>
                    <a:pt x="9074" y="1801"/>
                  </a:cubicBezTo>
                  <a:lnTo>
                    <a:pt x="9074" y="1768"/>
                  </a:lnTo>
                  <a:cubicBezTo>
                    <a:pt x="9062" y="1775"/>
                    <a:pt x="9050" y="1782"/>
                    <a:pt x="9038" y="1788"/>
                  </a:cubicBezTo>
                  <a:lnTo>
                    <a:pt x="9038" y="1788"/>
                  </a:lnTo>
                  <a:cubicBezTo>
                    <a:pt x="8183" y="1461"/>
                    <a:pt x="7327" y="1199"/>
                    <a:pt x="6438" y="1034"/>
                  </a:cubicBezTo>
                  <a:cubicBezTo>
                    <a:pt x="4637" y="834"/>
                    <a:pt x="2869" y="534"/>
                    <a:pt x="1101" y="100"/>
                  </a:cubicBezTo>
                  <a:cubicBezTo>
                    <a:pt x="734" y="33"/>
                    <a:pt x="367" y="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7692800" y="3691100"/>
              <a:ext cx="131775" cy="146800"/>
            </a:xfrm>
            <a:custGeom>
              <a:rect b="b" l="l" r="r" t="t"/>
              <a:pathLst>
                <a:path extrusionOk="0" h="5872" w="5271">
                  <a:moveTo>
                    <a:pt x="5037" y="1"/>
                  </a:moveTo>
                  <a:cubicBezTo>
                    <a:pt x="3603" y="2135"/>
                    <a:pt x="1735" y="3937"/>
                    <a:pt x="0" y="5871"/>
                  </a:cubicBezTo>
                  <a:cubicBezTo>
                    <a:pt x="1935" y="4637"/>
                    <a:pt x="3603" y="3036"/>
                    <a:pt x="4837" y="1135"/>
                  </a:cubicBezTo>
                  <a:cubicBezTo>
                    <a:pt x="5037" y="801"/>
                    <a:pt x="5171" y="468"/>
                    <a:pt x="5271" y="101"/>
                  </a:cubicBezTo>
                  <a:lnTo>
                    <a:pt x="5037"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5991575" y="3544325"/>
              <a:ext cx="90925" cy="218525"/>
            </a:xfrm>
            <a:custGeom>
              <a:rect b="b" l="l" r="r" t="t"/>
              <a:pathLst>
                <a:path extrusionOk="0" h="8741" w="3637">
                  <a:moveTo>
                    <a:pt x="268" y="1"/>
                  </a:moveTo>
                  <a:cubicBezTo>
                    <a:pt x="134" y="234"/>
                    <a:pt x="34" y="301"/>
                    <a:pt x="34" y="368"/>
                  </a:cubicBezTo>
                  <a:cubicBezTo>
                    <a:pt x="1" y="1669"/>
                    <a:pt x="268" y="2936"/>
                    <a:pt x="868" y="4104"/>
                  </a:cubicBezTo>
                  <a:cubicBezTo>
                    <a:pt x="1569" y="5405"/>
                    <a:pt x="2302" y="6739"/>
                    <a:pt x="3036" y="8040"/>
                  </a:cubicBezTo>
                  <a:cubicBezTo>
                    <a:pt x="3170" y="8307"/>
                    <a:pt x="3337" y="8507"/>
                    <a:pt x="3503" y="8740"/>
                  </a:cubicBezTo>
                  <a:lnTo>
                    <a:pt x="3637" y="8674"/>
                  </a:lnTo>
                  <a:cubicBezTo>
                    <a:pt x="3503" y="8407"/>
                    <a:pt x="3437" y="8107"/>
                    <a:pt x="3270" y="7806"/>
                  </a:cubicBezTo>
                  <a:cubicBezTo>
                    <a:pt x="2703" y="6672"/>
                    <a:pt x="2136" y="5538"/>
                    <a:pt x="1502" y="4404"/>
                  </a:cubicBezTo>
                  <a:cubicBezTo>
                    <a:pt x="1002" y="3470"/>
                    <a:pt x="635" y="2469"/>
                    <a:pt x="501" y="1402"/>
                  </a:cubicBezTo>
                  <a:cubicBezTo>
                    <a:pt x="468" y="1001"/>
                    <a:pt x="368" y="568"/>
                    <a:pt x="2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7001475" y="3481775"/>
              <a:ext cx="100100" cy="105950"/>
            </a:xfrm>
            <a:custGeom>
              <a:rect b="b" l="l" r="r" t="t"/>
              <a:pathLst>
                <a:path extrusionOk="0" h="4238" w="4004">
                  <a:moveTo>
                    <a:pt x="4003" y="1"/>
                  </a:moveTo>
                  <a:lnTo>
                    <a:pt x="4003" y="1"/>
                  </a:lnTo>
                  <a:cubicBezTo>
                    <a:pt x="2235" y="868"/>
                    <a:pt x="100" y="3103"/>
                    <a:pt x="0" y="4237"/>
                  </a:cubicBezTo>
                  <a:cubicBezTo>
                    <a:pt x="1268" y="2736"/>
                    <a:pt x="2869" y="1569"/>
                    <a:pt x="40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344325" y="3282475"/>
              <a:ext cx="89275" cy="160975"/>
            </a:xfrm>
            <a:custGeom>
              <a:rect b="b" l="l" r="r" t="t"/>
              <a:pathLst>
                <a:path extrusionOk="0" h="6439" w="3571">
                  <a:moveTo>
                    <a:pt x="201" y="1"/>
                  </a:moveTo>
                  <a:lnTo>
                    <a:pt x="1" y="101"/>
                  </a:lnTo>
                  <a:lnTo>
                    <a:pt x="3570" y="6439"/>
                  </a:lnTo>
                  <a:cubicBezTo>
                    <a:pt x="2803" y="4137"/>
                    <a:pt x="1669" y="1935"/>
                    <a:pt x="2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260100" y="2890525"/>
              <a:ext cx="31725" cy="169325"/>
            </a:xfrm>
            <a:custGeom>
              <a:rect b="b" l="l" r="r" t="t"/>
              <a:pathLst>
                <a:path extrusionOk="0" h="6773" w="1269">
                  <a:moveTo>
                    <a:pt x="1" y="1"/>
                  </a:moveTo>
                  <a:lnTo>
                    <a:pt x="1002" y="6772"/>
                  </a:lnTo>
                  <a:cubicBezTo>
                    <a:pt x="1268" y="4904"/>
                    <a:pt x="668" y="8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235100" y="2622850"/>
              <a:ext cx="14200" cy="173475"/>
            </a:xfrm>
            <a:custGeom>
              <a:rect b="b" l="l" r="r" t="t"/>
              <a:pathLst>
                <a:path extrusionOk="0" h="6939" w="568">
                  <a:moveTo>
                    <a:pt x="334" y="0"/>
                  </a:moveTo>
                  <a:lnTo>
                    <a:pt x="33" y="67"/>
                  </a:lnTo>
                  <a:cubicBezTo>
                    <a:pt x="0" y="2202"/>
                    <a:pt x="33" y="4336"/>
                    <a:pt x="134" y="6471"/>
                  </a:cubicBezTo>
                  <a:cubicBezTo>
                    <a:pt x="167" y="6638"/>
                    <a:pt x="300" y="6772"/>
                    <a:pt x="367" y="6938"/>
                  </a:cubicBezTo>
                  <a:lnTo>
                    <a:pt x="567" y="6872"/>
                  </a:lnTo>
                  <a:lnTo>
                    <a:pt x="3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112500" y="3804525"/>
              <a:ext cx="115100" cy="76750"/>
            </a:xfrm>
            <a:custGeom>
              <a:rect b="b" l="l" r="r" t="t"/>
              <a:pathLst>
                <a:path extrusionOk="0" h="3070" w="4604">
                  <a:moveTo>
                    <a:pt x="1" y="0"/>
                  </a:moveTo>
                  <a:cubicBezTo>
                    <a:pt x="364" y="1486"/>
                    <a:pt x="2720" y="3070"/>
                    <a:pt x="4547" y="3070"/>
                  </a:cubicBezTo>
                  <a:cubicBezTo>
                    <a:pt x="4566" y="3070"/>
                    <a:pt x="4585" y="3069"/>
                    <a:pt x="4604" y="3069"/>
                  </a:cubicBezTo>
                  <a:cubicBezTo>
                    <a:pt x="2969" y="2135"/>
                    <a:pt x="1268" y="15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6055800" y="3375050"/>
              <a:ext cx="29200" cy="163475"/>
            </a:xfrm>
            <a:custGeom>
              <a:rect b="b" l="l" r="r" t="t"/>
              <a:pathLst>
                <a:path extrusionOk="0" h="6539" w="1168">
                  <a:moveTo>
                    <a:pt x="0" y="0"/>
                  </a:moveTo>
                  <a:lnTo>
                    <a:pt x="0" y="0"/>
                  </a:lnTo>
                  <a:cubicBezTo>
                    <a:pt x="501" y="2168"/>
                    <a:pt x="301" y="4470"/>
                    <a:pt x="1168" y="6538"/>
                  </a:cubicBezTo>
                  <a:cubicBezTo>
                    <a:pt x="801" y="4370"/>
                    <a:pt x="1001" y="20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7683625" y="2635350"/>
              <a:ext cx="23375" cy="160125"/>
            </a:xfrm>
            <a:custGeom>
              <a:rect b="b" l="l" r="r" t="t"/>
              <a:pathLst>
                <a:path extrusionOk="0" h="6405" w="935">
                  <a:moveTo>
                    <a:pt x="634" y="0"/>
                  </a:moveTo>
                  <a:lnTo>
                    <a:pt x="0" y="6405"/>
                  </a:lnTo>
                  <a:lnTo>
                    <a:pt x="201" y="6405"/>
                  </a:lnTo>
                  <a:cubicBezTo>
                    <a:pt x="668" y="4303"/>
                    <a:pt x="901" y="2169"/>
                    <a:pt x="934" y="34"/>
                  </a:cubicBezTo>
                  <a:lnTo>
                    <a:pt x="6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6883050" y="3764500"/>
              <a:ext cx="20875" cy="153450"/>
            </a:xfrm>
            <a:custGeom>
              <a:rect b="b" l="l" r="r" t="t"/>
              <a:pathLst>
                <a:path extrusionOk="0" h="6138" w="835">
                  <a:moveTo>
                    <a:pt x="368" y="0"/>
                  </a:moveTo>
                  <a:lnTo>
                    <a:pt x="1" y="6138"/>
                  </a:lnTo>
                  <a:cubicBezTo>
                    <a:pt x="668" y="4837"/>
                    <a:pt x="835" y="1334"/>
                    <a:pt x="3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7045675" y="3992975"/>
              <a:ext cx="101750" cy="60775"/>
            </a:xfrm>
            <a:custGeom>
              <a:rect b="b" l="l" r="r" t="t"/>
              <a:pathLst>
                <a:path extrusionOk="0" h="2431" w="4070">
                  <a:moveTo>
                    <a:pt x="0" y="1"/>
                  </a:moveTo>
                  <a:lnTo>
                    <a:pt x="0" y="1"/>
                  </a:lnTo>
                  <a:cubicBezTo>
                    <a:pt x="521" y="1258"/>
                    <a:pt x="2452" y="2431"/>
                    <a:pt x="3745" y="2431"/>
                  </a:cubicBezTo>
                  <a:cubicBezTo>
                    <a:pt x="3859" y="2431"/>
                    <a:pt x="3967" y="2422"/>
                    <a:pt x="4070" y="2403"/>
                  </a:cubicBezTo>
                  <a:cubicBezTo>
                    <a:pt x="2502" y="2002"/>
                    <a:pt x="14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6913075" y="2302475"/>
              <a:ext cx="35875" cy="59575"/>
            </a:xfrm>
            <a:custGeom>
              <a:rect b="b" l="l" r="r" t="t"/>
              <a:pathLst>
                <a:path extrusionOk="0" h="2383" w="1435">
                  <a:moveTo>
                    <a:pt x="568" y="273"/>
                  </a:moveTo>
                  <a:cubicBezTo>
                    <a:pt x="1001" y="840"/>
                    <a:pt x="868" y="1273"/>
                    <a:pt x="801" y="1707"/>
                  </a:cubicBezTo>
                  <a:lnTo>
                    <a:pt x="568" y="1707"/>
                  </a:lnTo>
                  <a:lnTo>
                    <a:pt x="568" y="273"/>
                  </a:lnTo>
                  <a:close/>
                  <a:moveTo>
                    <a:pt x="615" y="1"/>
                  </a:moveTo>
                  <a:cubicBezTo>
                    <a:pt x="533" y="1"/>
                    <a:pt x="447" y="6"/>
                    <a:pt x="367" y="6"/>
                  </a:cubicBezTo>
                  <a:cubicBezTo>
                    <a:pt x="67" y="606"/>
                    <a:pt x="0" y="1307"/>
                    <a:pt x="201" y="1974"/>
                  </a:cubicBezTo>
                  <a:cubicBezTo>
                    <a:pt x="275" y="2196"/>
                    <a:pt x="404" y="2382"/>
                    <a:pt x="615" y="2382"/>
                  </a:cubicBezTo>
                  <a:cubicBezTo>
                    <a:pt x="689" y="2382"/>
                    <a:pt x="773" y="2359"/>
                    <a:pt x="868" y="2307"/>
                  </a:cubicBezTo>
                  <a:cubicBezTo>
                    <a:pt x="1368" y="2041"/>
                    <a:pt x="1435" y="373"/>
                    <a:pt x="934" y="73"/>
                  </a:cubicBezTo>
                  <a:cubicBezTo>
                    <a:pt x="854" y="13"/>
                    <a:pt x="738" y="1"/>
                    <a:pt x="61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6769650" y="3823700"/>
              <a:ext cx="30875" cy="65925"/>
            </a:xfrm>
            <a:custGeom>
              <a:rect b="b" l="l" r="r" t="t"/>
              <a:pathLst>
                <a:path extrusionOk="0" h="2637" w="1235">
                  <a:moveTo>
                    <a:pt x="600" y="0"/>
                  </a:moveTo>
                  <a:cubicBezTo>
                    <a:pt x="100" y="734"/>
                    <a:pt x="0" y="1602"/>
                    <a:pt x="300" y="2402"/>
                  </a:cubicBezTo>
                  <a:cubicBezTo>
                    <a:pt x="336" y="2562"/>
                    <a:pt x="447" y="2636"/>
                    <a:pt x="573" y="2636"/>
                  </a:cubicBezTo>
                  <a:cubicBezTo>
                    <a:pt x="684" y="2636"/>
                    <a:pt x="807" y="2578"/>
                    <a:pt x="901" y="2469"/>
                  </a:cubicBezTo>
                  <a:cubicBezTo>
                    <a:pt x="1201" y="2102"/>
                    <a:pt x="1234" y="1168"/>
                    <a:pt x="901" y="601"/>
                  </a:cubicBezTo>
                  <a:lnTo>
                    <a:pt x="734" y="1968"/>
                  </a:lnTo>
                  <a:lnTo>
                    <a:pt x="600" y="1968"/>
                  </a:lnTo>
                  <a:lnTo>
                    <a:pt x="60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6140850" y="3656900"/>
              <a:ext cx="77575" cy="81750"/>
            </a:xfrm>
            <a:custGeom>
              <a:rect b="b" l="l" r="r" t="t"/>
              <a:pathLst>
                <a:path extrusionOk="0" h="3270" w="3103">
                  <a:moveTo>
                    <a:pt x="1" y="1"/>
                  </a:moveTo>
                  <a:lnTo>
                    <a:pt x="3103" y="3270"/>
                  </a:lnTo>
                  <a:cubicBezTo>
                    <a:pt x="2569" y="1902"/>
                    <a:pt x="935" y="2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723775" y="1842275"/>
              <a:ext cx="15025" cy="98425"/>
            </a:xfrm>
            <a:custGeom>
              <a:rect b="b" l="l" r="r" t="t"/>
              <a:pathLst>
                <a:path extrusionOk="0" h="3937" w="601">
                  <a:moveTo>
                    <a:pt x="0" y="1"/>
                  </a:moveTo>
                  <a:lnTo>
                    <a:pt x="167" y="3937"/>
                  </a:lnTo>
                  <a:lnTo>
                    <a:pt x="367" y="3937"/>
                  </a:lnTo>
                  <a:cubicBezTo>
                    <a:pt x="601" y="2236"/>
                    <a:pt x="501" y="668"/>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448575" y="3474275"/>
              <a:ext cx="55900" cy="105100"/>
            </a:xfrm>
            <a:custGeom>
              <a:rect b="b" l="l" r="r" t="t"/>
              <a:pathLst>
                <a:path extrusionOk="0" h="4204" w="2236">
                  <a:moveTo>
                    <a:pt x="267" y="1"/>
                  </a:moveTo>
                  <a:lnTo>
                    <a:pt x="1" y="134"/>
                  </a:lnTo>
                  <a:cubicBezTo>
                    <a:pt x="568" y="1569"/>
                    <a:pt x="1235" y="2903"/>
                    <a:pt x="2035" y="4204"/>
                  </a:cubicBezTo>
                  <a:lnTo>
                    <a:pt x="2235" y="4104"/>
                  </a:lnTo>
                  <a:lnTo>
                    <a:pt x="267"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7341725" y="3503475"/>
              <a:ext cx="65900" cy="97600"/>
            </a:xfrm>
            <a:custGeom>
              <a:rect b="b" l="l" r="r" t="t"/>
              <a:pathLst>
                <a:path extrusionOk="0" h="3904" w="2636">
                  <a:moveTo>
                    <a:pt x="2635" y="0"/>
                  </a:moveTo>
                  <a:lnTo>
                    <a:pt x="0" y="3903"/>
                  </a:lnTo>
                  <a:cubicBezTo>
                    <a:pt x="1101" y="3069"/>
                    <a:pt x="2435" y="1001"/>
                    <a:pt x="26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888900" y="1870625"/>
              <a:ext cx="10025" cy="90925"/>
            </a:xfrm>
            <a:custGeom>
              <a:rect b="b" l="l" r="r" t="t"/>
              <a:pathLst>
                <a:path extrusionOk="0" h="3637" w="401">
                  <a:moveTo>
                    <a:pt x="400" y="1"/>
                  </a:moveTo>
                  <a:cubicBezTo>
                    <a:pt x="0" y="1202"/>
                    <a:pt x="100" y="2403"/>
                    <a:pt x="100" y="3637"/>
                  </a:cubicBezTo>
                  <a:lnTo>
                    <a:pt x="400" y="3637"/>
                  </a:lnTo>
                  <a:lnTo>
                    <a:pt x="400"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7472650" y="3785325"/>
              <a:ext cx="59225" cy="34225"/>
            </a:xfrm>
            <a:custGeom>
              <a:rect b="b" l="l" r="r" t="t"/>
              <a:pathLst>
                <a:path extrusionOk="0" h="1369" w="2369">
                  <a:moveTo>
                    <a:pt x="2368" y="1"/>
                  </a:moveTo>
                  <a:lnTo>
                    <a:pt x="2368" y="1"/>
                  </a:lnTo>
                  <a:cubicBezTo>
                    <a:pt x="1501" y="368"/>
                    <a:pt x="634" y="668"/>
                    <a:pt x="0" y="1369"/>
                  </a:cubicBezTo>
                  <a:cubicBezTo>
                    <a:pt x="901" y="1135"/>
                    <a:pt x="1735" y="668"/>
                    <a:pt x="23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084150" y="2392675"/>
              <a:ext cx="7525" cy="100100"/>
            </a:xfrm>
            <a:custGeom>
              <a:rect b="b" l="l" r="r" t="t"/>
              <a:pathLst>
                <a:path extrusionOk="0" h="4004" w="301">
                  <a:moveTo>
                    <a:pt x="301" y="0"/>
                  </a:moveTo>
                  <a:cubicBezTo>
                    <a:pt x="0" y="1335"/>
                    <a:pt x="0" y="2669"/>
                    <a:pt x="301" y="4003"/>
                  </a:cubicBezTo>
                  <a:lnTo>
                    <a:pt x="3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6494450" y="3779500"/>
              <a:ext cx="38375" cy="45050"/>
            </a:xfrm>
            <a:custGeom>
              <a:rect b="b" l="l" r="r" t="t"/>
              <a:pathLst>
                <a:path extrusionOk="0" h="1802" w="1535">
                  <a:moveTo>
                    <a:pt x="0" y="0"/>
                  </a:moveTo>
                  <a:lnTo>
                    <a:pt x="0" y="0"/>
                  </a:lnTo>
                  <a:cubicBezTo>
                    <a:pt x="200" y="1001"/>
                    <a:pt x="801" y="1735"/>
                    <a:pt x="1535" y="1802"/>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6229250" y="2513600"/>
              <a:ext cx="3375" cy="32550"/>
            </a:xfrm>
            <a:custGeom>
              <a:rect b="b" l="l" r="r" t="t"/>
              <a:pathLst>
                <a:path extrusionOk="0" h="1302" w="135">
                  <a:moveTo>
                    <a:pt x="1" y="0"/>
                  </a:moveTo>
                  <a:lnTo>
                    <a:pt x="1" y="1301"/>
                  </a:lnTo>
                  <a:lnTo>
                    <a:pt x="134" y="1301"/>
                  </a:lnTo>
                  <a:cubicBezTo>
                    <a:pt x="134" y="1068"/>
                    <a:pt x="134" y="901"/>
                    <a:pt x="134" y="667"/>
                  </a:cubicBezTo>
                  <a:cubicBezTo>
                    <a:pt x="101" y="434"/>
                    <a:pt x="67" y="234"/>
                    <a:pt x="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6511950" y="1076725"/>
              <a:ext cx="67575" cy="55275"/>
            </a:xfrm>
            <a:custGeom>
              <a:rect b="b" l="l" r="r" t="t"/>
              <a:pathLst>
                <a:path extrusionOk="0" h="2211" w="2703">
                  <a:moveTo>
                    <a:pt x="1209" y="590"/>
                  </a:moveTo>
                  <a:cubicBezTo>
                    <a:pt x="1535" y="590"/>
                    <a:pt x="1846" y="723"/>
                    <a:pt x="2202" y="901"/>
                  </a:cubicBezTo>
                  <a:lnTo>
                    <a:pt x="1835" y="1735"/>
                  </a:lnTo>
                  <a:cubicBezTo>
                    <a:pt x="1135" y="1669"/>
                    <a:pt x="901" y="1235"/>
                    <a:pt x="701" y="701"/>
                  </a:cubicBezTo>
                  <a:cubicBezTo>
                    <a:pt x="879" y="623"/>
                    <a:pt x="1046" y="590"/>
                    <a:pt x="1209" y="590"/>
                  </a:cubicBezTo>
                  <a:close/>
                  <a:moveTo>
                    <a:pt x="1135" y="1"/>
                  </a:moveTo>
                  <a:cubicBezTo>
                    <a:pt x="301" y="34"/>
                    <a:pt x="1" y="434"/>
                    <a:pt x="268" y="968"/>
                  </a:cubicBezTo>
                  <a:cubicBezTo>
                    <a:pt x="501" y="1402"/>
                    <a:pt x="801" y="1769"/>
                    <a:pt x="1202" y="2036"/>
                  </a:cubicBezTo>
                  <a:cubicBezTo>
                    <a:pt x="1345" y="2155"/>
                    <a:pt x="1515" y="2211"/>
                    <a:pt x="1684" y="2211"/>
                  </a:cubicBezTo>
                  <a:cubicBezTo>
                    <a:pt x="1986" y="2211"/>
                    <a:pt x="2286" y="2035"/>
                    <a:pt x="2436" y="1735"/>
                  </a:cubicBezTo>
                  <a:cubicBezTo>
                    <a:pt x="2703" y="1302"/>
                    <a:pt x="2603" y="735"/>
                    <a:pt x="2169" y="468"/>
                  </a:cubicBezTo>
                  <a:cubicBezTo>
                    <a:pt x="1835" y="268"/>
                    <a:pt x="1502" y="134"/>
                    <a:pt x="11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6738775" y="1019025"/>
              <a:ext cx="56750" cy="49425"/>
            </a:xfrm>
            <a:custGeom>
              <a:rect b="b" l="l" r="r" t="t"/>
              <a:pathLst>
                <a:path extrusionOk="0" h="1977" w="2270">
                  <a:moveTo>
                    <a:pt x="1176" y="594"/>
                  </a:moveTo>
                  <a:cubicBezTo>
                    <a:pt x="1375" y="594"/>
                    <a:pt x="1580" y="617"/>
                    <a:pt x="1769" y="641"/>
                  </a:cubicBezTo>
                  <a:cubicBezTo>
                    <a:pt x="1580" y="1180"/>
                    <a:pt x="1392" y="1414"/>
                    <a:pt x="1133" y="1414"/>
                  </a:cubicBezTo>
                  <a:cubicBezTo>
                    <a:pt x="1071" y="1414"/>
                    <a:pt x="1005" y="1400"/>
                    <a:pt x="935" y="1375"/>
                  </a:cubicBezTo>
                  <a:cubicBezTo>
                    <a:pt x="768" y="1308"/>
                    <a:pt x="635" y="1141"/>
                    <a:pt x="601" y="974"/>
                  </a:cubicBezTo>
                  <a:cubicBezTo>
                    <a:pt x="635" y="808"/>
                    <a:pt x="768" y="674"/>
                    <a:pt x="935" y="608"/>
                  </a:cubicBezTo>
                  <a:cubicBezTo>
                    <a:pt x="1013" y="598"/>
                    <a:pt x="1094" y="594"/>
                    <a:pt x="1176" y="594"/>
                  </a:cubicBezTo>
                  <a:close/>
                  <a:moveTo>
                    <a:pt x="893" y="0"/>
                  </a:moveTo>
                  <a:cubicBezTo>
                    <a:pt x="406" y="0"/>
                    <a:pt x="1" y="411"/>
                    <a:pt x="1" y="908"/>
                  </a:cubicBezTo>
                  <a:cubicBezTo>
                    <a:pt x="33" y="1520"/>
                    <a:pt x="501" y="1977"/>
                    <a:pt x="1105" y="1977"/>
                  </a:cubicBezTo>
                  <a:cubicBezTo>
                    <a:pt x="1126" y="1977"/>
                    <a:pt x="1147" y="1976"/>
                    <a:pt x="1168" y="1975"/>
                  </a:cubicBezTo>
                  <a:cubicBezTo>
                    <a:pt x="1835" y="1975"/>
                    <a:pt x="2202" y="1642"/>
                    <a:pt x="2236" y="1008"/>
                  </a:cubicBezTo>
                  <a:cubicBezTo>
                    <a:pt x="2269" y="374"/>
                    <a:pt x="1769" y="7"/>
                    <a:pt x="1002" y="7"/>
                  </a:cubicBezTo>
                  <a:cubicBezTo>
                    <a:pt x="965" y="3"/>
                    <a:pt x="929" y="0"/>
                    <a:pt x="89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6693250" y="1097400"/>
              <a:ext cx="67250" cy="42725"/>
            </a:xfrm>
            <a:custGeom>
              <a:rect b="b" l="l" r="r" t="t"/>
              <a:pathLst>
                <a:path extrusionOk="0" h="1709" w="2690">
                  <a:moveTo>
                    <a:pt x="688" y="475"/>
                  </a:moveTo>
                  <a:lnTo>
                    <a:pt x="2055" y="742"/>
                  </a:lnTo>
                  <a:cubicBezTo>
                    <a:pt x="1727" y="965"/>
                    <a:pt x="1546" y="1089"/>
                    <a:pt x="1389" y="1089"/>
                  </a:cubicBezTo>
                  <a:cubicBezTo>
                    <a:pt x="1195" y="1089"/>
                    <a:pt x="1038" y="899"/>
                    <a:pt x="688" y="475"/>
                  </a:cubicBezTo>
                  <a:close/>
                  <a:moveTo>
                    <a:pt x="648" y="1"/>
                  </a:moveTo>
                  <a:cubicBezTo>
                    <a:pt x="191" y="1"/>
                    <a:pt x="1" y="407"/>
                    <a:pt x="187" y="842"/>
                  </a:cubicBezTo>
                  <a:cubicBezTo>
                    <a:pt x="521" y="1375"/>
                    <a:pt x="1088" y="1676"/>
                    <a:pt x="1722" y="1709"/>
                  </a:cubicBezTo>
                  <a:cubicBezTo>
                    <a:pt x="2289" y="1609"/>
                    <a:pt x="2589" y="1242"/>
                    <a:pt x="2689" y="441"/>
                  </a:cubicBezTo>
                  <a:cubicBezTo>
                    <a:pt x="2055" y="241"/>
                    <a:pt x="1388" y="108"/>
                    <a:pt x="754" y="8"/>
                  </a:cubicBezTo>
                  <a:cubicBezTo>
                    <a:pt x="718" y="3"/>
                    <a:pt x="682" y="1"/>
                    <a:pt x="64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7010650" y="1014425"/>
              <a:ext cx="58400" cy="53300"/>
            </a:xfrm>
            <a:custGeom>
              <a:rect b="b" l="l" r="r" t="t"/>
              <a:pathLst>
                <a:path extrusionOk="0" h="2132" w="2336">
                  <a:moveTo>
                    <a:pt x="1067" y="507"/>
                  </a:moveTo>
                  <a:cubicBezTo>
                    <a:pt x="1254" y="507"/>
                    <a:pt x="1487" y="556"/>
                    <a:pt x="1768" y="658"/>
                  </a:cubicBezTo>
                  <a:cubicBezTo>
                    <a:pt x="1682" y="1344"/>
                    <a:pt x="1499" y="1614"/>
                    <a:pt x="1154" y="1614"/>
                  </a:cubicBezTo>
                  <a:cubicBezTo>
                    <a:pt x="1096" y="1614"/>
                    <a:pt x="1034" y="1606"/>
                    <a:pt x="968" y="1592"/>
                  </a:cubicBezTo>
                  <a:cubicBezTo>
                    <a:pt x="634" y="1525"/>
                    <a:pt x="434" y="1192"/>
                    <a:pt x="501" y="858"/>
                  </a:cubicBezTo>
                  <a:cubicBezTo>
                    <a:pt x="583" y="632"/>
                    <a:pt x="766" y="507"/>
                    <a:pt x="1067" y="507"/>
                  </a:cubicBezTo>
                  <a:close/>
                  <a:moveTo>
                    <a:pt x="1016" y="0"/>
                  </a:moveTo>
                  <a:cubicBezTo>
                    <a:pt x="503" y="0"/>
                    <a:pt x="59" y="402"/>
                    <a:pt x="0" y="958"/>
                  </a:cubicBezTo>
                  <a:cubicBezTo>
                    <a:pt x="0" y="1559"/>
                    <a:pt x="467" y="2059"/>
                    <a:pt x="1068" y="2126"/>
                  </a:cubicBezTo>
                  <a:cubicBezTo>
                    <a:pt x="1106" y="2130"/>
                    <a:pt x="1144" y="2132"/>
                    <a:pt x="1181" y="2132"/>
                  </a:cubicBezTo>
                  <a:cubicBezTo>
                    <a:pt x="1764" y="2132"/>
                    <a:pt x="2237" y="1652"/>
                    <a:pt x="2269" y="1025"/>
                  </a:cubicBezTo>
                  <a:cubicBezTo>
                    <a:pt x="2335" y="525"/>
                    <a:pt x="1868" y="91"/>
                    <a:pt x="1234" y="24"/>
                  </a:cubicBezTo>
                  <a:cubicBezTo>
                    <a:pt x="1161" y="8"/>
                    <a:pt x="1088" y="0"/>
                    <a:pt x="101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7103200" y="1064225"/>
              <a:ext cx="45075" cy="38650"/>
            </a:xfrm>
            <a:custGeom>
              <a:rect b="b" l="l" r="r" t="t"/>
              <a:pathLst>
                <a:path extrusionOk="0" h="1546" w="1803">
                  <a:moveTo>
                    <a:pt x="1002" y="0"/>
                  </a:moveTo>
                  <a:cubicBezTo>
                    <a:pt x="468" y="0"/>
                    <a:pt x="1" y="434"/>
                    <a:pt x="1" y="968"/>
                  </a:cubicBezTo>
                  <a:cubicBezTo>
                    <a:pt x="31" y="1297"/>
                    <a:pt x="302" y="1545"/>
                    <a:pt x="622" y="1545"/>
                  </a:cubicBezTo>
                  <a:cubicBezTo>
                    <a:pt x="659" y="1545"/>
                    <a:pt x="697" y="1542"/>
                    <a:pt x="735" y="1535"/>
                  </a:cubicBezTo>
                  <a:cubicBezTo>
                    <a:pt x="1235" y="1501"/>
                    <a:pt x="1802" y="968"/>
                    <a:pt x="1769" y="567"/>
                  </a:cubicBezTo>
                  <a:cubicBezTo>
                    <a:pt x="1735" y="234"/>
                    <a:pt x="1402" y="0"/>
                    <a:pt x="10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819675" y="1065050"/>
              <a:ext cx="47550" cy="47575"/>
            </a:xfrm>
            <a:custGeom>
              <a:rect b="b" l="l" r="r" t="t"/>
              <a:pathLst>
                <a:path extrusionOk="0" h="1903" w="1902">
                  <a:moveTo>
                    <a:pt x="934" y="534"/>
                  </a:moveTo>
                  <a:cubicBezTo>
                    <a:pt x="1130" y="534"/>
                    <a:pt x="1326" y="694"/>
                    <a:pt x="1677" y="888"/>
                  </a:cubicBezTo>
                  <a:lnTo>
                    <a:pt x="1677" y="888"/>
                  </a:lnTo>
                  <a:cubicBezTo>
                    <a:pt x="1375" y="1136"/>
                    <a:pt x="1185" y="1404"/>
                    <a:pt x="1027" y="1404"/>
                  </a:cubicBezTo>
                  <a:cubicBezTo>
                    <a:pt x="1018" y="1404"/>
                    <a:pt x="1010" y="1403"/>
                    <a:pt x="1001" y="1402"/>
                  </a:cubicBezTo>
                  <a:cubicBezTo>
                    <a:pt x="801" y="1368"/>
                    <a:pt x="634" y="1135"/>
                    <a:pt x="534" y="901"/>
                  </a:cubicBezTo>
                  <a:cubicBezTo>
                    <a:pt x="534" y="868"/>
                    <a:pt x="768" y="568"/>
                    <a:pt x="934" y="534"/>
                  </a:cubicBezTo>
                  <a:close/>
                  <a:moveTo>
                    <a:pt x="901" y="1"/>
                  </a:moveTo>
                  <a:cubicBezTo>
                    <a:pt x="401" y="1"/>
                    <a:pt x="0" y="368"/>
                    <a:pt x="0" y="868"/>
                  </a:cubicBezTo>
                  <a:cubicBezTo>
                    <a:pt x="34" y="1435"/>
                    <a:pt x="467" y="1869"/>
                    <a:pt x="1035" y="1902"/>
                  </a:cubicBezTo>
                  <a:cubicBezTo>
                    <a:pt x="1502" y="1902"/>
                    <a:pt x="1868" y="1535"/>
                    <a:pt x="1868" y="1068"/>
                  </a:cubicBezTo>
                  <a:cubicBezTo>
                    <a:pt x="1902" y="501"/>
                    <a:pt x="1468" y="34"/>
                    <a:pt x="9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977275" y="1097525"/>
              <a:ext cx="54250" cy="38750"/>
            </a:xfrm>
            <a:custGeom>
              <a:rect b="b" l="l" r="r" t="t"/>
              <a:pathLst>
                <a:path extrusionOk="0" h="1550" w="2170">
                  <a:moveTo>
                    <a:pt x="1070" y="449"/>
                  </a:moveTo>
                  <a:cubicBezTo>
                    <a:pt x="1310" y="449"/>
                    <a:pt x="1571" y="597"/>
                    <a:pt x="1902" y="837"/>
                  </a:cubicBezTo>
                  <a:lnTo>
                    <a:pt x="1902" y="870"/>
                  </a:lnTo>
                  <a:cubicBezTo>
                    <a:pt x="1550" y="929"/>
                    <a:pt x="1278" y="1079"/>
                    <a:pt x="1026" y="1079"/>
                  </a:cubicBezTo>
                  <a:cubicBezTo>
                    <a:pt x="849" y="1079"/>
                    <a:pt x="681" y="1004"/>
                    <a:pt x="501" y="770"/>
                  </a:cubicBezTo>
                  <a:cubicBezTo>
                    <a:pt x="695" y="546"/>
                    <a:pt x="876" y="449"/>
                    <a:pt x="1070" y="449"/>
                  </a:cubicBezTo>
                  <a:close/>
                  <a:moveTo>
                    <a:pt x="836" y="0"/>
                  </a:moveTo>
                  <a:cubicBezTo>
                    <a:pt x="431" y="0"/>
                    <a:pt x="98" y="292"/>
                    <a:pt x="34" y="703"/>
                  </a:cubicBezTo>
                  <a:cubicBezTo>
                    <a:pt x="1" y="1204"/>
                    <a:pt x="368" y="1370"/>
                    <a:pt x="735" y="1504"/>
                  </a:cubicBezTo>
                  <a:cubicBezTo>
                    <a:pt x="856" y="1534"/>
                    <a:pt x="969" y="1550"/>
                    <a:pt x="1075" y="1550"/>
                  </a:cubicBezTo>
                  <a:cubicBezTo>
                    <a:pt x="1556" y="1550"/>
                    <a:pt x="1896" y="1223"/>
                    <a:pt x="2169" y="403"/>
                  </a:cubicBezTo>
                  <a:cubicBezTo>
                    <a:pt x="1769" y="236"/>
                    <a:pt x="1335" y="103"/>
                    <a:pt x="902" y="3"/>
                  </a:cubicBezTo>
                  <a:cubicBezTo>
                    <a:pt x="880" y="1"/>
                    <a:pt x="858" y="0"/>
                    <a:pt x="8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630375" y="1029200"/>
              <a:ext cx="46725" cy="40125"/>
            </a:xfrm>
            <a:custGeom>
              <a:rect b="b" l="l" r="r" t="t"/>
              <a:pathLst>
                <a:path extrusionOk="0" h="1605" w="1869">
                  <a:moveTo>
                    <a:pt x="1335" y="367"/>
                  </a:moveTo>
                  <a:lnTo>
                    <a:pt x="1268" y="1335"/>
                  </a:lnTo>
                  <a:lnTo>
                    <a:pt x="401" y="834"/>
                  </a:lnTo>
                  <a:lnTo>
                    <a:pt x="434" y="634"/>
                  </a:lnTo>
                  <a:lnTo>
                    <a:pt x="1335" y="367"/>
                  </a:lnTo>
                  <a:close/>
                  <a:moveTo>
                    <a:pt x="968" y="0"/>
                  </a:moveTo>
                  <a:cubicBezTo>
                    <a:pt x="401" y="0"/>
                    <a:pt x="0" y="301"/>
                    <a:pt x="0" y="701"/>
                  </a:cubicBezTo>
                  <a:cubicBezTo>
                    <a:pt x="32" y="1214"/>
                    <a:pt x="465" y="1603"/>
                    <a:pt x="972" y="1603"/>
                  </a:cubicBezTo>
                  <a:cubicBezTo>
                    <a:pt x="993" y="1603"/>
                    <a:pt x="1014" y="1603"/>
                    <a:pt x="1034" y="1602"/>
                  </a:cubicBezTo>
                  <a:cubicBezTo>
                    <a:pt x="1064" y="1603"/>
                    <a:pt x="1094" y="1604"/>
                    <a:pt x="1122" y="1604"/>
                  </a:cubicBezTo>
                  <a:cubicBezTo>
                    <a:pt x="1601" y="1604"/>
                    <a:pt x="1868" y="1342"/>
                    <a:pt x="1868" y="901"/>
                  </a:cubicBezTo>
                  <a:cubicBezTo>
                    <a:pt x="1868" y="301"/>
                    <a:pt x="1535" y="34"/>
                    <a:pt x="9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912300" y="1024825"/>
              <a:ext cx="45825" cy="40300"/>
            </a:xfrm>
            <a:custGeom>
              <a:rect b="b" l="l" r="r" t="t"/>
              <a:pathLst>
                <a:path extrusionOk="0" h="1612" w="1833">
                  <a:moveTo>
                    <a:pt x="1366" y="409"/>
                  </a:moveTo>
                  <a:cubicBezTo>
                    <a:pt x="1466" y="909"/>
                    <a:pt x="1332" y="1143"/>
                    <a:pt x="932" y="1143"/>
                  </a:cubicBezTo>
                  <a:cubicBezTo>
                    <a:pt x="799" y="1143"/>
                    <a:pt x="599" y="943"/>
                    <a:pt x="599" y="876"/>
                  </a:cubicBezTo>
                  <a:cubicBezTo>
                    <a:pt x="599" y="409"/>
                    <a:pt x="965" y="476"/>
                    <a:pt x="1366" y="409"/>
                  </a:cubicBezTo>
                  <a:close/>
                  <a:moveTo>
                    <a:pt x="880" y="0"/>
                  </a:moveTo>
                  <a:cubicBezTo>
                    <a:pt x="461" y="0"/>
                    <a:pt x="95" y="318"/>
                    <a:pt x="65" y="776"/>
                  </a:cubicBezTo>
                  <a:cubicBezTo>
                    <a:pt x="1" y="1225"/>
                    <a:pt x="368" y="1612"/>
                    <a:pt x="841" y="1612"/>
                  </a:cubicBezTo>
                  <a:cubicBezTo>
                    <a:pt x="860" y="1612"/>
                    <a:pt x="879" y="1611"/>
                    <a:pt x="899" y="1610"/>
                  </a:cubicBezTo>
                  <a:cubicBezTo>
                    <a:pt x="920" y="1611"/>
                    <a:pt x="941" y="1612"/>
                    <a:pt x="962" y="1612"/>
                  </a:cubicBezTo>
                  <a:cubicBezTo>
                    <a:pt x="1435" y="1612"/>
                    <a:pt x="1833" y="1254"/>
                    <a:pt x="1833" y="742"/>
                  </a:cubicBezTo>
                  <a:cubicBezTo>
                    <a:pt x="1833" y="329"/>
                    <a:pt x="1469" y="6"/>
                    <a:pt x="1059" y="6"/>
                  </a:cubicBezTo>
                  <a:cubicBezTo>
                    <a:pt x="1039" y="6"/>
                    <a:pt x="1019" y="7"/>
                    <a:pt x="999" y="9"/>
                  </a:cubicBezTo>
                  <a:cubicBezTo>
                    <a:pt x="959" y="3"/>
                    <a:pt x="919" y="0"/>
                    <a:pt x="88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6834675" y="975575"/>
              <a:ext cx="43400" cy="39525"/>
            </a:xfrm>
            <a:custGeom>
              <a:rect b="b" l="l" r="r" t="t"/>
              <a:pathLst>
                <a:path extrusionOk="0" h="1581" w="1736">
                  <a:moveTo>
                    <a:pt x="435" y="411"/>
                  </a:moveTo>
                  <a:lnTo>
                    <a:pt x="1402" y="644"/>
                  </a:lnTo>
                  <a:cubicBezTo>
                    <a:pt x="1182" y="879"/>
                    <a:pt x="1014" y="997"/>
                    <a:pt x="875" y="997"/>
                  </a:cubicBezTo>
                  <a:cubicBezTo>
                    <a:pt x="696" y="997"/>
                    <a:pt x="566" y="804"/>
                    <a:pt x="435" y="411"/>
                  </a:cubicBezTo>
                  <a:close/>
                  <a:moveTo>
                    <a:pt x="711" y="0"/>
                  </a:moveTo>
                  <a:cubicBezTo>
                    <a:pt x="356" y="0"/>
                    <a:pt x="31" y="252"/>
                    <a:pt x="1" y="611"/>
                  </a:cubicBezTo>
                  <a:cubicBezTo>
                    <a:pt x="34" y="1145"/>
                    <a:pt x="468" y="1545"/>
                    <a:pt x="968" y="1578"/>
                  </a:cubicBezTo>
                  <a:cubicBezTo>
                    <a:pt x="989" y="1580"/>
                    <a:pt x="1009" y="1581"/>
                    <a:pt x="1029" y="1581"/>
                  </a:cubicBezTo>
                  <a:cubicBezTo>
                    <a:pt x="1405" y="1581"/>
                    <a:pt x="1735" y="1291"/>
                    <a:pt x="1735" y="911"/>
                  </a:cubicBezTo>
                  <a:cubicBezTo>
                    <a:pt x="1702" y="411"/>
                    <a:pt x="1302" y="11"/>
                    <a:pt x="835" y="11"/>
                  </a:cubicBezTo>
                  <a:cubicBezTo>
                    <a:pt x="794" y="4"/>
                    <a:pt x="752" y="0"/>
                    <a:pt x="71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6612025" y="1110850"/>
              <a:ext cx="39225" cy="39300"/>
            </a:xfrm>
            <a:custGeom>
              <a:rect b="b" l="l" r="r" t="t"/>
              <a:pathLst>
                <a:path extrusionOk="0" h="1572" w="1569">
                  <a:moveTo>
                    <a:pt x="984" y="442"/>
                  </a:moveTo>
                  <a:cubicBezTo>
                    <a:pt x="1065" y="442"/>
                    <a:pt x="1159" y="451"/>
                    <a:pt x="1268" y="470"/>
                  </a:cubicBezTo>
                  <a:lnTo>
                    <a:pt x="701" y="1104"/>
                  </a:lnTo>
                  <a:lnTo>
                    <a:pt x="501" y="937"/>
                  </a:lnTo>
                  <a:lnTo>
                    <a:pt x="534" y="904"/>
                  </a:lnTo>
                  <a:cubicBezTo>
                    <a:pt x="534" y="608"/>
                    <a:pt x="643" y="442"/>
                    <a:pt x="984" y="442"/>
                  </a:cubicBezTo>
                  <a:close/>
                  <a:moveTo>
                    <a:pt x="930" y="1"/>
                  </a:moveTo>
                  <a:cubicBezTo>
                    <a:pt x="909" y="1"/>
                    <a:pt x="889" y="1"/>
                    <a:pt x="868" y="3"/>
                  </a:cubicBezTo>
                  <a:cubicBezTo>
                    <a:pt x="850" y="2"/>
                    <a:pt x="831" y="1"/>
                    <a:pt x="813" y="1"/>
                  </a:cubicBezTo>
                  <a:cubicBezTo>
                    <a:pt x="370" y="1"/>
                    <a:pt x="2" y="389"/>
                    <a:pt x="34" y="837"/>
                  </a:cubicBezTo>
                  <a:cubicBezTo>
                    <a:pt x="1" y="1204"/>
                    <a:pt x="267" y="1538"/>
                    <a:pt x="668" y="1571"/>
                  </a:cubicBezTo>
                  <a:cubicBezTo>
                    <a:pt x="1135" y="1504"/>
                    <a:pt x="1535" y="1104"/>
                    <a:pt x="1568" y="604"/>
                  </a:cubicBezTo>
                  <a:cubicBezTo>
                    <a:pt x="1568" y="258"/>
                    <a:pt x="1271" y="1"/>
                    <a:pt x="93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6918900" y="967925"/>
              <a:ext cx="40725" cy="29600"/>
            </a:xfrm>
            <a:custGeom>
              <a:rect b="b" l="l" r="r" t="t"/>
              <a:pathLst>
                <a:path extrusionOk="0" h="1184" w="1629">
                  <a:moveTo>
                    <a:pt x="753" y="1"/>
                  </a:moveTo>
                  <a:cubicBezTo>
                    <a:pt x="702" y="1"/>
                    <a:pt x="651" y="6"/>
                    <a:pt x="601" y="16"/>
                  </a:cubicBezTo>
                  <a:cubicBezTo>
                    <a:pt x="368" y="83"/>
                    <a:pt x="201" y="216"/>
                    <a:pt x="101" y="417"/>
                  </a:cubicBezTo>
                  <a:cubicBezTo>
                    <a:pt x="1" y="784"/>
                    <a:pt x="601" y="1184"/>
                    <a:pt x="1202" y="1184"/>
                  </a:cubicBezTo>
                  <a:cubicBezTo>
                    <a:pt x="1335" y="1017"/>
                    <a:pt x="1469" y="850"/>
                    <a:pt x="1569" y="650"/>
                  </a:cubicBezTo>
                  <a:cubicBezTo>
                    <a:pt x="1628" y="352"/>
                    <a:pt x="1182" y="1"/>
                    <a:pt x="75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5753075" y="1957350"/>
              <a:ext cx="64250" cy="46175"/>
            </a:xfrm>
            <a:custGeom>
              <a:rect b="b" l="l" r="r" t="t"/>
              <a:pathLst>
                <a:path extrusionOk="0" h="1847" w="2570">
                  <a:moveTo>
                    <a:pt x="1305" y="421"/>
                  </a:moveTo>
                  <a:cubicBezTo>
                    <a:pt x="1482" y="421"/>
                    <a:pt x="1658" y="444"/>
                    <a:pt x="1835" y="468"/>
                  </a:cubicBezTo>
                  <a:lnTo>
                    <a:pt x="1869" y="468"/>
                  </a:lnTo>
                  <a:cubicBezTo>
                    <a:pt x="2002" y="935"/>
                    <a:pt x="1869" y="1235"/>
                    <a:pt x="1468" y="1369"/>
                  </a:cubicBezTo>
                  <a:cubicBezTo>
                    <a:pt x="1380" y="1394"/>
                    <a:pt x="1293" y="1406"/>
                    <a:pt x="1206" y="1406"/>
                  </a:cubicBezTo>
                  <a:cubicBezTo>
                    <a:pt x="835" y="1406"/>
                    <a:pt x="497" y="1181"/>
                    <a:pt x="334" y="802"/>
                  </a:cubicBezTo>
                  <a:cubicBezTo>
                    <a:pt x="658" y="500"/>
                    <a:pt x="981" y="421"/>
                    <a:pt x="1305" y="421"/>
                  </a:cubicBezTo>
                  <a:close/>
                  <a:moveTo>
                    <a:pt x="1101" y="1"/>
                  </a:moveTo>
                  <a:cubicBezTo>
                    <a:pt x="835" y="34"/>
                    <a:pt x="568" y="134"/>
                    <a:pt x="301" y="268"/>
                  </a:cubicBezTo>
                  <a:cubicBezTo>
                    <a:pt x="101" y="435"/>
                    <a:pt x="1" y="701"/>
                    <a:pt x="1" y="968"/>
                  </a:cubicBezTo>
                  <a:cubicBezTo>
                    <a:pt x="1" y="1435"/>
                    <a:pt x="468" y="1769"/>
                    <a:pt x="1135" y="1836"/>
                  </a:cubicBezTo>
                  <a:cubicBezTo>
                    <a:pt x="1206" y="1843"/>
                    <a:pt x="1275" y="1847"/>
                    <a:pt x="1341" y="1847"/>
                  </a:cubicBezTo>
                  <a:cubicBezTo>
                    <a:pt x="1863" y="1847"/>
                    <a:pt x="2221" y="1616"/>
                    <a:pt x="2369" y="1202"/>
                  </a:cubicBezTo>
                  <a:cubicBezTo>
                    <a:pt x="2569" y="735"/>
                    <a:pt x="2302" y="168"/>
                    <a:pt x="1802" y="68"/>
                  </a:cubicBezTo>
                  <a:cubicBezTo>
                    <a:pt x="1568" y="34"/>
                    <a:pt x="1335" y="1"/>
                    <a:pt x="11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5887400" y="1886800"/>
              <a:ext cx="61675" cy="45600"/>
            </a:xfrm>
            <a:custGeom>
              <a:rect b="b" l="l" r="r" t="t"/>
              <a:pathLst>
                <a:path extrusionOk="0" h="1824" w="2467">
                  <a:moveTo>
                    <a:pt x="1166" y="413"/>
                  </a:moveTo>
                  <a:cubicBezTo>
                    <a:pt x="1408" y="413"/>
                    <a:pt x="1649" y="471"/>
                    <a:pt x="1866" y="588"/>
                  </a:cubicBezTo>
                  <a:cubicBezTo>
                    <a:pt x="1897" y="1018"/>
                    <a:pt x="1560" y="1363"/>
                    <a:pt x="1168" y="1363"/>
                  </a:cubicBezTo>
                  <a:cubicBezTo>
                    <a:pt x="1134" y="1363"/>
                    <a:pt x="1100" y="1361"/>
                    <a:pt x="1066" y="1355"/>
                  </a:cubicBezTo>
                  <a:cubicBezTo>
                    <a:pt x="599" y="1355"/>
                    <a:pt x="465" y="1088"/>
                    <a:pt x="465" y="588"/>
                  </a:cubicBezTo>
                  <a:cubicBezTo>
                    <a:pt x="682" y="471"/>
                    <a:pt x="924" y="413"/>
                    <a:pt x="1166" y="413"/>
                  </a:cubicBezTo>
                  <a:close/>
                  <a:moveTo>
                    <a:pt x="969" y="1"/>
                  </a:moveTo>
                  <a:cubicBezTo>
                    <a:pt x="709" y="1"/>
                    <a:pt x="473" y="49"/>
                    <a:pt x="332" y="154"/>
                  </a:cubicBezTo>
                  <a:cubicBezTo>
                    <a:pt x="165" y="288"/>
                    <a:pt x="65" y="455"/>
                    <a:pt x="65" y="621"/>
                  </a:cubicBezTo>
                  <a:cubicBezTo>
                    <a:pt x="0" y="1270"/>
                    <a:pt x="534" y="1824"/>
                    <a:pt x="1176" y="1824"/>
                  </a:cubicBezTo>
                  <a:cubicBezTo>
                    <a:pt x="1195" y="1824"/>
                    <a:pt x="1214" y="1823"/>
                    <a:pt x="1232" y="1822"/>
                  </a:cubicBezTo>
                  <a:cubicBezTo>
                    <a:pt x="1533" y="1689"/>
                    <a:pt x="1833" y="1555"/>
                    <a:pt x="2100" y="1389"/>
                  </a:cubicBezTo>
                  <a:cubicBezTo>
                    <a:pt x="2400" y="1155"/>
                    <a:pt x="2467" y="721"/>
                    <a:pt x="2200" y="421"/>
                  </a:cubicBezTo>
                  <a:cubicBezTo>
                    <a:pt x="2005" y="162"/>
                    <a:pt x="1447" y="1"/>
                    <a:pt x="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5914025" y="1970675"/>
              <a:ext cx="57575" cy="39800"/>
            </a:xfrm>
            <a:custGeom>
              <a:rect b="b" l="l" r="r" t="t"/>
              <a:pathLst>
                <a:path extrusionOk="0" h="1592" w="2303">
                  <a:moveTo>
                    <a:pt x="1835" y="569"/>
                  </a:moveTo>
                  <a:cubicBezTo>
                    <a:pt x="1435" y="886"/>
                    <a:pt x="1235" y="1044"/>
                    <a:pt x="1072" y="1044"/>
                  </a:cubicBezTo>
                  <a:cubicBezTo>
                    <a:pt x="910" y="1044"/>
                    <a:pt x="784" y="886"/>
                    <a:pt x="534" y="569"/>
                  </a:cubicBezTo>
                  <a:close/>
                  <a:moveTo>
                    <a:pt x="775" y="1"/>
                  </a:moveTo>
                  <a:cubicBezTo>
                    <a:pt x="426" y="1"/>
                    <a:pt x="116" y="245"/>
                    <a:pt x="34" y="602"/>
                  </a:cubicBezTo>
                  <a:cubicBezTo>
                    <a:pt x="1" y="969"/>
                    <a:pt x="234" y="1369"/>
                    <a:pt x="634" y="1469"/>
                  </a:cubicBezTo>
                  <a:cubicBezTo>
                    <a:pt x="803" y="1549"/>
                    <a:pt x="964" y="1591"/>
                    <a:pt x="1120" y="1591"/>
                  </a:cubicBezTo>
                  <a:cubicBezTo>
                    <a:pt x="1550" y="1591"/>
                    <a:pt x="1935" y="1270"/>
                    <a:pt x="2302" y="535"/>
                  </a:cubicBezTo>
                  <a:cubicBezTo>
                    <a:pt x="1869" y="335"/>
                    <a:pt x="1435" y="168"/>
                    <a:pt x="1001" y="35"/>
                  </a:cubicBezTo>
                  <a:cubicBezTo>
                    <a:pt x="925" y="12"/>
                    <a:pt x="849" y="1"/>
                    <a:pt x="77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125000" y="1921725"/>
              <a:ext cx="55075" cy="41775"/>
            </a:xfrm>
            <a:custGeom>
              <a:rect b="b" l="l" r="r" t="t"/>
              <a:pathLst>
                <a:path extrusionOk="0" h="1671" w="2203">
                  <a:moveTo>
                    <a:pt x="601" y="459"/>
                  </a:moveTo>
                  <a:lnTo>
                    <a:pt x="1902" y="725"/>
                  </a:lnTo>
                  <a:lnTo>
                    <a:pt x="1902" y="759"/>
                  </a:lnTo>
                  <a:cubicBezTo>
                    <a:pt x="1474" y="1025"/>
                    <a:pt x="1216" y="1166"/>
                    <a:pt x="1041" y="1166"/>
                  </a:cubicBezTo>
                  <a:cubicBezTo>
                    <a:pt x="820" y="1166"/>
                    <a:pt x="732" y="942"/>
                    <a:pt x="601" y="459"/>
                  </a:cubicBezTo>
                  <a:close/>
                  <a:moveTo>
                    <a:pt x="756" y="1"/>
                  </a:moveTo>
                  <a:cubicBezTo>
                    <a:pt x="555" y="1"/>
                    <a:pt x="361" y="89"/>
                    <a:pt x="234" y="258"/>
                  </a:cubicBezTo>
                  <a:cubicBezTo>
                    <a:pt x="1" y="559"/>
                    <a:pt x="34" y="959"/>
                    <a:pt x="301" y="1226"/>
                  </a:cubicBezTo>
                  <a:cubicBezTo>
                    <a:pt x="518" y="1520"/>
                    <a:pt x="756" y="1670"/>
                    <a:pt x="1036" y="1670"/>
                  </a:cubicBezTo>
                  <a:cubicBezTo>
                    <a:pt x="1359" y="1670"/>
                    <a:pt x="1738" y="1470"/>
                    <a:pt x="2203" y="1059"/>
                  </a:cubicBezTo>
                  <a:cubicBezTo>
                    <a:pt x="2069" y="425"/>
                    <a:pt x="1569" y="258"/>
                    <a:pt x="1102" y="92"/>
                  </a:cubicBezTo>
                  <a:cubicBezTo>
                    <a:pt x="992" y="31"/>
                    <a:pt x="873" y="1"/>
                    <a:pt x="75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040975" y="1967925"/>
              <a:ext cx="59875" cy="37900"/>
            </a:xfrm>
            <a:custGeom>
              <a:rect b="b" l="l" r="r" t="t"/>
              <a:pathLst>
                <a:path extrusionOk="0" h="1516" w="2395">
                  <a:moveTo>
                    <a:pt x="887" y="0"/>
                  </a:moveTo>
                  <a:cubicBezTo>
                    <a:pt x="822" y="0"/>
                    <a:pt x="758" y="4"/>
                    <a:pt x="693" y="12"/>
                  </a:cubicBezTo>
                  <a:cubicBezTo>
                    <a:pt x="680" y="11"/>
                    <a:pt x="666" y="10"/>
                    <a:pt x="652" y="10"/>
                  </a:cubicBezTo>
                  <a:cubicBezTo>
                    <a:pt x="243" y="10"/>
                    <a:pt x="0" y="490"/>
                    <a:pt x="226" y="846"/>
                  </a:cubicBezTo>
                  <a:cubicBezTo>
                    <a:pt x="493" y="1246"/>
                    <a:pt x="960" y="1513"/>
                    <a:pt x="1461" y="1513"/>
                  </a:cubicBezTo>
                  <a:cubicBezTo>
                    <a:pt x="1483" y="1514"/>
                    <a:pt x="1505" y="1515"/>
                    <a:pt x="1527" y="1515"/>
                  </a:cubicBezTo>
                  <a:cubicBezTo>
                    <a:pt x="1934" y="1515"/>
                    <a:pt x="2300" y="1225"/>
                    <a:pt x="2395" y="846"/>
                  </a:cubicBezTo>
                  <a:lnTo>
                    <a:pt x="2395" y="846"/>
                  </a:lnTo>
                  <a:cubicBezTo>
                    <a:pt x="2038" y="864"/>
                    <a:pt x="1776" y="877"/>
                    <a:pt x="1579" y="877"/>
                  </a:cubicBezTo>
                  <a:cubicBezTo>
                    <a:pt x="1058" y="877"/>
                    <a:pt x="987" y="784"/>
                    <a:pt x="793" y="445"/>
                  </a:cubicBezTo>
                  <a:lnTo>
                    <a:pt x="793" y="445"/>
                  </a:lnTo>
                  <a:lnTo>
                    <a:pt x="2261" y="612"/>
                  </a:lnTo>
                  <a:cubicBezTo>
                    <a:pt x="1906" y="227"/>
                    <a:pt x="1394" y="0"/>
                    <a:pt x="8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6003250" y="1899500"/>
              <a:ext cx="50075" cy="35775"/>
            </a:xfrm>
            <a:custGeom>
              <a:rect b="b" l="l" r="r" t="t"/>
              <a:pathLst>
                <a:path extrusionOk="0" h="1431" w="2003">
                  <a:moveTo>
                    <a:pt x="1602" y="347"/>
                  </a:moveTo>
                  <a:lnTo>
                    <a:pt x="1602" y="347"/>
                  </a:lnTo>
                  <a:cubicBezTo>
                    <a:pt x="1355" y="792"/>
                    <a:pt x="1108" y="980"/>
                    <a:pt x="833" y="980"/>
                  </a:cubicBezTo>
                  <a:cubicBezTo>
                    <a:pt x="737" y="980"/>
                    <a:pt x="638" y="957"/>
                    <a:pt x="535" y="914"/>
                  </a:cubicBezTo>
                  <a:lnTo>
                    <a:pt x="468" y="647"/>
                  </a:lnTo>
                  <a:lnTo>
                    <a:pt x="1602" y="347"/>
                  </a:lnTo>
                  <a:close/>
                  <a:moveTo>
                    <a:pt x="1212" y="1"/>
                  </a:moveTo>
                  <a:cubicBezTo>
                    <a:pt x="1145" y="1"/>
                    <a:pt x="1075" y="5"/>
                    <a:pt x="1002" y="13"/>
                  </a:cubicBezTo>
                  <a:cubicBezTo>
                    <a:pt x="801" y="13"/>
                    <a:pt x="601" y="80"/>
                    <a:pt x="468" y="213"/>
                  </a:cubicBezTo>
                  <a:cubicBezTo>
                    <a:pt x="268" y="414"/>
                    <a:pt x="1" y="714"/>
                    <a:pt x="1" y="947"/>
                  </a:cubicBezTo>
                  <a:cubicBezTo>
                    <a:pt x="1" y="1283"/>
                    <a:pt x="282" y="1431"/>
                    <a:pt x="706" y="1431"/>
                  </a:cubicBezTo>
                  <a:cubicBezTo>
                    <a:pt x="789" y="1431"/>
                    <a:pt x="876" y="1425"/>
                    <a:pt x="968" y="1414"/>
                  </a:cubicBezTo>
                  <a:cubicBezTo>
                    <a:pt x="1068" y="1414"/>
                    <a:pt x="1168" y="1414"/>
                    <a:pt x="1268" y="1381"/>
                  </a:cubicBezTo>
                  <a:cubicBezTo>
                    <a:pt x="1702" y="1281"/>
                    <a:pt x="2002" y="914"/>
                    <a:pt x="2002" y="480"/>
                  </a:cubicBezTo>
                  <a:cubicBezTo>
                    <a:pt x="1973" y="190"/>
                    <a:pt x="1666" y="1"/>
                    <a:pt x="121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6239250" y="1973750"/>
              <a:ext cx="47575" cy="33925"/>
            </a:xfrm>
            <a:custGeom>
              <a:rect b="b" l="l" r="r" t="t"/>
              <a:pathLst>
                <a:path extrusionOk="0" h="1357" w="1903">
                  <a:moveTo>
                    <a:pt x="1102" y="446"/>
                  </a:moveTo>
                  <a:cubicBezTo>
                    <a:pt x="1168" y="446"/>
                    <a:pt x="1268" y="479"/>
                    <a:pt x="1402" y="646"/>
                  </a:cubicBezTo>
                  <a:lnTo>
                    <a:pt x="768" y="846"/>
                  </a:lnTo>
                  <a:lnTo>
                    <a:pt x="701" y="613"/>
                  </a:lnTo>
                  <a:cubicBezTo>
                    <a:pt x="835" y="546"/>
                    <a:pt x="968" y="479"/>
                    <a:pt x="1102" y="446"/>
                  </a:cubicBezTo>
                  <a:close/>
                  <a:moveTo>
                    <a:pt x="964" y="1"/>
                  </a:moveTo>
                  <a:cubicBezTo>
                    <a:pt x="606" y="1"/>
                    <a:pt x="249" y="225"/>
                    <a:pt x="101" y="579"/>
                  </a:cubicBezTo>
                  <a:cubicBezTo>
                    <a:pt x="1" y="946"/>
                    <a:pt x="368" y="1313"/>
                    <a:pt x="868" y="1346"/>
                  </a:cubicBezTo>
                  <a:cubicBezTo>
                    <a:pt x="913" y="1353"/>
                    <a:pt x="958" y="1357"/>
                    <a:pt x="1002" y="1357"/>
                  </a:cubicBezTo>
                  <a:cubicBezTo>
                    <a:pt x="1388" y="1357"/>
                    <a:pt x="1749" y="1105"/>
                    <a:pt x="1869" y="746"/>
                  </a:cubicBezTo>
                  <a:cubicBezTo>
                    <a:pt x="1902" y="412"/>
                    <a:pt x="1569" y="79"/>
                    <a:pt x="1102" y="12"/>
                  </a:cubicBezTo>
                  <a:cubicBezTo>
                    <a:pt x="1056" y="4"/>
                    <a:pt x="1010" y="1"/>
                    <a:pt x="96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7481525" y="2202825"/>
              <a:ext cx="76200" cy="54100"/>
            </a:xfrm>
            <a:custGeom>
              <a:rect b="b" l="l" r="r" t="t"/>
              <a:pathLst>
                <a:path extrusionOk="0" h="2164" w="3048">
                  <a:moveTo>
                    <a:pt x="1140" y="480"/>
                  </a:moveTo>
                  <a:cubicBezTo>
                    <a:pt x="1604" y="480"/>
                    <a:pt x="2042" y="643"/>
                    <a:pt x="2480" y="790"/>
                  </a:cubicBezTo>
                  <a:cubicBezTo>
                    <a:pt x="2356" y="1473"/>
                    <a:pt x="2116" y="1694"/>
                    <a:pt x="1571" y="1694"/>
                  </a:cubicBezTo>
                  <a:cubicBezTo>
                    <a:pt x="1531" y="1694"/>
                    <a:pt x="1490" y="1692"/>
                    <a:pt x="1446" y="1690"/>
                  </a:cubicBezTo>
                  <a:cubicBezTo>
                    <a:pt x="813" y="1657"/>
                    <a:pt x="612" y="1390"/>
                    <a:pt x="612" y="556"/>
                  </a:cubicBezTo>
                  <a:cubicBezTo>
                    <a:pt x="793" y="502"/>
                    <a:pt x="968" y="480"/>
                    <a:pt x="1140" y="480"/>
                  </a:cubicBezTo>
                  <a:close/>
                  <a:moveTo>
                    <a:pt x="876" y="1"/>
                  </a:moveTo>
                  <a:cubicBezTo>
                    <a:pt x="272" y="1"/>
                    <a:pt x="1" y="469"/>
                    <a:pt x="179" y="1123"/>
                  </a:cubicBezTo>
                  <a:cubicBezTo>
                    <a:pt x="303" y="1745"/>
                    <a:pt x="862" y="2164"/>
                    <a:pt x="1478" y="2164"/>
                  </a:cubicBezTo>
                  <a:cubicBezTo>
                    <a:pt x="1523" y="2164"/>
                    <a:pt x="1568" y="2162"/>
                    <a:pt x="1613" y="2157"/>
                  </a:cubicBezTo>
                  <a:cubicBezTo>
                    <a:pt x="2514" y="2124"/>
                    <a:pt x="2881" y="1757"/>
                    <a:pt x="3048" y="623"/>
                  </a:cubicBezTo>
                  <a:cubicBezTo>
                    <a:pt x="2414" y="389"/>
                    <a:pt x="1780" y="189"/>
                    <a:pt x="1113" y="22"/>
                  </a:cubicBezTo>
                  <a:cubicBezTo>
                    <a:pt x="1029" y="8"/>
                    <a:pt x="950" y="1"/>
                    <a:pt x="87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7671950" y="2151625"/>
              <a:ext cx="66750" cy="52600"/>
            </a:xfrm>
            <a:custGeom>
              <a:rect b="b" l="l" r="r" t="t"/>
              <a:pathLst>
                <a:path extrusionOk="0" h="2104" w="2670">
                  <a:moveTo>
                    <a:pt x="1306" y="416"/>
                  </a:moveTo>
                  <a:cubicBezTo>
                    <a:pt x="1632" y="416"/>
                    <a:pt x="1954" y="528"/>
                    <a:pt x="2169" y="769"/>
                  </a:cubicBezTo>
                  <a:cubicBezTo>
                    <a:pt x="1957" y="1299"/>
                    <a:pt x="1661" y="1598"/>
                    <a:pt x="1297" y="1598"/>
                  </a:cubicBezTo>
                  <a:cubicBezTo>
                    <a:pt x="1203" y="1598"/>
                    <a:pt x="1104" y="1578"/>
                    <a:pt x="1001" y="1537"/>
                  </a:cubicBezTo>
                  <a:cubicBezTo>
                    <a:pt x="768" y="1437"/>
                    <a:pt x="568" y="1203"/>
                    <a:pt x="534" y="970"/>
                  </a:cubicBezTo>
                  <a:cubicBezTo>
                    <a:pt x="534" y="769"/>
                    <a:pt x="834" y="503"/>
                    <a:pt x="1068" y="436"/>
                  </a:cubicBezTo>
                  <a:cubicBezTo>
                    <a:pt x="1146" y="423"/>
                    <a:pt x="1226" y="416"/>
                    <a:pt x="1306" y="416"/>
                  </a:cubicBezTo>
                  <a:close/>
                  <a:moveTo>
                    <a:pt x="1073" y="0"/>
                  </a:moveTo>
                  <a:cubicBezTo>
                    <a:pt x="532" y="0"/>
                    <a:pt x="66" y="423"/>
                    <a:pt x="34" y="970"/>
                  </a:cubicBezTo>
                  <a:cubicBezTo>
                    <a:pt x="0" y="1537"/>
                    <a:pt x="668" y="2104"/>
                    <a:pt x="1335" y="2104"/>
                  </a:cubicBezTo>
                  <a:cubicBezTo>
                    <a:pt x="2002" y="2104"/>
                    <a:pt x="2636" y="1570"/>
                    <a:pt x="2669" y="1070"/>
                  </a:cubicBezTo>
                  <a:cubicBezTo>
                    <a:pt x="2669" y="569"/>
                    <a:pt x="1902" y="2"/>
                    <a:pt x="1135" y="2"/>
                  </a:cubicBezTo>
                  <a:cubicBezTo>
                    <a:pt x="1114" y="1"/>
                    <a:pt x="1094" y="0"/>
                    <a:pt x="107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7370075" y="2167475"/>
              <a:ext cx="65900" cy="52600"/>
            </a:xfrm>
            <a:custGeom>
              <a:rect b="b" l="l" r="r" t="t"/>
              <a:pathLst>
                <a:path extrusionOk="0" h="2104" w="2636">
                  <a:moveTo>
                    <a:pt x="1968" y="402"/>
                  </a:moveTo>
                  <a:cubicBezTo>
                    <a:pt x="1882" y="1297"/>
                    <a:pt x="1745" y="1517"/>
                    <a:pt x="1040" y="1517"/>
                  </a:cubicBezTo>
                  <a:cubicBezTo>
                    <a:pt x="930" y="1517"/>
                    <a:pt x="807" y="1512"/>
                    <a:pt x="667" y="1503"/>
                  </a:cubicBezTo>
                  <a:lnTo>
                    <a:pt x="701" y="1503"/>
                  </a:lnTo>
                  <a:cubicBezTo>
                    <a:pt x="867" y="903"/>
                    <a:pt x="1368" y="502"/>
                    <a:pt x="1968" y="402"/>
                  </a:cubicBezTo>
                  <a:close/>
                  <a:moveTo>
                    <a:pt x="1824" y="0"/>
                  </a:moveTo>
                  <a:cubicBezTo>
                    <a:pt x="1188" y="0"/>
                    <a:pt x="622" y="391"/>
                    <a:pt x="334" y="936"/>
                  </a:cubicBezTo>
                  <a:cubicBezTo>
                    <a:pt x="0" y="1603"/>
                    <a:pt x="300" y="2103"/>
                    <a:pt x="1068" y="2103"/>
                  </a:cubicBezTo>
                  <a:cubicBezTo>
                    <a:pt x="1801" y="2103"/>
                    <a:pt x="2435" y="1536"/>
                    <a:pt x="2502" y="803"/>
                  </a:cubicBezTo>
                  <a:cubicBezTo>
                    <a:pt x="2635" y="402"/>
                    <a:pt x="2335" y="2"/>
                    <a:pt x="1902" y="2"/>
                  </a:cubicBezTo>
                  <a:cubicBezTo>
                    <a:pt x="1876" y="1"/>
                    <a:pt x="1850" y="0"/>
                    <a:pt x="182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7558525" y="2130825"/>
              <a:ext cx="54250" cy="45925"/>
            </a:xfrm>
            <a:custGeom>
              <a:rect b="b" l="l" r="r" t="t"/>
              <a:pathLst>
                <a:path extrusionOk="0" h="1837" w="2170">
                  <a:moveTo>
                    <a:pt x="835" y="434"/>
                  </a:moveTo>
                  <a:cubicBezTo>
                    <a:pt x="1135" y="434"/>
                    <a:pt x="1469" y="434"/>
                    <a:pt x="1769" y="467"/>
                  </a:cubicBezTo>
                  <a:cubicBezTo>
                    <a:pt x="1503" y="1065"/>
                    <a:pt x="1267" y="1354"/>
                    <a:pt x="1031" y="1354"/>
                  </a:cubicBezTo>
                  <a:cubicBezTo>
                    <a:pt x="911" y="1354"/>
                    <a:pt x="791" y="1280"/>
                    <a:pt x="668" y="1134"/>
                  </a:cubicBezTo>
                  <a:cubicBezTo>
                    <a:pt x="535" y="1034"/>
                    <a:pt x="468" y="834"/>
                    <a:pt x="468" y="667"/>
                  </a:cubicBezTo>
                  <a:cubicBezTo>
                    <a:pt x="501" y="567"/>
                    <a:pt x="701" y="434"/>
                    <a:pt x="835" y="434"/>
                  </a:cubicBezTo>
                  <a:close/>
                  <a:moveTo>
                    <a:pt x="1002" y="0"/>
                  </a:moveTo>
                  <a:cubicBezTo>
                    <a:pt x="401" y="0"/>
                    <a:pt x="1" y="300"/>
                    <a:pt x="1" y="767"/>
                  </a:cubicBezTo>
                  <a:cubicBezTo>
                    <a:pt x="34" y="1368"/>
                    <a:pt x="535" y="1835"/>
                    <a:pt x="1135" y="1835"/>
                  </a:cubicBezTo>
                  <a:cubicBezTo>
                    <a:pt x="1154" y="1836"/>
                    <a:pt x="1173" y="1837"/>
                    <a:pt x="1192" y="1837"/>
                  </a:cubicBezTo>
                  <a:cubicBezTo>
                    <a:pt x="1733" y="1837"/>
                    <a:pt x="2169" y="1382"/>
                    <a:pt x="2169" y="834"/>
                  </a:cubicBezTo>
                  <a:cubicBezTo>
                    <a:pt x="2169" y="334"/>
                    <a:pt x="1735" y="0"/>
                    <a:pt x="10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7794525" y="2180775"/>
              <a:ext cx="45075" cy="37675"/>
            </a:xfrm>
            <a:custGeom>
              <a:rect b="b" l="l" r="r" t="t"/>
              <a:pathLst>
                <a:path extrusionOk="0" h="1507" w="1803">
                  <a:moveTo>
                    <a:pt x="1302" y="471"/>
                  </a:moveTo>
                  <a:lnTo>
                    <a:pt x="1335" y="771"/>
                  </a:lnTo>
                  <a:cubicBezTo>
                    <a:pt x="1223" y="940"/>
                    <a:pt x="1110" y="1026"/>
                    <a:pt x="985" y="1026"/>
                  </a:cubicBezTo>
                  <a:cubicBezTo>
                    <a:pt x="813" y="1026"/>
                    <a:pt x="618" y="865"/>
                    <a:pt x="368" y="537"/>
                  </a:cubicBezTo>
                  <a:lnTo>
                    <a:pt x="1302" y="471"/>
                  </a:lnTo>
                  <a:close/>
                  <a:moveTo>
                    <a:pt x="762" y="1"/>
                  </a:moveTo>
                  <a:cubicBezTo>
                    <a:pt x="361" y="1"/>
                    <a:pt x="32" y="260"/>
                    <a:pt x="1" y="637"/>
                  </a:cubicBezTo>
                  <a:cubicBezTo>
                    <a:pt x="1" y="1104"/>
                    <a:pt x="401" y="1505"/>
                    <a:pt x="868" y="1505"/>
                  </a:cubicBezTo>
                  <a:cubicBezTo>
                    <a:pt x="888" y="1506"/>
                    <a:pt x="908" y="1507"/>
                    <a:pt x="927" y="1507"/>
                  </a:cubicBezTo>
                  <a:cubicBezTo>
                    <a:pt x="1369" y="1507"/>
                    <a:pt x="1737" y="1151"/>
                    <a:pt x="1769" y="704"/>
                  </a:cubicBezTo>
                  <a:cubicBezTo>
                    <a:pt x="1802" y="304"/>
                    <a:pt x="1435" y="4"/>
                    <a:pt x="835" y="4"/>
                  </a:cubicBezTo>
                  <a:cubicBezTo>
                    <a:pt x="810" y="2"/>
                    <a:pt x="786" y="1"/>
                    <a:pt x="76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7486825" y="2078475"/>
              <a:ext cx="48375" cy="33200"/>
            </a:xfrm>
            <a:custGeom>
              <a:rect b="b" l="l" r="r" t="t"/>
              <a:pathLst>
                <a:path extrusionOk="0" h="1328" w="1935">
                  <a:moveTo>
                    <a:pt x="1079" y="415"/>
                  </a:moveTo>
                  <a:cubicBezTo>
                    <a:pt x="1131" y="415"/>
                    <a:pt x="1184" y="420"/>
                    <a:pt x="1234" y="426"/>
                  </a:cubicBezTo>
                  <a:lnTo>
                    <a:pt x="1301" y="660"/>
                  </a:lnTo>
                  <a:lnTo>
                    <a:pt x="501" y="993"/>
                  </a:lnTo>
                  <a:cubicBezTo>
                    <a:pt x="636" y="508"/>
                    <a:pt x="858" y="415"/>
                    <a:pt x="1079" y="415"/>
                  </a:cubicBezTo>
                  <a:close/>
                  <a:moveTo>
                    <a:pt x="1254" y="0"/>
                  </a:moveTo>
                  <a:cubicBezTo>
                    <a:pt x="987" y="0"/>
                    <a:pt x="717" y="68"/>
                    <a:pt x="467" y="193"/>
                  </a:cubicBezTo>
                  <a:cubicBezTo>
                    <a:pt x="167" y="393"/>
                    <a:pt x="0" y="693"/>
                    <a:pt x="200" y="993"/>
                  </a:cubicBezTo>
                  <a:cubicBezTo>
                    <a:pt x="367" y="1227"/>
                    <a:pt x="634" y="1327"/>
                    <a:pt x="901" y="1327"/>
                  </a:cubicBezTo>
                  <a:cubicBezTo>
                    <a:pt x="1501" y="1260"/>
                    <a:pt x="1801" y="860"/>
                    <a:pt x="1935" y="160"/>
                  </a:cubicBezTo>
                  <a:cubicBezTo>
                    <a:pt x="1718" y="51"/>
                    <a:pt x="1487" y="0"/>
                    <a:pt x="125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7645275" y="2217550"/>
              <a:ext cx="37550" cy="30250"/>
            </a:xfrm>
            <a:custGeom>
              <a:rect b="b" l="l" r="r" t="t"/>
              <a:pathLst>
                <a:path extrusionOk="0" h="1210" w="1502">
                  <a:moveTo>
                    <a:pt x="534" y="0"/>
                  </a:moveTo>
                  <a:cubicBezTo>
                    <a:pt x="234" y="34"/>
                    <a:pt x="0" y="167"/>
                    <a:pt x="0" y="501"/>
                  </a:cubicBezTo>
                  <a:cubicBezTo>
                    <a:pt x="0" y="897"/>
                    <a:pt x="334" y="1210"/>
                    <a:pt x="723" y="1210"/>
                  </a:cubicBezTo>
                  <a:cubicBezTo>
                    <a:pt x="760" y="1210"/>
                    <a:pt x="797" y="1207"/>
                    <a:pt x="834" y="1201"/>
                  </a:cubicBezTo>
                  <a:cubicBezTo>
                    <a:pt x="1067" y="1135"/>
                    <a:pt x="1301" y="1034"/>
                    <a:pt x="1501" y="901"/>
                  </a:cubicBezTo>
                  <a:cubicBezTo>
                    <a:pt x="1468" y="367"/>
                    <a:pt x="1034" y="0"/>
                    <a:pt x="5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7606075" y="2084050"/>
              <a:ext cx="40050" cy="33525"/>
            </a:xfrm>
            <a:custGeom>
              <a:rect b="b" l="l" r="r" t="t"/>
              <a:pathLst>
                <a:path extrusionOk="0" h="1341" w="1602">
                  <a:moveTo>
                    <a:pt x="534" y="437"/>
                  </a:moveTo>
                  <a:lnTo>
                    <a:pt x="1134" y="570"/>
                  </a:lnTo>
                  <a:lnTo>
                    <a:pt x="1101" y="770"/>
                  </a:lnTo>
                  <a:lnTo>
                    <a:pt x="501" y="737"/>
                  </a:lnTo>
                  <a:lnTo>
                    <a:pt x="534" y="437"/>
                  </a:lnTo>
                  <a:close/>
                  <a:moveTo>
                    <a:pt x="541" y="1"/>
                  </a:moveTo>
                  <a:cubicBezTo>
                    <a:pt x="516" y="1"/>
                    <a:pt x="492" y="2"/>
                    <a:pt x="467" y="3"/>
                  </a:cubicBezTo>
                  <a:cubicBezTo>
                    <a:pt x="367" y="170"/>
                    <a:pt x="134" y="370"/>
                    <a:pt x="67" y="604"/>
                  </a:cubicBezTo>
                  <a:cubicBezTo>
                    <a:pt x="0" y="937"/>
                    <a:pt x="534" y="1338"/>
                    <a:pt x="934" y="1338"/>
                  </a:cubicBezTo>
                  <a:cubicBezTo>
                    <a:pt x="956" y="1340"/>
                    <a:pt x="977" y="1341"/>
                    <a:pt x="998" y="1341"/>
                  </a:cubicBezTo>
                  <a:cubicBezTo>
                    <a:pt x="1305" y="1341"/>
                    <a:pt x="1570" y="1116"/>
                    <a:pt x="1601" y="804"/>
                  </a:cubicBezTo>
                  <a:cubicBezTo>
                    <a:pt x="1474" y="327"/>
                    <a:pt x="1043" y="1"/>
                    <a:pt x="54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7260000" y="2247725"/>
              <a:ext cx="53375" cy="30475"/>
            </a:xfrm>
            <a:custGeom>
              <a:rect b="b" l="l" r="r" t="t"/>
              <a:pathLst>
                <a:path extrusionOk="0" h="1219" w="2135">
                  <a:moveTo>
                    <a:pt x="1334" y="294"/>
                  </a:moveTo>
                  <a:lnTo>
                    <a:pt x="1334" y="294"/>
                  </a:lnTo>
                  <a:cubicBezTo>
                    <a:pt x="1354" y="623"/>
                    <a:pt x="1362" y="761"/>
                    <a:pt x="1216" y="761"/>
                  </a:cubicBezTo>
                  <a:cubicBezTo>
                    <a:pt x="1111" y="761"/>
                    <a:pt x="924" y="688"/>
                    <a:pt x="600" y="561"/>
                  </a:cubicBezTo>
                  <a:lnTo>
                    <a:pt x="1334" y="294"/>
                  </a:lnTo>
                  <a:close/>
                  <a:moveTo>
                    <a:pt x="1135" y="0"/>
                  </a:moveTo>
                  <a:cubicBezTo>
                    <a:pt x="897" y="0"/>
                    <a:pt x="655" y="64"/>
                    <a:pt x="434" y="194"/>
                  </a:cubicBezTo>
                  <a:cubicBezTo>
                    <a:pt x="33" y="428"/>
                    <a:pt x="0" y="862"/>
                    <a:pt x="434" y="1062"/>
                  </a:cubicBezTo>
                  <a:cubicBezTo>
                    <a:pt x="642" y="1166"/>
                    <a:pt x="851" y="1218"/>
                    <a:pt x="1059" y="1218"/>
                  </a:cubicBezTo>
                  <a:cubicBezTo>
                    <a:pt x="1184" y="1218"/>
                    <a:pt x="1309" y="1199"/>
                    <a:pt x="1434" y="1162"/>
                  </a:cubicBezTo>
                  <a:cubicBezTo>
                    <a:pt x="1701" y="1062"/>
                    <a:pt x="1901" y="728"/>
                    <a:pt x="2135" y="461"/>
                  </a:cubicBezTo>
                  <a:cubicBezTo>
                    <a:pt x="1871" y="156"/>
                    <a:pt x="1507" y="0"/>
                    <a:pt x="11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7457625" y="2134150"/>
              <a:ext cx="38400" cy="35050"/>
            </a:xfrm>
            <a:custGeom>
              <a:rect b="b" l="l" r="r" t="t"/>
              <a:pathLst>
                <a:path extrusionOk="0" h="1402" w="1536">
                  <a:moveTo>
                    <a:pt x="735" y="268"/>
                  </a:moveTo>
                  <a:lnTo>
                    <a:pt x="1035" y="701"/>
                  </a:lnTo>
                  <a:cubicBezTo>
                    <a:pt x="946" y="761"/>
                    <a:pt x="856" y="873"/>
                    <a:pt x="767" y="873"/>
                  </a:cubicBezTo>
                  <a:cubicBezTo>
                    <a:pt x="756" y="873"/>
                    <a:pt x="745" y="872"/>
                    <a:pt x="735" y="868"/>
                  </a:cubicBezTo>
                  <a:cubicBezTo>
                    <a:pt x="668" y="868"/>
                    <a:pt x="534" y="701"/>
                    <a:pt x="534" y="634"/>
                  </a:cubicBezTo>
                  <a:cubicBezTo>
                    <a:pt x="534" y="534"/>
                    <a:pt x="634" y="434"/>
                    <a:pt x="735" y="268"/>
                  </a:cubicBezTo>
                  <a:close/>
                  <a:moveTo>
                    <a:pt x="601" y="1"/>
                  </a:moveTo>
                  <a:cubicBezTo>
                    <a:pt x="268" y="1"/>
                    <a:pt x="1" y="268"/>
                    <a:pt x="1" y="601"/>
                  </a:cubicBezTo>
                  <a:cubicBezTo>
                    <a:pt x="67" y="1035"/>
                    <a:pt x="401" y="1368"/>
                    <a:pt x="835" y="1402"/>
                  </a:cubicBezTo>
                  <a:cubicBezTo>
                    <a:pt x="1202" y="1368"/>
                    <a:pt x="1502" y="1068"/>
                    <a:pt x="1535" y="701"/>
                  </a:cubicBezTo>
                  <a:cubicBezTo>
                    <a:pt x="1402" y="268"/>
                    <a:pt x="1035" y="1"/>
                    <a:pt x="6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8006350" y="3143200"/>
              <a:ext cx="56725" cy="41725"/>
            </a:xfrm>
            <a:custGeom>
              <a:rect b="b" l="l" r="r" t="t"/>
              <a:pathLst>
                <a:path extrusionOk="0" h="1669" w="2269">
                  <a:moveTo>
                    <a:pt x="634" y="368"/>
                  </a:moveTo>
                  <a:lnTo>
                    <a:pt x="1802" y="801"/>
                  </a:lnTo>
                  <a:cubicBezTo>
                    <a:pt x="1515" y="965"/>
                    <a:pt x="1340" y="1062"/>
                    <a:pt x="1204" y="1062"/>
                  </a:cubicBezTo>
                  <a:cubicBezTo>
                    <a:pt x="1007" y="1062"/>
                    <a:pt x="891" y="860"/>
                    <a:pt x="634" y="368"/>
                  </a:cubicBezTo>
                  <a:close/>
                  <a:moveTo>
                    <a:pt x="1101" y="1"/>
                  </a:moveTo>
                  <a:cubicBezTo>
                    <a:pt x="234" y="34"/>
                    <a:pt x="1" y="468"/>
                    <a:pt x="268" y="968"/>
                  </a:cubicBezTo>
                  <a:cubicBezTo>
                    <a:pt x="501" y="1402"/>
                    <a:pt x="901" y="1669"/>
                    <a:pt x="1368" y="1669"/>
                  </a:cubicBezTo>
                  <a:cubicBezTo>
                    <a:pt x="1635" y="1635"/>
                    <a:pt x="1902" y="1502"/>
                    <a:pt x="2069" y="1302"/>
                  </a:cubicBezTo>
                  <a:cubicBezTo>
                    <a:pt x="2269" y="1035"/>
                    <a:pt x="2236" y="668"/>
                    <a:pt x="1969" y="535"/>
                  </a:cubicBezTo>
                  <a:cubicBezTo>
                    <a:pt x="1669" y="334"/>
                    <a:pt x="1368" y="168"/>
                    <a:pt x="11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917950" y="3099850"/>
              <a:ext cx="50075" cy="40050"/>
            </a:xfrm>
            <a:custGeom>
              <a:rect b="b" l="l" r="r" t="t"/>
              <a:pathLst>
                <a:path extrusionOk="0" h="1602" w="2003">
                  <a:moveTo>
                    <a:pt x="1086" y="443"/>
                  </a:moveTo>
                  <a:cubicBezTo>
                    <a:pt x="1269" y="443"/>
                    <a:pt x="1341" y="650"/>
                    <a:pt x="1435" y="1101"/>
                  </a:cubicBezTo>
                  <a:lnTo>
                    <a:pt x="401" y="801"/>
                  </a:lnTo>
                  <a:cubicBezTo>
                    <a:pt x="736" y="568"/>
                    <a:pt x="944" y="443"/>
                    <a:pt x="1086" y="443"/>
                  </a:cubicBezTo>
                  <a:close/>
                  <a:moveTo>
                    <a:pt x="935" y="0"/>
                  </a:moveTo>
                  <a:cubicBezTo>
                    <a:pt x="434" y="0"/>
                    <a:pt x="34" y="301"/>
                    <a:pt x="1" y="634"/>
                  </a:cubicBezTo>
                  <a:cubicBezTo>
                    <a:pt x="1" y="1068"/>
                    <a:pt x="601" y="1601"/>
                    <a:pt x="1168" y="1601"/>
                  </a:cubicBezTo>
                  <a:cubicBezTo>
                    <a:pt x="1635" y="1601"/>
                    <a:pt x="1969" y="1368"/>
                    <a:pt x="2002" y="1001"/>
                  </a:cubicBezTo>
                  <a:cubicBezTo>
                    <a:pt x="1969" y="434"/>
                    <a:pt x="1502" y="0"/>
                    <a:pt x="9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7927125" y="3167400"/>
              <a:ext cx="49225" cy="40050"/>
            </a:xfrm>
            <a:custGeom>
              <a:rect b="b" l="l" r="r" t="t"/>
              <a:pathLst>
                <a:path extrusionOk="0" h="1602" w="1969">
                  <a:moveTo>
                    <a:pt x="1268" y="501"/>
                  </a:moveTo>
                  <a:cubicBezTo>
                    <a:pt x="1335" y="501"/>
                    <a:pt x="1502" y="701"/>
                    <a:pt x="1502" y="801"/>
                  </a:cubicBezTo>
                  <a:cubicBezTo>
                    <a:pt x="1468" y="934"/>
                    <a:pt x="1302" y="1068"/>
                    <a:pt x="1202" y="1068"/>
                  </a:cubicBezTo>
                  <a:cubicBezTo>
                    <a:pt x="968" y="1034"/>
                    <a:pt x="768" y="934"/>
                    <a:pt x="568" y="834"/>
                  </a:cubicBezTo>
                  <a:lnTo>
                    <a:pt x="568" y="634"/>
                  </a:lnTo>
                  <a:cubicBezTo>
                    <a:pt x="801" y="567"/>
                    <a:pt x="1035" y="534"/>
                    <a:pt x="1268" y="501"/>
                  </a:cubicBezTo>
                  <a:close/>
                  <a:moveTo>
                    <a:pt x="1035" y="0"/>
                  </a:moveTo>
                  <a:cubicBezTo>
                    <a:pt x="434" y="0"/>
                    <a:pt x="1" y="234"/>
                    <a:pt x="1" y="667"/>
                  </a:cubicBezTo>
                  <a:cubicBezTo>
                    <a:pt x="1" y="1101"/>
                    <a:pt x="568" y="1601"/>
                    <a:pt x="1168" y="1601"/>
                  </a:cubicBezTo>
                  <a:cubicBezTo>
                    <a:pt x="1669" y="1601"/>
                    <a:pt x="1935" y="1401"/>
                    <a:pt x="1935" y="834"/>
                  </a:cubicBezTo>
                  <a:cubicBezTo>
                    <a:pt x="1969" y="267"/>
                    <a:pt x="1702" y="34"/>
                    <a:pt x="10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757850" y="3148800"/>
              <a:ext cx="42550" cy="33700"/>
            </a:xfrm>
            <a:custGeom>
              <a:rect b="b" l="l" r="r" t="t"/>
              <a:pathLst>
                <a:path extrusionOk="0" h="1348" w="1702">
                  <a:moveTo>
                    <a:pt x="1368" y="477"/>
                  </a:moveTo>
                  <a:lnTo>
                    <a:pt x="1368" y="477"/>
                  </a:lnTo>
                  <a:cubicBezTo>
                    <a:pt x="1143" y="720"/>
                    <a:pt x="1034" y="836"/>
                    <a:pt x="894" y="836"/>
                  </a:cubicBezTo>
                  <a:cubicBezTo>
                    <a:pt x="763" y="836"/>
                    <a:pt x="605" y="737"/>
                    <a:pt x="300" y="544"/>
                  </a:cubicBezTo>
                  <a:lnTo>
                    <a:pt x="1368" y="477"/>
                  </a:lnTo>
                  <a:close/>
                  <a:moveTo>
                    <a:pt x="711" y="0"/>
                  </a:moveTo>
                  <a:cubicBezTo>
                    <a:pt x="355" y="0"/>
                    <a:pt x="30" y="252"/>
                    <a:pt x="0" y="611"/>
                  </a:cubicBezTo>
                  <a:cubicBezTo>
                    <a:pt x="34" y="1044"/>
                    <a:pt x="434" y="1345"/>
                    <a:pt x="868" y="1345"/>
                  </a:cubicBezTo>
                  <a:cubicBezTo>
                    <a:pt x="894" y="1347"/>
                    <a:pt x="920" y="1348"/>
                    <a:pt x="945" y="1348"/>
                  </a:cubicBezTo>
                  <a:cubicBezTo>
                    <a:pt x="1364" y="1348"/>
                    <a:pt x="1605" y="1090"/>
                    <a:pt x="1668" y="744"/>
                  </a:cubicBezTo>
                  <a:cubicBezTo>
                    <a:pt x="1701" y="411"/>
                    <a:pt x="1301" y="44"/>
                    <a:pt x="834" y="10"/>
                  </a:cubicBezTo>
                  <a:cubicBezTo>
                    <a:pt x="793" y="4"/>
                    <a:pt x="752" y="0"/>
                    <a:pt x="71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832075" y="3173150"/>
              <a:ext cx="40875" cy="31250"/>
            </a:xfrm>
            <a:custGeom>
              <a:rect b="b" l="l" r="r" t="t"/>
              <a:pathLst>
                <a:path extrusionOk="0" h="1250" w="1635">
                  <a:moveTo>
                    <a:pt x="1168" y="504"/>
                  </a:moveTo>
                  <a:lnTo>
                    <a:pt x="1201" y="704"/>
                  </a:lnTo>
                  <a:lnTo>
                    <a:pt x="634" y="804"/>
                  </a:lnTo>
                  <a:lnTo>
                    <a:pt x="600" y="537"/>
                  </a:lnTo>
                  <a:lnTo>
                    <a:pt x="1168" y="504"/>
                  </a:lnTo>
                  <a:close/>
                  <a:moveTo>
                    <a:pt x="840" y="0"/>
                  </a:moveTo>
                  <a:cubicBezTo>
                    <a:pt x="440" y="0"/>
                    <a:pt x="64" y="197"/>
                    <a:pt x="33" y="537"/>
                  </a:cubicBezTo>
                  <a:cubicBezTo>
                    <a:pt x="0" y="938"/>
                    <a:pt x="267" y="1205"/>
                    <a:pt x="767" y="1238"/>
                  </a:cubicBezTo>
                  <a:cubicBezTo>
                    <a:pt x="824" y="1246"/>
                    <a:pt x="879" y="1249"/>
                    <a:pt x="930" y="1249"/>
                  </a:cubicBezTo>
                  <a:cubicBezTo>
                    <a:pt x="1333" y="1249"/>
                    <a:pt x="1572" y="1026"/>
                    <a:pt x="1601" y="671"/>
                  </a:cubicBezTo>
                  <a:cubicBezTo>
                    <a:pt x="1635" y="304"/>
                    <a:pt x="1401" y="70"/>
                    <a:pt x="934" y="4"/>
                  </a:cubicBezTo>
                  <a:cubicBezTo>
                    <a:pt x="903" y="1"/>
                    <a:pt x="871" y="0"/>
                    <a:pt x="84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844575" y="3121525"/>
              <a:ext cx="40050" cy="32475"/>
            </a:xfrm>
            <a:custGeom>
              <a:rect b="b" l="l" r="r" t="t"/>
              <a:pathLst>
                <a:path extrusionOk="0" h="1299" w="1602">
                  <a:moveTo>
                    <a:pt x="701" y="1"/>
                  </a:moveTo>
                  <a:cubicBezTo>
                    <a:pt x="167" y="134"/>
                    <a:pt x="0" y="334"/>
                    <a:pt x="201" y="734"/>
                  </a:cubicBezTo>
                  <a:cubicBezTo>
                    <a:pt x="331" y="1047"/>
                    <a:pt x="685" y="1299"/>
                    <a:pt x="976" y="1299"/>
                  </a:cubicBezTo>
                  <a:cubicBezTo>
                    <a:pt x="1058" y="1299"/>
                    <a:pt x="1135" y="1279"/>
                    <a:pt x="1201" y="1235"/>
                  </a:cubicBezTo>
                  <a:cubicBezTo>
                    <a:pt x="1368" y="1135"/>
                    <a:pt x="1602" y="734"/>
                    <a:pt x="1535" y="668"/>
                  </a:cubicBezTo>
                  <a:cubicBezTo>
                    <a:pt x="1268" y="401"/>
                    <a:pt x="1001" y="167"/>
                    <a:pt x="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764525" y="3303325"/>
              <a:ext cx="25025" cy="46725"/>
            </a:xfrm>
            <a:custGeom>
              <a:rect b="b" l="l" r="r" t="t"/>
              <a:pathLst>
                <a:path extrusionOk="0" h="1869" w="1001">
                  <a:moveTo>
                    <a:pt x="1001" y="1"/>
                  </a:moveTo>
                  <a:lnTo>
                    <a:pt x="1001" y="1"/>
                  </a:lnTo>
                  <a:cubicBezTo>
                    <a:pt x="134" y="668"/>
                    <a:pt x="0" y="1201"/>
                    <a:pt x="434" y="186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7829650" y="3322450"/>
              <a:ext cx="17450" cy="31775"/>
            </a:xfrm>
            <a:custGeom>
              <a:rect b="b" l="l" r="r" t="t"/>
              <a:pathLst>
                <a:path extrusionOk="0" h="1271" w="698">
                  <a:moveTo>
                    <a:pt x="642" y="0"/>
                  </a:moveTo>
                  <a:cubicBezTo>
                    <a:pt x="298" y="0"/>
                    <a:pt x="0" y="288"/>
                    <a:pt x="64" y="637"/>
                  </a:cubicBezTo>
                  <a:cubicBezTo>
                    <a:pt x="64" y="803"/>
                    <a:pt x="264" y="937"/>
                    <a:pt x="531" y="1270"/>
                  </a:cubicBezTo>
                  <a:lnTo>
                    <a:pt x="697" y="3"/>
                  </a:lnTo>
                  <a:cubicBezTo>
                    <a:pt x="679" y="1"/>
                    <a:pt x="660" y="0"/>
                    <a:pt x="64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7873750" y="3088175"/>
              <a:ext cx="19225" cy="20975"/>
            </a:xfrm>
            <a:custGeom>
              <a:rect b="b" l="l" r="r" t="t"/>
              <a:pathLst>
                <a:path extrusionOk="0" h="839" w="769">
                  <a:moveTo>
                    <a:pt x="368" y="0"/>
                  </a:moveTo>
                  <a:lnTo>
                    <a:pt x="1" y="601"/>
                  </a:lnTo>
                  <a:cubicBezTo>
                    <a:pt x="123" y="692"/>
                    <a:pt x="300" y="839"/>
                    <a:pt x="406" y="839"/>
                  </a:cubicBezTo>
                  <a:cubicBezTo>
                    <a:pt x="416" y="839"/>
                    <a:pt x="426" y="837"/>
                    <a:pt x="435" y="834"/>
                  </a:cubicBezTo>
                  <a:cubicBezTo>
                    <a:pt x="568" y="834"/>
                    <a:pt x="735" y="601"/>
                    <a:pt x="735" y="501"/>
                  </a:cubicBezTo>
                  <a:cubicBezTo>
                    <a:pt x="768" y="367"/>
                    <a:pt x="568" y="234"/>
                    <a:pt x="3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792875" y="3312500"/>
              <a:ext cx="16700" cy="35875"/>
            </a:xfrm>
            <a:custGeom>
              <a:rect b="b" l="l" r="r" t="t"/>
              <a:pathLst>
                <a:path extrusionOk="0" h="1435" w="668">
                  <a:moveTo>
                    <a:pt x="667" y="0"/>
                  </a:moveTo>
                  <a:cubicBezTo>
                    <a:pt x="0" y="668"/>
                    <a:pt x="0" y="668"/>
                    <a:pt x="401" y="1435"/>
                  </a:cubicBezTo>
                  <a:lnTo>
                    <a:pt x="6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5903175" y="2850450"/>
              <a:ext cx="48400" cy="45175"/>
            </a:xfrm>
            <a:custGeom>
              <a:rect b="b" l="l" r="r" t="t"/>
              <a:pathLst>
                <a:path extrusionOk="0" h="1807" w="1936">
                  <a:moveTo>
                    <a:pt x="1026" y="505"/>
                  </a:moveTo>
                  <a:cubicBezTo>
                    <a:pt x="1121" y="505"/>
                    <a:pt x="1225" y="518"/>
                    <a:pt x="1335" y="536"/>
                  </a:cubicBezTo>
                  <a:lnTo>
                    <a:pt x="1369" y="536"/>
                  </a:lnTo>
                  <a:cubicBezTo>
                    <a:pt x="1402" y="970"/>
                    <a:pt x="1302" y="1237"/>
                    <a:pt x="902" y="1237"/>
                  </a:cubicBezTo>
                  <a:cubicBezTo>
                    <a:pt x="735" y="1203"/>
                    <a:pt x="635" y="1070"/>
                    <a:pt x="601" y="937"/>
                  </a:cubicBezTo>
                  <a:cubicBezTo>
                    <a:pt x="601" y="598"/>
                    <a:pt x="777" y="505"/>
                    <a:pt x="1026" y="505"/>
                  </a:cubicBezTo>
                  <a:close/>
                  <a:moveTo>
                    <a:pt x="1005" y="0"/>
                  </a:moveTo>
                  <a:cubicBezTo>
                    <a:pt x="982" y="0"/>
                    <a:pt x="959" y="1"/>
                    <a:pt x="935" y="3"/>
                  </a:cubicBezTo>
                  <a:cubicBezTo>
                    <a:pt x="401" y="36"/>
                    <a:pt x="1" y="470"/>
                    <a:pt x="1" y="1003"/>
                  </a:cubicBezTo>
                  <a:cubicBezTo>
                    <a:pt x="65" y="1481"/>
                    <a:pt x="493" y="1806"/>
                    <a:pt x="966" y="1806"/>
                  </a:cubicBezTo>
                  <a:cubicBezTo>
                    <a:pt x="989" y="1806"/>
                    <a:pt x="1012" y="1805"/>
                    <a:pt x="1035" y="1804"/>
                  </a:cubicBezTo>
                  <a:cubicBezTo>
                    <a:pt x="1535" y="1737"/>
                    <a:pt x="1936" y="1270"/>
                    <a:pt x="1902" y="736"/>
                  </a:cubicBezTo>
                  <a:cubicBezTo>
                    <a:pt x="1807" y="293"/>
                    <a:pt x="1442" y="0"/>
                    <a:pt x="100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5934875" y="2903050"/>
              <a:ext cx="48400" cy="40975"/>
            </a:xfrm>
            <a:custGeom>
              <a:rect b="b" l="l" r="r" t="t"/>
              <a:pathLst>
                <a:path extrusionOk="0" h="1639" w="1936">
                  <a:moveTo>
                    <a:pt x="1435" y="734"/>
                  </a:moveTo>
                  <a:lnTo>
                    <a:pt x="668" y="1201"/>
                  </a:lnTo>
                  <a:cubicBezTo>
                    <a:pt x="901" y="734"/>
                    <a:pt x="901" y="734"/>
                    <a:pt x="1435" y="734"/>
                  </a:cubicBezTo>
                  <a:close/>
                  <a:moveTo>
                    <a:pt x="1301" y="0"/>
                  </a:moveTo>
                  <a:cubicBezTo>
                    <a:pt x="901" y="200"/>
                    <a:pt x="534" y="434"/>
                    <a:pt x="167" y="701"/>
                  </a:cubicBezTo>
                  <a:cubicBezTo>
                    <a:pt x="34" y="867"/>
                    <a:pt x="1" y="1101"/>
                    <a:pt x="67" y="1301"/>
                  </a:cubicBezTo>
                  <a:cubicBezTo>
                    <a:pt x="160" y="1455"/>
                    <a:pt x="452" y="1638"/>
                    <a:pt x="628" y="1638"/>
                  </a:cubicBezTo>
                  <a:cubicBezTo>
                    <a:pt x="642" y="1638"/>
                    <a:pt x="655" y="1637"/>
                    <a:pt x="668" y="1635"/>
                  </a:cubicBezTo>
                  <a:cubicBezTo>
                    <a:pt x="1035" y="1568"/>
                    <a:pt x="1368" y="1401"/>
                    <a:pt x="1668" y="1168"/>
                  </a:cubicBezTo>
                  <a:cubicBezTo>
                    <a:pt x="1869" y="1001"/>
                    <a:pt x="1935" y="767"/>
                    <a:pt x="1902" y="534"/>
                  </a:cubicBezTo>
                  <a:cubicBezTo>
                    <a:pt x="1869" y="334"/>
                    <a:pt x="1568" y="200"/>
                    <a:pt x="1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5833975" y="2951400"/>
              <a:ext cx="50900" cy="34275"/>
            </a:xfrm>
            <a:custGeom>
              <a:rect b="b" l="l" r="r" t="t"/>
              <a:pathLst>
                <a:path extrusionOk="0" h="1371" w="2036">
                  <a:moveTo>
                    <a:pt x="1668" y="568"/>
                  </a:moveTo>
                  <a:cubicBezTo>
                    <a:pt x="1499" y="799"/>
                    <a:pt x="1343" y="895"/>
                    <a:pt x="1199" y="895"/>
                  </a:cubicBezTo>
                  <a:cubicBezTo>
                    <a:pt x="1031" y="895"/>
                    <a:pt x="878" y="765"/>
                    <a:pt x="734" y="568"/>
                  </a:cubicBezTo>
                  <a:close/>
                  <a:moveTo>
                    <a:pt x="1001" y="1"/>
                  </a:moveTo>
                  <a:cubicBezTo>
                    <a:pt x="567" y="1"/>
                    <a:pt x="234" y="67"/>
                    <a:pt x="100" y="468"/>
                  </a:cubicBezTo>
                  <a:cubicBezTo>
                    <a:pt x="0" y="801"/>
                    <a:pt x="267" y="1168"/>
                    <a:pt x="734" y="1302"/>
                  </a:cubicBezTo>
                  <a:cubicBezTo>
                    <a:pt x="868" y="1335"/>
                    <a:pt x="1034" y="1368"/>
                    <a:pt x="1201" y="1368"/>
                  </a:cubicBezTo>
                  <a:cubicBezTo>
                    <a:pt x="1222" y="1370"/>
                    <a:pt x="1242" y="1371"/>
                    <a:pt x="1262" y="1371"/>
                  </a:cubicBezTo>
                  <a:cubicBezTo>
                    <a:pt x="1638" y="1371"/>
                    <a:pt x="1970" y="1081"/>
                    <a:pt x="2002" y="701"/>
                  </a:cubicBezTo>
                  <a:cubicBezTo>
                    <a:pt x="2035" y="234"/>
                    <a:pt x="1668" y="168"/>
                    <a:pt x="1335" y="34"/>
                  </a:cubicBezTo>
                  <a:cubicBezTo>
                    <a:pt x="1235" y="34"/>
                    <a:pt x="1134" y="1"/>
                    <a:pt x="10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5748075" y="2948900"/>
              <a:ext cx="48400" cy="40500"/>
            </a:xfrm>
            <a:custGeom>
              <a:rect b="b" l="l" r="r" t="t"/>
              <a:pathLst>
                <a:path extrusionOk="0" h="1620" w="1936">
                  <a:moveTo>
                    <a:pt x="878" y="417"/>
                  </a:moveTo>
                  <a:cubicBezTo>
                    <a:pt x="949" y="417"/>
                    <a:pt x="1034" y="442"/>
                    <a:pt x="1135" y="501"/>
                  </a:cubicBezTo>
                  <a:cubicBezTo>
                    <a:pt x="1235" y="634"/>
                    <a:pt x="1268" y="835"/>
                    <a:pt x="1235" y="1035"/>
                  </a:cubicBezTo>
                  <a:cubicBezTo>
                    <a:pt x="1120" y="1137"/>
                    <a:pt x="1009" y="1186"/>
                    <a:pt x="904" y="1186"/>
                  </a:cubicBezTo>
                  <a:cubicBezTo>
                    <a:pt x="735" y="1186"/>
                    <a:pt x="578" y="1061"/>
                    <a:pt x="434" y="835"/>
                  </a:cubicBezTo>
                  <a:cubicBezTo>
                    <a:pt x="559" y="635"/>
                    <a:pt x="665" y="417"/>
                    <a:pt x="878" y="417"/>
                  </a:cubicBezTo>
                  <a:close/>
                  <a:moveTo>
                    <a:pt x="834" y="1"/>
                  </a:moveTo>
                  <a:cubicBezTo>
                    <a:pt x="367" y="67"/>
                    <a:pt x="34" y="434"/>
                    <a:pt x="1" y="901"/>
                  </a:cubicBezTo>
                  <a:cubicBezTo>
                    <a:pt x="59" y="1312"/>
                    <a:pt x="402" y="1620"/>
                    <a:pt x="801" y="1620"/>
                  </a:cubicBezTo>
                  <a:cubicBezTo>
                    <a:pt x="856" y="1620"/>
                    <a:pt x="912" y="1614"/>
                    <a:pt x="968" y="1602"/>
                  </a:cubicBezTo>
                  <a:cubicBezTo>
                    <a:pt x="1502" y="1602"/>
                    <a:pt x="1935" y="1235"/>
                    <a:pt x="1902" y="835"/>
                  </a:cubicBezTo>
                  <a:cubicBezTo>
                    <a:pt x="1735" y="368"/>
                    <a:pt x="1301" y="34"/>
                    <a:pt x="8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5842300" y="2892200"/>
              <a:ext cx="41725" cy="30875"/>
            </a:xfrm>
            <a:custGeom>
              <a:rect b="b" l="l" r="r" t="t"/>
              <a:pathLst>
                <a:path extrusionOk="0" h="1235" w="1669">
                  <a:moveTo>
                    <a:pt x="902" y="0"/>
                  </a:moveTo>
                  <a:cubicBezTo>
                    <a:pt x="401" y="0"/>
                    <a:pt x="1" y="301"/>
                    <a:pt x="1" y="668"/>
                  </a:cubicBezTo>
                  <a:cubicBezTo>
                    <a:pt x="1" y="1001"/>
                    <a:pt x="268" y="1235"/>
                    <a:pt x="735" y="1235"/>
                  </a:cubicBezTo>
                  <a:cubicBezTo>
                    <a:pt x="1268" y="1201"/>
                    <a:pt x="1635" y="901"/>
                    <a:pt x="1635" y="534"/>
                  </a:cubicBezTo>
                  <a:cubicBezTo>
                    <a:pt x="1669" y="167"/>
                    <a:pt x="1402" y="0"/>
                    <a:pt x="9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35"/>
          <p:cNvSpPr txBox="1"/>
          <p:nvPr>
            <p:ph type="title"/>
          </p:nvPr>
        </p:nvSpPr>
        <p:spPr>
          <a:xfrm>
            <a:off x="720000" y="64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a:t>
            </a:r>
            <a:r>
              <a:rPr lang="en"/>
              <a:t> OF DATASET</a:t>
            </a:r>
            <a:endParaRPr/>
          </a:p>
        </p:txBody>
      </p:sp>
      <p:sp>
        <p:nvSpPr>
          <p:cNvPr id="1143" name="Google Shape;1143;p35"/>
          <p:cNvSpPr/>
          <p:nvPr/>
        </p:nvSpPr>
        <p:spPr>
          <a:xfrm>
            <a:off x="-484925" y="636725"/>
            <a:ext cx="6108766" cy="4531722"/>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pic>
        <p:nvPicPr>
          <p:cNvPr id="1144" name="Google Shape;1144;p35"/>
          <p:cNvPicPr preferRelativeResize="0"/>
          <p:nvPr/>
        </p:nvPicPr>
        <p:blipFill>
          <a:blip r:embed="rId3">
            <a:alphaModFix/>
          </a:blip>
          <a:stretch>
            <a:fillRect/>
          </a:stretch>
        </p:blipFill>
        <p:spPr>
          <a:xfrm>
            <a:off x="97051" y="930624"/>
            <a:ext cx="5225075" cy="3943926"/>
          </a:xfrm>
          <a:prstGeom prst="rect">
            <a:avLst/>
          </a:prstGeom>
          <a:noFill/>
          <a:ln>
            <a:noFill/>
          </a:ln>
        </p:spPr>
      </p:pic>
      <p:sp>
        <p:nvSpPr>
          <p:cNvPr id="1145" name="Google Shape;1145;p35"/>
          <p:cNvSpPr txBox="1"/>
          <p:nvPr>
            <p:ph idx="4294967295" type="title"/>
          </p:nvPr>
        </p:nvSpPr>
        <p:spPr>
          <a:xfrm>
            <a:off x="5724375" y="1246525"/>
            <a:ext cx="34197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3</a:t>
            </a:r>
            <a:endParaRPr/>
          </a:p>
          <a:p>
            <a:pPr indent="0" lvl="0" marL="0" rtl="0" algn="l">
              <a:spcBef>
                <a:spcPts val="0"/>
              </a:spcBef>
              <a:spcAft>
                <a:spcPts val="0"/>
              </a:spcAft>
              <a:buNone/>
            </a:pPr>
            <a:r>
              <a:rPr lang="en" sz="1400">
                <a:latin typeface="Jost"/>
                <a:ea typeface="Jost"/>
                <a:cs typeface="Jost"/>
                <a:sym typeface="Jost"/>
              </a:rPr>
              <a:t>Cap diameter, stem height &amp; stem width</a:t>
            </a:r>
            <a:endParaRPr sz="1400">
              <a:latin typeface="Jost"/>
              <a:ea typeface="Jost"/>
              <a:cs typeface="Jost"/>
              <a:sym typeface="Jost"/>
            </a:endParaRPr>
          </a:p>
          <a:p>
            <a:pPr indent="0" lvl="0" marL="0" rtl="0" algn="l">
              <a:spcBef>
                <a:spcPts val="0"/>
              </a:spcBef>
              <a:spcAft>
                <a:spcPts val="0"/>
              </a:spcAft>
              <a:buNone/>
            </a:pPr>
            <a:r>
              <a:t/>
            </a:r>
            <a:endParaRPr sz="1400">
              <a:latin typeface="Jost"/>
              <a:ea typeface="Jost"/>
              <a:cs typeface="Jost"/>
              <a:sym typeface="Jost"/>
            </a:endParaRPr>
          </a:p>
          <a:p>
            <a:pPr indent="0" lvl="0" marL="0" rtl="0" algn="l">
              <a:spcBef>
                <a:spcPts val="0"/>
              </a:spcBef>
              <a:spcAft>
                <a:spcPts val="0"/>
              </a:spcAft>
              <a:buNone/>
            </a:pPr>
            <a:r>
              <a:rPr lang="en"/>
              <a:t>CATEGORICAL</a:t>
            </a:r>
            <a:r>
              <a:rPr lang="en"/>
              <a:t>: 18</a:t>
            </a:r>
            <a:endParaRPr/>
          </a:p>
          <a:p>
            <a:pPr indent="0" lvl="0" marL="0" rtl="0" algn="l">
              <a:spcBef>
                <a:spcPts val="0"/>
              </a:spcBef>
              <a:spcAft>
                <a:spcPts val="0"/>
              </a:spcAft>
              <a:buNone/>
            </a:pPr>
            <a:r>
              <a:rPr lang="en" sz="1400">
                <a:latin typeface="Jost"/>
                <a:ea typeface="Jost"/>
                <a:cs typeface="Jost"/>
                <a:sym typeface="Jost"/>
              </a:rPr>
              <a:t>Cap diameter, stem height &amp; stem width</a:t>
            </a:r>
            <a:endParaRPr sz="1400">
              <a:latin typeface="Jost"/>
              <a:ea typeface="Jost"/>
              <a:cs typeface="Jost"/>
              <a:sym typeface="Jost"/>
            </a:endParaRPr>
          </a:p>
          <a:p>
            <a:pPr indent="0" lvl="0" marL="0" rtl="0" algn="l">
              <a:spcBef>
                <a:spcPts val="0"/>
              </a:spcBef>
              <a:spcAft>
                <a:spcPts val="0"/>
              </a:spcAft>
              <a:buNone/>
            </a:pPr>
            <a:r>
              <a:t/>
            </a:r>
            <a:endParaRPr sz="1400">
              <a:latin typeface="Jost"/>
              <a:ea typeface="Jost"/>
              <a:cs typeface="Jost"/>
              <a:sym typeface="Jost"/>
            </a:endParaRPr>
          </a:p>
          <a:p>
            <a:pPr indent="0" lvl="0" marL="0" rtl="0" algn="l">
              <a:spcBef>
                <a:spcPts val="0"/>
              </a:spcBef>
              <a:spcAft>
                <a:spcPts val="0"/>
              </a:spcAft>
              <a:buNone/>
            </a:pPr>
            <a:r>
              <a:t/>
            </a:r>
            <a:endParaRPr sz="1400">
              <a:latin typeface="Jost"/>
              <a:ea typeface="Jost"/>
              <a:cs typeface="Jost"/>
              <a:sym typeface="Jost"/>
            </a:endParaRPr>
          </a:p>
          <a:p>
            <a:pPr indent="-304800" lvl="0" marL="457200" rtl="0" algn="l">
              <a:lnSpc>
                <a:spcPct val="115000"/>
              </a:lnSpc>
              <a:spcBef>
                <a:spcPts val="0"/>
              </a:spcBef>
              <a:spcAft>
                <a:spcPts val="0"/>
              </a:spcAft>
              <a:buSzPts val="1200"/>
              <a:buFont typeface="Nunito"/>
              <a:buChar char="✦"/>
            </a:pPr>
            <a:r>
              <a:rPr b="1" lang="en" sz="1200">
                <a:latin typeface="Jost"/>
                <a:ea typeface="Jost"/>
                <a:cs typeface="Jost"/>
                <a:sym typeface="Jost"/>
              </a:rPr>
              <a:t>mix of attribute types makes the dataset highly suitable for a logistic regression classification model</a:t>
            </a:r>
            <a:endParaRPr b="1" sz="1400">
              <a:latin typeface="Jost"/>
              <a:ea typeface="Jost"/>
              <a:cs typeface="Jost"/>
              <a:sym typeface="Jost"/>
            </a:endParaRPr>
          </a:p>
          <a:p>
            <a:pPr indent="0" lvl="0" marL="0" rtl="0" algn="l">
              <a:spcBef>
                <a:spcPts val="0"/>
              </a:spcBef>
              <a:spcAft>
                <a:spcPts val="0"/>
              </a:spcAft>
              <a:buNone/>
            </a:pPr>
            <a:r>
              <a:t/>
            </a:r>
            <a:endParaRPr sz="1400">
              <a:latin typeface="Jost"/>
              <a:ea typeface="Jost"/>
              <a:cs typeface="Jost"/>
              <a:sym typeface="Jost"/>
            </a:endParaRPr>
          </a:p>
          <a:p>
            <a:pPr indent="0" lvl="0" marL="0" rtl="0" algn="l">
              <a:spcBef>
                <a:spcPts val="0"/>
              </a:spcBef>
              <a:spcAft>
                <a:spcPts val="0"/>
              </a:spcAft>
              <a:buNone/>
            </a:pPr>
            <a:r>
              <a:t/>
            </a:r>
            <a:endParaRPr sz="1400">
              <a:latin typeface="Jost"/>
              <a:ea typeface="Jost"/>
              <a:cs typeface="Jost"/>
              <a:sym typeface="Jost"/>
            </a:endParaRPr>
          </a:p>
        </p:txBody>
      </p:sp>
      <p:cxnSp>
        <p:nvCxnSpPr>
          <p:cNvPr id="1146" name="Google Shape;1146;p35"/>
          <p:cNvCxnSpPr/>
          <p:nvPr/>
        </p:nvCxnSpPr>
        <p:spPr>
          <a:xfrm>
            <a:off x="198025" y="1481650"/>
            <a:ext cx="2436000" cy="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35"/>
          <p:cNvCxnSpPr/>
          <p:nvPr/>
        </p:nvCxnSpPr>
        <p:spPr>
          <a:xfrm>
            <a:off x="198025" y="2902575"/>
            <a:ext cx="2436000" cy="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35"/>
          <p:cNvCxnSpPr/>
          <p:nvPr/>
        </p:nvCxnSpPr>
        <p:spPr>
          <a:xfrm>
            <a:off x="198025" y="3073900"/>
            <a:ext cx="2436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36"/>
          <p:cNvSpPr/>
          <p:nvPr/>
        </p:nvSpPr>
        <p:spPr>
          <a:xfrm>
            <a:off x="0" y="1100526"/>
            <a:ext cx="9075981" cy="2764488"/>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154" name="Google Shape;115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ROWS</a:t>
            </a:r>
            <a:endParaRPr/>
          </a:p>
        </p:txBody>
      </p:sp>
      <p:pic>
        <p:nvPicPr>
          <p:cNvPr id="1155" name="Google Shape;1155;p36"/>
          <p:cNvPicPr preferRelativeResize="0"/>
          <p:nvPr/>
        </p:nvPicPr>
        <p:blipFill>
          <a:blip r:embed="rId3">
            <a:alphaModFix/>
          </a:blip>
          <a:stretch>
            <a:fillRect/>
          </a:stretch>
        </p:blipFill>
        <p:spPr>
          <a:xfrm>
            <a:off x="355726" y="1404750"/>
            <a:ext cx="4190600" cy="1119800"/>
          </a:xfrm>
          <a:prstGeom prst="rect">
            <a:avLst/>
          </a:prstGeom>
          <a:noFill/>
          <a:ln>
            <a:noFill/>
          </a:ln>
        </p:spPr>
      </p:pic>
      <p:grpSp>
        <p:nvGrpSpPr>
          <p:cNvPr id="1156" name="Google Shape;1156;p36"/>
          <p:cNvGrpSpPr/>
          <p:nvPr/>
        </p:nvGrpSpPr>
        <p:grpSpPr>
          <a:xfrm rot="1210404">
            <a:off x="-311243" y="3869827"/>
            <a:ext cx="1545846" cy="2146264"/>
            <a:chOff x="2154200" y="765875"/>
            <a:chExt cx="3514200" cy="4061050"/>
          </a:xfrm>
        </p:grpSpPr>
        <p:sp>
          <p:nvSpPr>
            <p:cNvPr id="1157" name="Google Shape;1157;p36"/>
            <p:cNvSpPr/>
            <p:nvPr/>
          </p:nvSpPr>
          <p:spPr>
            <a:xfrm>
              <a:off x="4870325" y="775175"/>
              <a:ext cx="97575" cy="90100"/>
            </a:xfrm>
            <a:custGeom>
              <a:rect b="b" l="l" r="r" t="t"/>
              <a:pathLst>
                <a:path extrusionOk="0" h="3604" w="3903">
                  <a:moveTo>
                    <a:pt x="2202" y="467"/>
                  </a:moveTo>
                  <a:cubicBezTo>
                    <a:pt x="2835" y="467"/>
                    <a:pt x="3369" y="1001"/>
                    <a:pt x="3336" y="1635"/>
                  </a:cubicBezTo>
                  <a:cubicBezTo>
                    <a:pt x="3303" y="2514"/>
                    <a:pt x="2603" y="3170"/>
                    <a:pt x="1733" y="3170"/>
                  </a:cubicBezTo>
                  <a:cubicBezTo>
                    <a:pt x="1711" y="3170"/>
                    <a:pt x="1690" y="3170"/>
                    <a:pt x="1668" y="3169"/>
                  </a:cubicBezTo>
                  <a:cubicBezTo>
                    <a:pt x="1034" y="3136"/>
                    <a:pt x="534" y="2602"/>
                    <a:pt x="567" y="1935"/>
                  </a:cubicBezTo>
                  <a:cubicBezTo>
                    <a:pt x="634" y="1101"/>
                    <a:pt x="1334" y="467"/>
                    <a:pt x="2202" y="467"/>
                  </a:cubicBezTo>
                  <a:close/>
                  <a:moveTo>
                    <a:pt x="2335" y="0"/>
                  </a:moveTo>
                  <a:cubicBezTo>
                    <a:pt x="967" y="0"/>
                    <a:pt x="200" y="701"/>
                    <a:pt x="100" y="1868"/>
                  </a:cubicBezTo>
                  <a:cubicBezTo>
                    <a:pt x="0" y="2802"/>
                    <a:pt x="734" y="3569"/>
                    <a:pt x="1668" y="3603"/>
                  </a:cubicBezTo>
                  <a:cubicBezTo>
                    <a:pt x="1689" y="3603"/>
                    <a:pt x="1711" y="3604"/>
                    <a:pt x="1732" y="3604"/>
                  </a:cubicBezTo>
                  <a:cubicBezTo>
                    <a:pt x="2806" y="3604"/>
                    <a:pt x="3738" y="2781"/>
                    <a:pt x="3836" y="1701"/>
                  </a:cubicBezTo>
                  <a:cubicBezTo>
                    <a:pt x="3903" y="801"/>
                    <a:pt x="3236" y="33"/>
                    <a:pt x="23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5591625" y="2237750"/>
              <a:ext cx="76775" cy="62825"/>
            </a:xfrm>
            <a:custGeom>
              <a:rect b="b" l="l" r="r" t="t"/>
              <a:pathLst>
                <a:path extrusionOk="0" h="2513" w="3071">
                  <a:moveTo>
                    <a:pt x="1770" y="339"/>
                  </a:moveTo>
                  <a:cubicBezTo>
                    <a:pt x="2270" y="339"/>
                    <a:pt x="2671" y="773"/>
                    <a:pt x="2671" y="1273"/>
                  </a:cubicBezTo>
                  <a:cubicBezTo>
                    <a:pt x="2640" y="1734"/>
                    <a:pt x="2241" y="2082"/>
                    <a:pt x="1788" y="2082"/>
                  </a:cubicBezTo>
                  <a:cubicBezTo>
                    <a:pt x="1749" y="2082"/>
                    <a:pt x="1709" y="2079"/>
                    <a:pt x="1670" y="2074"/>
                  </a:cubicBezTo>
                  <a:cubicBezTo>
                    <a:pt x="1203" y="2040"/>
                    <a:pt x="836" y="1640"/>
                    <a:pt x="869" y="1173"/>
                  </a:cubicBezTo>
                  <a:cubicBezTo>
                    <a:pt x="903" y="706"/>
                    <a:pt x="1303" y="339"/>
                    <a:pt x="1770" y="339"/>
                  </a:cubicBezTo>
                  <a:close/>
                  <a:moveTo>
                    <a:pt x="1882" y="0"/>
                  </a:moveTo>
                  <a:cubicBezTo>
                    <a:pt x="1845" y="0"/>
                    <a:pt x="1808" y="2"/>
                    <a:pt x="1770" y="6"/>
                  </a:cubicBezTo>
                  <a:cubicBezTo>
                    <a:pt x="1737" y="4"/>
                    <a:pt x="1705" y="3"/>
                    <a:pt x="1673" y="3"/>
                  </a:cubicBezTo>
                  <a:cubicBezTo>
                    <a:pt x="66" y="3"/>
                    <a:pt x="1" y="2442"/>
                    <a:pt x="1637" y="2507"/>
                  </a:cubicBezTo>
                  <a:cubicBezTo>
                    <a:pt x="1676" y="2511"/>
                    <a:pt x="1715" y="2512"/>
                    <a:pt x="1753" y="2512"/>
                  </a:cubicBezTo>
                  <a:cubicBezTo>
                    <a:pt x="2467" y="2512"/>
                    <a:pt x="3039" y="1936"/>
                    <a:pt x="3071" y="1240"/>
                  </a:cubicBezTo>
                  <a:cubicBezTo>
                    <a:pt x="3071" y="545"/>
                    <a:pt x="2533" y="0"/>
                    <a:pt x="188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3071250" y="765875"/>
              <a:ext cx="77825" cy="63550"/>
            </a:xfrm>
            <a:custGeom>
              <a:rect b="b" l="l" r="r" t="t"/>
              <a:pathLst>
                <a:path extrusionOk="0" h="2542" w="3113">
                  <a:moveTo>
                    <a:pt x="1780" y="339"/>
                  </a:moveTo>
                  <a:cubicBezTo>
                    <a:pt x="2280" y="372"/>
                    <a:pt x="2680" y="772"/>
                    <a:pt x="2680" y="1273"/>
                  </a:cubicBezTo>
                  <a:cubicBezTo>
                    <a:pt x="2648" y="1752"/>
                    <a:pt x="2249" y="2109"/>
                    <a:pt x="1776" y="2109"/>
                  </a:cubicBezTo>
                  <a:cubicBezTo>
                    <a:pt x="1755" y="2109"/>
                    <a:pt x="1734" y="2108"/>
                    <a:pt x="1713" y="2107"/>
                  </a:cubicBezTo>
                  <a:cubicBezTo>
                    <a:pt x="1246" y="2040"/>
                    <a:pt x="879" y="1640"/>
                    <a:pt x="912" y="1173"/>
                  </a:cubicBezTo>
                  <a:cubicBezTo>
                    <a:pt x="946" y="739"/>
                    <a:pt x="1313" y="372"/>
                    <a:pt x="1780" y="339"/>
                  </a:cubicBezTo>
                  <a:close/>
                  <a:moveTo>
                    <a:pt x="1891" y="0"/>
                  </a:moveTo>
                  <a:cubicBezTo>
                    <a:pt x="1854" y="0"/>
                    <a:pt x="1817" y="2"/>
                    <a:pt x="1780" y="5"/>
                  </a:cubicBezTo>
                  <a:cubicBezTo>
                    <a:pt x="1758" y="4"/>
                    <a:pt x="1736" y="4"/>
                    <a:pt x="1715" y="4"/>
                  </a:cubicBezTo>
                  <a:cubicBezTo>
                    <a:pt x="109" y="4"/>
                    <a:pt x="1" y="2442"/>
                    <a:pt x="1680" y="2540"/>
                  </a:cubicBezTo>
                  <a:cubicBezTo>
                    <a:pt x="1700" y="2541"/>
                    <a:pt x="1721" y="2542"/>
                    <a:pt x="1741" y="2542"/>
                  </a:cubicBezTo>
                  <a:cubicBezTo>
                    <a:pt x="2449" y="2542"/>
                    <a:pt x="3048" y="1985"/>
                    <a:pt x="3081" y="1239"/>
                  </a:cubicBezTo>
                  <a:cubicBezTo>
                    <a:pt x="3112" y="575"/>
                    <a:pt x="2573" y="0"/>
                    <a:pt x="189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2256500" y="3171000"/>
              <a:ext cx="77850" cy="63575"/>
            </a:xfrm>
            <a:custGeom>
              <a:rect b="b" l="l" r="r" t="t"/>
              <a:pathLst>
                <a:path extrusionOk="0" h="2543" w="3114">
                  <a:moveTo>
                    <a:pt x="1780" y="369"/>
                  </a:moveTo>
                  <a:cubicBezTo>
                    <a:pt x="2280" y="369"/>
                    <a:pt x="2680" y="803"/>
                    <a:pt x="2680" y="1303"/>
                  </a:cubicBezTo>
                  <a:cubicBezTo>
                    <a:pt x="2650" y="1764"/>
                    <a:pt x="2279" y="2112"/>
                    <a:pt x="1830" y="2112"/>
                  </a:cubicBezTo>
                  <a:cubicBezTo>
                    <a:pt x="1792" y="2112"/>
                    <a:pt x="1753" y="2109"/>
                    <a:pt x="1713" y="2104"/>
                  </a:cubicBezTo>
                  <a:cubicBezTo>
                    <a:pt x="1246" y="2070"/>
                    <a:pt x="879" y="1670"/>
                    <a:pt x="912" y="1203"/>
                  </a:cubicBezTo>
                  <a:cubicBezTo>
                    <a:pt x="946" y="736"/>
                    <a:pt x="1313" y="369"/>
                    <a:pt x="1780" y="369"/>
                  </a:cubicBezTo>
                  <a:close/>
                  <a:moveTo>
                    <a:pt x="1841" y="1"/>
                  </a:moveTo>
                  <a:cubicBezTo>
                    <a:pt x="1821" y="1"/>
                    <a:pt x="1800" y="1"/>
                    <a:pt x="1780" y="2"/>
                  </a:cubicBezTo>
                  <a:cubicBezTo>
                    <a:pt x="1758" y="1"/>
                    <a:pt x="1737" y="1"/>
                    <a:pt x="1716" y="1"/>
                  </a:cubicBezTo>
                  <a:cubicBezTo>
                    <a:pt x="109" y="1"/>
                    <a:pt x="1" y="2472"/>
                    <a:pt x="1680" y="2537"/>
                  </a:cubicBezTo>
                  <a:cubicBezTo>
                    <a:pt x="1717" y="2541"/>
                    <a:pt x="1754" y="2543"/>
                    <a:pt x="1791" y="2543"/>
                  </a:cubicBezTo>
                  <a:cubicBezTo>
                    <a:pt x="2477" y="2543"/>
                    <a:pt x="3049" y="1966"/>
                    <a:pt x="3081" y="1270"/>
                  </a:cubicBezTo>
                  <a:cubicBezTo>
                    <a:pt x="3113" y="557"/>
                    <a:pt x="2547" y="1"/>
                    <a:pt x="184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2154200" y="917775"/>
              <a:ext cx="209350" cy="454500"/>
            </a:xfrm>
            <a:custGeom>
              <a:rect b="b" l="l" r="r" t="t"/>
              <a:pathLst>
                <a:path extrusionOk="0" h="18180" w="8374">
                  <a:moveTo>
                    <a:pt x="4271" y="3136"/>
                  </a:moveTo>
                  <a:cubicBezTo>
                    <a:pt x="4938" y="5504"/>
                    <a:pt x="5138" y="7872"/>
                    <a:pt x="7506" y="9140"/>
                  </a:cubicBezTo>
                  <a:cubicBezTo>
                    <a:pt x="5171" y="10408"/>
                    <a:pt x="4938" y="12743"/>
                    <a:pt x="4304" y="15078"/>
                  </a:cubicBezTo>
                  <a:cubicBezTo>
                    <a:pt x="4204" y="14677"/>
                    <a:pt x="4104" y="14444"/>
                    <a:pt x="4037" y="14244"/>
                  </a:cubicBezTo>
                  <a:cubicBezTo>
                    <a:pt x="3870" y="13643"/>
                    <a:pt x="3770" y="13043"/>
                    <a:pt x="3570" y="12476"/>
                  </a:cubicBezTo>
                  <a:cubicBezTo>
                    <a:pt x="3070" y="10841"/>
                    <a:pt x="2536" y="10141"/>
                    <a:pt x="1068" y="9140"/>
                  </a:cubicBezTo>
                  <a:lnTo>
                    <a:pt x="1068" y="9107"/>
                  </a:lnTo>
                  <a:cubicBezTo>
                    <a:pt x="3403" y="7839"/>
                    <a:pt x="3637" y="5471"/>
                    <a:pt x="4271" y="3136"/>
                  </a:cubicBezTo>
                  <a:close/>
                  <a:moveTo>
                    <a:pt x="4337" y="0"/>
                  </a:moveTo>
                  <a:cubicBezTo>
                    <a:pt x="4204" y="100"/>
                    <a:pt x="4104" y="134"/>
                    <a:pt x="4104" y="200"/>
                  </a:cubicBezTo>
                  <a:cubicBezTo>
                    <a:pt x="4070" y="434"/>
                    <a:pt x="4070" y="701"/>
                    <a:pt x="4070" y="967"/>
                  </a:cubicBezTo>
                  <a:cubicBezTo>
                    <a:pt x="4104" y="2936"/>
                    <a:pt x="3570" y="4770"/>
                    <a:pt x="2903" y="6605"/>
                  </a:cubicBezTo>
                  <a:cubicBezTo>
                    <a:pt x="2569" y="7672"/>
                    <a:pt x="1702" y="8540"/>
                    <a:pt x="635" y="8907"/>
                  </a:cubicBezTo>
                  <a:cubicBezTo>
                    <a:pt x="468" y="8940"/>
                    <a:pt x="334" y="9040"/>
                    <a:pt x="1" y="9173"/>
                  </a:cubicBezTo>
                  <a:cubicBezTo>
                    <a:pt x="1869" y="9607"/>
                    <a:pt x="2736" y="10841"/>
                    <a:pt x="3203" y="12409"/>
                  </a:cubicBezTo>
                  <a:cubicBezTo>
                    <a:pt x="3704" y="14110"/>
                    <a:pt x="4171" y="15811"/>
                    <a:pt x="4070" y="17613"/>
                  </a:cubicBezTo>
                  <a:cubicBezTo>
                    <a:pt x="4070" y="17813"/>
                    <a:pt x="3970" y="18146"/>
                    <a:pt x="4404" y="18180"/>
                  </a:cubicBezTo>
                  <a:cubicBezTo>
                    <a:pt x="4437" y="18046"/>
                    <a:pt x="4471" y="17880"/>
                    <a:pt x="4471" y="17713"/>
                  </a:cubicBezTo>
                  <a:cubicBezTo>
                    <a:pt x="4371" y="15912"/>
                    <a:pt x="4871" y="14210"/>
                    <a:pt x="5338" y="12509"/>
                  </a:cubicBezTo>
                  <a:cubicBezTo>
                    <a:pt x="5805" y="10875"/>
                    <a:pt x="6672" y="9674"/>
                    <a:pt x="8374" y="9207"/>
                  </a:cubicBezTo>
                  <a:lnTo>
                    <a:pt x="8374" y="9140"/>
                  </a:lnTo>
                  <a:cubicBezTo>
                    <a:pt x="8340" y="9107"/>
                    <a:pt x="8307" y="9007"/>
                    <a:pt x="8273" y="9007"/>
                  </a:cubicBezTo>
                  <a:cubicBezTo>
                    <a:pt x="7006" y="8740"/>
                    <a:pt x="5972" y="7806"/>
                    <a:pt x="5605" y="6571"/>
                  </a:cubicBezTo>
                  <a:cubicBezTo>
                    <a:pt x="4871" y="4737"/>
                    <a:pt x="4471" y="2802"/>
                    <a:pt x="4437" y="834"/>
                  </a:cubicBezTo>
                  <a:cubicBezTo>
                    <a:pt x="4437" y="534"/>
                    <a:pt x="4404" y="267"/>
                    <a:pt x="433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2451100" y="861325"/>
              <a:ext cx="2698600" cy="3965600"/>
            </a:xfrm>
            <a:custGeom>
              <a:rect b="b" l="l" r="r" t="t"/>
              <a:pathLst>
                <a:path extrusionOk="0" h="158624" w="107944">
                  <a:moveTo>
                    <a:pt x="55362" y="421"/>
                  </a:moveTo>
                  <a:cubicBezTo>
                    <a:pt x="55603" y="421"/>
                    <a:pt x="55842" y="454"/>
                    <a:pt x="56073" y="524"/>
                  </a:cubicBezTo>
                  <a:cubicBezTo>
                    <a:pt x="55759" y="949"/>
                    <a:pt x="55465" y="1159"/>
                    <a:pt x="55100" y="1159"/>
                  </a:cubicBezTo>
                  <a:cubicBezTo>
                    <a:pt x="54807" y="1159"/>
                    <a:pt x="54469" y="1024"/>
                    <a:pt x="54039" y="757"/>
                  </a:cubicBezTo>
                  <a:cubicBezTo>
                    <a:pt x="54453" y="539"/>
                    <a:pt x="54909" y="421"/>
                    <a:pt x="55362" y="421"/>
                  </a:cubicBezTo>
                  <a:close/>
                  <a:moveTo>
                    <a:pt x="60546" y="429"/>
                  </a:moveTo>
                  <a:cubicBezTo>
                    <a:pt x="60860" y="429"/>
                    <a:pt x="61152" y="532"/>
                    <a:pt x="61444" y="824"/>
                  </a:cubicBezTo>
                  <a:cubicBezTo>
                    <a:pt x="61079" y="1128"/>
                    <a:pt x="60838" y="1287"/>
                    <a:pt x="60615" y="1287"/>
                  </a:cubicBezTo>
                  <a:cubicBezTo>
                    <a:pt x="60350" y="1287"/>
                    <a:pt x="60108" y="1062"/>
                    <a:pt x="59709" y="590"/>
                  </a:cubicBezTo>
                  <a:cubicBezTo>
                    <a:pt x="60012" y="500"/>
                    <a:pt x="60286" y="429"/>
                    <a:pt x="60546" y="429"/>
                  </a:cubicBezTo>
                  <a:close/>
                  <a:moveTo>
                    <a:pt x="69068" y="1205"/>
                  </a:moveTo>
                  <a:cubicBezTo>
                    <a:pt x="69539" y="1205"/>
                    <a:pt x="69858" y="1493"/>
                    <a:pt x="70117" y="2091"/>
                  </a:cubicBezTo>
                  <a:cubicBezTo>
                    <a:pt x="69861" y="2225"/>
                    <a:pt x="69587" y="2288"/>
                    <a:pt x="69315" y="2288"/>
                  </a:cubicBezTo>
                  <a:cubicBezTo>
                    <a:pt x="68771" y="2288"/>
                    <a:pt x="68238" y="2036"/>
                    <a:pt x="67882" y="1591"/>
                  </a:cubicBezTo>
                  <a:cubicBezTo>
                    <a:pt x="68365" y="1336"/>
                    <a:pt x="68751" y="1205"/>
                    <a:pt x="69068" y="1205"/>
                  </a:cubicBezTo>
                  <a:close/>
                  <a:moveTo>
                    <a:pt x="50269" y="1791"/>
                  </a:moveTo>
                  <a:cubicBezTo>
                    <a:pt x="50155" y="2525"/>
                    <a:pt x="49898" y="2864"/>
                    <a:pt x="49348" y="2864"/>
                  </a:cubicBezTo>
                  <a:cubicBezTo>
                    <a:pt x="49101" y="2864"/>
                    <a:pt x="48794" y="2796"/>
                    <a:pt x="48414" y="2663"/>
                  </a:cubicBezTo>
                  <a:lnTo>
                    <a:pt x="48414" y="2663"/>
                  </a:lnTo>
                  <a:cubicBezTo>
                    <a:pt x="48817" y="1759"/>
                    <a:pt x="49543" y="1824"/>
                    <a:pt x="50269" y="1791"/>
                  </a:cubicBezTo>
                  <a:close/>
                  <a:moveTo>
                    <a:pt x="75617" y="2333"/>
                  </a:moveTo>
                  <a:cubicBezTo>
                    <a:pt x="76080" y="2333"/>
                    <a:pt x="76453" y="2579"/>
                    <a:pt x="76855" y="2959"/>
                  </a:cubicBezTo>
                  <a:cubicBezTo>
                    <a:pt x="76777" y="2966"/>
                    <a:pt x="76701" y="2969"/>
                    <a:pt x="76627" y="2969"/>
                  </a:cubicBezTo>
                  <a:cubicBezTo>
                    <a:pt x="76005" y="2969"/>
                    <a:pt x="75509" y="2734"/>
                    <a:pt x="74853" y="2525"/>
                  </a:cubicBezTo>
                  <a:cubicBezTo>
                    <a:pt x="75140" y="2393"/>
                    <a:pt x="75389" y="2333"/>
                    <a:pt x="75617" y="2333"/>
                  </a:cubicBezTo>
                  <a:close/>
                  <a:moveTo>
                    <a:pt x="43750" y="3176"/>
                  </a:moveTo>
                  <a:cubicBezTo>
                    <a:pt x="44070" y="3176"/>
                    <a:pt x="44418" y="3312"/>
                    <a:pt x="44765" y="3592"/>
                  </a:cubicBezTo>
                  <a:cubicBezTo>
                    <a:pt x="44383" y="3998"/>
                    <a:pt x="43863" y="4205"/>
                    <a:pt x="43340" y="4205"/>
                  </a:cubicBezTo>
                  <a:cubicBezTo>
                    <a:pt x="43089" y="4205"/>
                    <a:pt x="42836" y="4157"/>
                    <a:pt x="42597" y="4059"/>
                  </a:cubicBezTo>
                  <a:cubicBezTo>
                    <a:pt x="42857" y="3480"/>
                    <a:pt x="43273" y="3176"/>
                    <a:pt x="43750" y="3176"/>
                  </a:cubicBezTo>
                  <a:close/>
                  <a:moveTo>
                    <a:pt x="37193" y="5494"/>
                  </a:moveTo>
                  <a:lnTo>
                    <a:pt x="37393" y="5661"/>
                  </a:lnTo>
                  <a:cubicBezTo>
                    <a:pt x="37360" y="5861"/>
                    <a:pt x="37360" y="6161"/>
                    <a:pt x="37260" y="6261"/>
                  </a:cubicBezTo>
                  <a:cubicBezTo>
                    <a:pt x="37084" y="6437"/>
                    <a:pt x="36884" y="6537"/>
                    <a:pt x="36643" y="6537"/>
                  </a:cubicBezTo>
                  <a:cubicBezTo>
                    <a:pt x="36382" y="6537"/>
                    <a:pt x="36073" y="6421"/>
                    <a:pt x="35692" y="6161"/>
                  </a:cubicBezTo>
                  <a:lnTo>
                    <a:pt x="37193" y="5494"/>
                  </a:lnTo>
                  <a:close/>
                  <a:moveTo>
                    <a:pt x="32162" y="8521"/>
                  </a:moveTo>
                  <a:cubicBezTo>
                    <a:pt x="32287" y="8521"/>
                    <a:pt x="32428" y="8525"/>
                    <a:pt x="32590" y="8529"/>
                  </a:cubicBezTo>
                  <a:cubicBezTo>
                    <a:pt x="32623" y="8996"/>
                    <a:pt x="32356" y="9397"/>
                    <a:pt x="31956" y="9530"/>
                  </a:cubicBezTo>
                  <a:cubicBezTo>
                    <a:pt x="31772" y="9658"/>
                    <a:pt x="31563" y="9719"/>
                    <a:pt x="31356" y="9719"/>
                  </a:cubicBezTo>
                  <a:cubicBezTo>
                    <a:pt x="31076" y="9719"/>
                    <a:pt x="30799" y="9607"/>
                    <a:pt x="30589" y="9397"/>
                  </a:cubicBezTo>
                  <a:cubicBezTo>
                    <a:pt x="31249" y="8650"/>
                    <a:pt x="31390" y="8521"/>
                    <a:pt x="32162" y="8521"/>
                  </a:cubicBezTo>
                  <a:close/>
                  <a:moveTo>
                    <a:pt x="79890" y="25808"/>
                  </a:moveTo>
                  <a:cubicBezTo>
                    <a:pt x="79127" y="26936"/>
                    <a:pt x="74570" y="28625"/>
                    <a:pt x="72486" y="28775"/>
                  </a:cubicBezTo>
                  <a:lnTo>
                    <a:pt x="72486" y="28775"/>
                  </a:lnTo>
                  <a:cubicBezTo>
                    <a:pt x="73107" y="28120"/>
                    <a:pt x="73698" y="27465"/>
                    <a:pt x="74353" y="26842"/>
                  </a:cubicBezTo>
                  <a:cubicBezTo>
                    <a:pt x="74587" y="26676"/>
                    <a:pt x="74887" y="26576"/>
                    <a:pt x="75187" y="26542"/>
                  </a:cubicBezTo>
                  <a:cubicBezTo>
                    <a:pt x="76755" y="26275"/>
                    <a:pt x="78356" y="26042"/>
                    <a:pt x="79890" y="25808"/>
                  </a:cubicBezTo>
                  <a:close/>
                  <a:moveTo>
                    <a:pt x="47434" y="28410"/>
                  </a:moveTo>
                  <a:cubicBezTo>
                    <a:pt x="48262" y="30232"/>
                    <a:pt x="49024" y="32120"/>
                    <a:pt x="49688" y="34008"/>
                  </a:cubicBezTo>
                  <a:lnTo>
                    <a:pt x="49688" y="34008"/>
                  </a:lnTo>
                  <a:cubicBezTo>
                    <a:pt x="49618" y="33976"/>
                    <a:pt x="49500" y="33945"/>
                    <a:pt x="49469" y="33914"/>
                  </a:cubicBezTo>
                  <a:cubicBezTo>
                    <a:pt x="48902" y="32380"/>
                    <a:pt x="47834" y="31179"/>
                    <a:pt x="46800" y="29978"/>
                  </a:cubicBezTo>
                  <a:cubicBezTo>
                    <a:pt x="46467" y="29578"/>
                    <a:pt x="46166" y="29111"/>
                    <a:pt x="45699" y="28510"/>
                  </a:cubicBezTo>
                  <a:lnTo>
                    <a:pt x="47434" y="28410"/>
                  </a:lnTo>
                  <a:close/>
                  <a:moveTo>
                    <a:pt x="29973" y="31170"/>
                  </a:moveTo>
                  <a:cubicBezTo>
                    <a:pt x="32579" y="31170"/>
                    <a:pt x="35170" y="31689"/>
                    <a:pt x="37594" y="32713"/>
                  </a:cubicBezTo>
                  <a:cubicBezTo>
                    <a:pt x="38694" y="33147"/>
                    <a:pt x="39795" y="33647"/>
                    <a:pt x="40929" y="34148"/>
                  </a:cubicBezTo>
                  <a:lnTo>
                    <a:pt x="40896" y="34248"/>
                  </a:lnTo>
                  <a:cubicBezTo>
                    <a:pt x="38127" y="33614"/>
                    <a:pt x="35359" y="32947"/>
                    <a:pt x="32590" y="32313"/>
                  </a:cubicBezTo>
                  <a:cubicBezTo>
                    <a:pt x="31990" y="32170"/>
                    <a:pt x="31390" y="32113"/>
                    <a:pt x="30788" y="32113"/>
                  </a:cubicBezTo>
                  <a:cubicBezTo>
                    <a:pt x="29851" y="32113"/>
                    <a:pt x="28908" y="32251"/>
                    <a:pt x="27953" y="32413"/>
                  </a:cubicBezTo>
                  <a:cubicBezTo>
                    <a:pt x="26853" y="32580"/>
                    <a:pt x="25718" y="32680"/>
                    <a:pt x="24417" y="32847"/>
                  </a:cubicBezTo>
                  <a:cubicBezTo>
                    <a:pt x="25185" y="32046"/>
                    <a:pt x="26219" y="31512"/>
                    <a:pt x="27353" y="31346"/>
                  </a:cubicBezTo>
                  <a:cubicBezTo>
                    <a:pt x="28224" y="31228"/>
                    <a:pt x="29099" y="31170"/>
                    <a:pt x="29973" y="31170"/>
                  </a:cubicBezTo>
                  <a:close/>
                  <a:moveTo>
                    <a:pt x="61911" y="28577"/>
                  </a:moveTo>
                  <a:cubicBezTo>
                    <a:pt x="61711" y="30612"/>
                    <a:pt x="61144" y="32546"/>
                    <a:pt x="60243" y="34348"/>
                  </a:cubicBezTo>
                  <a:lnTo>
                    <a:pt x="60710" y="28577"/>
                  </a:lnTo>
                  <a:close/>
                  <a:moveTo>
                    <a:pt x="37660" y="29211"/>
                  </a:moveTo>
                  <a:cubicBezTo>
                    <a:pt x="37927" y="29211"/>
                    <a:pt x="38161" y="29277"/>
                    <a:pt x="38361" y="29411"/>
                  </a:cubicBezTo>
                  <a:cubicBezTo>
                    <a:pt x="39495" y="30145"/>
                    <a:pt x="40596" y="30912"/>
                    <a:pt x="41696" y="31646"/>
                  </a:cubicBezTo>
                  <a:cubicBezTo>
                    <a:pt x="42931" y="32446"/>
                    <a:pt x="44031" y="33514"/>
                    <a:pt x="44832" y="34781"/>
                  </a:cubicBezTo>
                  <a:cubicBezTo>
                    <a:pt x="42163" y="32280"/>
                    <a:pt x="38794" y="31079"/>
                    <a:pt x="35525" y="29478"/>
                  </a:cubicBezTo>
                  <a:cubicBezTo>
                    <a:pt x="36259" y="29378"/>
                    <a:pt x="36960" y="29277"/>
                    <a:pt x="37660" y="29211"/>
                  </a:cubicBezTo>
                  <a:close/>
                  <a:moveTo>
                    <a:pt x="49712" y="34070"/>
                  </a:moveTo>
                  <a:lnTo>
                    <a:pt x="50069" y="34881"/>
                  </a:lnTo>
                  <a:lnTo>
                    <a:pt x="49869" y="34948"/>
                  </a:lnTo>
                  <a:lnTo>
                    <a:pt x="49712" y="34070"/>
                  </a:lnTo>
                  <a:close/>
                  <a:moveTo>
                    <a:pt x="30186" y="32635"/>
                  </a:moveTo>
                  <a:cubicBezTo>
                    <a:pt x="31400" y="32635"/>
                    <a:pt x="32613" y="32799"/>
                    <a:pt x="33791" y="33114"/>
                  </a:cubicBezTo>
                  <a:cubicBezTo>
                    <a:pt x="35359" y="33514"/>
                    <a:pt x="36960" y="33747"/>
                    <a:pt x="38561" y="34114"/>
                  </a:cubicBezTo>
                  <a:cubicBezTo>
                    <a:pt x="39295" y="34281"/>
                    <a:pt x="40029" y="34548"/>
                    <a:pt x="40762" y="34748"/>
                  </a:cubicBezTo>
                  <a:lnTo>
                    <a:pt x="40696" y="34948"/>
                  </a:lnTo>
                  <a:cubicBezTo>
                    <a:pt x="40429" y="34948"/>
                    <a:pt x="40195" y="34948"/>
                    <a:pt x="39962" y="34915"/>
                  </a:cubicBezTo>
                  <a:cubicBezTo>
                    <a:pt x="38628" y="34781"/>
                    <a:pt x="37327" y="34648"/>
                    <a:pt x="35992" y="34548"/>
                  </a:cubicBezTo>
                  <a:cubicBezTo>
                    <a:pt x="34358" y="34448"/>
                    <a:pt x="32723" y="34481"/>
                    <a:pt x="31122" y="34248"/>
                  </a:cubicBezTo>
                  <a:cubicBezTo>
                    <a:pt x="30454" y="34158"/>
                    <a:pt x="29792" y="34119"/>
                    <a:pt x="29134" y="34119"/>
                  </a:cubicBezTo>
                  <a:cubicBezTo>
                    <a:pt x="27588" y="34119"/>
                    <a:pt x="26061" y="34334"/>
                    <a:pt x="24518" y="34615"/>
                  </a:cubicBezTo>
                  <a:cubicBezTo>
                    <a:pt x="23217" y="34848"/>
                    <a:pt x="21916" y="35015"/>
                    <a:pt x="20381" y="35248"/>
                  </a:cubicBezTo>
                  <a:cubicBezTo>
                    <a:pt x="21015" y="34381"/>
                    <a:pt x="21782" y="34114"/>
                    <a:pt x="22416" y="33681"/>
                  </a:cubicBezTo>
                  <a:cubicBezTo>
                    <a:pt x="22932" y="33274"/>
                    <a:pt x="23580" y="33043"/>
                    <a:pt x="24234" y="33043"/>
                  </a:cubicBezTo>
                  <a:cubicBezTo>
                    <a:pt x="24384" y="33043"/>
                    <a:pt x="24535" y="33055"/>
                    <a:pt x="24684" y="33080"/>
                  </a:cubicBezTo>
                  <a:cubicBezTo>
                    <a:pt x="24985" y="33110"/>
                    <a:pt x="25285" y="33125"/>
                    <a:pt x="25584" y="33125"/>
                  </a:cubicBezTo>
                  <a:cubicBezTo>
                    <a:pt x="26282" y="33125"/>
                    <a:pt x="26976" y="33044"/>
                    <a:pt x="27653" y="32880"/>
                  </a:cubicBezTo>
                  <a:cubicBezTo>
                    <a:pt x="28490" y="32715"/>
                    <a:pt x="29338" y="32635"/>
                    <a:pt x="30186" y="32635"/>
                  </a:cubicBezTo>
                  <a:close/>
                  <a:moveTo>
                    <a:pt x="52237" y="28410"/>
                  </a:moveTo>
                  <a:cubicBezTo>
                    <a:pt x="53138" y="31512"/>
                    <a:pt x="53638" y="34548"/>
                    <a:pt x="52604" y="37750"/>
                  </a:cubicBezTo>
                  <a:lnTo>
                    <a:pt x="50803" y="28410"/>
                  </a:lnTo>
                  <a:close/>
                  <a:moveTo>
                    <a:pt x="92333" y="21439"/>
                  </a:moveTo>
                  <a:lnTo>
                    <a:pt x="92433" y="21605"/>
                  </a:lnTo>
                  <a:cubicBezTo>
                    <a:pt x="91232" y="22239"/>
                    <a:pt x="90098" y="22973"/>
                    <a:pt x="88830" y="23507"/>
                  </a:cubicBezTo>
                  <a:cubicBezTo>
                    <a:pt x="83493" y="25842"/>
                    <a:pt x="78189" y="28343"/>
                    <a:pt x="72518" y="29911"/>
                  </a:cubicBezTo>
                  <a:cubicBezTo>
                    <a:pt x="69783" y="30678"/>
                    <a:pt x="67315" y="32046"/>
                    <a:pt x="65513" y="34381"/>
                  </a:cubicBezTo>
                  <a:cubicBezTo>
                    <a:pt x="65013" y="35115"/>
                    <a:pt x="64546" y="35882"/>
                    <a:pt x="64179" y="36683"/>
                  </a:cubicBezTo>
                  <a:cubicBezTo>
                    <a:pt x="63946" y="37050"/>
                    <a:pt x="63812" y="37483"/>
                    <a:pt x="63579" y="37850"/>
                  </a:cubicBezTo>
                  <a:cubicBezTo>
                    <a:pt x="63679" y="35549"/>
                    <a:pt x="64846" y="33447"/>
                    <a:pt x="66714" y="32113"/>
                  </a:cubicBezTo>
                  <a:cubicBezTo>
                    <a:pt x="68682" y="30678"/>
                    <a:pt x="70784" y="29578"/>
                    <a:pt x="73219" y="29144"/>
                  </a:cubicBezTo>
                  <a:cubicBezTo>
                    <a:pt x="75754" y="28777"/>
                    <a:pt x="78189" y="27776"/>
                    <a:pt x="80257" y="26275"/>
                  </a:cubicBezTo>
                  <a:cubicBezTo>
                    <a:pt x="81625" y="25308"/>
                    <a:pt x="83126" y="24574"/>
                    <a:pt x="84727" y="24074"/>
                  </a:cubicBezTo>
                  <a:cubicBezTo>
                    <a:pt x="87062" y="23273"/>
                    <a:pt x="89397" y="22439"/>
                    <a:pt x="91732" y="21605"/>
                  </a:cubicBezTo>
                  <a:cubicBezTo>
                    <a:pt x="91932" y="21539"/>
                    <a:pt x="92132" y="21472"/>
                    <a:pt x="92333" y="21439"/>
                  </a:cubicBezTo>
                  <a:close/>
                  <a:moveTo>
                    <a:pt x="28848" y="34585"/>
                  </a:moveTo>
                  <a:cubicBezTo>
                    <a:pt x="29498" y="34585"/>
                    <a:pt x="30148" y="34611"/>
                    <a:pt x="30789" y="34648"/>
                  </a:cubicBezTo>
                  <a:cubicBezTo>
                    <a:pt x="32590" y="34748"/>
                    <a:pt x="34391" y="34881"/>
                    <a:pt x="36193" y="34948"/>
                  </a:cubicBezTo>
                  <a:cubicBezTo>
                    <a:pt x="37694" y="34948"/>
                    <a:pt x="39161" y="35182"/>
                    <a:pt x="40596" y="35615"/>
                  </a:cubicBezTo>
                  <a:cubicBezTo>
                    <a:pt x="39828" y="35682"/>
                    <a:pt x="39061" y="35815"/>
                    <a:pt x="38294" y="35815"/>
                  </a:cubicBezTo>
                  <a:cubicBezTo>
                    <a:pt x="36059" y="35782"/>
                    <a:pt x="33824" y="35849"/>
                    <a:pt x="31623" y="35649"/>
                  </a:cubicBezTo>
                  <a:cubicBezTo>
                    <a:pt x="31133" y="35621"/>
                    <a:pt x="30644" y="35607"/>
                    <a:pt x="30155" y="35607"/>
                  </a:cubicBezTo>
                  <a:cubicBezTo>
                    <a:pt x="27711" y="35607"/>
                    <a:pt x="25279" y="35954"/>
                    <a:pt x="22916" y="36649"/>
                  </a:cubicBezTo>
                  <a:cubicBezTo>
                    <a:pt x="20381" y="37317"/>
                    <a:pt x="17846" y="37984"/>
                    <a:pt x="15278" y="38584"/>
                  </a:cubicBezTo>
                  <a:cubicBezTo>
                    <a:pt x="14477" y="38751"/>
                    <a:pt x="13643" y="38851"/>
                    <a:pt x="12776" y="38918"/>
                  </a:cubicBezTo>
                  <a:lnTo>
                    <a:pt x="12776" y="38751"/>
                  </a:lnTo>
                  <a:cubicBezTo>
                    <a:pt x="13109" y="38617"/>
                    <a:pt x="13443" y="38484"/>
                    <a:pt x="13777" y="38384"/>
                  </a:cubicBezTo>
                  <a:cubicBezTo>
                    <a:pt x="15578" y="37817"/>
                    <a:pt x="17312" y="36983"/>
                    <a:pt x="18880" y="35916"/>
                  </a:cubicBezTo>
                  <a:cubicBezTo>
                    <a:pt x="19268" y="35666"/>
                    <a:pt x="19702" y="35532"/>
                    <a:pt x="20144" y="35532"/>
                  </a:cubicBezTo>
                  <a:cubicBezTo>
                    <a:pt x="20234" y="35532"/>
                    <a:pt x="20324" y="35537"/>
                    <a:pt x="20415" y="35549"/>
                  </a:cubicBezTo>
                  <a:cubicBezTo>
                    <a:pt x="21282" y="35549"/>
                    <a:pt x="22116" y="35482"/>
                    <a:pt x="22983" y="35315"/>
                  </a:cubicBezTo>
                  <a:cubicBezTo>
                    <a:pt x="24384" y="35115"/>
                    <a:pt x="25818" y="34781"/>
                    <a:pt x="27253" y="34648"/>
                  </a:cubicBezTo>
                  <a:cubicBezTo>
                    <a:pt x="27780" y="34603"/>
                    <a:pt x="28314" y="34585"/>
                    <a:pt x="28848" y="34585"/>
                  </a:cubicBezTo>
                  <a:close/>
                  <a:moveTo>
                    <a:pt x="73519" y="26909"/>
                  </a:moveTo>
                  <a:lnTo>
                    <a:pt x="73653" y="27143"/>
                  </a:lnTo>
                  <a:cubicBezTo>
                    <a:pt x="72619" y="27910"/>
                    <a:pt x="71584" y="28710"/>
                    <a:pt x="70550" y="29378"/>
                  </a:cubicBezTo>
                  <a:cubicBezTo>
                    <a:pt x="69750" y="29878"/>
                    <a:pt x="68916" y="30278"/>
                    <a:pt x="68082" y="30712"/>
                  </a:cubicBezTo>
                  <a:cubicBezTo>
                    <a:pt x="65013" y="32346"/>
                    <a:pt x="63245" y="34848"/>
                    <a:pt x="62978" y="38384"/>
                  </a:cubicBezTo>
                  <a:cubicBezTo>
                    <a:pt x="62945" y="38651"/>
                    <a:pt x="62912" y="38951"/>
                    <a:pt x="62845" y="39218"/>
                  </a:cubicBezTo>
                  <a:cubicBezTo>
                    <a:pt x="62144" y="37583"/>
                    <a:pt x="62578" y="35048"/>
                    <a:pt x="63279" y="33847"/>
                  </a:cubicBezTo>
                  <a:cubicBezTo>
                    <a:pt x="64313" y="31979"/>
                    <a:pt x="65814" y="30445"/>
                    <a:pt x="67615" y="29311"/>
                  </a:cubicBezTo>
                  <a:cubicBezTo>
                    <a:pt x="68516" y="28777"/>
                    <a:pt x="69350" y="28177"/>
                    <a:pt x="70217" y="27610"/>
                  </a:cubicBezTo>
                  <a:cubicBezTo>
                    <a:pt x="70350" y="27543"/>
                    <a:pt x="70450" y="27409"/>
                    <a:pt x="70584" y="27376"/>
                  </a:cubicBezTo>
                  <a:cubicBezTo>
                    <a:pt x="71551" y="27209"/>
                    <a:pt x="72518" y="27076"/>
                    <a:pt x="73519" y="26909"/>
                  </a:cubicBezTo>
                  <a:close/>
                  <a:moveTo>
                    <a:pt x="58467" y="812"/>
                  </a:moveTo>
                  <a:cubicBezTo>
                    <a:pt x="58863" y="812"/>
                    <a:pt x="59226" y="982"/>
                    <a:pt x="59509" y="1291"/>
                  </a:cubicBezTo>
                  <a:cubicBezTo>
                    <a:pt x="59786" y="1623"/>
                    <a:pt x="60185" y="1792"/>
                    <a:pt x="60588" y="1792"/>
                  </a:cubicBezTo>
                  <a:cubicBezTo>
                    <a:pt x="60914" y="1792"/>
                    <a:pt x="61242" y="1681"/>
                    <a:pt x="61511" y="1458"/>
                  </a:cubicBezTo>
                  <a:cubicBezTo>
                    <a:pt x="61861" y="1161"/>
                    <a:pt x="62298" y="995"/>
                    <a:pt x="62735" y="995"/>
                  </a:cubicBezTo>
                  <a:cubicBezTo>
                    <a:pt x="62839" y="995"/>
                    <a:pt x="62943" y="1005"/>
                    <a:pt x="63045" y="1024"/>
                  </a:cubicBezTo>
                  <a:cubicBezTo>
                    <a:pt x="64379" y="1091"/>
                    <a:pt x="65714" y="1224"/>
                    <a:pt x="67115" y="1357"/>
                  </a:cubicBezTo>
                  <a:cubicBezTo>
                    <a:pt x="67448" y="1991"/>
                    <a:pt x="68015" y="2458"/>
                    <a:pt x="68716" y="2725"/>
                  </a:cubicBezTo>
                  <a:cubicBezTo>
                    <a:pt x="68985" y="2815"/>
                    <a:pt x="69248" y="2878"/>
                    <a:pt x="69500" y="2878"/>
                  </a:cubicBezTo>
                  <a:cubicBezTo>
                    <a:pt x="69811" y="2878"/>
                    <a:pt x="70108" y="2783"/>
                    <a:pt x="70384" y="2525"/>
                  </a:cubicBezTo>
                  <a:cubicBezTo>
                    <a:pt x="70654" y="2254"/>
                    <a:pt x="70925" y="2169"/>
                    <a:pt x="71201" y="2169"/>
                  </a:cubicBezTo>
                  <a:cubicBezTo>
                    <a:pt x="71435" y="2169"/>
                    <a:pt x="71673" y="2230"/>
                    <a:pt x="71918" y="2291"/>
                  </a:cubicBezTo>
                  <a:cubicBezTo>
                    <a:pt x="74120" y="2892"/>
                    <a:pt x="76355" y="3526"/>
                    <a:pt x="78556" y="4126"/>
                  </a:cubicBezTo>
                  <a:cubicBezTo>
                    <a:pt x="79624" y="4426"/>
                    <a:pt x="80724" y="4660"/>
                    <a:pt x="81792" y="4960"/>
                  </a:cubicBezTo>
                  <a:cubicBezTo>
                    <a:pt x="83593" y="5460"/>
                    <a:pt x="85294" y="6194"/>
                    <a:pt x="86862" y="7195"/>
                  </a:cubicBezTo>
                  <a:cubicBezTo>
                    <a:pt x="89964" y="9130"/>
                    <a:pt x="93066" y="11098"/>
                    <a:pt x="96169" y="13066"/>
                  </a:cubicBezTo>
                  <a:cubicBezTo>
                    <a:pt x="96836" y="13500"/>
                    <a:pt x="97470" y="14033"/>
                    <a:pt x="98037" y="14600"/>
                  </a:cubicBezTo>
                  <a:cubicBezTo>
                    <a:pt x="98470" y="15034"/>
                    <a:pt x="98804" y="15501"/>
                    <a:pt x="99071" y="16035"/>
                  </a:cubicBezTo>
                  <a:cubicBezTo>
                    <a:pt x="99504" y="16902"/>
                    <a:pt x="99404" y="17236"/>
                    <a:pt x="98637" y="17736"/>
                  </a:cubicBezTo>
                  <a:cubicBezTo>
                    <a:pt x="97670" y="18370"/>
                    <a:pt x="96669" y="18937"/>
                    <a:pt x="95602" y="19404"/>
                  </a:cubicBezTo>
                  <a:cubicBezTo>
                    <a:pt x="92132" y="20771"/>
                    <a:pt x="88630" y="22039"/>
                    <a:pt x="85094" y="23340"/>
                  </a:cubicBezTo>
                  <a:cubicBezTo>
                    <a:pt x="83460" y="23940"/>
                    <a:pt x="81825" y="24507"/>
                    <a:pt x="80157" y="25008"/>
                  </a:cubicBezTo>
                  <a:cubicBezTo>
                    <a:pt x="78890" y="25375"/>
                    <a:pt x="77589" y="25675"/>
                    <a:pt x="76254" y="25875"/>
                  </a:cubicBezTo>
                  <a:cubicBezTo>
                    <a:pt x="73419" y="26342"/>
                    <a:pt x="70550" y="26709"/>
                    <a:pt x="67715" y="27176"/>
                  </a:cubicBezTo>
                  <a:cubicBezTo>
                    <a:pt x="64446" y="27703"/>
                    <a:pt x="61177" y="27876"/>
                    <a:pt x="57892" y="27876"/>
                  </a:cubicBezTo>
                  <a:cubicBezTo>
                    <a:pt x="57020" y="27876"/>
                    <a:pt x="56147" y="27864"/>
                    <a:pt x="55273" y="27843"/>
                  </a:cubicBezTo>
                  <a:cubicBezTo>
                    <a:pt x="53481" y="27822"/>
                    <a:pt x="51676" y="27761"/>
                    <a:pt x="49875" y="27761"/>
                  </a:cubicBezTo>
                  <a:cubicBezTo>
                    <a:pt x="48825" y="27761"/>
                    <a:pt x="47777" y="27782"/>
                    <a:pt x="46733" y="27843"/>
                  </a:cubicBezTo>
                  <a:cubicBezTo>
                    <a:pt x="42564" y="28143"/>
                    <a:pt x="38394" y="28610"/>
                    <a:pt x="34224" y="29111"/>
                  </a:cubicBezTo>
                  <a:cubicBezTo>
                    <a:pt x="32323" y="29344"/>
                    <a:pt x="30488" y="29744"/>
                    <a:pt x="28654" y="30211"/>
                  </a:cubicBezTo>
                  <a:cubicBezTo>
                    <a:pt x="26185" y="30912"/>
                    <a:pt x="23850" y="32013"/>
                    <a:pt x="21749" y="33447"/>
                  </a:cubicBezTo>
                  <a:cubicBezTo>
                    <a:pt x="20581" y="34181"/>
                    <a:pt x="19447" y="34982"/>
                    <a:pt x="18280" y="35682"/>
                  </a:cubicBezTo>
                  <a:cubicBezTo>
                    <a:pt x="17246" y="36316"/>
                    <a:pt x="16145" y="36883"/>
                    <a:pt x="15011" y="37350"/>
                  </a:cubicBezTo>
                  <a:cubicBezTo>
                    <a:pt x="13043" y="38084"/>
                    <a:pt x="11008" y="38684"/>
                    <a:pt x="9006" y="39318"/>
                  </a:cubicBezTo>
                  <a:cubicBezTo>
                    <a:pt x="8740" y="39418"/>
                    <a:pt x="8439" y="39451"/>
                    <a:pt x="8139" y="39485"/>
                  </a:cubicBezTo>
                  <a:cubicBezTo>
                    <a:pt x="8076" y="39487"/>
                    <a:pt x="8015" y="39489"/>
                    <a:pt x="7954" y="39489"/>
                  </a:cubicBezTo>
                  <a:cubicBezTo>
                    <a:pt x="6506" y="39489"/>
                    <a:pt x="5743" y="38722"/>
                    <a:pt x="5871" y="37216"/>
                  </a:cubicBezTo>
                  <a:cubicBezTo>
                    <a:pt x="5904" y="36316"/>
                    <a:pt x="6138" y="35449"/>
                    <a:pt x="6571" y="34648"/>
                  </a:cubicBezTo>
                  <a:cubicBezTo>
                    <a:pt x="7472" y="33080"/>
                    <a:pt x="8473" y="31546"/>
                    <a:pt x="9507" y="30078"/>
                  </a:cubicBezTo>
                  <a:cubicBezTo>
                    <a:pt x="11041" y="27943"/>
                    <a:pt x="12676" y="25875"/>
                    <a:pt x="14210" y="23707"/>
                  </a:cubicBezTo>
                  <a:cubicBezTo>
                    <a:pt x="16278" y="20771"/>
                    <a:pt x="18914" y="18403"/>
                    <a:pt x="21782" y="16268"/>
                  </a:cubicBezTo>
                  <a:cubicBezTo>
                    <a:pt x="23917" y="14700"/>
                    <a:pt x="26019" y="13033"/>
                    <a:pt x="28153" y="11398"/>
                  </a:cubicBezTo>
                  <a:cubicBezTo>
                    <a:pt x="28620" y="11031"/>
                    <a:pt x="29087" y="10731"/>
                    <a:pt x="29521" y="10431"/>
                  </a:cubicBezTo>
                  <a:cubicBezTo>
                    <a:pt x="29781" y="10218"/>
                    <a:pt x="30108" y="10106"/>
                    <a:pt x="30442" y="10106"/>
                  </a:cubicBezTo>
                  <a:cubicBezTo>
                    <a:pt x="30580" y="10106"/>
                    <a:pt x="30719" y="10125"/>
                    <a:pt x="30855" y="10164"/>
                  </a:cubicBezTo>
                  <a:cubicBezTo>
                    <a:pt x="31061" y="10224"/>
                    <a:pt x="31258" y="10253"/>
                    <a:pt x="31446" y="10253"/>
                  </a:cubicBezTo>
                  <a:cubicBezTo>
                    <a:pt x="32296" y="10253"/>
                    <a:pt x="32944" y="9664"/>
                    <a:pt x="33190" y="8763"/>
                  </a:cubicBezTo>
                  <a:cubicBezTo>
                    <a:pt x="33290" y="8496"/>
                    <a:pt x="33424" y="8229"/>
                    <a:pt x="33624" y="8062"/>
                  </a:cubicBezTo>
                  <a:cubicBezTo>
                    <a:pt x="33958" y="7762"/>
                    <a:pt x="34358" y="7562"/>
                    <a:pt x="34691" y="7262"/>
                  </a:cubicBezTo>
                  <a:cubicBezTo>
                    <a:pt x="34925" y="7074"/>
                    <a:pt x="35225" y="6969"/>
                    <a:pt x="35533" y="6969"/>
                  </a:cubicBezTo>
                  <a:cubicBezTo>
                    <a:pt x="35664" y="6969"/>
                    <a:pt x="35796" y="6988"/>
                    <a:pt x="35926" y="7028"/>
                  </a:cubicBezTo>
                  <a:cubicBezTo>
                    <a:pt x="36136" y="7076"/>
                    <a:pt x="36332" y="7101"/>
                    <a:pt x="36513" y="7101"/>
                  </a:cubicBezTo>
                  <a:cubicBezTo>
                    <a:pt x="37335" y="7101"/>
                    <a:pt x="37860" y="6599"/>
                    <a:pt x="38161" y="5560"/>
                  </a:cubicBezTo>
                  <a:lnTo>
                    <a:pt x="41763" y="4226"/>
                  </a:lnTo>
                  <a:cubicBezTo>
                    <a:pt x="42218" y="4576"/>
                    <a:pt x="42691" y="4715"/>
                    <a:pt x="43173" y="4715"/>
                  </a:cubicBezTo>
                  <a:cubicBezTo>
                    <a:pt x="43610" y="4715"/>
                    <a:pt x="44054" y="4601"/>
                    <a:pt x="44498" y="4426"/>
                  </a:cubicBezTo>
                  <a:cubicBezTo>
                    <a:pt x="44699" y="4326"/>
                    <a:pt x="44999" y="4226"/>
                    <a:pt x="45066" y="4059"/>
                  </a:cubicBezTo>
                  <a:cubicBezTo>
                    <a:pt x="45399" y="3125"/>
                    <a:pt x="46300" y="3125"/>
                    <a:pt x="47034" y="2892"/>
                  </a:cubicBezTo>
                  <a:cubicBezTo>
                    <a:pt x="47234" y="2825"/>
                    <a:pt x="47467" y="2792"/>
                    <a:pt x="47667" y="2725"/>
                  </a:cubicBezTo>
                  <a:cubicBezTo>
                    <a:pt x="48249" y="3180"/>
                    <a:pt x="48807" y="3401"/>
                    <a:pt x="49301" y="3401"/>
                  </a:cubicBezTo>
                  <a:cubicBezTo>
                    <a:pt x="50109" y="3401"/>
                    <a:pt x="50747" y="2810"/>
                    <a:pt x="51036" y="1691"/>
                  </a:cubicBezTo>
                  <a:cubicBezTo>
                    <a:pt x="51437" y="1591"/>
                    <a:pt x="51904" y="1458"/>
                    <a:pt x="52271" y="1357"/>
                  </a:cubicBezTo>
                  <a:cubicBezTo>
                    <a:pt x="52671" y="1257"/>
                    <a:pt x="53071" y="1157"/>
                    <a:pt x="53505" y="1057"/>
                  </a:cubicBezTo>
                  <a:cubicBezTo>
                    <a:pt x="54011" y="1428"/>
                    <a:pt x="54509" y="1612"/>
                    <a:pt x="55015" y="1612"/>
                  </a:cubicBezTo>
                  <a:cubicBezTo>
                    <a:pt x="55510" y="1612"/>
                    <a:pt x="56013" y="1437"/>
                    <a:pt x="56540" y="1091"/>
                  </a:cubicBezTo>
                  <a:cubicBezTo>
                    <a:pt x="56974" y="857"/>
                    <a:pt x="57574" y="890"/>
                    <a:pt x="58108" y="857"/>
                  </a:cubicBezTo>
                  <a:cubicBezTo>
                    <a:pt x="58230" y="827"/>
                    <a:pt x="58350" y="812"/>
                    <a:pt x="58467" y="812"/>
                  </a:cubicBezTo>
                  <a:close/>
                  <a:moveTo>
                    <a:pt x="61177" y="37550"/>
                  </a:moveTo>
                  <a:lnTo>
                    <a:pt x="61477" y="40018"/>
                  </a:lnTo>
                  <a:cubicBezTo>
                    <a:pt x="61144" y="39218"/>
                    <a:pt x="60810" y="38417"/>
                    <a:pt x="61177" y="37550"/>
                  </a:cubicBezTo>
                  <a:close/>
                  <a:moveTo>
                    <a:pt x="65280" y="28210"/>
                  </a:moveTo>
                  <a:lnTo>
                    <a:pt x="65280" y="28210"/>
                  </a:lnTo>
                  <a:cubicBezTo>
                    <a:pt x="64946" y="28577"/>
                    <a:pt x="64780" y="28810"/>
                    <a:pt x="64546" y="29044"/>
                  </a:cubicBezTo>
                  <a:cubicBezTo>
                    <a:pt x="62778" y="30779"/>
                    <a:pt x="61544" y="33047"/>
                    <a:pt x="61044" y="35482"/>
                  </a:cubicBezTo>
                  <a:cubicBezTo>
                    <a:pt x="60677" y="37350"/>
                    <a:pt x="60043" y="39151"/>
                    <a:pt x="59176" y="40886"/>
                  </a:cubicBezTo>
                  <a:cubicBezTo>
                    <a:pt x="59009" y="40152"/>
                    <a:pt x="58942" y="40119"/>
                    <a:pt x="59109" y="39585"/>
                  </a:cubicBezTo>
                  <a:cubicBezTo>
                    <a:pt x="59543" y="38184"/>
                    <a:pt x="60010" y="36783"/>
                    <a:pt x="60543" y="35382"/>
                  </a:cubicBezTo>
                  <a:cubicBezTo>
                    <a:pt x="61377" y="33214"/>
                    <a:pt x="62144" y="30979"/>
                    <a:pt x="62211" y="28477"/>
                  </a:cubicBezTo>
                  <a:lnTo>
                    <a:pt x="65280" y="28210"/>
                  </a:lnTo>
                  <a:close/>
                  <a:moveTo>
                    <a:pt x="61844" y="41453"/>
                  </a:moveTo>
                  <a:lnTo>
                    <a:pt x="61911" y="42220"/>
                  </a:lnTo>
                  <a:lnTo>
                    <a:pt x="61777" y="42220"/>
                  </a:lnTo>
                  <a:lnTo>
                    <a:pt x="61711" y="41453"/>
                  </a:lnTo>
                  <a:close/>
                  <a:moveTo>
                    <a:pt x="72969" y="31865"/>
                  </a:moveTo>
                  <a:cubicBezTo>
                    <a:pt x="73063" y="31865"/>
                    <a:pt x="73197" y="31879"/>
                    <a:pt x="73419" y="31879"/>
                  </a:cubicBezTo>
                  <a:cubicBezTo>
                    <a:pt x="72952" y="32246"/>
                    <a:pt x="72652" y="32513"/>
                    <a:pt x="72352" y="32747"/>
                  </a:cubicBezTo>
                  <a:cubicBezTo>
                    <a:pt x="70851" y="33914"/>
                    <a:pt x="69350" y="35048"/>
                    <a:pt x="67882" y="36249"/>
                  </a:cubicBezTo>
                  <a:cubicBezTo>
                    <a:pt x="65947" y="37784"/>
                    <a:pt x="64780" y="40119"/>
                    <a:pt x="64746" y="42620"/>
                  </a:cubicBezTo>
                  <a:cubicBezTo>
                    <a:pt x="64746" y="42720"/>
                    <a:pt x="64713" y="42820"/>
                    <a:pt x="64680" y="43121"/>
                  </a:cubicBezTo>
                  <a:cubicBezTo>
                    <a:pt x="64446" y="41720"/>
                    <a:pt x="64513" y="40319"/>
                    <a:pt x="64846" y="38918"/>
                  </a:cubicBezTo>
                  <a:cubicBezTo>
                    <a:pt x="65280" y="36983"/>
                    <a:pt x="66514" y="35315"/>
                    <a:pt x="68215" y="34281"/>
                  </a:cubicBezTo>
                  <a:cubicBezTo>
                    <a:pt x="69683" y="33347"/>
                    <a:pt x="71318" y="32680"/>
                    <a:pt x="72852" y="31879"/>
                  </a:cubicBezTo>
                  <a:cubicBezTo>
                    <a:pt x="72885" y="31868"/>
                    <a:pt x="72922" y="31865"/>
                    <a:pt x="72969" y="31865"/>
                  </a:cubicBezTo>
                  <a:close/>
                  <a:moveTo>
                    <a:pt x="76721" y="29111"/>
                  </a:moveTo>
                  <a:lnTo>
                    <a:pt x="76721" y="29111"/>
                  </a:lnTo>
                  <a:cubicBezTo>
                    <a:pt x="76188" y="29845"/>
                    <a:pt x="75454" y="30445"/>
                    <a:pt x="74587" y="30779"/>
                  </a:cubicBezTo>
                  <a:cubicBezTo>
                    <a:pt x="72785" y="31546"/>
                    <a:pt x="70951" y="32246"/>
                    <a:pt x="69183" y="33147"/>
                  </a:cubicBezTo>
                  <a:cubicBezTo>
                    <a:pt x="67148" y="34214"/>
                    <a:pt x="65447" y="35682"/>
                    <a:pt x="64680" y="37984"/>
                  </a:cubicBezTo>
                  <a:cubicBezTo>
                    <a:pt x="64413" y="38918"/>
                    <a:pt x="64213" y="39918"/>
                    <a:pt x="64179" y="40886"/>
                  </a:cubicBezTo>
                  <a:cubicBezTo>
                    <a:pt x="64112" y="42087"/>
                    <a:pt x="64179" y="43254"/>
                    <a:pt x="64179" y="44455"/>
                  </a:cubicBezTo>
                  <a:lnTo>
                    <a:pt x="64146" y="44455"/>
                  </a:lnTo>
                  <a:cubicBezTo>
                    <a:pt x="62778" y="38951"/>
                    <a:pt x="64579" y="34348"/>
                    <a:pt x="69650" y="31612"/>
                  </a:cubicBezTo>
                  <a:cubicBezTo>
                    <a:pt x="71851" y="30378"/>
                    <a:pt x="74286" y="29878"/>
                    <a:pt x="76721" y="29111"/>
                  </a:cubicBezTo>
                  <a:close/>
                  <a:moveTo>
                    <a:pt x="63445" y="44955"/>
                  </a:moveTo>
                  <a:lnTo>
                    <a:pt x="63412" y="45756"/>
                  </a:lnTo>
                  <a:lnTo>
                    <a:pt x="63112" y="45723"/>
                  </a:lnTo>
                  <a:lnTo>
                    <a:pt x="63279" y="44955"/>
                  </a:lnTo>
                  <a:close/>
                  <a:moveTo>
                    <a:pt x="60643" y="39018"/>
                  </a:moveTo>
                  <a:cubicBezTo>
                    <a:pt x="60910" y="40285"/>
                    <a:pt x="61177" y="41386"/>
                    <a:pt x="61344" y="42520"/>
                  </a:cubicBezTo>
                  <a:cubicBezTo>
                    <a:pt x="61611" y="43788"/>
                    <a:pt x="61344" y="45156"/>
                    <a:pt x="60577" y="46223"/>
                  </a:cubicBezTo>
                  <a:cubicBezTo>
                    <a:pt x="60910" y="44755"/>
                    <a:pt x="60210" y="43421"/>
                    <a:pt x="59976" y="42053"/>
                  </a:cubicBezTo>
                  <a:cubicBezTo>
                    <a:pt x="59809" y="40852"/>
                    <a:pt x="59543" y="40686"/>
                    <a:pt x="60643" y="39018"/>
                  </a:cubicBezTo>
                  <a:close/>
                  <a:moveTo>
                    <a:pt x="60243" y="28510"/>
                  </a:moveTo>
                  <a:cubicBezTo>
                    <a:pt x="60276" y="28644"/>
                    <a:pt x="60343" y="28744"/>
                    <a:pt x="60343" y="28844"/>
                  </a:cubicBezTo>
                  <a:cubicBezTo>
                    <a:pt x="60043" y="31412"/>
                    <a:pt x="59743" y="33981"/>
                    <a:pt x="59442" y="36549"/>
                  </a:cubicBezTo>
                  <a:cubicBezTo>
                    <a:pt x="59342" y="37016"/>
                    <a:pt x="59209" y="37483"/>
                    <a:pt x="59042" y="37950"/>
                  </a:cubicBezTo>
                  <a:cubicBezTo>
                    <a:pt x="58675" y="39318"/>
                    <a:pt x="58508" y="40786"/>
                    <a:pt x="58542" y="42220"/>
                  </a:cubicBezTo>
                  <a:cubicBezTo>
                    <a:pt x="58508" y="43154"/>
                    <a:pt x="58475" y="44055"/>
                    <a:pt x="58342" y="44989"/>
                  </a:cubicBezTo>
                  <a:cubicBezTo>
                    <a:pt x="58308" y="45556"/>
                    <a:pt x="58075" y="46123"/>
                    <a:pt x="57641" y="46523"/>
                  </a:cubicBezTo>
                  <a:cubicBezTo>
                    <a:pt x="57508" y="45256"/>
                    <a:pt x="57408" y="44021"/>
                    <a:pt x="57208" y="42787"/>
                  </a:cubicBezTo>
                  <a:cubicBezTo>
                    <a:pt x="56974" y="41319"/>
                    <a:pt x="57107" y="39818"/>
                    <a:pt x="57541" y="38417"/>
                  </a:cubicBezTo>
                  <a:cubicBezTo>
                    <a:pt x="58075" y="36282"/>
                    <a:pt x="58642" y="34181"/>
                    <a:pt x="59109" y="32046"/>
                  </a:cubicBezTo>
                  <a:cubicBezTo>
                    <a:pt x="59276" y="30912"/>
                    <a:pt x="59376" y="29744"/>
                    <a:pt x="59409" y="28577"/>
                  </a:cubicBezTo>
                  <a:lnTo>
                    <a:pt x="60243" y="28510"/>
                  </a:lnTo>
                  <a:close/>
                  <a:moveTo>
                    <a:pt x="33891" y="29711"/>
                  </a:moveTo>
                  <a:cubicBezTo>
                    <a:pt x="34358" y="29711"/>
                    <a:pt x="34825" y="29811"/>
                    <a:pt x="35259" y="30045"/>
                  </a:cubicBezTo>
                  <a:cubicBezTo>
                    <a:pt x="36826" y="30712"/>
                    <a:pt x="38394" y="31379"/>
                    <a:pt x="39962" y="32079"/>
                  </a:cubicBezTo>
                  <a:cubicBezTo>
                    <a:pt x="42097" y="33114"/>
                    <a:pt x="44031" y="34548"/>
                    <a:pt x="45666" y="36249"/>
                  </a:cubicBezTo>
                  <a:cubicBezTo>
                    <a:pt x="46867" y="37450"/>
                    <a:pt x="47267" y="38951"/>
                    <a:pt x="47701" y="40519"/>
                  </a:cubicBezTo>
                  <a:cubicBezTo>
                    <a:pt x="48201" y="42487"/>
                    <a:pt x="48201" y="44522"/>
                    <a:pt x="48101" y="46623"/>
                  </a:cubicBezTo>
                  <a:cubicBezTo>
                    <a:pt x="47667" y="46123"/>
                    <a:pt x="47667" y="46123"/>
                    <a:pt x="47634" y="45422"/>
                  </a:cubicBezTo>
                  <a:cubicBezTo>
                    <a:pt x="47501" y="43855"/>
                    <a:pt x="47434" y="42320"/>
                    <a:pt x="47200" y="40786"/>
                  </a:cubicBezTo>
                  <a:cubicBezTo>
                    <a:pt x="47000" y="39018"/>
                    <a:pt x="45966" y="37450"/>
                    <a:pt x="44465" y="36516"/>
                  </a:cubicBezTo>
                  <a:cubicBezTo>
                    <a:pt x="44065" y="36216"/>
                    <a:pt x="43665" y="35849"/>
                    <a:pt x="43298" y="35482"/>
                  </a:cubicBezTo>
                  <a:cubicBezTo>
                    <a:pt x="40929" y="33347"/>
                    <a:pt x="37994" y="32313"/>
                    <a:pt x="34992" y="31446"/>
                  </a:cubicBezTo>
                  <a:cubicBezTo>
                    <a:pt x="33522" y="31008"/>
                    <a:pt x="32024" y="30775"/>
                    <a:pt x="30496" y="30775"/>
                  </a:cubicBezTo>
                  <a:cubicBezTo>
                    <a:pt x="30393" y="30775"/>
                    <a:pt x="30291" y="30776"/>
                    <a:pt x="30188" y="30779"/>
                  </a:cubicBezTo>
                  <a:cubicBezTo>
                    <a:pt x="29955" y="30779"/>
                    <a:pt x="29721" y="30712"/>
                    <a:pt x="29454" y="30712"/>
                  </a:cubicBezTo>
                  <a:lnTo>
                    <a:pt x="29454" y="30512"/>
                  </a:lnTo>
                  <a:cubicBezTo>
                    <a:pt x="30922" y="30211"/>
                    <a:pt x="32390" y="29911"/>
                    <a:pt x="33891" y="29711"/>
                  </a:cubicBezTo>
                  <a:close/>
                  <a:moveTo>
                    <a:pt x="69283" y="27776"/>
                  </a:moveTo>
                  <a:lnTo>
                    <a:pt x="69283" y="27776"/>
                  </a:lnTo>
                  <a:cubicBezTo>
                    <a:pt x="68716" y="28143"/>
                    <a:pt x="68115" y="28510"/>
                    <a:pt x="67548" y="28877"/>
                  </a:cubicBezTo>
                  <a:cubicBezTo>
                    <a:pt x="65814" y="29878"/>
                    <a:pt x="64346" y="31312"/>
                    <a:pt x="63245" y="32980"/>
                  </a:cubicBezTo>
                  <a:cubicBezTo>
                    <a:pt x="61978" y="34915"/>
                    <a:pt x="61844" y="37083"/>
                    <a:pt x="62278" y="39285"/>
                  </a:cubicBezTo>
                  <a:cubicBezTo>
                    <a:pt x="62545" y="40719"/>
                    <a:pt x="63112" y="42053"/>
                    <a:pt x="62978" y="43554"/>
                  </a:cubicBezTo>
                  <a:cubicBezTo>
                    <a:pt x="62945" y="44121"/>
                    <a:pt x="62845" y="44655"/>
                    <a:pt x="62845" y="45222"/>
                  </a:cubicBezTo>
                  <a:cubicBezTo>
                    <a:pt x="62878" y="45889"/>
                    <a:pt x="62411" y="46523"/>
                    <a:pt x="61744" y="46657"/>
                  </a:cubicBezTo>
                  <a:lnTo>
                    <a:pt x="60777" y="46990"/>
                  </a:lnTo>
                  <a:cubicBezTo>
                    <a:pt x="61077" y="46290"/>
                    <a:pt x="61310" y="45723"/>
                    <a:pt x="61611" y="45156"/>
                  </a:cubicBezTo>
                  <a:cubicBezTo>
                    <a:pt x="62445" y="43654"/>
                    <a:pt x="62411" y="42120"/>
                    <a:pt x="62044" y="40519"/>
                  </a:cubicBezTo>
                  <a:cubicBezTo>
                    <a:pt x="61811" y="39418"/>
                    <a:pt x="61611" y="38317"/>
                    <a:pt x="61511" y="37216"/>
                  </a:cubicBezTo>
                  <a:cubicBezTo>
                    <a:pt x="61277" y="34948"/>
                    <a:pt x="62078" y="32947"/>
                    <a:pt x="63345" y="31079"/>
                  </a:cubicBezTo>
                  <a:cubicBezTo>
                    <a:pt x="63746" y="30512"/>
                    <a:pt x="64279" y="30011"/>
                    <a:pt x="64646" y="29411"/>
                  </a:cubicBezTo>
                  <a:cubicBezTo>
                    <a:pt x="65780" y="27743"/>
                    <a:pt x="67548" y="27843"/>
                    <a:pt x="69283" y="27776"/>
                  </a:cubicBezTo>
                  <a:close/>
                  <a:moveTo>
                    <a:pt x="59442" y="41620"/>
                  </a:moveTo>
                  <a:cubicBezTo>
                    <a:pt x="59709" y="42854"/>
                    <a:pt x="59976" y="43988"/>
                    <a:pt x="60210" y="45089"/>
                  </a:cubicBezTo>
                  <a:cubicBezTo>
                    <a:pt x="60210" y="45156"/>
                    <a:pt x="60210" y="45222"/>
                    <a:pt x="60210" y="45289"/>
                  </a:cubicBezTo>
                  <a:cubicBezTo>
                    <a:pt x="60033" y="46787"/>
                    <a:pt x="59702" y="47354"/>
                    <a:pt x="58532" y="47354"/>
                  </a:cubicBezTo>
                  <a:cubicBezTo>
                    <a:pt x="58373" y="47354"/>
                    <a:pt x="58199" y="47344"/>
                    <a:pt x="58008" y="47324"/>
                  </a:cubicBezTo>
                  <a:cubicBezTo>
                    <a:pt x="58275" y="46390"/>
                    <a:pt x="58542" y="45422"/>
                    <a:pt x="58842" y="44522"/>
                  </a:cubicBezTo>
                  <a:cubicBezTo>
                    <a:pt x="59109" y="43621"/>
                    <a:pt x="58709" y="42620"/>
                    <a:pt x="59442" y="41620"/>
                  </a:cubicBezTo>
                  <a:close/>
                  <a:moveTo>
                    <a:pt x="58842" y="28577"/>
                  </a:moveTo>
                  <a:cubicBezTo>
                    <a:pt x="59109" y="29644"/>
                    <a:pt x="58875" y="30678"/>
                    <a:pt x="58675" y="31713"/>
                  </a:cubicBezTo>
                  <a:cubicBezTo>
                    <a:pt x="58208" y="33881"/>
                    <a:pt x="57675" y="36049"/>
                    <a:pt x="57074" y="38184"/>
                  </a:cubicBezTo>
                  <a:cubicBezTo>
                    <a:pt x="56574" y="39918"/>
                    <a:pt x="56507" y="41786"/>
                    <a:pt x="56874" y="43554"/>
                  </a:cubicBezTo>
                  <a:cubicBezTo>
                    <a:pt x="57174" y="44789"/>
                    <a:pt x="57208" y="46090"/>
                    <a:pt x="56941" y="47324"/>
                  </a:cubicBezTo>
                  <a:lnTo>
                    <a:pt x="55940" y="47390"/>
                  </a:lnTo>
                  <a:cubicBezTo>
                    <a:pt x="56807" y="45055"/>
                    <a:pt x="56374" y="42854"/>
                    <a:pt x="56040" y="40686"/>
                  </a:cubicBezTo>
                  <a:cubicBezTo>
                    <a:pt x="55873" y="39185"/>
                    <a:pt x="55907" y="37717"/>
                    <a:pt x="56173" y="36249"/>
                  </a:cubicBezTo>
                  <a:cubicBezTo>
                    <a:pt x="56574" y="33781"/>
                    <a:pt x="56807" y="31346"/>
                    <a:pt x="56340" y="28844"/>
                  </a:cubicBezTo>
                  <a:cubicBezTo>
                    <a:pt x="56340" y="28744"/>
                    <a:pt x="56340" y="28644"/>
                    <a:pt x="56374" y="28577"/>
                  </a:cubicBezTo>
                  <a:close/>
                  <a:moveTo>
                    <a:pt x="55840" y="28544"/>
                  </a:moveTo>
                  <a:cubicBezTo>
                    <a:pt x="55940" y="28810"/>
                    <a:pt x="56007" y="29077"/>
                    <a:pt x="56040" y="29344"/>
                  </a:cubicBezTo>
                  <a:cubicBezTo>
                    <a:pt x="56207" y="31212"/>
                    <a:pt x="56340" y="33114"/>
                    <a:pt x="55940" y="34948"/>
                  </a:cubicBezTo>
                  <a:cubicBezTo>
                    <a:pt x="55273" y="37884"/>
                    <a:pt x="55540" y="40752"/>
                    <a:pt x="55973" y="43688"/>
                  </a:cubicBezTo>
                  <a:cubicBezTo>
                    <a:pt x="56107" y="44655"/>
                    <a:pt x="55873" y="45723"/>
                    <a:pt x="55740" y="46757"/>
                  </a:cubicBezTo>
                  <a:cubicBezTo>
                    <a:pt x="55673" y="46990"/>
                    <a:pt x="55540" y="47257"/>
                    <a:pt x="55373" y="47457"/>
                  </a:cubicBezTo>
                  <a:lnTo>
                    <a:pt x="55106" y="47424"/>
                  </a:lnTo>
                  <a:cubicBezTo>
                    <a:pt x="54639" y="46290"/>
                    <a:pt x="54372" y="45089"/>
                    <a:pt x="54372" y="43888"/>
                  </a:cubicBezTo>
                  <a:cubicBezTo>
                    <a:pt x="54372" y="41686"/>
                    <a:pt x="54406" y="39518"/>
                    <a:pt x="54539" y="37350"/>
                  </a:cubicBezTo>
                  <a:cubicBezTo>
                    <a:pt x="54739" y="34548"/>
                    <a:pt x="54906" y="31813"/>
                    <a:pt x="54339" y="29044"/>
                  </a:cubicBezTo>
                  <a:cubicBezTo>
                    <a:pt x="54305" y="28877"/>
                    <a:pt x="54305" y="28710"/>
                    <a:pt x="54339" y="28544"/>
                  </a:cubicBezTo>
                  <a:close/>
                  <a:moveTo>
                    <a:pt x="53805" y="28444"/>
                  </a:moveTo>
                  <a:cubicBezTo>
                    <a:pt x="54472" y="31713"/>
                    <a:pt x="54239" y="34881"/>
                    <a:pt x="54005" y="38050"/>
                  </a:cubicBezTo>
                  <a:cubicBezTo>
                    <a:pt x="53772" y="40586"/>
                    <a:pt x="53572" y="43154"/>
                    <a:pt x="54139" y="45689"/>
                  </a:cubicBezTo>
                  <a:cubicBezTo>
                    <a:pt x="54239" y="46223"/>
                    <a:pt x="54406" y="46757"/>
                    <a:pt x="54572" y="47457"/>
                  </a:cubicBezTo>
                  <a:lnTo>
                    <a:pt x="53638" y="47624"/>
                  </a:lnTo>
                  <a:cubicBezTo>
                    <a:pt x="53538" y="46857"/>
                    <a:pt x="53472" y="46156"/>
                    <a:pt x="53371" y="45489"/>
                  </a:cubicBezTo>
                  <a:cubicBezTo>
                    <a:pt x="53171" y="44388"/>
                    <a:pt x="52971" y="43288"/>
                    <a:pt x="52838" y="42187"/>
                  </a:cubicBezTo>
                  <a:cubicBezTo>
                    <a:pt x="52671" y="40852"/>
                    <a:pt x="52538" y="39518"/>
                    <a:pt x="52938" y="38117"/>
                  </a:cubicBezTo>
                  <a:cubicBezTo>
                    <a:pt x="53338" y="36616"/>
                    <a:pt x="53538" y="35082"/>
                    <a:pt x="53572" y="33547"/>
                  </a:cubicBezTo>
                  <a:cubicBezTo>
                    <a:pt x="53605" y="32480"/>
                    <a:pt x="53305" y="31412"/>
                    <a:pt x="53105" y="30378"/>
                  </a:cubicBezTo>
                  <a:cubicBezTo>
                    <a:pt x="53005" y="29744"/>
                    <a:pt x="52838" y="29144"/>
                    <a:pt x="52704" y="28444"/>
                  </a:cubicBezTo>
                  <a:close/>
                  <a:moveTo>
                    <a:pt x="42343" y="28774"/>
                  </a:moveTo>
                  <a:cubicBezTo>
                    <a:pt x="42561" y="28774"/>
                    <a:pt x="42777" y="28988"/>
                    <a:pt x="42964" y="29144"/>
                  </a:cubicBezTo>
                  <a:cubicBezTo>
                    <a:pt x="46700" y="32480"/>
                    <a:pt x="48968" y="37183"/>
                    <a:pt x="49202" y="42220"/>
                  </a:cubicBezTo>
                  <a:cubicBezTo>
                    <a:pt x="49335" y="44055"/>
                    <a:pt x="49502" y="45889"/>
                    <a:pt x="49669" y="47691"/>
                  </a:cubicBezTo>
                  <a:cubicBezTo>
                    <a:pt x="48601" y="47524"/>
                    <a:pt x="48601" y="47524"/>
                    <a:pt x="48568" y="46456"/>
                  </a:cubicBezTo>
                  <a:cubicBezTo>
                    <a:pt x="48568" y="44822"/>
                    <a:pt x="48501" y="43187"/>
                    <a:pt x="48335" y="41553"/>
                  </a:cubicBezTo>
                  <a:cubicBezTo>
                    <a:pt x="47734" y="37183"/>
                    <a:pt x="45232" y="33314"/>
                    <a:pt x="41496" y="30979"/>
                  </a:cubicBezTo>
                  <a:cubicBezTo>
                    <a:pt x="40629" y="30412"/>
                    <a:pt x="39762" y="29845"/>
                    <a:pt x="38894" y="29311"/>
                  </a:cubicBezTo>
                  <a:lnTo>
                    <a:pt x="38928" y="29077"/>
                  </a:lnTo>
                  <a:lnTo>
                    <a:pt x="38928" y="29111"/>
                  </a:lnTo>
                  <a:cubicBezTo>
                    <a:pt x="40062" y="28977"/>
                    <a:pt x="41196" y="28844"/>
                    <a:pt x="42297" y="28777"/>
                  </a:cubicBezTo>
                  <a:cubicBezTo>
                    <a:pt x="42312" y="28775"/>
                    <a:pt x="42327" y="28774"/>
                    <a:pt x="42343" y="28774"/>
                  </a:cubicBezTo>
                  <a:close/>
                  <a:moveTo>
                    <a:pt x="45166" y="28477"/>
                  </a:moveTo>
                  <a:cubicBezTo>
                    <a:pt x="46166" y="29744"/>
                    <a:pt x="47134" y="30912"/>
                    <a:pt x="48001" y="32146"/>
                  </a:cubicBezTo>
                  <a:cubicBezTo>
                    <a:pt x="48435" y="32747"/>
                    <a:pt x="48802" y="33380"/>
                    <a:pt x="49068" y="34081"/>
                  </a:cubicBezTo>
                  <a:cubicBezTo>
                    <a:pt x="49435" y="34815"/>
                    <a:pt x="49702" y="35582"/>
                    <a:pt x="50069" y="36316"/>
                  </a:cubicBezTo>
                  <a:cubicBezTo>
                    <a:pt x="50536" y="37183"/>
                    <a:pt x="50803" y="38150"/>
                    <a:pt x="50903" y="39151"/>
                  </a:cubicBezTo>
                  <a:cubicBezTo>
                    <a:pt x="51170" y="42020"/>
                    <a:pt x="51503" y="44889"/>
                    <a:pt x="51804" y="47857"/>
                  </a:cubicBezTo>
                  <a:lnTo>
                    <a:pt x="50303" y="47857"/>
                  </a:lnTo>
                  <a:cubicBezTo>
                    <a:pt x="50169" y="47057"/>
                    <a:pt x="49969" y="46290"/>
                    <a:pt x="49936" y="45489"/>
                  </a:cubicBezTo>
                  <a:cubicBezTo>
                    <a:pt x="49769" y="43221"/>
                    <a:pt x="49702" y="40986"/>
                    <a:pt x="49235" y="38751"/>
                  </a:cubicBezTo>
                  <a:cubicBezTo>
                    <a:pt x="48435" y="35148"/>
                    <a:pt x="46567" y="31879"/>
                    <a:pt x="43798" y="29411"/>
                  </a:cubicBezTo>
                  <a:cubicBezTo>
                    <a:pt x="43598" y="29244"/>
                    <a:pt x="43398" y="29111"/>
                    <a:pt x="43164" y="28977"/>
                  </a:cubicBezTo>
                  <a:lnTo>
                    <a:pt x="43298" y="28677"/>
                  </a:lnTo>
                  <a:lnTo>
                    <a:pt x="45166" y="28477"/>
                  </a:lnTo>
                  <a:close/>
                  <a:moveTo>
                    <a:pt x="50369" y="28410"/>
                  </a:moveTo>
                  <a:cubicBezTo>
                    <a:pt x="50903" y="31546"/>
                    <a:pt x="51837" y="34581"/>
                    <a:pt x="51937" y="37750"/>
                  </a:cubicBezTo>
                  <a:cubicBezTo>
                    <a:pt x="52104" y="40952"/>
                    <a:pt x="52504" y="44188"/>
                    <a:pt x="53171" y="47324"/>
                  </a:cubicBezTo>
                  <a:cubicBezTo>
                    <a:pt x="53205" y="47457"/>
                    <a:pt x="53205" y="47624"/>
                    <a:pt x="53171" y="47757"/>
                  </a:cubicBezTo>
                  <a:lnTo>
                    <a:pt x="52271" y="47857"/>
                  </a:lnTo>
                  <a:cubicBezTo>
                    <a:pt x="52071" y="45789"/>
                    <a:pt x="51804" y="43855"/>
                    <a:pt x="51704" y="41920"/>
                  </a:cubicBezTo>
                  <a:cubicBezTo>
                    <a:pt x="51437" y="37550"/>
                    <a:pt x="50303" y="33314"/>
                    <a:pt x="48301" y="29444"/>
                  </a:cubicBezTo>
                  <a:cubicBezTo>
                    <a:pt x="48168" y="29144"/>
                    <a:pt x="48068" y="28844"/>
                    <a:pt x="47901" y="28410"/>
                  </a:cubicBezTo>
                  <a:close/>
                  <a:moveTo>
                    <a:pt x="92677" y="50261"/>
                  </a:moveTo>
                  <a:cubicBezTo>
                    <a:pt x="92876" y="50261"/>
                    <a:pt x="93094" y="50299"/>
                    <a:pt x="93333" y="50359"/>
                  </a:cubicBezTo>
                  <a:lnTo>
                    <a:pt x="93300" y="50359"/>
                  </a:lnTo>
                  <a:cubicBezTo>
                    <a:pt x="92951" y="50805"/>
                    <a:pt x="92805" y="50992"/>
                    <a:pt x="92561" y="50992"/>
                  </a:cubicBezTo>
                  <a:cubicBezTo>
                    <a:pt x="92385" y="50992"/>
                    <a:pt x="92157" y="50894"/>
                    <a:pt x="91766" y="50726"/>
                  </a:cubicBezTo>
                  <a:cubicBezTo>
                    <a:pt x="92022" y="50384"/>
                    <a:pt x="92320" y="50261"/>
                    <a:pt x="92677" y="50261"/>
                  </a:cubicBezTo>
                  <a:close/>
                  <a:moveTo>
                    <a:pt x="88863" y="50459"/>
                  </a:moveTo>
                  <a:cubicBezTo>
                    <a:pt x="88863" y="51482"/>
                    <a:pt x="88581" y="51853"/>
                    <a:pt x="87788" y="51853"/>
                  </a:cubicBezTo>
                  <a:cubicBezTo>
                    <a:pt x="87599" y="51853"/>
                    <a:pt x="87380" y="51832"/>
                    <a:pt x="87129" y="51794"/>
                  </a:cubicBezTo>
                  <a:cubicBezTo>
                    <a:pt x="87329" y="50893"/>
                    <a:pt x="88130" y="50860"/>
                    <a:pt x="88863" y="50459"/>
                  </a:cubicBezTo>
                  <a:close/>
                  <a:moveTo>
                    <a:pt x="65247" y="44088"/>
                  </a:moveTo>
                  <a:cubicBezTo>
                    <a:pt x="65847" y="44655"/>
                    <a:pt x="66447" y="45156"/>
                    <a:pt x="66948" y="45756"/>
                  </a:cubicBezTo>
                  <a:cubicBezTo>
                    <a:pt x="67682" y="46590"/>
                    <a:pt x="67615" y="47491"/>
                    <a:pt x="66648" y="47991"/>
                  </a:cubicBezTo>
                  <a:cubicBezTo>
                    <a:pt x="64837" y="48945"/>
                    <a:pt x="63092" y="50160"/>
                    <a:pt x="60867" y="50160"/>
                  </a:cubicBezTo>
                  <a:cubicBezTo>
                    <a:pt x="60837" y="50160"/>
                    <a:pt x="60807" y="50160"/>
                    <a:pt x="60777" y="50159"/>
                  </a:cubicBezTo>
                  <a:cubicBezTo>
                    <a:pt x="59909" y="50159"/>
                    <a:pt x="59009" y="50192"/>
                    <a:pt x="58142" y="50359"/>
                  </a:cubicBezTo>
                  <a:cubicBezTo>
                    <a:pt x="57408" y="50459"/>
                    <a:pt x="56707" y="50659"/>
                    <a:pt x="56007" y="50926"/>
                  </a:cubicBezTo>
                  <a:cubicBezTo>
                    <a:pt x="55306" y="51160"/>
                    <a:pt x="54639" y="51527"/>
                    <a:pt x="53972" y="51794"/>
                  </a:cubicBezTo>
                  <a:cubicBezTo>
                    <a:pt x="53508" y="51979"/>
                    <a:pt x="53022" y="52070"/>
                    <a:pt x="52539" y="52070"/>
                  </a:cubicBezTo>
                  <a:cubicBezTo>
                    <a:pt x="51807" y="52070"/>
                    <a:pt x="51079" y="51862"/>
                    <a:pt x="50436" y="51460"/>
                  </a:cubicBezTo>
                  <a:cubicBezTo>
                    <a:pt x="50203" y="51327"/>
                    <a:pt x="49969" y="51227"/>
                    <a:pt x="49769" y="51093"/>
                  </a:cubicBezTo>
                  <a:cubicBezTo>
                    <a:pt x="48778" y="50454"/>
                    <a:pt x="47634" y="50090"/>
                    <a:pt x="46455" y="50090"/>
                  </a:cubicBezTo>
                  <a:cubicBezTo>
                    <a:pt x="46403" y="50090"/>
                    <a:pt x="46351" y="50091"/>
                    <a:pt x="46300" y="50092"/>
                  </a:cubicBezTo>
                  <a:cubicBezTo>
                    <a:pt x="46117" y="50101"/>
                    <a:pt x="45930" y="50116"/>
                    <a:pt x="45746" y="50116"/>
                  </a:cubicBezTo>
                  <a:cubicBezTo>
                    <a:pt x="45259" y="50116"/>
                    <a:pt x="44798" y="50016"/>
                    <a:pt x="44532" y="49459"/>
                  </a:cubicBezTo>
                  <a:cubicBezTo>
                    <a:pt x="44132" y="48725"/>
                    <a:pt x="44632" y="48091"/>
                    <a:pt x="45066" y="47557"/>
                  </a:cubicBezTo>
                  <a:cubicBezTo>
                    <a:pt x="45633" y="46790"/>
                    <a:pt x="46266" y="46090"/>
                    <a:pt x="46934" y="45289"/>
                  </a:cubicBezTo>
                  <a:cubicBezTo>
                    <a:pt x="47067" y="45456"/>
                    <a:pt x="47100" y="45456"/>
                    <a:pt x="47134" y="45556"/>
                  </a:cubicBezTo>
                  <a:cubicBezTo>
                    <a:pt x="47501" y="47557"/>
                    <a:pt x="48068" y="48158"/>
                    <a:pt x="50102" y="48458"/>
                  </a:cubicBezTo>
                  <a:cubicBezTo>
                    <a:pt x="50453" y="48508"/>
                    <a:pt x="50803" y="48533"/>
                    <a:pt x="51153" y="48533"/>
                  </a:cubicBezTo>
                  <a:cubicBezTo>
                    <a:pt x="51503" y="48533"/>
                    <a:pt x="51854" y="48508"/>
                    <a:pt x="52204" y="48458"/>
                  </a:cubicBezTo>
                  <a:cubicBezTo>
                    <a:pt x="54339" y="48091"/>
                    <a:pt x="56540" y="47857"/>
                    <a:pt x="58709" y="47824"/>
                  </a:cubicBezTo>
                  <a:cubicBezTo>
                    <a:pt x="59676" y="47757"/>
                    <a:pt x="60610" y="47591"/>
                    <a:pt x="61544" y="47257"/>
                  </a:cubicBezTo>
                  <a:cubicBezTo>
                    <a:pt x="63178" y="46690"/>
                    <a:pt x="64713" y="45956"/>
                    <a:pt x="65247" y="44088"/>
                  </a:cubicBezTo>
                  <a:close/>
                  <a:moveTo>
                    <a:pt x="96402" y="56297"/>
                  </a:moveTo>
                  <a:lnTo>
                    <a:pt x="98370" y="56430"/>
                  </a:lnTo>
                  <a:cubicBezTo>
                    <a:pt x="97770" y="56997"/>
                    <a:pt x="97336" y="57398"/>
                    <a:pt x="96903" y="57831"/>
                  </a:cubicBezTo>
                  <a:cubicBezTo>
                    <a:pt x="96469" y="58298"/>
                    <a:pt x="96069" y="58765"/>
                    <a:pt x="95668" y="59232"/>
                  </a:cubicBezTo>
                  <a:lnTo>
                    <a:pt x="95502" y="59166"/>
                  </a:lnTo>
                  <a:lnTo>
                    <a:pt x="96402" y="56297"/>
                  </a:lnTo>
                  <a:close/>
                  <a:moveTo>
                    <a:pt x="92166" y="56764"/>
                  </a:moveTo>
                  <a:lnTo>
                    <a:pt x="91832" y="59933"/>
                  </a:lnTo>
                  <a:lnTo>
                    <a:pt x="91665" y="59933"/>
                  </a:lnTo>
                  <a:lnTo>
                    <a:pt x="91132" y="57064"/>
                  </a:lnTo>
                  <a:lnTo>
                    <a:pt x="92166" y="56764"/>
                  </a:lnTo>
                  <a:close/>
                  <a:moveTo>
                    <a:pt x="88964" y="57998"/>
                  </a:moveTo>
                  <a:lnTo>
                    <a:pt x="89998" y="60400"/>
                  </a:lnTo>
                  <a:lnTo>
                    <a:pt x="89831" y="60500"/>
                  </a:lnTo>
                  <a:lnTo>
                    <a:pt x="87496" y="58899"/>
                  </a:lnTo>
                  <a:lnTo>
                    <a:pt x="88964" y="57998"/>
                  </a:lnTo>
                  <a:close/>
                  <a:moveTo>
                    <a:pt x="91032" y="50326"/>
                  </a:moveTo>
                  <a:cubicBezTo>
                    <a:pt x="91132" y="51193"/>
                    <a:pt x="91632" y="51493"/>
                    <a:pt x="92399" y="51493"/>
                  </a:cubicBezTo>
                  <a:cubicBezTo>
                    <a:pt x="92456" y="51502"/>
                    <a:pt x="92513" y="51505"/>
                    <a:pt x="92569" y="51505"/>
                  </a:cubicBezTo>
                  <a:cubicBezTo>
                    <a:pt x="93204" y="51505"/>
                    <a:pt x="93772" y="51003"/>
                    <a:pt x="93834" y="50359"/>
                  </a:cubicBezTo>
                  <a:cubicBezTo>
                    <a:pt x="95668" y="50426"/>
                    <a:pt x="97436" y="50993"/>
                    <a:pt x="98971" y="52027"/>
                  </a:cubicBezTo>
                  <a:cubicBezTo>
                    <a:pt x="99705" y="52494"/>
                    <a:pt x="100372" y="53095"/>
                    <a:pt x="101005" y="53728"/>
                  </a:cubicBezTo>
                  <a:cubicBezTo>
                    <a:pt x="102086" y="54562"/>
                    <a:pt x="101423" y="56196"/>
                    <a:pt x="100181" y="56196"/>
                  </a:cubicBezTo>
                  <a:cubicBezTo>
                    <a:pt x="100081" y="56196"/>
                    <a:pt x="99978" y="56186"/>
                    <a:pt x="99871" y="56163"/>
                  </a:cubicBezTo>
                  <a:cubicBezTo>
                    <a:pt x="98504" y="56030"/>
                    <a:pt x="97103" y="55796"/>
                    <a:pt x="95702" y="55630"/>
                  </a:cubicBezTo>
                  <a:cubicBezTo>
                    <a:pt x="95516" y="55588"/>
                    <a:pt x="95331" y="55560"/>
                    <a:pt x="95153" y="55560"/>
                  </a:cubicBezTo>
                  <a:cubicBezTo>
                    <a:pt x="95043" y="55560"/>
                    <a:pt x="94936" y="55571"/>
                    <a:pt x="94834" y="55596"/>
                  </a:cubicBezTo>
                  <a:cubicBezTo>
                    <a:pt x="92733" y="56130"/>
                    <a:pt x="90531" y="56430"/>
                    <a:pt x="88663" y="57664"/>
                  </a:cubicBezTo>
                  <a:cubicBezTo>
                    <a:pt x="87296" y="58565"/>
                    <a:pt x="85928" y="59466"/>
                    <a:pt x="84560" y="60366"/>
                  </a:cubicBezTo>
                  <a:cubicBezTo>
                    <a:pt x="83993" y="60733"/>
                    <a:pt x="83360" y="61067"/>
                    <a:pt x="82726" y="61367"/>
                  </a:cubicBezTo>
                  <a:cubicBezTo>
                    <a:pt x="82546" y="61437"/>
                    <a:pt x="82358" y="61471"/>
                    <a:pt x="82170" y="61471"/>
                  </a:cubicBezTo>
                  <a:cubicBezTo>
                    <a:pt x="81730" y="61471"/>
                    <a:pt x="81295" y="61284"/>
                    <a:pt x="80991" y="60933"/>
                  </a:cubicBezTo>
                  <a:cubicBezTo>
                    <a:pt x="80558" y="60500"/>
                    <a:pt x="80457" y="59833"/>
                    <a:pt x="80724" y="59266"/>
                  </a:cubicBezTo>
                  <a:cubicBezTo>
                    <a:pt x="80891" y="58799"/>
                    <a:pt x="81091" y="58365"/>
                    <a:pt x="81325" y="57965"/>
                  </a:cubicBezTo>
                  <a:cubicBezTo>
                    <a:pt x="82692" y="55730"/>
                    <a:pt x="84427" y="53762"/>
                    <a:pt x="86462" y="52127"/>
                  </a:cubicBezTo>
                  <a:cubicBezTo>
                    <a:pt x="86933" y="52333"/>
                    <a:pt x="87352" y="52435"/>
                    <a:pt x="87723" y="52435"/>
                  </a:cubicBezTo>
                  <a:cubicBezTo>
                    <a:pt x="88614" y="52435"/>
                    <a:pt x="89230" y="51847"/>
                    <a:pt x="89631" y="50693"/>
                  </a:cubicBezTo>
                  <a:lnTo>
                    <a:pt x="91032" y="50326"/>
                  </a:lnTo>
                  <a:close/>
                  <a:moveTo>
                    <a:pt x="96002" y="56197"/>
                  </a:moveTo>
                  <a:cubicBezTo>
                    <a:pt x="95802" y="56864"/>
                    <a:pt x="95535" y="57464"/>
                    <a:pt x="95435" y="58065"/>
                  </a:cubicBezTo>
                  <a:cubicBezTo>
                    <a:pt x="95235" y="58832"/>
                    <a:pt x="95135" y="59633"/>
                    <a:pt x="95068" y="60466"/>
                  </a:cubicBezTo>
                  <a:cubicBezTo>
                    <a:pt x="95035" y="61200"/>
                    <a:pt x="94834" y="61934"/>
                    <a:pt x="94501" y="62601"/>
                  </a:cubicBezTo>
                  <a:lnTo>
                    <a:pt x="94467" y="62601"/>
                  </a:lnTo>
                  <a:cubicBezTo>
                    <a:pt x="93867" y="60266"/>
                    <a:pt x="94501" y="58232"/>
                    <a:pt x="95101" y="56197"/>
                  </a:cubicBezTo>
                  <a:close/>
                  <a:moveTo>
                    <a:pt x="86795" y="59299"/>
                  </a:moveTo>
                  <a:cubicBezTo>
                    <a:pt x="88997" y="60100"/>
                    <a:pt x="90698" y="61667"/>
                    <a:pt x="91032" y="63435"/>
                  </a:cubicBezTo>
                  <a:cubicBezTo>
                    <a:pt x="89481" y="61651"/>
                    <a:pt x="87571" y="61175"/>
                    <a:pt x="85392" y="61175"/>
                  </a:cubicBezTo>
                  <a:cubicBezTo>
                    <a:pt x="85087" y="61175"/>
                    <a:pt x="84776" y="61184"/>
                    <a:pt x="84460" y="61200"/>
                  </a:cubicBezTo>
                  <a:cubicBezTo>
                    <a:pt x="85161" y="60466"/>
                    <a:pt x="85928" y="59833"/>
                    <a:pt x="86795" y="59299"/>
                  </a:cubicBezTo>
                  <a:close/>
                  <a:moveTo>
                    <a:pt x="94334" y="56197"/>
                  </a:moveTo>
                  <a:cubicBezTo>
                    <a:pt x="94334" y="56364"/>
                    <a:pt x="94401" y="56497"/>
                    <a:pt x="94367" y="56630"/>
                  </a:cubicBezTo>
                  <a:cubicBezTo>
                    <a:pt x="93800" y="58498"/>
                    <a:pt x="93900" y="60400"/>
                    <a:pt x="93967" y="62334"/>
                  </a:cubicBezTo>
                  <a:cubicBezTo>
                    <a:pt x="94000" y="63135"/>
                    <a:pt x="94000" y="63135"/>
                    <a:pt x="93033" y="63469"/>
                  </a:cubicBezTo>
                  <a:cubicBezTo>
                    <a:pt x="92066" y="61200"/>
                    <a:pt x="92399" y="58965"/>
                    <a:pt x="92766" y="56630"/>
                  </a:cubicBezTo>
                  <a:lnTo>
                    <a:pt x="94334" y="56197"/>
                  </a:lnTo>
                  <a:close/>
                  <a:moveTo>
                    <a:pt x="89864" y="63035"/>
                  </a:moveTo>
                  <a:lnTo>
                    <a:pt x="90465" y="63469"/>
                  </a:lnTo>
                  <a:lnTo>
                    <a:pt x="90365" y="63635"/>
                  </a:lnTo>
                  <a:lnTo>
                    <a:pt x="89764" y="63202"/>
                  </a:lnTo>
                  <a:lnTo>
                    <a:pt x="89864" y="63035"/>
                  </a:lnTo>
                  <a:close/>
                  <a:moveTo>
                    <a:pt x="90498" y="57231"/>
                  </a:moveTo>
                  <a:lnTo>
                    <a:pt x="92499" y="63635"/>
                  </a:lnTo>
                  <a:cubicBezTo>
                    <a:pt x="92384" y="63700"/>
                    <a:pt x="92273" y="63744"/>
                    <a:pt x="92168" y="63744"/>
                  </a:cubicBezTo>
                  <a:cubicBezTo>
                    <a:pt x="91999" y="63744"/>
                    <a:pt x="91843" y="63630"/>
                    <a:pt x="91699" y="63302"/>
                  </a:cubicBezTo>
                  <a:cubicBezTo>
                    <a:pt x="91432" y="62568"/>
                    <a:pt x="91065" y="61867"/>
                    <a:pt x="90765" y="61167"/>
                  </a:cubicBezTo>
                  <a:cubicBezTo>
                    <a:pt x="90331" y="60100"/>
                    <a:pt x="89898" y="59032"/>
                    <a:pt x="89397" y="57865"/>
                  </a:cubicBezTo>
                  <a:cubicBezTo>
                    <a:pt x="89597" y="57464"/>
                    <a:pt x="90098" y="57431"/>
                    <a:pt x="90498" y="57231"/>
                  </a:cubicBezTo>
                  <a:close/>
                  <a:moveTo>
                    <a:pt x="21716" y="64169"/>
                  </a:moveTo>
                  <a:cubicBezTo>
                    <a:pt x="21588" y="64786"/>
                    <a:pt x="21365" y="65078"/>
                    <a:pt x="20935" y="65078"/>
                  </a:cubicBezTo>
                  <a:cubicBezTo>
                    <a:pt x="20690" y="65078"/>
                    <a:pt x="20379" y="64984"/>
                    <a:pt x="19981" y="64803"/>
                  </a:cubicBezTo>
                  <a:lnTo>
                    <a:pt x="20014" y="64803"/>
                  </a:lnTo>
                  <a:cubicBezTo>
                    <a:pt x="20448" y="64136"/>
                    <a:pt x="21082" y="64202"/>
                    <a:pt x="21716" y="64169"/>
                  </a:cubicBezTo>
                  <a:close/>
                  <a:moveTo>
                    <a:pt x="19214" y="65303"/>
                  </a:moveTo>
                  <a:lnTo>
                    <a:pt x="19214" y="65303"/>
                  </a:lnTo>
                  <a:cubicBezTo>
                    <a:pt x="18880" y="66004"/>
                    <a:pt x="18880" y="66004"/>
                    <a:pt x="18080" y="66004"/>
                  </a:cubicBezTo>
                  <a:cubicBezTo>
                    <a:pt x="18246" y="65437"/>
                    <a:pt x="18680" y="65370"/>
                    <a:pt x="19214" y="65303"/>
                  </a:cubicBezTo>
                  <a:close/>
                  <a:moveTo>
                    <a:pt x="95535" y="61667"/>
                  </a:moveTo>
                  <a:cubicBezTo>
                    <a:pt x="95902" y="62001"/>
                    <a:pt x="96269" y="62334"/>
                    <a:pt x="96602" y="62701"/>
                  </a:cubicBezTo>
                  <a:cubicBezTo>
                    <a:pt x="97103" y="63268"/>
                    <a:pt x="97036" y="64102"/>
                    <a:pt x="96436" y="64569"/>
                  </a:cubicBezTo>
                  <a:cubicBezTo>
                    <a:pt x="95454" y="65467"/>
                    <a:pt x="94402" y="66223"/>
                    <a:pt x="93061" y="66223"/>
                  </a:cubicBezTo>
                  <a:cubicBezTo>
                    <a:pt x="92807" y="66223"/>
                    <a:pt x="92542" y="66196"/>
                    <a:pt x="92266" y="66137"/>
                  </a:cubicBezTo>
                  <a:cubicBezTo>
                    <a:pt x="91949" y="66070"/>
                    <a:pt x="91615" y="66062"/>
                    <a:pt x="91282" y="66062"/>
                  </a:cubicBezTo>
                  <a:cubicBezTo>
                    <a:pt x="91171" y="66062"/>
                    <a:pt x="91059" y="66063"/>
                    <a:pt x="90949" y="66063"/>
                  </a:cubicBezTo>
                  <a:cubicBezTo>
                    <a:pt x="90728" y="66063"/>
                    <a:pt x="90509" y="66059"/>
                    <a:pt x="90298" y="66037"/>
                  </a:cubicBezTo>
                  <a:cubicBezTo>
                    <a:pt x="89898" y="66004"/>
                    <a:pt x="89431" y="65970"/>
                    <a:pt x="89364" y="65437"/>
                  </a:cubicBezTo>
                  <a:cubicBezTo>
                    <a:pt x="89364" y="64870"/>
                    <a:pt x="89797" y="64403"/>
                    <a:pt x="90365" y="64303"/>
                  </a:cubicBezTo>
                  <a:cubicBezTo>
                    <a:pt x="90665" y="64303"/>
                    <a:pt x="90965" y="64303"/>
                    <a:pt x="91232" y="64369"/>
                  </a:cubicBezTo>
                  <a:cubicBezTo>
                    <a:pt x="91299" y="64372"/>
                    <a:pt x="91366" y="64373"/>
                    <a:pt x="91433" y="64373"/>
                  </a:cubicBezTo>
                  <a:cubicBezTo>
                    <a:pt x="92299" y="64373"/>
                    <a:pt x="93160" y="64174"/>
                    <a:pt x="93934" y="63802"/>
                  </a:cubicBezTo>
                  <a:cubicBezTo>
                    <a:pt x="94768" y="63402"/>
                    <a:pt x="95368" y="62601"/>
                    <a:pt x="95535" y="61667"/>
                  </a:cubicBezTo>
                  <a:close/>
                  <a:moveTo>
                    <a:pt x="15378" y="68139"/>
                  </a:moveTo>
                  <a:lnTo>
                    <a:pt x="15444" y="68372"/>
                  </a:lnTo>
                  <a:lnTo>
                    <a:pt x="14644" y="68572"/>
                  </a:lnTo>
                  <a:lnTo>
                    <a:pt x="14577" y="68305"/>
                  </a:lnTo>
                  <a:lnTo>
                    <a:pt x="15378" y="68139"/>
                  </a:lnTo>
                  <a:close/>
                  <a:moveTo>
                    <a:pt x="63178" y="50459"/>
                  </a:moveTo>
                  <a:lnTo>
                    <a:pt x="63178" y="50459"/>
                  </a:lnTo>
                  <a:cubicBezTo>
                    <a:pt x="63145" y="54029"/>
                    <a:pt x="64713" y="56964"/>
                    <a:pt x="66548" y="59766"/>
                  </a:cubicBezTo>
                  <a:cubicBezTo>
                    <a:pt x="66981" y="60466"/>
                    <a:pt x="67381" y="61167"/>
                    <a:pt x="67682" y="61934"/>
                  </a:cubicBezTo>
                  <a:cubicBezTo>
                    <a:pt x="68482" y="63969"/>
                    <a:pt x="67748" y="65804"/>
                    <a:pt x="65814" y="66804"/>
                  </a:cubicBezTo>
                  <a:cubicBezTo>
                    <a:pt x="64579" y="67438"/>
                    <a:pt x="63245" y="67805"/>
                    <a:pt x="61878" y="67872"/>
                  </a:cubicBezTo>
                  <a:cubicBezTo>
                    <a:pt x="59743" y="67938"/>
                    <a:pt x="57675" y="68539"/>
                    <a:pt x="55873" y="69673"/>
                  </a:cubicBezTo>
                  <a:cubicBezTo>
                    <a:pt x="54614" y="70455"/>
                    <a:pt x="53312" y="70790"/>
                    <a:pt x="51972" y="70790"/>
                  </a:cubicBezTo>
                  <a:cubicBezTo>
                    <a:pt x="50969" y="70790"/>
                    <a:pt x="49944" y="70602"/>
                    <a:pt x="48902" y="70273"/>
                  </a:cubicBezTo>
                  <a:cubicBezTo>
                    <a:pt x="48134" y="70007"/>
                    <a:pt x="47300" y="69773"/>
                    <a:pt x="46467" y="69606"/>
                  </a:cubicBezTo>
                  <a:cubicBezTo>
                    <a:pt x="46044" y="69529"/>
                    <a:pt x="45616" y="69492"/>
                    <a:pt x="45189" y="69492"/>
                  </a:cubicBezTo>
                  <a:cubicBezTo>
                    <a:pt x="44504" y="69492"/>
                    <a:pt x="43821" y="69588"/>
                    <a:pt x="43164" y="69773"/>
                  </a:cubicBezTo>
                  <a:cubicBezTo>
                    <a:pt x="42564" y="69907"/>
                    <a:pt x="41997" y="70040"/>
                    <a:pt x="41396" y="70140"/>
                  </a:cubicBezTo>
                  <a:cubicBezTo>
                    <a:pt x="41243" y="70160"/>
                    <a:pt x="41096" y="70169"/>
                    <a:pt x="40957" y="70169"/>
                  </a:cubicBezTo>
                  <a:cubicBezTo>
                    <a:pt x="39676" y="70169"/>
                    <a:pt x="39024" y="69349"/>
                    <a:pt x="39295" y="67905"/>
                  </a:cubicBezTo>
                  <a:cubicBezTo>
                    <a:pt x="39495" y="66904"/>
                    <a:pt x="39795" y="65904"/>
                    <a:pt x="40229" y="64970"/>
                  </a:cubicBezTo>
                  <a:cubicBezTo>
                    <a:pt x="40896" y="63435"/>
                    <a:pt x="41663" y="61968"/>
                    <a:pt x="42430" y="60466"/>
                  </a:cubicBezTo>
                  <a:cubicBezTo>
                    <a:pt x="43765" y="57965"/>
                    <a:pt x="44899" y="55396"/>
                    <a:pt x="45499" y="52628"/>
                  </a:cubicBezTo>
                  <a:cubicBezTo>
                    <a:pt x="45633" y="51994"/>
                    <a:pt x="45733" y="51327"/>
                    <a:pt x="45866" y="50659"/>
                  </a:cubicBezTo>
                  <a:lnTo>
                    <a:pt x="46867" y="50659"/>
                  </a:lnTo>
                  <a:lnTo>
                    <a:pt x="47034" y="51794"/>
                  </a:lnTo>
                  <a:lnTo>
                    <a:pt x="47334" y="50826"/>
                  </a:lnTo>
                  <a:cubicBezTo>
                    <a:pt x="48335" y="50860"/>
                    <a:pt x="48435" y="50926"/>
                    <a:pt x="50569" y="52227"/>
                  </a:cubicBezTo>
                  <a:cubicBezTo>
                    <a:pt x="50469" y="52894"/>
                    <a:pt x="50369" y="53562"/>
                    <a:pt x="50203" y="54195"/>
                  </a:cubicBezTo>
                  <a:cubicBezTo>
                    <a:pt x="49435" y="56597"/>
                    <a:pt x="48601" y="58999"/>
                    <a:pt x="47834" y="61400"/>
                  </a:cubicBezTo>
                  <a:cubicBezTo>
                    <a:pt x="47767" y="61567"/>
                    <a:pt x="47734" y="61734"/>
                    <a:pt x="47767" y="61934"/>
                  </a:cubicBezTo>
                  <a:cubicBezTo>
                    <a:pt x="49168" y="58899"/>
                    <a:pt x="50569" y="55830"/>
                    <a:pt x="51036" y="52394"/>
                  </a:cubicBezTo>
                  <a:cubicBezTo>
                    <a:pt x="51513" y="52534"/>
                    <a:pt x="51974" y="52596"/>
                    <a:pt x="52422" y="52596"/>
                  </a:cubicBezTo>
                  <a:cubicBezTo>
                    <a:pt x="53573" y="52596"/>
                    <a:pt x="54640" y="52188"/>
                    <a:pt x="55673" y="51660"/>
                  </a:cubicBezTo>
                  <a:cubicBezTo>
                    <a:pt x="56788" y="51103"/>
                    <a:pt x="58030" y="50799"/>
                    <a:pt x="59281" y="50799"/>
                  </a:cubicBezTo>
                  <a:cubicBezTo>
                    <a:pt x="59601" y="50799"/>
                    <a:pt x="59923" y="50819"/>
                    <a:pt x="60243" y="50860"/>
                  </a:cubicBezTo>
                  <a:cubicBezTo>
                    <a:pt x="60443" y="52794"/>
                    <a:pt x="60376" y="54729"/>
                    <a:pt x="61210" y="56664"/>
                  </a:cubicBezTo>
                  <a:lnTo>
                    <a:pt x="60643" y="50826"/>
                  </a:lnTo>
                  <a:lnTo>
                    <a:pt x="61677" y="50693"/>
                  </a:lnTo>
                  <a:cubicBezTo>
                    <a:pt x="61844" y="53195"/>
                    <a:pt x="61911" y="55596"/>
                    <a:pt x="62912" y="57898"/>
                  </a:cubicBezTo>
                  <a:lnTo>
                    <a:pt x="62144" y="50659"/>
                  </a:lnTo>
                  <a:lnTo>
                    <a:pt x="63178" y="50459"/>
                  </a:lnTo>
                  <a:close/>
                  <a:moveTo>
                    <a:pt x="22764" y="64596"/>
                  </a:moveTo>
                  <a:cubicBezTo>
                    <a:pt x="24066" y="64596"/>
                    <a:pt x="25328" y="65026"/>
                    <a:pt x="26386" y="65804"/>
                  </a:cubicBezTo>
                  <a:cubicBezTo>
                    <a:pt x="28454" y="67238"/>
                    <a:pt x="30355" y="68939"/>
                    <a:pt x="31990" y="70874"/>
                  </a:cubicBezTo>
                  <a:cubicBezTo>
                    <a:pt x="32356" y="71274"/>
                    <a:pt x="32657" y="71741"/>
                    <a:pt x="32890" y="72275"/>
                  </a:cubicBezTo>
                  <a:cubicBezTo>
                    <a:pt x="33324" y="73409"/>
                    <a:pt x="32790" y="74276"/>
                    <a:pt x="31556" y="74410"/>
                  </a:cubicBezTo>
                  <a:cubicBezTo>
                    <a:pt x="31312" y="74422"/>
                    <a:pt x="31068" y="74430"/>
                    <a:pt x="30823" y="74430"/>
                  </a:cubicBezTo>
                  <a:cubicBezTo>
                    <a:pt x="30400" y="74430"/>
                    <a:pt x="29977" y="74407"/>
                    <a:pt x="29554" y="74343"/>
                  </a:cubicBezTo>
                  <a:cubicBezTo>
                    <a:pt x="26719" y="74009"/>
                    <a:pt x="23917" y="73576"/>
                    <a:pt x="21082" y="73376"/>
                  </a:cubicBezTo>
                  <a:cubicBezTo>
                    <a:pt x="20879" y="73364"/>
                    <a:pt x="20677" y="73358"/>
                    <a:pt x="20477" y="73358"/>
                  </a:cubicBezTo>
                  <a:cubicBezTo>
                    <a:pt x="18432" y="73358"/>
                    <a:pt x="16494" y="73960"/>
                    <a:pt x="14610" y="74810"/>
                  </a:cubicBezTo>
                  <a:cubicBezTo>
                    <a:pt x="13943" y="75077"/>
                    <a:pt x="13243" y="75344"/>
                    <a:pt x="12542" y="75577"/>
                  </a:cubicBezTo>
                  <a:cubicBezTo>
                    <a:pt x="12242" y="75644"/>
                    <a:pt x="11942" y="75677"/>
                    <a:pt x="11642" y="75711"/>
                  </a:cubicBezTo>
                  <a:cubicBezTo>
                    <a:pt x="11567" y="75714"/>
                    <a:pt x="11495" y="75715"/>
                    <a:pt x="11426" y="75715"/>
                  </a:cubicBezTo>
                  <a:cubicBezTo>
                    <a:pt x="10032" y="75715"/>
                    <a:pt x="9632" y="75074"/>
                    <a:pt x="10141" y="73676"/>
                  </a:cubicBezTo>
                  <a:cubicBezTo>
                    <a:pt x="10841" y="71674"/>
                    <a:pt x="12275" y="70240"/>
                    <a:pt x="13910" y="68872"/>
                  </a:cubicBezTo>
                  <a:cubicBezTo>
                    <a:pt x="14224" y="68987"/>
                    <a:pt x="14525" y="69058"/>
                    <a:pt x="14807" y="69058"/>
                  </a:cubicBezTo>
                  <a:cubicBezTo>
                    <a:pt x="15184" y="69058"/>
                    <a:pt x="15525" y="68930"/>
                    <a:pt x="15811" y="68606"/>
                  </a:cubicBezTo>
                  <a:cubicBezTo>
                    <a:pt x="16011" y="68372"/>
                    <a:pt x="15978" y="67905"/>
                    <a:pt x="16011" y="67572"/>
                  </a:cubicBezTo>
                  <a:lnTo>
                    <a:pt x="15811" y="67438"/>
                  </a:lnTo>
                  <a:lnTo>
                    <a:pt x="17312" y="66237"/>
                  </a:lnTo>
                  <a:cubicBezTo>
                    <a:pt x="17797" y="66486"/>
                    <a:pt x="18154" y="66617"/>
                    <a:pt x="18462" y="66617"/>
                  </a:cubicBezTo>
                  <a:cubicBezTo>
                    <a:pt x="18938" y="66617"/>
                    <a:pt x="19301" y="66305"/>
                    <a:pt x="19848" y="65637"/>
                  </a:cubicBezTo>
                  <a:cubicBezTo>
                    <a:pt x="20381" y="65637"/>
                    <a:pt x="20882" y="65603"/>
                    <a:pt x="21415" y="65503"/>
                  </a:cubicBezTo>
                  <a:cubicBezTo>
                    <a:pt x="21816" y="65270"/>
                    <a:pt x="22183" y="64970"/>
                    <a:pt x="22483" y="64603"/>
                  </a:cubicBezTo>
                  <a:cubicBezTo>
                    <a:pt x="22577" y="64598"/>
                    <a:pt x="22671" y="64596"/>
                    <a:pt x="22764" y="64596"/>
                  </a:cubicBezTo>
                  <a:close/>
                  <a:moveTo>
                    <a:pt x="24051" y="74343"/>
                  </a:moveTo>
                  <a:lnTo>
                    <a:pt x="25085" y="74410"/>
                  </a:lnTo>
                  <a:lnTo>
                    <a:pt x="23817" y="76011"/>
                  </a:lnTo>
                  <a:lnTo>
                    <a:pt x="23684" y="75911"/>
                  </a:lnTo>
                  <a:lnTo>
                    <a:pt x="24051" y="74343"/>
                  </a:lnTo>
                  <a:close/>
                  <a:moveTo>
                    <a:pt x="26819" y="74376"/>
                  </a:moveTo>
                  <a:lnTo>
                    <a:pt x="24217" y="76878"/>
                  </a:lnTo>
                  <a:cubicBezTo>
                    <a:pt x="24851" y="75877"/>
                    <a:pt x="25151" y="74543"/>
                    <a:pt x="26819" y="74376"/>
                  </a:cubicBezTo>
                  <a:close/>
                  <a:moveTo>
                    <a:pt x="17038" y="74637"/>
                  </a:moveTo>
                  <a:cubicBezTo>
                    <a:pt x="17321" y="74637"/>
                    <a:pt x="17580" y="74735"/>
                    <a:pt x="17813" y="74910"/>
                  </a:cubicBezTo>
                  <a:cubicBezTo>
                    <a:pt x="18580" y="75477"/>
                    <a:pt x="19147" y="76344"/>
                    <a:pt x="19347" y="77278"/>
                  </a:cubicBezTo>
                  <a:cubicBezTo>
                    <a:pt x="19481" y="77879"/>
                    <a:pt x="19547" y="78513"/>
                    <a:pt x="19581" y="79113"/>
                  </a:cubicBezTo>
                  <a:lnTo>
                    <a:pt x="19314" y="79180"/>
                  </a:lnTo>
                  <a:cubicBezTo>
                    <a:pt x="18613" y="77245"/>
                    <a:pt x="17779" y="75444"/>
                    <a:pt x="15077" y="75410"/>
                  </a:cubicBezTo>
                  <a:cubicBezTo>
                    <a:pt x="15611" y="75010"/>
                    <a:pt x="16245" y="74743"/>
                    <a:pt x="16912" y="74643"/>
                  </a:cubicBezTo>
                  <a:cubicBezTo>
                    <a:pt x="16954" y="74639"/>
                    <a:pt x="16996" y="74637"/>
                    <a:pt x="17038" y="74637"/>
                  </a:cubicBezTo>
                  <a:close/>
                  <a:moveTo>
                    <a:pt x="20348" y="73943"/>
                  </a:moveTo>
                  <a:cubicBezTo>
                    <a:pt x="20648" y="76011"/>
                    <a:pt x="20782" y="77912"/>
                    <a:pt x="20148" y="79847"/>
                  </a:cubicBezTo>
                  <a:cubicBezTo>
                    <a:pt x="20014" y="77812"/>
                    <a:pt x="19814" y="75844"/>
                    <a:pt x="17980" y="74510"/>
                  </a:cubicBezTo>
                  <a:lnTo>
                    <a:pt x="18080" y="74243"/>
                  </a:lnTo>
                  <a:lnTo>
                    <a:pt x="20348" y="73943"/>
                  </a:lnTo>
                  <a:close/>
                  <a:moveTo>
                    <a:pt x="22683" y="74143"/>
                  </a:moveTo>
                  <a:lnTo>
                    <a:pt x="23717" y="74243"/>
                  </a:lnTo>
                  <a:lnTo>
                    <a:pt x="22049" y="80147"/>
                  </a:lnTo>
                  <a:lnTo>
                    <a:pt x="21849" y="80081"/>
                  </a:lnTo>
                  <a:lnTo>
                    <a:pt x="22683" y="74143"/>
                  </a:lnTo>
                  <a:close/>
                  <a:moveTo>
                    <a:pt x="28495" y="74703"/>
                  </a:moveTo>
                  <a:cubicBezTo>
                    <a:pt x="28549" y="74703"/>
                    <a:pt x="28602" y="74705"/>
                    <a:pt x="28654" y="74710"/>
                  </a:cubicBezTo>
                  <a:cubicBezTo>
                    <a:pt x="28387" y="74877"/>
                    <a:pt x="28087" y="75044"/>
                    <a:pt x="27820" y="75177"/>
                  </a:cubicBezTo>
                  <a:cubicBezTo>
                    <a:pt x="26252" y="75844"/>
                    <a:pt x="25018" y="77078"/>
                    <a:pt x="24317" y="78579"/>
                  </a:cubicBezTo>
                  <a:cubicBezTo>
                    <a:pt x="23950" y="79347"/>
                    <a:pt x="23350" y="79814"/>
                    <a:pt x="22383" y="80347"/>
                  </a:cubicBezTo>
                  <a:lnTo>
                    <a:pt x="22383" y="80314"/>
                  </a:lnTo>
                  <a:cubicBezTo>
                    <a:pt x="23872" y="77336"/>
                    <a:pt x="26712" y="74703"/>
                    <a:pt x="28495" y="74703"/>
                  </a:cubicBezTo>
                  <a:close/>
                  <a:moveTo>
                    <a:pt x="20982" y="73976"/>
                  </a:moveTo>
                  <a:lnTo>
                    <a:pt x="22049" y="74043"/>
                  </a:lnTo>
                  <a:cubicBezTo>
                    <a:pt x="22016" y="76244"/>
                    <a:pt x="21615" y="78279"/>
                    <a:pt x="21315" y="80347"/>
                  </a:cubicBezTo>
                  <a:lnTo>
                    <a:pt x="21082" y="80414"/>
                  </a:lnTo>
                  <a:cubicBezTo>
                    <a:pt x="20948" y="80247"/>
                    <a:pt x="20748" y="80081"/>
                    <a:pt x="20748" y="79914"/>
                  </a:cubicBezTo>
                  <a:cubicBezTo>
                    <a:pt x="20748" y="79447"/>
                    <a:pt x="20815" y="79013"/>
                    <a:pt x="20882" y="78579"/>
                  </a:cubicBezTo>
                  <a:cubicBezTo>
                    <a:pt x="21148" y="77312"/>
                    <a:pt x="21182" y="76011"/>
                    <a:pt x="20982" y="74710"/>
                  </a:cubicBezTo>
                  <a:cubicBezTo>
                    <a:pt x="20982" y="74476"/>
                    <a:pt x="20982" y="74210"/>
                    <a:pt x="20982" y="73976"/>
                  </a:cubicBezTo>
                  <a:close/>
                  <a:moveTo>
                    <a:pt x="18380" y="78513"/>
                  </a:moveTo>
                  <a:cubicBezTo>
                    <a:pt x="18713" y="79814"/>
                    <a:pt x="19781" y="80781"/>
                    <a:pt x="21082" y="81081"/>
                  </a:cubicBezTo>
                  <a:cubicBezTo>
                    <a:pt x="21290" y="81133"/>
                    <a:pt x="21488" y="81157"/>
                    <a:pt x="21676" y="81157"/>
                  </a:cubicBezTo>
                  <a:cubicBezTo>
                    <a:pt x="22815" y="81157"/>
                    <a:pt x="23616" y="80286"/>
                    <a:pt x="24417" y="79513"/>
                  </a:cubicBezTo>
                  <a:lnTo>
                    <a:pt x="24417" y="79513"/>
                  </a:lnTo>
                  <a:cubicBezTo>
                    <a:pt x="24918" y="80114"/>
                    <a:pt x="24684" y="80548"/>
                    <a:pt x="24351" y="80981"/>
                  </a:cubicBezTo>
                  <a:cubicBezTo>
                    <a:pt x="23884" y="81515"/>
                    <a:pt x="23250" y="81882"/>
                    <a:pt x="22516" y="81915"/>
                  </a:cubicBezTo>
                  <a:cubicBezTo>
                    <a:pt x="22241" y="81953"/>
                    <a:pt x="21966" y="81971"/>
                    <a:pt x="21691" y="81971"/>
                  </a:cubicBezTo>
                  <a:cubicBezTo>
                    <a:pt x="20265" y="81971"/>
                    <a:pt x="18865" y="81471"/>
                    <a:pt x="17746" y="80548"/>
                  </a:cubicBezTo>
                  <a:cubicBezTo>
                    <a:pt x="16845" y="79780"/>
                    <a:pt x="17046" y="79013"/>
                    <a:pt x="18380" y="78513"/>
                  </a:cubicBezTo>
                  <a:close/>
                  <a:moveTo>
                    <a:pt x="17646" y="81315"/>
                  </a:moveTo>
                  <a:cubicBezTo>
                    <a:pt x="19080" y="82015"/>
                    <a:pt x="19214" y="82582"/>
                    <a:pt x="18380" y="83983"/>
                  </a:cubicBezTo>
                  <a:cubicBezTo>
                    <a:pt x="17779" y="84951"/>
                    <a:pt x="17246" y="85985"/>
                    <a:pt x="16779" y="87019"/>
                  </a:cubicBezTo>
                  <a:cubicBezTo>
                    <a:pt x="16579" y="87519"/>
                    <a:pt x="16512" y="88053"/>
                    <a:pt x="16612" y="88553"/>
                  </a:cubicBezTo>
                  <a:lnTo>
                    <a:pt x="16912" y="87953"/>
                  </a:lnTo>
                  <a:cubicBezTo>
                    <a:pt x="17446" y="86919"/>
                    <a:pt x="17913" y="85851"/>
                    <a:pt x="18480" y="84884"/>
                  </a:cubicBezTo>
                  <a:cubicBezTo>
                    <a:pt x="19014" y="84117"/>
                    <a:pt x="19314" y="83183"/>
                    <a:pt x="19347" y="82249"/>
                  </a:cubicBezTo>
                  <a:lnTo>
                    <a:pt x="22816" y="82616"/>
                  </a:lnTo>
                  <a:cubicBezTo>
                    <a:pt x="23150" y="83950"/>
                    <a:pt x="23150" y="85451"/>
                    <a:pt x="24051" y="86719"/>
                  </a:cubicBezTo>
                  <a:cubicBezTo>
                    <a:pt x="23950" y="86118"/>
                    <a:pt x="23817" y="85484"/>
                    <a:pt x="23717" y="84884"/>
                  </a:cubicBezTo>
                  <a:cubicBezTo>
                    <a:pt x="23617" y="84284"/>
                    <a:pt x="23517" y="83650"/>
                    <a:pt x="23383" y="83016"/>
                  </a:cubicBezTo>
                  <a:cubicBezTo>
                    <a:pt x="23283" y="82416"/>
                    <a:pt x="23517" y="82115"/>
                    <a:pt x="24117" y="82049"/>
                  </a:cubicBezTo>
                  <a:cubicBezTo>
                    <a:pt x="24651" y="83817"/>
                    <a:pt x="25452" y="85484"/>
                    <a:pt x="26486" y="87052"/>
                  </a:cubicBezTo>
                  <a:cubicBezTo>
                    <a:pt x="27053" y="87919"/>
                    <a:pt x="26752" y="88720"/>
                    <a:pt x="25718" y="88987"/>
                  </a:cubicBezTo>
                  <a:cubicBezTo>
                    <a:pt x="25328" y="89085"/>
                    <a:pt x="24919" y="89146"/>
                    <a:pt x="24506" y="89146"/>
                  </a:cubicBezTo>
                  <a:cubicBezTo>
                    <a:pt x="24354" y="89146"/>
                    <a:pt x="24202" y="89138"/>
                    <a:pt x="24051" y="89120"/>
                  </a:cubicBezTo>
                  <a:cubicBezTo>
                    <a:pt x="23828" y="89096"/>
                    <a:pt x="23605" y="89084"/>
                    <a:pt x="23382" y="89084"/>
                  </a:cubicBezTo>
                  <a:cubicBezTo>
                    <a:pt x="22397" y="89084"/>
                    <a:pt x="21406" y="89319"/>
                    <a:pt x="20481" y="89754"/>
                  </a:cubicBezTo>
                  <a:cubicBezTo>
                    <a:pt x="19949" y="90010"/>
                    <a:pt x="19370" y="90138"/>
                    <a:pt x="18786" y="90138"/>
                  </a:cubicBezTo>
                  <a:cubicBezTo>
                    <a:pt x="18382" y="90138"/>
                    <a:pt x="17975" y="90077"/>
                    <a:pt x="17579" y="89954"/>
                  </a:cubicBezTo>
                  <a:cubicBezTo>
                    <a:pt x="16947" y="89750"/>
                    <a:pt x="16314" y="89534"/>
                    <a:pt x="15674" y="89534"/>
                  </a:cubicBezTo>
                  <a:cubicBezTo>
                    <a:pt x="15268" y="89534"/>
                    <a:pt x="14858" y="89621"/>
                    <a:pt x="14444" y="89854"/>
                  </a:cubicBezTo>
                  <a:cubicBezTo>
                    <a:pt x="14077" y="89120"/>
                    <a:pt x="14410" y="88587"/>
                    <a:pt x="14610" y="88086"/>
                  </a:cubicBezTo>
                  <a:cubicBezTo>
                    <a:pt x="14911" y="87286"/>
                    <a:pt x="15278" y="86518"/>
                    <a:pt x="15678" y="85785"/>
                  </a:cubicBezTo>
                  <a:cubicBezTo>
                    <a:pt x="16579" y="84450"/>
                    <a:pt x="17146" y="82949"/>
                    <a:pt x="17379" y="81381"/>
                  </a:cubicBezTo>
                  <a:cubicBezTo>
                    <a:pt x="17513" y="81348"/>
                    <a:pt x="17613" y="81315"/>
                    <a:pt x="17646" y="81315"/>
                  </a:cubicBezTo>
                  <a:close/>
                  <a:moveTo>
                    <a:pt x="101956" y="104648"/>
                  </a:moveTo>
                  <a:cubicBezTo>
                    <a:pt x="103587" y="104648"/>
                    <a:pt x="105042" y="105705"/>
                    <a:pt x="105575" y="107367"/>
                  </a:cubicBezTo>
                  <a:cubicBezTo>
                    <a:pt x="106176" y="109168"/>
                    <a:pt x="105942" y="110903"/>
                    <a:pt x="104575" y="112404"/>
                  </a:cubicBezTo>
                  <a:cubicBezTo>
                    <a:pt x="104708" y="111803"/>
                    <a:pt x="104808" y="111169"/>
                    <a:pt x="104942" y="110569"/>
                  </a:cubicBezTo>
                  <a:cubicBezTo>
                    <a:pt x="104975" y="110302"/>
                    <a:pt x="105008" y="110069"/>
                    <a:pt x="105008" y="109802"/>
                  </a:cubicBezTo>
                  <a:cubicBezTo>
                    <a:pt x="105035" y="107094"/>
                    <a:pt x="103123" y="105550"/>
                    <a:pt x="101073" y="105550"/>
                  </a:cubicBezTo>
                  <a:cubicBezTo>
                    <a:pt x="100572" y="105550"/>
                    <a:pt x="100062" y="105642"/>
                    <a:pt x="99571" y="105832"/>
                  </a:cubicBezTo>
                  <a:cubicBezTo>
                    <a:pt x="99338" y="105899"/>
                    <a:pt x="99104" y="105966"/>
                    <a:pt x="98871" y="105999"/>
                  </a:cubicBezTo>
                  <a:cubicBezTo>
                    <a:pt x="99846" y="105062"/>
                    <a:pt x="100936" y="104648"/>
                    <a:pt x="101956" y="104648"/>
                  </a:cubicBezTo>
                  <a:close/>
                  <a:moveTo>
                    <a:pt x="80791" y="121744"/>
                  </a:moveTo>
                  <a:lnTo>
                    <a:pt x="80791" y="121744"/>
                  </a:lnTo>
                  <a:cubicBezTo>
                    <a:pt x="80124" y="125013"/>
                    <a:pt x="80558" y="128315"/>
                    <a:pt x="80424" y="131617"/>
                  </a:cubicBezTo>
                  <a:cubicBezTo>
                    <a:pt x="80291" y="134353"/>
                    <a:pt x="79824" y="137055"/>
                    <a:pt x="78489" y="139490"/>
                  </a:cubicBezTo>
                  <a:cubicBezTo>
                    <a:pt x="78323" y="139790"/>
                    <a:pt x="78122" y="140090"/>
                    <a:pt x="77922" y="140390"/>
                  </a:cubicBezTo>
                  <a:lnTo>
                    <a:pt x="77789" y="140290"/>
                  </a:lnTo>
                  <a:lnTo>
                    <a:pt x="77756" y="140290"/>
                  </a:lnTo>
                  <a:cubicBezTo>
                    <a:pt x="77956" y="139656"/>
                    <a:pt x="78189" y="139056"/>
                    <a:pt x="78389" y="138422"/>
                  </a:cubicBezTo>
                  <a:cubicBezTo>
                    <a:pt x="78790" y="136754"/>
                    <a:pt x="78956" y="135053"/>
                    <a:pt x="78890" y="133352"/>
                  </a:cubicBezTo>
                  <a:cubicBezTo>
                    <a:pt x="78856" y="130216"/>
                    <a:pt x="78956" y="127081"/>
                    <a:pt x="79724" y="124012"/>
                  </a:cubicBezTo>
                  <a:cubicBezTo>
                    <a:pt x="79890" y="123178"/>
                    <a:pt x="80257" y="122411"/>
                    <a:pt x="80791" y="121744"/>
                  </a:cubicBezTo>
                  <a:close/>
                  <a:moveTo>
                    <a:pt x="101829" y="103058"/>
                  </a:moveTo>
                  <a:cubicBezTo>
                    <a:pt x="104407" y="103058"/>
                    <a:pt x="106171" y="104359"/>
                    <a:pt x="106943" y="106900"/>
                  </a:cubicBezTo>
                  <a:cubicBezTo>
                    <a:pt x="107610" y="109168"/>
                    <a:pt x="106776" y="111603"/>
                    <a:pt x="104842" y="112971"/>
                  </a:cubicBezTo>
                  <a:cubicBezTo>
                    <a:pt x="104942" y="112737"/>
                    <a:pt x="105075" y="112504"/>
                    <a:pt x="105208" y="112304"/>
                  </a:cubicBezTo>
                  <a:cubicBezTo>
                    <a:pt x="106042" y="111103"/>
                    <a:pt x="106409" y="109635"/>
                    <a:pt x="106209" y="108201"/>
                  </a:cubicBezTo>
                  <a:cubicBezTo>
                    <a:pt x="106040" y="106286"/>
                    <a:pt x="104326" y="104204"/>
                    <a:pt x="101950" y="104204"/>
                  </a:cubicBezTo>
                  <a:cubicBezTo>
                    <a:pt x="101511" y="104204"/>
                    <a:pt x="101050" y="104275"/>
                    <a:pt x="100572" y="104431"/>
                  </a:cubicBezTo>
                  <a:cubicBezTo>
                    <a:pt x="99338" y="104865"/>
                    <a:pt x="98237" y="105599"/>
                    <a:pt x="97403" y="106599"/>
                  </a:cubicBezTo>
                  <a:cubicBezTo>
                    <a:pt x="96602" y="107467"/>
                    <a:pt x="95868" y="108401"/>
                    <a:pt x="95168" y="109368"/>
                  </a:cubicBezTo>
                  <a:cubicBezTo>
                    <a:pt x="93367" y="112103"/>
                    <a:pt x="90832" y="113871"/>
                    <a:pt x="87963" y="115339"/>
                  </a:cubicBezTo>
                  <a:cubicBezTo>
                    <a:pt x="86929" y="115873"/>
                    <a:pt x="85861" y="116440"/>
                    <a:pt x="84827" y="116974"/>
                  </a:cubicBezTo>
                  <a:cubicBezTo>
                    <a:pt x="81425" y="118641"/>
                    <a:pt x="79724" y="121477"/>
                    <a:pt x="79023" y="125046"/>
                  </a:cubicBezTo>
                  <a:cubicBezTo>
                    <a:pt x="78523" y="127781"/>
                    <a:pt x="78323" y="130583"/>
                    <a:pt x="78423" y="133352"/>
                  </a:cubicBezTo>
                  <a:cubicBezTo>
                    <a:pt x="78489" y="135787"/>
                    <a:pt x="78022" y="138222"/>
                    <a:pt x="77055" y="140457"/>
                  </a:cubicBezTo>
                  <a:lnTo>
                    <a:pt x="77055" y="140490"/>
                  </a:lnTo>
                  <a:cubicBezTo>
                    <a:pt x="76888" y="140090"/>
                    <a:pt x="76755" y="139890"/>
                    <a:pt x="76788" y="139757"/>
                  </a:cubicBezTo>
                  <a:cubicBezTo>
                    <a:pt x="77922" y="136888"/>
                    <a:pt x="77889" y="133886"/>
                    <a:pt x="77889" y="130884"/>
                  </a:cubicBezTo>
                  <a:cubicBezTo>
                    <a:pt x="77822" y="128182"/>
                    <a:pt x="78223" y="125546"/>
                    <a:pt x="79056" y="122978"/>
                  </a:cubicBezTo>
                  <a:cubicBezTo>
                    <a:pt x="80024" y="120009"/>
                    <a:pt x="82125" y="117507"/>
                    <a:pt x="84927" y="116006"/>
                  </a:cubicBezTo>
                  <a:cubicBezTo>
                    <a:pt x="85828" y="115539"/>
                    <a:pt x="86729" y="115006"/>
                    <a:pt x="87663" y="114505"/>
                  </a:cubicBezTo>
                  <a:cubicBezTo>
                    <a:pt x="90231" y="113138"/>
                    <a:pt x="92399" y="111169"/>
                    <a:pt x="94034" y="108768"/>
                  </a:cubicBezTo>
                  <a:cubicBezTo>
                    <a:pt x="95068" y="107267"/>
                    <a:pt x="96135" y="105799"/>
                    <a:pt x="97570" y="104665"/>
                  </a:cubicBezTo>
                  <a:cubicBezTo>
                    <a:pt x="98704" y="103697"/>
                    <a:pt x="100071" y="103164"/>
                    <a:pt x="101539" y="103064"/>
                  </a:cubicBezTo>
                  <a:cubicBezTo>
                    <a:pt x="101637" y="103060"/>
                    <a:pt x="101734" y="103058"/>
                    <a:pt x="101829" y="103058"/>
                  </a:cubicBezTo>
                  <a:close/>
                  <a:moveTo>
                    <a:pt x="84660" y="129049"/>
                  </a:moveTo>
                  <a:lnTo>
                    <a:pt x="84660" y="129049"/>
                  </a:lnTo>
                  <a:cubicBezTo>
                    <a:pt x="86662" y="133185"/>
                    <a:pt x="86462" y="137121"/>
                    <a:pt x="83693" y="140857"/>
                  </a:cubicBezTo>
                  <a:cubicBezTo>
                    <a:pt x="82692" y="142258"/>
                    <a:pt x="81458" y="143493"/>
                    <a:pt x="80057" y="144527"/>
                  </a:cubicBezTo>
                  <a:lnTo>
                    <a:pt x="79690" y="143693"/>
                  </a:lnTo>
                  <a:cubicBezTo>
                    <a:pt x="81892" y="141858"/>
                    <a:pt x="83693" y="139790"/>
                    <a:pt x="84694" y="137121"/>
                  </a:cubicBezTo>
                  <a:cubicBezTo>
                    <a:pt x="85695" y="134419"/>
                    <a:pt x="85127" y="131717"/>
                    <a:pt x="84660" y="129049"/>
                  </a:cubicBezTo>
                  <a:close/>
                  <a:moveTo>
                    <a:pt x="90549" y="119051"/>
                  </a:moveTo>
                  <a:cubicBezTo>
                    <a:pt x="90935" y="119051"/>
                    <a:pt x="91320" y="119092"/>
                    <a:pt x="91699" y="119175"/>
                  </a:cubicBezTo>
                  <a:cubicBezTo>
                    <a:pt x="92299" y="119309"/>
                    <a:pt x="92866" y="119575"/>
                    <a:pt x="93367" y="119942"/>
                  </a:cubicBezTo>
                  <a:cubicBezTo>
                    <a:pt x="94201" y="120576"/>
                    <a:pt x="94568" y="121710"/>
                    <a:pt x="94201" y="122744"/>
                  </a:cubicBezTo>
                  <a:cubicBezTo>
                    <a:pt x="93867" y="123745"/>
                    <a:pt x="93066" y="124212"/>
                    <a:pt x="91966" y="124412"/>
                  </a:cubicBezTo>
                  <a:lnTo>
                    <a:pt x="91932" y="124412"/>
                  </a:lnTo>
                  <a:cubicBezTo>
                    <a:pt x="91988" y="124245"/>
                    <a:pt x="91997" y="124171"/>
                    <a:pt x="92038" y="124171"/>
                  </a:cubicBezTo>
                  <a:cubicBezTo>
                    <a:pt x="92046" y="124171"/>
                    <a:pt x="92055" y="124173"/>
                    <a:pt x="92066" y="124179"/>
                  </a:cubicBezTo>
                  <a:cubicBezTo>
                    <a:pt x="92833" y="123712"/>
                    <a:pt x="93267" y="123078"/>
                    <a:pt x="93100" y="122144"/>
                  </a:cubicBezTo>
                  <a:cubicBezTo>
                    <a:pt x="92900" y="121210"/>
                    <a:pt x="92166" y="120843"/>
                    <a:pt x="91332" y="120610"/>
                  </a:cubicBezTo>
                  <a:cubicBezTo>
                    <a:pt x="91009" y="120520"/>
                    <a:pt x="90679" y="120476"/>
                    <a:pt x="90351" y="120476"/>
                  </a:cubicBezTo>
                  <a:cubicBezTo>
                    <a:pt x="89458" y="120476"/>
                    <a:pt x="88579" y="120800"/>
                    <a:pt x="87896" y="121410"/>
                  </a:cubicBezTo>
                  <a:cubicBezTo>
                    <a:pt x="85695" y="123278"/>
                    <a:pt x="84660" y="125546"/>
                    <a:pt x="85828" y="128649"/>
                  </a:cubicBezTo>
                  <a:cubicBezTo>
                    <a:pt x="86729" y="130917"/>
                    <a:pt x="87062" y="133385"/>
                    <a:pt x="86862" y="135820"/>
                  </a:cubicBezTo>
                  <a:cubicBezTo>
                    <a:pt x="86629" y="138556"/>
                    <a:pt x="85795" y="141057"/>
                    <a:pt x="83993" y="143159"/>
                  </a:cubicBezTo>
                  <a:cubicBezTo>
                    <a:pt x="83059" y="144326"/>
                    <a:pt x="81725" y="145060"/>
                    <a:pt x="80224" y="145260"/>
                  </a:cubicBezTo>
                  <a:cubicBezTo>
                    <a:pt x="80191" y="144760"/>
                    <a:pt x="80658" y="144693"/>
                    <a:pt x="80924" y="144493"/>
                  </a:cubicBezTo>
                  <a:cubicBezTo>
                    <a:pt x="82926" y="142825"/>
                    <a:pt x="84560" y="140757"/>
                    <a:pt x="85628" y="138389"/>
                  </a:cubicBezTo>
                  <a:cubicBezTo>
                    <a:pt x="86595" y="136221"/>
                    <a:pt x="86762" y="133819"/>
                    <a:pt x="86061" y="131551"/>
                  </a:cubicBezTo>
                  <a:cubicBezTo>
                    <a:pt x="85861" y="130783"/>
                    <a:pt x="85628" y="130050"/>
                    <a:pt x="85361" y="129316"/>
                  </a:cubicBezTo>
                  <a:cubicBezTo>
                    <a:pt x="84861" y="127848"/>
                    <a:pt x="84594" y="126314"/>
                    <a:pt x="84494" y="124746"/>
                  </a:cubicBezTo>
                  <a:cubicBezTo>
                    <a:pt x="84460" y="123912"/>
                    <a:pt x="84660" y="123111"/>
                    <a:pt x="85061" y="122411"/>
                  </a:cubicBezTo>
                  <a:cubicBezTo>
                    <a:pt x="86085" y="120392"/>
                    <a:pt x="88321" y="119051"/>
                    <a:pt x="90549" y="119051"/>
                  </a:cubicBezTo>
                  <a:close/>
                  <a:moveTo>
                    <a:pt x="42964" y="135253"/>
                  </a:moveTo>
                  <a:lnTo>
                    <a:pt x="42964" y="135253"/>
                  </a:lnTo>
                  <a:cubicBezTo>
                    <a:pt x="43865" y="135587"/>
                    <a:pt x="44599" y="135820"/>
                    <a:pt x="45299" y="136154"/>
                  </a:cubicBezTo>
                  <a:cubicBezTo>
                    <a:pt x="45533" y="136287"/>
                    <a:pt x="45733" y="136488"/>
                    <a:pt x="45833" y="136754"/>
                  </a:cubicBezTo>
                  <a:cubicBezTo>
                    <a:pt x="46433" y="138322"/>
                    <a:pt x="46934" y="139923"/>
                    <a:pt x="47567" y="141458"/>
                  </a:cubicBezTo>
                  <a:cubicBezTo>
                    <a:pt x="48034" y="142625"/>
                    <a:pt x="48701" y="143759"/>
                    <a:pt x="49302" y="144927"/>
                  </a:cubicBezTo>
                  <a:cubicBezTo>
                    <a:pt x="49402" y="145160"/>
                    <a:pt x="49569" y="145427"/>
                    <a:pt x="49836" y="145861"/>
                  </a:cubicBezTo>
                  <a:lnTo>
                    <a:pt x="48535" y="145427"/>
                  </a:lnTo>
                  <a:cubicBezTo>
                    <a:pt x="46366" y="144727"/>
                    <a:pt x="47000" y="145194"/>
                    <a:pt x="46233" y="143192"/>
                  </a:cubicBezTo>
                  <a:cubicBezTo>
                    <a:pt x="45366" y="140924"/>
                    <a:pt x="44398" y="138656"/>
                    <a:pt x="43464" y="136421"/>
                  </a:cubicBezTo>
                  <a:cubicBezTo>
                    <a:pt x="43331" y="136087"/>
                    <a:pt x="43198" y="135754"/>
                    <a:pt x="42964" y="135253"/>
                  </a:cubicBezTo>
                  <a:close/>
                  <a:moveTo>
                    <a:pt x="23217" y="89787"/>
                  </a:moveTo>
                  <a:cubicBezTo>
                    <a:pt x="23250" y="89921"/>
                    <a:pt x="23283" y="89988"/>
                    <a:pt x="23283" y="90054"/>
                  </a:cubicBezTo>
                  <a:cubicBezTo>
                    <a:pt x="23050" y="92356"/>
                    <a:pt x="23083" y="94724"/>
                    <a:pt x="23417" y="97026"/>
                  </a:cubicBezTo>
                  <a:cubicBezTo>
                    <a:pt x="24017" y="101629"/>
                    <a:pt x="24784" y="106266"/>
                    <a:pt x="25852" y="110802"/>
                  </a:cubicBezTo>
                  <a:cubicBezTo>
                    <a:pt x="26652" y="114305"/>
                    <a:pt x="27686" y="117674"/>
                    <a:pt x="29655" y="120710"/>
                  </a:cubicBezTo>
                  <a:cubicBezTo>
                    <a:pt x="30989" y="122811"/>
                    <a:pt x="32290" y="124913"/>
                    <a:pt x="33657" y="127014"/>
                  </a:cubicBezTo>
                  <a:cubicBezTo>
                    <a:pt x="34124" y="127781"/>
                    <a:pt x="34725" y="128515"/>
                    <a:pt x="35392" y="129149"/>
                  </a:cubicBezTo>
                  <a:cubicBezTo>
                    <a:pt x="35892" y="129616"/>
                    <a:pt x="36126" y="130250"/>
                    <a:pt x="36059" y="130917"/>
                  </a:cubicBezTo>
                  <a:cubicBezTo>
                    <a:pt x="35926" y="133285"/>
                    <a:pt x="36593" y="135620"/>
                    <a:pt x="38027" y="137522"/>
                  </a:cubicBezTo>
                  <a:cubicBezTo>
                    <a:pt x="38561" y="138289"/>
                    <a:pt x="39161" y="139056"/>
                    <a:pt x="39695" y="139857"/>
                  </a:cubicBezTo>
                  <a:cubicBezTo>
                    <a:pt x="40095" y="140490"/>
                    <a:pt x="40462" y="141191"/>
                    <a:pt x="40829" y="141858"/>
                  </a:cubicBezTo>
                  <a:lnTo>
                    <a:pt x="40629" y="141991"/>
                  </a:lnTo>
                  <a:lnTo>
                    <a:pt x="36626" y="138589"/>
                  </a:lnTo>
                  <a:lnTo>
                    <a:pt x="36526" y="138689"/>
                  </a:lnTo>
                  <a:cubicBezTo>
                    <a:pt x="36660" y="138856"/>
                    <a:pt x="36826" y="139056"/>
                    <a:pt x="36993" y="139189"/>
                  </a:cubicBezTo>
                  <a:cubicBezTo>
                    <a:pt x="38327" y="140424"/>
                    <a:pt x="39662" y="141625"/>
                    <a:pt x="40996" y="142892"/>
                  </a:cubicBezTo>
                  <a:cubicBezTo>
                    <a:pt x="41263" y="143159"/>
                    <a:pt x="41463" y="143459"/>
                    <a:pt x="41596" y="143793"/>
                  </a:cubicBezTo>
                  <a:cubicBezTo>
                    <a:pt x="41863" y="144427"/>
                    <a:pt x="42063" y="145094"/>
                    <a:pt x="42297" y="145727"/>
                  </a:cubicBezTo>
                  <a:lnTo>
                    <a:pt x="42097" y="145894"/>
                  </a:lnTo>
                  <a:cubicBezTo>
                    <a:pt x="41029" y="145194"/>
                    <a:pt x="39962" y="144460"/>
                    <a:pt x="38928" y="143726"/>
                  </a:cubicBezTo>
                  <a:cubicBezTo>
                    <a:pt x="32690" y="139323"/>
                    <a:pt x="28120" y="133452"/>
                    <a:pt x="24384" y="126881"/>
                  </a:cubicBezTo>
                  <a:cubicBezTo>
                    <a:pt x="21182" y="121277"/>
                    <a:pt x="19381" y="115272"/>
                    <a:pt x="18447" y="108934"/>
                  </a:cubicBezTo>
                  <a:cubicBezTo>
                    <a:pt x="17713" y="104131"/>
                    <a:pt x="17446" y="99261"/>
                    <a:pt x="17613" y="94424"/>
                  </a:cubicBezTo>
                  <a:cubicBezTo>
                    <a:pt x="17646" y="93190"/>
                    <a:pt x="17613" y="91989"/>
                    <a:pt x="17613" y="90855"/>
                  </a:cubicBezTo>
                  <a:lnTo>
                    <a:pt x="21682" y="90121"/>
                  </a:lnTo>
                  <a:lnTo>
                    <a:pt x="21682" y="90121"/>
                  </a:lnTo>
                  <a:cubicBezTo>
                    <a:pt x="21582" y="93390"/>
                    <a:pt x="21249" y="96792"/>
                    <a:pt x="21816" y="100362"/>
                  </a:cubicBezTo>
                  <a:lnTo>
                    <a:pt x="22149" y="89787"/>
                  </a:lnTo>
                  <a:close/>
                  <a:moveTo>
                    <a:pt x="6238" y="99286"/>
                  </a:moveTo>
                  <a:cubicBezTo>
                    <a:pt x="6805" y="99286"/>
                    <a:pt x="7372" y="99411"/>
                    <a:pt x="7906" y="99661"/>
                  </a:cubicBezTo>
                  <a:cubicBezTo>
                    <a:pt x="9607" y="100362"/>
                    <a:pt x="11041" y="101596"/>
                    <a:pt x="11942" y="103164"/>
                  </a:cubicBezTo>
                  <a:cubicBezTo>
                    <a:pt x="13143" y="105132"/>
                    <a:pt x="13777" y="107333"/>
                    <a:pt x="13777" y="109635"/>
                  </a:cubicBezTo>
                  <a:cubicBezTo>
                    <a:pt x="13777" y="113404"/>
                    <a:pt x="13676" y="117207"/>
                    <a:pt x="13777" y="120976"/>
                  </a:cubicBezTo>
                  <a:cubicBezTo>
                    <a:pt x="13877" y="124479"/>
                    <a:pt x="14344" y="127915"/>
                    <a:pt x="16045" y="130984"/>
                  </a:cubicBezTo>
                  <a:cubicBezTo>
                    <a:pt x="18080" y="134553"/>
                    <a:pt x="20481" y="137889"/>
                    <a:pt x="23950" y="140190"/>
                  </a:cubicBezTo>
                  <a:cubicBezTo>
                    <a:pt x="26886" y="142158"/>
                    <a:pt x="30055" y="143759"/>
                    <a:pt x="33424" y="144860"/>
                  </a:cubicBezTo>
                  <a:cubicBezTo>
                    <a:pt x="34958" y="145361"/>
                    <a:pt x="36593" y="145561"/>
                    <a:pt x="38194" y="145861"/>
                  </a:cubicBezTo>
                  <a:cubicBezTo>
                    <a:pt x="39261" y="146061"/>
                    <a:pt x="40329" y="146161"/>
                    <a:pt x="41363" y="146395"/>
                  </a:cubicBezTo>
                  <a:cubicBezTo>
                    <a:pt x="42097" y="146561"/>
                    <a:pt x="42864" y="146795"/>
                    <a:pt x="43164" y="147796"/>
                  </a:cubicBezTo>
                  <a:cubicBezTo>
                    <a:pt x="40462" y="147295"/>
                    <a:pt x="37927" y="146828"/>
                    <a:pt x="35392" y="146228"/>
                  </a:cubicBezTo>
                  <a:cubicBezTo>
                    <a:pt x="32356" y="145527"/>
                    <a:pt x="29588" y="144060"/>
                    <a:pt x="26819" y="142659"/>
                  </a:cubicBezTo>
                  <a:cubicBezTo>
                    <a:pt x="26285" y="142358"/>
                    <a:pt x="25785" y="142058"/>
                    <a:pt x="25218" y="141825"/>
                  </a:cubicBezTo>
                  <a:cubicBezTo>
                    <a:pt x="22283" y="140424"/>
                    <a:pt x="19781" y="138289"/>
                    <a:pt x="17946" y="135620"/>
                  </a:cubicBezTo>
                  <a:cubicBezTo>
                    <a:pt x="16112" y="133152"/>
                    <a:pt x="14510" y="130517"/>
                    <a:pt x="13176" y="127715"/>
                  </a:cubicBezTo>
                  <a:cubicBezTo>
                    <a:pt x="12109" y="125246"/>
                    <a:pt x="11742" y="122544"/>
                    <a:pt x="12109" y="119876"/>
                  </a:cubicBezTo>
                  <a:cubicBezTo>
                    <a:pt x="12509" y="116106"/>
                    <a:pt x="12609" y="112337"/>
                    <a:pt x="12476" y="108568"/>
                  </a:cubicBezTo>
                  <a:cubicBezTo>
                    <a:pt x="12409" y="107000"/>
                    <a:pt x="12042" y="105465"/>
                    <a:pt x="11375" y="104031"/>
                  </a:cubicBezTo>
                  <a:cubicBezTo>
                    <a:pt x="10541" y="102230"/>
                    <a:pt x="8406" y="100762"/>
                    <a:pt x="6104" y="100695"/>
                  </a:cubicBezTo>
                  <a:cubicBezTo>
                    <a:pt x="5871" y="100695"/>
                    <a:pt x="5637" y="100729"/>
                    <a:pt x="5437" y="100829"/>
                  </a:cubicBezTo>
                  <a:cubicBezTo>
                    <a:pt x="3402" y="101396"/>
                    <a:pt x="1835" y="102964"/>
                    <a:pt x="1234" y="104965"/>
                  </a:cubicBezTo>
                  <a:cubicBezTo>
                    <a:pt x="1101" y="105465"/>
                    <a:pt x="1067" y="105999"/>
                    <a:pt x="1134" y="106499"/>
                  </a:cubicBezTo>
                  <a:cubicBezTo>
                    <a:pt x="1201" y="107367"/>
                    <a:pt x="1735" y="108067"/>
                    <a:pt x="2535" y="108367"/>
                  </a:cubicBezTo>
                  <a:cubicBezTo>
                    <a:pt x="2704" y="108428"/>
                    <a:pt x="2860" y="108456"/>
                    <a:pt x="3004" y="108456"/>
                  </a:cubicBezTo>
                  <a:cubicBezTo>
                    <a:pt x="3571" y="108456"/>
                    <a:pt x="3964" y="108025"/>
                    <a:pt x="4336" y="107467"/>
                  </a:cubicBezTo>
                  <a:lnTo>
                    <a:pt x="4336" y="107467"/>
                  </a:lnTo>
                  <a:cubicBezTo>
                    <a:pt x="4243" y="108444"/>
                    <a:pt x="3777" y="108967"/>
                    <a:pt x="3095" y="108967"/>
                  </a:cubicBezTo>
                  <a:cubicBezTo>
                    <a:pt x="2800" y="108967"/>
                    <a:pt x="2464" y="108869"/>
                    <a:pt x="2102" y="108668"/>
                  </a:cubicBezTo>
                  <a:cubicBezTo>
                    <a:pt x="1101" y="108101"/>
                    <a:pt x="467" y="107066"/>
                    <a:pt x="467" y="105899"/>
                  </a:cubicBezTo>
                  <a:cubicBezTo>
                    <a:pt x="500" y="105098"/>
                    <a:pt x="634" y="104298"/>
                    <a:pt x="934" y="103531"/>
                  </a:cubicBezTo>
                  <a:cubicBezTo>
                    <a:pt x="1568" y="101796"/>
                    <a:pt x="2902" y="100428"/>
                    <a:pt x="4570" y="99661"/>
                  </a:cubicBezTo>
                  <a:cubicBezTo>
                    <a:pt x="5104" y="99411"/>
                    <a:pt x="5671" y="99286"/>
                    <a:pt x="6238" y="99286"/>
                  </a:cubicBezTo>
                  <a:close/>
                  <a:moveTo>
                    <a:pt x="35392" y="111670"/>
                  </a:moveTo>
                  <a:lnTo>
                    <a:pt x="35392" y="113004"/>
                  </a:lnTo>
                  <a:cubicBezTo>
                    <a:pt x="35392" y="113504"/>
                    <a:pt x="35359" y="113971"/>
                    <a:pt x="35292" y="114438"/>
                  </a:cubicBezTo>
                  <a:cubicBezTo>
                    <a:pt x="34825" y="117407"/>
                    <a:pt x="35092" y="120276"/>
                    <a:pt x="36426" y="123011"/>
                  </a:cubicBezTo>
                  <a:cubicBezTo>
                    <a:pt x="37193" y="124446"/>
                    <a:pt x="37627" y="126047"/>
                    <a:pt x="37727" y="127681"/>
                  </a:cubicBezTo>
                  <a:cubicBezTo>
                    <a:pt x="37760" y="128348"/>
                    <a:pt x="37760" y="129016"/>
                    <a:pt x="37727" y="129683"/>
                  </a:cubicBezTo>
                  <a:cubicBezTo>
                    <a:pt x="37527" y="131317"/>
                    <a:pt x="37594" y="132952"/>
                    <a:pt x="37894" y="134553"/>
                  </a:cubicBezTo>
                  <a:cubicBezTo>
                    <a:pt x="37994" y="135020"/>
                    <a:pt x="38161" y="135487"/>
                    <a:pt x="38427" y="135887"/>
                  </a:cubicBezTo>
                  <a:cubicBezTo>
                    <a:pt x="38894" y="136588"/>
                    <a:pt x="39395" y="137288"/>
                    <a:pt x="39929" y="137955"/>
                  </a:cubicBezTo>
                  <a:cubicBezTo>
                    <a:pt x="41096" y="139356"/>
                    <a:pt x="41997" y="140957"/>
                    <a:pt x="42564" y="142692"/>
                  </a:cubicBezTo>
                  <a:cubicBezTo>
                    <a:pt x="43131" y="144827"/>
                    <a:pt x="43898" y="146862"/>
                    <a:pt x="44899" y="148830"/>
                  </a:cubicBezTo>
                  <a:cubicBezTo>
                    <a:pt x="43798" y="147962"/>
                    <a:pt x="43264" y="146695"/>
                    <a:pt x="42764" y="145427"/>
                  </a:cubicBezTo>
                  <a:cubicBezTo>
                    <a:pt x="42297" y="144193"/>
                    <a:pt x="41930" y="142959"/>
                    <a:pt x="41396" y="141791"/>
                  </a:cubicBezTo>
                  <a:cubicBezTo>
                    <a:pt x="40796" y="140624"/>
                    <a:pt x="40129" y="139523"/>
                    <a:pt x="39428" y="138456"/>
                  </a:cubicBezTo>
                  <a:cubicBezTo>
                    <a:pt x="39095" y="137855"/>
                    <a:pt x="38661" y="137321"/>
                    <a:pt x="38294" y="136788"/>
                  </a:cubicBezTo>
                  <a:cubicBezTo>
                    <a:pt x="37127" y="135087"/>
                    <a:pt x="36559" y="133052"/>
                    <a:pt x="36626" y="131017"/>
                  </a:cubicBezTo>
                  <a:cubicBezTo>
                    <a:pt x="36693" y="129216"/>
                    <a:pt x="36660" y="127448"/>
                    <a:pt x="36493" y="125680"/>
                  </a:cubicBezTo>
                  <a:cubicBezTo>
                    <a:pt x="36293" y="124412"/>
                    <a:pt x="35959" y="123211"/>
                    <a:pt x="35492" y="122044"/>
                  </a:cubicBezTo>
                  <a:cubicBezTo>
                    <a:pt x="34191" y="118608"/>
                    <a:pt x="34358" y="115172"/>
                    <a:pt x="35392" y="111670"/>
                  </a:cubicBezTo>
                  <a:close/>
                  <a:moveTo>
                    <a:pt x="6366" y="101109"/>
                  </a:moveTo>
                  <a:cubicBezTo>
                    <a:pt x="7907" y="101109"/>
                    <a:pt x="9395" y="102022"/>
                    <a:pt x="10608" y="103431"/>
                  </a:cubicBezTo>
                  <a:cubicBezTo>
                    <a:pt x="10808" y="103731"/>
                    <a:pt x="11008" y="104031"/>
                    <a:pt x="11108" y="104398"/>
                  </a:cubicBezTo>
                  <a:cubicBezTo>
                    <a:pt x="11708" y="105899"/>
                    <a:pt x="12009" y="107467"/>
                    <a:pt x="12075" y="109068"/>
                  </a:cubicBezTo>
                  <a:cubicBezTo>
                    <a:pt x="12209" y="112771"/>
                    <a:pt x="12042" y="116473"/>
                    <a:pt x="11642" y="120143"/>
                  </a:cubicBezTo>
                  <a:cubicBezTo>
                    <a:pt x="11175" y="124045"/>
                    <a:pt x="12242" y="127581"/>
                    <a:pt x="14244" y="130850"/>
                  </a:cubicBezTo>
                  <a:cubicBezTo>
                    <a:pt x="15845" y="133485"/>
                    <a:pt x="17513" y="136054"/>
                    <a:pt x="19647" y="138322"/>
                  </a:cubicBezTo>
                  <a:cubicBezTo>
                    <a:pt x="20648" y="139456"/>
                    <a:pt x="21849" y="140424"/>
                    <a:pt x="23183" y="141158"/>
                  </a:cubicBezTo>
                  <a:cubicBezTo>
                    <a:pt x="26119" y="142692"/>
                    <a:pt x="29121" y="144160"/>
                    <a:pt x="32123" y="145627"/>
                  </a:cubicBezTo>
                  <a:cubicBezTo>
                    <a:pt x="34124" y="146595"/>
                    <a:pt x="36326" y="147028"/>
                    <a:pt x="38528" y="147429"/>
                  </a:cubicBezTo>
                  <a:cubicBezTo>
                    <a:pt x="40162" y="147729"/>
                    <a:pt x="41797" y="148029"/>
                    <a:pt x="43431" y="148363"/>
                  </a:cubicBezTo>
                  <a:cubicBezTo>
                    <a:pt x="43598" y="148429"/>
                    <a:pt x="43731" y="148530"/>
                    <a:pt x="43865" y="148663"/>
                  </a:cubicBezTo>
                  <a:cubicBezTo>
                    <a:pt x="44565" y="149397"/>
                    <a:pt x="45232" y="150097"/>
                    <a:pt x="46066" y="150965"/>
                  </a:cubicBezTo>
                  <a:cubicBezTo>
                    <a:pt x="41196" y="149597"/>
                    <a:pt x="36393" y="148763"/>
                    <a:pt x="31856" y="146995"/>
                  </a:cubicBezTo>
                  <a:cubicBezTo>
                    <a:pt x="26119" y="144760"/>
                    <a:pt x="20882" y="141758"/>
                    <a:pt x="16779" y="137055"/>
                  </a:cubicBezTo>
                  <a:cubicBezTo>
                    <a:pt x="14744" y="134786"/>
                    <a:pt x="13076" y="132251"/>
                    <a:pt x="11808" y="129483"/>
                  </a:cubicBezTo>
                  <a:cubicBezTo>
                    <a:pt x="10241" y="125913"/>
                    <a:pt x="9740" y="122011"/>
                    <a:pt x="10341" y="118174"/>
                  </a:cubicBezTo>
                  <a:cubicBezTo>
                    <a:pt x="10774" y="115206"/>
                    <a:pt x="11308" y="112237"/>
                    <a:pt x="11175" y="109201"/>
                  </a:cubicBezTo>
                  <a:cubicBezTo>
                    <a:pt x="11141" y="107834"/>
                    <a:pt x="10908" y="106499"/>
                    <a:pt x="10407" y="105198"/>
                  </a:cubicBezTo>
                  <a:cubicBezTo>
                    <a:pt x="9974" y="103964"/>
                    <a:pt x="9107" y="102930"/>
                    <a:pt x="7972" y="102296"/>
                  </a:cubicBezTo>
                  <a:cubicBezTo>
                    <a:pt x="7421" y="101960"/>
                    <a:pt x="6809" y="101797"/>
                    <a:pt x="6204" y="101797"/>
                  </a:cubicBezTo>
                  <a:cubicBezTo>
                    <a:pt x="5309" y="101797"/>
                    <a:pt x="4426" y="102153"/>
                    <a:pt x="3769" y="102830"/>
                  </a:cubicBezTo>
                  <a:cubicBezTo>
                    <a:pt x="2969" y="103564"/>
                    <a:pt x="2402" y="104531"/>
                    <a:pt x="2135" y="105565"/>
                  </a:cubicBezTo>
                  <a:cubicBezTo>
                    <a:pt x="1768" y="107000"/>
                    <a:pt x="2202" y="107600"/>
                    <a:pt x="3669" y="107600"/>
                  </a:cubicBezTo>
                  <a:cubicBezTo>
                    <a:pt x="3368" y="107902"/>
                    <a:pt x="3130" y="108044"/>
                    <a:pt x="2890" y="108044"/>
                  </a:cubicBezTo>
                  <a:cubicBezTo>
                    <a:pt x="2705" y="108044"/>
                    <a:pt x="2519" y="107960"/>
                    <a:pt x="2302" y="107800"/>
                  </a:cubicBezTo>
                  <a:cubicBezTo>
                    <a:pt x="1835" y="107467"/>
                    <a:pt x="1534" y="106933"/>
                    <a:pt x="1534" y="106399"/>
                  </a:cubicBezTo>
                  <a:cubicBezTo>
                    <a:pt x="1434" y="105332"/>
                    <a:pt x="1735" y="104298"/>
                    <a:pt x="2368" y="103464"/>
                  </a:cubicBezTo>
                  <a:cubicBezTo>
                    <a:pt x="3642" y="101802"/>
                    <a:pt x="5024" y="101109"/>
                    <a:pt x="6366" y="101109"/>
                  </a:cubicBezTo>
                  <a:close/>
                  <a:moveTo>
                    <a:pt x="62445" y="68372"/>
                  </a:moveTo>
                  <a:cubicBezTo>
                    <a:pt x="62478" y="68539"/>
                    <a:pt x="62511" y="68739"/>
                    <a:pt x="62511" y="68939"/>
                  </a:cubicBezTo>
                  <a:cubicBezTo>
                    <a:pt x="62211" y="73909"/>
                    <a:pt x="61811" y="78846"/>
                    <a:pt x="61577" y="83817"/>
                  </a:cubicBezTo>
                  <a:cubicBezTo>
                    <a:pt x="61511" y="86018"/>
                    <a:pt x="61577" y="88186"/>
                    <a:pt x="61811" y="90355"/>
                  </a:cubicBezTo>
                  <a:cubicBezTo>
                    <a:pt x="62111" y="94057"/>
                    <a:pt x="62445" y="97760"/>
                    <a:pt x="62311" y="101462"/>
                  </a:cubicBezTo>
                  <a:cubicBezTo>
                    <a:pt x="62144" y="105098"/>
                    <a:pt x="62545" y="108734"/>
                    <a:pt x="63545" y="112270"/>
                  </a:cubicBezTo>
                  <a:cubicBezTo>
                    <a:pt x="64146" y="114472"/>
                    <a:pt x="64513" y="116740"/>
                    <a:pt x="64646" y="119042"/>
                  </a:cubicBezTo>
                  <a:cubicBezTo>
                    <a:pt x="64713" y="120076"/>
                    <a:pt x="64846" y="121110"/>
                    <a:pt x="65147" y="122111"/>
                  </a:cubicBezTo>
                  <a:cubicBezTo>
                    <a:pt x="65413" y="123011"/>
                    <a:pt x="65080" y="123645"/>
                    <a:pt x="64646" y="124446"/>
                  </a:cubicBezTo>
                  <a:cubicBezTo>
                    <a:pt x="64179" y="123778"/>
                    <a:pt x="63846" y="123011"/>
                    <a:pt x="63746" y="122211"/>
                  </a:cubicBezTo>
                  <a:cubicBezTo>
                    <a:pt x="63345" y="120476"/>
                    <a:pt x="62978" y="118742"/>
                    <a:pt x="62611" y="117007"/>
                  </a:cubicBezTo>
                  <a:cubicBezTo>
                    <a:pt x="62478" y="116507"/>
                    <a:pt x="62311" y="116040"/>
                    <a:pt x="62178" y="115539"/>
                  </a:cubicBezTo>
                  <a:lnTo>
                    <a:pt x="61911" y="115606"/>
                  </a:lnTo>
                  <a:cubicBezTo>
                    <a:pt x="62078" y="116640"/>
                    <a:pt x="62144" y="117674"/>
                    <a:pt x="62345" y="118675"/>
                  </a:cubicBezTo>
                  <a:cubicBezTo>
                    <a:pt x="62645" y="120276"/>
                    <a:pt x="63012" y="121877"/>
                    <a:pt x="63445" y="123445"/>
                  </a:cubicBezTo>
                  <a:cubicBezTo>
                    <a:pt x="63612" y="124145"/>
                    <a:pt x="64213" y="124746"/>
                    <a:pt x="64279" y="125446"/>
                  </a:cubicBezTo>
                  <a:cubicBezTo>
                    <a:pt x="64379" y="126147"/>
                    <a:pt x="64046" y="126881"/>
                    <a:pt x="63912" y="127615"/>
                  </a:cubicBezTo>
                  <a:cubicBezTo>
                    <a:pt x="63412" y="130383"/>
                    <a:pt x="63178" y="133219"/>
                    <a:pt x="63245" y="136021"/>
                  </a:cubicBezTo>
                  <a:cubicBezTo>
                    <a:pt x="63279" y="137688"/>
                    <a:pt x="63445" y="139356"/>
                    <a:pt x="63579" y="141091"/>
                  </a:cubicBezTo>
                  <a:cubicBezTo>
                    <a:pt x="62611" y="140490"/>
                    <a:pt x="62011" y="139590"/>
                    <a:pt x="61244" y="138722"/>
                  </a:cubicBezTo>
                  <a:cubicBezTo>
                    <a:pt x="60510" y="137855"/>
                    <a:pt x="59843" y="136888"/>
                    <a:pt x="59176" y="135987"/>
                  </a:cubicBezTo>
                  <a:lnTo>
                    <a:pt x="59176" y="135987"/>
                  </a:lnTo>
                  <a:cubicBezTo>
                    <a:pt x="59276" y="137355"/>
                    <a:pt x="61511" y="140324"/>
                    <a:pt x="63412" y="141758"/>
                  </a:cubicBezTo>
                  <a:lnTo>
                    <a:pt x="63712" y="146862"/>
                  </a:lnTo>
                  <a:cubicBezTo>
                    <a:pt x="62445" y="146395"/>
                    <a:pt x="61310" y="145461"/>
                    <a:pt x="60076" y="144793"/>
                  </a:cubicBezTo>
                  <a:lnTo>
                    <a:pt x="60076" y="144793"/>
                  </a:lnTo>
                  <a:cubicBezTo>
                    <a:pt x="60743" y="145727"/>
                    <a:pt x="61677" y="146495"/>
                    <a:pt x="62745" y="146928"/>
                  </a:cubicBezTo>
                  <a:cubicBezTo>
                    <a:pt x="64179" y="147529"/>
                    <a:pt x="64813" y="148630"/>
                    <a:pt x="65180" y="150097"/>
                  </a:cubicBezTo>
                  <a:cubicBezTo>
                    <a:pt x="65046" y="150081"/>
                    <a:pt x="64905" y="150072"/>
                    <a:pt x="64763" y="150072"/>
                  </a:cubicBezTo>
                  <a:cubicBezTo>
                    <a:pt x="64621" y="150072"/>
                    <a:pt x="64479" y="150081"/>
                    <a:pt x="64346" y="150097"/>
                  </a:cubicBezTo>
                  <a:cubicBezTo>
                    <a:pt x="63379" y="150197"/>
                    <a:pt x="62445" y="150364"/>
                    <a:pt x="61511" y="150598"/>
                  </a:cubicBezTo>
                  <a:cubicBezTo>
                    <a:pt x="60788" y="150876"/>
                    <a:pt x="60042" y="151015"/>
                    <a:pt x="59273" y="151015"/>
                  </a:cubicBezTo>
                  <a:cubicBezTo>
                    <a:pt x="59119" y="151015"/>
                    <a:pt x="58964" y="151009"/>
                    <a:pt x="58809" y="150998"/>
                  </a:cubicBezTo>
                  <a:cubicBezTo>
                    <a:pt x="58725" y="150981"/>
                    <a:pt x="58650" y="150973"/>
                    <a:pt x="58575" y="150973"/>
                  </a:cubicBezTo>
                  <a:cubicBezTo>
                    <a:pt x="58500" y="150973"/>
                    <a:pt x="58425" y="150981"/>
                    <a:pt x="58342" y="150998"/>
                  </a:cubicBezTo>
                  <a:cubicBezTo>
                    <a:pt x="58126" y="151028"/>
                    <a:pt x="57916" y="151043"/>
                    <a:pt x="57712" y="151043"/>
                  </a:cubicBezTo>
                  <a:cubicBezTo>
                    <a:pt x="56116" y="151043"/>
                    <a:pt x="54855" y="150165"/>
                    <a:pt x="53672" y="149130"/>
                  </a:cubicBezTo>
                  <a:cubicBezTo>
                    <a:pt x="50936" y="146762"/>
                    <a:pt x="48868" y="143693"/>
                    <a:pt x="47667" y="140290"/>
                  </a:cubicBezTo>
                  <a:cubicBezTo>
                    <a:pt x="46867" y="137989"/>
                    <a:pt x="46100" y="135654"/>
                    <a:pt x="45366" y="133319"/>
                  </a:cubicBezTo>
                  <a:cubicBezTo>
                    <a:pt x="44865" y="131684"/>
                    <a:pt x="44899" y="129950"/>
                    <a:pt x="44865" y="128248"/>
                  </a:cubicBezTo>
                  <a:cubicBezTo>
                    <a:pt x="44799" y="125613"/>
                    <a:pt x="44732" y="123011"/>
                    <a:pt x="44599" y="120376"/>
                  </a:cubicBezTo>
                  <a:cubicBezTo>
                    <a:pt x="44332" y="116907"/>
                    <a:pt x="44432" y="113404"/>
                    <a:pt x="44865" y="109935"/>
                  </a:cubicBezTo>
                  <a:cubicBezTo>
                    <a:pt x="45733" y="103764"/>
                    <a:pt x="46066" y="97526"/>
                    <a:pt x="45833" y="91289"/>
                  </a:cubicBezTo>
                  <a:cubicBezTo>
                    <a:pt x="45699" y="88520"/>
                    <a:pt x="45699" y="85751"/>
                    <a:pt x="45699" y="82949"/>
                  </a:cubicBezTo>
                  <a:cubicBezTo>
                    <a:pt x="45733" y="81015"/>
                    <a:pt x="46000" y="79046"/>
                    <a:pt x="46000" y="77078"/>
                  </a:cubicBezTo>
                  <a:cubicBezTo>
                    <a:pt x="46000" y="74777"/>
                    <a:pt x="45866" y="72508"/>
                    <a:pt x="45799" y="70040"/>
                  </a:cubicBezTo>
                  <a:lnTo>
                    <a:pt x="45799" y="70040"/>
                  </a:lnTo>
                  <a:lnTo>
                    <a:pt x="47434" y="70407"/>
                  </a:lnTo>
                  <a:lnTo>
                    <a:pt x="47801" y="80814"/>
                  </a:lnTo>
                  <a:lnTo>
                    <a:pt x="48068" y="80814"/>
                  </a:lnTo>
                  <a:cubicBezTo>
                    <a:pt x="48234" y="77479"/>
                    <a:pt x="48068" y="74110"/>
                    <a:pt x="48068" y="70674"/>
                  </a:cubicBezTo>
                  <a:lnTo>
                    <a:pt x="48068" y="70674"/>
                  </a:lnTo>
                  <a:cubicBezTo>
                    <a:pt x="48468" y="70740"/>
                    <a:pt x="48768" y="70807"/>
                    <a:pt x="49068" y="70907"/>
                  </a:cubicBezTo>
                  <a:cubicBezTo>
                    <a:pt x="49947" y="71188"/>
                    <a:pt x="50856" y="71326"/>
                    <a:pt x="51762" y="71326"/>
                  </a:cubicBezTo>
                  <a:cubicBezTo>
                    <a:pt x="53335" y="71326"/>
                    <a:pt x="54898" y="70911"/>
                    <a:pt x="56274" y="70107"/>
                  </a:cubicBezTo>
                  <a:cubicBezTo>
                    <a:pt x="57241" y="69573"/>
                    <a:pt x="58242" y="69139"/>
                    <a:pt x="59276" y="68739"/>
                  </a:cubicBezTo>
                  <a:cubicBezTo>
                    <a:pt x="59476" y="68672"/>
                    <a:pt x="59676" y="68639"/>
                    <a:pt x="59876" y="68639"/>
                  </a:cubicBezTo>
                  <a:cubicBezTo>
                    <a:pt x="60110" y="69573"/>
                    <a:pt x="59676" y="70574"/>
                    <a:pt x="60310" y="71541"/>
                  </a:cubicBezTo>
                  <a:lnTo>
                    <a:pt x="60543" y="68539"/>
                  </a:lnTo>
                  <a:lnTo>
                    <a:pt x="62445" y="68372"/>
                  </a:lnTo>
                  <a:close/>
                  <a:moveTo>
                    <a:pt x="47467" y="145861"/>
                  </a:moveTo>
                  <a:lnTo>
                    <a:pt x="50069" y="146261"/>
                  </a:lnTo>
                  <a:cubicBezTo>
                    <a:pt x="50803" y="147028"/>
                    <a:pt x="51570" y="147996"/>
                    <a:pt x="52404" y="148763"/>
                  </a:cubicBezTo>
                  <a:cubicBezTo>
                    <a:pt x="53205" y="149564"/>
                    <a:pt x="54139" y="150264"/>
                    <a:pt x="55073" y="151031"/>
                  </a:cubicBezTo>
                  <a:cubicBezTo>
                    <a:pt x="54864" y="151115"/>
                    <a:pt x="54639" y="151157"/>
                    <a:pt x="54415" y="151157"/>
                  </a:cubicBezTo>
                  <a:cubicBezTo>
                    <a:pt x="54101" y="151157"/>
                    <a:pt x="53791" y="151073"/>
                    <a:pt x="53538" y="150898"/>
                  </a:cubicBezTo>
                  <a:cubicBezTo>
                    <a:pt x="51270" y="149697"/>
                    <a:pt x="49235" y="148096"/>
                    <a:pt x="47534" y="146195"/>
                  </a:cubicBezTo>
                  <a:cubicBezTo>
                    <a:pt x="47501" y="146128"/>
                    <a:pt x="47501" y="146061"/>
                    <a:pt x="47467" y="145861"/>
                  </a:cubicBezTo>
                  <a:close/>
                  <a:moveTo>
                    <a:pt x="35525" y="98560"/>
                  </a:moveTo>
                  <a:lnTo>
                    <a:pt x="35525" y="98560"/>
                  </a:lnTo>
                  <a:cubicBezTo>
                    <a:pt x="35959" y="99795"/>
                    <a:pt x="36226" y="101062"/>
                    <a:pt x="36259" y="102396"/>
                  </a:cubicBezTo>
                  <a:cubicBezTo>
                    <a:pt x="36326" y="104198"/>
                    <a:pt x="36660" y="105999"/>
                    <a:pt x="37260" y="107700"/>
                  </a:cubicBezTo>
                  <a:cubicBezTo>
                    <a:pt x="37760" y="109235"/>
                    <a:pt x="38361" y="110769"/>
                    <a:pt x="38361" y="112437"/>
                  </a:cubicBezTo>
                  <a:cubicBezTo>
                    <a:pt x="38394" y="113605"/>
                    <a:pt x="38361" y="114739"/>
                    <a:pt x="38227" y="115873"/>
                  </a:cubicBezTo>
                  <a:cubicBezTo>
                    <a:pt x="37927" y="118074"/>
                    <a:pt x="38327" y="120176"/>
                    <a:pt x="39061" y="122211"/>
                  </a:cubicBezTo>
                  <a:cubicBezTo>
                    <a:pt x="40129" y="125179"/>
                    <a:pt x="40863" y="128248"/>
                    <a:pt x="41196" y="131384"/>
                  </a:cubicBezTo>
                  <a:cubicBezTo>
                    <a:pt x="41430" y="133118"/>
                    <a:pt x="41963" y="134786"/>
                    <a:pt x="42731" y="136354"/>
                  </a:cubicBezTo>
                  <a:cubicBezTo>
                    <a:pt x="44031" y="138889"/>
                    <a:pt x="45066" y="141558"/>
                    <a:pt x="45933" y="144293"/>
                  </a:cubicBezTo>
                  <a:cubicBezTo>
                    <a:pt x="46366" y="145861"/>
                    <a:pt x="47334" y="147262"/>
                    <a:pt x="48668" y="148196"/>
                  </a:cubicBezTo>
                  <a:cubicBezTo>
                    <a:pt x="49902" y="149097"/>
                    <a:pt x="51103" y="150031"/>
                    <a:pt x="52337" y="150931"/>
                  </a:cubicBezTo>
                  <a:cubicBezTo>
                    <a:pt x="53016" y="151453"/>
                    <a:pt x="53837" y="151730"/>
                    <a:pt x="54674" y="151730"/>
                  </a:cubicBezTo>
                  <a:cubicBezTo>
                    <a:pt x="54907" y="151730"/>
                    <a:pt x="55141" y="151709"/>
                    <a:pt x="55373" y="151665"/>
                  </a:cubicBezTo>
                  <a:cubicBezTo>
                    <a:pt x="56040" y="151582"/>
                    <a:pt x="56707" y="151540"/>
                    <a:pt x="57370" y="151540"/>
                  </a:cubicBezTo>
                  <a:cubicBezTo>
                    <a:pt x="58033" y="151540"/>
                    <a:pt x="58692" y="151582"/>
                    <a:pt x="59342" y="151665"/>
                  </a:cubicBezTo>
                  <a:cubicBezTo>
                    <a:pt x="59418" y="151671"/>
                    <a:pt x="59495" y="151674"/>
                    <a:pt x="59572" y="151674"/>
                  </a:cubicBezTo>
                  <a:cubicBezTo>
                    <a:pt x="60378" y="151674"/>
                    <a:pt x="61253" y="151372"/>
                    <a:pt x="62044" y="151098"/>
                  </a:cubicBezTo>
                  <a:cubicBezTo>
                    <a:pt x="62876" y="150849"/>
                    <a:pt x="63730" y="150714"/>
                    <a:pt x="64589" y="150714"/>
                  </a:cubicBezTo>
                  <a:cubicBezTo>
                    <a:pt x="64764" y="150714"/>
                    <a:pt x="64938" y="150720"/>
                    <a:pt x="65113" y="150731"/>
                  </a:cubicBezTo>
                  <a:cubicBezTo>
                    <a:pt x="65614" y="150764"/>
                    <a:pt x="65880" y="150965"/>
                    <a:pt x="65847" y="151498"/>
                  </a:cubicBezTo>
                  <a:cubicBezTo>
                    <a:pt x="64646" y="151932"/>
                    <a:pt x="63512" y="152432"/>
                    <a:pt x="62311" y="152799"/>
                  </a:cubicBezTo>
                  <a:cubicBezTo>
                    <a:pt x="60994" y="153179"/>
                    <a:pt x="59638" y="153366"/>
                    <a:pt x="58284" y="153366"/>
                  </a:cubicBezTo>
                  <a:cubicBezTo>
                    <a:pt x="56312" y="153366"/>
                    <a:pt x="54343" y="152970"/>
                    <a:pt x="52504" y="152199"/>
                  </a:cubicBezTo>
                  <a:cubicBezTo>
                    <a:pt x="49402" y="150931"/>
                    <a:pt x="47134" y="148663"/>
                    <a:pt x="45299" y="145961"/>
                  </a:cubicBezTo>
                  <a:cubicBezTo>
                    <a:pt x="44732" y="145027"/>
                    <a:pt x="44332" y="144026"/>
                    <a:pt x="44132" y="142992"/>
                  </a:cubicBezTo>
                  <a:cubicBezTo>
                    <a:pt x="43665" y="140957"/>
                    <a:pt x="42864" y="139023"/>
                    <a:pt x="41797" y="137255"/>
                  </a:cubicBezTo>
                  <a:cubicBezTo>
                    <a:pt x="40562" y="135253"/>
                    <a:pt x="39895" y="132918"/>
                    <a:pt x="39895" y="130583"/>
                  </a:cubicBezTo>
                  <a:cubicBezTo>
                    <a:pt x="39862" y="128115"/>
                    <a:pt x="39361" y="125713"/>
                    <a:pt x="38427" y="123445"/>
                  </a:cubicBezTo>
                  <a:cubicBezTo>
                    <a:pt x="37360" y="120843"/>
                    <a:pt x="36626" y="118174"/>
                    <a:pt x="36993" y="115306"/>
                  </a:cubicBezTo>
                  <a:cubicBezTo>
                    <a:pt x="37127" y="114238"/>
                    <a:pt x="37260" y="113204"/>
                    <a:pt x="37360" y="112137"/>
                  </a:cubicBezTo>
                  <a:cubicBezTo>
                    <a:pt x="37493" y="110769"/>
                    <a:pt x="37327" y="109435"/>
                    <a:pt x="36826" y="108201"/>
                  </a:cubicBezTo>
                  <a:cubicBezTo>
                    <a:pt x="35559" y="105098"/>
                    <a:pt x="35359" y="101863"/>
                    <a:pt x="35525" y="98560"/>
                  </a:cubicBezTo>
                  <a:close/>
                  <a:moveTo>
                    <a:pt x="95970" y="73117"/>
                  </a:moveTo>
                  <a:cubicBezTo>
                    <a:pt x="96058" y="73117"/>
                    <a:pt x="96158" y="73126"/>
                    <a:pt x="96269" y="73142"/>
                  </a:cubicBezTo>
                  <a:cubicBezTo>
                    <a:pt x="96169" y="73776"/>
                    <a:pt x="96035" y="74410"/>
                    <a:pt x="95902" y="75044"/>
                  </a:cubicBezTo>
                  <a:cubicBezTo>
                    <a:pt x="93934" y="81782"/>
                    <a:pt x="91732" y="88420"/>
                    <a:pt x="88497" y="94691"/>
                  </a:cubicBezTo>
                  <a:cubicBezTo>
                    <a:pt x="86162" y="99161"/>
                    <a:pt x="83860" y="103664"/>
                    <a:pt x="81458" y="108067"/>
                  </a:cubicBezTo>
                  <a:cubicBezTo>
                    <a:pt x="79857" y="111069"/>
                    <a:pt x="78022" y="113905"/>
                    <a:pt x="76355" y="116840"/>
                  </a:cubicBezTo>
                  <a:cubicBezTo>
                    <a:pt x="75621" y="118108"/>
                    <a:pt x="75054" y="119475"/>
                    <a:pt x="74687" y="120910"/>
                  </a:cubicBezTo>
                  <a:cubicBezTo>
                    <a:pt x="76588" y="117374"/>
                    <a:pt x="78423" y="113771"/>
                    <a:pt x="80824" y="110502"/>
                  </a:cubicBezTo>
                  <a:lnTo>
                    <a:pt x="80824" y="110502"/>
                  </a:lnTo>
                  <a:lnTo>
                    <a:pt x="80491" y="111603"/>
                  </a:lnTo>
                  <a:cubicBezTo>
                    <a:pt x="79223" y="115473"/>
                    <a:pt x="77589" y="119242"/>
                    <a:pt x="75621" y="122811"/>
                  </a:cubicBezTo>
                  <a:cubicBezTo>
                    <a:pt x="74820" y="124346"/>
                    <a:pt x="74120" y="125947"/>
                    <a:pt x="73553" y="127581"/>
                  </a:cubicBezTo>
                  <a:cubicBezTo>
                    <a:pt x="72652" y="130283"/>
                    <a:pt x="72652" y="133118"/>
                    <a:pt x="73119" y="135920"/>
                  </a:cubicBezTo>
                  <a:cubicBezTo>
                    <a:pt x="73286" y="136854"/>
                    <a:pt x="73386" y="137755"/>
                    <a:pt x="73486" y="138689"/>
                  </a:cubicBezTo>
                  <a:cubicBezTo>
                    <a:pt x="73719" y="140857"/>
                    <a:pt x="74720" y="142692"/>
                    <a:pt x="75988" y="144427"/>
                  </a:cubicBezTo>
                  <a:cubicBezTo>
                    <a:pt x="76121" y="144593"/>
                    <a:pt x="76288" y="144727"/>
                    <a:pt x="76455" y="144860"/>
                  </a:cubicBezTo>
                  <a:cubicBezTo>
                    <a:pt x="76521" y="144927"/>
                    <a:pt x="76588" y="144927"/>
                    <a:pt x="76721" y="144927"/>
                  </a:cubicBezTo>
                  <a:cubicBezTo>
                    <a:pt x="75354" y="142625"/>
                    <a:pt x="73886" y="140390"/>
                    <a:pt x="73886" y="137422"/>
                  </a:cubicBezTo>
                  <a:lnTo>
                    <a:pt x="73886" y="137422"/>
                  </a:lnTo>
                  <a:cubicBezTo>
                    <a:pt x="74153" y="137655"/>
                    <a:pt x="74286" y="137788"/>
                    <a:pt x="74420" y="137922"/>
                  </a:cubicBezTo>
                  <a:cubicBezTo>
                    <a:pt x="75320" y="139023"/>
                    <a:pt x="76221" y="140090"/>
                    <a:pt x="77122" y="141191"/>
                  </a:cubicBezTo>
                  <a:cubicBezTo>
                    <a:pt x="77389" y="141524"/>
                    <a:pt x="77689" y="141858"/>
                    <a:pt x="77989" y="142192"/>
                  </a:cubicBezTo>
                  <a:cubicBezTo>
                    <a:pt x="79590" y="143993"/>
                    <a:pt x="79857" y="146161"/>
                    <a:pt x="79590" y="148429"/>
                  </a:cubicBezTo>
                  <a:cubicBezTo>
                    <a:pt x="79523" y="149130"/>
                    <a:pt x="79323" y="149797"/>
                    <a:pt x="79190" y="150464"/>
                  </a:cubicBezTo>
                  <a:lnTo>
                    <a:pt x="78956" y="150564"/>
                  </a:lnTo>
                  <a:cubicBezTo>
                    <a:pt x="78606" y="150029"/>
                    <a:pt x="78180" y="149824"/>
                    <a:pt x="77709" y="149824"/>
                  </a:cubicBezTo>
                  <a:cubicBezTo>
                    <a:pt x="77417" y="149824"/>
                    <a:pt x="77107" y="149903"/>
                    <a:pt x="76788" y="150031"/>
                  </a:cubicBezTo>
                  <a:cubicBezTo>
                    <a:pt x="76021" y="150331"/>
                    <a:pt x="75287" y="150664"/>
                    <a:pt x="74553" y="150998"/>
                  </a:cubicBezTo>
                  <a:cubicBezTo>
                    <a:pt x="73953" y="151231"/>
                    <a:pt x="73319" y="151532"/>
                    <a:pt x="72685" y="151765"/>
                  </a:cubicBezTo>
                  <a:cubicBezTo>
                    <a:pt x="72190" y="151930"/>
                    <a:pt x="71864" y="152014"/>
                    <a:pt x="71466" y="152014"/>
                  </a:cubicBezTo>
                  <a:cubicBezTo>
                    <a:pt x="70980" y="152014"/>
                    <a:pt x="70387" y="151889"/>
                    <a:pt x="69249" y="151632"/>
                  </a:cubicBezTo>
                  <a:lnTo>
                    <a:pt x="69249" y="151632"/>
                  </a:lnTo>
                  <a:cubicBezTo>
                    <a:pt x="69650" y="152165"/>
                    <a:pt x="70317" y="152499"/>
                    <a:pt x="71017" y="152532"/>
                  </a:cubicBezTo>
                  <a:cubicBezTo>
                    <a:pt x="71885" y="152532"/>
                    <a:pt x="72785" y="152366"/>
                    <a:pt x="73586" y="151965"/>
                  </a:cubicBezTo>
                  <a:cubicBezTo>
                    <a:pt x="74687" y="151465"/>
                    <a:pt x="75821" y="150965"/>
                    <a:pt x="76955" y="150498"/>
                  </a:cubicBezTo>
                  <a:cubicBezTo>
                    <a:pt x="77222" y="150364"/>
                    <a:pt x="77489" y="150297"/>
                    <a:pt x="77789" y="150297"/>
                  </a:cubicBezTo>
                  <a:cubicBezTo>
                    <a:pt x="78456" y="150398"/>
                    <a:pt x="78856" y="151065"/>
                    <a:pt x="78623" y="151665"/>
                  </a:cubicBezTo>
                  <a:cubicBezTo>
                    <a:pt x="78523" y="151965"/>
                    <a:pt x="78356" y="152199"/>
                    <a:pt x="78156" y="152432"/>
                  </a:cubicBezTo>
                  <a:cubicBezTo>
                    <a:pt x="76839" y="153666"/>
                    <a:pt x="75380" y="154569"/>
                    <a:pt x="73602" y="154569"/>
                  </a:cubicBezTo>
                  <a:cubicBezTo>
                    <a:pt x="73264" y="154569"/>
                    <a:pt x="72914" y="154536"/>
                    <a:pt x="72552" y="154467"/>
                  </a:cubicBezTo>
                  <a:cubicBezTo>
                    <a:pt x="71618" y="154300"/>
                    <a:pt x="70650" y="154200"/>
                    <a:pt x="69716" y="154067"/>
                  </a:cubicBezTo>
                  <a:cubicBezTo>
                    <a:pt x="68649" y="153967"/>
                    <a:pt x="67682" y="153366"/>
                    <a:pt x="67181" y="152432"/>
                  </a:cubicBezTo>
                  <a:cubicBezTo>
                    <a:pt x="65914" y="150097"/>
                    <a:pt x="64546" y="147762"/>
                    <a:pt x="64046" y="145094"/>
                  </a:cubicBezTo>
                  <a:cubicBezTo>
                    <a:pt x="63912" y="144427"/>
                    <a:pt x="63912" y="143726"/>
                    <a:pt x="64012" y="143059"/>
                  </a:cubicBezTo>
                  <a:lnTo>
                    <a:pt x="64012" y="143059"/>
                  </a:lnTo>
                  <a:cubicBezTo>
                    <a:pt x="64880" y="145527"/>
                    <a:pt x="65647" y="147996"/>
                    <a:pt x="67515" y="149964"/>
                  </a:cubicBezTo>
                  <a:cubicBezTo>
                    <a:pt x="67415" y="149764"/>
                    <a:pt x="67348" y="149564"/>
                    <a:pt x="67248" y="149397"/>
                  </a:cubicBezTo>
                  <a:cubicBezTo>
                    <a:pt x="65280" y="145727"/>
                    <a:pt x="64112" y="141691"/>
                    <a:pt x="63846" y="137522"/>
                  </a:cubicBezTo>
                  <a:cubicBezTo>
                    <a:pt x="63579" y="133719"/>
                    <a:pt x="63912" y="129883"/>
                    <a:pt x="64813" y="126147"/>
                  </a:cubicBezTo>
                  <a:cubicBezTo>
                    <a:pt x="65080" y="125079"/>
                    <a:pt x="65480" y="124045"/>
                    <a:pt x="65980" y="123045"/>
                  </a:cubicBezTo>
                  <a:cubicBezTo>
                    <a:pt x="67281" y="120409"/>
                    <a:pt x="68682" y="117774"/>
                    <a:pt x="70017" y="115139"/>
                  </a:cubicBezTo>
                  <a:cubicBezTo>
                    <a:pt x="70384" y="114405"/>
                    <a:pt x="70817" y="113705"/>
                    <a:pt x="71284" y="113037"/>
                  </a:cubicBezTo>
                  <a:cubicBezTo>
                    <a:pt x="73753" y="109735"/>
                    <a:pt x="75387" y="105932"/>
                    <a:pt x="77389" y="102330"/>
                  </a:cubicBezTo>
                  <a:cubicBezTo>
                    <a:pt x="77422" y="102296"/>
                    <a:pt x="77389" y="102196"/>
                    <a:pt x="77389" y="101996"/>
                  </a:cubicBezTo>
                  <a:cubicBezTo>
                    <a:pt x="77188" y="102230"/>
                    <a:pt x="77055" y="102396"/>
                    <a:pt x="76922" y="102597"/>
                  </a:cubicBezTo>
                  <a:cubicBezTo>
                    <a:pt x="76755" y="102797"/>
                    <a:pt x="76621" y="102997"/>
                    <a:pt x="76488" y="103230"/>
                  </a:cubicBezTo>
                  <a:cubicBezTo>
                    <a:pt x="75421" y="105165"/>
                    <a:pt x="74386" y="107167"/>
                    <a:pt x="73286" y="109068"/>
                  </a:cubicBezTo>
                  <a:cubicBezTo>
                    <a:pt x="72518" y="110436"/>
                    <a:pt x="71618" y="111737"/>
                    <a:pt x="70617" y="112937"/>
                  </a:cubicBezTo>
                  <a:cubicBezTo>
                    <a:pt x="70717" y="112604"/>
                    <a:pt x="70817" y="112270"/>
                    <a:pt x="70951" y="111937"/>
                  </a:cubicBezTo>
                  <a:cubicBezTo>
                    <a:pt x="72518" y="107000"/>
                    <a:pt x="75287" y="102730"/>
                    <a:pt x="78456" y="98660"/>
                  </a:cubicBezTo>
                  <a:cubicBezTo>
                    <a:pt x="80758" y="95658"/>
                    <a:pt x="83026" y="92623"/>
                    <a:pt x="85161" y="89521"/>
                  </a:cubicBezTo>
                  <a:cubicBezTo>
                    <a:pt x="87963" y="85484"/>
                    <a:pt x="89864" y="80881"/>
                    <a:pt x="90731" y="76044"/>
                  </a:cubicBezTo>
                  <a:cubicBezTo>
                    <a:pt x="90798" y="75644"/>
                    <a:pt x="90832" y="75244"/>
                    <a:pt x="90898" y="74777"/>
                  </a:cubicBezTo>
                  <a:lnTo>
                    <a:pt x="92032" y="74977"/>
                  </a:lnTo>
                  <a:lnTo>
                    <a:pt x="91532" y="78579"/>
                  </a:lnTo>
                  <a:cubicBezTo>
                    <a:pt x="92266" y="77445"/>
                    <a:pt x="92266" y="76144"/>
                    <a:pt x="92499" y="74943"/>
                  </a:cubicBezTo>
                  <a:lnTo>
                    <a:pt x="94701" y="73476"/>
                  </a:lnTo>
                  <a:lnTo>
                    <a:pt x="94701" y="73476"/>
                  </a:lnTo>
                  <a:cubicBezTo>
                    <a:pt x="93267" y="78613"/>
                    <a:pt x="91165" y="83450"/>
                    <a:pt x="89464" y="88453"/>
                  </a:cubicBezTo>
                  <a:cubicBezTo>
                    <a:pt x="89797" y="87753"/>
                    <a:pt x="90198" y="87052"/>
                    <a:pt x="90498" y="86318"/>
                  </a:cubicBezTo>
                  <a:cubicBezTo>
                    <a:pt x="91966" y="82749"/>
                    <a:pt x="93433" y="79180"/>
                    <a:pt x="94868" y="75577"/>
                  </a:cubicBezTo>
                  <a:cubicBezTo>
                    <a:pt x="95068" y="74977"/>
                    <a:pt x="95201" y="74376"/>
                    <a:pt x="95301" y="73743"/>
                  </a:cubicBezTo>
                  <a:cubicBezTo>
                    <a:pt x="95357" y="73326"/>
                    <a:pt x="95528" y="73117"/>
                    <a:pt x="95970" y="73117"/>
                  </a:cubicBezTo>
                  <a:close/>
                  <a:moveTo>
                    <a:pt x="66414" y="152466"/>
                  </a:moveTo>
                  <a:lnTo>
                    <a:pt x="66414" y="152466"/>
                  </a:lnTo>
                  <a:cubicBezTo>
                    <a:pt x="65847" y="153667"/>
                    <a:pt x="64413" y="154701"/>
                    <a:pt x="62812" y="155001"/>
                  </a:cubicBezTo>
                  <a:lnTo>
                    <a:pt x="66414" y="152466"/>
                  </a:lnTo>
                  <a:close/>
                  <a:moveTo>
                    <a:pt x="34558" y="96426"/>
                  </a:moveTo>
                  <a:cubicBezTo>
                    <a:pt x="34992" y="97726"/>
                    <a:pt x="35192" y="99061"/>
                    <a:pt x="35125" y="100428"/>
                  </a:cubicBezTo>
                  <a:cubicBezTo>
                    <a:pt x="35092" y="103030"/>
                    <a:pt x="35525" y="105599"/>
                    <a:pt x="36393" y="108067"/>
                  </a:cubicBezTo>
                  <a:cubicBezTo>
                    <a:pt x="37060" y="109902"/>
                    <a:pt x="37193" y="111937"/>
                    <a:pt x="36826" y="113871"/>
                  </a:cubicBezTo>
                  <a:cubicBezTo>
                    <a:pt x="36293" y="116573"/>
                    <a:pt x="36526" y="119375"/>
                    <a:pt x="37560" y="121944"/>
                  </a:cubicBezTo>
                  <a:cubicBezTo>
                    <a:pt x="37694" y="122311"/>
                    <a:pt x="37794" y="122711"/>
                    <a:pt x="37960" y="123111"/>
                  </a:cubicBezTo>
                  <a:cubicBezTo>
                    <a:pt x="38961" y="125313"/>
                    <a:pt x="39462" y="127748"/>
                    <a:pt x="39462" y="130183"/>
                  </a:cubicBezTo>
                  <a:cubicBezTo>
                    <a:pt x="39395" y="132985"/>
                    <a:pt x="40162" y="135754"/>
                    <a:pt x="41730" y="138122"/>
                  </a:cubicBezTo>
                  <a:cubicBezTo>
                    <a:pt x="42564" y="139356"/>
                    <a:pt x="43164" y="140791"/>
                    <a:pt x="43498" y="142292"/>
                  </a:cubicBezTo>
                  <a:cubicBezTo>
                    <a:pt x="44031" y="145260"/>
                    <a:pt x="45666" y="147596"/>
                    <a:pt x="47834" y="149597"/>
                  </a:cubicBezTo>
                  <a:cubicBezTo>
                    <a:pt x="50002" y="151598"/>
                    <a:pt x="52437" y="152999"/>
                    <a:pt x="55340" y="153466"/>
                  </a:cubicBezTo>
                  <a:cubicBezTo>
                    <a:pt x="56415" y="153652"/>
                    <a:pt x="57486" y="153764"/>
                    <a:pt x="58549" y="153764"/>
                  </a:cubicBezTo>
                  <a:cubicBezTo>
                    <a:pt x="60156" y="153764"/>
                    <a:pt x="61746" y="153508"/>
                    <a:pt x="63312" y="152866"/>
                  </a:cubicBezTo>
                  <a:cubicBezTo>
                    <a:pt x="64213" y="152499"/>
                    <a:pt x="65113" y="152165"/>
                    <a:pt x="66114" y="151799"/>
                  </a:cubicBezTo>
                  <a:lnTo>
                    <a:pt x="66114" y="151799"/>
                  </a:lnTo>
                  <a:cubicBezTo>
                    <a:pt x="66114" y="152065"/>
                    <a:pt x="66114" y="152099"/>
                    <a:pt x="66081" y="152132"/>
                  </a:cubicBezTo>
                  <a:cubicBezTo>
                    <a:pt x="64513" y="153233"/>
                    <a:pt x="63012" y="154500"/>
                    <a:pt x="61344" y="155368"/>
                  </a:cubicBezTo>
                  <a:cubicBezTo>
                    <a:pt x="60384" y="155888"/>
                    <a:pt x="59384" y="156131"/>
                    <a:pt x="58376" y="156131"/>
                  </a:cubicBezTo>
                  <a:cubicBezTo>
                    <a:pt x="57317" y="156131"/>
                    <a:pt x="56248" y="155863"/>
                    <a:pt x="55206" y="155368"/>
                  </a:cubicBezTo>
                  <a:cubicBezTo>
                    <a:pt x="53038" y="154300"/>
                    <a:pt x="50803" y="153300"/>
                    <a:pt x="48768" y="151899"/>
                  </a:cubicBezTo>
                  <a:cubicBezTo>
                    <a:pt x="46733" y="150631"/>
                    <a:pt x="45166" y="148763"/>
                    <a:pt x="44265" y="146528"/>
                  </a:cubicBezTo>
                  <a:cubicBezTo>
                    <a:pt x="43798" y="145294"/>
                    <a:pt x="43331" y="144026"/>
                    <a:pt x="42964" y="142759"/>
                  </a:cubicBezTo>
                  <a:cubicBezTo>
                    <a:pt x="42430" y="140857"/>
                    <a:pt x="41463" y="139123"/>
                    <a:pt x="40129" y="137688"/>
                  </a:cubicBezTo>
                  <a:cubicBezTo>
                    <a:pt x="38561" y="136054"/>
                    <a:pt x="38061" y="134153"/>
                    <a:pt x="38061" y="132018"/>
                  </a:cubicBezTo>
                  <a:cubicBezTo>
                    <a:pt x="38061" y="130950"/>
                    <a:pt x="38094" y="129849"/>
                    <a:pt x="38127" y="128782"/>
                  </a:cubicBezTo>
                  <a:cubicBezTo>
                    <a:pt x="38161" y="126981"/>
                    <a:pt x="37794" y="125146"/>
                    <a:pt x="37060" y="123478"/>
                  </a:cubicBezTo>
                  <a:cubicBezTo>
                    <a:pt x="36526" y="122144"/>
                    <a:pt x="36026" y="120810"/>
                    <a:pt x="35625" y="119409"/>
                  </a:cubicBezTo>
                  <a:cubicBezTo>
                    <a:pt x="35125" y="117574"/>
                    <a:pt x="35559" y="115706"/>
                    <a:pt x="35726" y="113871"/>
                  </a:cubicBezTo>
                  <a:cubicBezTo>
                    <a:pt x="35926" y="111069"/>
                    <a:pt x="35692" y="108234"/>
                    <a:pt x="35025" y="105499"/>
                  </a:cubicBezTo>
                  <a:cubicBezTo>
                    <a:pt x="34758" y="104231"/>
                    <a:pt x="34558" y="102964"/>
                    <a:pt x="34491" y="101663"/>
                  </a:cubicBezTo>
                  <a:cubicBezTo>
                    <a:pt x="34391" y="99928"/>
                    <a:pt x="34458" y="98193"/>
                    <a:pt x="34558" y="96426"/>
                  </a:cubicBezTo>
                  <a:close/>
                  <a:moveTo>
                    <a:pt x="53605" y="155101"/>
                  </a:moveTo>
                  <a:cubicBezTo>
                    <a:pt x="55164" y="156025"/>
                    <a:pt x="56756" y="156515"/>
                    <a:pt x="58388" y="156515"/>
                  </a:cubicBezTo>
                  <a:cubicBezTo>
                    <a:pt x="59585" y="156515"/>
                    <a:pt x="60803" y="156252"/>
                    <a:pt x="62044" y="155701"/>
                  </a:cubicBezTo>
                  <a:lnTo>
                    <a:pt x="62044" y="155701"/>
                  </a:lnTo>
                  <a:cubicBezTo>
                    <a:pt x="61076" y="156942"/>
                    <a:pt x="59971" y="157935"/>
                    <a:pt x="58355" y="157935"/>
                  </a:cubicBezTo>
                  <a:cubicBezTo>
                    <a:pt x="58189" y="157935"/>
                    <a:pt x="58018" y="157925"/>
                    <a:pt x="57841" y="157903"/>
                  </a:cubicBezTo>
                  <a:cubicBezTo>
                    <a:pt x="56907" y="157870"/>
                    <a:pt x="56040" y="157469"/>
                    <a:pt x="55340" y="156835"/>
                  </a:cubicBezTo>
                  <a:cubicBezTo>
                    <a:pt x="54772" y="156268"/>
                    <a:pt x="54172" y="155768"/>
                    <a:pt x="53605" y="155101"/>
                  </a:cubicBezTo>
                  <a:close/>
                  <a:moveTo>
                    <a:pt x="55287" y="1"/>
                  </a:moveTo>
                  <a:cubicBezTo>
                    <a:pt x="54745" y="1"/>
                    <a:pt x="54203" y="113"/>
                    <a:pt x="53705" y="323"/>
                  </a:cubicBezTo>
                  <a:cubicBezTo>
                    <a:pt x="52439" y="848"/>
                    <a:pt x="51202" y="1402"/>
                    <a:pt x="49808" y="1402"/>
                  </a:cubicBezTo>
                  <a:cubicBezTo>
                    <a:pt x="49696" y="1402"/>
                    <a:pt x="49583" y="1398"/>
                    <a:pt x="49469" y="1391"/>
                  </a:cubicBezTo>
                  <a:cubicBezTo>
                    <a:pt x="49434" y="1386"/>
                    <a:pt x="49398" y="1384"/>
                    <a:pt x="49362" y="1384"/>
                  </a:cubicBezTo>
                  <a:cubicBezTo>
                    <a:pt x="49123" y="1384"/>
                    <a:pt x="48867" y="1475"/>
                    <a:pt x="48635" y="1591"/>
                  </a:cubicBezTo>
                  <a:cubicBezTo>
                    <a:pt x="47901" y="2225"/>
                    <a:pt x="46934" y="2325"/>
                    <a:pt x="46100" y="2658"/>
                  </a:cubicBezTo>
                  <a:cubicBezTo>
                    <a:pt x="45769" y="2795"/>
                    <a:pt x="45415" y="2863"/>
                    <a:pt x="45059" y="2863"/>
                  </a:cubicBezTo>
                  <a:cubicBezTo>
                    <a:pt x="44804" y="2863"/>
                    <a:pt x="44549" y="2828"/>
                    <a:pt x="44298" y="2758"/>
                  </a:cubicBezTo>
                  <a:cubicBezTo>
                    <a:pt x="44090" y="2689"/>
                    <a:pt x="43874" y="2656"/>
                    <a:pt x="43660" y="2656"/>
                  </a:cubicBezTo>
                  <a:cubicBezTo>
                    <a:pt x="43053" y="2656"/>
                    <a:pt x="42458" y="2924"/>
                    <a:pt x="42063" y="3392"/>
                  </a:cubicBezTo>
                  <a:cubicBezTo>
                    <a:pt x="41830" y="3692"/>
                    <a:pt x="37760" y="5160"/>
                    <a:pt x="37360" y="5160"/>
                  </a:cubicBezTo>
                  <a:cubicBezTo>
                    <a:pt x="37249" y="5160"/>
                    <a:pt x="37152" y="5131"/>
                    <a:pt x="37061" y="5131"/>
                  </a:cubicBezTo>
                  <a:cubicBezTo>
                    <a:pt x="37015" y="5131"/>
                    <a:pt x="36971" y="5138"/>
                    <a:pt x="36926" y="5160"/>
                  </a:cubicBezTo>
                  <a:cubicBezTo>
                    <a:pt x="36459" y="5294"/>
                    <a:pt x="35859" y="5360"/>
                    <a:pt x="35625" y="5694"/>
                  </a:cubicBezTo>
                  <a:cubicBezTo>
                    <a:pt x="35092" y="6461"/>
                    <a:pt x="34258" y="6795"/>
                    <a:pt x="33591" y="7362"/>
                  </a:cubicBezTo>
                  <a:cubicBezTo>
                    <a:pt x="33184" y="7799"/>
                    <a:pt x="32602" y="8032"/>
                    <a:pt x="32036" y="8032"/>
                  </a:cubicBezTo>
                  <a:cubicBezTo>
                    <a:pt x="31998" y="8032"/>
                    <a:pt x="31960" y="8031"/>
                    <a:pt x="31923" y="8029"/>
                  </a:cubicBezTo>
                  <a:cubicBezTo>
                    <a:pt x="31859" y="8023"/>
                    <a:pt x="31795" y="8021"/>
                    <a:pt x="31731" y="8021"/>
                  </a:cubicBezTo>
                  <a:cubicBezTo>
                    <a:pt x="31031" y="8021"/>
                    <a:pt x="30372" y="8354"/>
                    <a:pt x="30188" y="8996"/>
                  </a:cubicBezTo>
                  <a:cubicBezTo>
                    <a:pt x="29988" y="9697"/>
                    <a:pt x="29521" y="9897"/>
                    <a:pt x="29021" y="10197"/>
                  </a:cubicBezTo>
                  <a:cubicBezTo>
                    <a:pt x="28687" y="10431"/>
                    <a:pt x="28354" y="10664"/>
                    <a:pt x="28020" y="10898"/>
                  </a:cubicBezTo>
                  <a:cubicBezTo>
                    <a:pt x="25952" y="12465"/>
                    <a:pt x="23917" y="14067"/>
                    <a:pt x="21816" y="15601"/>
                  </a:cubicBezTo>
                  <a:cubicBezTo>
                    <a:pt x="18780" y="17836"/>
                    <a:pt x="15978" y="20271"/>
                    <a:pt x="13777" y="23373"/>
                  </a:cubicBezTo>
                  <a:cubicBezTo>
                    <a:pt x="12209" y="25642"/>
                    <a:pt x="10508" y="27776"/>
                    <a:pt x="8906" y="30011"/>
                  </a:cubicBezTo>
                  <a:cubicBezTo>
                    <a:pt x="7972" y="31346"/>
                    <a:pt x="7072" y="32713"/>
                    <a:pt x="6204" y="34081"/>
                  </a:cubicBezTo>
                  <a:cubicBezTo>
                    <a:pt x="5571" y="35082"/>
                    <a:pt x="5270" y="36216"/>
                    <a:pt x="5304" y="37383"/>
                  </a:cubicBezTo>
                  <a:cubicBezTo>
                    <a:pt x="5367" y="39060"/>
                    <a:pt x="6210" y="39926"/>
                    <a:pt x="7804" y="39926"/>
                  </a:cubicBezTo>
                  <a:cubicBezTo>
                    <a:pt x="7891" y="39926"/>
                    <a:pt x="7981" y="39924"/>
                    <a:pt x="8072" y="39918"/>
                  </a:cubicBezTo>
                  <a:cubicBezTo>
                    <a:pt x="8373" y="39918"/>
                    <a:pt x="8673" y="39885"/>
                    <a:pt x="8973" y="39852"/>
                  </a:cubicBezTo>
                  <a:cubicBezTo>
                    <a:pt x="10207" y="39652"/>
                    <a:pt x="11442" y="39451"/>
                    <a:pt x="12709" y="39285"/>
                  </a:cubicBezTo>
                  <a:cubicBezTo>
                    <a:pt x="13543" y="39151"/>
                    <a:pt x="14410" y="39218"/>
                    <a:pt x="15244" y="39018"/>
                  </a:cubicBezTo>
                  <a:cubicBezTo>
                    <a:pt x="17813" y="38417"/>
                    <a:pt x="20415" y="37750"/>
                    <a:pt x="22983" y="37050"/>
                  </a:cubicBezTo>
                  <a:cubicBezTo>
                    <a:pt x="25280" y="36401"/>
                    <a:pt x="27643" y="36059"/>
                    <a:pt x="30001" y="36059"/>
                  </a:cubicBezTo>
                  <a:cubicBezTo>
                    <a:pt x="30553" y="36059"/>
                    <a:pt x="31105" y="36078"/>
                    <a:pt x="31656" y="36116"/>
                  </a:cubicBezTo>
                  <a:cubicBezTo>
                    <a:pt x="33724" y="36282"/>
                    <a:pt x="35792" y="36282"/>
                    <a:pt x="37894" y="36282"/>
                  </a:cubicBezTo>
                  <a:cubicBezTo>
                    <a:pt x="38828" y="36282"/>
                    <a:pt x="39728" y="36116"/>
                    <a:pt x="40662" y="36116"/>
                  </a:cubicBezTo>
                  <a:cubicBezTo>
                    <a:pt x="44565" y="36149"/>
                    <a:pt x="46600" y="38150"/>
                    <a:pt x="46800" y="42053"/>
                  </a:cubicBezTo>
                  <a:cubicBezTo>
                    <a:pt x="46833" y="42420"/>
                    <a:pt x="46867" y="42820"/>
                    <a:pt x="46934" y="43154"/>
                  </a:cubicBezTo>
                  <a:cubicBezTo>
                    <a:pt x="47100" y="44021"/>
                    <a:pt x="46833" y="44889"/>
                    <a:pt x="46200" y="45489"/>
                  </a:cubicBezTo>
                  <a:cubicBezTo>
                    <a:pt x="45499" y="46156"/>
                    <a:pt x="44899" y="46890"/>
                    <a:pt x="44332" y="47691"/>
                  </a:cubicBezTo>
                  <a:cubicBezTo>
                    <a:pt x="43498" y="48925"/>
                    <a:pt x="43698" y="50159"/>
                    <a:pt x="45232" y="50559"/>
                  </a:cubicBezTo>
                  <a:cubicBezTo>
                    <a:pt x="45299" y="50593"/>
                    <a:pt x="45332" y="50659"/>
                    <a:pt x="45432" y="50760"/>
                  </a:cubicBezTo>
                  <a:cubicBezTo>
                    <a:pt x="45299" y="51327"/>
                    <a:pt x="45199" y="51960"/>
                    <a:pt x="45032" y="52561"/>
                  </a:cubicBezTo>
                  <a:cubicBezTo>
                    <a:pt x="44332" y="55763"/>
                    <a:pt x="42864" y="58598"/>
                    <a:pt x="41363" y="61467"/>
                  </a:cubicBezTo>
                  <a:cubicBezTo>
                    <a:pt x="40529" y="63102"/>
                    <a:pt x="39795" y="64736"/>
                    <a:pt x="39128" y="66437"/>
                  </a:cubicBezTo>
                  <a:cubicBezTo>
                    <a:pt x="38861" y="67171"/>
                    <a:pt x="38761" y="67938"/>
                    <a:pt x="38794" y="68706"/>
                  </a:cubicBezTo>
                  <a:cubicBezTo>
                    <a:pt x="38826" y="69950"/>
                    <a:pt x="39560" y="70645"/>
                    <a:pt x="40703" y="70645"/>
                  </a:cubicBezTo>
                  <a:cubicBezTo>
                    <a:pt x="40756" y="70645"/>
                    <a:pt x="40809" y="70643"/>
                    <a:pt x="40863" y="70640"/>
                  </a:cubicBezTo>
                  <a:cubicBezTo>
                    <a:pt x="41663" y="70540"/>
                    <a:pt x="42430" y="70407"/>
                    <a:pt x="43164" y="70240"/>
                  </a:cubicBezTo>
                  <a:lnTo>
                    <a:pt x="45266" y="69907"/>
                  </a:lnTo>
                  <a:cubicBezTo>
                    <a:pt x="45299" y="70107"/>
                    <a:pt x="45366" y="70273"/>
                    <a:pt x="45399" y="70474"/>
                  </a:cubicBezTo>
                  <a:cubicBezTo>
                    <a:pt x="45399" y="73509"/>
                    <a:pt x="45466" y="76545"/>
                    <a:pt x="45399" y="79580"/>
                  </a:cubicBezTo>
                  <a:cubicBezTo>
                    <a:pt x="45366" y="82182"/>
                    <a:pt x="45132" y="84751"/>
                    <a:pt x="45132" y="87352"/>
                  </a:cubicBezTo>
                  <a:cubicBezTo>
                    <a:pt x="45132" y="89654"/>
                    <a:pt x="45299" y="91956"/>
                    <a:pt x="45366" y="94257"/>
                  </a:cubicBezTo>
                  <a:cubicBezTo>
                    <a:pt x="45499" y="99127"/>
                    <a:pt x="45032" y="103964"/>
                    <a:pt x="44432" y="108768"/>
                  </a:cubicBezTo>
                  <a:cubicBezTo>
                    <a:pt x="44065" y="111536"/>
                    <a:pt x="43765" y="114305"/>
                    <a:pt x="43898" y="117107"/>
                  </a:cubicBezTo>
                  <a:cubicBezTo>
                    <a:pt x="44098" y="121377"/>
                    <a:pt x="44432" y="125680"/>
                    <a:pt x="44298" y="129983"/>
                  </a:cubicBezTo>
                  <a:cubicBezTo>
                    <a:pt x="44298" y="131551"/>
                    <a:pt x="44532" y="133085"/>
                    <a:pt x="45066" y="134586"/>
                  </a:cubicBezTo>
                  <a:cubicBezTo>
                    <a:pt x="45132" y="134820"/>
                    <a:pt x="45132" y="135053"/>
                    <a:pt x="45166" y="135320"/>
                  </a:cubicBezTo>
                  <a:cubicBezTo>
                    <a:pt x="44498" y="134986"/>
                    <a:pt x="43998" y="134653"/>
                    <a:pt x="43464" y="134419"/>
                  </a:cubicBezTo>
                  <a:cubicBezTo>
                    <a:pt x="42664" y="134086"/>
                    <a:pt x="42130" y="133319"/>
                    <a:pt x="42063" y="132451"/>
                  </a:cubicBezTo>
                  <a:cubicBezTo>
                    <a:pt x="41897" y="131284"/>
                    <a:pt x="41730" y="130116"/>
                    <a:pt x="41530" y="128949"/>
                  </a:cubicBezTo>
                  <a:cubicBezTo>
                    <a:pt x="41063" y="126314"/>
                    <a:pt x="40362" y="123745"/>
                    <a:pt x="39428" y="121243"/>
                  </a:cubicBezTo>
                  <a:cubicBezTo>
                    <a:pt x="38861" y="119742"/>
                    <a:pt x="38661" y="118141"/>
                    <a:pt x="38828" y="116540"/>
                  </a:cubicBezTo>
                  <a:cubicBezTo>
                    <a:pt x="39295" y="113404"/>
                    <a:pt x="38928" y="110202"/>
                    <a:pt x="37794" y="107267"/>
                  </a:cubicBezTo>
                  <a:cubicBezTo>
                    <a:pt x="37260" y="105766"/>
                    <a:pt x="36960" y="104231"/>
                    <a:pt x="36926" y="102663"/>
                  </a:cubicBezTo>
                  <a:cubicBezTo>
                    <a:pt x="36860" y="101529"/>
                    <a:pt x="36693" y="100395"/>
                    <a:pt x="36426" y="99261"/>
                  </a:cubicBezTo>
                  <a:cubicBezTo>
                    <a:pt x="35926" y="97493"/>
                    <a:pt x="35325" y="95725"/>
                    <a:pt x="34758" y="93957"/>
                  </a:cubicBezTo>
                  <a:cubicBezTo>
                    <a:pt x="34658" y="93757"/>
                    <a:pt x="34525" y="93590"/>
                    <a:pt x="34391" y="93390"/>
                  </a:cubicBezTo>
                  <a:cubicBezTo>
                    <a:pt x="34124" y="95358"/>
                    <a:pt x="33924" y="97159"/>
                    <a:pt x="33591" y="98927"/>
                  </a:cubicBezTo>
                  <a:cubicBezTo>
                    <a:pt x="33224" y="100829"/>
                    <a:pt x="33391" y="102797"/>
                    <a:pt x="34124" y="104598"/>
                  </a:cubicBezTo>
                  <a:cubicBezTo>
                    <a:pt x="34992" y="106666"/>
                    <a:pt x="35225" y="108968"/>
                    <a:pt x="34758" y="111136"/>
                  </a:cubicBezTo>
                  <a:cubicBezTo>
                    <a:pt x="34625" y="111770"/>
                    <a:pt x="34491" y="112370"/>
                    <a:pt x="34391" y="113004"/>
                  </a:cubicBezTo>
                  <a:cubicBezTo>
                    <a:pt x="34024" y="115072"/>
                    <a:pt x="33657" y="117174"/>
                    <a:pt x="34124" y="119309"/>
                  </a:cubicBezTo>
                  <a:cubicBezTo>
                    <a:pt x="34458" y="120810"/>
                    <a:pt x="34925" y="122311"/>
                    <a:pt x="35392" y="123778"/>
                  </a:cubicBezTo>
                  <a:cubicBezTo>
                    <a:pt x="35892" y="125246"/>
                    <a:pt x="36126" y="126814"/>
                    <a:pt x="36092" y="128382"/>
                  </a:cubicBezTo>
                  <a:cubicBezTo>
                    <a:pt x="36059" y="128582"/>
                    <a:pt x="36026" y="128815"/>
                    <a:pt x="35959" y="129049"/>
                  </a:cubicBezTo>
                  <a:cubicBezTo>
                    <a:pt x="35092" y="128215"/>
                    <a:pt x="34391" y="127248"/>
                    <a:pt x="33791" y="126214"/>
                  </a:cubicBezTo>
                  <a:cubicBezTo>
                    <a:pt x="32757" y="124579"/>
                    <a:pt x="31789" y="122945"/>
                    <a:pt x="30689" y="121343"/>
                  </a:cubicBezTo>
                  <a:cubicBezTo>
                    <a:pt x="28954" y="118842"/>
                    <a:pt x="27686" y="116040"/>
                    <a:pt x="26919" y="113104"/>
                  </a:cubicBezTo>
                  <a:cubicBezTo>
                    <a:pt x="25685" y="108301"/>
                    <a:pt x="24718" y="103397"/>
                    <a:pt x="24084" y="98494"/>
                  </a:cubicBezTo>
                  <a:cubicBezTo>
                    <a:pt x="23717" y="96025"/>
                    <a:pt x="23584" y="93557"/>
                    <a:pt x="23650" y="91055"/>
                  </a:cubicBezTo>
                  <a:cubicBezTo>
                    <a:pt x="23650" y="90621"/>
                    <a:pt x="23717" y="90221"/>
                    <a:pt x="23750" y="89854"/>
                  </a:cubicBezTo>
                  <a:cubicBezTo>
                    <a:pt x="24417" y="89787"/>
                    <a:pt x="25085" y="89687"/>
                    <a:pt x="25752" y="89554"/>
                  </a:cubicBezTo>
                  <a:cubicBezTo>
                    <a:pt x="27119" y="89187"/>
                    <a:pt x="27553" y="88153"/>
                    <a:pt x="26886" y="86885"/>
                  </a:cubicBezTo>
                  <a:cubicBezTo>
                    <a:pt x="26819" y="86752"/>
                    <a:pt x="26719" y="86652"/>
                    <a:pt x="26652" y="86518"/>
                  </a:cubicBezTo>
                  <a:cubicBezTo>
                    <a:pt x="25885" y="84951"/>
                    <a:pt x="24985" y="83450"/>
                    <a:pt x="24518" y="81715"/>
                  </a:cubicBezTo>
                  <a:cubicBezTo>
                    <a:pt x="25351" y="80848"/>
                    <a:pt x="25718" y="79914"/>
                    <a:pt x="24651" y="78880"/>
                  </a:cubicBezTo>
                  <a:cubicBezTo>
                    <a:pt x="25018" y="78279"/>
                    <a:pt x="25385" y="77745"/>
                    <a:pt x="25852" y="77245"/>
                  </a:cubicBezTo>
                  <a:cubicBezTo>
                    <a:pt x="27060" y="76096"/>
                    <a:pt x="28294" y="74947"/>
                    <a:pt x="30036" y="74947"/>
                  </a:cubicBezTo>
                  <a:cubicBezTo>
                    <a:pt x="30267" y="74947"/>
                    <a:pt x="30506" y="74967"/>
                    <a:pt x="30755" y="75010"/>
                  </a:cubicBezTo>
                  <a:cubicBezTo>
                    <a:pt x="30989" y="75010"/>
                    <a:pt x="31222" y="74977"/>
                    <a:pt x="31422" y="74910"/>
                  </a:cubicBezTo>
                  <a:cubicBezTo>
                    <a:pt x="33324" y="74610"/>
                    <a:pt x="34024" y="73342"/>
                    <a:pt x="33090" y="71641"/>
                  </a:cubicBezTo>
                  <a:cubicBezTo>
                    <a:pt x="32723" y="70907"/>
                    <a:pt x="32223" y="70240"/>
                    <a:pt x="31656" y="69673"/>
                  </a:cubicBezTo>
                  <a:cubicBezTo>
                    <a:pt x="30122" y="68239"/>
                    <a:pt x="28587" y="66871"/>
                    <a:pt x="26919" y="65603"/>
                  </a:cubicBezTo>
                  <a:cubicBezTo>
                    <a:pt x="25585" y="64669"/>
                    <a:pt x="24051" y="64069"/>
                    <a:pt x="22416" y="63936"/>
                  </a:cubicBezTo>
                  <a:cubicBezTo>
                    <a:pt x="22010" y="63881"/>
                    <a:pt x="21614" y="63833"/>
                    <a:pt x="21237" y="63833"/>
                  </a:cubicBezTo>
                  <a:cubicBezTo>
                    <a:pt x="20468" y="63833"/>
                    <a:pt x="19773" y="64031"/>
                    <a:pt x="19214" y="64770"/>
                  </a:cubicBezTo>
                  <a:cubicBezTo>
                    <a:pt x="18046" y="64836"/>
                    <a:pt x="17379" y="65837"/>
                    <a:pt x="16445" y="66304"/>
                  </a:cubicBezTo>
                  <a:cubicBezTo>
                    <a:pt x="15878" y="66604"/>
                    <a:pt x="15478" y="67238"/>
                    <a:pt x="14911" y="67572"/>
                  </a:cubicBezTo>
                  <a:cubicBezTo>
                    <a:pt x="13676" y="68305"/>
                    <a:pt x="12576" y="69206"/>
                    <a:pt x="11608" y="70273"/>
                  </a:cubicBezTo>
                  <a:cubicBezTo>
                    <a:pt x="10574" y="71308"/>
                    <a:pt x="9840" y="72608"/>
                    <a:pt x="9440" y="74009"/>
                  </a:cubicBezTo>
                  <a:cubicBezTo>
                    <a:pt x="9073" y="75244"/>
                    <a:pt x="9507" y="76044"/>
                    <a:pt x="10741" y="76211"/>
                  </a:cubicBezTo>
                  <a:cubicBezTo>
                    <a:pt x="10958" y="76242"/>
                    <a:pt x="11181" y="76257"/>
                    <a:pt x="11407" y="76257"/>
                  </a:cubicBezTo>
                  <a:cubicBezTo>
                    <a:pt x="11910" y="76257"/>
                    <a:pt x="12426" y="76182"/>
                    <a:pt x="12909" y="76044"/>
                  </a:cubicBezTo>
                  <a:cubicBezTo>
                    <a:pt x="13449" y="75899"/>
                    <a:pt x="14002" y="75818"/>
                    <a:pt x="14552" y="75818"/>
                  </a:cubicBezTo>
                  <a:cubicBezTo>
                    <a:pt x="14885" y="75818"/>
                    <a:pt x="15217" y="75848"/>
                    <a:pt x="15544" y="75911"/>
                  </a:cubicBezTo>
                  <a:cubicBezTo>
                    <a:pt x="16779" y="76011"/>
                    <a:pt x="17813" y="76845"/>
                    <a:pt x="18213" y="78012"/>
                  </a:cubicBezTo>
                  <a:cubicBezTo>
                    <a:pt x="17946" y="78112"/>
                    <a:pt x="17713" y="78213"/>
                    <a:pt x="17479" y="78313"/>
                  </a:cubicBezTo>
                  <a:cubicBezTo>
                    <a:pt x="16812" y="78713"/>
                    <a:pt x="16412" y="79580"/>
                    <a:pt x="16745" y="80214"/>
                  </a:cubicBezTo>
                  <a:cubicBezTo>
                    <a:pt x="17046" y="80781"/>
                    <a:pt x="17012" y="81448"/>
                    <a:pt x="16712" y="82015"/>
                  </a:cubicBezTo>
                  <a:cubicBezTo>
                    <a:pt x="16278" y="83016"/>
                    <a:pt x="15845" y="83983"/>
                    <a:pt x="15344" y="84917"/>
                  </a:cubicBezTo>
                  <a:cubicBezTo>
                    <a:pt x="14677" y="86252"/>
                    <a:pt x="13943" y="87519"/>
                    <a:pt x="13676" y="89020"/>
                  </a:cubicBezTo>
                  <a:cubicBezTo>
                    <a:pt x="13517" y="89949"/>
                    <a:pt x="13738" y="90413"/>
                    <a:pt x="14389" y="90413"/>
                  </a:cubicBezTo>
                  <a:cubicBezTo>
                    <a:pt x="14556" y="90413"/>
                    <a:pt x="14752" y="90383"/>
                    <a:pt x="14977" y="90321"/>
                  </a:cubicBezTo>
                  <a:cubicBezTo>
                    <a:pt x="15269" y="90228"/>
                    <a:pt x="15566" y="90183"/>
                    <a:pt x="15860" y="90183"/>
                  </a:cubicBezTo>
                  <a:cubicBezTo>
                    <a:pt x="16306" y="90183"/>
                    <a:pt x="16744" y="90287"/>
                    <a:pt x="17146" y="90488"/>
                  </a:cubicBezTo>
                  <a:cubicBezTo>
                    <a:pt x="17146" y="90888"/>
                    <a:pt x="17146" y="91255"/>
                    <a:pt x="17112" y="91622"/>
                  </a:cubicBezTo>
                  <a:cubicBezTo>
                    <a:pt x="17079" y="92923"/>
                    <a:pt x="17012" y="94191"/>
                    <a:pt x="16945" y="95492"/>
                  </a:cubicBezTo>
                  <a:cubicBezTo>
                    <a:pt x="16812" y="100095"/>
                    <a:pt x="17112" y="104698"/>
                    <a:pt x="17846" y="109268"/>
                  </a:cubicBezTo>
                  <a:cubicBezTo>
                    <a:pt x="18313" y="112871"/>
                    <a:pt x="19180" y="116407"/>
                    <a:pt x="20381" y="119842"/>
                  </a:cubicBezTo>
                  <a:cubicBezTo>
                    <a:pt x="22549" y="125513"/>
                    <a:pt x="25518" y="130817"/>
                    <a:pt x="29254" y="135554"/>
                  </a:cubicBezTo>
                  <a:cubicBezTo>
                    <a:pt x="32123" y="139323"/>
                    <a:pt x="35659" y="142525"/>
                    <a:pt x="39662" y="145027"/>
                  </a:cubicBezTo>
                  <a:cubicBezTo>
                    <a:pt x="39862" y="145127"/>
                    <a:pt x="40095" y="145227"/>
                    <a:pt x="40329" y="145361"/>
                  </a:cubicBezTo>
                  <a:lnTo>
                    <a:pt x="40095" y="145594"/>
                  </a:lnTo>
                  <a:cubicBezTo>
                    <a:pt x="38561" y="145327"/>
                    <a:pt x="37060" y="145094"/>
                    <a:pt x="35525" y="144827"/>
                  </a:cubicBezTo>
                  <a:cubicBezTo>
                    <a:pt x="34024" y="144593"/>
                    <a:pt x="32557" y="144160"/>
                    <a:pt x="31189" y="143493"/>
                  </a:cubicBezTo>
                  <a:cubicBezTo>
                    <a:pt x="29021" y="142392"/>
                    <a:pt x="26853" y="141324"/>
                    <a:pt x="24751" y="140190"/>
                  </a:cubicBezTo>
                  <a:cubicBezTo>
                    <a:pt x="23917" y="139757"/>
                    <a:pt x="23150" y="139223"/>
                    <a:pt x="22483" y="138589"/>
                  </a:cubicBezTo>
                  <a:cubicBezTo>
                    <a:pt x="21449" y="137522"/>
                    <a:pt x="20481" y="136421"/>
                    <a:pt x="19581" y="135253"/>
                  </a:cubicBezTo>
                  <a:cubicBezTo>
                    <a:pt x="17879" y="133118"/>
                    <a:pt x="16278" y="130917"/>
                    <a:pt x="15444" y="128315"/>
                  </a:cubicBezTo>
                  <a:cubicBezTo>
                    <a:pt x="14644" y="125780"/>
                    <a:pt x="14244" y="123145"/>
                    <a:pt x="14244" y="120509"/>
                  </a:cubicBezTo>
                  <a:cubicBezTo>
                    <a:pt x="14177" y="116874"/>
                    <a:pt x="14210" y="113238"/>
                    <a:pt x="14210" y="109602"/>
                  </a:cubicBezTo>
                  <a:cubicBezTo>
                    <a:pt x="14244" y="108234"/>
                    <a:pt x="14010" y="106866"/>
                    <a:pt x="13543" y="105565"/>
                  </a:cubicBezTo>
                  <a:cubicBezTo>
                    <a:pt x="12709" y="103164"/>
                    <a:pt x="11408" y="101096"/>
                    <a:pt x="9140" y="99761"/>
                  </a:cubicBezTo>
                  <a:cubicBezTo>
                    <a:pt x="8227" y="99246"/>
                    <a:pt x="7280" y="98879"/>
                    <a:pt x="6290" y="98879"/>
                  </a:cubicBezTo>
                  <a:cubicBezTo>
                    <a:pt x="5869" y="98879"/>
                    <a:pt x="5441" y="98945"/>
                    <a:pt x="5004" y="99094"/>
                  </a:cubicBezTo>
                  <a:cubicBezTo>
                    <a:pt x="3069" y="99761"/>
                    <a:pt x="1501" y="101196"/>
                    <a:pt x="701" y="103064"/>
                  </a:cubicBezTo>
                  <a:cubicBezTo>
                    <a:pt x="234" y="103964"/>
                    <a:pt x="0" y="104932"/>
                    <a:pt x="33" y="105932"/>
                  </a:cubicBezTo>
                  <a:cubicBezTo>
                    <a:pt x="67" y="107567"/>
                    <a:pt x="1134" y="109035"/>
                    <a:pt x="2535" y="109401"/>
                  </a:cubicBezTo>
                  <a:cubicBezTo>
                    <a:pt x="2753" y="109454"/>
                    <a:pt x="2958" y="109481"/>
                    <a:pt x="3149" y="109481"/>
                  </a:cubicBezTo>
                  <a:cubicBezTo>
                    <a:pt x="3923" y="109481"/>
                    <a:pt x="4469" y="109043"/>
                    <a:pt x="4737" y="108134"/>
                  </a:cubicBezTo>
                  <a:cubicBezTo>
                    <a:pt x="5070" y="107000"/>
                    <a:pt x="4670" y="106066"/>
                    <a:pt x="4103" y="105132"/>
                  </a:cubicBezTo>
                  <a:cubicBezTo>
                    <a:pt x="3970" y="105732"/>
                    <a:pt x="3803" y="106299"/>
                    <a:pt x="3603" y="106866"/>
                  </a:cubicBezTo>
                  <a:cubicBezTo>
                    <a:pt x="3469" y="107066"/>
                    <a:pt x="3236" y="107200"/>
                    <a:pt x="2969" y="107200"/>
                  </a:cubicBezTo>
                  <a:cubicBezTo>
                    <a:pt x="2735" y="107100"/>
                    <a:pt x="2535" y="106866"/>
                    <a:pt x="2468" y="106599"/>
                  </a:cubicBezTo>
                  <a:cubicBezTo>
                    <a:pt x="2368" y="106266"/>
                    <a:pt x="2435" y="105932"/>
                    <a:pt x="2569" y="105632"/>
                  </a:cubicBezTo>
                  <a:cubicBezTo>
                    <a:pt x="2935" y="104798"/>
                    <a:pt x="3402" y="104064"/>
                    <a:pt x="3936" y="103364"/>
                  </a:cubicBezTo>
                  <a:cubicBezTo>
                    <a:pt x="4536" y="102686"/>
                    <a:pt x="5372" y="102335"/>
                    <a:pt x="6216" y="102335"/>
                  </a:cubicBezTo>
                  <a:cubicBezTo>
                    <a:pt x="6826" y="102335"/>
                    <a:pt x="7440" y="102519"/>
                    <a:pt x="7972" y="102897"/>
                  </a:cubicBezTo>
                  <a:cubicBezTo>
                    <a:pt x="8940" y="103531"/>
                    <a:pt x="9674" y="104465"/>
                    <a:pt x="10041" y="105599"/>
                  </a:cubicBezTo>
                  <a:cubicBezTo>
                    <a:pt x="10474" y="106966"/>
                    <a:pt x="10674" y="108401"/>
                    <a:pt x="10674" y="109835"/>
                  </a:cubicBezTo>
                  <a:cubicBezTo>
                    <a:pt x="10741" y="112504"/>
                    <a:pt x="10241" y="115139"/>
                    <a:pt x="9874" y="117774"/>
                  </a:cubicBezTo>
                  <a:cubicBezTo>
                    <a:pt x="9407" y="120543"/>
                    <a:pt x="9507" y="123345"/>
                    <a:pt x="10107" y="126080"/>
                  </a:cubicBezTo>
                  <a:cubicBezTo>
                    <a:pt x="10975" y="129649"/>
                    <a:pt x="12742" y="132752"/>
                    <a:pt x="14944" y="135620"/>
                  </a:cubicBezTo>
                  <a:cubicBezTo>
                    <a:pt x="18747" y="140624"/>
                    <a:pt x="23784" y="144026"/>
                    <a:pt x="29454" y="146528"/>
                  </a:cubicBezTo>
                  <a:cubicBezTo>
                    <a:pt x="33657" y="148396"/>
                    <a:pt x="38094" y="149464"/>
                    <a:pt x="42530" y="150498"/>
                  </a:cubicBezTo>
                  <a:cubicBezTo>
                    <a:pt x="45966" y="151298"/>
                    <a:pt x="49202" y="152532"/>
                    <a:pt x="51970" y="154734"/>
                  </a:cubicBezTo>
                  <a:cubicBezTo>
                    <a:pt x="52971" y="155468"/>
                    <a:pt x="53872" y="156268"/>
                    <a:pt x="54739" y="157136"/>
                  </a:cubicBezTo>
                  <a:cubicBezTo>
                    <a:pt x="55206" y="157669"/>
                    <a:pt x="55773" y="158070"/>
                    <a:pt x="56440" y="158303"/>
                  </a:cubicBezTo>
                  <a:cubicBezTo>
                    <a:pt x="57089" y="158512"/>
                    <a:pt x="57718" y="158624"/>
                    <a:pt x="58325" y="158624"/>
                  </a:cubicBezTo>
                  <a:cubicBezTo>
                    <a:pt x="59466" y="158624"/>
                    <a:pt x="60531" y="158228"/>
                    <a:pt x="61511" y="157336"/>
                  </a:cubicBezTo>
                  <a:cubicBezTo>
                    <a:pt x="62244" y="156669"/>
                    <a:pt x="62978" y="156102"/>
                    <a:pt x="63779" y="155568"/>
                  </a:cubicBezTo>
                  <a:cubicBezTo>
                    <a:pt x="64880" y="154867"/>
                    <a:pt x="66047" y="154267"/>
                    <a:pt x="66748" y="153200"/>
                  </a:cubicBezTo>
                  <a:cubicBezTo>
                    <a:pt x="67415" y="153600"/>
                    <a:pt x="67982" y="154134"/>
                    <a:pt x="68616" y="154300"/>
                  </a:cubicBezTo>
                  <a:cubicBezTo>
                    <a:pt x="70218" y="154687"/>
                    <a:pt x="71843" y="155051"/>
                    <a:pt x="73510" y="155051"/>
                  </a:cubicBezTo>
                  <a:cubicBezTo>
                    <a:pt x="73856" y="155051"/>
                    <a:pt x="74204" y="155035"/>
                    <a:pt x="74553" y="155001"/>
                  </a:cubicBezTo>
                  <a:cubicBezTo>
                    <a:pt x="75154" y="154967"/>
                    <a:pt x="75787" y="154767"/>
                    <a:pt x="76321" y="154467"/>
                  </a:cubicBezTo>
                  <a:cubicBezTo>
                    <a:pt x="77088" y="153967"/>
                    <a:pt x="77822" y="153400"/>
                    <a:pt x="78523" y="152766"/>
                  </a:cubicBezTo>
                  <a:cubicBezTo>
                    <a:pt x="78723" y="152599"/>
                    <a:pt x="78890" y="152399"/>
                    <a:pt x="78990" y="152165"/>
                  </a:cubicBezTo>
                  <a:cubicBezTo>
                    <a:pt x="79357" y="151265"/>
                    <a:pt x="79690" y="150364"/>
                    <a:pt x="79924" y="149430"/>
                  </a:cubicBezTo>
                  <a:cubicBezTo>
                    <a:pt x="80157" y="148296"/>
                    <a:pt x="80191" y="147095"/>
                    <a:pt x="80324" y="145894"/>
                  </a:cubicBezTo>
                  <a:cubicBezTo>
                    <a:pt x="80424" y="145861"/>
                    <a:pt x="80491" y="145794"/>
                    <a:pt x="80591" y="145794"/>
                  </a:cubicBezTo>
                  <a:cubicBezTo>
                    <a:pt x="82959" y="145127"/>
                    <a:pt x="84560" y="143559"/>
                    <a:pt x="85661" y="141424"/>
                  </a:cubicBezTo>
                  <a:cubicBezTo>
                    <a:pt x="87396" y="138022"/>
                    <a:pt x="87796" y="134086"/>
                    <a:pt x="86762" y="130383"/>
                  </a:cubicBezTo>
                  <a:cubicBezTo>
                    <a:pt x="86562" y="129649"/>
                    <a:pt x="86295" y="128915"/>
                    <a:pt x="86061" y="128182"/>
                  </a:cubicBezTo>
                  <a:cubicBezTo>
                    <a:pt x="85127" y="125280"/>
                    <a:pt x="86262" y="123211"/>
                    <a:pt x="88230" y="121577"/>
                  </a:cubicBezTo>
                  <a:cubicBezTo>
                    <a:pt x="88819" y="121098"/>
                    <a:pt x="89550" y="120853"/>
                    <a:pt x="90284" y="120853"/>
                  </a:cubicBezTo>
                  <a:cubicBezTo>
                    <a:pt x="90879" y="120853"/>
                    <a:pt x="91476" y="121015"/>
                    <a:pt x="91999" y="121343"/>
                  </a:cubicBezTo>
                  <a:cubicBezTo>
                    <a:pt x="92499" y="121610"/>
                    <a:pt x="92766" y="122211"/>
                    <a:pt x="92633" y="122778"/>
                  </a:cubicBezTo>
                  <a:cubicBezTo>
                    <a:pt x="92566" y="123111"/>
                    <a:pt x="92366" y="123445"/>
                    <a:pt x="92066" y="123678"/>
                  </a:cubicBezTo>
                  <a:cubicBezTo>
                    <a:pt x="91665" y="123778"/>
                    <a:pt x="91265" y="123812"/>
                    <a:pt x="90865" y="123812"/>
                  </a:cubicBezTo>
                  <a:cubicBezTo>
                    <a:pt x="90965" y="124579"/>
                    <a:pt x="91065" y="124679"/>
                    <a:pt x="91732" y="124746"/>
                  </a:cubicBezTo>
                  <a:cubicBezTo>
                    <a:pt x="91784" y="124750"/>
                    <a:pt x="91837" y="124752"/>
                    <a:pt x="91890" y="124752"/>
                  </a:cubicBezTo>
                  <a:cubicBezTo>
                    <a:pt x="93149" y="124752"/>
                    <a:pt x="94506" y="123625"/>
                    <a:pt x="94634" y="122344"/>
                  </a:cubicBezTo>
                  <a:cubicBezTo>
                    <a:pt x="94868" y="120643"/>
                    <a:pt x="93767" y="119075"/>
                    <a:pt x="92099" y="118708"/>
                  </a:cubicBezTo>
                  <a:cubicBezTo>
                    <a:pt x="91615" y="118578"/>
                    <a:pt x="91119" y="118515"/>
                    <a:pt x="90622" y="118515"/>
                  </a:cubicBezTo>
                  <a:cubicBezTo>
                    <a:pt x="88068" y="118515"/>
                    <a:pt x="85488" y="120159"/>
                    <a:pt x="84427" y="122644"/>
                  </a:cubicBezTo>
                  <a:cubicBezTo>
                    <a:pt x="83827" y="124045"/>
                    <a:pt x="83626" y="125613"/>
                    <a:pt x="83860" y="127114"/>
                  </a:cubicBezTo>
                  <a:cubicBezTo>
                    <a:pt x="84093" y="128649"/>
                    <a:pt x="84294" y="130183"/>
                    <a:pt x="84527" y="131717"/>
                  </a:cubicBezTo>
                  <a:cubicBezTo>
                    <a:pt x="84927" y="134453"/>
                    <a:pt x="84627" y="137088"/>
                    <a:pt x="82959" y="139356"/>
                  </a:cubicBezTo>
                  <a:cubicBezTo>
                    <a:pt x="82125" y="140490"/>
                    <a:pt x="81158" y="141524"/>
                    <a:pt x="80224" y="142559"/>
                  </a:cubicBezTo>
                  <a:cubicBezTo>
                    <a:pt x="79957" y="142792"/>
                    <a:pt x="79724" y="142992"/>
                    <a:pt x="79423" y="143192"/>
                  </a:cubicBezTo>
                  <a:lnTo>
                    <a:pt x="77989" y="141358"/>
                  </a:lnTo>
                  <a:cubicBezTo>
                    <a:pt x="78489" y="140324"/>
                    <a:pt x="79056" y="139356"/>
                    <a:pt x="79490" y="138322"/>
                  </a:cubicBezTo>
                  <a:cubicBezTo>
                    <a:pt x="80424" y="135820"/>
                    <a:pt x="80891" y="133152"/>
                    <a:pt x="80824" y="130483"/>
                  </a:cubicBezTo>
                  <a:lnTo>
                    <a:pt x="80824" y="126147"/>
                  </a:lnTo>
                  <a:cubicBezTo>
                    <a:pt x="80824" y="123845"/>
                    <a:pt x="81125" y="121610"/>
                    <a:pt x="82359" y="119609"/>
                  </a:cubicBezTo>
                  <a:cubicBezTo>
                    <a:pt x="82559" y="119242"/>
                    <a:pt x="82859" y="118908"/>
                    <a:pt x="83193" y="118641"/>
                  </a:cubicBezTo>
                  <a:cubicBezTo>
                    <a:pt x="84360" y="117841"/>
                    <a:pt x="85561" y="117140"/>
                    <a:pt x="86829" y="116473"/>
                  </a:cubicBezTo>
                  <a:cubicBezTo>
                    <a:pt x="90498" y="114672"/>
                    <a:pt x="93834" y="112470"/>
                    <a:pt x="96069" y="108901"/>
                  </a:cubicBezTo>
                  <a:cubicBezTo>
                    <a:pt x="96169" y="108768"/>
                    <a:pt x="96302" y="108634"/>
                    <a:pt x="96402" y="108467"/>
                  </a:cubicBezTo>
                  <a:cubicBezTo>
                    <a:pt x="97403" y="107267"/>
                    <a:pt x="98771" y="106399"/>
                    <a:pt x="100305" y="106066"/>
                  </a:cubicBezTo>
                  <a:cubicBezTo>
                    <a:pt x="100537" y="106019"/>
                    <a:pt x="100769" y="105997"/>
                    <a:pt x="101000" y="105997"/>
                  </a:cubicBezTo>
                  <a:cubicBezTo>
                    <a:pt x="102262" y="105997"/>
                    <a:pt x="103459" y="106672"/>
                    <a:pt x="104108" y="107800"/>
                  </a:cubicBezTo>
                  <a:cubicBezTo>
                    <a:pt x="105142" y="109668"/>
                    <a:pt x="104441" y="112437"/>
                    <a:pt x="102707" y="113638"/>
                  </a:cubicBezTo>
                  <a:cubicBezTo>
                    <a:pt x="102507" y="113771"/>
                    <a:pt x="102340" y="113905"/>
                    <a:pt x="102173" y="114072"/>
                  </a:cubicBezTo>
                  <a:cubicBezTo>
                    <a:pt x="102353" y="114095"/>
                    <a:pt x="102534" y="114107"/>
                    <a:pt x="102713" y="114107"/>
                  </a:cubicBezTo>
                  <a:cubicBezTo>
                    <a:pt x="103795" y="114107"/>
                    <a:pt x="104846" y="113686"/>
                    <a:pt x="105675" y="112971"/>
                  </a:cubicBezTo>
                  <a:cubicBezTo>
                    <a:pt x="107243" y="111536"/>
                    <a:pt x="107944" y="109368"/>
                    <a:pt x="107477" y="107300"/>
                  </a:cubicBezTo>
                  <a:cubicBezTo>
                    <a:pt x="106976" y="104431"/>
                    <a:pt x="104842" y="102730"/>
                    <a:pt x="101906" y="102663"/>
                  </a:cubicBezTo>
                  <a:cubicBezTo>
                    <a:pt x="101825" y="102660"/>
                    <a:pt x="101745" y="102659"/>
                    <a:pt x="101664" y="102659"/>
                  </a:cubicBezTo>
                  <a:cubicBezTo>
                    <a:pt x="99984" y="102659"/>
                    <a:pt x="98379" y="103322"/>
                    <a:pt x="97169" y="104531"/>
                  </a:cubicBezTo>
                  <a:cubicBezTo>
                    <a:pt x="95935" y="105665"/>
                    <a:pt x="94834" y="106933"/>
                    <a:pt x="93867" y="108267"/>
                  </a:cubicBezTo>
                  <a:cubicBezTo>
                    <a:pt x="91966" y="110936"/>
                    <a:pt x="89464" y="113138"/>
                    <a:pt x="86528" y="114605"/>
                  </a:cubicBezTo>
                  <a:cubicBezTo>
                    <a:pt x="85361" y="115206"/>
                    <a:pt x="84260" y="115873"/>
                    <a:pt x="83193" y="116607"/>
                  </a:cubicBezTo>
                  <a:cubicBezTo>
                    <a:pt x="80224" y="118708"/>
                    <a:pt x="78723" y="121777"/>
                    <a:pt x="77956" y="125246"/>
                  </a:cubicBezTo>
                  <a:cubicBezTo>
                    <a:pt x="77455" y="127448"/>
                    <a:pt x="77389" y="129716"/>
                    <a:pt x="77322" y="131984"/>
                  </a:cubicBezTo>
                  <a:cubicBezTo>
                    <a:pt x="77255" y="133519"/>
                    <a:pt x="77188" y="135087"/>
                    <a:pt x="77055" y="136621"/>
                  </a:cubicBezTo>
                  <a:cubicBezTo>
                    <a:pt x="76988" y="137622"/>
                    <a:pt x="76755" y="138589"/>
                    <a:pt x="76321" y="139490"/>
                  </a:cubicBezTo>
                  <a:cubicBezTo>
                    <a:pt x="73853" y="137155"/>
                    <a:pt x="72985" y="134386"/>
                    <a:pt x="73352" y="131084"/>
                  </a:cubicBezTo>
                  <a:cubicBezTo>
                    <a:pt x="73686" y="128515"/>
                    <a:pt x="74487" y="126013"/>
                    <a:pt x="75721" y="123745"/>
                  </a:cubicBezTo>
                  <a:cubicBezTo>
                    <a:pt x="76855" y="121477"/>
                    <a:pt x="78056" y="119242"/>
                    <a:pt x="79023" y="116940"/>
                  </a:cubicBezTo>
                  <a:cubicBezTo>
                    <a:pt x="80057" y="114472"/>
                    <a:pt x="80858" y="111937"/>
                    <a:pt x="81792" y="109435"/>
                  </a:cubicBezTo>
                  <a:cubicBezTo>
                    <a:pt x="83126" y="105866"/>
                    <a:pt x="84994" y="102597"/>
                    <a:pt x="86795" y="99261"/>
                  </a:cubicBezTo>
                  <a:cubicBezTo>
                    <a:pt x="91299" y="90955"/>
                    <a:pt x="94501" y="82182"/>
                    <a:pt x="97003" y="73042"/>
                  </a:cubicBezTo>
                  <a:cubicBezTo>
                    <a:pt x="97303" y="72942"/>
                    <a:pt x="97670" y="72875"/>
                    <a:pt x="98003" y="72742"/>
                  </a:cubicBezTo>
                  <a:cubicBezTo>
                    <a:pt x="99604" y="72108"/>
                    <a:pt x="99871" y="70941"/>
                    <a:pt x="98837" y="69606"/>
                  </a:cubicBezTo>
                  <a:cubicBezTo>
                    <a:pt x="98103" y="68672"/>
                    <a:pt x="97503" y="67638"/>
                    <a:pt x="96869" y="66671"/>
                  </a:cubicBezTo>
                  <a:cubicBezTo>
                    <a:pt x="96702" y="66437"/>
                    <a:pt x="96569" y="66204"/>
                    <a:pt x="96436" y="65970"/>
                  </a:cubicBezTo>
                  <a:lnTo>
                    <a:pt x="96202" y="66037"/>
                  </a:lnTo>
                  <a:cubicBezTo>
                    <a:pt x="96302" y="66471"/>
                    <a:pt x="96402" y="66871"/>
                    <a:pt x="96536" y="67271"/>
                  </a:cubicBezTo>
                  <a:cubicBezTo>
                    <a:pt x="96969" y="68339"/>
                    <a:pt x="97603" y="69306"/>
                    <a:pt x="98404" y="70140"/>
                  </a:cubicBezTo>
                  <a:cubicBezTo>
                    <a:pt x="99171" y="70941"/>
                    <a:pt x="99037" y="71674"/>
                    <a:pt x="98003" y="72141"/>
                  </a:cubicBezTo>
                  <a:cubicBezTo>
                    <a:pt x="97670" y="72308"/>
                    <a:pt x="97336" y="72375"/>
                    <a:pt x="96969" y="72408"/>
                  </a:cubicBezTo>
                  <a:cubicBezTo>
                    <a:pt x="95635" y="72475"/>
                    <a:pt x="94401" y="72775"/>
                    <a:pt x="93400" y="73743"/>
                  </a:cubicBezTo>
                  <a:cubicBezTo>
                    <a:pt x="93300" y="73809"/>
                    <a:pt x="93167" y="73909"/>
                    <a:pt x="93033" y="73976"/>
                  </a:cubicBezTo>
                  <a:cubicBezTo>
                    <a:pt x="92603" y="74231"/>
                    <a:pt x="92303" y="74356"/>
                    <a:pt x="92011" y="74356"/>
                  </a:cubicBezTo>
                  <a:cubicBezTo>
                    <a:pt x="91692" y="74356"/>
                    <a:pt x="91385" y="74206"/>
                    <a:pt x="90932" y="73909"/>
                  </a:cubicBezTo>
                  <a:cubicBezTo>
                    <a:pt x="90465" y="73609"/>
                    <a:pt x="89964" y="73376"/>
                    <a:pt x="89431" y="73209"/>
                  </a:cubicBezTo>
                  <a:cubicBezTo>
                    <a:pt x="88296" y="72909"/>
                    <a:pt x="88096" y="72575"/>
                    <a:pt x="88597" y="71441"/>
                  </a:cubicBezTo>
                  <a:cubicBezTo>
                    <a:pt x="88897" y="70774"/>
                    <a:pt x="89297" y="70140"/>
                    <a:pt x="89531" y="69440"/>
                  </a:cubicBezTo>
                  <a:cubicBezTo>
                    <a:pt x="89831" y="68539"/>
                    <a:pt x="90064" y="67605"/>
                    <a:pt x="90331" y="66604"/>
                  </a:cubicBezTo>
                  <a:cubicBezTo>
                    <a:pt x="91032" y="66638"/>
                    <a:pt x="91732" y="66671"/>
                    <a:pt x="92399" y="66771"/>
                  </a:cubicBezTo>
                  <a:cubicBezTo>
                    <a:pt x="92621" y="66796"/>
                    <a:pt x="92839" y="66809"/>
                    <a:pt x="93054" y="66809"/>
                  </a:cubicBezTo>
                  <a:cubicBezTo>
                    <a:pt x="94001" y="66809"/>
                    <a:pt x="94873" y="66550"/>
                    <a:pt x="95635" y="65870"/>
                  </a:cubicBezTo>
                  <a:cubicBezTo>
                    <a:pt x="95902" y="65603"/>
                    <a:pt x="96235" y="65437"/>
                    <a:pt x="96502" y="65203"/>
                  </a:cubicBezTo>
                  <a:cubicBezTo>
                    <a:pt x="97837" y="64136"/>
                    <a:pt x="97770" y="62768"/>
                    <a:pt x="96402" y="61801"/>
                  </a:cubicBezTo>
                  <a:cubicBezTo>
                    <a:pt x="96135" y="61601"/>
                    <a:pt x="95835" y="61467"/>
                    <a:pt x="95602" y="61334"/>
                  </a:cubicBezTo>
                  <a:cubicBezTo>
                    <a:pt x="95768" y="60033"/>
                    <a:pt x="96402" y="59132"/>
                    <a:pt x="97937" y="57564"/>
                  </a:cubicBezTo>
                  <a:cubicBezTo>
                    <a:pt x="98373" y="57101"/>
                    <a:pt x="98787" y="56660"/>
                    <a:pt x="99397" y="56660"/>
                  </a:cubicBezTo>
                  <a:cubicBezTo>
                    <a:pt x="99533" y="56660"/>
                    <a:pt x="99680" y="56682"/>
                    <a:pt x="99838" y="56730"/>
                  </a:cubicBezTo>
                  <a:cubicBezTo>
                    <a:pt x="100138" y="56730"/>
                    <a:pt x="100438" y="56697"/>
                    <a:pt x="100705" y="56597"/>
                  </a:cubicBezTo>
                  <a:cubicBezTo>
                    <a:pt x="102040" y="56197"/>
                    <a:pt x="102540" y="54963"/>
                    <a:pt x="101839" y="53795"/>
                  </a:cubicBezTo>
                  <a:cubicBezTo>
                    <a:pt x="101539" y="53361"/>
                    <a:pt x="101206" y="52961"/>
                    <a:pt x="100805" y="52628"/>
                  </a:cubicBezTo>
                  <a:cubicBezTo>
                    <a:pt x="99538" y="51527"/>
                    <a:pt x="98070" y="50693"/>
                    <a:pt x="96436" y="50259"/>
                  </a:cubicBezTo>
                  <a:cubicBezTo>
                    <a:pt x="95161" y="49922"/>
                    <a:pt x="93877" y="49679"/>
                    <a:pt x="92587" y="49679"/>
                  </a:cubicBezTo>
                  <a:cubicBezTo>
                    <a:pt x="91581" y="49679"/>
                    <a:pt x="90573" y="49827"/>
                    <a:pt x="89564" y="50192"/>
                  </a:cubicBezTo>
                  <a:cubicBezTo>
                    <a:pt x="89330" y="50259"/>
                    <a:pt x="89130" y="50259"/>
                    <a:pt x="88897" y="50259"/>
                  </a:cubicBezTo>
                  <a:cubicBezTo>
                    <a:pt x="88834" y="50254"/>
                    <a:pt x="88771" y="50252"/>
                    <a:pt x="88709" y="50252"/>
                  </a:cubicBezTo>
                  <a:cubicBezTo>
                    <a:pt x="87911" y="50252"/>
                    <a:pt x="87159" y="50643"/>
                    <a:pt x="86695" y="51293"/>
                  </a:cubicBezTo>
                  <a:cubicBezTo>
                    <a:pt x="86562" y="51493"/>
                    <a:pt x="86395" y="51694"/>
                    <a:pt x="86195" y="51860"/>
                  </a:cubicBezTo>
                  <a:cubicBezTo>
                    <a:pt x="84227" y="53261"/>
                    <a:pt x="82559" y="55029"/>
                    <a:pt x="81258" y="57097"/>
                  </a:cubicBezTo>
                  <a:cubicBezTo>
                    <a:pt x="80824" y="57698"/>
                    <a:pt x="80491" y="58365"/>
                    <a:pt x="80257" y="59065"/>
                  </a:cubicBezTo>
                  <a:cubicBezTo>
                    <a:pt x="79715" y="60692"/>
                    <a:pt x="80642" y="61911"/>
                    <a:pt x="82202" y="61911"/>
                  </a:cubicBezTo>
                  <a:cubicBezTo>
                    <a:pt x="82370" y="61911"/>
                    <a:pt x="82545" y="61897"/>
                    <a:pt x="82726" y="61867"/>
                  </a:cubicBezTo>
                  <a:cubicBezTo>
                    <a:pt x="82893" y="61834"/>
                    <a:pt x="83093" y="61767"/>
                    <a:pt x="83259" y="61734"/>
                  </a:cubicBezTo>
                  <a:cubicBezTo>
                    <a:pt x="83713" y="61638"/>
                    <a:pt x="84171" y="61591"/>
                    <a:pt x="84625" y="61591"/>
                  </a:cubicBezTo>
                  <a:cubicBezTo>
                    <a:pt x="86541" y="61591"/>
                    <a:pt x="88397" y="62426"/>
                    <a:pt x="89664" y="63936"/>
                  </a:cubicBezTo>
                  <a:cubicBezTo>
                    <a:pt x="88497" y="65270"/>
                    <a:pt x="88530" y="65670"/>
                    <a:pt x="89831" y="66871"/>
                  </a:cubicBezTo>
                  <a:cubicBezTo>
                    <a:pt x="89564" y="67672"/>
                    <a:pt x="89297" y="68572"/>
                    <a:pt x="88964" y="69406"/>
                  </a:cubicBezTo>
                  <a:cubicBezTo>
                    <a:pt x="88697" y="70040"/>
                    <a:pt x="88363" y="70607"/>
                    <a:pt x="88063" y="71207"/>
                  </a:cubicBezTo>
                  <a:cubicBezTo>
                    <a:pt x="87429" y="72642"/>
                    <a:pt x="87763" y="73376"/>
                    <a:pt x="89297" y="73709"/>
                  </a:cubicBezTo>
                  <a:cubicBezTo>
                    <a:pt x="89797" y="73776"/>
                    <a:pt x="90231" y="74009"/>
                    <a:pt x="90565" y="74410"/>
                  </a:cubicBezTo>
                  <a:cubicBezTo>
                    <a:pt x="90565" y="74443"/>
                    <a:pt x="90565" y="74510"/>
                    <a:pt x="90565" y="74577"/>
                  </a:cubicBezTo>
                  <a:cubicBezTo>
                    <a:pt x="90398" y="75277"/>
                    <a:pt x="90231" y="75944"/>
                    <a:pt x="90098" y="76645"/>
                  </a:cubicBezTo>
                  <a:cubicBezTo>
                    <a:pt x="89064" y="81415"/>
                    <a:pt x="87096" y="85918"/>
                    <a:pt x="84260" y="89888"/>
                  </a:cubicBezTo>
                  <a:cubicBezTo>
                    <a:pt x="82225" y="92756"/>
                    <a:pt x="80157" y="95625"/>
                    <a:pt x="77956" y="98360"/>
                  </a:cubicBezTo>
                  <a:cubicBezTo>
                    <a:pt x="74220" y="102964"/>
                    <a:pt x="71418" y="108201"/>
                    <a:pt x="69683" y="113871"/>
                  </a:cubicBezTo>
                  <a:cubicBezTo>
                    <a:pt x="68849" y="116507"/>
                    <a:pt x="67682" y="119042"/>
                    <a:pt x="66214" y="121410"/>
                  </a:cubicBezTo>
                  <a:cubicBezTo>
                    <a:pt x="66081" y="121610"/>
                    <a:pt x="65947" y="121810"/>
                    <a:pt x="65647" y="122177"/>
                  </a:cubicBezTo>
                  <a:cubicBezTo>
                    <a:pt x="65513" y="121043"/>
                    <a:pt x="65347" y="120143"/>
                    <a:pt x="65280" y="119209"/>
                  </a:cubicBezTo>
                  <a:cubicBezTo>
                    <a:pt x="65147" y="116707"/>
                    <a:pt x="64713" y="114205"/>
                    <a:pt x="64046" y="111770"/>
                  </a:cubicBezTo>
                  <a:cubicBezTo>
                    <a:pt x="63178" y="108701"/>
                    <a:pt x="62812" y="105499"/>
                    <a:pt x="62945" y="102330"/>
                  </a:cubicBezTo>
                  <a:cubicBezTo>
                    <a:pt x="63045" y="99261"/>
                    <a:pt x="62912" y="96225"/>
                    <a:pt x="62611" y="93223"/>
                  </a:cubicBezTo>
                  <a:cubicBezTo>
                    <a:pt x="62445" y="91455"/>
                    <a:pt x="62278" y="89654"/>
                    <a:pt x="62144" y="87886"/>
                  </a:cubicBezTo>
                  <a:cubicBezTo>
                    <a:pt x="61978" y="85084"/>
                    <a:pt x="62278" y="82315"/>
                    <a:pt x="62478" y="79547"/>
                  </a:cubicBezTo>
                  <a:cubicBezTo>
                    <a:pt x="62711" y="76178"/>
                    <a:pt x="62812" y="72809"/>
                    <a:pt x="62978" y="69440"/>
                  </a:cubicBezTo>
                  <a:lnTo>
                    <a:pt x="63012" y="68472"/>
                  </a:lnTo>
                  <a:cubicBezTo>
                    <a:pt x="64313" y="67905"/>
                    <a:pt x="65480" y="67505"/>
                    <a:pt x="66548" y="66971"/>
                  </a:cubicBezTo>
                  <a:cubicBezTo>
                    <a:pt x="67548" y="66437"/>
                    <a:pt x="68249" y="65470"/>
                    <a:pt x="68416" y="64336"/>
                  </a:cubicBezTo>
                  <a:cubicBezTo>
                    <a:pt x="68616" y="63268"/>
                    <a:pt x="68449" y="62168"/>
                    <a:pt x="67915" y="61200"/>
                  </a:cubicBezTo>
                  <a:cubicBezTo>
                    <a:pt x="67315" y="60033"/>
                    <a:pt x="66581" y="58899"/>
                    <a:pt x="65914" y="57765"/>
                  </a:cubicBezTo>
                  <a:cubicBezTo>
                    <a:pt x="64513" y="55496"/>
                    <a:pt x="63679" y="52928"/>
                    <a:pt x="63512" y="50259"/>
                  </a:cubicBezTo>
                  <a:cubicBezTo>
                    <a:pt x="63912" y="50059"/>
                    <a:pt x="64313" y="49826"/>
                    <a:pt x="64713" y="49625"/>
                  </a:cubicBezTo>
                  <a:cubicBezTo>
                    <a:pt x="65347" y="49325"/>
                    <a:pt x="65980" y="49058"/>
                    <a:pt x="66614" y="48691"/>
                  </a:cubicBezTo>
                  <a:cubicBezTo>
                    <a:pt x="68249" y="47791"/>
                    <a:pt x="68482" y="46323"/>
                    <a:pt x="67148" y="44989"/>
                  </a:cubicBezTo>
                  <a:cubicBezTo>
                    <a:pt x="67015" y="44855"/>
                    <a:pt x="66848" y="44755"/>
                    <a:pt x="66748" y="44622"/>
                  </a:cubicBezTo>
                  <a:cubicBezTo>
                    <a:pt x="66314" y="44188"/>
                    <a:pt x="65914" y="43755"/>
                    <a:pt x="65547" y="43288"/>
                  </a:cubicBezTo>
                  <a:cubicBezTo>
                    <a:pt x="65347" y="43121"/>
                    <a:pt x="65280" y="42854"/>
                    <a:pt x="65280" y="42620"/>
                  </a:cubicBezTo>
                  <a:cubicBezTo>
                    <a:pt x="65513" y="40752"/>
                    <a:pt x="66014" y="38951"/>
                    <a:pt x="67381" y="37583"/>
                  </a:cubicBezTo>
                  <a:cubicBezTo>
                    <a:pt x="68115" y="36816"/>
                    <a:pt x="68916" y="36082"/>
                    <a:pt x="69750" y="35415"/>
                  </a:cubicBezTo>
                  <a:cubicBezTo>
                    <a:pt x="70951" y="34448"/>
                    <a:pt x="72252" y="33581"/>
                    <a:pt x="73452" y="32580"/>
                  </a:cubicBezTo>
                  <a:cubicBezTo>
                    <a:pt x="76755" y="29811"/>
                    <a:pt x="80457" y="27576"/>
                    <a:pt x="84460" y="25942"/>
                  </a:cubicBezTo>
                  <a:cubicBezTo>
                    <a:pt x="87262" y="24874"/>
                    <a:pt x="89998" y="23573"/>
                    <a:pt x="92566" y="22039"/>
                  </a:cubicBezTo>
                  <a:cubicBezTo>
                    <a:pt x="94267" y="20972"/>
                    <a:pt x="96002" y="20004"/>
                    <a:pt x="97703" y="18970"/>
                  </a:cubicBezTo>
                  <a:cubicBezTo>
                    <a:pt x="98003" y="18803"/>
                    <a:pt x="98304" y="18637"/>
                    <a:pt x="98570" y="18470"/>
                  </a:cubicBezTo>
                  <a:cubicBezTo>
                    <a:pt x="99938" y="17569"/>
                    <a:pt x="100138" y="16769"/>
                    <a:pt x="99271" y="15401"/>
                  </a:cubicBezTo>
                  <a:cubicBezTo>
                    <a:pt x="99037" y="15001"/>
                    <a:pt x="98771" y="14667"/>
                    <a:pt x="98437" y="14367"/>
                  </a:cubicBezTo>
                  <a:cubicBezTo>
                    <a:pt x="97837" y="13733"/>
                    <a:pt x="97169" y="13199"/>
                    <a:pt x="96502" y="12699"/>
                  </a:cubicBezTo>
                  <a:cubicBezTo>
                    <a:pt x="93467" y="10731"/>
                    <a:pt x="90465" y="8763"/>
                    <a:pt x="87396" y="6895"/>
                  </a:cubicBezTo>
                  <a:cubicBezTo>
                    <a:pt x="85995" y="6061"/>
                    <a:pt x="84527" y="5360"/>
                    <a:pt x="82993" y="4793"/>
                  </a:cubicBezTo>
                  <a:cubicBezTo>
                    <a:pt x="81592" y="4326"/>
                    <a:pt x="80157" y="3926"/>
                    <a:pt x="78690" y="3592"/>
                  </a:cubicBezTo>
                  <a:cubicBezTo>
                    <a:pt x="78056" y="3426"/>
                    <a:pt x="77489" y="3225"/>
                    <a:pt x="77088" y="2592"/>
                  </a:cubicBezTo>
                  <a:cubicBezTo>
                    <a:pt x="76739" y="2079"/>
                    <a:pt x="76178" y="1794"/>
                    <a:pt x="75587" y="1794"/>
                  </a:cubicBezTo>
                  <a:cubicBezTo>
                    <a:pt x="75332" y="1794"/>
                    <a:pt x="75071" y="1847"/>
                    <a:pt x="74820" y="1958"/>
                  </a:cubicBezTo>
                  <a:cubicBezTo>
                    <a:pt x="74520" y="2127"/>
                    <a:pt x="74177" y="2211"/>
                    <a:pt x="73834" y="2211"/>
                  </a:cubicBezTo>
                  <a:cubicBezTo>
                    <a:pt x="73568" y="2211"/>
                    <a:pt x="73300" y="2160"/>
                    <a:pt x="73052" y="2058"/>
                  </a:cubicBezTo>
                  <a:cubicBezTo>
                    <a:pt x="72619" y="1925"/>
                    <a:pt x="72185" y="1824"/>
                    <a:pt x="71751" y="1791"/>
                  </a:cubicBezTo>
                  <a:cubicBezTo>
                    <a:pt x="71284" y="1791"/>
                    <a:pt x="70851" y="1591"/>
                    <a:pt x="70550" y="1291"/>
                  </a:cubicBezTo>
                  <a:cubicBezTo>
                    <a:pt x="70114" y="880"/>
                    <a:pt x="69558" y="666"/>
                    <a:pt x="68975" y="666"/>
                  </a:cubicBezTo>
                  <a:cubicBezTo>
                    <a:pt x="68801" y="666"/>
                    <a:pt x="68625" y="685"/>
                    <a:pt x="68449" y="724"/>
                  </a:cubicBezTo>
                  <a:cubicBezTo>
                    <a:pt x="67982" y="790"/>
                    <a:pt x="67515" y="824"/>
                    <a:pt x="67048" y="824"/>
                  </a:cubicBezTo>
                  <a:cubicBezTo>
                    <a:pt x="65413" y="724"/>
                    <a:pt x="63779" y="590"/>
                    <a:pt x="62178" y="490"/>
                  </a:cubicBezTo>
                  <a:cubicBezTo>
                    <a:pt x="62011" y="490"/>
                    <a:pt x="61878" y="457"/>
                    <a:pt x="61744" y="390"/>
                  </a:cubicBezTo>
                  <a:cubicBezTo>
                    <a:pt x="61352" y="96"/>
                    <a:pt x="60953" y="2"/>
                    <a:pt x="60541" y="2"/>
                  </a:cubicBezTo>
                  <a:cubicBezTo>
                    <a:pt x="60112" y="2"/>
                    <a:pt x="59669" y="105"/>
                    <a:pt x="59209" y="190"/>
                  </a:cubicBezTo>
                  <a:cubicBezTo>
                    <a:pt x="58759" y="290"/>
                    <a:pt x="58300" y="340"/>
                    <a:pt x="57841" y="340"/>
                  </a:cubicBezTo>
                  <a:cubicBezTo>
                    <a:pt x="57383" y="340"/>
                    <a:pt x="56924" y="290"/>
                    <a:pt x="56474" y="190"/>
                  </a:cubicBezTo>
                  <a:cubicBezTo>
                    <a:pt x="56090" y="62"/>
                    <a:pt x="55689" y="1"/>
                    <a:pt x="5528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3864600" y="1072300"/>
              <a:ext cx="80075" cy="50525"/>
            </a:xfrm>
            <a:custGeom>
              <a:rect b="b" l="l" r="r" t="t"/>
              <a:pathLst>
                <a:path extrusionOk="0" h="2021" w="3203">
                  <a:moveTo>
                    <a:pt x="1733" y="625"/>
                  </a:moveTo>
                  <a:cubicBezTo>
                    <a:pt x="2038" y="625"/>
                    <a:pt x="2350" y="718"/>
                    <a:pt x="2669" y="824"/>
                  </a:cubicBezTo>
                  <a:cubicBezTo>
                    <a:pt x="2224" y="1289"/>
                    <a:pt x="1970" y="1495"/>
                    <a:pt x="1632" y="1495"/>
                  </a:cubicBezTo>
                  <a:cubicBezTo>
                    <a:pt x="1389" y="1495"/>
                    <a:pt x="1102" y="1387"/>
                    <a:pt x="668" y="1191"/>
                  </a:cubicBezTo>
                  <a:lnTo>
                    <a:pt x="668" y="1158"/>
                  </a:lnTo>
                  <a:cubicBezTo>
                    <a:pt x="1013" y="758"/>
                    <a:pt x="1368" y="625"/>
                    <a:pt x="1733" y="625"/>
                  </a:cubicBezTo>
                  <a:close/>
                  <a:moveTo>
                    <a:pt x="1677" y="1"/>
                  </a:moveTo>
                  <a:cubicBezTo>
                    <a:pt x="1290" y="1"/>
                    <a:pt x="900" y="118"/>
                    <a:pt x="567" y="357"/>
                  </a:cubicBezTo>
                  <a:cubicBezTo>
                    <a:pt x="0" y="724"/>
                    <a:pt x="67" y="1525"/>
                    <a:pt x="668" y="1825"/>
                  </a:cubicBezTo>
                  <a:cubicBezTo>
                    <a:pt x="925" y="1958"/>
                    <a:pt x="1200" y="2021"/>
                    <a:pt x="1471" y="2021"/>
                  </a:cubicBezTo>
                  <a:cubicBezTo>
                    <a:pt x="2216" y="2021"/>
                    <a:pt x="2934" y="1549"/>
                    <a:pt x="3203" y="791"/>
                  </a:cubicBezTo>
                  <a:cubicBezTo>
                    <a:pt x="2841" y="269"/>
                    <a:pt x="2263" y="1"/>
                    <a:pt x="167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4273225" y="999500"/>
              <a:ext cx="70900" cy="52000"/>
            </a:xfrm>
            <a:custGeom>
              <a:rect b="b" l="l" r="r" t="t"/>
              <a:pathLst>
                <a:path extrusionOk="0" h="2080" w="2836">
                  <a:moveTo>
                    <a:pt x="1819" y="524"/>
                  </a:moveTo>
                  <a:cubicBezTo>
                    <a:pt x="1880" y="524"/>
                    <a:pt x="1941" y="527"/>
                    <a:pt x="2002" y="534"/>
                  </a:cubicBezTo>
                  <a:cubicBezTo>
                    <a:pt x="2269" y="834"/>
                    <a:pt x="2235" y="1101"/>
                    <a:pt x="1935" y="1301"/>
                  </a:cubicBezTo>
                  <a:cubicBezTo>
                    <a:pt x="1696" y="1430"/>
                    <a:pt x="1436" y="1559"/>
                    <a:pt x="1168" y="1559"/>
                  </a:cubicBezTo>
                  <a:cubicBezTo>
                    <a:pt x="949" y="1559"/>
                    <a:pt x="725" y="1474"/>
                    <a:pt x="501" y="1234"/>
                  </a:cubicBezTo>
                  <a:cubicBezTo>
                    <a:pt x="770" y="785"/>
                    <a:pt x="1283" y="524"/>
                    <a:pt x="1819" y="524"/>
                  </a:cubicBezTo>
                  <a:close/>
                  <a:moveTo>
                    <a:pt x="1702" y="0"/>
                  </a:moveTo>
                  <a:cubicBezTo>
                    <a:pt x="1201" y="134"/>
                    <a:pt x="734" y="367"/>
                    <a:pt x="301" y="634"/>
                  </a:cubicBezTo>
                  <a:cubicBezTo>
                    <a:pt x="100" y="867"/>
                    <a:pt x="0" y="1201"/>
                    <a:pt x="67" y="1501"/>
                  </a:cubicBezTo>
                  <a:cubicBezTo>
                    <a:pt x="100" y="1701"/>
                    <a:pt x="434" y="1935"/>
                    <a:pt x="668" y="2002"/>
                  </a:cubicBezTo>
                  <a:cubicBezTo>
                    <a:pt x="845" y="2054"/>
                    <a:pt x="1025" y="2080"/>
                    <a:pt x="1203" y="2080"/>
                  </a:cubicBezTo>
                  <a:cubicBezTo>
                    <a:pt x="1594" y="2080"/>
                    <a:pt x="1971" y="1954"/>
                    <a:pt x="2269" y="1701"/>
                  </a:cubicBezTo>
                  <a:cubicBezTo>
                    <a:pt x="2636" y="1501"/>
                    <a:pt x="2836" y="1068"/>
                    <a:pt x="2702" y="634"/>
                  </a:cubicBezTo>
                  <a:cubicBezTo>
                    <a:pt x="2536" y="167"/>
                    <a:pt x="2202" y="33"/>
                    <a:pt x="17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4115600" y="1022800"/>
              <a:ext cx="73425" cy="47525"/>
            </a:xfrm>
            <a:custGeom>
              <a:rect b="b" l="l" r="r" t="t"/>
              <a:pathLst>
                <a:path extrusionOk="0" h="1901" w="2937">
                  <a:moveTo>
                    <a:pt x="1503" y="545"/>
                  </a:moveTo>
                  <a:cubicBezTo>
                    <a:pt x="1688" y="545"/>
                    <a:pt x="1952" y="636"/>
                    <a:pt x="2436" y="803"/>
                  </a:cubicBezTo>
                  <a:cubicBezTo>
                    <a:pt x="2170" y="1210"/>
                    <a:pt x="2018" y="1401"/>
                    <a:pt x="1798" y="1401"/>
                  </a:cubicBezTo>
                  <a:cubicBezTo>
                    <a:pt x="1604" y="1401"/>
                    <a:pt x="1358" y="1251"/>
                    <a:pt x="935" y="969"/>
                  </a:cubicBezTo>
                  <a:cubicBezTo>
                    <a:pt x="1172" y="678"/>
                    <a:pt x="1279" y="545"/>
                    <a:pt x="1503" y="545"/>
                  </a:cubicBezTo>
                  <a:close/>
                  <a:moveTo>
                    <a:pt x="1512" y="1"/>
                  </a:moveTo>
                  <a:cubicBezTo>
                    <a:pt x="1277" y="1"/>
                    <a:pt x="1039" y="34"/>
                    <a:pt x="801" y="102"/>
                  </a:cubicBezTo>
                  <a:cubicBezTo>
                    <a:pt x="234" y="202"/>
                    <a:pt x="1" y="903"/>
                    <a:pt x="401" y="1336"/>
                  </a:cubicBezTo>
                  <a:cubicBezTo>
                    <a:pt x="761" y="1696"/>
                    <a:pt x="1241" y="1901"/>
                    <a:pt x="1743" y="1901"/>
                  </a:cubicBezTo>
                  <a:cubicBezTo>
                    <a:pt x="1939" y="1901"/>
                    <a:pt x="2139" y="1869"/>
                    <a:pt x="2336" y="1803"/>
                  </a:cubicBezTo>
                  <a:cubicBezTo>
                    <a:pt x="2836" y="1603"/>
                    <a:pt x="2936" y="1370"/>
                    <a:pt x="2803" y="369"/>
                  </a:cubicBezTo>
                  <a:cubicBezTo>
                    <a:pt x="2406" y="127"/>
                    <a:pt x="1966" y="1"/>
                    <a:pt x="151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3423450" y="1012500"/>
              <a:ext cx="82575" cy="54575"/>
            </a:xfrm>
            <a:custGeom>
              <a:rect b="b" l="l" r="r" t="t"/>
              <a:pathLst>
                <a:path extrusionOk="0" h="2183" w="3303">
                  <a:moveTo>
                    <a:pt x="1860" y="404"/>
                  </a:moveTo>
                  <a:cubicBezTo>
                    <a:pt x="2167" y="404"/>
                    <a:pt x="2445" y="543"/>
                    <a:pt x="2602" y="1015"/>
                  </a:cubicBezTo>
                  <a:cubicBezTo>
                    <a:pt x="2182" y="1386"/>
                    <a:pt x="1614" y="1592"/>
                    <a:pt x="1050" y="1592"/>
                  </a:cubicBezTo>
                  <a:cubicBezTo>
                    <a:pt x="853" y="1592"/>
                    <a:pt x="657" y="1567"/>
                    <a:pt x="467" y="1515"/>
                  </a:cubicBezTo>
                  <a:cubicBezTo>
                    <a:pt x="434" y="814"/>
                    <a:pt x="934" y="581"/>
                    <a:pt x="1401" y="481"/>
                  </a:cubicBezTo>
                  <a:cubicBezTo>
                    <a:pt x="1554" y="437"/>
                    <a:pt x="1711" y="404"/>
                    <a:pt x="1860" y="404"/>
                  </a:cubicBezTo>
                  <a:close/>
                  <a:moveTo>
                    <a:pt x="1667" y="0"/>
                  </a:moveTo>
                  <a:cubicBezTo>
                    <a:pt x="1230" y="0"/>
                    <a:pt x="799" y="151"/>
                    <a:pt x="467" y="447"/>
                  </a:cubicBezTo>
                  <a:cubicBezTo>
                    <a:pt x="167" y="714"/>
                    <a:pt x="0" y="1081"/>
                    <a:pt x="0" y="1482"/>
                  </a:cubicBezTo>
                  <a:cubicBezTo>
                    <a:pt x="67" y="2015"/>
                    <a:pt x="601" y="2049"/>
                    <a:pt x="1135" y="2182"/>
                  </a:cubicBezTo>
                  <a:cubicBezTo>
                    <a:pt x="1702" y="1949"/>
                    <a:pt x="2235" y="1715"/>
                    <a:pt x="2802" y="1448"/>
                  </a:cubicBezTo>
                  <a:cubicBezTo>
                    <a:pt x="3303" y="1148"/>
                    <a:pt x="3236" y="714"/>
                    <a:pt x="2802" y="381"/>
                  </a:cubicBezTo>
                  <a:cubicBezTo>
                    <a:pt x="2468" y="126"/>
                    <a:pt x="2065" y="0"/>
                    <a:pt x="16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6"/>
            <p:cNvSpPr/>
            <p:nvPr/>
          </p:nvSpPr>
          <p:spPr>
            <a:xfrm>
              <a:off x="3722000" y="963600"/>
              <a:ext cx="73400" cy="48625"/>
            </a:xfrm>
            <a:custGeom>
              <a:rect b="b" l="l" r="r" t="t"/>
              <a:pathLst>
                <a:path extrusionOk="0" h="1945" w="2936">
                  <a:moveTo>
                    <a:pt x="1747" y="478"/>
                  </a:moveTo>
                  <a:cubicBezTo>
                    <a:pt x="1939" y="478"/>
                    <a:pt x="2145" y="500"/>
                    <a:pt x="2369" y="535"/>
                  </a:cubicBezTo>
                  <a:lnTo>
                    <a:pt x="2335" y="535"/>
                  </a:lnTo>
                  <a:cubicBezTo>
                    <a:pt x="1950" y="1144"/>
                    <a:pt x="1675" y="1407"/>
                    <a:pt x="1317" y="1407"/>
                  </a:cubicBezTo>
                  <a:cubicBezTo>
                    <a:pt x="1086" y="1407"/>
                    <a:pt x="820" y="1298"/>
                    <a:pt x="467" y="1103"/>
                  </a:cubicBezTo>
                  <a:cubicBezTo>
                    <a:pt x="809" y="638"/>
                    <a:pt x="1223" y="478"/>
                    <a:pt x="1747" y="478"/>
                  </a:cubicBezTo>
                  <a:close/>
                  <a:moveTo>
                    <a:pt x="1584" y="1"/>
                  </a:moveTo>
                  <a:cubicBezTo>
                    <a:pt x="1205" y="1"/>
                    <a:pt x="831" y="126"/>
                    <a:pt x="501" y="369"/>
                  </a:cubicBezTo>
                  <a:cubicBezTo>
                    <a:pt x="234" y="569"/>
                    <a:pt x="34" y="869"/>
                    <a:pt x="0" y="1203"/>
                  </a:cubicBezTo>
                  <a:cubicBezTo>
                    <a:pt x="67" y="1469"/>
                    <a:pt x="467" y="1703"/>
                    <a:pt x="768" y="1903"/>
                  </a:cubicBezTo>
                  <a:cubicBezTo>
                    <a:pt x="818" y="1936"/>
                    <a:pt x="884" y="1945"/>
                    <a:pt x="947" y="1945"/>
                  </a:cubicBezTo>
                  <a:cubicBezTo>
                    <a:pt x="1009" y="1945"/>
                    <a:pt x="1068" y="1936"/>
                    <a:pt x="1101" y="1936"/>
                  </a:cubicBezTo>
                  <a:cubicBezTo>
                    <a:pt x="1802" y="1936"/>
                    <a:pt x="2369" y="1770"/>
                    <a:pt x="2669" y="1169"/>
                  </a:cubicBezTo>
                  <a:cubicBezTo>
                    <a:pt x="2936" y="636"/>
                    <a:pt x="2769" y="269"/>
                    <a:pt x="2169" y="102"/>
                  </a:cubicBezTo>
                  <a:cubicBezTo>
                    <a:pt x="1976" y="34"/>
                    <a:pt x="1779" y="1"/>
                    <a:pt x="158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p:nvPr/>
          </p:nvSpPr>
          <p:spPr>
            <a:xfrm>
              <a:off x="3887125" y="956750"/>
              <a:ext cx="70900" cy="45275"/>
            </a:xfrm>
            <a:custGeom>
              <a:rect b="b" l="l" r="r" t="t"/>
              <a:pathLst>
                <a:path extrusionOk="0" h="1811" w="2836">
                  <a:moveTo>
                    <a:pt x="1454" y="559"/>
                  </a:moveTo>
                  <a:cubicBezTo>
                    <a:pt x="1667" y="559"/>
                    <a:pt x="1917" y="684"/>
                    <a:pt x="2435" y="943"/>
                  </a:cubicBezTo>
                  <a:lnTo>
                    <a:pt x="801" y="1143"/>
                  </a:lnTo>
                  <a:lnTo>
                    <a:pt x="767" y="876"/>
                  </a:lnTo>
                  <a:cubicBezTo>
                    <a:pt x="1089" y="667"/>
                    <a:pt x="1255" y="559"/>
                    <a:pt x="1454" y="559"/>
                  </a:cubicBezTo>
                  <a:close/>
                  <a:moveTo>
                    <a:pt x="1433" y="0"/>
                  </a:moveTo>
                  <a:cubicBezTo>
                    <a:pt x="1053" y="0"/>
                    <a:pt x="675" y="134"/>
                    <a:pt x="367" y="409"/>
                  </a:cubicBezTo>
                  <a:cubicBezTo>
                    <a:pt x="0" y="709"/>
                    <a:pt x="67" y="1276"/>
                    <a:pt x="500" y="1510"/>
                  </a:cubicBezTo>
                  <a:cubicBezTo>
                    <a:pt x="767" y="1643"/>
                    <a:pt x="1067" y="1743"/>
                    <a:pt x="1368" y="1810"/>
                  </a:cubicBezTo>
                  <a:cubicBezTo>
                    <a:pt x="1735" y="1643"/>
                    <a:pt x="2102" y="1477"/>
                    <a:pt x="2435" y="1276"/>
                  </a:cubicBezTo>
                  <a:cubicBezTo>
                    <a:pt x="2769" y="1143"/>
                    <a:pt x="2835" y="676"/>
                    <a:pt x="2569" y="443"/>
                  </a:cubicBezTo>
                  <a:cubicBezTo>
                    <a:pt x="2242" y="151"/>
                    <a:pt x="1837" y="0"/>
                    <a:pt x="143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6"/>
            <p:cNvSpPr/>
            <p:nvPr/>
          </p:nvSpPr>
          <p:spPr>
            <a:xfrm>
              <a:off x="3580225" y="994475"/>
              <a:ext cx="71750" cy="49450"/>
            </a:xfrm>
            <a:custGeom>
              <a:rect b="b" l="l" r="r" t="t"/>
              <a:pathLst>
                <a:path extrusionOk="0" h="1978" w="2870">
                  <a:moveTo>
                    <a:pt x="1802" y="401"/>
                  </a:moveTo>
                  <a:cubicBezTo>
                    <a:pt x="2002" y="401"/>
                    <a:pt x="2135" y="535"/>
                    <a:pt x="2236" y="701"/>
                  </a:cubicBezTo>
                  <a:cubicBezTo>
                    <a:pt x="2269" y="868"/>
                    <a:pt x="2236" y="1035"/>
                    <a:pt x="2135" y="1168"/>
                  </a:cubicBezTo>
                  <a:cubicBezTo>
                    <a:pt x="1958" y="1382"/>
                    <a:pt x="1657" y="1491"/>
                    <a:pt x="1329" y="1491"/>
                  </a:cubicBezTo>
                  <a:cubicBezTo>
                    <a:pt x="1041" y="1491"/>
                    <a:pt x="733" y="1407"/>
                    <a:pt x="468" y="1235"/>
                  </a:cubicBezTo>
                  <a:cubicBezTo>
                    <a:pt x="701" y="568"/>
                    <a:pt x="1235" y="401"/>
                    <a:pt x="1802" y="401"/>
                  </a:cubicBezTo>
                  <a:close/>
                  <a:moveTo>
                    <a:pt x="1402" y="1"/>
                  </a:moveTo>
                  <a:cubicBezTo>
                    <a:pt x="1035" y="168"/>
                    <a:pt x="668" y="368"/>
                    <a:pt x="334" y="601"/>
                  </a:cubicBezTo>
                  <a:cubicBezTo>
                    <a:pt x="101" y="768"/>
                    <a:pt x="1" y="1068"/>
                    <a:pt x="67" y="1335"/>
                  </a:cubicBezTo>
                  <a:cubicBezTo>
                    <a:pt x="167" y="1635"/>
                    <a:pt x="434" y="1869"/>
                    <a:pt x="734" y="1969"/>
                  </a:cubicBezTo>
                  <a:cubicBezTo>
                    <a:pt x="811" y="1975"/>
                    <a:pt x="888" y="1978"/>
                    <a:pt x="965" y="1978"/>
                  </a:cubicBezTo>
                  <a:cubicBezTo>
                    <a:pt x="1321" y="1978"/>
                    <a:pt x="1673" y="1918"/>
                    <a:pt x="2002" y="1836"/>
                  </a:cubicBezTo>
                  <a:cubicBezTo>
                    <a:pt x="2502" y="1769"/>
                    <a:pt x="2869" y="1335"/>
                    <a:pt x="2836" y="835"/>
                  </a:cubicBezTo>
                  <a:cubicBezTo>
                    <a:pt x="2836" y="335"/>
                    <a:pt x="2336" y="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6"/>
            <p:cNvSpPr/>
            <p:nvPr/>
          </p:nvSpPr>
          <p:spPr>
            <a:xfrm>
              <a:off x="3706150" y="1082875"/>
              <a:ext cx="69250" cy="44500"/>
            </a:xfrm>
            <a:custGeom>
              <a:rect b="b" l="l" r="r" t="t"/>
              <a:pathLst>
                <a:path extrusionOk="0" h="1780" w="2770">
                  <a:moveTo>
                    <a:pt x="1421" y="454"/>
                  </a:moveTo>
                  <a:cubicBezTo>
                    <a:pt x="1661" y="454"/>
                    <a:pt x="1866" y="644"/>
                    <a:pt x="2235" y="1068"/>
                  </a:cubicBezTo>
                  <a:lnTo>
                    <a:pt x="2235" y="1102"/>
                  </a:lnTo>
                  <a:cubicBezTo>
                    <a:pt x="2049" y="1226"/>
                    <a:pt x="1836" y="1285"/>
                    <a:pt x="1622" y="1285"/>
                  </a:cubicBezTo>
                  <a:cubicBezTo>
                    <a:pt x="1260" y="1285"/>
                    <a:pt x="898" y="1116"/>
                    <a:pt x="668" y="801"/>
                  </a:cubicBezTo>
                  <a:cubicBezTo>
                    <a:pt x="1010" y="578"/>
                    <a:pt x="1227" y="454"/>
                    <a:pt x="1421" y="454"/>
                  </a:cubicBezTo>
                  <a:close/>
                  <a:moveTo>
                    <a:pt x="1068" y="1"/>
                  </a:moveTo>
                  <a:cubicBezTo>
                    <a:pt x="668" y="34"/>
                    <a:pt x="234" y="68"/>
                    <a:pt x="101" y="568"/>
                  </a:cubicBezTo>
                  <a:cubicBezTo>
                    <a:pt x="1" y="1035"/>
                    <a:pt x="367" y="1268"/>
                    <a:pt x="701" y="1502"/>
                  </a:cubicBezTo>
                  <a:cubicBezTo>
                    <a:pt x="834" y="1569"/>
                    <a:pt x="968" y="1635"/>
                    <a:pt x="1135" y="1669"/>
                  </a:cubicBezTo>
                  <a:cubicBezTo>
                    <a:pt x="1306" y="1742"/>
                    <a:pt x="1491" y="1780"/>
                    <a:pt x="1675" y="1780"/>
                  </a:cubicBezTo>
                  <a:cubicBezTo>
                    <a:pt x="1995" y="1780"/>
                    <a:pt x="2316" y="1668"/>
                    <a:pt x="2569" y="1435"/>
                  </a:cubicBezTo>
                  <a:cubicBezTo>
                    <a:pt x="2736" y="1202"/>
                    <a:pt x="2769" y="935"/>
                    <a:pt x="2669" y="668"/>
                  </a:cubicBezTo>
                  <a:cubicBezTo>
                    <a:pt x="2436" y="168"/>
                    <a:pt x="1969" y="1"/>
                    <a:pt x="13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6"/>
            <p:cNvSpPr/>
            <p:nvPr/>
          </p:nvSpPr>
          <p:spPr>
            <a:xfrm>
              <a:off x="4126450" y="1111025"/>
              <a:ext cx="71750" cy="39175"/>
            </a:xfrm>
            <a:custGeom>
              <a:rect b="b" l="l" r="r" t="t"/>
              <a:pathLst>
                <a:path extrusionOk="0" h="1567" w="2870">
                  <a:moveTo>
                    <a:pt x="2102" y="543"/>
                  </a:moveTo>
                  <a:cubicBezTo>
                    <a:pt x="1885" y="976"/>
                    <a:pt x="1668" y="1193"/>
                    <a:pt x="1422" y="1193"/>
                  </a:cubicBezTo>
                  <a:cubicBezTo>
                    <a:pt x="1176" y="1193"/>
                    <a:pt x="901" y="976"/>
                    <a:pt x="568" y="543"/>
                  </a:cubicBezTo>
                  <a:close/>
                  <a:moveTo>
                    <a:pt x="1101" y="0"/>
                  </a:moveTo>
                  <a:cubicBezTo>
                    <a:pt x="551" y="0"/>
                    <a:pt x="185" y="100"/>
                    <a:pt x="101" y="576"/>
                  </a:cubicBezTo>
                  <a:cubicBezTo>
                    <a:pt x="1" y="1010"/>
                    <a:pt x="301" y="1410"/>
                    <a:pt x="701" y="1510"/>
                  </a:cubicBezTo>
                  <a:cubicBezTo>
                    <a:pt x="901" y="1548"/>
                    <a:pt x="1101" y="1566"/>
                    <a:pt x="1300" y="1566"/>
                  </a:cubicBezTo>
                  <a:cubicBezTo>
                    <a:pt x="1630" y="1566"/>
                    <a:pt x="1956" y="1514"/>
                    <a:pt x="2269" y="1410"/>
                  </a:cubicBezTo>
                  <a:cubicBezTo>
                    <a:pt x="2869" y="1177"/>
                    <a:pt x="2803" y="443"/>
                    <a:pt x="2235" y="209"/>
                  </a:cubicBezTo>
                  <a:cubicBezTo>
                    <a:pt x="1969" y="109"/>
                    <a:pt x="1702" y="42"/>
                    <a:pt x="1435" y="9"/>
                  </a:cubicBezTo>
                  <a:cubicBezTo>
                    <a:pt x="1317" y="4"/>
                    <a:pt x="1206" y="0"/>
                    <a:pt x="11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6"/>
            <p:cNvSpPr/>
            <p:nvPr/>
          </p:nvSpPr>
          <p:spPr>
            <a:xfrm>
              <a:off x="3345900" y="1102175"/>
              <a:ext cx="76750" cy="42400"/>
            </a:xfrm>
            <a:custGeom>
              <a:rect b="b" l="l" r="r" t="t"/>
              <a:pathLst>
                <a:path extrusionOk="0" h="1696" w="3070">
                  <a:moveTo>
                    <a:pt x="1444" y="0"/>
                  </a:moveTo>
                  <a:cubicBezTo>
                    <a:pt x="1066" y="0"/>
                    <a:pt x="690" y="108"/>
                    <a:pt x="367" y="330"/>
                  </a:cubicBezTo>
                  <a:cubicBezTo>
                    <a:pt x="67" y="463"/>
                    <a:pt x="0" y="830"/>
                    <a:pt x="234" y="1064"/>
                  </a:cubicBezTo>
                  <a:cubicBezTo>
                    <a:pt x="510" y="1467"/>
                    <a:pt x="1179" y="1695"/>
                    <a:pt x="1783" y="1695"/>
                  </a:cubicBezTo>
                  <a:cubicBezTo>
                    <a:pt x="2128" y="1695"/>
                    <a:pt x="2451" y="1621"/>
                    <a:pt x="2669" y="1464"/>
                  </a:cubicBezTo>
                  <a:cubicBezTo>
                    <a:pt x="2969" y="1264"/>
                    <a:pt x="3069" y="830"/>
                    <a:pt x="2869" y="530"/>
                  </a:cubicBezTo>
                  <a:lnTo>
                    <a:pt x="2869" y="530"/>
                  </a:lnTo>
                  <a:cubicBezTo>
                    <a:pt x="2510" y="1043"/>
                    <a:pt x="2168" y="1302"/>
                    <a:pt x="1795" y="1302"/>
                  </a:cubicBezTo>
                  <a:cubicBezTo>
                    <a:pt x="1440" y="1302"/>
                    <a:pt x="1056" y="1068"/>
                    <a:pt x="601" y="597"/>
                  </a:cubicBezTo>
                  <a:lnTo>
                    <a:pt x="2502" y="296"/>
                  </a:lnTo>
                  <a:cubicBezTo>
                    <a:pt x="2175" y="100"/>
                    <a:pt x="1808" y="0"/>
                    <a:pt x="144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6"/>
            <p:cNvSpPr/>
            <p:nvPr/>
          </p:nvSpPr>
          <p:spPr>
            <a:xfrm>
              <a:off x="4038050" y="950925"/>
              <a:ext cx="50075" cy="41925"/>
            </a:xfrm>
            <a:custGeom>
              <a:rect b="b" l="l" r="r" t="t"/>
              <a:pathLst>
                <a:path extrusionOk="0" h="1677" w="2003">
                  <a:moveTo>
                    <a:pt x="1072" y="564"/>
                  </a:moveTo>
                  <a:cubicBezTo>
                    <a:pt x="1235" y="564"/>
                    <a:pt x="1433" y="654"/>
                    <a:pt x="1702" y="842"/>
                  </a:cubicBezTo>
                  <a:lnTo>
                    <a:pt x="468" y="1143"/>
                  </a:lnTo>
                  <a:cubicBezTo>
                    <a:pt x="667" y="764"/>
                    <a:pt x="831" y="564"/>
                    <a:pt x="1072" y="564"/>
                  </a:cubicBezTo>
                  <a:close/>
                  <a:moveTo>
                    <a:pt x="977" y="1"/>
                  </a:moveTo>
                  <a:cubicBezTo>
                    <a:pt x="496" y="1"/>
                    <a:pt x="93" y="351"/>
                    <a:pt x="1" y="842"/>
                  </a:cubicBezTo>
                  <a:cubicBezTo>
                    <a:pt x="1" y="1276"/>
                    <a:pt x="368" y="1676"/>
                    <a:pt x="835" y="1676"/>
                  </a:cubicBezTo>
                  <a:cubicBezTo>
                    <a:pt x="1335" y="1676"/>
                    <a:pt x="1969" y="1209"/>
                    <a:pt x="2002" y="842"/>
                  </a:cubicBezTo>
                  <a:cubicBezTo>
                    <a:pt x="1935" y="375"/>
                    <a:pt x="1568" y="8"/>
                    <a:pt x="1101" y="8"/>
                  </a:cubicBezTo>
                  <a:cubicBezTo>
                    <a:pt x="1059" y="3"/>
                    <a:pt x="1018" y="1"/>
                    <a:pt x="97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6"/>
            <p:cNvSpPr/>
            <p:nvPr/>
          </p:nvSpPr>
          <p:spPr>
            <a:xfrm>
              <a:off x="3518525" y="1057700"/>
              <a:ext cx="52550" cy="44575"/>
            </a:xfrm>
            <a:custGeom>
              <a:rect b="b" l="l" r="r" t="t"/>
              <a:pathLst>
                <a:path extrusionOk="0" h="1783" w="2102">
                  <a:moveTo>
                    <a:pt x="1087" y="495"/>
                  </a:moveTo>
                  <a:cubicBezTo>
                    <a:pt x="1243" y="495"/>
                    <a:pt x="1439" y="591"/>
                    <a:pt x="1701" y="774"/>
                  </a:cubicBezTo>
                  <a:cubicBezTo>
                    <a:pt x="1585" y="1124"/>
                    <a:pt x="1274" y="1327"/>
                    <a:pt x="949" y="1327"/>
                  </a:cubicBezTo>
                  <a:cubicBezTo>
                    <a:pt x="808" y="1327"/>
                    <a:pt x="665" y="1289"/>
                    <a:pt x="534" y="1208"/>
                  </a:cubicBezTo>
                  <a:cubicBezTo>
                    <a:pt x="696" y="722"/>
                    <a:pt x="845" y="495"/>
                    <a:pt x="1087" y="495"/>
                  </a:cubicBezTo>
                  <a:close/>
                  <a:moveTo>
                    <a:pt x="1140" y="0"/>
                  </a:moveTo>
                  <a:cubicBezTo>
                    <a:pt x="563" y="0"/>
                    <a:pt x="93" y="415"/>
                    <a:pt x="0" y="974"/>
                  </a:cubicBezTo>
                  <a:cubicBezTo>
                    <a:pt x="0" y="1475"/>
                    <a:pt x="300" y="1742"/>
                    <a:pt x="867" y="1775"/>
                  </a:cubicBezTo>
                  <a:cubicBezTo>
                    <a:pt x="909" y="1780"/>
                    <a:pt x="950" y="1782"/>
                    <a:pt x="991" y="1782"/>
                  </a:cubicBezTo>
                  <a:cubicBezTo>
                    <a:pt x="1510" y="1782"/>
                    <a:pt x="1976" y="1400"/>
                    <a:pt x="2068" y="874"/>
                  </a:cubicBezTo>
                  <a:cubicBezTo>
                    <a:pt x="2102" y="407"/>
                    <a:pt x="1735" y="7"/>
                    <a:pt x="1268" y="7"/>
                  </a:cubicBezTo>
                  <a:cubicBezTo>
                    <a:pt x="1225" y="3"/>
                    <a:pt x="1182" y="0"/>
                    <a:pt x="114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6"/>
            <p:cNvSpPr/>
            <p:nvPr/>
          </p:nvSpPr>
          <p:spPr>
            <a:xfrm>
              <a:off x="3254150" y="1187950"/>
              <a:ext cx="57575" cy="35625"/>
            </a:xfrm>
            <a:custGeom>
              <a:rect b="b" l="l" r="r" t="t"/>
              <a:pathLst>
                <a:path extrusionOk="0" h="1425" w="2303">
                  <a:moveTo>
                    <a:pt x="930" y="0"/>
                  </a:moveTo>
                  <a:cubicBezTo>
                    <a:pt x="670" y="0"/>
                    <a:pt x="444" y="125"/>
                    <a:pt x="234" y="368"/>
                  </a:cubicBezTo>
                  <a:cubicBezTo>
                    <a:pt x="134" y="535"/>
                    <a:pt x="1" y="801"/>
                    <a:pt x="68" y="935"/>
                  </a:cubicBezTo>
                  <a:cubicBezTo>
                    <a:pt x="168" y="1168"/>
                    <a:pt x="368" y="1335"/>
                    <a:pt x="601" y="1402"/>
                  </a:cubicBezTo>
                  <a:cubicBezTo>
                    <a:pt x="698" y="1417"/>
                    <a:pt x="795" y="1425"/>
                    <a:pt x="892" y="1425"/>
                  </a:cubicBezTo>
                  <a:cubicBezTo>
                    <a:pt x="1432" y="1425"/>
                    <a:pt x="1963" y="1192"/>
                    <a:pt x="2303" y="768"/>
                  </a:cubicBezTo>
                  <a:lnTo>
                    <a:pt x="2303" y="768"/>
                  </a:lnTo>
                  <a:lnTo>
                    <a:pt x="701" y="968"/>
                  </a:lnTo>
                  <a:lnTo>
                    <a:pt x="701" y="601"/>
                  </a:lnTo>
                  <a:lnTo>
                    <a:pt x="1902" y="435"/>
                  </a:lnTo>
                  <a:cubicBezTo>
                    <a:pt x="1524" y="142"/>
                    <a:pt x="1208" y="0"/>
                    <a:pt x="93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6"/>
            <p:cNvSpPr/>
            <p:nvPr/>
          </p:nvSpPr>
          <p:spPr>
            <a:xfrm>
              <a:off x="3932150" y="2674025"/>
              <a:ext cx="60900" cy="984900"/>
            </a:xfrm>
            <a:custGeom>
              <a:rect b="b" l="l" r="r" t="t"/>
              <a:pathLst>
                <a:path extrusionOk="0" h="39396" w="2436">
                  <a:moveTo>
                    <a:pt x="1101" y="0"/>
                  </a:moveTo>
                  <a:cubicBezTo>
                    <a:pt x="834" y="1902"/>
                    <a:pt x="734" y="3736"/>
                    <a:pt x="601" y="5604"/>
                  </a:cubicBezTo>
                  <a:cubicBezTo>
                    <a:pt x="534" y="6872"/>
                    <a:pt x="401" y="8173"/>
                    <a:pt x="267" y="9474"/>
                  </a:cubicBezTo>
                  <a:cubicBezTo>
                    <a:pt x="0" y="12243"/>
                    <a:pt x="0" y="15045"/>
                    <a:pt x="367" y="17813"/>
                  </a:cubicBezTo>
                  <a:cubicBezTo>
                    <a:pt x="701" y="20715"/>
                    <a:pt x="901" y="23651"/>
                    <a:pt x="1068" y="26553"/>
                  </a:cubicBezTo>
                  <a:cubicBezTo>
                    <a:pt x="1235" y="29488"/>
                    <a:pt x="1201" y="32390"/>
                    <a:pt x="1335" y="35326"/>
                  </a:cubicBezTo>
                  <a:cubicBezTo>
                    <a:pt x="1368" y="36727"/>
                    <a:pt x="1668" y="38094"/>
                    <a:pt x="2169" y="39395"/>
                  </a:cubicBezTo>
                  <a:lnTo>
                    <a:pt x="2435" y="39395"/>
                  </a:lnTo>
                  <a:cubicBezTo>
                    <a:pt x="2435" y="39095"/>
                    <a:pt x="2402" y="38795"/>
                    <a:pt x="2369" y="38528"/>
                  </a:cubicBezTo>
                  <a:cubicBezTo>
                    <a:pt x="1835" y="35559"/>
                    <a:pt x="1601" y="32557"/>
                    <a:pt x="1702" y="29555"/>
                  </a:cubicBezTo>
                  <a:cubicBezTo>
                    <a:pt x="1768" y="25886"/>
                    <a:pt x="1568" y="22216"/>
                    <a:pt x="1034" y="18580"/>
                  </a:cubicBezTo>
                  <a:cubicBezTo>
                    <a:pt x="467" y="14978"/>
                    <a:pt x="634" y="11409"/>
                    <a:pt x="968" y="7839"/>
                  </a:cubicBezTo>
                  <a:cubicBezTo>
                    <a:pt x="1201" y="5504"/>
                    <a:pt x="1201" y="3169"/>
                    <a:pt x="1268" y="834"/>
                  </a:cubicBezTo>
                  <a:cubicBezTo>
                    <a:pt x="1235" y="534"/>
                    <a:pt x="1201" y="267"/>
                    <a:pt x="11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6"/>
            <p:cNvSpPr/>
            <p:nvPr/>
          </p:nvSpPr>
          <p:spPr>
            <a:xfrm>
              <a:off x="3637775" y="4215125"/>
              <a:ext cx="298575" cy="371125"/>
            </a:xfrm>
            <a:custGeom>
              <a:rect b="b" l="l" r="r" t="t"/>
              <a:pathLst>
                <a:path extrusionOk="0" h="14845" w="11943">
                  <a:moveTo>
                    <a:pt x="34" y="1"/>
                  </a:moveTo>
                  <a:cubicBezTo>
                    <a:pt x="0" y="134"/>
                    <a:pt x="0" y="301"/>
                    <a:pt x="0" y="434"/>
                  </a:cubicBezTo>
                  <a:cubicBezTo>
                    <a:pt x="100" y="768"/>
                    <a:pt x="200" y="1135"/>
                    <a:pt x="334" y="1468"/>
                  </a:cubicBezTo>
                  <a:cubicBezTo>
                    <a:pt x="1568" y="4937"/>
                    <a:pt x="3469" y="8140"/>
                    <a:pt x="5971" y="10842"/>
                  </a:cubicBezTo>
                  <a:cubicBezTo>
                    <a:pt x="7305" y="12343"/>
                    <a:pt x="8907" y="13577"/>
                    <a:pt x="10708" y="14478"/>
                  </a:cubicBezTo>
                  <a:cubicBezTo>
                    <a:pt x="11108" y="14644"/>
                    <a:pt x="11508" y="14778"/>
                    <a:pt x="11942" y="14845"/>
                  </a:cubicBezTo>
                  <a:cubicBezTo>
                    <a:pt x="11909" y="14611"/>
                    <a:pt x="11842" y="14544"/>
                    <a:pt x="11742" y="14478"/>
                  </a:cubicBezTo>
                  <a:cubicBezTo>
                    <a:pt x="7072" y="12076"/>
                    <a:pt x="3803" y="8373"/>
                    <a:pt x="1668" y="3603"/>
                  </a:cubicBezTo>
                  <a:lnTo>
                    <a:pt x="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6"/>
            <p:cNvSpPr/>
            <p:nvPr/>
          </p:nvSpPr>
          <p:spPr>
            <a:xfrm>
              <a:off x="3591900" y="3954950"/>
              <a:ext cx="37550" cy="211825"/>
            </a:xfrm>
            <a:custGeom>
              <a:rect b="b" l="l" r="r" t="t"/>
              <a:pathLst>
                <a:path extrusionOk="0" h="8473" w="1502">
                  <a:moveTo>
                    <a:pt x="401" y="0"/>
                  </a:moveTo>
                  <a:lnTo>
                    <a:pt x="401" y="0"/>
                  </a:lnTo>
                  <a:cubicBezTo>
                    <a:pt x="1" y="2469"/>
                    <a:pt x="668" y="7405"/>
                    <a:pt x="1502" y="8473"/>
                  </a:cubicBezTo>
                  <a:lnTo>
                    <a:pt x="4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6"/>
            <p:cNvSpPr/>
            <p:nvPr/>
          </p:nvSpPr>
          <p:spPr>
            <a:xfrm>
              <a:off x="4205675" y="4197625"/>
              <a:ext cx="118450" cy="340250"/>
            </a:xfrm>
            <a:custGeom>
              <a:rect b="b" l="l" r="r" t="t"/>
              <a:pathLst>
                <a:path extrusionOk="0" h="13610" w="4738">
                  <a:moveTo>
                    <a:pt x="0" y="0"/>
                  </a:moveTo>
                  <a:cubicBezTo>
                    <a:pt x="67" y="600"/>
                    <a:pt x="101" y="1168"/>
                    <a:pt x="201" y="1768"/>
                  </a:cubicBezTo>
                  <a:cubicBezTo>
                    <a:pt x="568" y="4336"/>
                    <a:pt x="934" y="6872"/>
                    <a:pt x="2269" y="9173"/>
                  </a:cubicBezTo>
                  <a:cubicBezTo>
                    <a:pt x="3069" y="10574"/>
                    <a:pt x="3703" y="12109"/>
                    <a:pt x="4437" y="13543"/>
                  </a:cubicBezTo>
                  <a:cubicBezTo>
                    <a:pt x="4437" y="13576"/>
                    <a:pt x="4537" y="13576"/>
                    <a:pt x="4737" y="13610"/>
                  </a:cubicBezTo>
                  <a:cubicBezTo>
                    <a:pt x="4604" y="13043"/>
                    <a:pt x="4437" y="12509"/>
                    <a:pt x="4237" y="11975"/>
                  </a:cubicBezTo>
                  <a:cubicBezTo>
                    <a:pt x="3903" y="11208"/>
                    <a:pt x="3503" y="10441"/>
                    <a:pt x="3069" y="9707"/>
                  </a:cubicBezTo>
                  <a:cubicBezTo>
                    <a:pt x="2002" y="7972"/>
                    <a:pt x="1268" y="6038"/>
                    <a:pt x="934" y="4036"/>
                  </a:cubicBezTo>
                  <a:cubicBezTo>
                    <a:pt x="701" y="2702"/>
                    <a:pt x="434" y="1368"/>
                    <a:pt x="1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6"/>
            <p:cNvSpPr/>
            <p:nvPr/>
          </p:nvSpPr>
          <p:spPr>
            <a:xfrm>
              <a:off x="4079750" y="4102550"/>
              <a:ext cx="54225" cy="226025"/>
            </a:xfrm>
            <a:custGeom>
              <a:rect b="b" l="l" r="r" t="t"/>
              <a:pathLst>
                <a:path extrusionOk="0" h="9041" w="2169">
                  <a:moveTo>
                    <a:pt x="601" y="0"/>
                  </a:moveTo>
                  <a:cubicBezTo>
                    <a:pt x="1" y="1201"/>
                    <a:pt x="935" y="7105"/>
                    <a:pt x="2169" y="9040"/>
                  </a:cubicBezTo>
                  <a:cubicBezTo>
                    <a:pt x="1802" y="7372"/>
                    <a:pt x="1435" y="5971"/>
                    <a:pt x="1168" y="4437"/>
                  </a:cubicBezTo>
                  <a:cubicBezTo>
                    <a:pt x="935" y="2936"/>
                    <a:pt x="768" y="1401"/>
                    <a:pt x="6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6"/>
            <p:cNvSpPr/>
            <p:nvPr/>
          </p:nvSpPr>
          <p:spPr>
            <a:xfrm>
              <a:off x="4391650" y="4537025"/>
              <a:ext cx="12525" cy="33375"/>
            </a:xfrm>
            <a:custGeom>
              <a:rect b="b" l="l" r="r" t="t"/>
              <a:pathLst>
                <a:path extrusionOk="0" h="1335" w="501">
                  <a:moveTo>
                    <a:pt x="134" y="0"/>
                  </a:moveTo>
                  <a:lnTo>
                    <a:pt x="134" y="0"/>
                  </a:lnTo>
                  <a:cubicBezTo>
                    <a:pt x="0" y="434"/>
                    <a:pt x="33" y="901"/>
                    <a:pt x="234" y="1335"/>
                  </a:cubicBezTo>
                  <a:lnTo>
                    <a:pt x="500" y="1301"/>
                  </a:lnTo>
                  <a:lnTo>
                    <a:pt x="367" y="34"/>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6"/>
            <p:cNvSpPr/>
            <p:nvPr/>
          </p:nvSpPr>
          <p:spPr>
            <a:xfrm>
              <a:off x="3559375" y="2197850"/>
              <a:ext cx="60900" cy="168475"/>
            </a:xfrm>
            <a:custGeom>
              <a:rect b="b" l="l" r="r" t="t"/>
              <a:pathLst>
                <a:path extrusionOk="0" h="6739" w="2436">
                  <a:moveTo>
                    <a:pt x="2402" y="0"/>
                  </a:moveTo>
                  <a:lnTo>
                    <a:pt x="1" y="6739"/>
                  </a:lnTo>
                  <a:cubicBezTo>
                    <a:pt x="1001" y="5638"/>
                    <a:pt x="2436" y="1435"/>
                    <a:pt x="24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6"/>
            <p:cNvSpPr/>
            <p:nvPr/>
          </p:nvSpPr>
          <p:spPr>
            <a:xfrm>
              <a:off x="3483500" y="2454700"/>
              <a:ext cx="35050" cy="98425"/>
            </a:xfrm>
            <a:custGeom>
              <a:rect b="b" l="l" r="r" t="t"/>
              <a:pathLst>
                <a:path extrusionOk="0" h="3937" w="1402">
                  <a:moveTo>
                    <a:pt x="1401" y="0"/>
                  </a:moveTo>
                  <a:lnTo>
                    <a:pt x="1401" y="0"/>
                  </a:lnTo>
                  <a:cubicBezTo>
                    <a:pt x="267" y="1702"/>
                    <a:pt x="0" y="3303"/>
                    <a:pt x="601" y="3937"/>
                  </a:cubicBezTo>
                  <a:lnTo>
                    <a:pt x="14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6"/>
            <p:cNvSpPr/>
            <p:nvPr/>
          </p:nvSpPr>
          <p:spPr>
            <a:xfrm>
              <a:off x="4076425" y="2387975"/>
              <a:ext cx="40875" cy="84250"/>
            </a:xfrm>
            <a:custGeom>
              <a:rect b="b" l="l" r="r" t="t"/>
              <a:pathLst>
                <a:path extrusionOk="0" h="3370" w="1635">
                  <a:moveTo>
                    <a:pt x="0" y="1"/>
                  </a:moveTo>
                  <a:lnTo>
                    <a:pt x="1635" y="3370"/>
                  </a:lnTo>
                  <a:cubicBezTo>
                    <a:pt x="1601" y="2069"/>
                    <a:pt x="10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6"/>
            <p:cNvSpPr/>
            <p:nvPr/>
          </p:nvSpPr>
          <p:spPr>
            <a:xfrm>
              <a:off x="3002325" y="3434575"/>
              <a:ext cx="191825" cy="580425"/>
            </a:xfrm>
            <a:custGeom>
              <a:rect b="b" l="l" r="r" t="t"/>
              <a:pathLst>
                <a:path extrusionOk="0" h="23217" w="7673">
                  <a:moveTo>
                    <a:pt x="267" y="0"/>
                  </a:moveTo>
                  <a:lnTo>
                    <a:pt x="0" y="67"/>
                  </a:lnTo>
                  <a:cubicBezTo>
                    <a:pt x="500" y="8306"/>
                    <a:pt x="3169" y="16279"/>
                    <a:pt x="7672" y="23217"/>
                  </a:cubicBezTo>
                  <a:cubicBezTo>
                    <a:pt x="6838" y="21349"/>
                    <a:pt x="5904" y="19581"/>
                    <a:pt x="5070" y="17746"/>
                  </a:cubicBezTo>
                  <a:cubicBezTo>
                    <a:pt x="4203" y="15845"/>
                    <a:pt x="3436" y="13910"/>
                    <a:pt x="2802" y="11942"/>
                  </a:cubicBezTo>
                  <a:cubicBezTo>
                    <a:pt x="2202" y="10007"/>
                    <a:pt x="1701" y="8039"/>
                    <a:pt x="1334" y="6038"/>
                  </a:cubicBezTo>
                  <a:cubicBezTo>
                    <a:pt x="901" y="4036"/>
                    <a:pt x="634" y="2002"/>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a:off x="2977300" y="3777325"/>
              <a:ext cx="145950" cy="287725"/>
            </a:xfrm>
            <a:custGeom>
              <a:rect b="b" l="l" r="r" t="t"/>
              <a:pathLst>
                <a:path extrusionOk="0" h="11509" w="5838">
                  <a:moveTo>
                    <a:pt x="201" y="0"/>
                  </a:moveTo>
                  <a:lnTo>
                    <a:pt x="0" y="100"/>
                  </a:lnTo>
                  <a:cubicBezTo>
                    <a:pt x="1468" y="4103"/>
                    <a:pt x="3436" y="7939"/>
                    <a:pt x="5838" y="11508"/>
                  </a:cubicBezTo>
                  <a:lnTo>
                    <a:pt x="2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6"/>
            <p:cNvSpPr/>
            <p:nvPr/>
          </p:nvSpPr>
          <p:spPr>
            <a:xfrm>
              <a:off x="3010650" y="2508900"/>
              <a:ext cx="71750" cy="46100"/>
            </a:xfrm>
            <a:custGeom>
              <a:rect b="b" l="l" r="r" t="t"/>
              <a:pathLst>
                <a:path extrusionOk="0" h="1844" w="2870">
                  <a:moveTo>
                    <a:pt x="2269" y="401"/>
                  </a:moveTo>
                  <a:lnTo>
                    <a:pt x="2269" y="401"/>
                  </a:lnTo>
                  <a:cubicBezTo>
                    <a:pt x="2035" y="835"/>
                    <a:pt x="2002" y="1135"/>
                    <a:pt x="1869" y="1202"/>
                  </a:cubicBezTo>
                  <a:cubicBezTo>
                    <a:pt x="1699" y="1293"/>
                    <a:pt x="1534" y="1354"/>
                    <a:pt x="1367" y="1354"/>
                  </a:cubicBezTo>
                  <a:cubicBezTo>
                    <a:pt x="1106" y="1354"/>
                    <a:pt x="839" y="1207"/>
                    <a:pt x="534" y="801"/>
                  </a:cubicBezTo>
                  <a:lnTo>
                    <a:pt x="2269" y="401"/>
                  </a:lnTo>
                  <a:close/>
                  <a:moveTo>
                    <a:pt x="1834" y="0"/>
                  </a:moveTo>
                  <a:cubicBezTo>
                    <a:pt x="1791" y="0"/>
                    <a:pt x="1746" y="1"/>
                    <a:pt x="1702" y="1"/>
                  </a:cubicBezTo>
                  <a:cubicBezTo>
                    <a:pt x="1368" y="34"/>
                    <a:pt x="1035" y="101"/>
                    <a:pt x="735" y="167"/>
                  </a:cubicBezTo>
                  <a:cubicBezTo>
                    <a:pt x="334" y="301"/>
                    <a:pt x="1" y="568"/>
                    <a:pt x="134" y="968"/>
                  </a:cubicBezTo>
                  <a:cubicBezTo>
                    <a:pt x="234" y="1335"/>
                    <a:pt x="468" y="1602"/>
                    <a:pt x="801" y="1769"/>
                  </a:cubicBezTo>
                  <a:cubicBezTo>
                    <a:pt x="985" y="1819"/>
                    <a:pt x="1185" y="1844"/>
                    <a:pt x="1385" y="1844"/>
                  </a:cubicBezTo>
                  <a:cubicBezTo>
                    <a:pt x="1585" y="1844"/>
                    <a:pt x="1785" y="1819"/>
                    <a:pt x="1969" y="1769"/>
                  </a:cubicBezTo>
                  <a:cubicBezTo>
                    <a:pt x="2536" y="1669"/>
                    <a:pt x="2869" y="1135"/>
                    <a:pt x="2736" y="601"/>
                  </a:cubicBezTo>
                  <a:cubicBezTo>
                    <a:pt x="2615" y="28"/>
                    <a:pt x="2249" y="0"/>
                    <a:pt x="18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6"/>
            <p:cNvSpPr/>
            <p:nvPr/>
          </p:nvSpPr>
          <p:spPr>
            <a:xfrm>
              <a:off x="2896400" y="2547900"/>
              <a:ext cx="55075" cy="36075"/>
            </a:xfrm>
            <a:custGeom>
              <a:rect b="b" l="l" r="r" t="t"/>
              <a:pathLst>
                <a:path extrusionOk="0" h="1443" w="2203">
                  <a:moveTo>
                    <a:pt x="1869" y="409"/>
                  </a:moveTo>
                  <a:lnTo>
                    <a:pt x="1869" y="409"/>
                  </a:lnTo>
                  <a:cubicBezTo>
                    <a:pt x="1595" y="787"/>
                    <a:pt x="1348" y="914"/>
                    <a:pt x="1094" y="914"/>
                  </a:cubicBezTo>
                  <a:cubicBezTo>
                    <a:pt x="946" y="914"/>
                    <a:pt x="795" y="871"/>
                    <a:pt x="635" y="809"/>
                  </a:cubicBezTo>
                  <a:lnTo>
                    <a:pt x="635" y="509"/>
                  </a:lnTo>
                  <a:lnTo>
                    <a:pt x="1869" y="409"/>
                  </a:lnTo>
                  <a:close/>
                  <a:moveTo>
                    <a:pt x="1385" y="0"/>
                  </a:moveTo>
                  <a:cubicBezTo>
                    <a:pt x="1025" y="0"/>
                    <a:pt x="668" y="70"/>
                    <a:pt x="334" y="209"/>
                  </a:cubicBezTo>
                  <a:cubicBezTo>
                    <a:pt x="134" y="342"/>
                    <a:pt x="1" y="542"/>
                    <a:pt x="1" y="809"/>
                  </a:cubicBezTo>
                  <a:cubicBezTo>
                    <a:pt x="34" y="1009"/>
                    <a:pt x="301" y="1209"/>
                    <a:pt x="501" y="1309"/>
                  </a:cubicBezTo>
                  <a:cubicBezTo>
                    <a:pt x="701" y="1376"/>
                    <a:pt x="901" y="1409"/>
                    <a:pt x="1102" y="1443"/>
                  </a:cubicBezTo>
                  <a:cubicBezTo>
                    <a:pt x="1368" y="1376"/>
                    <a:pt x="1602" y="1309"/>
                    <a:pt x="1835" y="1176"/>
                  </a:cubicBezTo>
                  <a:cubicBezTo>
                    <a:pt x="2069" y="1009"/>
                    <a:pt x="2202" y="742"/>
                    <a:pt x="2202" y="475"/>
                  </a:cubicBezTo>
                  <a:cubicBezTo>
                    <a:pt x="2102" y="242"/>
                    <a:pt x="1869" y="42"/>
                    <a:pt x="1602" y="8"/>
                  </a:cubicBezTo>
                  <a:cubicBezTo>
                    <a:pt x="1530" y="3"/>
                    <a:pt x="1457" y="0"/>
                    <a:pt x="1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4677675" y="2160300"/>
              <a:ext cx="65900" cy="50925"/>
            </a:xfrm>
            <a:custGeom>
              <a:rect b="b" l="l" r="r" t="t"/>
              <a:pathLst>
                <a:path extrusionOk="0" h="2037" w="2636">
                  <a:moveTo>
                    <a:pt x="1196" y="453"/>
                  </a:moveTo>
                  <a:cubicBezTo>
                    <a:pt x="1377" y="453"/>
                    <a:pt x="1601" y="559"/>
                    <a:pt x="1902" y="769"/>
                  </a:cubicBezTo>
                  <a:cubicBezTo>
                    <a:pt x="1620" y="1145"/>
                    <a:pt x="1321" y="1339"/>
                    <a:pt x="983" y="1339"/>
                  </a:cubicBezTo>
                  <a:cubicBezTo>
                    <a:pt x="841" y="1339"/>
                    <a:pt x="692" y="1305"/>
                    <a:pt x="534" y="1236"/>
                  </a:cubicBezTo>
                  <a:cubicBezTo>
                    <a:pt x="737" y="709"/>
                    <a:pt x="915" y="453"/>
                    <a:pt x="1196" y="453"/>
                  </a:cubicBezTo>
                  <a:close/>
                  <a:moveTo>
                    <a:pt x="1326" y="0"/>
                  </a:moveTo>
                  <a:cubicBezTo>
                    <a:pt x="986" y="0"/>
                    <a:pt x="649" y="120"/>
                    <a:pt x="401" y="368"/>
                  </a:cubicBezTo>
                  <a:cubicBezTo>
                    <a:pt x="134" y="602"/>
                    <a:pt x="1" y="935"/>
                    <a:pt x="1" y="1302"/>
                  </a:cubicBezTo>
                  <a:cubicBezTo>
                    <a:pt x="134" y="1603"/>
                    <a:pt x="534" y="1769"/>
                    <a:pt x="835" y="2036"/>
                  </a:cubicBezTo>
                  <a:cubicBezTo>
                    <a:pt x="1268" y="1836"/>
                    <a:pt x="1702" y="1603"/>
                    <a:pt x="2135" y="1369"/>
                  </a:cubicBezTo>
                  <a:cubicBezTo>
                    <a:pt x="2636" y="969"/>
                    <a:pt x="2502" y="435"/>
                    <a:pt x="1935" y="135"/>
                  </a:cubicBezTo>
                  <a:cubicBezTo>
                    <a:pt x="1745" y="46"/>
                    <a:pt x="1535" y="0"/>
                    <a:pt x="13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a:off x="4792750" y="2141350"/>
              <a:ext cx="59250" cy="46675"/>
            </a:xfrm>
            <a:custGeom>
              <a:rect b="b" l="l" r="r" t="t"/>
              <a:pathLst>
                <a:path extrusionOk="0" h="1867" w="2370">
                  <a:moveTo>
                    <a:pt x="1581" y="1"/>
                  </a:moveTo>
                  <a:cubicBezTo>
                    <a:pt x="1131" y="1"/>
                    <a:pt x="761" y="121"/>
                    <a:pt x="435" y="426"/>
                  </a:cubicBezTo>
                  <a:cubicBezTo>
                    <a:pt x="1" y="759"/>
                    <a:pt x="1" y="1360"/>
                    <a:pt x="435" y="1693"/>
                  </a:cubicBezTo>
                  <a:cubicBezTo>
                    <a:pt x="588" y="1812"/>
                    <a:pt x="773" y="1866"/>
                    <a:pt x="968" y="1866"/>
                  </a:cubicBezTo>
                  <a:cubicBezTo>
                    <a:pt x="1536" y="1866"/>
                    <a:pt x="2178" y="1405"/>
                    <a:pt x="2303" y="759"/>
                  </a:cubicBezTo>
                  <a:lnTo>
                    <a:pt x="2303" y="759"/>
                  </a:lnTo>
                  <a:cubicBezTo>
                    <a:pt x="1873" y="867"/>
                    <a:pt x="1530" y="1233"/>
                    <a:pt x="1082" y="1233"/>
                  </a:cubicBezTo>
                  <a:cubicBezTo>
                    <a:pt x="973" y="1233"/>
                    <a:pt x="859" y="1212"/>
                    <a:pt x="735" y="1160"/>
                  </a:cubicBezTo>
                  <a:cubicBezTo>
                    <a:pt x="902" y="326"/>
                    <a:pt x="1769" y="593"/>
                    <a:pt x="2369" y="92"/>
                  </a:cubicBezTo>
                  <a:cubicBezTo>
                    <a:pt x="2080" y="34"/>
                    <a:pt x="1819" y="1"/>
                    <a:pt x="158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6"/>
            <p:cNvSpPr/>
            <p:nvPr/>
          </p:nvSpPr>
          <p:spPr>
            <a:xfrm>
              <a:off x="4578450" y="2202025"/>
              <a:ext cx="54225" cy="40250"/>
            </a:xfrm>
            <a:custGeom>
              <a:rect b="b" l="l" r="r" t="t"/>
              <a:pathLst>
                <a:path extrusionOk="0" h="1610" w="2169">
                  <a:moveTo>
                    <a:pt x="1301" y="0"/>
                  </a:moveTo>
                  <a:cubicBezTo>
                    <a:pt x="934" y="200"/>
                    <a:pt x="601" y="434"/>
                    <a:pt x="300" y="734"/>
                  </a:cubicBezTo>
                  <a:cubicBezTo>
                    <a:pt x="0" y="1034"/>
                    <a:pt x="134" y="1568"/>
                    <a:pt x="500" y="1601"/>
                  </a:cubicBezTo>
                  <a:cubicBezTo>
                    <a:pt x="555" y="1607"/>
                    <a:pt x="610" y="1610"/>
                    <a:pt x="665" y="1610"/>
                  </a:cubicBezTo>
                  <a:cubicBezTo>
                    <a:pt x="951" y="1610"/>
                    <a:pt x="1250" y="1536"/>
                    <a:pt x="1501" y="1368"/>
                  </a:cubicBezTo>
                  <a:cubicBezTo>
                    <a:pt x="1968" y="1134"/>
                    <a:pt x="2168" y="601"/>
                    <a:pt x="1968" y="134"/>
                  </a:cubicBezTo>
                  <a:lnTo>
                    <a:pt x="1968" y="134"/>
                  </a:lnTo>
                  <a:cubicBezTo>
                    <a:pt x="1629" y="529"/>
                    <a:pt x="1458" y="1020"/>
                    <a:pt x="908" y="1020"/>
                  </a:cubicBezTo>
                  <a:cubicBezTo>
                    <a:pt x="808" y="1020"/>
                    <a:pt x="695" y="1003"/>
                    <a:pt x="567" y="968"/>
                  </a:cubicBezTo>
                  <a:lnTo>
                    <a:pt x="1501" y="300"/>
                  </a:lnTo>
                  <a:lnTo>
                    <a:pt x="13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a:off x="3717825" y="2125300"/>
              <a:ext cx="80925" cy="22325"/>
            </a:xfrm>
            <a:custGeom>
              <a:rect b="b" l="l" r="r" t="t"/>
              <a:pathLst>
                <a:path extrusionOk="0" h="893" w="3237">
                  <a:moveTo>
                    <a:pt x="1" y="0"/>
                  </a:moveTo>
                  <a:lnTo>
                    <a:pt x="1" y="0"/>
                  </a:lnTo>
                  <a:cubicBezTo>
                    <a:pt x="671" y="649"/>
                    <a:pt x="1327" y="892"/>
                    <a:pt x="2068" y="892"/>
                  </a:cubicBezTo>
                  <a:cubicBezTo>
                    <a:pt x="2432" y="892"/>
                    <a:pt x="2818" y="833"/>
                    <a:pt x="3236" y="734"/>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a:off x="3581900" y="2051075"/>
              <a:ext cx="21700" cy="30875"/>
            </a:xfrm>
            <a:custGeom>
              <a:rect b="b" l="l" r="r" t="t"/>
              <a:pathLst>
                <a:path extrusionOk="0" h="1235" w="868">
                  <a:moveTo>
                    <a:pt x="667" y="1"/>
                  </a:moveTo>
                  <a:lnTo>
                    <a:pt x="0" y="1001"/>
                  </a:lnTo>
                  <a:lnTo>
                    <a:pt x="301" y="1235"/>
                  </a:lnTo>
                  <a:cubicBezTo>
                    <a:pt x="367" y="768"/>
                    <a:pt x="868" y="634"/>
                    <a:pt x="6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36"/>
          <p:cNvSpPr/>
          <p:nvPr/>
        </p:nvSpPr>
        <p:spPr>
          <a:xfrm rot="1209787">
            <a:off x="-443984" y="4991664"/>
            <a:ext cx="59454" cy="111569"/>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5" name="Google Shape;1195;p36"/>
          <p:cNvPicPr preferRelativeResize="0"/>
          <p:nvPr/>
        </p:nvPicPr>
        <p:blipFill>
          <a:blip r:embed="rId4">
            <a:alphaModFix/>
          </a:blip>
          <a:stretch>
            <a:fillRect/>
          </a:stretch>
        </p:blipFill>
        <p:spPr>
          <a:xfrm>
            <a:off x="4597675" y="1404750"/>
            <a:ext cx="4190599" cy="1119800"/>
          </a:xfrm>
          <a:prstGeom prst="rect">
            <a:avLst/>
          </a:prstGeom>
          <a:noFill/>
          <a:ln>
            <a:noFill/>
          </a:ln>
        </p:spPr>
      </p:pic>
      <p:grpSp>
        <p:nvGrpSpPr>
          <p:cNvPr id="1196" name="Google Shape;1196;p36"/>
          <p:cNvGrpSpPr/>
          <p:nvPr/>
        </p:nvGrpSpPr>
        <p:grpSpPr>
          <a:xfrm>
            <a:off x="2178825" y="2581925"/>
            <a:ext cx="4718325" cy="1049650"/>
            <a:chOff x="355725" y="2576575"/>
            <a:chExt cx="4718325" cy="1049650"/>
          </a:xfrm>
        </p:grpSpPr>
        <p:pic>
          <p:nvPicPr>
            <p:cNvPr id="1197" name="Google Shape;1197;p36"/>
            <p:cNvPicPr preferRelativeResize="0"/>
            <p:nvPr/>
          </p:nvPicPr>
          <p:blipFill rotWithShape="1">
            <a:blip r:embed="rId5">
              <a:alphaModFix/>
            </a:blip>
            <a:srcRect b="9682" l="0" r="0" t="0"/>
            <a:stretch/>
          </p:blipFill>
          <p:spPr>
            <a:xfrm>
              <a:off x="355725" y="2576575"/>
              <a:ext cx="4190601" cy="1049638"/>
            </a:xfrm>
            <a:prstGeom prst="rect">
              <a:avLst/>
            </a:prstGeom>
            <a:noFill/>
            <a:ln>
              <a:noFill/>
            </a:ln>
          </p:spPr>
        </p:pic>
        <p:pic>
          <p:nvPicPr>
            <p:cNvPr id="1198" name="Google Shape;1198;p36"/>
            <p:cNvPicPr preferRelativeResize="0"/>
            <p:nvPr/>
          </p:nvPicPr>
          <p:blipFill rotWithShape="1">
            <a:blip r:embed="rId6">
              <a:alphaModFix/>
            </a:blip>
            <a:srcRect b="1149" l="50431" r="0" t="579"/>
            <a:stretch/>
          </p:blipFill>
          <p:spPr>
            <a:xfrm>
              <a:off x="3092625" y="2576575"/>
              <a:ext cx="1981425" cy="104965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37"/>
          <p:cNvSpPr/>
          <p:nvPr/>
        </p:nvSpPr>
        <p:spPr>
          <a:xfrm>
            <a:off x="-2890600" y="3976025"/>
            <a:ext cx="5421969" cy="488830"/>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204" name="Google Shape;1204;p37"/>
          <p:cNvSpPr/>
          <p:nvPr/>
        </p:nvSpPr>
        <p:spPr>
          <a:xfrm>
            <a:off x="-565425" y="2291949"/>
            <a:ext cx="5817035" cy="679856"/>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205" name="Google Shape;1205;p37"/>
          <p:cNvSpPr/>
          <p:nvPr/>
        </p:nvSpPr>
        <p:spPr>
          <a:xfrm>
            <a:off x="-565425" y="727177"/>
            <a:ext cx="3391103" cy="679856"/>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206" name="Google Shape;1206;p37"/>
          <p:cNvSpPr txBox="1"/>
          <p:nvPr>
            <p:ph type="title"/>
          </p:nvPr>
        </p:nvSpPr>
        <p:spPr>
          <a:xfrm>
            <a:off x="255725" y="727200"/>
            <a:ext cx="36252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Livvic"/>
                <a:ea typeface="Livvic"/>
                <a:cs typeface="Livvic"/>
                <a:sym typeface="Livvic"/>
              </a:rPr>
              <a:t>NULL VALUES</a:t>
            </a:r>
            <a:endParaRPr sz="3000">
              <a:latin typeface="Livvic"/>
              <a:ea typeface="Livvic"/>
              <a:cs typeface="Livvic"/>
              <a:sym typeface="Livvic"/>
            </a:endParaRPr>
          </a:p>
        </p:txBody>
      </p:sp>
      <p:sp>
        <p:nvSpPr>
          <p:cNvPr id="1207" name="Google Shape;1207;p37"/>
          <p:cNvSpPr txBox="1"/>
          <p:nvPr>
            <p:ph idx="2" type="title"/>
          </p:nvPr>
        </p:nvSpPr>
        <p:spPr>
          <a:xfrm>
            <a:off x="386350" y="3856250"/>
            <a:ext cx="36252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Livvic"/>
                <a:ea typeface="Livvic"/>
                <a:cs typeface="Livvic"/>
                <a:sym typeface="Livvic"/>
              </a:rPr>
              <a:t>OUTLIERS</a:t>
            </a:r>
            <a:endParaRPr sz="3000">
              <a:latin typeface="Livvic"/>
              <a:ea typeface="Livvic"/>
              <a:cs typeface="Livvic"/>
              <a:sym typeface="Livvic"/>
            </a:endParaRPr>
          </a:p>
        </p:txBody>
      </p:sp>
      <p:grpSp>
        <p:nvGrpSpPr>
          <p:cNvPr id="1208" name="Google Shape;1208;p37"/>
          <p:cNvGrpSpPr/>
          <p:nvPr/>
        </p:nvGrpSpPr>
        <p:grpSpPr>
          <a:xfrm>
            <a:off x="7453975" y="4247400"/>
            <a:ext cx="507050" cy="361100"/>
            <a:chOff x="5298325" y="2210050"/>
            <a:chExt cx="507050" cy="361100"/>
          </a:xfrm>
        </p:grpSpPr>
        <p:sp>
          <p:nvSpPr>
            <p:cNvPr id="1209" name="Google Shape;1209;p37"/>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37"/>
          <p:cNvSpPr txBox="1"/>
          <p:nvPr/>
        </p:nvSpPr>
        <p:spPr>
          <a:xfrm>
            <a:off x="0" y="82425"/>
            <a:ext cx="91440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700">
                <a:solidFill>
                  <a:schemeClr val="dk1"/>
                </a:solidFill>
                <a:latin typeface="Livvic Medium"/>
                <a:ea typeface="Livvic Medium"/>
                <a:cs typeface="Livvic Medium"/>
                <a:sym typeface="Livvic Medium"/>
              </a:rPr>
              <a:t>DATA CLEANING</a:t>
            </a:r>
            <a:endParaRPr sz="2700">
              <a:solidFill>
                <a:schemeClr val="dk1"/>
              </a:solidFill>
              <a:latin typeface="Livvic Medium"/>
              <a:ea typeface="Livvic Medium"/>
              <a:cs typeface="Livvic Medium"/>
              <a:sym typeface="Livvic Medium"/>
            </a:endParaRPr>
          </a:p>
        </p:txBody>
      </p:sp>
      <p:pic>
        <p:nvPicPr>
          <p:cNvPr id="1212" name="Google Shape;1212;p37" title="Screenshot 2025-04-23 at 2.04.29 AM.png"/>
          <p:cNvPicPr preferRelativeResize="0"/>
          <p:nvPr/>
        </p:nvPicPr>
        <p:blipFill rotWithShape="1">
          <a:blip r:embed="rId3">
            <a:alphaModFix/>
          </a:blip>
          <a:srcRect b="23656" l="6524" r="35013" t="30496"/>
          <a:stretch/>
        </p:blipFill>
        <p:spPr>
          <a:xfrm>
            <a:off x="2881800" y="873050"/>
            <a:ext cx="1777725" cy="457750"/>
          </a:xfrm>
          <a:prstGeom prst="rect">
            <a:avLst/>
          </a:prstGeom>
          <a:noFill/>
          <a:ln>
            <a:noFill/>
          </a:ln>
        </p:spPr>
      </p:pic>
      <p:sp>
        <p:nvSpPr>
          <p:cNvPr id="1213" name="Google Shape;1213;p37"/>
          <p:cNvSpPr txBox="1"/>
          <p:nvPr>
            <p:ph type="title"/>
          </p:nvPr>
        </p:nvSpPr>
        <p:spPr>
          <a:xfrm>
            <a:off x="255725" y="2351613"/>
            <a:ext cx="5322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Livvic"/>
                <a:ea typeface="Livvic"/>
                <a:cs typeface="Livvic"/>
                <a:sym typeface="Livvic"/>
              </a:rPr>
              <a:t>CONVERT CHR TO FACTORS</a:t>
            </a:r>
            <a:endParaRPr sz="3000">
              <a:latin typeface="Livvic"/>
              <a:ea typeface="Livvic"/>
              <a:cs typeface="Livvic"/>
              <a:sym typeface="Livvic"/>
            </a:endParaRPr>
          </a:p>
        </p:txBody>
      </p:sp>
      <p:pic>
        <p:nvPicPr>
          <p:cNvPr id="1214" name="Google Shape;1214;p37" title="Screenshot 2025-04-23 at 2.06.19 AM.png"/>
          <p:cNvPicPr preferRelativeResize="0"/>
          <p:nvPr/>
        </p:nvPicPr>
        <p:blipFill rotWithShape="1">
          <a:blip r:embed="rId4">
            <a:alphaModFix/>
          </a:blip>
          <a:srcRect b="12884" l="0" r="27943" t="0"/>
          <a:stretch/>
        </p:blipFill>
        <p:spPr>
          <a:xfrm>
            <a:off x="605800" y="3036725"/>
            <a:ext cx="4189335" cy="831300"/>
          </a:xfrm>
          <a:prstGeom prst="rect">
            <a:avLst/>
          </a:prstGeom>
          <a:noFill/>
          <a:ln>
            <a:noFill/>
          </a:ln>
        </p:spPr>
      </p:pic>
      <p:pic>
        <p:nvPicPr>
          <p:cNvPr id="1215" name="Google Shape;1215;p37" title="Screenshot 2025-04-23 at 2.18.26 AM.png"/>
          <p:cNvPicPr preferRelativeResize="0"/>
          <p:nvPr/>
        </p:nvPicPr>
        <p:blipFill rotWithShape="1">
          <a:blip r:embed="rId5">
            <a:alphaModFix/>
          </a:blip>
          <a:srcRect b="0" l="4948" r="36421" t="7791"/>
          <a:stretch/>
        </p:blipFill>
        <p:spPr>
          <a:xfrm>
            <a:off x="4941900" y="873050"/>
            <a:ext cx="1777725" cy="457750"/>
          </a:xfrm>
          <a:prstGeom prst="rect">
            <a:avLst/>
          </a:prstGeom>
          <a:noFill/>
          <a:ln>
            <a:noFill/>
          </a:ln>
        </p:spPr>
      </p:pic>
      <p:cxnSp>
        <p:nvCxnSpPr>
          <p:cNvPr id="1216" name="Google Shape;1216;p37"/>
          <p:cNvCxnSpPr>
            <a:stCxn id="1212" idx="3"/>
            <a:endCxn id="1215" idx="1"/>
          </p:cNvCxnSpPr>
          <p:nvPr/>
        </p:nvCxnSpPr>
        <p:spPr>
          <a:xfrm>
            <a:off x="4659525" y="1101925"/>
            <a:ext cx="282300" cy="0"/>
          </a:xfrm>
          <a:prstGeom prst="straightConnector1">
            <a:avLst/>
          </a:prstGeom>
          <a:noFill/>
          <a:ln cap="flat" cmpd="sng" w="9525">
            <a:solidFill>
              <a:schemeClr val="lt2"/>
            </a:solidFill>
            <a:prstDash val="solid"/>
            <a:round/>
            <a:headEnd len="med" w="med" type="none"/>
            <a:tailEnd len="med" w="med" type="triangle"/>
          </a:ln>
        </p:spPr>
      </p:cxnSp>
      <p:sp>
        <p:nvSpPr>
          <p:cNvPr id="1217" name="Google Shape;1217;p37"/>
          <p:cNvSpPr txBox="1"/>
          <p:nvPr/>
        </p:nvSpPr>
        <p:spPr>
          <a:xfrm>
            <a:off x="314125" y="1395725"/>
            <a:ext cx="8127300" cy="831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Livvic"/>
              <a:buChar char="✦"/>
            </a:pPr>
            <a:r>
              <a:rPr lang="en">
                <a:solidFill>
                  <a:schemeClr val="dk1"/>
                </a:solidFill>
                <a:latin typeface="Jost"/>
                <a:ea typeface="Jost"/>
                <a:cs typeface="Jost"/>
                <a:sym typeface="Jost"/>
              </a:rPr>
              <a:t>Replace blank strings with NA in factor columns</a:t>
            </a:r>
            <a:endParaRPr>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Livvic"/>
              <a:buChar char="✦"/>
            </a:pPr>
            <a:r>
              <a:rPr lang="en">
                <a:solidFill>
                  <a:schemeClr val="dk1"/>
                </a:solidFill>
                <a:latin typeface="Jost"/>
                <a:ea typeface="Jost"/>
                <a:cs typeface="Jost"/>
                <a:sym typeface="Jost"/>
              </a:rPr>
              <a:t>Columns with more than 80% missing values were dropped (-4 variables)</a:t>
            </a:r>
            <a:endParaRPr>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Livvic"/>
              <a:buChar char="✦"/>
            </a:pPr>
            <a:r>
              <a:rPr lang="en">
                <a:solidFill>
                  <a:schemeClr val="dk1"/>
                </a:solidFill>
                <a:latin typeface="Jost"/>
                <a:ea typeface="Jost"/>
                <a:cs typeface="Jost"/>
                <a:sym typeface="Jost"/>
              </a:rPr>
              <a:t>Missing values (like in cap.surface) were imputed using the most frequent category (mode)</a:t>
            </a:r>
            <a:endParaRPr sz="1200">
              <a:solidFill>
                <a:schemeClr val="dk1"/>
              </a:solidFill>
              <a:latin typeface="Livvic"/>
              <a:ea typeface="Livvic"/>
              <a:cs typeface="Livvic"/>
              <a:sym typeface="Livvic"/>
            </a:endParaRPr>
          </a:p>
        </p:txBody>
      </p:sp>
      <p:pic>
        <p:nvPicPr>
          <p:cNvPr id="1218" name="Google Shape;1218;p37" title="Screenshot 2025-04-23 at 2.04.29 AM.png"/>
          <p:cNvPicPr preferRelativeResize="0"/>
          <p:nvPr/>
        </p:nvPicPr>
        <p:blipFill rotWithShape="1">
          <a:blip r:embed="rId3">
            <a:alphaModFix/>
          </a:blip>
          <a:srcRect b="23656" l="6524" r="35013" t="30496"/>
          <a:stretch/>
        </p:blipFill>
        <p:spPr>
          <a:xfrm>
            <a:off x="7002000" y="873050"/>
            <a:ext cx="1777725" cy="457750"/>
          </a:xfrm>
          <a:prstGeom prst="rect">
            <a:avLst/>
          </a:prstGeom>
          <a:noFill/>
          <a:ln>
            <a:noFill/>
          </a:ln>
        </p:spPr>
      </p:pic>
      <p:cxnSp>
        <p:nvCxnSpPr>
          <p:cNvPr id="1219" name="Google Shape;1219;p37"/>
          <p:cNvCxnSpPr/>
          <p:nvPr/>
        </p:nvCxnSpPr>
        <p:spPr>
          <a:xfrm>
            <a:off x="6719625" y="1101925"/>
            <a:ext cx="282300" cy="0"/>
          </a:xfrm>
          <a:prstGeom prst="straightConnector1">
            <a:avLst/>
          </a:prstGeom>
          <a:noFill/>
          <a:ln cap="flat" cmpd="sng" w="9525">
            <a:solidFill>
              <a:schemeClr val="lt2"/>
            </a:solidFill>
            <a:prstDash val="solid"/>
            <a:round/>
            <a:headEnd len="med" w="med" type="none"/>
            <a:tailEnd len="med" w="med" type="triangle"/>
          </a:ln>
        </p:spPr>
      </p:cxnSp>
      <p:pic>
        <p:nvPicPr>
          <p:cNvPr id="1220" name="Google Shape;1220;p37" title="Screenshot 2025-04-23 at 2.28.12 AM.png"/>
          <p:cNvPicPr preferRelativeResize="0"/>
          <p:nvPr/>
        </p:nvPicPr>
        <p:blipFill>
          <a:blip r:embed="rId6">
            <a:alphaModFix/>
          </a:blip>
          <a:stretch>
            <a:fillRect/>
          </a:stretch>
        </p:blipFill>
        <p:spPr>
          <a:xfrm>
            <a:off x="4878975" y="3036725"/>
            <a:ext cx="2794449" cy="1003118"/>
          </a:xfrm>
          <a:prstGeom prst="rect">
            <a:avLst/>
          </a:prstGeom>
          <a:noFill/>
          <a:ln>
            <a:noFill/>
          </a:ln>
        </p:spPr>
      </p:pic>
      <p:sp>
        <p:nvSpPr>
          <p:cNvPr id="1221" name="Google Shape;1221;p37"/>
          <p:cNvSpPr txBox="1"/>
          <p:nvPr/>
        </p:nvSpPr>
        <p:spPr>
          <a:xfrm>
            <a:off x="314113" y="4427150"/>
            <a:ext cx="6258600" cy="831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Livvic"/>
              <a:buChar char="✦"/>
            </a:pPr>
            <a:r>
              <a:rPr lang="en">
                <a:solidFill>
                  <a:schemeClr val="dk1"/>
                </a:solidFill>
                <a:latin typeface="Jost"/>
                <a:ea typeface="Jost"/>
                <a:cs typeface="Jost"/>
                <a:sym typeface="Jost"/>
              </a:rPr>
              <a:t>Numerical features have potential outliers and need to be scaled and check for skewness before modeling</a:t>
            </a:r>
            <a:endParaRPr>
              <a:solidFill>
                <a:schemeClr val="dk1"/>
              </a:solidFill>
              <a:latin typeface="Jost"/>
              <a:ea typeface="Jost"/>
              <a:cs typeface="Jost"/>
              <a:sym typeface="Jost"/>
            </a:endParaRPr>
          </a:p>
          <a:p>
            <a:pPr indent="0" lvl="0" marL="0" rtl="0" algn="l">
              <a:spcBef>
                <a:spcPts val="0"/>
              </a:spcBef>
              <a:spcAft>
                <a:spcPts val="0"/>
              </a:spcAft>
              <a:buNone/>
            </a:pPr>
            <a:r>
              <a:t/>
            </a:r>
            <a:endParaRPr>
              <a:solidFill>
                <a:schemeClr val="dk1"/>
              </a:solidFill>
              <a:latin typeface="Jost"/>
              <a:ea typeface="Jost"/>
              <a:cs typeface="Jost"/>
              <a:sym typeface="Jos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38"/>
          <p:cNvSpPr txBox="1"/>
          <p:nvPr>
            <p:ph idx="1" type="subTitle"/>
          </p:nvPr>
        </p:nvSpPr>
        <p:spPr>
          <a:xfrm>
            <a:off x="6920450" y="2572125"/>
            <a:ext cx="2180400" cy="7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DUAL-FORMAT SUMMARY</a:t>
            </a:r>
            <a:endParaRPr/>
          </a:p>
        </p:txBody>
      </p:sp>
      <p:sp>
        <p:nvSpPr>
          <p:cNvPr id="1227" name="Google Shape;122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STATISTICAL</a:t>
            </a:r>
            <a:r>
              <a:rPr lang="en"/>
              <a:t> SUMMARY</a:t>
            </a:r>
            <a:endParaRPr/>
          </a:p>
        </p:txBody>
      </p:sp>
      <p:sp>
        <p:nvSpPr>
          <p:cNvPr id="1228" name="Google Shape;1228;p38"/>
          <p:cNvSpPr txBox="1"/>
          <p:nvPr>
            <p:ph idx="2" type="subTitle"/>
          </p:nvPr>
        </p:nvSpPr>
        <p:spPr>
          <a:xfrm>
            <a:off x="6920450" y="3290441"/>
            <a:ext cx="2180400" cy="176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helps identify class imbalances, detect unusual values, and spot potential data quality issues (crucial steps before applying any machine learning models)</a:t>
            </a:r>
            <a:endParaRPr/>
          </a:p>
          <a:p>
            <a:pPr indent="0" lvl="0" marL="0" rtl="0" algn="l">
              <a:lnSpc>
                <a:spcPct val="115000"/>
              </a:lnSpc>
              <a:spcBef>
                <a:spcPts val="0"/>
              </a:spcBef>
              <a:spcAft>
                <a:spcPts val="0"/>
              </a:spcAft>
              <a:buNone/>
            </a:pPr>
            <a:r>
              <a:t/>
            </a:r>
            <a:endParaRPr/>
          </a:p>
          <a:p>
            <a:pPr indent="0" lvl="0" marL="0" rtl="0" algn="ctr">
              <a:spcBef>
                <a:spcPts val="0"/>
              </a:spcBef>
              <a:spcAft>
                <a:spcPts val="0"/>
              </a:spcAft>
              <a:buNone/>
            </a:pPr>
            <a:r>
              <a:t/>
            </a:r>
            <a:endParaRPr/>
          </a:p>
        </p:txBody>
      </p:sp>
      <p:pic>
        <p:nvPicPr>
          <p:cNvPr id="1229" name="Google Shape;1229;p38"/>
          <p:cNvPicPr preferRelativeResize="0"/>
          <p:nvPr/>
        </p:nvPicPr>
        <p:blipFill rotWithShape="1">
          <a:blip r:embed="rId3">
            <a:alphaModFix/>
          </a:blip>
          <a:srcRect b="1700" l="0" r="0" t="0"/>
          <a:stretch/>
        </p:blipFill>
        <p:spPr>
          <a:xfrm>
            <a:off x="923925" y="1354650"/>
            <a:ext cx="5943600" cy="3248850"/>
          </a:xfrm>
          <a:prstGeom prst="rect">
            <a:avLst/>
          </a:prstGeom>
          <a:noFill/>
          <a:ln>
            <a:noFill/>
          </a:ln>
        </p:spPr>
      </p:pic>
      <p:sp>
        <p:nvSpPr>
          <p:cNvPr id="1230" name="Google Shape;1230;p38"/>
          <p:cNvSpPr txBox="1"/>
          <p:nvPr>
            <p:ph idx="2" type="subTitle"/>
          </p:nvPr>
        </p:nvSpPr>
        <p:spPr>
          <a:xfrm>
            <a:off x="7240500" y="1579188"/>
            <a:ext cx="1626600" cy="5202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a:t>
            </a:r>
            <a:r>
              <a:rPr lang="en">
                <a:solidFill>
                  <a:schemeClr val="lt2"/>
                </a:solidFill>
              </a:rPr>
              <a:t>umerical variables summarized using descriptive statistics </a:t>
            </a:r>
            <a:endParaRPr>
              <a:solidFill>
                <a:schemeClr val="lt2"/>
              </a:solidFill>
            </a:endParaRPr>
          </a:p>
        </p:txBody>
      </p:sp>
      <p:sp>
        <p:nvSpPr>
          <p:cNvPr id="1231" name="Google Shape;1231;p38"/>
          <p:cNvSpPr txBox="1"/>
          <p:nvPr>
            <p:ph idx="2" type="subTitle"/>
          </p:nvPr>
        </p:nvSpPr>
        <p:spPr>
          <a:xfrm>
            <a:off x="3099000" y="4659518"/>
            <a:ext cx="2180400" cy="52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B4A7D6"/>
                </a:solidFill>
              </a:rPr>
              <a:t>c</a:t>
            </a:r>
            <a:r>
              <a:rPr lang="en">
                <a:solidFill>
                  <a:srgbClr val="B4A7D6"/>
                </a:solidFill>
              </a:rPr>
              <a:t>ategorical </a:t>
            </a:r>
            <a:r>
              <a:rPr lang="en">
                <a:solidFill>
                  <a:srgbClr val="B4A7D6"/>
                </a:solidFill>
              </a:rPr>
              <a:t>variables</a:t>
            </a:r>
            <a:r>
              <a:rPr lang="en">
                <a:solidFill>
                  <a:srgbClr val="B4A7D6"/>
                </a:solidFill>
              </a:rPr>
              <a:t> </a:t>
            </a:r>
            <a:r>
              <a:rPr lang="en">
                <a:solidFill>
                  <a:srgbClr val="B4A7D6"/>
                </a:solidFill>
              </a:rPr>
              <a:t>broken</a:t>
            </a:r>
            <a:r>
              <a:rPr lang="en">
                <a:solidFill>
                  <a:srgbClr val="B4A7D6"/>
                </a:solidFill>
              </a:rPr>
              <a:t> down by frequency</a:t>
            </a:r>
            <a:endParaRPr>
              <a:solidFill>
                <a:srgbClr val="B4A7D6"/>
              </a:solidFill>
            </a:endParaRPr>
          </a:p>
        </p:txBody>
      </p:sp>
      <p:cxnSp>
        <p:nvCxnSpPr>
          <p:cNvPr id="1232" name="Google Shape;1232;p38"/>
          <p:cNvCxnSpPr/>
          <p:nvPr/>
        </p:nvCxnSpPr>
        <p:spPr>
          <a:xfrm>
            <a:off x="1665550" y="2353638"/>
            <a:ext cx="946800" cy="0"/>
          </a:xfrm>
          <a:prstGeom prst="straightConnector1">
            <a:avLst/>
          </a:prstGeom>
          <a:noFill/>
          <a:ln cap="flat" cmpd="sng" w="9525">
            <a:solidFill>
              <a:srgbClr val="CC0000"/>
            </a:solidFill>
            <a:prstDash val="solid"/>
            <a:round/>
            <a:headEnd len="med" w="med" type="none"/>
            <a:tailEnd len="med" w="med" type="none"/>
          </a:ln>
        </p:spPr>
      </p:cxnSp>
      <p:cxnSp>
        <p:nvCxnSpPr>
          <p:cNvPr id="1233" name="Google Shape;1233;p38"/>
          <p:cNvCxnSpPr>
            <a:endCxn id="1234" idx="3"/>
          </p:cNvCxnSpPr>
          <p:nvPr/>
        </p:nvCxnSpPr>
        <p:spPr>
          <a:xfrm rot="10800000">
            <a:off x="727500" y="2353650"/>
            <a:ext cx="944700" cy="0"/>
          </a:xfrm>
          <a:prstGeom prst="straightConnector1">
            <a:avLst/>
          </a:prstGeom>
          <a:noFill/>
          <a:ln cap="flat" cmpd="sng" w="9525">
            <a:solidFill>
              <a:srgbClr val="CC0000"/>
            </a:solidFill>
            <a:prstDash val="solid"/>
            <a:round/>
            <a:headEnd len="med" w="med" type="none"/>
            <a:tailEnd len="med" w="med" type="triangle"/>
          </a:ln>
        </p:spPr>
      </p:cxnSp>
      <p:sp>
        <p:nvSpPr>
          <p:cNvPr id="1234" name="Google Shape;1234;p38"/>
          <p:cNvSpPr txBox="1"/>
          <p:nvPr/>
        </p:nvSpPr>
        <p:spPr>
          <a:xfrm>
            <a:off x="0" y="2076600"/>
            <a:ext cx="72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latin typeface="Jost"/>
                <a:ea typeface="Jost"/>
                <a:cs typeface="Jost"/>
                <a:sym typeface="Jost"/>
              </a:rPr>
              <a:t>unusual</a:t>
            </a:r>
            <a:endParaRPr sz="1200">
              <a:solidFill>
                <a:srgbClr val="CC0000"/>
              </a:solidFill>
              <a:latin typeface="Jost"/>
              <a:ea typeface="Jost"/>
              <a:cs typeface="Jost"/>
              <a:sym typeface="Jost"/>
            </a:endParaRPr>
          </a:p>
          <a:p>
            <a:pPr indent="0" lvl="0" marL="0" rtl="0" algn="l">
              <a:spcBef>
                <a:spcPts val="0"/>
              </a:spcBef>
              <a:spcAft>
                <a:spcPts val="0"/>
              </a:spcAft>
              <a:buNone/>
            </a:pPr>
            <a:r>
              <a:rPr lang="en" sz="1200">
                <a:solidFill>
                  <a:srgbClr val="CC0000"/>
                </a:solidFill>
                <a:latin typeface="Jost"/>
                <a:ea typeface="Jost"/>
                <a:cs typeface="Jost"/>
                <a:sym typeface="Jost"/>
              </a:rPr>
              <a:t>value</a:t>
            </a:r>
            <a:endParaRPr>
              <a:solidFill>
                <a:srgbClr val="CC0000"/>
              </a:solidFill>
            </a:endParaRPr>
          </a:p>
        </p:txBody>
      </p:sp>
      <p:cxnSp>
        <p:nvCxnSpPr>
          <p:cNvPr id="1235" name="Google Shape;1235;p38"/>
          <p:cNvCxnSpPr>
            <a:stCxn id="1236" idx="6"/>
          </p:cNvCxnSpPr>
          <p:nvPr/>
        </p:nvCxnSpPr>
        <p:spPr>
          <a:xfrm flipH="1" rot="10800000">
            <a:off x="6034425" y="2121138"/>
            <a:ext cx="1179600" cy="431100"/>
          </a:xfrm>
          <a:prstGeom prst="straightConnector1">
            <a:avLst/>
          </a:prstGeom>
          <a:noFill/>
          <a:ln cap="flat" cmpd="sng" w="9525">
            <a:solidFill>
              <a:schemeClr val="lt2"/>
            </a:solidFill>
            <a:prstDash val="solid"/>
            <a:round/>
            <a:headEnd len="med" w="med" type="none"/>
            <a:tailEnd len="med" w="med" type="triangle"/>
          </a:ln>
        </p:spPr>
      </p:cxnSp>
      <p:sp>
        <p:nvSpPr>
          <p:cNvPr id="1237" name="Google Shape;1237;p38"/>
          <p:cNvSpPr/>
          <p:nvPr/>
        </p:nvSpPr>
        <p:spPr>
          <a:xfrm>
            <a:off x="1665550" y="1463150"/>
            <a:ext cx="946800" cy="923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38" name="Google Shape;1238;p38"/>
          <p:cNvSpPr/>
          <p:nvPr/>
        </p:nvSpPr>
        <p:spPr>
          <a:xfrm>
            <a:off x="2737550" y="1463150"/>
            <a:ext cx="6780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39" name="Google Shape;1239;p38"/>
          <p:cNvSpPr/>
          <p:nvPr/>
        </p:nvSpPr>
        <p:spPr>
          <a:xfrm>
            <a:off x="3415550" y="1463150"/>
            <a:ext cx="8649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0" name="Google Shape;1240;p38"/>
          <p:cNvSpPr/>
          <p:nvPr/>
        </p:nvSpPr>
        <p:spPr>
          <a:xfrm>
            <a:off x="4424681" y="1463150"/>
            <a:ext cx="10035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1" name="Google Shape;1241;p38"/>
          <p:cNvSpPr/>
          <p:nvPr/>
        </p:nvSpPr>
        <p:spPr>
          <a:xfrm>
            <a:off x="3914350" y="2490675"/>
            <a:ext cx="1003500" cy="923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2" name="Google Shape;1242;p38"/>
          <p:cNvSpPr/>
          <p:nvPr/>
        </p:nvSpPr>
        <p:spPr>
          <a:xfrm>
            <a:off x="5030925" y="2490675"/>
            <a:ext cx="1003500" cy="923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3" name="Google Shape;1243;p38"/>
          <p:cNvSpPr/>
          <p:nvPr/>
        </p:nvSpPr>
        <p:spPr>
          <a:xfrm>
            <a:off x="5477625" y="1463150"/>
            <a:ext cx="1389900" cy="43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4" name="Google Shape;1244;p38"/>
          <p:cNvSpPr/>
          <p:nvPr/>
        </p:nvSpPr>
        <p:spPr>
          <a:xfrm>
            <a:off x="1011850" y="2495700"/>
            <a:ext cx="10035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5" name="Google Shape;1245;p38"/>
          <p:cNvSpPr/>
          <p:nvPr/>
        </p:nvSpPr>
        <p:spPr>
          <a:xfrm>
            <a:off x="2015350" y="2493500"/>
            <a:ext cx="864900" cy="52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6" name="Google Shape;1246;p38"/>
          <p:cNvSpPr/>
          <p:nvPr/>
        </p:nvSpPr>
        <p:spPr>
          <a:xfrm>
            <a:off x="2879218" y="2493488"/>
            <a:ext cx="10035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7" name="Google Shape;1247;p38"/>
          <p:cNvSpPr/>
          <p:nvPr/>
        </p:nvSpPr>
        <p:spPr>
          <a:xfrm>
            <a:off x="1011856" y="3523200"/>
            <a:ext cx="10035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8" name="Google Shape;1248;p38"/>
          <p:cNvSpPr/>
          <p:nvPr/>
        </p:nvSpPr>
        <p:spPr>
          <a:xfrm>
            <a:off x="2015350" y="3523850"/>
            <a:ext cx="9468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49" name="Google Shape;1249;p38"/>
          <p:cNvSpPr/>
          <p:nvPr/>
        </p:nvSpPr>
        <p:spPr>
          <a:xfrm>
            <a:off x="3055375" y="3521000"/>
            <a:ext cx="614100" cy="43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50" name="Google Shape;1250;p38"/>
          <p:cNvSpPr/>
          <p:nvPr/>
        </p:nvSpPr>
        <p:spPr>
          <a:xfrm>
            <a:off x="3715800" y="3523200"/>
            <a:ext cx="9468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51" name="Google Shape;1251;p38"/>
          <p:cNvSpPr/>
          <p:nvPr/>
        </p:nvSpPr>
        <p:spPr>
          <a:xfrm>
            <a:off x="4746600" y="3523200"/>
            <a:ext cx="946800" cy="102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252" name="Google Shape;1252;p38"/>
          <p:cNvSpPr/>
          <p:nvPr/>
        </p:nvSpPr>
        <p:spPr>
          <a:xfrm>
            <a:off x="5777403" y="3523200"/>
            <a:ext cx="547800" cy="66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cxnSp>
        <p:nvCxnSpPr>
          <p:cNvPr id="1253" name="Google Shape;1253;p38"/>
          <p:cNvCxnSpPr>
            <a:stCxn id="1248" idx="3"/>
          </p:cNvCxnSpPr>
          <p:nvPr/>
        </p:nvCxnSpPr>
        <p:spPr>
          <a:xfrm>
            <a:off x="2962150" y="4037600"/>
            <a:ext cx="557400" cy="71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39"/>
          <p:cNvSpPr txBox="1"/>
          <p:nvPr>
            <p:ph idx="1" type="subTitle"/>
          </p:nvPr>
        </p:nvSpPr>
        <p:spPr>
          <a:xfrm>
            <a:off x="460975"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 DIAMETER</a:t>
            </a:r>
            <a:endParaRPr/>
          </a:p>
        </p:txBody>
      </p:sp>
      <p:sp>
        <p:nvSpPr>
          <p:cNvPr id="1259" name="Google Shape;1259;p39"/>
          <p:cNvSpPr txBox="1"/>
          <p:nvPr>
            <p:ph idx="5" type="subTitle"/>
          </p:nvPr>
        </p:nvSpPr>
        <p:spPr>
          <a:xfrm>
            <a:off x="3481788"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HEIGHT</a:t>
            </a:r>
            <a:endParaRPr/>
          </a:p>
        </p:txBody>
      </p:sp>
      <p:sp>
        <p:nvSpPr>
          <p:cNvPr id="1260" name="Google Shape;1260;p39"/>
          <p:cNvSpPr txBox="1"/>
          <p:nvPr>
            <p:ph idx="6" type="subTitle"/>
          </p:nvPr>
        </p:nvSpPr>
        <p:spPr>
          <a:xfrm>
            <a:off x="6502625"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WIDTH</a:t>
            </a:r>
            <a:endParaRPr/>
          </a:p>
        </p:txBody>
      </p:sp>
      <p:sp>
        <p:nvSpPr>
          <p:cNvPr id="1261" name="Google Shape;126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FREQUENCY DISTRIBUTION</a:t>
            </a:r>
            <a:endParaRPr/>
          </a:p>
          <a:p>
            <a:pPr indent="0" lvl="0" marL="0" rtl="0" algn="ctr">
              <a:spcBef>
                <a:spcPts val="0"/>
              </a:spcBef>
              <a:spcAft>
                <a:spcPts val="0"/>
              </a:spcAft>
              <a:buNone/>
            </a:pPr>
            <a:r>
              <a:rPr lang="en" sz="1400">
                <a:latin typeface="Jost"/>
                <a:ea typeface="Jost"/>
                <a:cs typeface="Jost"/>
                <a:sym typeface="Jost"/>
              </a:rPr>
              <a:t>k</a:t>
            </a:r>
            <a:r>
              <a:rPr lang="en" sz="1400">
                <a:latin typeface="Jost"/>
                <a:ea typeface="Jost"/>
                <a:cs typeface="Jost"/>
                <a:sym typeface="Jost"/>
              </a:rPr>
              <a:t>ey continuous </a:t>
            </a:r>
            <a:r>
              <a:rPr lang="en" sz="1400">
                <a:latin typeface="Jost"/>
                <a:ea typeface="Jost"/>
                <a:cs typeface="Jost"/>
                <a:sym typeface="Jost"/>
              </a:rPr>
              <a:t>features</a:t>
            </a:r>
            <a:endParaRPr sz="1400">
              <a:latin typeface="Jost"/>
              <a:ea typeface="Jost"/>
              <a:cs typeface="Jost"/>
              <a:sym typeface="Jost"/>
            </a:endParaRPr>
          </a:p>
          <a:p>
            <a:pPr indent="0" lvl="0" marL="0" rtl="0" algn="ctr">
              <a:spcBef>
                <a:spcPts val="0"/>
              </a:spcBef>
              <a:spcAft>
                <a:spcPts val="0"/>
              </a:spcAft>
              <a:buNone/>
            </a:pPr>
            <a:r>
              <a:t/>
            </a:r>
            <a:endParaRPr/>
          </a:p>
        </p:txBody>
      </p:sp>
      <p:sp>
        <p:nvSpPr>
          <p:cNvPr id="1262" name="Google Shape;1262;p39"/>
          <p:cNvSpPr txBox="1"/>
          <p:nvPr>
            <p:ph idx="2" type="subTitle"/>
          </p:nvPr>
        </p:nvSpPr>
        <p:spPr>
          <a:xfrm>
            <a:off x="1355850" y="3920975"/>
            <a:ext cx="6432300" cy="10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M</a:t>
            </a:r>
            <a:r>
              <a:rPr lang="en" sz="1400"/>
              <a:t>ost mushrooms are in the smaller end of “size”, but there are a few outliers with significantly larger dimensions</a:t>
            </a:r>
            <a:endParaRPr sz="1400"/>
          </a:p>
        </p:txBody>
      </p:sp>
      <p:pic>
        <p:nvPicPr>
          <p:cNvPr id="1263" name="Google Shape;1263;p39" title="Screenshot 2025-04-16 at 6.59.54 PM.png"/>
          <p:cNvPicPr preferRelativeResize="0"/>
          <p:nvPr/>
        </p:nvPicPr>
        <p:blipFill>
          <a:blip r:embed="rId3">
            <a:alphaModFix/>
          </a:blip>
          <a:stretch>
            <a:fillRect/>
          </a:stretch>
        </p:blipFill>
        <p:spPr>
          <a:xfrm>
            <a:off x="411125" y="2354300"/>
            <a:ext cx="2280093" cy="1136125"/>
          </a:xfrm>
          <a:prstGeom prst="rect">
            <a:avLst/>
          </a:prstGeom>
          <a:noFill/>
          <a:ln>
            <a:noFill/>
          </a:ln>
        </p:spPr>
      </p:pic>
      <p:pic>
        <p:nvPicPr>
          <p:cNvPr id="1264" name="Google Shape;1264;p39" title="Screenshot 2025-04-16 at 7.00.02 PM.png"/>
          <p:cNvPicPr preferRelativeResize="0"/>
          <p:nvPr/>
        </p:nvPicPr>
        <p:blipFill rotWithShape="1">
          <a:blip r:embed="rId4">
            <a:alphaModFix/>
          </a:blip>
          <a:srcRect b="4498" l="0" r="0" t="0"/>
          <a:stretch/>
        </p:blipFill>
        <p:spPr>
          <a:xfrm>
            <a:off x="3255975" y="2357400"/>
            <a:ext cx="2632050" cy="1129915"/>
          </a:xfrm>
          <a:prstGeom prst="rect">
            <a:avLst/>
          </a:prstGeom>
          <a:noFill/>
          <a:ln>
            <a:noFill/>
          </a:ln>
        </p:spPr>
      </p:pic>
      <p:pic>
        <p:nvPicPr>
          <p:cNvPr id="1265" name="Google Shape;1265;p39" title="Screenshot 2025-04-16 at 7.00.10 PM.png"/>
          <p:cNvPicPr preferRelativeResize="0"/>
          <p:nvPr/>
        </p:nvPicPr>
        <p:blipFill rotWithShape="1">
          <a:blip r:embed="rId5">
            <a:alphaModFix/>
          </a:blip>
          <a:srcRect b="5069" l="0" r="0" t="0"/>
          <a:stretch/>
        </p:blipFill>
        <p:spPr>
          <a:xfrm>
            <a:off x="6276800" y="2354288"/>
            <a:ext cx="2632050" cy="1136150"/>
          </a:xfrm>
          <a:prstGeom prst="rect">
            <a:avLst/>
          </a:prstGeom>
          <a:noFill/>
          <a:ln>
            <a:noFill/>
          </a:ln>
        </p:spPr>
      </p:pic>
      <p:sp>
        <p:nvSpPr>
          <p:cNvPr id="1266" name="Google Shape;1266;p39"/>
          <p:cNvSpPr txBox="1"/>
          <p:nvPr/>
        </p:nvSpPr>
        <p:spPr>
          <a:xfrm>
            <a:off x="255975" y="1410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Jost"/>
                <a:ea typeface="Jost"/>
                <a:cs typeface="Jost"/>
                <a:sym typeface="Jost"/>
              </a:rPr>
              <a:t>right - skewed distributions:</a:t>
            </a:r>
            <a:r>
              <a:rPr lang="en">
                <a:solidFill>
                  <a:schemeClr val="dk1"/>
                </a:solidFill>
                <a:latin typeface="Jost"/>
                <a:ea typeface="Jost"/>
                <a:cs typeface="Jost"/>
                <a:sym typeface="Jost"/>
              </a:rPr>
              <a:t> </a:t>
            </a:r>
            <a:endParaRPr>
              <a:solidFill>
                <a:schemeClr val="dk1"/>
              </a:solidFill>
              <a:latin typeface="Jost"/>
              <a:ea typeface="Jost"/>
              <a:cs typeface="Jost"/>
              <a:sym typeface="Jos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40"/>
          <p:cNvSpPr txBox="1"/>
          <p:nvPr>
            <p:ph idx="1" type="subTitle"/>
          </p:nvPr>
        </p:nvSpPr>
        <p:spPr>
          <a:xfrm>
            <a:off x="460975"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 DIAMETER</a:t>
            </a:r>
            <a:endParaRPr/>
          </a:p>
        </p:txBody>
      </p:sp>
      <p:sp>
        <p:nvSpPr>
          <p:cNvPr id="1272" name="Google Shape;1272;p40"/>
          <p:cNvSpPr txBox="1"/>
          <p:nvPr>
            <p:ph idx="5" type="subTitle"/>
          </p:nvPr>
        </p:nvSpPr>
        <p:spPr>
          <a:xfrm>
            <a:off x="3481788"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HEIGHT</a:t>
            </a:r>
            <a:endParaRPr/>
          </a:p>
        </p:txBody>
      </p:sp>
      <p:sp>
        <p:nvSpPr>
          <p:cNvPr id="1273" name="Google Shape;1273;p40"/>
          <p:cNvSpPr txBox="1"/>
          <p:nvPr>
            <p:ph idx="6" type="subTitle"/>
          </p:nvPr>
        </p:nvSpPr>
        <p:spPr>
          <a:xfrm>
            <a:off x="6502625"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WIDTH</a:t>
            </a:r>
            <a:endParaRPr/>
          </a:p>
        </p:txBody>
      </p:sp>
      <p:sp>
        <p:nvSpPr>
          <p:cNvPr id="1274" name="Google Shape;127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 FOR NORMALITY</a:t>
            </a:r>
            <a:endParaRPr/>
          </a:p>
          <a:p>
            <a:pPr indent="0" lvl="0" marL="0" rtl="0" algn="ctr">
              <a:spcBef>
                <a:spcPts val="0"/>
              </a:spcBef>
              <a:spcAft>
                <a:spcPts val="0"/>
              </a:spcAft>
              <a:buNone/>
            </a:pPr>
            <a:r>
              <a:rPr lang="en" sz="1400">
                <a:latin typeface="Jost"/>
                <a:ea typeface="Jost"/>
                <a:cs typeface="Jost"/>
                <a:sym typeface="Jost"/>
              </a:rPr>
              <a:t>QQ PLOTS</a:t>
            </a:r>
            <a:endParaRPr sz="1400">
              <a:latin typeface="Jost"/>
              <a:ea typeface="Jost"/>
              <a:cs typeface="Jost"/>
              <a:sym typeface="Jost"/>
            </a:endParaRPr>
          </a:p>
          <a:p>
            <a:pPr indent="0" lvl="0" marL="0" rtl="0" algn="ctr">
              <a:spcBef>
                <a:spcPts val="0"/>
              </a:spcBef>
              <a:spcAft>
                <a:spcPts val="0"/>
              </a:spcAft>
              <a:buNone/>
            </a:pPr>
            <a:r>
              <a:t/>
            </a:r>
            <a:endParaRPr/>
          </a:p>
        </p:txBody>
      </p:sp>
      <p:sp>
        <p:nvSpPr>
          <p:cNvPr id="1275" name="Google Shape;1275;p40"/>
          <p:cNvSpPr txBox="1"/>
          <p:nvPr>
            <p:ph idx="2" type="subTitle"/>
          </p:nvPr>
        </p:nvSpPr>
        <p:spPr>
          <a:xfrm>
            <a:off x="1355850" y="3920975"/>
            <a:ext cx="6432300" cy="10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All three variables show noticeable deviations from the straight line, particularly at the tails, but logistic regression doesn’t require normal predictors</a:t>
            </a:r>
            <a:endParaRPr sz="1400"/>
          </a:p>
          <a:p>
            <a:pPr indent="0" lvl="0" marL="0" rtl="0" algn="l">
              <a:lnSpc>
                <a:spcPct val="115000"/>
              </a:lnSpc>
              <a:spcBef>
                <a:spcPts val="0"/>
              </a:spcBef>
              <a:spcAft>
                <a:spcPts val="0"/>
              </a:spcAft>
              <a:buNone/>
            </a:pPr>
            <a:r>
              <a:t/>
            </a:r>
            <a:endParaRPr sz="1400"/>
          </a:p>
          <a:p>
            <a:pPr indent="0" lvl="0" marL="0" rtl="0" algn="ctr">
              <a:spcBef>
                <a:spcPts val="0"/>
              </a:spcBef>
              <a:spcAft>
                <a:spcPts val="0"/>
              </a:spcAft>
              <a:buNone/>
            </a:pPr>
            <a:r>
              <a:t/>
            </a:r>
            <a:endParaRPr sz="1400"/>
          </a:p>
        </p:txBody>
      </p:sp>
      <p:sp>
        <p:nvSpPr>
          <p:cNvPr id="1276" name="Google Shape;1276;p40"/>
          <p:cNvSpPr txBox="1"/>
          <p:nvPr/>
        </p:nvSpPr>
        <p:spPr>
          <a:xfrm>
            <a:off x="255975" y="1410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Jost"/>
                <a:ea typeface="Jost"/>
                <a:cs typeface="Jost"/>
                <a:sym typeface="Jost"/>
              </a:rPr>
              <a:t>n</a:t>
            </a:r>
            <a:r>
              <a:rPr b="1" lang="en">
                <a:solidFill>
                  <a:schemeClr val="dk1"/>
                </a:solidFill>
                <a:latin typeface="Jost"/>
                <a:ea typeface="Jost"/>
                <a:cs typeface="Jost"/>
                <a:sym typeface="Jost"/>
              </a:rPr>
              <a:t>ot normal distributions:</a:t>
            </a:r>
            <a:endParaRPr>
              <a:solidFill>
                <a:schemeClr val="dk1"/>
              </a:solidFill>
              <a:latin typeface="Jost"/>
              <a:ea typeface="Jost"/>
              <a:cs typeface="Jost"/>
              <a:sym typeface="Jost"/>
            </a:endParaRPr>
          </a:p>
        </p:txBody>
      </p:sp>
      <p:pic>
        <p:nvPicPr>
          <p:cNvPr id="1277" name="Google Shape;1277;p40" title="Screenshot 2025-04-16 at 7.11.04 PM.png"/>
          <p:cNvPicPr preferRelativeResize="0"/>
          <p:nvPr/>
        </p:nvPicPr>
        <p:blipFill rotWithShape="1">
          <a:blip r:embed="rId3">
            <a:alphaModFix/>
          </a:blip>
          <a:srcRect b="0" l="0" r="0" t="2296"/>
          <a:stretch/>
        </p:blipFill>
        <p:spPr>
          <a:xfrm>
            <a:off x="3089525" y="2423575"/>
            <a:ext cx="2964950" cy="1258400"/>
          </a:xfrm>
          <a:prstGeom prst="rect">
            <a:avLst/>
          </a:prstGeom>
          <a:noFill/>
          <a:ln>
            <a:noFill/>
          </a:ln>
        </p:spPr>
      </p:pic>
      <p:pic>
        <p:nvPicPr>
          <p:cNvPr id="1278" name="Google Shape;1278;p40" title="Screenshot 2025-04-16 at 7.11.14 PM.png"/>
          <p:cNvPicPr preferRelativeResize="0"/>
          <p:nvPr/>
        </p:nvPicPr>
        <p:blipFill rotWithShape="1">
          <a:blip r:embed="rId4">
            <a:alphaModFix/>
          </a:blip>
          <a:srcRect b="0" l="0" r="0" t="2075"/>
          <a:stretch/>
        </p:blipFill>
        <p:spPr>
          <a:xfrm>
            <a:off x="6167013" y="2423587"/>
            <a:ext cx="2866225" cy="1258387"/>
          </a:xfrm>
          <a:prstGeom prst="rect">
            <a:avLst/>
          </a:prstGeom>
          <a:noFill/>
          <a:ln>
            <a:noFill/>
          </a:ln>
        </p:spPr>
      </p:pic>
      <p:pic>
        <p:nvPicPr>
          <p:cNvPr id="1279" name="Google Shape;1279;p40" title="Screenshot 2025-04-16 at 7.11.22 PM.png"/>
          <p:cNvPicPr preferRelativeResize="0"/>
          <p:nvPr/>
        </p:nvPicPr>
        <p:blipFill>
          <a:blip r:embed="rId5">
            <a:alphaModFix/>
          </a:blip>
          <a:stretch>
            <a:fillRect/>
          </a:stretch>
        </p:blipFill>
        <p:spPr>
          <a:xfrm>
            <a:off x="110763" y="2423563"/>
            <a:ext cx="2866225" cy="125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41"/>
          <p:cNvSpPr txBox="1"/>
          <p:nvPr>
            <p:ph idx="1" type="subTitle"/>
          </p:nvPr>
        </p:nvSpPr>
        <p:spPr>
          <a:xfrm>
            <a:off x="460975"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 DIAMETER</a:t>
            </a:r>
            <a:endParaRPr/>
          </a:p>
        </p:txBody>
      </p:sp>
      <p:sp>
        <p:nvSpPr>
          <p:cNvPr id="1285" name="Google Shape;1285;p41"/>
          <p:cNvSpPr txBox="1"/>
          <p:nvPr>
            <p:ph idx="5" type="subTitle"/>
          </p:nvPr>
        </p:nvSpPr>
        <p:spPr>
          <a:xfrm>
            <a:off x="3481788"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HEIGHT</a:t>
            </a:r>
            <a:endParaRPr/>
          </a:p>
        </p:txBody>
      </p:sp>
      <p:sp>
        <p:nvSpPr>
          <p:cNvPr id="1286" name="Google Shape;1286;p41"/>
          <p:cNvSpPr txBox="1"/>
          <p:nvPr>
            <p:ph idx="6" type="subTitle"/>
          </p:nvPr>
        </p:nvSpPr>
        <p:spPr>
          <a:xfrm>
            <a:off x="6502625" y="1593500"/>
            <a:ext cx="21804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WIDTH</a:t>
            </a:r>
            <a:endParaRPr/>
          </a:p>
        </p:txBody>
      </p:sp>
      <p:sp>
        <p:nvSpPr>
          <p:cNvPr id="1287" name="Google Shape;128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PAIRWISE RELATIONSHIP</a:t>
            </a:r>
            <a:endParaRPr/>
          </a:p>
          <a:p>
            <a:pPr indent="0" lvl="0" marL="0" rtl="0" algn="ctr">
              <a:spcBef>
                <a:spcPts val="0"/>
              </a:spcBef>
              <a:spcAft>
                <a:spcPts val="0"/>
              </a:spcAft>
              <a:buNone/>
            </a:pPr>
            <a:r>
              <a:rPr lang="en" sz="1400">
                <a:latin typeface="Jost"/>
                <a:ea typeface="Jost"/>
                <a:cs typeface="Jost"/>
                <a:sym typeface="Jost"/>
              </a:rPr>
              <a:t>BOX PLOTS</a:t>
            </a:r>
            <a:endParaRPr sz="1400">
              <a:latin typeface="Jost"/>
              <a:ea typeface="Jost"/>
              <a:cs typeface="Jost"/>
              <a:sym typeface="Jost"/>
            </a:endParaRPr>
          </a:p>
          <a:p>
            <a:pPr indent="0" lvl="0" marL="0" rtl="0" algn="ctr">
              <a:spcBef>
                <a:spcPts val="0"/>
              </a:spcBef>
              <a:spcAft>
                <a:spcPts val="0"/>
              </a:spcAft>
              <a:buNone/>
            </a:pPr>
            <a:r>
              <a:t/>
            </a:r>
            <a:endParaRPr/>
          </a:p>
        </p:txBody>
      </p:sp>
      <p:sp>
        <p:nvSpPr>
          <p:cNvPr id="1288" name="Google Shape;1288;p41"/>
          <p:cNvSpPr txBox="1"/>
          <p:nvPr>
            <p:ph idx="2" type="subTitle"/>
          </p:nvPr>
        </p:nvSpPr>
        <p:spPr>
          <a:xfrm>
            <a:off x="1355850" y="3918500"/>
            <a:ext cx="6432300" cy="1063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t>Medians between “e” and “p” are similar, but distributions differ</a:t>
            </a:r>
            <a:endParaRPr sz="1400"/>
          </a:p>
          <a:p>
            <a:pPr indent="0" lvl="0" marL="0" rtl="0" algn="ctr">
              <a:spcBef>
                <a:spcPts val="0"/>
              </a:spcBef>
              <a:spcAft>
                <a:spcPts val="0"/>
              </a:spcAft>
              <a:buNone/>
            </a:pPr>
            <a:r>
              <a:t/>
            </a:r>
            <a:endParaRPr sz="1400"/>
          </a:p>
        </p:txBody>
      </p:sp>
      <p:sp>
        <p:nvSpPr>
          <p:cNvPr id="1289" name="Google Shape;1289;p41"/>
          <p:cNvSpPr txBox="1"/>
          <p:nvPr/>
        </p:nvSpPr>
        <p:spPr>
          <a:xfrm>
            <a:off x="255975" y="1410875"/>
            <a:ext cx="68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Jost"/>
                <a:ea typeface="Jost"/>
                <a:cs typeface="Jost"/>
                <a:sym typeface="Jost"/>
              </a:rPr>
              <a:t>difference in distribution of edible (e) and </a:t>
            </a:r>
            <a:r>
              <a:rPr b="1" lang="en">
                <a:solidFill>
                  <a:schemeClr val="dk1"/>
                </a:solidFill>
                <a:latin typeface="Jost"/>
                <a:ea typeface="Jost"/>
                <a:cs typeface="Jost"/>
                <a:sym typeface="Jost"/>
              </a:rPr>
              <a:t>poisonous (p)</a:t>
            </a:r>
            <a:r>
              <a:rPr b="1" lang="en">
                <a:solidFill>
                  <a:schemeClr val="dk1"/>
                </a:solidFill>
                <a:latin typeface="Jost"/>
                <a:ea typeface="Jost"/>
                <a:cs typeface="Jost"/>
                <a:sym typeface="Jost"/>
              </a:rPr>
              <a:t> classes:</a:t>
            </a:r>
            <a:endParaRPr>
              <a:solidFill>
                <a:schemeClr val="dk1"/>
              </a:solidFill>
              <a:latin typeface="Jost"/>
              <a:ea typeface="Jost"/>
              <a:cs typeface="Jost"/>
              <a:sym typeface="Jost"/>
            </a:endParaRPr>
          </a:p>
        </p:txBody>
      </p:sp>
      <p:pic>
        <p:nvPicPr>
          <p:cNvPr id="1290" name="Google Shape;1290;p41" title="Screenshot 2025-04-16 at 7.17.51 PM.png"/>
          <p:cNvPicPr preferRelativeResize="0"/>
          <p:nvPr/>
        </p:nvPicPr>
        <p:blipFill rotWithShape="1">
          <a:blip r:embed="rId3">
            <a:alphaModFix/>
          </a:blip>
          <a:srcRect b="3633" l="0" r="1603" t="0"/>
          <a:stretch/>
        </p:blipFill>
        <p:spPr>
          <a:xfrm>
            <a:off x="241925" y="2354300"/>
            <a:ext cx="2618500" cy="1235300"/>
          </a:xfrm>
          <a:prstGeom prst="rect">
            <a:avLst/>
          </a:prstGeom>
          <a:noFill/>
          <a:ln>
            <a:noFill/>
          </a:ln>
        </p:spPr>
      </p:pic>
      <p:pic>
        <p:nvPicPr>
          <p:cNvPr id="1291" name="Google Shape;1291;p41" title="Screenshot 2025-04-16 at 7.17.59 PM.png"/>
          <p:cNvPicPr preferRelativeResize="0"/>
          <p:nvPr/>
        </p:nvPicPr>
        <p:blipFill rotWithShape="1">
          <a:blip r:embed="rId4">
            <a:alphaModFix/>
          </a:blip>
          <a:srcRect b="3631" l="0" r="0" t="6025"/>
          <a:stretch/>
        </p:blipFill>
        <p:spPr>
          <a:xfrm>
            <a:off x="3262750" y="2354300"/>
            <a:ext cx="2618499" cy="1235300"/>
          </a:xfrm>
          <a:prstGeom prst="rect">
            <a:avLst/>
          </a:prstGeom>
          <a:noFill/>
          <a:ln>
            <a:noFill/>
          </a:ln>
        </p:spPr>
      </p:pic>
      <p:pic>
        <p:nvPicPr>
          <p:cNvPr id="1292" name="Google Shape;1292;p41" title="Screenshot 2025-04-16 at 7.18.19 PM.png"/>
          <p:cNvPicPr preferRelativeResize="0"/>
          <p:nvPr/>
        </p:nvPicPr>
        <p:blipFill rotWithShape="1">
          <a:blip r:embed="rId5">
            <a:alphaModFix/>
          </a:blip>
          <a:srcRect b="0" l="2439" r="0" t="5926"/>
          <a:stretch/>
        </p:blipFill>
        <p:spPr>
          <a:xfrm>
            <a:off x="6283575" y="2354300"/>
            <a:ext cx="2618500" cy="123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42"/>
          <p:cNvSpPr txBox="1"/>
          <p:nvPr>
            <p:ph type="title"/>
          </p:nvPr>
        </p:nvSpPr>
        <p:spPr>
          <a:xfrm flipH="1">
            <a:off x="3946575" y="2022375"/>
            <a:ext cx="5032500" cy="175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MODEL BUILDING &amp;</a:t>
            </a:r>
            <a:endParaRPr/>
          </a:p>
          <a:p>
            <a:pPr indent="0" lvl="0" marL="0" rtl="0" algn="r">
              <a:spcBef>
                <a:spcPts val="0"/>
              </a:spcBef>
              <a:spcAft>
                <a:spcPts val="0"/>
              </a:spcAft>
              <a:buNone/>
            </a:pPr>
            <a:r>
              <a:rPr lang="en"/>
              <a:t>SELECTION</a:t>
            </a:r>
            <a:endParaRPr/>
          </a:p>
        </p:txBody>
      </p:sp>
      <p:sp>
        <p:nvSpPr>
          <p:cNvPr id="1298" name="Google Shape;1298;p42"/>
          <p:cNvSpPr txBox="1"/>
          <p:nvPr>
            <p:ph idx="2" type="title"/>
          </p:nvPr>
        </p:nvSpPr>
        <p:spPr>
          <a:xfrm flipH="1">
            <a:off x="6997000" y="1223175"/>
            <a:ext cx="1431900" cy="102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299" name="Google Shape;1299;p42"/>
          <p:cNvGrpSpPr/>
          <p:nvPr/>
        </p:nvGrpSpPr>
        <p:grpSpPr>
          <a:xfrm>
            <a:off x="376150" y="834225"/>
            <a:ext cx="3772925" cy="3591925"/>
            <a:chOff x="2032450" y="1186600"/>
            <a:chExt cx="3772925" cy="3591925"/>
          </a:xfrm>
        </p:grpSpPr>
        <p:sp>
          <p:nvSpPr>
            <p:cNvPr id="1300" name="Google Shape;1300;p42"/>
            <p:cNvSpPr/>
            <p:nvPr/>
          </p:nvSpPr>
          <p:spPr>
            <a:xfrm>
              <a:off x="4424175" y="3692250"/>
              <a:ext cx="1213375" cy="1080950"/>
            </a:xfrm>
            <a:custGeom>
              <a:rect b="b" l="l" r="r" t="t"/>
              <a:pathLst>
                <a:path extrusionOk="0" h="43238" w="48535">
                  <a:moveTo>
                    <a:pt x="42997" y="301"/>
                  </a:moveTo>
                  <a:lnTo>
                    <a:pt x="42997" y="301"/>
                  </a:lnTo>
                  <a:cubicBezTo>
                    <a:pt x="43331" y="1769"/>
                    <a:pt x="42731" y="2803"/>
                    <a:pt x="42030" y="3770"/>
                  </a:cubicBezTo>
                  <a:cubicBezTo>
                    <a:pt x="42530" y="2736"/>
                    <a:pt x="41897" y="1368"/>
                    <a:pt x="42997" y="301"/>
                  </a:cubicBezTo>
                  <a:close/>
                  <a:moveTo>
                    <a:pt x="44736" y="5461"/>
                  </a:moveTo>
                  <a:cubicBezTo>
                    <a:pt x="46062" y="5461"/>
                    <a:pt x="47375" y="5879"/>
                    <a:pt x="47868" y="6639"/>
                  </a:cubicBezTo>
                  <a:cubicBezTo>
                    <a:pt x="47601" y="6805"/>
                    <a:pt x="47334" y="6864"/>
                    <a:pt x="47071" y="6864"/>
                  </a:cubicBezTo>
                  <a:cubicBezTo>
                    <a:pt x="46808" y="6864"/>
                    <a:pt x="46550" y="6805"/>
                    <a:pt x="46300" y="6739"/>
                  </a:cubicBezTo>
                  <a:cubicBezTo>
                    <a:pt x="45633" y="6605"/>
                    <a:pt x="44932" y="6372"/>
                    <a:pt x="44332" y="6238"/>
                  </a:cubicBezTo>
                  <a:cubicBezTo>
                    <a:pt x="43698" y="6138"/>
                    <a:pt x="43097" y="6072"/>
                    <a:pt x="42430" y="5972"/>
                  </a:cubicBezTo>
                  <a:cubicBezTo>
                    <a:pt x="43072" y="5625"/>
                    <a:pt x="43907" y="5461"/>
                    <a:pt x="44736" y="5461"/>
                  </a:cubicBezTo>
                  <a:close/>
                  <a:moveTo>
                    <a:pt x="37191" y="1214"/>
                  </a:moveTo>
                  <a:cubicBezTo>
                    <a:pt x="37266" y="1214"/>
                    <a:pt x="37346" y="1241"/>
                    <a:pt x="37427" y="1302"/>
                  </a:cubicBezTo>
                  <a:cubicBezTo>
                    <a:pt x="37727" y="1502"/>
                    <a:pt x="37960" y="1735"/>
                    <a:pt x="38161" y="2002"/>
                  </a:cubicBezTo>
                  <a:cubicBezTo>
                    <a:pt x="39161" y="3570"/>
                    <a:pt x="39161" y="5171"/>
                    <a:pt x="38361" y="7072"/>
                  </a:cubicBezTo>
                  <a:cubicBezTo>
                    <a:pt x="37794" y="5271"/>
                    <a:pt x="37293" y="3703"/>
                    <a:pt x="36826" y="2169"/>
                  </a:cubicBezTo>
                  <a:cubicBezTo>
                    <a:pt x="36760" y="1969"/>
                    <a:pt x="36760" y="1735"/>
                    <a:pt x="36826" y="1568"/>
                  </a:cubicBezTo>
                  <a:cubicBezTo>
                    <a:pt x="36873" y="1359"/>
                    <a:pt x="37017" y="1214"/>
                    <a:pt x="37191" y="1214"/>
                  </a:cubicBezTo>
                  <a:close/>
                  <a:moveTo>
                    <a:pt x="41462" y="8732"/>
                  </a:moveTo>
                  <a:cubicBezTo>
                    <a:pt x="42996" y="8732"/>
                    <a:pt x="44246" y="9276"/>
                    <a:pt x="44865" y="10308"/>
                  </a:cubicBezTo>
                  <a:cubicBezTo>
                    <a:pt x="44777" y="10312"/>
                    <a:pt x="44690" y="10314"/>
                    <a:pt x="44603" y="10314"/>
                  </a:cubicBezTo>
                  <a:cubicBezTo>
                    <a:pt x="42680" y="10314"/>
                    <a:pt x="41015" y="9299"/>
                    <a:pt x="39228" y="9107"/>
                  </a:cubicBezTo>
                  <a:lnTo>
                    <a:pt x="39228" y="9074"/>
                  </a:lnTo>
                  <a:cubicBezTo>
                    <a:pt x="40009" y="8845"/>
                    <a:pt x="40765" y="8732"/>
                    <a:pt x="41462" y="8732"/>
                  </a:cubicBezTo>
                  <a:close/>
                  <a:moveTo>
                    <a:pt x="33290" y="4170"/>
                  </a:moveTo>
                  <a:cubicBezTo>
                    <a:pt x="33791" y="4304"/>
                    <a:pt x="34191" y="4671"/>
                    <a:pt x="34358" y="5171"/>
                  </a:cubicBezTo>
                  <a:cubicBezTo>
                    <a:pt x="34758" y="6105"/>
                    <a:pt x="34858" y="7139"/>
                    <a:pt x="34625" y="8140"/>
                  </a:cubicBezTo>
                  <a:cubicBezTo>
                    <a:pt x="34391" y="9307"/>
                    <a:pt x="33757" y="10275"/>
                    <a:pt x="33190" y="11242"/>
                  </a:cubicBezTo>
                  <a:cubicBezTo>
                    <a:pt x="33457" y="9808"/>
                    <a:pt x="33224" y="8440"/>
                    <a:pt x="32957" y="7072"/>
                  </a:cubicBezTo>
                  <a:cubicBezTo>
                    <a:pt x="32823" y="6472"/>
                    <a:pt x="32723" y="5871"/>
                    <a:pt x="32690" y="5238"/>
                  </a:cubicBezTo>
                  <a:cubicBezTo>
                    <a:pt x="32690" y="4804"/>
                    <a:pt x="32757" y="4337"/>
                    <a:pt x="33290" y="4170"/>
                  </a:cubicBezTo>
                  <a:close/>
                  <a:moveTo>
                    <a:pt x="36416" y="12076"/>
                  </a:moveTo>
                  <a:cubicBezTo>
                    <a:pt x="37530" y="12076"/>
                    <a:pt x="38606" y="12295"/>
                    <a:pt x="39628" y="12977"/>
                  </a:cubicBezTo>
                  <a:lnTo>
                    <a:pt x="39562" y="13310"/>
                  </a:lnTo>
                  <a:lnTo>
                    <a:pt x="34458" y="12443"/>
                  </a:lnTo>
                  <a:lnTo>
                    <a:pt x="34491" y="12243"/>
                  </a:lnTo>
                  <a:cubicBezTo>
                    <a:pt x="35143" y="12146"/>
                    <a:pt x="35785" y="12076"/>
                    <a:pt x="36416" y="12076"/>
                  </a:cubicBezTo>
                  <a:close/>
                  <a:moveTo>
                    <a:pt x="28317" y="9078"/>
                  </a:moveTo>
                  <a:cubicBezTo>
                    <a:pt x="28588" y="9078"/>
                    <a:pt x="28847" y="9239"/>
                    <a:pt x="28954" y="9507"/>
                  </a:cubicBezTo>
                  <a:cubicBezTo>
                    <a:pt x="29154" y="9841"/>
                    <a:pt x="29288" y="10208"/>
                    <a:pt x="29388" y="10608"/>
                  </a:cubicBezTo>
                  <a:cubicBezTo>
                    <a:pt x="29688" y="12009"/>
                    <a:pt x="29254" y="13243"/>
                    <a:pt x="28620" y="14411"/>
                  </a:cubicBezTo>
                  <a:lnTo>
                    <a:pt x="28620" y="14378"/>
                  </a:lnTo>
                  <a:cubicBezTo>
                    <a:pt x="28354" y="13210"/>
                    <a:pt x="28087" y="12076"/>
                    <a:pt x="27887" y="10942"/>
                  </a:cubicBezTo>
                  <a:cubicBezTo>
                    <a:pt x="27820" y="10608"/>
                    <a:pt x="27753" y="10275"/>
                    <a:pt x="27686" y="9941"/>
                  </a:cubicBezTo>
                  <a:cubicBezTo>
                    <a:pt x="27620" y="9574"/>
                    <a:pt x="27787" y="9241"/>
                    <a:pt x="28120" y="9107"/>
                  </a:cubicBezTo>
                  <a:cubicBezTo>
                    <a:pt x="28185" y="9088"/>
                    <a:pt x="28251" y="9078"/>
                    <a:pt x="28317" y="9078"/>
                  </a:cubicBezTo>
                  <a:close/>
                  <a:moveTo>
                    <a:pt x="30641" y="15349"/>
                  </a:moveTo>
                  <a:cubicBezTo>
                    <a:pt x="32062" y="15349"/>
                    <a:pt x="33646" y="16079"/>
                    <a:pt x="34158" y="17313"/>
                  </a:cubicBezTo>
                  <a:cubicBezTo>
                    <a:pt x="33090" y="17313"/>
                    <a:pt x="32356" y="16713"/>
                    <a:pt x="31489" y="16446"/>
                  </a:cubicBezTo>
                  <a:cubicBezTo>
                    <a:pt x="30655" y="16179"/>
                    <a:pt x="29788" y="15979"/>
                    <a:pt x="28987" y="15779"/>
                  </a:cubicBezTo>
                  <a:cubicBezTo>
                    <a:pt x="29441" y="15486"/>
                    <a:pt x="30026" y="15349"/>
                    <a:pt x="30641" y="15349"/>
                  </a:cubicBezTo>
                  <a:close/>
                  <a:moveTo>
                    <a:pt x="22764" y="12474"/>
                  </a:moveTo>
                  <a:cubicBezTo>
                    <a:pt x="23035" y="12474"/>
                    <a:pt x="23309" y="12592"/>
                    <a:pt x="23483" y="12810"/>
                  </a:cubicBezTo>
                  <a:cubicBezTo>
                    <a:pt x="23850" y="13110"/>
                    <a:pt x="24151" y="13477"/>
                    <a:pt x="24351" y="13911"/>
                  </a:cubicBezTo>
                  <a:cubicBezTo>
                    <a:pt x="24618" y="14544"/>
                    <a:pt x="24751" y="15178"/>
                    <a:pt x="24784" y="15879"/>
                  </a:cubicBezTo>
                  <a:cubicBezTo>
                    <a:pt x="24784" y="16779"/>
                    <a:pt x="24718" y="17680"/>
                    <a:pt x="24584" y="18581"/>
                  </a:cubicBezTo>
                  <a:lnTo>
                    <a:pt x="24384" y="18614"/>
                  </a:lnTo>
                  <a:cubicBezTo>
                    <a:pt x="24051" y="17246"/>
                    <a:pt x="23317" y="16112"/>
                    <a:pt x="22583" y="14978"/>
                  </a:cubicBezTo>
                  <a:cubicBezTo>
                    <a:pt x="22349" y="14578"/>
                    <a:pt x="22183" y="14144"/>
                    <a:pt x="22049" y="13677"/>
                  </a:cubicBezTo>
                  <a:cubicBezTo>
                    <a:pt x="21882" y="13277"/>
                    <a:pt x="22016" y="12843"/>
                    <a:pt x="22349" y="12576"/>
                  </a:cubicBezTo>
                  <a:cubicBezTo>
                    <a:pt x="22477" y="12507"/>
                    <a:pt x="22620" y="12474"/>
                    <a:pt x="22764" y="12474"/>
                  </a:cubicBezTo>
                  <a:close/>
                  <a:moveTo>
                    <a:pt x="27314" y="18729"/>
                  </a:moveTo>
                  <a:cubicBezTo>
                    <a:pt x="27769" y="18729"/>
                    <a:pt x="28262" y="18800"/>
                    <a:pt x="28754" y="18947"/>
                  </a:cubicBezTo>
                  <a:cubicBezTo>
                    <a:pt x="29388" y="19114"/>
                    <a:pt x="30055" y="19281"/>
                    <a:pt x="30322" y="20215"/>
                  </a:cubicBezTo>
                  <a:lnTo>
                    <a:pt x="30288" y="20215"/>
                  </a:lnTo>
                  <a:cubicBezTo>
                    <a:pt x="28683" y="20184"/>
                    <a:pt x="27363" y="19296"/>
                    <a:pt x="25854" y="19296"/>
                  </a:cubicBezTo>
                  <a:cubicBezTo>
                    <a:pt x="25732" y="19296"/>
                    <a:pt x="25609" y="19302"/>
                    <a:pt x="25485" y="19314"/>
                  </a:cubicBezTo>
                  <a:cubicBezTo>
                    <a:pt x="25864" y="18936"/>
                    <a:pt x="26535" y="18729"/>
                    <a:pt x="27314" y="18729"/>
                  </a:cubicBezTo>
                  <a:close/>
                  <a:moveTo>
                    <a:pt x="18584" y="17225"/>
                  </a:moveTo>
                  <a:cubicBezTo>
                    <a:pt x="18685" y="17225"/>
                    <a:pt x="18796" y="17242"/>
                    <a:pt x="18914" y="17280"/>
                  </a:cubicBezTo>
                  <a:cubicBezTo>
                    <a:pt x="19214" y="17380"/>
                    <a:pt x="19481" y="17513"/>
                    <a:pt x="19681" y="17747"/>
                  </a:cubicBezTo>
                  <a:cubicBezTo>
                    <a:pt x="20815" y="19148"/>
                    <a:pt x="21549" y="20715"/>
                    <a:pt x="21349" y="22617"/>
                  </a:cubicBezTo>
                  <a:cubicBezTo>
                    <a:pt x="21315" y="22717"/>
                    <a:pt x="21282" y="22817"/>
                    <a:pt x="21249" y="22884"/>
                  </a:cubicBezTo>
                  <a:cubicBezTo>
                    <a:pt x="20415" y="21783"/>
                    <a:pt x="19581" y="20749"/>
                    <a:pt x="18847" y="19681"/>
                  </a:cubicBezTo>
                  <a:cubicBezTo>
                    <a:pt x="18480" y="19181"/>
                    <a:pt x="18213" y="18647"/>
                    <a:pt x="18046" y="18080"/>
                  </a:cubicBezTo>
                  <a:cubicBezTo>
                    <a:pt x="17883" y="17564"/>
                    <a:pt x="18141" y="17225"/>
                    <a:pt x="18584" y="17225"/>
                  </a:cubicBezTo>
                  <a:close/>
                  <a:moveTo>
                    <a:pt x="23958" y="22903"/>
                  </a:moveTo>
                  <a:cubicBezTo>
                    <a:pt x="24285" y="22903"/>
                    <a:pt x="24618" y="22946"/>
                    <a:pt x="24951" y="23017"/>
                  </a:cubicBezTo>
                  <a:cubicBezTo>
                    <a:pt x="25752" y="23150"/>
                    <a:pt x="26619" y="23217"/>
                    <a:pt x="27053" y="24251"/>
                  </a:cubicBezTo>
                  <a:cubicBezTo>
                    <a:pt x="26778" y="24406"/>
                    <a:pt x="26486" y="24481"/>
                    <a:pt x="26198" y="24481"/>
                  </a:cubicBezTo>
                  <a:cubicBezTo>
                    <a:pt x="25927" y="24481"/>
                    <a:pt x="25661" y="24414"/>
                    <a:pt x="25418" y="24285"/>
                  </a:cubicBezTo>
                  <a:cubicBezTo>
                    <a:pt x="24571" y="23936"/>
                    <a:pt x="23687" y="23755"/>
                    <a:pt x="22793" y="23755"/>
                  </a:cubicBezTo>
                  <a:cubicBezTo>
                    <a:pt x="22490" y="23755"/>
                    <a:pt x="22186" y="23775"/>
                    <a:pt x="21882" y="23818"/>
                  </a:cubicBezTo>
                  <a:lnTo>
                    <a:pt x="21849" y="23784"/>
                  </a:lnTo>
                  <a:cubicBezTo>
                    <a:pt x="22477" y="23133"/>
                    <a:pt x="23203" y="22903"/>
                    <a:pt x="23958" y="22903"/>
                  </a:cubicBezTo>
                  <a:close/>
                  <a:moveTo>
                    <a:pt x="15627" y="23376"/>
                  </a:moveTo>
                  <a:cubicBezTo>
                    <a:pt x="15675" y="23376"/>
                    <a:pt x="15726" y="23379"/>
                    <a:pt x="15778" y="23384"/>
                  </a:cubicBezTo>
                  <a:cubicBezTo>
                    <a:pt x="16378" y="23484"/>
                    <a:pt x="16879" y="23818"/>
                    <a:pt x="17179" y="24351"/>
                  </a:cubicBezTo>
                  <a:cubicBezTo>
                    <a:pt x="18013" y="25485"/>
                    <a:pt x="18413" y="26753"/>
                    <a:pt x="18013" y="28221"/>
                  </a:cubicBezTo>
                  <a:cubicBezTo>
                    <a:pt x="17279" y="27287"/>
                    <a:pt x="16579" y="26486"/>
                    <a:pt x="15911" y="25652"/>
                  </a:cubicBezTo>
                  <a:cubicBezTo>
                    <a:pt x="15544" y="25252"/>
                    <a:pt x="15244" y="24785"/>
                    <a:pt x="15011" y="24285"/>
                  </a:cubicBezTo>
                  <a:cubicBezTo>
                    <a:pt x="14765" y="23731"/>
                    <a:pt x="15057" y="23376"/>
                    <a:pt x="15627" y="23376"/>
                  </a:cubicBezTo>
                  <a:close/>
                  <a:moveTo>
                    <a:pt x="21521" y="27849"/>
                  </a:moveTo>
                  <a:cubicBezTo>
                    <a:pt x="21977" y="27849"/>
                    <a:pt x="22407" y="27946"/>
                    <a:pt x="22750" y="28154"/>
                  </a:cubicBezTo>
                  <a:cubicBezTo>
                    <a:pt x="22950" y="28287"/>
                    <a:pt x="23083" y="28488"/>
                    <a:pt x="23117" y="28721"/>
                  </a:cubicBezTo>
                  <a:cubicBezTo>
                    <a:pt x="23050" y="28921"/>
                    <a:pt x="22883" y="29088"/>
                    <a:pt x="22683" y="29188"/>
                  </a:cubicBezTo>
                  <a:cubicBezTo>
                    <a:pt x="22283" y="29322"/>
                    <a:pt x="21849" y="29388"/>
                    <a:pt x="21415" y="29388"/>
                  </a:cubicBezTo>
                  <a:cubicBezTo>
                    <a:pt x="20581" y="29355"/>
                    <a:pt x="19714" y="29255"/>
                    <a:pt x="18780" y="29155"/>
                  </a:cubicBezTo>
                  <a:lnTo>
                    <a:pt x="18747" y="29155"/>
                  </a:lnTo>
                  <a:cubicBezTo>
                    <a:pt x="19367" y="28328"/>
                    <a:pt x="20510" y="27849"/>
                    <a:pt x="21521" y="27849"/>
                  </a:cubicBezTo>
                  <a:close/>
                  <a:moveTo>
                    <a:pt x="12858" y="28634"/>
                  </a:moveTo>
                  <a:cubicBezTo>
                    <a:pt x="12940" y="28634"/>
                    <a:pt x="13025" y="28651"/>
                    <a:pt x="13109" y="28688"/>
                  </a:cubicBezTo>
                  <a:cubicBezTo>
                    <a:pt x="13476" y="28754"/>
                    <a:pt x="13810" y="28955"/>
                    <a:pt x="14077" y="29188"/>
                  </a:cubicBezTo>
                  <a:cubicBezTo>
                    <a:pt x="15044" y="30189"/>
                    <a:pt x="15344" y="31623"/>
                    <a:pt x="14877" y="32924"/>
                  </a:cubicBezTo>
                  <a:lnTo>
                    <a:pt x="14877" y="32891"/>
                  </a:lnTo>
                  <a:cubicBezTo>
                    <a:pt x="14177" y="32124"/>
                    <a:pt x="13576" y="31523"/>
                    <a:pt x="13009" y="30856"/>
                  </a:cubicBezTo>
                  <a:cubicBezTo>
                    <a:pt x="12709" y="30456"/>
                    <a:pt x="12442" y="30022"/>
                    <a:pt x="12275" y="29555"/>
                  </a:cubicBezTo>
                  <a:cubicBezTo>
                    <a:pt x="12079" y="29106"/>
                    <a:pt x="12425" y="28634"/>
                    <a:pt x="12858" y="28634"/>
                  </a:cubicBezTo>
                  <a:close/>
                  <a:moveTo>
                    <a:pt x="17559" y="32516"/>
                  </a:moveTo>
                  <a:cubicBezTo>
                    <a:pt x="18277" y="32516"/>
                    <a:pt x="18991" y="32902"/>
                    <a:pt x="19481" y="33691"/>
                  </a:cubicBezTo>
                  <a:cubicBezTo>
                    <a:pt x="19019" y="33976"/>
                    <a:pt x="18553" y="34058"/>
                    <a:pt x="18082" y="34058"/>
                  </a:cubicBezTo>
                  <a:cubicBezTo>
                    <a:pt x="17433" y="34058"/>
                    <a:pt x="16776" y="33901"/>
                    <a:pt x="16112" y="33901"/>
                  </a:cubicBezTo>
                  <a:cubicBezTo>
                    <a:pt x="15901" y="33901"/>
                    <a:pt x="15690" y="33917"/>
                    <a:pt x="15478" y="33958"/>
                  </a:cubicBezTo>
                  <a:lnTo>
                    <a:pt x="15444" y="33925"/>
                  </a:lnTo>
                  <a:cubicBezTo>
                    <a:pt x="15954" y="32994"/>
                    <a:pt x="16759" y="32516"/>
                    <a:pt x="17559" y="32516"/>
                  </a:cubicBezTo>
                  <a:close/>
                  <a:moveTo>
                    <a:pt x="10207" y="32958"/>
                  </a:moveTo>
                  <a:lnTo>
                    <a:pt x="10207" y="32958"/>
                  </a:lnTo>
                  <a:cubicBezTo>
                    <a:pt x="11341" y="33458"/>
                    <a:pt x="11508" y="35192"/>
                    <a:pt x="10641" y="36560"/>
                  </a:cubicBezTo>
                  <a:cubicBezTo>
                    <a:pt x="10207" y="35393"/>
                    <a:pt x="10007" y="33625"/>
                    <a:pt x="10207" y="32958"/>
                  </a:cubicBezTo>
                  <a:close/>
                  <a:moveTo>
                    <a:pt x="6338" y="34792"/>
                  </a:moveTo>
                  <a:cubicBezTo>
                    <a:pt x="6505" y="35026"/>
                    <a:pt x="6772" y="35259"/>
                    <a:pt x="6772" y="35493"/>
                  </a:cubicBezTo>
                  <a:cubicBezTo>
                    <a:pt x="6738" y="36560"/>
                    <a:pt x="6104" y="37294"/>
                    <a:pt x="5170" y="37894"/>
                  </a:cubicBezTo>
                  <a:cubicBezTo>
                    <a:pt x="5270" y="37161"/>
                    <a:pt x="5371" y="36393"/>
                    <a:pt x="5504" y="35626"/>
                  </a:cubicBezTo>
                  <a:cubicBezTo>
                    <a:pt x="5504" y="35493"/>
                    <a:pt x="5571" y="35359"/>
                    <a:pt x="5637" y="35259"/>
                  </a:cubicBezTo>
                  <a:cubicBezTo>
                    <a:pt x="5871" y="35092"/>
                    <a:pt x="6104" y="34926"/>
                    <a:pt x="6338" y="34792"/>
                  </a:cubicBezTo>
                  <a:close/>
                  <a:moveTo>
                    <a:pt x="12778" y="37112"/>
                  </a:moveTo>
                  <a:cubicBezTo>
                    <a:pt x="13320" y="37112"/>
                    <a:pt x="13836" y="37259"/>
                    <a:pt x="14210" y="37561"/>
                  </a:cubicBezTo>
                  <a:cubicBezTo>
                    <a:pt x="14377" y="37694"/>
                    <a:pt x="14577" y="37994"/>
                    <a:pt x="14510" y="38128"/>
                  </a:cubicBezTo>
                  <a:cubicBezTo>
                    <a:pt x="14410" y="38361"/>
                    <a:pt x="14210" y="38562"/>
                    <a:pt x="13977" y="38628"/>
                  </a:cubicBezTo>
                  <a:cubicBezTo>
                    <a:pt x="13868" y="38637"/>
                    <a:pt x="13760" y="38641"/>
                    <a:pt x="13651" y="38641"/>
                  </a:cubicBezTo>
                  <a:cubicBezTo>
                    <a:pt x="13326" y="38641"/>
                    <a:pt x="13001" y="38603"/>
                    <a:pt x="12676" y="38528"/>
                  </a:cubicBezTo>
                  <a:cubicBezTo>
                    <a:pt x="12075" y="38361"/>
                    <a:pt x="11475" y="38095"/>
                    <a:pt x="10774" y="37861"/>
                  </a:cubicBezTo>
                  <a:cubicBezTo>
                    <a:pt x="11306" y="37368"/>
                    <a:pt x="12064" y="37112"/>
                    <a:pt x="12778" y="37112"/>
                  </a:cubicBezTo>
                  <a:close/>
                  <a:moveTo>
                    <a:pt x="6153" y="39493"/>
                  </a:moveTo>
                  <a:cubicBezTo>
                    <a:pt x="6210" y="39493"/>
                    <a:pt x="6262" y="39503"/>
                    <a:pt x="6305" y="39529"/>
                  </a:cubicBezTo>
                  <a:cubicBezTo>
                    <a:pt x="7205" y="40029"/>
                    <a:pt x="8006" y="40663"/>
                    <a:pt x="8306" y="41697"/>
                  </a:cubicBezTo>
                  <a:cubicBezTo>
                    <a:pt x="8373" y="41931"/>
                    <a:pt x="8339" y="42164"/>
                    <a:pt x="8239" y="42398"/>
                  </a:cubicBezTo>
                  <a:cubicBezTo>
                    <a:pt x="8129" y="42508"/>
                    <a:pt x="7972" y="42573"/>
                    <a:pt x="7808" y="42573"/>
                  </a:cubicBezTo>
                  <a:cubicBezTo>
                    <a:pt x="7774" y="42573"/>
                    <a:pt x="7740" y="42570"/>
                    <a:pt x="7706" y="42564"/>
                  </a:cubicBezTo>
                  <a:cubicBezTo>
                    <a:pt x="7472" y="42398"/>
                    <a:pt x="7272" y="42231"/>
                    <a:pt x="7138" y="41997"/>
                  </a:cubicBezTo>
                  <a:cubicBezTo>
                    <a:pt x="6642" y="41236"/>
                    <a:pt x="6178" y="40442"/>
                    <a:pt x="5650" y="39615"/>
                  </a:cubicBezTo>
                  <a:lnTo>
                    <a:pt x="5650" y="39615"/>
                  </a:lnTo>
                  <a:cubicBezTo>
                    <a:pt x="5814" y="39565"/>
                    <a:pt x="6002" y="39493"/>
                    <a:pt x="6153" y="39493"/>
                  </a:cubicBezTo>
                  <a:close/>
                  <a:moveTo>
                    <a:pt x="43097" y="1"/>
                  </a:moveTo>
                  <a:cubicBezTo>
                    <a:pt x="42731" y="34"/>
                    <a:pt x="42397" y="167"/>
                    <a:pt x="42163" y="434"/>
                  </a:cubicBezTo>
                  <a:cubicBezTo>
                    <a:pt x="41963" y="668"/>
                    <a:pt x="41863" y="968"/>
                    <a:pt x="41830" y="1268"/>
                  </a:cubicBezTo>
                  <a:cubicBezTo>
                    <a:pt x="41696" y="1969"/>
                    <a:pt x="41563" y="2669"/>
                    <a:pt x="41463" y="3403"/>
                  </a:cubicBezTo>
                  <a:cubicBezTo>
                    <a:pt x="41263" y="5138"/>
                    <a:pt x="40262" y="6672"/>
                    <a:pt x="38794" y="7606"/>
                  </a:cubicBezTo>
                  <a:cubicBezTo>
                    <a:pt x="38995" y="6972"/>
                    <a:pt x="39128" y="6439"/>
                    <a:pt x="39295" y="5938"/>
                  </a:cubicBezTo>
                  <a:cubicBezTo>
                    <a:pt x="39662" y="4804"/>
                    <a:pt x="39595" y="3603"/>
                    <a:pt x="39095" y="2536"/>
                  </a:cubicBezTo>
                  <a:cubicBezTo>
                    <a:pt x="38828" y="1969"/>
                    <a:pt x="38427" y="1435"/>
                    <a:pt x="37927" y="1035"/>
                  </a:cubicBezTo>
                  <a:cubicBezTo>
                    <a:pt x="37659" y="822"/>
                    <a:pt x="37394" y="722"/>
                    <a:pt x="37158" y="722"/>
                  </a:cubicBezTo>
                  <a:cubicBezTo>
                    <a:pt x="36691" y="722"/>
                    <a:pt x="36337" y="1115"/>
                    <a:pt x="36293" y="1802"/>
                  </a:cubicBezTo>
                  <a:cubicBezTo>
                    <a:pt x="36293" y="2236"/>
                    <a:pt x="36359" y="2669"/>
                    <a:pt x="36493" y="3103"/>
                  </a:cubicBezTo>
                  <a:cubicBezTo>
                    <a:pt x="36660" y="3737"/>
                    <a:pt x="36960" y="4370"/>
                    <a:pt x="37160" y="5038"/>
                  </a:cubicBezTo>
                  <a:cubicBezTo>
                    <a:pt x="37393" y="5805"/>
                    <a:pt x="37627" y="6572"/>
                    <a:pt x="37794" y="7373"/>
                  </a:cubicBezTo>
                  <a:cubicBezTo>
                    <a:pt x="37894" y="7906"/>
                    <a:pt x="37994" y="8507"/>
                    <a:pt x="37427" y="8874"/>
                  </a:cubicBezTo>
                  <a:lnTo>
                    <a:pt x="34024" y="11275"/>
                  </a:lnTo>
                  <a:lnTo>
                    <a:pt x="33858" y="11109"/>
                  </a:lnTo>
                  <a:cubicBezTo>
                    <a:pt x="34024" y="10842"/>
                    <a:pt x="34158" y="10541"/>
                    <a:pt x="34291" y="10241"/>
                  </a:cubicBezTo>
                  <a:cubicBezTo>
                    <a:pt x="34558" y="9674"/>
                    <a:pt x="34792" y="9140"/>
                    <a:pt x="34992" y="8540"/>
                  </a:cubicBezTo>
                  <a:cubicBezTo>
                    <a:pt x="35325" y="7339"/>
                    <a:pt x="35425" y="6138"/>
                    <a:pt x="34858" y="4937"/>
                  </a:cubicBezTo>
                  <a:cubicBezTo>
                    <a:pt x="34507" y="4177"/>
                    <a:pt x="33848" y="3673"/>
                    <a:pt x="33309" y="3673"/>
                  </a:cubicBezTo>
                  <a:cubicBezTo>
                    <a:pt x="33233" y="3673"/>
                    <a:pt x="33160" y="3683"/>
                    <a:pt x="33090" y="3703"/>
                  </a:cubicBezTo>
                  <a:cubicBezTo>
                    <a:pt x="32490" y="3837"/>
                    <a:pt x="32123" y="4637"/>
                    <a:pt x="32223" y="5571"/>
                  </a:cubicBezTo>
                  <a:cubicBezTo>
                    <a:pt x="32290" y="6305"/>
                    <a:pt x="32423" y="7006"/>
                    <a:pt x="32623" y="7706"/>
                  </a:cubicBezTo>
                  <a:cubicBezTo>
                    <a:pt x="32890" y="8774"/>
                    <a:pt x="32890" y="9908"/>
                    <a:pt x="32657" y="11042"/>
                  </a:cubicBezTo>
                  <a:cubicBezTo>
                    <a:pt x="32590" y="11509"/>
                    <a:pt x="32390" y="11942"/>
                    <a:pt x="32090" y="12309"/>
                  </a:cubicBezTo>
                  <a:cubicBezTo>
                    <a:pt x="31256" y="13010"/>
                    <a:pt x="30322" y="13577"/>
                    <a:pt x="29254" y="14311"/>
                  </a:cubicBezTo>
                  <a:cubicBezTo>
                    <a:pt x="29421" y="13810"/>
                    <a:pt x="29521" y="13544"/>
                    <a:pt x="29621" y="13310"/>
                  </a:cubicBezTo>
                  <a:cubicBezTo>
                    <a:pt x="29955" y="12476"/>
                    <a:pt x="30088" y="11576"/>
                    <a:pt x="29988" y="10708"/>
                  </a:cubicBezTo>
                  <a:cubicBezTo>
                    <a:pt x="29955" y="10008"/>
                    <a:pt x="29655" y="9341"/>
                    <a:pt x="29154" y="8907"/>
                  </a:cubicBezTo>
                  <a:cubicBezTo>
                    <a:pt x="28926" y="8656"/>
                    <a:pt x="28603" y="8514"/>
                    <a:pt x="28283" y="8514"/>
                  </a:cubicBezTo>
                  <a:cubicBezTo>
                    <a:pt x="28136" y="8514"/>
                    <a:pt x="27990" y="8544"/>
                    <a:pt x="27853" y="8607"/>
                  </a:cubicBezTo>
                  <a:cubicBezTo>
                    <a:pt x="27353" y="8807"/>
                    <a:pt x="27086" y="9274"/>
                    <a:pt x="27119" y="9808"/>
                  </a:cubicBezTo>
                  <a:cubicBezTo>
                    <a:pt x="27153" y="10341"/>
                    <a:pt x="27253" y="10875"/>
                    <a:pt x="27353" y="11409"/>
                  </a:cubicBezTo>
                  <a:cubicBezTo>
                    <a:pt x="27486" y="12109"/>
                    <a:pt x="27753" y="12776"/>
                    <a:pt x="27853" y="13477"/>
                  </a:cubicBezTo>
                  <a:cubicBezTo>
                    <a:pt x="27953" y="14311"/>
                    <a:pt x="27987" y="15178"/>
                    <a:pt x="27386" y="15845"/>
                  </a:cubicBezTo>
                  <a:cubicBezTo>
                    <a:pt x="26752" y="16579"/>
                    <a:pt x="26019" y="17246"/>
                    <a:pt x="25151" y="18080"/>
                  </a:cubicBezTo>
                  <a:cubicBezTo>
                    <a:pt x="25218" y="17647"/>
                    <a:pt x="25285" y="17480"/>
                    <a:pt x="25285" y="17280"/>
                  </a:cubicBezTo>
                  <a:cubicBezTo>
                    <a:pt x="25485" y="16079"/>
                    <a:pt x="25318" y="14811"/>
                    <a:pt x="24784" y="13677"/>
                  </a:cubicBezTo>
                  <a:cubicBezTo>
                    <a:pt x="24518" y="13043"/>
                    <a:pt x="24017" y="12543"/>
                    <a:pt x="23417" y="12243"/>
                  </a:cubicBezTo>
                  <a:cubicBezTo>
                    <a:pt x="23153" y="12106"/>
                    <a:pt x="22899" y="12042"/>
                    <a:pt x="22667" y="12042"/>
                  </a:cubicBezTo>
                  <a:cubicBezTo>
                    <a:pt x="22049" y="12042"/>
                    <a:pt x="21588" y="12500"/>
                    <a:pt x="21515" y="13277"/>
                  </a:cubicBezTo>
                  <a:cubicBezTo>
                    <a:pt x="21449" y="14111"/>
                    <a:pt x="21782" y="14811"/>
                    <a:pt x="22183" y="15512"/>
                  </a:cubicBezTo>
                  <a:cubicBezTo>
                    <a:pt x="22650" y="16312"/>
                    <a:pt x="23150" y="17079"/>
                    <a:pt x="23550" y="17913"/>
                  </a:cubicBezTo>
                  <a:cubicBezTo>
                    <a:pt x="23917" y="18480"/>
                    <a:pt x="23950" y="19181"/>
                    <a:pt x="23650" y="19781"/>
                  </a:cubicBezTo>
                  <a:cubicBezTo>
                    <a:pt x="23117" y="20649"/>
                    <a:pt x="22549" y="21449"/>
                    <a:pt x="21916" y="22250"/>
                  </a:cubicBezTo>
                  <a:cubicBezTo>
                    <a:pt x="21849" y="21649"/>
                    <a:pt x="21816" y="21316"/>
                    <a:pt x="21749" y="20982"/>
                  </a:cubicBezTo>
                  <a:cubicBezTo>
                    <a:pt x="21582" y="19648"/>
                    <a:pt x="20982" y="18347"/>
                    <a:pt x="20048" y="17346"/>
                  </a:cubicBezTo>
                  <a:cubicBezTo>
                    <a:pt x="19601" y="16900"/>
                    <a:pt x="19106" y="16688"/>
                    <a:pt x="18666" y="16688"/>
                  </a:cubicBezTo>
                  <a:cubicBezTo>
                    <a:pt x="18382" y="16688"/>
                    <a:pt x="18122" y="16776"/>
                    <a:pt x="17913" y="16946"/>
                  </a:cubicBezTo>
                  <a:cubicBezTo>
                    <a:pt x="17379" y="17346"/>
                    <a:pt x="17279" y="18247"/>
                    <a:pt x="17779" y="19081"/>
                  </a:cubicBezTo>
                  <a:cubicBezTo>
                    <a:pt x="18113" y="19615"/>
                    <a:pt x="18480" y="20082"/>
                    <a:pt x="18847" y="20582"/>
                  </a:cubicBezTo>
                  <a:cubicBezTo>
                    <a:pt x="19381" y="21249"/>
                    <a:pt x="19948" y="21883"/>
                    <a:pt x="20415" y="22583"/>
                  </a:cubicBezTo>
                  <a:cubicBezTo>
                    <a:pt x="20848" y="23251"/>
                    <a:pt x="20848" y="24084"/>
                    <a:pt x="20415" y="24718"/>
                  </a:cubicBezTo>
                  <a:cubicBezTo>
                    <a:pt x="19948" y="25519"/>
                    <a:pt x="19514" y="26319"/>
                    <a:pt x="19047" y="27120"/>
                  </a:cubicBezTo>
                  <a:cubicBezTo>
                    <a:pt x="18914" y="27353"/>
                    <a:pt x="18747" y="27554"/>
                    <a:pt x="18580" y="27720"/>
                  </a:cubicBezTo>
                  <a:cubicBezTo>
                    <a:pt x="18580" y="27420"/>
                    <a:pt x="18613" y="27087"/>
                    <a:pt x="18613" y="26753"/>
                  </a:cubicBezTo>
                  <a:cubicBezTo>
                    <a:pt x="18447" y="25185"/>
                    <a:pt x="17879" y="23851"/>
                    <a:pt x="16445" y="23017"/>
                  </a:cubicBezTo>
                  <a:cubicBezTo>
                    <a:pt x="16203" y="22865"/>
                    <a:pt x="15925" y="22790"/>
                    <a:pt x="15652" y="22790"/>
                  </a:cubicBezTo>
                  <a:cubicBezTo>
                    <a:pt x="15323" y="22790"/>
                    <a:pt x="14999" y="22899"/>
                    <a:pt x="14744" y="23117"/>
                  </a:cubicBezTo>
                  <a:cubicBezTo>
                    <a:pt x="14310" y="23551"/>
                    <a:pt x="14244" y="24218"/>
                    <a:pt x="14577" y="24718"/>
                  </a:cubicBezTo>
                  <a:cubicBezTo>
                    <a:pt x="14911" y="25252"/>
                    <a:pt x="15311" y="25786"/>
                    <a:pt x="15745" y="26253"/>
                  </a:cubicBezTo>
                  <a:cubicBezTo>
                    <a:pt x="16212" y="26820"/>
                    <a:pt x="16712" y="27320"/>
                    <a:pt x="17112" y="27887"/>
                  </a:cubicBezTo>
                  <a:cubicBezTo>
                    <a:pt x="17546" y="28454"/>
                    <a:pt x="17646" y="29188"/>
                    <a:pt x="17379" y="29855"/>
                  </a:cubicBezTo>
                  <a:cubicBezTo>
                    <a:pt x="16979" y="30789"/>
                    <a:pt x="16278" y="31523"/>
                    <a:pt x="15544" y="32457"/>
                  </a:cubicBezTo>
                  <a:lnTo>
                    <a:pt x="15544" y="31223"/>
                  </a:lnTo>
                  <a:cubicBezTo>
                    <a:pt x="15478" y="29855"/>
                    <a:pt x="14544" y="28521"/>
                    <a:pt x="13443" y="28187"/>
                  </a:cubicBezTo>
                  <a:cubicBezTo>
                    <a:pt x="13305" y="28134"/>
                    <a:pt x="13156" y="28108"/>
                    <a:pt x="13007" y="28108"/>
                  </a:cubicBezTo>
                  <a:cubicBezTo>
                    <a:pt x="12689" y="28108"/>
                    <a:pt x="12369" y="28227"/>
                    <a:pt x="12142" y="28454"/>
                  </a:cubicBezTo>
                  <a:cubicBezTo>
                    <a:pt x="11775" y="28754"/>
                    <a:pt x="11675" y="29255"/>
                    <a:pt x="11875" y="29655"/>
                  </a:cubicBezTo>
                  <a:cubicBezTo>
                    <a:pt x="12109" y="30222"/>
                    <a:pt x="12409" y="30756"/>
                    <a:pt x="12809" y="31223"/>
                  </a:cubicBezTo>
                  <a:cubicBezTo>
                    <a:pt x="13176" y="31757"/>
                    <a:pt x="13676" y="32190"/>
                    <a:pt x="14110" y="32657"/>
                  </a:cubicBezTo>
                  <a:cubicBezTo>
                    <a:pt x="14444" y="33024"/>
                    <a:pt x="14510" y="33591"/>
                    <a:pt x="14177" y="33992"/>
                  </a:cubicBezTo>
                  <a:cubicBezTo>
                    <a:pt x="13410" y="34959"/>
                    <a:pt x="12476" y="35793"/>
                    <a:pt x="11408" y="36427"/>
                  </a:cubicBezTo>
                  <a:cubicBezTo>
                    <a:pt x="11508" y="36026"/>
                    <a:pt x="11608" y="35760"/>
                    <a:pt x="11642" y="35493"/>
                  </a:cubicBezTo>
                  <a:cubicBezTo>
                    <a:pt x="11808" y="34692"/>
                    <a:pt x="11708" y="33858"/>
                    <a:pt x="11341" y="33091"/>
                  </a:cubicBezTo>
                  <a:cubicBezTo>
                    <a:pt x="11193" y="32617"/>
                    <a:pt x="10813" y="32407"/>
                    <a:pt x="10428" y="32407"/>
                  </a:cubicBezTo>
                  <a:cubicBezTo>
                    <a:pt x="9864" y="32407"/>
                    <a:pt x="9288" y="32858"/>
                    <a:pt x="9407" y="33591"/>
                  </a:cubicBezTo>
                  <a:cubicBezTo>
                    <a:pt x="9440" y="33925"/>
                    <a:pt x="9507" y="34258"/>
                    <a:pt x="9607" y="34592"/>
                  </a:cubicBezTo>
                  <a:cubicBezTo>
                    <a:pt x="9674" y="35059"/>
                    <a:pt x="9840" y="35526"/>
                    <a:pt x="9907" y="35993"/>
                  </a:cubicBezTo>
                  <a:cubicBezTo>
                    <a:pt x="10074" y="37094"/>
                    <a:pt x="9707" y="37728"/>
                    <a:pt x="8640" y="38095"/>
                  </a:cubicBezTo>
                  <a:cubicBezTo>
                    <a:pt x="7872" y="38328"/>
                    <a:pt x="7072" y="38528"/>
                    <a:pt x="6271" y="38695"/>
                  </a:cubicBezTo>
                  <a:cubicBezTo>
                    <a:pt x="6004" y="38695"/>
                    <a:pt x="5737" y="38695"/>
                    <a:pt x="5504" y="38628"/>
                  </a:cubicBezTo>
                  <a:cubicBezTo>
                    <a:pt x="5804" y="38295"/>
                    <a:pt x="6004" y="38061"/>
                    <a:pt x="6238" y="37794"/>
                  </a:cubicBezTo>
                  <a:cubicBezTo>
                    <a:pt x="6738" y="37294"/>
                    <a:pt x="7105" y="36660"/>
                    <a:pt x="7272" y="35960"/>
                  </a:cubicBezTo>
                  <a:cubicBezTo>
                    <a:pt x="7439" y="35259"/>
                    <a:pt x="7138" y="34492"/>
                    <a:pt x="6538" y="34325"/>
                  </a:cubicBezTo>
                  <a:cubicBezTo>
                    <a:pt x="6452" y="34300"/>
                    <a:pt x="6365" y="34288"/>
                    <a:pt x="6278" y="34288"/>
                  </a:cubicBezTo>
                  <a:cubicBezTo>
                    <a:pt x="5789" y="34288"/>
                    <a:pt x="5307" y="34675"/>
                    <a:pt x="5137" y="35326"/>
                  </a:cubicBezTo>
                  <a:cubicBezTo>
                    <a:pt x="4970" y="35993"/>
                    <a:pt x="4904" y="36660"/>
                    <a:pt x="4770" y="37327"/>
                  </a:cubicBezTo>
                  <a:cubicBezTo>
                    <a:pt x="4637" y="37861"/>
                    <a:pt x="4503" y="38361"/>
                    <a:pt x="4370" y="38862"/>
                  </a:cubicBezTo>
                  <a:cubicBezTo>
                    <a:pt x="4216" y="38871"/>
                    <a:pt x="4062" y="38876"/>
                    <a:pt x="3908" y="38876"/>
                  </a:cubicBezTo>
                  <a:cubicBezTo>
                    <a:pt x="2995" y="38876"/>
                    <a:pt x="2086" y="38709"/>
                    <a:pt x="1201" y="38395"/>
                  </a:cubicBezTo>
                  <a:cubicBezTo>
                    <a:pt x="1001" y="38261"/>
                    <a:pt x="767" y="38195"/>
                    <a:pt x="534" y="38128"/>
                  </a:cubicBezTo>
                  <a:cubicBezTo>
                    <a:pt x="367" y="38161"/>
                    <a:pt x="167" y="38195"/>
                    <a:pt x="0" y="38295"/>
                  </a:cubicBezTo>
                  <a:cubicBezTo>
                    <a:pt x="67" y="38461"/>
                    <a:pt x="67" y="38762"/>
                    <a:pt x="200" y="38795"/>
                  </a:cubicBezTo>
                  <a:cubicBezTo>
                    <a:pt x="701" y="39062"/>
                    <a:pt x="1234" y="39262"/>
                    <a:pt x="1801" y="39429"/>
                  </a:cubicBezTo>
                  <a:cubicBezTo>
                    <a:pt x="2213" y="39511"/>
                    <a:pt x="2670" y="39571"/>
                    <a:pt x="3116" y="39571"/>
                  </a:cubicBezTo>
                  <a:cubicBezTo>
                    <a:pt x="3212" y="39571"/>
                    <a:pt x="3308" y="39568"/>
                    <a:pt x="3402" y="39562"/>
                  </a:cubicBezTo>
                  <a:cubicBezTo>
                    <a:pt x="3486" y="39555"/>
                    <a:pt x="3567" y="39552"/>
                    <a:pt x="3646" y="39552"/>
                  </a:cubicBezTo>
                  <a:cubicBezTo>
                    <a:pt x="4700" y="39552"/>
                    <a:pt x="5343" y="40161"/>
                    <a:pt x="5871" y="41030"/>
                  </a:cubicBezTo>
                  <a:cubicBezTo>
                    <a:pt x="6104" y="41397"/>
                    <a:pt x="6305" y="41797"/>
                    <a:pt x="6538" y="42164"/>
                  </a:cubicBezTo>
                  <a:cubicBezTo>
                    <a:pt x="6705" y="42431"/>
                    <a:pt x="6905" y="42664"/>
                    <a:pt x="7105" y="42898"/>
                  </a:cubicBezTo>
                  <a:cubicBezTo>
                    <a:pt x="7293" y="43109"/>
                    <a:pt x="7579" y="43237"/>
                    <a:pt x="7871" y="43237"/>
                  </a:cubicBezTo>
                  <a:cubicBezTo>
                    <a:pt x="7995" y="43237"/>
                    <a:pt x="8120" y="43214"/>
                    <a:pt x="8239" y="43165"/>
                  </a:cubicBezTo>
                  <a:cubicBezTo>
                    <a:pt x="8606" y="42998"/>
                    <a:pt x="8873" y="42631"/>
                    <a:pt x="8906" y="42231"/>
                  </a:cubicBezTo>
                  <a:cubicBezTo>
                    <a:pt x="9006" y="41597"/>
                    <a:pt x="8806" y="40963"/>
                    <a:pt x="8373" y="40530"/>
                  </a:cubicBezTo>
                  <a:cubicBezTo>
                    <a:pt x="8039" y="40096"/>
                    <a:pt x="7639" y="39729"/>
                    <a:pt x="7239" y="39295"/>
                  </a:cubicBezTo>
                  <a:cubicBezTo>
                    <a:pt x="7972" y="39029"/>
                    <a:pt x="8673" y="38795"/>
                    <a:pt x="9340" y="38461"/>
                  </a:cubicBezTo>
                  <a:cubicBezTo>
                    <a:pt x="9582" y="38331"/>
                    <a:pt x="9844" y="38263"/>
                    <a:pt x="10104" y="38263"/>
                  </a:cubicBezTo>
                  <a:cubicBezTo>
                    <a:pt x="10311" y="38263"/>
                    <a:pt x="10516" y="38306"/>
                    <a:pt x="10708" y="38395"/>
                  </a:cubicBezTo>
                  <a:cubicBezTo>
                    <a:pt x="11308" y="38662"/>
                    <a:pt x="11909" y="38862"/>
                    <a:pt x="12542" y="39029"/>
                  </a:cubicBezTo>
                  <a:cubicBezTo>
                    <a:pt x="13043" y="39162"/>
                    <a:pt x="13543" y="39229"/>
                    <a:pt x="14043" y="39229"/>
                  </a:cubicBezTo>
                  <a:cubicBezTo>
                    <a:pt x="14577" y="39195"/>
                    <a:pt x="15011" y="38795"/>
                    <a:pt x="15144" y="38295"/>
                  </a:cubicBezTo>
                  <a:cubicBezTo>
                    <a:pt x="15211" y="37794"/>
                    <a:pt x="14977" y="37294"/>
                    <a:pt x="14544" y="37060"/>
                  </a:cubicBezTo>
                  <a:cubicBezTo>
                    <a:pt x="14210" y="36894"/>
                    <a:pt x="13877" y="36760"/>
                    <a:pt x="13510" y="36660"/>
                  </a:cubicBezTo>
                  <a:cubicBezTo>
                    <a:pt x="13276" y="36560"/>
                    <a:pt x="13009" y="36527"/>
                    <a:pt x="12676" y="36427"/>
                  </a:cubicBezTo>
                  <a:cubicBezTo>
                    <a:pt x="13343" y="35793"/>
                    <a:pt x="13910" y="35226"/>
                    <a:pt x="14510" y="34692"/>
                  </a:cubicBezTo>
                  <a:cubicBezTo>
                    <a:pt x="14777" y="34525"/>
                    <a:pt x="15044" y="34425"/>
                    <a:pt x="15344" y="34425"/>
                  </a:cubicBezTo>
                  <a:cubicBezTo>
                    <a:pt x="16312" y="34425"/>
                    <a:pt x="17279" y="34459"/>
                    <a:pt x="18213" y="34525"/>
                  </a:cubicBezTo>
                  <a:cubicBezTo>
                    <a:pt x="18287" y="34528"/>
                    <a:pt x="18359" y="34529"/>
                    <a:pt x="18428" y="34529"/>
                  </a:cubicBezTo>
                  <a:cubicBezTo>
                    <a:pt x="19353" y="34529"/>
                    <a:pt x="19821" y="34317"/>
                    <a:pt x="19914" y="33758"/>
                  </a:cubicBezTo>
                  <a:cubicBezTo>
                    <a:pt x="20014" y="33158"/>
                    <a:pt x="19581" y="32524"/>
                    <a:pt x="18647" y="32224"/>
                  </a:cubicBezTo>
                  <a:cubicBezTo>
                    <a:pt x="18113" y="32057"/>
                    <a:pt x="17513" y="31957"/>
                    <a:pt x="16945" y="31890"/>
                  </a:cubicBezTo>
                  <a:cubicBezTo>
                    <a:pt x="17212" y="31590"/>
                    <a:pt x="17412" y="31223"/>
                    <a:pt x="17613" y="30889"/>
                  </a:cubicBezTo>
                  <a:cubicBezTo>
                    <a:pt x="17964" y="29952"/>
                    <a:pt x="18650" y="29709"/>
                    <a:pt x="19490" y="29709"/>
                  </a:cubicBezTo>
                  <a:cubicBezTo>
                    <a:pt x="19606" y="29709"/>
                    <a:pt x="19726" y="29714"/>
                    <a:pt x="19848" y="29722"/>
                  </a:cubicBezTo>
                  <a:cubicBezTo>
                    <a:pt x="20181" y="29789"/>
                    <a:pt x="20515" y="29822"/>
                    <a:pt x="20848" y="29855"/>
                  </a:cubicBezTo>
                  <a:cubicBezTo>
                    <a:pt x="21549" y="29855"/>
                    <a:pt x="22249" y="29755"/>
                    <a:pt x="22950" y="29622"/>
                  </a:cubicBezTo>
                  <a:cubicBezTo>
                    <a:pt x="23417" y="29555"/>
                    <a:pt x="23717" y="29121"/>
                    <a:pt x="23684" y="28654"/>
                  </a:cubicBezTo>
                  <a:cubicBezTo>
                    <a:pt x="23550" y="28287"/>
                    <a:pt x="23350" y="27954"/>
                    <a:pt x="23016" y="27754"/>
                  </a:cubicBezTo>
                  <a:cubicBezTo>
                    <a:pt x="22572" y="27487"/>
                    <a:pt x="22082" y="27353"/>
                    <a:pt x="21588" y="27353"/>
                  </a:cubicBezTo>
                  <a:cubicBezTo>
                    <a:pt x="21341" y="27353"/>
                    <a:pt x="21093" y="27387"/>
                    <a:pt x="20848" y="27454"/>
                  </a:cubicBezTo>
                  <a:cubicBezTo>
                    <a:pt x="20448" y="27554"/>
                    <a:pt x="20081" y="27620"/>
                    <a:pt x="19547" y="27720"/>
                  </a:cubicBezTo>
                  <a:cubicBezTo>
                    <a:pt x="20081" y="26720"/>
                    <a:pt x="20581" y="25852"/>
                    <a:pt x="21048" y="24985"/>
                  </a:cubicBezTo>
                  <a:cubicBezTo>
                    <a:pt x="21215" y="24685"/>
                    <a:pt x="21482" y="24485"/>
                    <a:pt x="21849" y="24451"/>
                  </a:cubicBezTo>
                  <a:cubicBezTo>
                    <a:pt x="22243" y="24362"/>
                    <a:pt x="22641" y="24317"/>
                    <a:pt x="23039" y="24317"/>
                  </a:cubicBezTo>
                  <a:cubicBezTo>
                    <a:pt x="23686" y="24317"/>
                    <a:pt x="24332" y="24437"/>
                    <a:pt x="24951" y="24685"/>
                  </a:cubicBezTo>
                  <a:cubicBezTo>
                    <a:pt x="25518" y="24885"/>
                    <a:pt x="26119" y="24952"/>
                    <a:pt x="26752" y="24952"/>
                  </a:cubicBezTo>
                  <a:cubicBezTo>
                    <a:pt x="27486" y="24918"/>
                    <a:pt x="27787" y="24218"/>
                    <a:pt x="27386" y="23584"/>
                  </a:cubicBezTo>
                  <a:cubicBezTo>
                    <a:pt x="27219" y="23317"/>
                    <a:pt x="26986" y="23117"/>
                    <a:pt x="26719" y="22984"/>
                  </a:cubicBezTo>
                  <a:cubicBezTo>
                    <a:pt x="26119" y="22717"/>
                    <a:pt x="25485" y="22550"/>
                    <a:pt x="24851" y="22483"/>
                  </a:cubicBezTo>
                  <a:cubicBezTo>
                    <a:pt x="24637" y="22474"/>
                    <a:pt x="24422" y="22470"/>
                    <a:pt x="24208" y="22470"/>
                  </a:cubicBezTo>
                  <a:cubicBezTo>
                    <a:pt x="23624" y="22470"/>
                    <a:pt x="23044" y="22501"/>
                    <a:pt x="22483" y="22550"/>
                  </a:cubicBezTo>
                  <a:cubicBezTo>
                    <a:pt x="23050" y="21749"/>
                    <a:pt x="23617" y="21016"/>
                    <a:pt x="24151" y="20248"/>
                  </a:cubicBezTo>
                  <a:cubicBezTo>
                    <a:pt x="24303" y="20004"/>
                    <a:pt x="24595" y="19844"/>
                    <a:pt x="24925" y="19844"/>
                  </a:cubicBezTo>
                  <a:cubicBezTo>
                    <a:pt x="24956" y="19844"/>
                    <a:pt x="24987" y="19845"/>
                    <a:pt x="25018" y="19848"/>
                  </a:cubicBezTo>
                  <a:cubicBezTo>
                    <a:pt x="25952" y="19848"/>
                    <a:pt x="26919" y="20048"/>
                    <a:pt x="27820" y="20348"/>
                  </a:cubicBezTo>
                  <a:cubicBezTo>
                    <a:pt x="28487" y="20582"/>
                    <a:pt x="29188" y="20749"/>
                    <a:pt x="29888" y="20882"/>
                  </a:cubicBezTo>
                  <a:cubicBezTo>
                    <a:pt x="29960" y="20902"/>
                    <a:pt x="30031" y="20911"/>
                    <a:pt x="30100" y="20911"/>
                  </a:cubicBezTo>
                  <a:cubicBezTo>
                    <a:pt x="30380" y="20911"/>
                    <a:pt x="30621" y="20756"/>
                    <a:pt x="30755" y="20515"/>
                  </a:cubicBezTo>
                  <a:cubicBezTo>
                    <a:pt x="30989" y="20182"/>
                    <a:pt x="30955" y="19748"/>
                    <a:pt x="30689" y="19448"/>
                  </a:cubicBezTo>
                  <a:cubicBezTo>
                    <a:pt x="30488" y="19181"/>
                    <a:pt x="30222" y="18981"/>
                    <a:pt x="29921" y="18814"/>
                  </a:cubicBezTo>
                  <a:cubicBezTo>
                    <a:pt x="29151" y="18403"/>
                    <a:pt x="28300" y="18190"/>
                    <a:pt x="27432" y="18190"/>
                  </a:cubicBezTo>
                  <a:cubicBezTo>
                    <a:pt x="27173" y="18190"/>
                    <a:pt x="26913" y="18209"/>
                    <a:pt x="26652" y="18247"/>
                  </a:cubicBezTo>
                  <a:lnTo>
                    <a:pt x="25818" y="18247"/>
                  </a:lnTo>
                  <a:cubicBezTo>
                    <a:pt x="26552" y="17546"/>
                    <a:pt x="27086" y="16979"/>
                    <a:pt x="27686" y="16512"/>
                  </a:cubicBezTo>
                  <a:cubicBezTo>
                    <a:pt x="27852" y="16402"/>
                    <a:pt x="28064" y="16337"/>
                    <a:pt x="28283" y="16337"/>
                  </a:cubicBezTo>
                  <a:cubicBezTo>
                    <a:pt x="28329" y="16337"/>
                    <a:pt x="28375" y="16340"/>
                    <a:pt x="28420" y="16346"/>
                  </a:cubicBezTo>
                  <a:cubicBezTo>
                    <a:pt x="29655" y="16479"/>
                    <a:pt x="30889" y="16813"/>
                    <a:pt x="32056" y="17346"/>
                  </a:cubicBezTo>
                  <a:cubicBezTo>
                    <a:pt x="32590" y="17580"/>
                    <a:pt x="33190" y="17747"/>
                    <a:pt x="33791" y="17847"/>
                  </a:cubicBezTo>
                  <a:cubicBezTo>
                    <a:pt x="33891" y="17867"/>
                    <a:pt x="33984" y="17877"/>
                    <a:pt x="34069" y="17877"/>
                  </a:cubicBezTo>
                  <a:cubicBezTo>
                    <a:pt x="34671" y="17877"/>
                    <a:pt x="34913" y="17388"/>
                    <a:pt x="34591" y="16746"/>
                  </a:cubicBezTo>
                  <a:cubicBezTo>
                    <a:pt x="34425" y="16412"/>
                    <a:pt x="34191" y="16145"/>
                    <a:pt x="33891" y="15912"/>
                  </a:cubicBezTo>
                  <a:cubicBezTo>
                    <a:pt x="33124" y="15312"/>
                    <a:pt x="32190" y="14978"/>
                    <a:pt x="31222" y="14978"/>
                  </a:cubicBezTo>
                  <a:cubicBezTo>
                    <a:pt x="30789" y="14945"/>
                    <a:pt x="30322" y="14911"/>
                    <a:pt x="29655" y="14845"/>
                  </a:cubicBezTo>
                  <a:cubicBezTo>
                    <a:pt x="30722" y="14144"/>
                    <a:pt x="31589" y="13544"/>
                    <a:pt x="32490" y="12977"/>
                  </a:cubicBezTo>
                  <a:cubicBezTo>
                    <a:pt x="32641" y="12912"/>
                    <a:pt x="32805" y="12875"/>
                    <a:pt x="32975" y="12875"/>
                  </a:cubicBezTo>
                  <a:cubicBezTo>
                    <a:pt x="33068" y="12875"/>
                    <a:pt x="33163" y="12886"/>
                    <a:pt x="33257" y="12910"/>
                  </a:cubicBezTo>
                  <a:cubicBezTo>
                    <a:pt x="34525" y="13110"/>
                    <a:pt x="35792" y="13377"/>
                    <a:pt x="37093" y="13577"/>
                  </a:cubicBezTo>
                  <a:cubicBezTo>
                    <a:pt x="37960" y="13710"/>
                    <a:pt x="38828" y="13810"/>
                    <a:pt x="39728" y="13844"/>
                  </a:cubicBezTo>
                  <a:cubicBezTo>
                    <a:pt x="39995" y="13844"/>
                    <a:pt x="40295" y="13610"/>
                    <a:pt x="40596" y="13477"/>
                  </a:cubicBezTo>
                  <a:cubicBezTo>
                    <a:pt x="40462" y="13177"/>
                    <a:pt x="40329" y="12910"/>
                    <a:pt x="40129" y="12643"/>
                  </a:cubicBezTo>
                  <a:cubicBezTo>
                    <a:pt x="39895" y="12409"/>
                    <a:pt x="39595" y="12209"/>
                    <a:pt x="39295" y="12076"/>
                  </a:cubicBezTo>
                  <a:cubicBezTo>
                    <a:pt x="38457" y="11645"/>
                    <a:pt x="37550" y="11541"/>
                    <a:pt x="36649" y="11541"/>
                  </a:cubicBezTo>
                  <a:cubicBezTo>
                    <a:pt x="36294" y="11541"/>
                    <a:pt x="35941" y="11557"/>
                    <a:pt x="35592" y="11576"/>
                  </a:cubicBezTo>
                  <a:cubicBezTo>
                    <a:pt x="35392" y="11609"/>
                    <a:pt x="35192" y="11609"/>
                    <a:pt x="34792" y="11609"/>
                  </a:cubicBezTo>
                  <a:cubicBezTo>
                    <a:pt x="35692" y="10975"/>
                    <a:pt x="36459" y="10508"/>
                    <a:pt x="37160" y="9974"/>
                  </a:cubicBezTo>
                  <a:cubicBezTo>
                    <a:pt x="37481" y="9678"/>
                    <a:pt x="37893" y="9510"/>
                    <a:pt x="38315" y="9510"/>
                  </a:cubicBezTo>
                  <a:cubicBezTo>
                    <a:pt x="38464" y="9510"/>
                    <a:pt x="38614" y="9531"/>
                    <a:pt x="38761" y="9574"/>
                  </a:cubicBezTo>
                  <a:cubicBezTo>
                    <a:pt x="40129" y="9874"/>
                    <a:pt x="41463" y="10241"/>
                    <a:pt x="42831" y="10541"/>
                  </a:cubicBezTo>
                  <a:cubicBezTo>
                    <a:pt x="43398" y="10675"/>
                    <a:pt x="43965" y="10775"/>
                    <a:pt x="44532" y="10842"/>
                  </a:cubicBezTo>
                  <a:cubicBezTo>
                    <a:pt x="44579" y="10850"/>
                    <a:pt x="44627" y="10854"/>
                    <a:pt x="44673" y="10854"/>
                  </a:cubicBezTo>
                  <a:cubicBezTo>
                    <a:pt x="44989" y="10854"/>
                    <a:pt x="45274" y="10665"/>
                    <a:pt x="45332" y="10375"/>
                  </a:cubicBezTo>
                  <a:cubicBezTo>
                    <a:pt x="45399" y="10074"/>
                    <a:pt x="45299" y="9774"/>
                    <a:pt x="45099" y="9541"/>
                  </a:cubicBezTo>
                  <a:cubicBezTo>
                    <a:pt x="44799" y="9207"/>
                    <a:pt x="44465" y="8940"/>
                    <a:pt x="44065" y="8740"/>
                  </a:cubicBezTo>
                  <a:cubicBezTo>
                    <a:pt x="43192" y="8352"/>
                    <a:pt x="42248" y="8158"/>
                    <a:pt x="41310" y="8158"/>
                  </a:cubicBezTo>
                  <a:cubicBezTo>
                    <a:pt x="40959" y="8158"/>
                    <a:pt x="40608" y="8185"/>
                    <a:pt x="40262" y="8240"/>
                  </a:cubicBezTo>
                  <a:cubicBezTo>
                    <a:pt x="39995" y="8273"/>
                    <a:pt x="39695" y="8307"/>
                    <a:pt x="39228" y="8340"/>
                  </a:cubicBezTo>
                  <a:cubicBezTo>
                    <a:pt x="39562" y="8040"/>
                    <a:pt x="39862" y="7706"/>
                    <a:pt x="40162" y="7373"/>
                  </a:cubicBezTo>
                  <a:cubicBezTo>
                    <a:pt x="40522" y="6763"/>
                    <a:pt x="41181" y="6430"/>
                    <a:pt x="41853" y="6430"/>
                  </a:cubicBezTo>
                  <a:cubicBezTo>
                    <a:pt x="41990" y="6430"/>
                    <a:pt x="42128" y="6444"/>
                    <a:pt x="42264" y="6472"/>
                  </a:cubicBezTo>
                  <a:cubicBezTo>
                    <a:pt x="43631" y="6672"/>
                    <a:pt x="44965" y="6906"/>
                    <a:pt x="46300" y="7106"/>
                  </a:cubicBezTo>
                  <a:cubicBezTo>
                    <a:pt x="46609" y="7147"/>
                    <a:pt x="46918" y="7175"/>
                    <a:pt x="47227" y="7175"/>
                  </a:cubicBezTo>
                  <a:cubicBezTo>
                    <a:pt x="47419" y="7175"/>
                    <a:pt x="47610" y="7165"/>
                    <a:pt x="47801" y="7139"/>
                  </a:cubicBezTo>
                  <a:cubicBezTo>
                    <a:pt x="48368" y="7006"/>
                    <a:pt x="48535" y="6505"/>
                    <a:pt x="48134" y="6138"/>
                  </a:cubicBezTo>
                  <a:cubicBezTo>
                    <a:pt x="47667" y="5738"/>
                    <a:pt x="47134" y="5404"/>
                    <a:pt x="46567" y="5238"/>
                  </a:cubicBezTo>
                  <a:cubicBezTo>
                    <a:pt x="45963" y="5058"/>
                    <a:pt x="45335" y="4966"/>
                    <a:pt x="44703" y="4966"/>
                  </a:cubicBezTo>
                  <a:cubicBezTo>
                    <a:pt x="44043" y="4966"/>
                    <a:pt x="43378" y="5067"/>
                    <a:pt x="42731" y="5271"/>
                  </a:cubicBezTo>
                  <a:cubicBezTo>
                    <a:pt x="42497" y="5338"/>
                    <a:pt x="42230" y="5404"/>
                    <a:pt x="41897" y="5471"/>
                  </a:cubicBezTo>
                  <a:cubicBezTo>
                    <a:pt x="42397" y="4504"/>
                    <a:pt x="42931" y="3637"/>
                    <a:pt x="43264" y="2736"/>
                  </a:cubicBezTo>
                  <a:cubicBezTo>
                    <a:pt x="43464" y="2135"/>
                    <a:pt x="43564" y="1502"/>
                    <a:pt x="43598" y="868"/>
                  </a:cubicBezTo>
                  <a:cubicBezTo>
                    <a:pt x="43665" y="468"/>
                    <a:pt x="43531" y="1"/>
                    <a:pt x="4309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2163325" y="4169975"/>
              <a:ext cx="1329375" cy="608550"/>
            </a:xfrm>
            <a:custGeom>
              <a:rect b="b" l="l" r="r" t="t"/>
              <a:pathLst>
                <a:path extrusionOk="0" h="24342" w="53175">
                  <a:moveTo>
                    <a:pt x="3472" y="1606"/>
                  </a:moveTo>
                  <a:lnTo>
                    <a:pt x="3472" y="1606"/>
                  </a:lnTo>
                  <a:cubicBezTo>
                    <a:pt x="4639" y="1807"/>
                    <a:pt x="4673" y="2841"/>
                    <a:pt x="5173" y="3675"/>
                  </a:cubicBezTo>
                  <a:cubicBezTo>
                    <a:pt x="3772" y="3241"/>
                    <a:pt x="3305" y="2640"/>
                    <a:pt x="3472" y="1606"/>
                  </a:cubicBezTo>
                  <a:close/>
                  <a:moveTo>
                    <a:pt x="7942" y="706"/>
                  </a:moveTo>
                  <a:lnTo>
                    <a:pt x="7942" y="706"/>
                  </a:lnTo>
                  <a:cubicBezTo>
                    <a:pt x="8442" y="939"/>
                    <a:pt x="9510" y="2640"/>
                    <a:pt x="9943" y="3808"/>
                  </a:cubicBezTo>
                  <a:cubicBezTo>
                    <a:pt x="8476" y="3007"/>
                    <a:pt x="7808" y="1973"/>
                    <a:pt x="7942" y="706"/>
                  </a:cubicBezTo>
                  <a:close/>
                  <a:moveTo>
                    <a:pt x="13713" y="1640"/>
                  </a:moveTo>
                  <a:lnTo>
                    <a:pt x="13713" y="1640"/>
                  </a:lnTo>
                  <a:cubicBezTo>
                    <a:pt x="14647" y="1973"/>
                    <a:pt x="14913" y="2540"/>
                    <a:pt x="15347" y="4942"/>
                  </a:cubicBezTo>
                  <a:cubicBezTo>
                    <a:pt x="14380" y="3941"/>
                    <a:pt x="13546" y="3074"/>
                    <a:pt x="13713" y="1640"/>
                  </a:cubicBezTo>
                  <a:close/>
                  <a:moveTo>
                    <a:pt x="18850" y="2741"/>
                  </a:moveTo>
                  <a:cubicBezTo>
                    <a:pt x="19050" y="2741"/>
                    <a:pt x="19217" y="2841"/>
                    <a:pt x="19317" y="3007"/>
                  </a:cubicBezTo>
                  <a:cubicBezTo>
                    <a:pt x="19483" y="3408"/>
                    <a:pt x="19583" y="3841"/>
                    <a:pt x="19617" y="4275"/>
                  </a:cubicBezTo>
                  <a:cubicBezTo>
                    <a:pt x="19684" y="4942"/>
                    <a:pt x="19650" y="5609"/>
                    <a:pt x="19650" y="6477"/>
                  </a:cubicBezTo>
                  <a:lnTo>
                    <a:pt x="19650" y="6510"/>
                  </a:lnTo>
                  <a:cubicBezTo>
                    <a:pt x="18950" y="5776"/>
                    <a:pt x="18516" y="4875"/>
                    <a:pt x="18349" y="3908"/>
                  </a:cubicBezTo>
                  <a:cubicBezTo>
                    <a:pt x="18316" y="3641"/>
                    <a:pt x="18349" y="3374"/>
                    <a:pt x="18416" y="3107"/>
                  </a:cubicBezTo>
                  <a:cubicBezTo>
                    <a:pt x="18483" y="2941"/>
                    <a:pt x="18649" y="2774"/>
                    <a:pt x="18850" y="2741"/>
                  </a:cubicBezTo>
                  <a:close/>
                  <a:moveTo>
                    <a:pt x="3605" y="5142"/>
                  </a:moveTo>
                  <a:lnTo>
                    <a:pt x="3605" y="5142"/>
                  </a:lnTo>
                  <a:cubicBezTo>
                    <a:pt x="2763" y="6421"/>
                    <a:pt x="1971" y="7016"/>
                    <a:pt x="1207" y="7016"/>
                  </a:cubicBezTo>
                  <a:cubicBezTo>
                    <a:pt x="1094" y="7016"/>
                    <a:pt x="982" y="7003"/>
                    <a:pt x="870" y="6977"/>
                  </a:cubicBezTo>
                  <a:cubicBezTo>
                    <a:pt x="1437" y="5876"/>
                    <a:pt x="2471" y="5643"/>
                    <a:pt x="3605" y="5142"/>
                  </a:cubicBezTo>
                  <a:close/>
                  <a:moveTo>
                    <a:pt x="10043" y="5242"/>
                  </a:moveTo>
                  <a:lnTo>
                    <a:pt x="10043" y="5242"/>
                  </a:lnTo>
                  <a:cubicBezTo>
                    <a:pt x="8776" y="5909"/>
                    <a:pt x="8109" y="7077"/>
                    <a:pt x="6741" y="7344"/>
                  </a:cubicBezTo>
                  <a:cubicBezTo>
                    <a:pt x="6974" y="6176"/>
                    <a:pt x="8075" y="5442"/>
                    <a:pt x="10043" y="5242"/>
                  </a:cubicBezTo>
                  <a:close/>
                  <a:moveTo>
                    <a:pt x="15347" y="6143"/>
                  </a:moveTo>
                  <a:lnTo>
                    <a:pt x="11911" y="8812"/>
                  </a:lnTo>
                  <a:cubicBezTo>
                    <a:pt x="12278" y="7477"/>
                    <a:pt x="13846" y="6276"/>
                    <a:pt x="15347" y="6143"/>
                  </a:cubicBezTo>
                  <a:close/>
                  <a:moveTo>
                    <a:pt x="24187" y="4842"/>
                  </a:moveTo>
                  <a:cubicBezTo>
                    <a:pt x="24387" y="4909"/>
                    <a:pt x="24554" y="5109"/>
                    <a:pt x="24620" y="5309"/>
                  </a:cubicBezTo>
                  <a:cubicBezTo>
                    <a:pt x="24654" y="5809"/>
                    <a:pt x="24620" y="6343"/>
                    <a:pt x="24554" y="6843"/>
                  </a:cubicBezTo>
                  <a:cubicBezTo>
                    <a:pt x="24455" y="7468"/>
                    <a:pt x="24324" y="8061"/>
                    <a:pt x="24160" y="8813"/>
                  </a:cubicBezTo>
                  <a:lnTo>
                    <a:pt x="24160" y="8813"/>
                  </a:lnTo>
                  <a:cubicBezTo>
                    <a:pt x="23478" y="7984"/>
                    <a:pt x="23154" y="6930"/>
                    <a:pt x="23253" y="5876"/>
                  </a:cubicBezTo>
                  <a:cubicBezTo>
                    <a:pt x="23253" y="5609"/>
                    <a:pt x="23319" y="5342"/>
                    <a:pt x="23486" y="5109"/>
                  </a:cubicBezTo>
                  <a:cubicBezTo>
                    <a:pt x="23686" y="4942"/>
                    <a:pt x="23920" y="4842"/>
                    <a:pt x="24187" y="4842"/>
                  </a:cubicBezTo>
                  <a:close/>
                  <a:moveTo>
                    <a:pt x="19112" y="7655"/>
                  </a:moveTo>
                  <a:cubicBezTo>
                    <a:pt x="19312" y="7655"/>
                    <a:pt x="19524" y="7692"/>
                    <a:pt x="19750" y="7777"/>
                  </a:cubicBezTo>
                  <a:lnTo>
                    <a:pt x="16081" y="10646"/>
                  </a:lnTo>
                  <a:lnTo>
                    <a:pt x="16081" y="10680"/>
                  </a:lnTo>
                  <a:cubicBezTo>
                    <a:pt x="16014" y="9412"/>
                    <a:pt x="16781" y="8878"/>
                    <a:pt x="17482" y="8378"/>
                  </a:cubicBezTo>
                  <a:cubicBezTo>
                    <a:pt x="17942" y="8046"/>
                    <a:pt x="18460" y="7655"/>
                    <a:pt x="19112" y="7655"/>
                  </a:cubicBezTo>
                  <a:close/>
                  <a:moveTo>
                    <a:pt x="28859" y="6855"/>
                  </a:moveTo>
                  <a:cubicBezTo>
                    <a:pt x="28923" y="7284"/>
                    <a:pt x="28923" y="7681"/>
                    <a:pt x="28890" y="8111"/>
                  </a:cubicBezTo>
                  <a:cubicBezTo>
                    <a:pt x="28757" y="8711"/>
                    <a:pt x="28523" y="9345"/>
                    <a:pt x="28390" y="9879"/>
                  </a:cubicBezTo>
                  <a:cubicBezTo>
                    <a:pt x="28290" y="10446"/>
                    <a:pt x="28223" y="11013"/>
                    <a:pt x="28123" y="11547"/>
                  </a:cubicBezTo>
                  <a:cubicBezTo>
                    <a:pt x="26963" y="10089"/>
                    <a:pt x="27252" y="7478"/>
                    <a:pt x="28859" y="6855"/>
                  </a:cubicBezTo>
                  <a:close/>
                  <a:moveTo>
                    <a:pt x="23451" y="10215"/>
                  </a:moveTo>
                  <a:cubicBezTo>
                    <a:pt x="23741" y="10215"/>
                    <a:pt x="24023" y="10256"/>
                    <a:pt x="24287" y="10346"/>
                  </a:cubicBezTo>
                  <a:cubicBezTo>
                    <a:pt x="22285" y="10680"/>
                    <a:pt x="21318" y="12281"/>
                    <a:pt x="19750" y="12981"/>
                  </a:cubicBezTo>
                  <a:cubicBezTo>
                    <a:pt x="19892" y="11562"/>
                    <a:pt x="21797" y="10215"/>
                    <a:pt x="23451" y="10215"/>
                  </a:cubicBezTo>
                  <a:close/>
                  <a:moveTo>
                    <a:pt x="32626" y="8645"/>
                  </a:moveTo>
                  <a:lnTo>
                    <a:pt x="31625" y="13815"/>
                  </a:lnTo>
                  <a:cubicBezTo>
                    <a:pt x="30591" y="12414"/>
                    <a:pt x="30992" y="9545"/>
                    <a:pt x="32626" y="8645"/>
                  </a:cubicBezTo>
                  <a:close/>
                  <a:moveTo>
                    <a:pt x="36129" y="10780"/>
                  </a:moveTo>
                  <a:lnTo>
                    <a:pt x="36129" y="10780"/>
                  </a:lnTo>
                  <a:cubicBezTo>
                    <a:pt x="36496" y="12581"/>
                    <a:pt x="35595" y="14215"/>
                    <a:pt x="35795" y="16050"/>
                  </a:cubicBezTo>
                  <a:cubicBezTo>
                    <a:pt x="34561" y="14316"/>
                    <a:pt x="34694" y="11880"/>
                    <a:pt x="36129" y="10780"/>
                  </a:cubicBezTo>
                  <a:close/>
                  <a:moveTo>
                    <a:pt x="27638" y="13076"/>
                  </a:moveTo>
                  <a:cubicBezTo>
                    <a:pt x="27710" y="13076"/>
                    <a:pt x="27783" y="13078"/>
                    <a:pt x="27856" y="13081"/>
                  </a:cubicBezTo>
                  <a:cubicBezTo>
                    <a:pt x="26055" y="13815"/>
                    <a:pt x="25121" y="15450"/>
                    <a:pt x="23353" y="16184"/>
                  </a:cubicBezTo>
                  <a:cubicBezTo>
                    <a:pt x="23803" y="14381"/>
                    <a:pt x="25651" y="13076"/>
                    <a:pt x="27638" y="13076"/>
                  </a:cubicBezTo>
                  <a:close/>
                  <a:moveTo>
                    <a:pt x="39364" y="12247"/>
                  </a:moveTo>
                  <a:cubicBezTo>
                    <a:pt x="39731" y="12381"/>
                    <a:pt x="39765" y="12748"/>
                    <a:pt x="39798" y="13081"/>
                  </a:cubicBezTo>
                  <a:cubicBezTo>
                    <a:pt x="39831" y="13715"/>
                    <a:pt x="39831" y="14382"/>
                    <a:pt x="39831" y="15016"/>
                  </a:cubicBezTo>
                  <a:cubicBezTo>
                    <a:pt x="39831" y="16050"/>
                    <a:pt x="39765" y="17118"/>
                    <a:pt x="39731" y="18118"/>
                  </a:cubicBezTo>
                  <a:cubicBezTo>
                    <a:pt x="38097" y="16817"/>
                    <a:pt x="37830" y="13482"/>
                    <a:pt x="39364" y="12247"/>
                  </a:cubicBezTo>
                  <a:close/>
                  <a:moveTo>
                    <a:pt x="31225" y="15483"/>
                  </a:moveTo>
                  <a:lnTo>
                    <a:pt x="31225" y="15483"/>
                  </a:lnTo>
                  <a:cubicBezTo>
                    <a:pt x="29457" y="17618"/>
                    <a:pt x="28590" y="18385"/>
                    <a:pt x="27689" y="18585"/>
                  </a:cubicBezTo>
                  <a:cubicBezTo>
                    <a:pt x="27322" y="18018"/>
                    <a:pt x="27489" y="17585"/>
                    <a:pt x="27923" y="17151"/>
                  </a:cubicBezTo>
                  <a:cubicBezTo>
                    <a:pt x="28790" y="16250"/>
                    <a:pt x="29958" y="15650"/>
                    <a:pt x="31225" y="15483"/>
                  </a:cubicBezTo>
                  <a:close/>
                  <a:moveTo>
                    <a:pt x="43300" y="14449"/>
                  </a:moveTo>
                  <a:cubicBezTo>
                    <a:pt x="43867" y="15950"/>
                    <a:pt x="43534" y="17484"/>
                    <a:pt x="43734" y="18986"/>
                  </a:cubicBezTo>
                  <a:lnTo>
                    <a:pt x="43734" y="19019"/>
                  </a:lnTo>
                  <a:cubicBezTo>
                    <a:pt x="42333" y="17785"/>
                    <a:pt x="42033" y="15450"/>
                    <a:pt x="43300" y="14449"/>
                  </a:cubicBezTo>
                  <a:close/>
                  <a:moveTo>
                    <a:pt x="35595" y="17951"/>
                  </a:moveTo>
                  <a:lnTo>
                    <a:pt x="35595" y="17985"/>
                  </a:lnTo>
                  <a:cubicBezTo>
                    <a:pt x="34394" y="19052"/>
                    <a:pt x="33360" y="19986"/>
                    <a:pt x="32293" y="20887"/>
                  </a:cubicBezTo>
                  <a:cubicBezTo>
                    <a:pt x="32279" y="20894"/>
                    <a:pt x="32261" y="20896"/>
                    <a:pt x="32237" y="20896"/>
                  </a:cubicBezTo>
                  <a:cubicBezTo>
                    <a:pt x="32142" y="20896"/>
                    <a:pt x="31966" y="20854"/>
                    <a:pt x="31725" y="20854"/>
                  </a:cubicBezTo>
                  <a:cubicBezTo>
                    <a:pt x="31826" y="20553"/>
                    <a:pt x="31926" y="20286"/>
                    <a:pt x="32059" y="20020"/>
                  </a:cubicBezTo>
                  <a:cubicBezTo>
                    <a:pt x="32593" y="19252"/>
                    <a:pt x="33327" y="18685"/>
                    <a:pt x="34227" y="18385"/>
                  </a:cubicBezTo>
                  <a:cubicBezTo>
                    <a:pt x="34594" y="18252"/>
                    <a:pt x="34994" y="18152"/>
                    <a:pt x="35595" y="17951"/>
                  </a:cubicBezTo>
                  <a:close/>
                  <a:moveTo>
                    <a:pt x="39631" y="19419"/>
                  </a:moveTo>
                  <a:lnTo>
                    <a:pt x="39631" y="19453"/>
                  </a:lnTo>
                  <a:cubicBezTo>
                    <a:pt x="38897" y="20286"/>
                    <a:pt x="38130" y="21154"/>
                    <a:pt x="37363" y="21954"/>
                  </a:cubicBezTo>
                  <a:cubicBezTo>
                    <a:pt x="37125" y="22218"/>
                    <a:pt x="36908" y="22524"/>
                    <a:pt x="36547" y="22524"/>
                  </a:cubicBezTo>
                  <a:cubicBezTo>
                    <a:pt x="36452" y="22524"/>
                    <a:pt x="36347" y="22503"/>
                    <a:pt x="36229" y="22455"/>
                  </a:cubicBezTo>
                  <a:cubicBezTo>
                    <a:pt x="36229" y="21087"/>
                    <a:pt x="37396" y="20053"/>
                    <a:pt x="39631" y="19419"/>
                  </a:cubicBezTo>
                  <a:close/>
                  <a:moveTo>
                    <a:pt x="43567" y="20353"/>
                  </a:moveTo>
                  <a:lnTo>
                    <a:pt x="43567" y="20353"/>
                  </a:lnTo>
                  <a:cubicBezTo>
                    <a:pt x="43200" y="21087"/>
                    <a:pt x="41099" y="23389"/>
                    <a:pt x="40432" y="23722"/>
                  </a:cubicBezTo>
                  <a:cubicBezTo>
                    <a:pt x="40398" y="22088"/>
                    <a:pt x="41566" y="20887"/>
                    <a:pt x="43567" y="20353"/>
                  </a:cubicBezTo>
                  <a:close/>
                  <a:moveTo>
                    <a:pt x="7876" y="0"/>
                  </a:moveTo>
                  <a:cubicBezTo>
                    <a:pt x="7843" y="0"/>
                    <a:pt x="7809" y="2"/>
                    <a:pt x="7775" y="5"/>
                  </a:cubicBezTo>
                  <a:cubicBezTo>
                    <a:pt x="7341" y="72"/>
                    <a:pt x="7241" y="506"/>
                    <a:pt x="7275" y="906"/>
                  </a:cubicBezTo>
                  <a:cubicBezTo>
                    <a:pt x="7375" y="1740"/>
                    <a:pt x="7675" y="2507"/>
                    <a:pt x="8242" y="3141"/>
                  </a:cubicBezTo>
                  <a:cubicBezTo>
                    <a:pt x="8442" y="3374"/>
                    <a:pt x="8609" y="3608"/>
                    <a:pt x="8909" y="3975"/>
                  </a:cubicBezTo>
                  <a:lnTo>
                    <a:pt x="5974" y="3908"/>
                  </a:lnTo>
                  <a:cubicBezTo>
                    <a:pt x="5707" y="3308"/>
                    <a:pt x="5407" y="2707"/>
                    <a:pt x="5073" y="2107"/>
                  </a:cubicBezTo>
                  <a:cubicBezTo>
                    <a:pt x="4840" y="1673"/>
                    <a:pt x="4473" y="1306"/>
                    <a:pt x="4039" y="1039"/>
                  </a:cubicBezTo>
                  <a:cubicBezTo>
                    <a:pt x="3886" y="955"/>
                    <a:pt x="3734" y="916"/>
                    <a:pt x="3592" y="916"/>
                  </a:cubicBezTo>
                  <a:cubicBezTo>
                    <a:pt x="3114" y="916"/>
                    <a:pt x="2738" y="1349"/>
                    <a:pt x="2738" y="1940"/>
                  </a:cubicBezTo>
                  <a:cubicBezTo>
                    <a:pt x="2738" y="2540"/>
                    <a:pt x="3005" y="3074"/>
                    <a:pt x="3472" y="3441"/>
                  </a:cubicBezTo>
                  <a:cubicBezTo>
                    <a:pt x="3705" y="3675"/>
                    <a:pt x="3939" y="3875"/>
                    <a:pt x="4239" y="4108"/>
                  </a:cubicBezTo>
                  <a:cubicBezTo>
                    <a:pt x="3439" y="4375"/>
                    <a:pt x="2638" y="4709"/>
                    <a:pt x="1904" y="5076"/>
                  </a:cubicBezTo>
                  <a:cubicBezTo>
                    <a:pt x="1337" y="5376"/>
                    <a:pt x="837" y="5809"/>
                    <a:pt x="470" y="6343"/>
                  </a:cubicBezTo>
                  <a:cubicBezTo>
                    <a:pt x="0" y="7032"/>
                    <a:pt x="382" y="7720"/>
                    <a:pt x="1175" y="7720"/>
                  </a:cubicBezTo>
                  <a:cubicBezTo>
                    <a:pt x="1227" y="7720"/>
                    <a:pt x="1281" y="7717"/>
                    <a:pt x="1337" y="7711"/>
                  </a:cubicBezTo>
                  <a:cubicBezTo>
                    <a:pt x="1837" y="7644"/>
                    <a:pt x="2304" y="7411"/>
                    <a:pt x="2705" y="7110"/>
                  </a:cubicBezTo>
                  <a:cubicBezTo>
                    <a:pt x="3472" y="6510"/>
                    <a:pt x="4172" y="5876"/>
                    <a:pt x="4906" y="5276"/>
                  </a:cubicBezTo>
                  <a:cubicBezTo>
                    <a:pt x="5358" y="4906"/>
                    <a:pt x="6152" y="4713"/>
                    <a:pt x="6920" y="4713"/>
                  </a:cubicBezTo>
                  <a:cubicBezTo>
                    <a:pt x="7400" y="4713"/>
                    <a:pt x="7870" y="4788"/>
                    <a:pt x="8242" y="4942"/>
                  </a:cubicBezTo>
                  <a:cubicBezTo>
                    <a:pt x="7908" y="5076"/>
                    <a:pt x="7608" y="5209"/>
                    <a:pt x="7308" y="5409"/>
                  </a:cubicBezTo>
                  <a:cubicBezTo>
                    <a:pt x="6874" y="5743"/>
                    <a:pt x="6507" y="6143"/>
                    <a:pt x="6174" y="6543"/>
                  </a:cubicBezTo>
                  <a:cubicBezTo>
                    <a:pt x="5874" y="6843"/>
                    <a:pt x="5874" y="7310"/>
                    <a:pt x="6174" y="7577"/>
                  </a:cubicBezTo>
                  <a:cubicBezTo>
                    <a:pt x="6407" y="7782"/>
                    <a:pt x="6717" y="7884"/>
                    <a:pt x="7037" y="7884"/>
                  </a:cubicBezTo>
                  <a:cubicBezTo>
                    <a:pt x="7083" y="7884"/>
                    <a:pt x="7129" y="7882"/>
                    <a:pt x="7175" y="7878"/>
                  </a:cubicBezTo>
                  <a:cubicBezTo>
                    <a:pt x="7575" y="7777"/>
                    <a:pt x="7942" y="7577"/>
                    <a:pt x="8242" y="7310"/>
                  </a:cubicBezTo>
                  <a:cubicBezTo>
                    <a:pt x="9009" y="6743"/>
                    <a:pt x="9710" y="6143"/>
                    <a:pt x="10477" y="5543"/>
                  </a:cubicBezTo>
                  <a:cubicBezTo>
                    <a:pt x="10744" y="5342"/>
                    <a:pt x="11077" y="5076"/>
                    <a:pt x="11344" y="5076"/>
                  </a:cubicBezTo>
                  <a:cubicBezTo>
                    <a:pt x="12312" y="5109"/>
                    <a:pt x="13246" y="5342"/>
                    <a:pt x="14113" y="5709"/>
                  </a:cubicBezTo>
                  <a:cubicBezTo>
                    <a:pt x="13746" y="5943"/>
                    <a:pt x="13479" y="6076"/>
                    <a:pt x="13246" y="6243"/>
                  </a:cubicBezTo>
                  <a:cubicBezTo>
                    <a:pt x="12478" y="6677"/>
                    <a:pt x="11811" y="7344"/>
                    <a:pt x="11378" y="8111"/>
                  </a:cubicBezTo>
                  <a:cubicBezTo>
                    <a:pt x="11144" y="8411"/>
                    <a:pt x="11177" y="8845"/>
                    <a:pt x="11478" y="9145"/>
                  </a:cubicBezTo>
                  <a:cubicBezTo>
                    <a:pt x="11628" y="9295"/>
                    <a:pt x="11828" y="9370"/>
                    <a:pt x="12028" y="9370"/>
                  </a:cubicBezTo>
                  <a:cubicBezTo>
                    <a:pt x="12228" y="9370"/>
                    <a:pt x="12428" y="9295"/>
                    <a:pt x="12578" y="9145"/>
                  </a:cubicBezTo>
                  <a:cubicBezTo>
                    <a:pt x="12812" y="8945"/>
                    <a:pt x="13045" y="8711"/>
                    <a:pt x="13246" y="8511"/>
                  </a:cubicBezTo>
                  <a:cubicBezTo>
                    <a:pt x="14013" y="7711"/>
                    <a:pt x="14913" y="7044"/>
                    <a:pt x="15914" y="6610"/>
                  </a:cubicBezTo>
                  <a:cubicBezTo>
                    <a:pt x="16108" y="6545"/>
                    <a:pt x="16316" y="6509"/>
                    <a:pt x="16520" y="6509"/>
                  </a:cubicBezTo>
                  <a:cubicBezTo>
                    <a:pt x="16631" y="6509"/>
                    <a:pt x="16742" y="6520"/>
                    <a:pt x="16848" y="6543"/>
                  </a:cubicBezTo>
                  <a:cubicBezTo>
                    <a:pt x="17382" y="6710"/>
                    <a:pt x="17916" y="6944"/>
                    <a:pt x="18449" y="7177"/>
                  </a:cubicBezTo>
                  <a:cubicBezTo>
                    <a:pt x="17849" y="7544"/>
                    <a:pt x="17382" y="7811"/>
                    <a:pt x="16948" y="8144"/>
                  </a:cubicBezTo>
                  <a:cubicBezTo>
                    <a:pt x="16281" y="8578"/>
                    <a:pt x="15781" y="9212"/>
                    <a:pt x="15581" y="9979"/>
                  </a:cubicBezTo>
                  <a:cubicBezTo>
                    <a:pt x="15481" y="10313"/>
                    <a:pt x="15380" y="10746"/>
                    <a:pt x="15747" y="10880"/>
                  </a:cubicBezTo>
                  <a:cubicBezTo>
                    <a:pt x="15873" y="10935"/>
                    <a:pt x="16010" y="10962"/>
                    <a:pt x="16146" y="10962"/>
                  </a:cubicBezTo>
                  <a:cubicBezTo>
                    <a:pt x="16336" y="10962"/>
                    <a:pt x="16526" y="10910"/>
                    <a:pt x="16681" y="10813"/>
                  </a:cubicBezTo>
                  <a:cubicBezTo>
                    <a:pt x="17315" y="10413"/>
                    <a:pt x="17849" y="9846"/>
                    <a:pt x="18449" y="9412"/>
                  </a:cubicBezTo>
                  <a:cubicBezTo>
                    <a:pt x="19016" y="9045"/>
                    <a:pt x="19583" y="8711"/>
                    <a:pt x="20184" y="8411"/>
                  </a:cubicBezTo>
                  <a:cubicBezTo>
                    <a:pt x="20317" y="8361"/>
                    <a:pt x="20451" y="8336"/>
                    <a:pt x="20580" y="8336"/>
                  </a:cubicBezTo>
                  <a:cubicBezTo>
                    <a:pt x="20709" y="8336"/>
                    <a:pt x="20834" y="8361"/>
                    <a:pt x="20951" y="8411"/>
                  </a:cubicBezTo>
                  <a:cubicBezTo>
                    <a:pt x="21585" y="8711"/>
                    <a:pt x="22185" y="9112"/>
                    <a:pt x="22986" y="9545"/>
                  </a:cubicBezTo>
                  <a:cubicBezTo>
                    <a:pt x="22019" y="10012"/>
                    <a:pt x="21251" y="10313"/>
                    <a:pt x="20551" y="10680"/>
                  </a:cubicBezTo>
                  <a:cubicBezTo>
                    <a:pt x="19884" y="11046"/>
                    <a:pt x="19383" y="11647"/>
                    <a:pt x="19183" y="12381"/>
                  </a:cubicBezTo>
                  <a:cubicBezTo>
                    <a:pt x="19116" y="12648"/>
                    <a:pt x="19116" y="13115"/>
                    <a:pt x="19283" y="13215"/>
                  </a:cubicBezTo>
                  <a:cubicBezTo>
                    <a:pt x="19452" y="13309"/>
                    <a:pt x="19632" y="13350"/>
                    <a:pt x="19811" y="13350"/>
                  </a:cubicBezTo>
                  <a:cubicBezTo>
                    <a:pt x="19949" y="13350"/>
                    <a:pt x="20086" y="13325"/>
                    <a:pt x="20217" y="13281"/>
                  </a:cubicBezTo>
                  <a:cubicBezTo>
                    <a:pt x="20684" y="13015"/>
                    <a:pt x="21118" y="12681"/>
                    <a:pt x="21552" y="12347"/>
                  </a:cubicBezTo>
                  <a:cubicBezTo>
                    <a:pt x="22252" y="11647"/>
                    <a:pt x="23153" y="11147"/>
                    <a:pt x="24087" y="10880"/>
                  </a:cubicBezTo>
                  <a:cubicBezTo>
                    <a:pt x="24237" y="10830"/>
                    <a:pt x="24387" y="10805"/>
                    <a:pt x="24533" y="10805"/>
                  </a:cubicBezTo>
                  <a:cubicBezTo>
                    <a:pt x="24679" y="10805"/>
                    <a:pt x="24821" y="10830"/>
                    <a:pt x="24954" y="10880"/>
                  </a:cubicBezTo>
                  <a:cubicBezTo>
                    <a:pt x="25688" y="11280"/>
                    <a:pt x="26322" y="11780"/>
                    <a:pt x="27156" y="12381"/>
                  </a:cubicBezTo>
                  <a:cubicBezTo>
                    <a:pt x="26922" y="12447"/>
                    <a:pt x="26655" y="12548"/>
                    <a:pt x="26388" y="12614"/>
                  </a:cubicBezTo>
                  <a:cubicBezTo>
                    <a:pt x="25454" y="12814"/>
                    <a:pt x="24587" y="13281"/>
                    <a:pt x="23920" y="13982"/>
                  </a:cubicBezTo>
                  <a:cubicBezTo>
                    <a:pt x="23453" y="14482"/>
                    <a:pt x="23086" y="15049"/>
                    <a:pt x="22819" y="15683"/>
                  </a:cubicBezTo>
                  <a:cubicBezTo>
                    <a:pt x="22614" y="16180"/>
                    <a:pt x="22948" y="16575"/>
                    <a:pt x="23438" y="16575"/>
                  </a:cubicBezTo>
                  <a:cubicBezTo>
                    <a:pt x="23507" y="16575"/>
                    <a:pt x="23579" y="16567"/>
                    <a:pt x="23653" y="16550"/>
                  </a:cubicBezTo>
                  <a:cubicBezTo>
                    <a:pt x="23887" y="16484"/>
                    <a:pt x="24120" y="16384"/>
                    <a:pt x="24320" y="16250"/>
                  </a:cubicBezTo>
                  <a:cubicBezTo>
                    <a:pt x="24887" y="15817"/>
                    <a:pt x="25388" y="15316"/>
                    <a:pt x="25988" y="14916"/>
                  </a:cubicBezTo>
                  <a:cubicBezTo>
                    <a:pt x="26622" y="14416"/>
                    <a:pt x="27289" y="13982"/>
                    <a:pt x="27989" y="13548"/>
                  </a:cubicBezTo>
                  <a:cubicBezTo>
                    <a:pt x="28131" y="13467"/>
                    <a:pt x="28284" y="13423"/>
                    <a:pt x="28443" y="13423"/>
                  </a:cubicBezTo>
                  <a:cubicBezTo>
                    <a:pt x="28546" y="13423"/>
                    <a:pt x="28651" y="13442"/>
                    <a:pt x="28757" y="13482"/>
                  </a:cubicBezTo>
                  <a:cubicBezTo>
                    <a:pt x="29424" y="13849"/>
                    <a:pt x="30024" y="14316"/>
                    <a:pt x="30791" y="14849"/>
                  </a:cubicBezTo>
                  <a:cubicBezTo>
                    <a:pt x="29424" y="15216"/>
                    <a:pt x="28356" y="15750"/>
                    <a:pt x="27556" y="16684"/>
                  </a:cubicBezTo>
                  <a:cubicBezTo>
                    <a:pt x="27289" y="16951"/>
                    <a:pt x="27122" y="17284"/>
                    <a:pt x="26989" y="17618"/>
                  </a:cubicBezTo>
                  <a:cubicBezTo>
                    <a:pt x="26822" y="18085"/>
                    <a:pt x="26989" y="18619"/>
                    <a:pt x="27422" y="18919"/>
                  </a:cubicBezTo>
                  <a:cubicBezTo>
                    <a:pt x="27586" y="19028"/>
                    <a:pt x="27777" y="19081"/>
                    <a:pt x="27969" y="19081"/>
                  </a:cubicBezTo>
                  <a:cubicBezTo>
                    <a:pt x="28247" y="19081"/>
                    <a:pt x="28526" y="18969"/>
                    <a:pt x="28723" y="18752"/>
                  </a:cubicBezTo>
                  <a:cubicBezTo>
                    <a:pt x="29124" y="18418"/>
                    <a:pt x="29424" y="18018"/>
                    <a:pt x="29824" y="17685"/>
                  </a:cubicBezTo>
                  <a:cubicBezTo>
                    <a:pt x="30491" y="17084"/>
                    <a:pt x="31158" y="16517"/>
                    <a:pt x="31859" y="16017"/>
                  </a:cubicBezTo>
                  <a:cubicBezTo>
                    <a:pt x="32000" y="15936"/>
                    <a:pt x="32154" y="15892"/>
                    <a:pt x="32305" y="15892"/>
                  </a:cubicBezTo>
                  <a:cubicBezTo>
                    <a:pt x="32403" y="15892"/>
                    <a:pt x="32501" y="15911"/>
                    <a:pt x="32593" y="15950"/>
                  </a:cubicBezTo>
                  <a:cubicBezTo>
                    <a:pt x="33460" y="16384"/>
                    <a:pt x="34261" y="16851"/>
                    <a:pt x="35228" y="17418"/>
                  </a:cubicBezTo>
                  <a:cubicBezTo>
                    <a:pt x="34694" y="17585"/>
                    <a:pt x="34327" y="17651"/>
                    <a:pt x="33994" y="17818"/>
                  </a:cubicBezTo>
                  <a:cubicBezTo>
                    <a:pt x="32893" y="18185"/>
                    <a:pt x="31959" y="18986"/>
                    <a:pt x="31392" y="19986"/>
                  </a:cubicBezTo>
                  <a:cubicBezTo>
                    <a:pt x="30937" y="20694"/>
                    <a:pt x="31517" y="21441"/>
                    <a:pt x="32173" y="21441"/>
                  </a:cubicBezTo>
                  <a:cubicBezTo>
                    <a:pt x="32382" y="21441"/>
                    <a:pt x="32599" y="21365"/>
                    <a:pt x="32793" y="21187"/>
                  </a:cubicBezTo>
                  <a:cubicBezTo>
                    <a:pt x="33126" y="20954"/>
                    <a:pt x="33360" y="20620"/>
                    <a:pt x="33694" y="20353"/>
                  </a:cubicBezTo>
                  <a:cubicBezTo>
                    <a:pt x="34294" y="19786"/>
                    <a:pt x="34961" y="19252"/>
                    <a:pt x="35662" y="18752"/>
                  </a:cubicBezTo>
                  <a:cubicBezTo>
                    <a:pt x="36156" y="18455"/>
                    <a:pt x="36567" y="18308"/>
                    <a:pt x="36962" y="18308"/>
                  </a:cubicBezTo>
                  <a:cubicBezTo>
                    <a:pt x="37500" y="18308"/>
                    <a:pt x="38010" y="18581"/>
                    <a:pt x="38664" y="19119"/>
                  </a:cubicBezTo>
                  <a:cubicBezTo>
                    <a:pt x="38297" y="19319"/>
                    <a:pt x="37930" y="19486"/>
                    <a:pt x="37596" y="19686"/>
                  </a:cubicBezTo>
                  <a:cubicBezTo>
                    <a:pt x="36829" y="20153"/>
                    <a:pt x="36195" y="20787"/>
                    <a:pt x="35762" y="21587"/>
                  </a:cubicBezTo>
                  <a:cubicBezTo>
                    <a:pt x="35562" y="21988"/>
                    <a:pt x="35428" y="22421"/>
                    <a:pt x="35828" y="22822"/>
                  </a:cubicBezTo>
                  <a:cubicBezTo>
                    <a:pt x="36012" y="22988"/>
                    <a:pt x="36245" y="23072"/>
                    <a:pt x="36479" y="23072"/>
                  </a:cubicBezTo>
                  <a:cubicBezTo>
                    <a:pt x="36712" y="23072"/>
                    <a:pt x="36946" y="22988"/>
                    <a:pt x="37129" y="22822"/>
                  </a:cubicBezTo>
                  <a:cubicBezTo>
                    <a:pt x="37596" y="22455"/>
                    <a:pt x="37930" y="22021"/>
                    <a:pt x="38364" y="21587"/>
                  </a:cubicBezTo>
                  <a:cubicBezTo>
                    <a:pt x="38897" y="21087"/>
                    <a:pt x="39464" y="20587"/>
                    <a:pt x="39998" y="20086"/>
                  </a:cubicBezTo>
                  <a:cubicBezTo>
                    <a:pt x="40323" y="19776"/>
                    <a:pt x="40649" y="19668"/>
                    <a:pt x="40971" y="19668"/>
                  </a:cubicBezTo>
                  <a:cubicBezTo>
                    <a:pt x="41376" y="19668"/>
                    <a:pt x="41776" y="19838"/>
                    <a:pt x="42166" y="19986"/>
                  </a:cubicBezTo>
                  <a:cubicBezTo>
                    <a:pt x="41532" y="20587"/>
                    <a:pt x="40899" y="21220"/>
                    <a:pt x="40365" y="21888"/>
                  </a:cubicBezTo>
                  <a:cubicBezTo>
                    <a:pt x="40031" y="22355"/>
                    <a:pt x="39831" y="22922"/>
                    <a:pt x="39798" y="23489"/>
                  </a:cubicBezTo>
                  <a:cubicBezTo>
                    <a:pt x="39751" y="24007"/>
                    <a:pt x="40053" y="24342"/>
                    <a:pt x="40445" y="24342"/>
                  </a:cubicBezTo>
                  <a:cubicBezTo>
                    <a:pt x="40609" y="24342"/>
                    <a:pt x="40789" y="24283"/>
                    <a:pt x="40965" y="24156"/>
                  </a:cubicBezTo>
                  <a:cubicBezTo>
                    <a:pt x="41366" y="23856"/>
                    <a:pt x="41766" y="23522"/>
                    <a:pt x="42100" y="23122"/>
                  </a:cubicBezTo>
                  <a:cubicBezTo>
                    <a:pt x="42767" y="22388"/>
                    <a:pt x="43434" y="21654"/>
                    <a:pt x="44068" y="20920"/>
                  </a:cubicBezTo>
                  <a:cubicBezTo>
                    <a:pt x="44406" y="20525"/>
                    <a:pt x="44889" y="20297"/>
                    <a:pt x="45413" y="20297"/>
                  </a:cubicBezTo>
                  <a:cubicBezTo>
                    <a:pt x="45508" y="20297"/>
                    <a:pt x="45605" y="20304"/>
                    <a:pt x="45702" y="20320"/>
                  </a:cubicBezTo>
                  <a:cubicBezTo>
                    <a:pt x="45939" y="20331"/>
                    <a:pt x="46176" y="20336"/>
                    <a:pt x="46413" y="20336"/>
                  </a:cubicBezTo>
                  <a:cubicBezTo>
                    <a:pt x="48383" y="20336"/>
                    <a:pt x="50361" y="19967"/>
                    <a:pt x="52207" y="19252"/>
                  </a:cubicBezTo>
                  <a:cubicBezTo>
                    <a:pt x="52374" y="19219"/>
                    <a:pt x="52507" y="19119"/>
                    <a:pt x="52640" y="19052"/>
                  </a:cubicBezTo>
                  <a:cubicBezTo>
                    <a:pt x="52907" y="18852"/>
                    <a:pt x="53174" y="18552"/>
                    <a:pt x="52941" y="18285"/>
                  </a:cubicBezTo>
                  <a:cubicBezTo>
                    <a:pt x="52782" y="18127"/>
                    <a:pt x="52561" y="18031"/>
                    <a:pt x="52344" y="18031"/>
                  </a:cubicBezTo>
                  <a:cubicBezTo>
                    <a:pt x="52286" y="18031"/>
                    <a:pt x="52229" y="18038"/>
                    <a:pt x="52173" y="18052"/>
                  </a:cubicBezTo>
                  <a:cubicBezTo>
                    <a:pt x="51673" y="18218"/>
                    <a:pt x="51206" y="18452"/>
                    <a:pt x="50772" y="18685"/>
                  </a:cubicBezTo>
                  <a:cubicBezTo>
                    <a:pt x="49350" y="19397"/>
                    <a:pt x="47772" y="19760"/>
                    <a:pt x="46187" y="19760"/>
                  </a:cubicBezTo>
                  <a:cubicBezTo>
                    <a:pt x="45691" y="19760"/>
                    <a:pt x="45194" y="19724"/>
                    <a:pt x="44701" y="19653"/>
                  </a:cubicBezTo>
                  <a:cubicBezTo>
                    <a:pt x="44268" y="19086"/>
                    <a:pt x="44068" y="18418"/>
                    <a:pt x="44134" y="17718"/>
                  </a:cubicBezTo>
                  <a:cubicBezTo>
                    <a:pt x="44101" y="16751"/>
                    <a:pt x="44068" y="15750"/>
                    <a:pt x="44001" y="14783"/>
                  </a:cubicBezTo>
                  <a:cubicBezTo>
                    <a:pt x="44001" y="14316"/>
                    <a:pt x="43634" y="13915"/>
                    <a:pt x="43167" y="13849"/>
                  </a:cubicBezTo>
                  <a:cubicBezTo>
                    <a:pt x="43129" y="13843"/>
                    <a:pt x="43093" y="13841"/>
                    <a:pt x="43059" y="13841"/>
                  </a:cubicBezTo>
                  <a:cubicBezTo>
                    <a:pt x="42662" y="13841"/>
                    <a:pt x="42448" y="14176"/>
                    <a:pt x="42233" y="14482"/>
                  </a:cubicBezTo>
                  <a:cubicBezTo>
                    <a:pt x="42133" y="14649"/>
                    <a:pt x="42033" y="14849"/>
                    <a:pt x="41999" y="15049"/>
                  </a:cubicBezTo>
                  <a:cubicBezTo>
                    <a:pt x="41666" y="16317"/>
                    <a:pt x="41933" y="17685"/>
                    <a:pt x="42700" y="18752"/>
                  </a:cubicBezTo>
                  <a:lnTo>
                    <a:pt x="43167" y="19419"/>
                  </a:lnTo>
                  <a:cubicBezTo>
                    <a:pt x="42833" y="19386"/>
                    <a:pt x="42633" y="19386"/>
                    <a:pt x="42433" y="19352"/>
                  </a:cubicBezTo>
                  <a:cubicBezTo>
                    <a:pt x="40398" y="18986"/>
                    <a:pt x="40198" y="18685"/>
                    <a:pt x="40232" y="16617"/>
                  </a:cubicBezTo>
                  <a:cubicBezTo>
                    <a:pt x="40265" y="15683"/>
                    <a:pt x="40332" y="14783"/>
                    <a:pt x="40332" y="13849"/>
                  </a:cubicBezTo>
                  <a:cubicBezTo>
                    <a:pt x="40365" y="13381"/>
                    <a:pt x="40298" y="12881"/>
                    <a:pt x="40165" y="12447"/>
                  </a:cubicBezTo>
                  <a:cubicBezTo>
                    <a:pt x="40065" y="12114"/>
                    <a:pt x="39798" y="11814"/>
                    <a:pt x="39464" y="11647"/>
                  </a:cubicBezTo>
                  <a:cubicBezTo>
                    <a:pt x="39398" y="11625"/>
                    <a:pt x="39333" y="11615"/>
                    <a:pt x="39269" y="11615"/>
                  </a:cubicBezTo>
                  <a:cubicBezTo>
                    <a:pt x="38946" y="11615"/>
                    <a:pt x="38658" y="11874"/>
                    <a:pt x="38464" y="12181"/>
                  </a:cubicBezTo>
                  <a:cubicBezTo>
                    <a:pt x="38297" y="12481"/>
                    <a:pt x="38163" y="12781"/>
                    <a:pt x="38030" y="13115"/>
                  </a:cubicBezTo>
                  <a:cubicBezTo>
                    <a:pt x="37696" y="14049"/>
                    <a:pt x="37663" y="15049"/>
                    <a:pt x="37930" y="16017"/>
                  </a:cubicBezTo>
                  <a:cubicBezTo>
                    <a:pt x="38130" y="16751"/>
                    <a:pt x="38464" y="17451"/>
                    <a:pt x="38797" y="18252"/>
                  </a:cubicBezTo>
                  <a:cubicBezTo>
                    <a:pt x="38297" y="18052"/>
                    <a:pt x="37863" y="17851"/>
                    <a:pt x="37396" y="17685"/>
                  </a:cubicBezTo>
                  <a:cubicBezTo>
                    <a:pt x="36829" y="17518"/>
                    <a:pt x="36429" y="16984"/>
                    <a:pt x="36429" y="16417"/>
                  </a:cubicBezTo>
                  <a:cubicBezTo>
                    <a:pt x="36362" y="15917"/>
                    <a:pt x="36362" y="15383"/>
                    <a:pt x="36429" y="14883"/>
                  </a:cubicBezTo>
                  <a:cubicBezTo>
                    <a:pt x="36496" y="14149"/>
                    <a:pt x="36729" y="13415"/>
                    <a:pt x="36796" y="12681"/>
                  </a:cubicBezTo>
                  <a:cubicBezTo>
                    <a:pt x="36896" y="12081"/>
                    <a:pt x="36896" y="11513"/>
                    <a:pt x="36796" y="10946"/>
                  </a:cubicBezTo>
                  <a:cubicBezTo>
                    <a:pt x="36694" y="10438"/>
                    <a:pt x="36419" y="10166"/>
                    <a:pt x="36084" y="10166"/>
                  </a:cubicBezTo>
                  <a:cubicBezTo>
                    <a:pt x="35869" y="10166"/>
                    <a:pt x="35629" y="10278"/>
                    <a:pt x="35395" y="10513"/>
                  </a:cubicBezTo>
                  <a:cubicBezTo>
                    <a:pt x="35095" y="10813"/>
                    <a:pt x="34894" y="11180"/>
                    <a:pt x="34728" y="11547"/>
                  </a:cubicBezTo>
                  <a:cubicBezTo>
                    <a:pt x="34327" y="12514"/>
                    <a:pt x="34261" y="13548"/>
                    <a:pt x="34494" y="14549"/>
                  </a:cubicBezTo>
                  <a:cubicBezTo>
                    <a:pt x="34661" y="15183"/>
                    <a:pt x="34861" y="15750"/>
                    <a:pt x="35128" y="16550"/>
                  </a:cubicBezTo>
                  <a:cubicBezTo>
                    <a:pt x="34561" y="16217"/>
                    <a:pt x="33994" y="15883"/>
                    <a:pt x="33427" y="15616"/>
                  </a:cubicBezTo>
                  <a:cubicBezTo>
                    <a:pt x="32493" y="15216"/>
                    <a:pt x="32259" y="14482"/>
                    <a:pt x="32326" y="13615"/>
                  </a:cubicBezTo>
                  <a:cubicBezTo>
                    <a:pt x="32459" y="12881"/>
                    <a:pt x="32593" y="12147"/>
                    <a:pt x="32793" y="11447"/>
                  </a:cubicBezTo>
                  <a:cubicBezTo>
                    <a:pt x="32960" y="10646"/>
                    <a:pt x="33160" y="9846"/>
                    <a:pt x="33293" y="9045"/>
                  </a:cubicBezTo>
                  <a:cubicBezTo>
                    <a:pt x="33427" y="8578"/>
                    <a:pt x="33193" y="8111"/>
                    <a:pt x="32760" y="7911"/>
                  </a:cubicBezTo>
                  <a:cubicBezTo>
                    <a:pt x="32649" y="7867"/>
                    <a:pt x="32543" y="7847"/>
                    <a:pt x="32442" y="7847"/>
                  </a:cubicBezTo>
                  <a:cubicBezTo>
                    <a:pt x="32085" y="7847"/>
                    <a:pt x="31785" y="8092"/>
                    <a:pt x="31525" y="8378"/>
                  </a:cubicBezTo>
                  <a:cubicBezTo>
                    <a:pt x="31058" y="8945"/>
                    <a:pt x="30758" y="9612"/>
                    <a:pt x="30658" y="10313"/>
                  </a:cubicBezTo>
                  <a:cubicBezTo>
                    <a:pt x="30425" y="11547"/>
                    <a:pt x="30525" y="12848"/>
                    <a:pt x="30958" y="14015"/>
                  </a:cubicBezTo>
                  <a:cubicBezTo>
                    <a:pt x="30591" y="13715"/>
                    <a:pt x="30158" y="13448"/>
                    <a:pt x="29757" y="13215"/>
                  </a:cubicBezTo>
                  <a:cubicBezTo>
                    <a:pt x="29157" y="12914"/>
                    <a:pt x="28790" y="12314"/>
                    <a:pt x="28790" y="11647"/>
                  </a:cubicBezTo>
                  <a:cubicBezTo>
                    <a:pt x="28723" y="10713"/>
                    <a:pt x="29057" y="9879"/>
                    <a:pt x="29290" y="9045"/>
                  </a:cubicBezTo>
                  <a:cubicBezTo>
                    <a:pt x="29457" y="8478"/>
                    <a:pt x="29557" y="7878"/>
                    <a:pt x="29624" y="7277"/>
                  </a:cubicBezTo>
                  <a:cubicBezTo>
                    <a:pt x="29657" y="6810"/>
                    <a:pt x="29357" y="6376"/>
                    <a:pt x="28923" y="6243"/>
                  </a:cubicBezTo>
                  <a:cubicBezTo>
                    <a:pt x="28816" y="6212"/>
                    <a:pt x="28706" y="6197"/>
                    <a:pt x="28597" y="6197"/>
                  </a:cubicBezTo>
                  <a:cubicBezTo>
                    <a:pt x="28236" y="6197"/>
                    <a:pt x="27887" y="6361"/>
                    <a:pt x="27656" y="6643"/>
                  </a:cubicBezTo>
                  <a:cubicBezTo>
                    <a:pt x="27156" y="7310"/>
                    <a:pt x="26889" y="8111"/>
                    <a:pt x="26922" y="8945"/>
                  </a:cubicBezTo>
                  <a:cubicBezTo>
                    <a:pt x="26989" y="9746"/>
                    <a:pt x="27055" y="10546"/>
                    <a:pt x="27189" y="11313"/>
                  </a:cubicBezTo>
                  <a:cubicBezTo>
                    <a:pt x="26722" y="11013"/>
                    <a:pt x="26255" y="10646"/>
                    <a:pt x="25788" y="10379"/>
                  </a:cubicBezTo>
                  <a:cubicBezTo>
                    <a:pt x="24887" y="9879"/>
                    <a:pt x="24720" y="9112"/>
                    <a:pt x="24821" y="8211"/>
                  </a:cubicBezTo>
                  <a:cubicBezTo>
                    <a:pt x="24921" y="7711"/>
                    <a:pt x="25087" y="7210"/>
                    <a:pt x="25154" y="6710"/>
                  </a:cubicBezTo>
                  <a:cubicBezTo>
                    <a:pt x="25254" y="6310"/>
                    <a:pt x="25288" y="5909"/>
                    <a:pt x="25288" y="5476"/>
                  </a:cubicBezTo>
                  <a:cubicBezTo>
                    <a:pt x="25254" y="4675"/>
                    <a:pt x="24854" y="4175"/>
                    <a:pt x="24187" y="4108"/>
                  </a:cubicBezTo>
                  <a:cubicBezTo>
                    <a:pt x="24144" y="4104"/>
                    <a:pt x="24102" y="4102"/>
                    <a:pt x="24060" y="4102"/>
                  </a:cubicBezTo>
                  <a:cubicBezTo>
                    <a:pt x="23445" y="4102"/>
                    <a:pt x="22909" y="4551"/>
                    <a:pt x="22752" y="5176"/>
                  </a:cubicBezTo>
                  <a:cubicBezTo>
                    <a:pt x="22519" y="5976"/>
                    <a:pt x="22552" y="6877"/>
                    <a:pt x="22886" y="7677"/>
                  </a:cubicBezTo>
                  <a:lnTo>
                    <a:pt x="23286" y="8678"/>
                  </a:lnTo>
                  <a:cubicBezTo>
                    <a:pt x="22319" y="8178"/>
                    <a:pt x="21518" y="7811"/>
                    <a:pt x="20784" y="7344"/>
                  </a:cubicBezTo>
                  <a:cubicBezTo>
                    <a:pt x="20484" y="7110"/>
                    <a:pt x="20284" y="6810"/>
                    <a:pt x="20217" y="6443"/>
                  </a:cubicBezTo>
                  <a:cubicBezTo>
                    <a:pt x="20151" y="5876"/>
                    <a:pt x="20117" y="5309"/>
                    <a:pt x="20117" y="4709"/>
                  </a:cubicBezTo>
                  <a:cubicBezTo>
                    <a:pt x="20117" y="4142"/>
                    <a:pt x="20050" y="3574"/>
                    <a:pt x="19984" y="3007"/>
                  </a:cubicBezTo>
                  <a:cubicBezTo>
                    <a:pt x="19884" y="2474"/>
                    <a:pt x="19450" y="2073"/>
                    <a:pt x="18916" y="2040"/>
                  </a:cubicBezTo>
                  <a:cubicBezTo>
                    <a:pt x="18349" y="2040"/>
                    <a:pt x="17849" y="2474"/>
                    <a:pt x="17782" y="3041"/>
                  </a:cubicBezTo>
                  <a:cubicBezTo>
                    <a:pt x="17682" y="3474"/>
                    <a:pt x="17682" y="3908"/>
                    <a:pt x="17749" y="4342"/>
                  </a:cubicBezTo>
                  <a:cubicBezTo>
                    <a:pt x="17916" y="4975"/>
                    <a:pt x="18116" y="5609"/>
                    <a:pt x="18383" y="6210"/>
                  </a:cubicBezTo>
                  <a:cubicBezTo>
                    <a:pt x="17982" y="6043"/>
                    <a:pt x="17615" y="5909"/>
                    <a:pt x="17215" y="5809"/>
                  </a:cubicBezTo>
                  <a:cubicBezTo>
                    <a:pt x="16681" y="5709"/>
                    <a:pt x="16214" y="5309"/>
                    <a:pt x="16048" y="4775"/>
                  </a:cubicBezTo>
                  <a:cubicBezTo>
                    <a:pt x="15781" y="4108"/>
                    <a:pt x="15581" y="3441"/>
                    <a:pt x="15314" y="2774"/>
                  </a:cubicBezTo>
                  <a:cubicBezTo>
                    <a:pt x="15080" y="2240"/>
                    <a:pt x="14813" y="1740"/>
                    <a:pt x="14480" y="1273"/>
                  </a:cubicBezTo>
                  <a:cubicBezTo>
                    <a:pt x="14284" y="1126"/>
                    <a:pt x="14053" y="1033"/>
                    <a:pt x="13826" y="1033"/>
                  </a:cubicBezTo>
                  <a:cubicBezTo>
                    <a:pt x="13742" y="1033"/>
                    <a:pt x="13660" y="1046"/>
                    <a:pt x="13579" y="1073"/>
                  </a:cubicBezTo>
                  <a:cubicBezTo>
                    <a:pt x="13279" y="1239"/>
                    <a:pt x="13112" y="1540"/>
                    <a:pt x="13079" y="1840"/>
                  </a:cubicBezTo>
                  <a:cubicBezTo>
                    <a:pt x="13045" y="2607"/>
                    <a:pt x="13279" y="3374"/>
                    <a:pt x="13779" y="3941"/>
                  </a:cubicBezTo>
                  <a:cubicBezTo>
                    <a:pt x="14013" y="4208"/>
                    <a:pt x="14280" y="4508"/>
                    <a:pt x="14613" y="4909"/>
                  </a:cubicBezTo>
                  <a:cubicBezTo>
                    <a:pt x="13946" y="4709"/>
                    <a:pt x="13246" y="4542"/>
                    <a:pt x="12578" y="4475"/>
                  </a:cubicBezTo>
                  <a:cubicBezTo>
                    <a:pt x="11344" y="4475"/>
                    <a:pt x="10710" y="3775"/>
                    <a:pt x="10243" y="2841"/>
                  </a:cubicBezTo>
                  <a:cubicBezTo>
                    <a:pt x="10143" y="2674"/>
                    <a:pt x="10077" y="2540"/>
                    <a:pt x="9977" y="2407"/>
                  </a:cubicBezTo>
                  <a:cubicBezTo>
                    <a:pt x="9543" y="1706"/>
                    <a:pt x="9143" y="973"/>
                    <a:pt x="8642" y="339"/>
                  </a:cubicBezTo>
                  <a:cubicBezTo>
                    <a:pt x="8433" y="129"/>
                    <a:pt x="8169" y="0"/>
                    <a:pt x="787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3078200" y="3949100"/>
              <a:ext cx="45050" cy="89250"/>
            </a:xfrm>
            <a:custGeom>
              <a:rect b="b" l="l" r="r" t="t"/>
              <a:pathLst>
                <a:path extrusionOk="0" h="3570" w="1802">
                  <a:moveTo>
                    <a:pt x="1" y="1"/>
                  </a:moveTo>
                  <a:cubicBezTo>
                    <a:pt x="167" y="1668"/>
                    <a:pt x="901" y="3069"/>
                    <a:pt x="1802" y="3570"/>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2032450" y="1186600"/>
              <a:ext cx="3522550" cy="3519950"/>
            </a:xfrm>
            <a:custGeom>
              <a:rect b="b" l="l" r="r" t="t"/>
              <a:pathLst>
                <a:path extrusionOk="0" h="140798" w="140902">
                  <a:moveTo>
                    <a:pt x="83288" y="719"/>
                  </a:moveTo>
                  <a:cubicBezTo>
                    <a:pt x="84137" y="719"/>
                    <a:pt x="84985" y="765"/>
                    <a:pt x="85829" y="855"/>
                  </a:cubicBezTo>
                  <a:cubicBezTo>
                    <a:pt x="88464" y="1089"/>
                    <a:pt x="91132" y="1256"/>
                    <a:pt x="93768" y="1589"/>
                  </a:cubicBezTo>
                  <a:cubicBezTo>
                    <a:pt x="97704" y="2090"/>
                    <a:pt x="101707" y="2523"/>
                    <a:pt x="105443" y="3924"/>
                  </a:cubicBezTo>
                  <a:cubicBezTo>
                    <a:pt x="110613" y="5792"/>
                    <a:pt x="115150" y="8694"/>
                    <a:pt x="118786" y="12897"/>
                  </a:cubicBezTo>
                  <a:cubicBezTo>
                    <a:pt x="119586" y="13831"/>
                    <a:pt x="120253" y="14832"/>
                    <a:pt x="120854" y="15933"/>
                  </a:cubicBezTo>
                  <a:cubicBezTo>
                    <a:pt x="121921" y="17901"/>
                    <a:pt x="122888" y="19969"/>
                    <a:pt x="123889" y="21971"/>
                  </a:cubicBezTo>
                  <a:cubicBezTo>
                    <a:pt x="125457" y="25139"/>
                    <a:pt x="126391" y="28542"/>
                    <a:pt x="127392" y="31911"/>
                  </a:cubicBezTo>
                  <a:cubicBezTo>
                    <a:pt x="127792" y="33345"/>
                    <a:pt x="128092" y="34780"/>
                    <a:pt x="128326" y="36214"/>
                  </a:cubicBezTo>
                  <a:cubicBezTo>
                    <a:pt x="128359" y="36948"/>
                    <a:pt x="128326" y="37682"/>
                    <a:pt x="128192" y="38416"/>
                  </a:cubicBezTo>
                  <a:cubicBezTo>
                    <a:pt x="126891" y="37682"/>
                    <a:pt x="125757" y="36915"/>
                    <a:pt x="124523" y="36414"/>
                  </a:cubicBezTo>
                  <a:cubicBezTo>
                    <a:pt x="117084" y="33445"/>
                    <a:pt x="109579" y="30910"/>
                    <a:pt x="101473" y="30443"/>
                  </a:cubicBezTo>
                  <a:cubicBezTo>
                    <a:pt x="96970" y="30176"/>
                    <a:pt x="92467" y="29543"/>
                    <a:pt x="87964" y="29142"/>
                  </a:cubicBezTo>
                  <a:cubicBezTo>
                    <a:pt x="85328" y="28875"/>
                    <a:pt x="82693" y="28675"/>
                    <a:pt x="80025" y="28542"/>
                  </a:cubicBezTo>
                  <a:cubicBezTo>
                    <a:pt x="75388" y="28275"/>
                    <a:pt x="70685" y="28175"/>
                    <a:pt x="66048" y="27841"/>
                  </a:cubicBezTo>
                  <a:cubicBezTo>
                    <a:pt x="62712" y="27608"/>
                    <a:pt x="59443" y="27108"/>
                    <a:pt x="56107" y="26741"/>
                  </a:cubicBezTo>
                  <a:cubicBezTo>
                    <a:pt x="53796" y="26458"/>
                    <a:pt x="51501" y="26175"/>
                    <a:pt x="49199" y="26175"/>
                  </a:cubicBezTo>
                  <a:cubicBezTo>
                    <a:pt x="48246" y="26175"/>
                    <a:pt x="47291" y="26223"/>
                    <a:pt x="46334" y="26340"/>
                  </a:cubicBezTo>
                  <a:cubicBezTo>
                    <a:pt x="44899" y="26507"/>
                    <a:pt x="43565" y="26941"/>
                    <a:pt x="42331" y="27675"/>
                  </a:cubicBezTo>
                  <a:cubicBezTo>
                    <a:pt x="42665" y="26540"/>
                    <a:pt x="43198" y="25540"/>
                    <a:pt x="43932" y="24639"/>
                  </a:cubicBezTo>
                  <a:cubicBezTo>
                    <a:pt x="45800" y="21937"/>
                    <a:pt x="48135" y="19636"/>
                    <a:pt x="50604" y="17467"/>
                  </a:cubicBezTo>
                  <a:cubicBezTo>
                    <a:pt x="53139" y="15199"/>
                    <a:pt x="55707" y="12931"/>
                    <a:pt x="58409" y="10863"/>
                  </a:cubicBezTo>
                  <a:cubicBezTo>
                    <a:pt x="62045" y="8027"/>
                    <a:pt x="66048" y="5692"/>
                    <a:pt x="70251" y="3824"/>
                  </a:cubicBezTo>
                  <a:cubicBezTo>
                    <a:pt x="73120" y="2523"/>
                    <a:pt x="76155" y="1589"/>
                    <a:pt x="79291" y="1056"/>
                  </a:cubicBezTo>
                  <a:cubicBezTo>
                    <a:pt x="80616" y="831"/>
                    <a:pt x="81953" y="719"/>
                    <a:pt x="83288" y="719"/>
                  </a:cubicBezTo>
                  <a:close/>
                  <a:moveTo>
                    <a:pt x="49224" y="26792"/>
                  </a:moveTo>
                  <a:cubicBezTo>
                    <a:pt x="51929" y="26792"/>
                    <a:pt x="54589" y="27153"/>
                    <a:pt x="57275" y="27541"/>
                  </a:cubicBezTo>
                  <a:cubicBezTo>
                    <a:pt x="60777" y="28075"/>
                    <a:pt x="64313" y="28442"/>
                    <a:pt x="67883" y="28575"/>
                  </a:cubicBezTo>
                  <a:cubicBezTo>
                    <a:pt x="71318" y="28675"/>
                    <a:pt x="74787" y="28809"/>
                    <a:pt x="78223" y="29009"/>
                  </a:cubicBezTo>
                  <a:cubicBezTo>
                    <a:pt x="84394" y="29342"/>
                    <a:pt x="90532" y="29809"/>
                    <a:pt x="96670" y="30577"/>
                  </a:cubicBezTo>
                  <a:cubicBezTo>
                    <a:pt x="99071" y="30877"/>
                    <a:pt x="101473" y="31044"/>
                    <a:pt x="103842" y="31277"/>
                  </a:cubicBezTo>
                  <a:cubicBezTo>
                    <a:pt x="108912" y="31778"/>
                    <a:pt x="113849" y="32978"/>
                    <a:pt x="118552" y="34880"/>
                  </a:cubicBezTo>
                  <a:cubicBezTo>
                    <a:pt x="120587" y="35680"/>
                    <a:pt x="122688" y="36381"/>
                    <a:pt x="124690" y="37215"/>
                  </a:cubicBezTo>
                  <a:cubicBezTo>
                    <a:pt x="125657" y="37615"/>
                    <a:pt x="126524" y="38149"/>
                    <a:pt x="127325" y="38816"/>
                  </a:cubicBezTo>
                  <a:cubicBezTo>
                    <a:pt x="128326" y="39650"/>
                    <a:pt x="128059" y="40751"/>
                    <a:pt x="126758" y="41018"/>
                  </a:cubicBezTo>
                  <a:cubicBezTo>
                    <a:pt x="125524" y="41251"/>
                    <a:pt x="124256" y="41351"/>
                    <a:pt x="123022" y="41384"/>
                  </a:cubicBezTo>
                  <a:cubicBezTo>
                    <a:pt x="121854" y="41384"/>
                    <a:pt x="120687" y="41284"/>
                    <a:pt x="119553" y="41018"/>
                  </a:cubicBezTo>
                  <a:lnTo>
                    <a:pt x="122888" y="40584"/>
                  </a:lnTo>
                  <a:lnTo>
                    <a:pt x="122888" y="40384"/>
                  </a:lnTo>
                  <a:cubicBezTo>
                    <a:pt x="121487" y="40450"/>
                    <a:pt x="120086" y="40450"/>
                    <a:pt x="118719" y="40651"/>
                  </a:cubicBezTo>
                  <a:cubicBezTo>
                    <a:pt x="118051" y="40748"/>
                    <a:pt x="117386" y="40785"/>
                    <a:pt x="116724" y="40785"/>
                  </a:cubicBezTo>
                  <a:cubicBezTo>
                    <a:pt x="115336" y="40785"/>
                    <a:pt x="113959" y="40619"/>
                    <a:pt x="112581" y="40484"/>
                  </a:cubicBezTo>
                  <a:cubicBezTo>
                    <a:pt x="111881" y="40417"/>
                    <a:pt x="111180" y="40317"/>
                    <a:pt x="110480" y="40184"/>
                  </a:cubicBezTo>
                  <a:cubicBezTo>
                    <a:pt x="110246" y="40117"/>
                    <a:pt x="110013" y="40017"/>
                    <a:pt x="109812" y="39883"/>
                  </a:cubicBezTo>
                  <a:cubicBezTo>
                    <a:pt x="109913" y="39783"/>
                    <a:pt x="109946" y="39750"/>
                    <a:pt x="109946" y="39750"/>
                  </a:cubicBezTo>
                  <a:cubicBezTo>
                    <a:pt x="110241" y="39762"/>
                    <a:pt x="110536" y="39767"/>
                    <a:pt x="110830" y="39767"/>
                  </a:cubicBezTo>
                  <a:cubicBezTo>
                    <a:pt x="113325" y="39767"/>
                    <a:pt x="115806" y="39389"/>
                    <a:pt x="118315" y="39389"/>
                  </a:cubicBezTo>
                  <a:cubicBezTo>
                    <a:pt x="118860" y="39389"/>
                    <a:pt x="119406" y="39406"/>
                    <a:pt x="119953" y="39450"/>
                  </a:cubicBezTo>
                  <a:cubicBezTo>
                    <a:pt x="120462" y="39493"/>
                    <a:pt x="120975" y="39509"/>
                    <a:pt x="121490" y="39509"/>
                  </a:cubicBezTo>
                  <a:cubicBezTo>
                    <a:pt x="122971" y="39509"/>
                    <a:pt x="124473" y="39374"/>
                    <a:pt x="125957" y="39350"/>
                  </a:cubicBezTo>
                  <a:cubicBezTo>
                    <a:pt x="126124" y="39316"/>
                    <a:pt x="126291" y="39250"/>
                    <a:pt x="126358" y="39116"/>
                  </a:cubicBezTo>
                  <a:cubicBezTo>
                    <a:pt x="125557" y="39049"/>
                    <a:pt x="124756" y="38983"/>
                    <a:pt x="123956" y="38983"/>
                  </a:cubicBezTo>
                  <a:cubicBezTo>
                    <a:pt x="121421" y="38916"/>
                    <a:pt x="118852" y="38849"/>
                    <a:pt x="116317" y="38849"/>
                  </a:cubicBezTo>
                  <a:cubicBezTo>
                    <a:pt x="115283" y="38849"/>
                    <a:pt x="114249" y="39083"/>
                    <a:pt x="113215" y="39116"/>
                  </a:cubicBezTo>
                  <a:cubicBezTo>
                    <a:pt x="112566" y="39144"/>
                    <a:pt x="111912" y="39155"/>
                    <a:pt x="111256" y="39155"/>
                  </a:cubicBezTo>
                  <a:cubicBezTo>
                    <a:pt x="110361" y="39155"/>
                    <a:pt x="109464" y="39135"/>
                    <a:pt x="108578" y="39116"/>
                  </a:cubicBezTo>
                  <a:cubicBezTo>
                    <a:pt x="108245" y="39083"/>
                    <a:pt x="107911" y="38916"/>
                    <a:pt x="107644" y="38683"/>
                  </a:cubicBezTo>
                  <a:cubicBezTo>
                    <a:pt x="108445" y="38282"/>
                    <a:pt x="109312" y="38082"/>
                    <a:pt x="110213" y="38049"/>
                  </a:cubicBezTo>
                  <a:cubicBezTo>
                    <a:pt x="112147" y="37949"/>
                    <a:pt x="114082" y="37882"/>
                    <a:pt x="116017" y="37782"/>
                  </a:cubicBezTo>
                  <a:cubicBezTo>
                    <a:pt x="117585" y="37715"/>
                    <a:pt x="119152" y="37582"/>
                    <a:pt x="120754" y="37448"/>
                  </a:cubicBezTo>
                  <a:cubicBezTo>
                    <a:pt x="121087" y="37448"/>
                    <a:pt x="121454" y="37382"/>
                    <a:pt x="122021" y="37315"/>
                  </a:cubicBezTo>
                  <a:cubicBezTo>
                    <a:pt x="121192" y="37032"/>
                    <a:pt x="120436" y="36957"/>
                    <a:pt x="119709" y="36957"/>
                  </a:cubicBezTo>
                  <a:cubicBezTo>
                    <a:pt x="119237" y="36957"/>
                    <a:pt x="118778" y="36988"/>
                    <a:pt x="118319" y="37015"/>
                  </a:cubicBezTo>
                  <a:cubicBezTo>
                    <a:pt x="115783" y="37115"/>
                    <a:pt x="113282" y="37215"/>
                    <a:pt x="110780" y="37415"/>
                  </a:cubicBezTo>
                  <a:cubicBezTo>
                    <a:pt x="109779" y="37515"/>
                    <a:pt x="108778" y="37715"/>
                    <a:pt x="107811" y="37982"/>
                  </a:cubicBezTo>
                  <a:cubicBezTo>
                    <a:pt x="107458" y="38083"/>
                    <a:pt x="107239" y="38150"/>
                    <a:pt x="107055" y="38150"/>
                  </a:cubicBezTo>
                  <a:cubicBezTo>
                    <a:pt x="106753" y="38150"/>
                    <a:pt x="106549" y="37967"/>
                    <a:pt x="106010" y="37448"/>
                  </a:cubicBezTo>
                  <a:cubicBezTo>
                    <a:pt x="107644" y="36681"/>
                    <a:pt x="109379" y="36114"/>
                    <a:pt x="111180" y="35814"/>
                  </a:cubicBezTo>
                  <a:cubicBezTo>
                    <a:pt x="112981" y="35514"/>
                    <a:pt x="114816" y="35647"/>
                    <a:pt x="116551" y="35147"/>
                  </a:cubicBezTo>
                  <a:cubicBezTo>
                    <a:pt x="115785" y="35056"/>
                    <a:pt x="114982" y="35004"/>
                    <a:pt x="114154" y="35004"/>
                  </a:cubicBezTo>
                  <a:cubicBezTo>
                    <a:pt x="111338" y="35004"/>
                    <a:pt x="108237" y="35598"/>
                    <a:pt x="105376" y="37248"/>
                  </a:cubicBezTo>
                  <a:lnTo>
                    <a:pt x="103708" y="36247"/>
                  </a:lnTo>
                  <a:cubicBezTo>
                    <a:pt x="106110" y="34947"/>
                    <a:pt x="108578" y="34413"/>
                    <a:pt x="111013" y="33579"/>
                  </a:cubicBezTo>
                  <a:cubicBezTo>
                    <a:pt x="110859" y="33549"/>
                    <a:pt x="110681" y="33535"/>
                    <a:pt x="110483" y="33535"/>
                  </a:cubicBezTo>
                  <a:cubicBezTo>
                    <a:pt x="108665" y="33535"/>
                    <a:pt x="105163" y="34720"/>
                    <a:pt x="103208" y="36014"/>
                  </a:cubicBezTo>
                  <a:lnTo>
                    <a:pt x="101540" y="35247"/>
                  </a:lnTo>
                  <a:cubicBezTo>
                    <a:pt x="103208" y="34013"/>
                    <a:pt x="105042" y="33412"/>
                    <a:pt x="106710" y="32378"/>
                  </a:cubicBezTo>
                  <a:cubicBezTo>
                    <a:pt x="106648" y="32371"/>
                    <a:pt x="106581" y="32368"/>
                    <a:pt x="106511" y="32368"/>
                  </a:cubicBezTo>
                  <a:cubicBezTo>
                    <a:pt x="105236" y="32368"/>
                    <a:pt x="102770" y="33494"/>
                    <a:pt x="100873" y="34980"/>
                  </a:cubicBezTo>
                  <a:lnTo>
                    <a:pt x="99639" y="34413"/>
                  </a:lnTo>
                  <a:lnTo>
                    <a:pt x="103074" y="31911"/>
                  </a:lnTo>
                  <a:lnTo>
                    <a:pt x="103074" y="31911"/>
                  </a:lnTo>
                  <a:cubicBezTo>
                    <a:pt x="101406" y="32111"/>
                    <a:pt x="100239" y="33145"/>
                    <a:pt x="99038" y="34179"/>
                  </a:cubicBezTo>
                  <a:lnTo>
                    <a:pt x="97504" y="33779"/>
                  </a:lnTo>
                  <a:cubicBezTo>
                    <a:pt x="98071" y="32812"/>
                    <a:pt x="99038" y="32345"/>
                    <a:pt x="99672" y="31544"/>
                  </a:cubicBezTo>
                  <a:lnTo>
                    <a:pt x="99672" y="31544"/>
                  </a:lnTo>
                  <a:cubicBezTo>
                    <a:pt x="98871" y="31577"/>
                    <a:pt x="98871" y="31577"/>
                    <a:pt x="96703" y="33579"/>
                  </a:cubicBezTo>
                  <a:lnTo>
                    <a:pt x="94969" y="33312"/>
                  </a:lnTo>
                  <a:cubicBezTo>
                    <a:pt x="95402" y="32845"/>
                    <a:pt x="95702" y="32545"/>
                    <a:pt x="96036" y="32211"/>
                  </a:cubicBezTo>
                  <a:cubicBezTo>
                    <a:pt x="96336" y="31878"/>
                    <a:pt x="96636" y="31544"/>
                    <a:pt x="96903" y="31177"/>
                  </a:cubicBezTo>
                  <a:lnTo>
                    <a:pt x="96903" y="31177"/>
                  </a:lnTo>
                  <a:cubicBezTo>
                    <a:pt x="95802" y="31577"/>
                    <a:pt x="95035" y="32378"/>
                    <a:pt x="94235" y="33279"/>
                  </a:cubicBezTo>
                  <a:lnTo>
                    <a:pt x="92767" y="33045"/>
                  </a:lnTo>
                  <a:lnTo>
                    <a:pt x="94568" y="30777"/>
                  </a:lnTo>
                  <a:lnTo>
                    <a:pt x="94568" y="30777"/>
                  </a:lnTo>
                  <a:cubicBezTo>
                    <a:pt x="94068" y="30844"/>
                    <a:pt x="93601" y="31144"/>
                    <a:pt x="93267" y="31544"/>
                  </a:cubicBezTo>
                  <a:cubicBezTo>
                    <a:pt x="92967" y="31844"/>
                    <a:pt x="92667" y="32178"/>
                    <a:pt x="92433" y="32545"/>
                  </a:cubicBezTo>
                  <a:cubicBezTo>
                    <a:pt x="92257" y="32876"/>
                    <a:pt x="92036" y="33046"/>
                    <a:pt x="91724" y="33046"/>
                  </a:cubicBezTo>
                  <a:cubicBezTo>
                    <a:pt x="91564" y="33046"/>
                    <a:pt x="91380" y="33002"/>
                    <a:pt x="91166" y="32912"/>
                  </a:cubicBezTo>
                  <a:lnTo>
                    <a:pt x="92200" y="30844"/>
                  </a:lnTo>
                  <a:lnTo>
                    <a:pt x="92200" y="30844"/>
                  </a:lnTo>
                  <a:cubicBezTo>
                    <a:pt x="91466" y="31211"/>
                    <a:pt x="91466" y="31211"/>
                    <a:pt x="90499" y="32945"/>
                  </a:cubicBezTo>
                  <a:lnTo>
                    <a:pt x="89331" y="32878"/>
                  </a:lnTo>
                  <a:lnTo>
                    <a:pt x="90165" y="30310"/>
                  </a:lnTo>
                  <a:lnTo>
                    <a:pt x="90165" y="30310"/>
                  </a:lnTo>
                  <a:cubicBezTo>
                    <a:pt x="89231" y="31077"/>
                    <a:pt x="89064" y="31978"/>
                    <a:pt x="88731" y="32812"/>
                  </a:cubicBezTo>
                  <a:lnTo>
                    <a:pt x="87863" y="32778"/>
                  </a:lnTo>
                  <a:lnTo>
                    <a:pt x="88297" y="30076"/>
                  </a:lnTo>
                  <a:lnTo>
                    <a:pt x="88297" y="30076"/>
                  </a:lnTo>
                  <a:cubicBezTo>
                    <a:pt x="87763" y="30477"/>
                    <a:pt x="87763" y="30477"/>
                    <a:pt x="87196" y="32678"/>
                  </a:cubicBezTo>
                  <a:lnTo>
                    <a:pt x="86329" y="32612"/>
                  </a:lnTo>
                  <a:lnTo>
                    <a:pt x="86329" y="30443"/>
                  </a:lnTo>
                  <a:cubicBezTo>
                    <a:pt x="85729" y="31110"/>
                    <a:pt x="85862" y="31844"/>
                    <a:pt x="85729" y="32545"/>
                  </a:cubicBezTo>
                  <a:lnTo>
                    <a:pt x="84661" y="32545"/>
                  </a:lnTo>
                  <a:lnTo>
                    <a:pt x="84394" y="30010"/>
                  </a:lnTo>
                  <a:lnTo>
                    <a:pt x="84127" y="30010"/>
                  </a:lnTo>
                  <a:lnTo>
                    <a:pt x="84027" y="32345"/>
                  </a:lnTo>
                  <a:cubicBezTo>
                    <a:pt x="83863" y="32406"/>
                    <a:pt x="83722" y="32439"/>
                    <a:pt x="83599" y="32439"/>
                  </a:cubicBezTo>
                  <a:cubicBezTo>
                    <a:pt x="83322" y="32439"/>
                    <a:pt x="83142" y="32271"/>
                    <a:pt x="83027" y="31878"/>
                  </a:cubicBezTo>
                  <a:cubicBezTo>
                    <a:pt x="82827" y="31311"/>
                    <a:pt x="82560" y="30777"/>
                    <a:pt x="82293" y="30076"/>
                  </a:cubicBezTo>
                  <a:lnTo>
                    <a:pt x="82293" y="30076"/>
                  </a:lnTo>
                  <a:cubicBezTo>
                    <a:pt x="81826" y="30977"/>
                    <a:pt x="82460" y="31544"/>
                    <a:pt x="82426" y="32278"/>
                  </a:cubicBezTo>
                  <a:lnTo>
                    <a:pt x="81526" y="32211"/>
                  </a:lnTo>
                  <a:cubicBezTo>
                    <a:pt x="81125" y="31477"/>
                    <a:pt x="80925" y="30643"/>
                    <a:pt x="80025" y="30277"/>
                  </a:cubicBezTo>
                  <a:lnTo>
                    <a:pt x="80025" y="30277"/>
                  </a:lnTo>
                  <a:lnTo>
                    <a:pt x="80758" y="32011"/>
                  </a:lnTo>
                  <a:cubicBezTo>
                    <a:pt x="80434" y="32092"/>
                    <a:pt x="80223" y="32141"/>
                    <a:pt x="80072" y="32141"/>
                  </a:cubicBezTo>
                  <a:cubicBezTo>
                    <a:pt x="79788" y="32141"/>
                    <a:pt x="79720" y="31968"/>
                    <a:pt x="79524" y="31511"/>
                  </a:cubicBezTo>
                  <a:cubicBezTo>
                    <a:pt x="79324" y="30944"/>
                    <a:pt x="79191" y="30343"/>
                    <a:pt x="78457" y="30043"/>
                  </a:cubicBezTo>
                  <a:lnTo>
                    <a:pt x="78457" y="30043"/>
                  </a:lnTo>
                  <a:lnTo>
                    <a:pt x="79157" y="31978"/>
                  </a:lnTo>
                  <a:lnTo>
                    <a:pt x="78157" y="32111"/>
                  </a:lnTo>
                  <a:cubicBezTo>
                    <a:pt x="77690" y="31177"/>
                    <a:pt x="77523" y="30110"/>
                    <a:pt x="76455" y="29609"/>
                  </a:cubicBezTo>
                  <a:lnTo>
                    <a:pt x="76455" y="29609"/>
                  </a:lnTo>
                  <a:lnTo>
                    <a:pt x="77489" y="31944"/>
                  </a:lnTo>
                  <a:cubicBezTo>
                    <a:pt x="77258" y="32073"/>
                    <a:pt x="77067" y="32137"/>
                    <a:pt x="76900" y="32137"/>
                  </a:cubicBezTo>
                  <a:cubicBezTo>
                    <a:pt x="76632" y="32137"/>
                    <a:pt x="76427" y="31973"/>
                    <a:pt x="76222" y="31644"/>
                  </a:cubicBezTo>
                  <a:cubicBezTo>
                    <a:pt x="75621" y="30543"/>
                    <a:pt x="75588" y="30577"/>
                    <a:pt x="74654" y="30143"/>
                  </a:cubicBezTo>
                  <a:lnTo>
                    <a:pt x="74654" y="30143"/>
                  </a:lnTo>
                  <a:lnTo>
                    <a:pt x="75855" y="32145"/>
                  </a:lnTo>
                  <a:lnTo>
                    <a:pt x="74854" y="32445"/>
                  </a:lnTo>
                  <a:cubicBezTo>
                    <a:pt x="73753" y="31411"/>
                    <a:pt x="72886" y="30143"/>
                    <a:pt x="71452" y="29509"/>
                  </a:cubicBezTo>
                  <a:lnTo>
                    <a:pt x="71452" y="29509"/>
                  </a:lnTo>
                  <a:cubicBezTo>
                    <a:pt x="71652" y="30176"/>
                    <a:pt x="72186" y="30510"/>
                    <a:pt x="72619" y="31010"/>
                  </a:cubicBezTo>
                  <a:cubicBezTo>
                    <a:pt x="73086" y="31511"/>
                    <a:pt x="73620" y="31978"/>
                    <a:pt x="74087" y="32411"/>
                  </a:cubicBezTo>
                  <a:cubicBezTo>
                    <a:pt x="73951" y="32730"/>
                    <a:pt x="73799" y="32846"/>
                    <a:pt x="73621" y="32846"/>
                  </a:cubicBezTo>
                  <a:cubicBezTo>
                    <a:pt x="73538" y="32846"/>
                    <a:pt x="73449" y="32821"/>
                    <a:pt x="73353" y="32778"/>
                  </a:cubicBezTo>
                  <a:cubicBezTo>
                    <a:pt x="73286" y="32745"/>
                    <a:pt x="73220" y="32712"/>
                    <a:pt x="73153" y="32678"/>
                  </a:cubicBezTo>
                  <a:cubicBezTo>
                    <a:pt x="70618" y="31144"/>
                    <a:pt x="67816" y="30410"/>
                    <a:pt x="64947" y="29876"/>
                  </a:cubicBezTo>
                  <a:cubicBezTo>
                    <a:pt x="62145" y="29376"/>
                    <a:pt x="59343" y="28875"/>
                    <a:pt x="56574" y="28375"/>
                  </a:cubicBezTo>
                  <a:cubicBezTo>
                    <a:pt x="56408" y="28375"/>
                    <a:pt x="56241" y="28408"/>
                    <a:pt x="56107" y="28509"/>
                  </a:cubicBezTo>
                  <a:cubicBezTo>
                    <a:pt x="56274" y="28609"/>
                    <a:pt x="56474" y="28675"/>
                    <a:pt x="56675" y="28742"/>
                  </a:cubicBezTo>
                  <a:cubicBezTo>
                    <a:pt x="60110" y="29476"/>
                    <a:pt x="63546" y="30210"/>
                    <a:pt x="67015" y="30877"/>
                  </a:cubicBezTo>
                  <a:cubicBezTo>
                    <a:pt x="68917" y="31311"/>
                    <a:pt x="70785" y="32011"/>
                    <a:pt x="72519" y="32978"/>
                  </a:cubicBezTo>
                  <a:cubicBezTo>
                    <a:pt x="72653" y="33079"/>
                    <a:pt x="72786" y="33179"/>
                    <a:pt x="72886" y="33312"/>
                  </a:cubicBezTo>
                  <a:cubicBezTo>
                    <a:pt x="72417" y="33481"/>
                    <a:pt x="71927" y="33565"/>
                    <a:pt x="71433" y="33565"/>
                  </a:cubicBezTo>
                  <a:cubicBezTo>
                    <a:pt x="71050" y="33565"/>
                    <a:pt x="70664" y="33514"/>
                    <a:pt x="70284" y="33412"/>
                  </a:cubicBezTo>
                  <a:cubicBezTo>
                    <a:pt x="69150" y="33179"/>
                    <a:pt x="68049" y="32878"/>
                    <a:pt x="66949" y="32511"/>
                  </a:cubicBezTo>
                  <a:cubicBezTo>
                    <a:pt x="63646" y="31411"/>
                    <a:pt x="60210" y="30710"/>
                    <a:pt x="56741" y="30443"/>
                  </a:cubicBezTo>
                  <a:cubicBezTo>
                    <a:pt x="54139" y="30176"/>
                    <a:pt x="51571" y="29709"/>
                    <a:pt x="48969" y="29342"/>
                  </a:cubicBezTo>
                  <a:cubicBezTo>
                    <a:pt x="47835" y="29209"/>
                    <a:pt x="46667" y="29109"/>
                    <a:pt x="45533" y="29042"/>
                  </a:cubicBezTo>
                  <a:cubicBezTo>
                    <a:pt x="45233" y="29042"/>
                    <a:pt x="44933" y="29076"/>
                    <a:pt x="44633" y="29142"/>
                  </a:cubicBezTo>
                  <a:lnTo>
                    <a:pt x="44633" y="29342"/>
                  </a:lnTo>
                  <a:cubicBezTo>
                    <a:pt x="45533" y="29476"/>
                    <a:pt x="46434" y="29576"/>
                    <a:pt x="47301" y="29709"/>
                  </a:cubicBezTo>
                  <a:cubicBezTo>
                    <a:pt x="49770" y="30076"/>
                    <a:pt x="52205" y="30443"/>
                    <a:pt x="54673" y="30777"/>
                  </a:cubicBezTo>
                  <a:cubicBezTo>
                    <a:pt x="56141" y="30977"/>
                    <a:pt x="57609" y="31077"/>
                    <a:pt x="59043" y="31244"/>
                  </a:cubicBezTo>
                  <a:cubicBezTo>
                    <a:pt x="61978" y="31577"/>
                    <a:pt x="64747" y="32478"/>
                    <a:pt x="67516" y="33312"/>
                  </a:cubicBezTo>
                  <a:cubicBezTo>
                    <a:pt x="68817" y="33746"/>
                    <a:pt x="70151" y="34013"/>
                    <a:pt x="71518" y="34379"/>
                  </a:cubicBezTo>
                  <a:cubicBezTo>
                    <a:pt x="71285" y="34480"/>
                    <a:pt x="71018" y="34513"/>
                    <a:pt x="70785" y="34546"/>
                  </a:cubicBezTo>
                  <a:cubicBezTo>
                    <a:pt x="69650" y="34546"/>
                    <a:pt x="68550" y="34446"/>
                    <a:pt x="67449" y="34313"/>
                  </a:cubicBezTo>
                  <a:cubicBezTo>
                    <a:pt x="64213" y="33812"/>
                    <a:pt x="61011" y="33212"/>
                    <a:pt x="57775" y="32645"/>
                  </a:cubicBezTo>
                  <a:cubicBezTo>
                    <a:pt x="56041" y="32311"/>
                    <a:pt x="54306" y="32111"/>
                    <a:pt x="52538" y="31978"/>
                  </a:cubicBezTo>
                  <a:lnTo>
                    <a:pt x="52538" y="31978"/>
                  </a:lnTo>
                  <a:cubicBezTo>
                    <a:pt x="52672" y="32078"/>
                    <a:pt x="52838" y="32145"/>
                    <a:pt x="53005" y="32211"/>
                  </a:cubicBezTo>
                  <a:cubicBezTo>
                    <a:pt x="56541" y="33045"/>
                    <a:pt x="60110" y="33712"/>
                    <a:pt x="63680" y="34146"/>
                  </a:cubicBezTo>
                  <a:cubicBezTo>
                    <a:pt x="64280" y="34213"/>
                    <a:pt x="64814" y="34379"/>
                    <a:pt x="65381" y="34480"/>
                  </a:cubicBezTo>
                  <a:lnTo>
                    <a:pt x="70305" y="35372"/>
                  </a:lnTo>
                  <a:lnTo>
                    <a:pt x="70305" y="35372"/>
                  </a:lnTo>
                  <a:cubicBezTo>
                    <a:pt x="69792" y="35643"/>
                    <a:pt x="69223" y="35779"/>
                    <a:pt x="68642" y="35779"/>
                  </a:cubicBezTo>
                  <a:cubicBezTo>
                    <a:pt x="68478" y="35779"/>
                    <a:pt x="68314" y="35769"/>
                    <a:pt x="68149" y="35747"/>
                  </a:cubicBezTo>
                  <a:cubicBezTo>
                    <a:pt x="65481" y="35480"/>
                    <a:pt x="62812" y="35180"/>
                    <a:pt x="60144" y="34780"/>
                  </a:cubicBezTo>
                  <a:cubicBezTo>
                    <a:pt x="58142" y="34446"/>
                    <a:pt x="56174" y="33912"/>
                    <a:pt x="54173" y="33479"/>
                  </a:cubicBezTo>
                  <a:cubicBezTo>
                    <a:pt x="51204" y="32878"/>
                    <a:pt x="48235" y="32345"/>
                    <a:pt x="45300" y="31744"/>
                  </a:cubicBezTo>
                  <a:cubicBezTo>
                    <a:pt x="44399" y="31577"/>
                    <a:pt x="43532" y="31344"/>
                    <a:pt x="42698" y="31010"/>
                  </a:cubicBezTo>
                  <a:cubicBezTo>
                    <a:pt x="41731" y="30677"/>
                    <a:pt x="41564" y="30110"/>
                    <a:pt x="41997" y="29142"/>
                  </a:cubicBezTo>
                  <a:cubicBezTo>
                    <a:pt x="42264" y="28542"/>
                    <a:pt x="42765" y="28075"/>
                    <a:pt x="43332" y="27808"/>
                  </a:cubicBezTo>
                  <a:cubicBezTo>
                    <a:pt x="44899" y="27007"/>
                    <a:pt x="46601" y="26874"/>
                    <a:pt x="48269" y="26807"/>
                  </a:cubicBezTo>
                  <a:cubicBezTo>
                    <a:pt x="48588" y="26797"/>
                    <a:pt x="48906" y="26792"/>
                    <a:pt x="49224" y="26792"/>
                  </a:cubicBezTo>
                  <a:close/>
                  <a:moveTo>
                    <a:pt x="53806" y="56629"/>
                  </a:moveTo>
                  <a:lnTo>
                    <a:pt x="58543" y="56996"/>
                  </a:lnTo>
                  <a:lnTo>
                    <a:pt x="56074" y="67703"/>
                  </a:lnTo>
                  <a:lnTo>
                    <a:pt x="52872" y="67470"/>
                  </a:lnTo>
                  <a:cubicBezTo>
                    <a:pt x="52271" y="65435"/>
                    <a:pt x="52738" y="59464"/>
                    <a:pt x="53806" y="56629"/>
                  </a:cubicBezTo>
                  <a:close/>
                  <a:moveTo>
                    <a:pt x="53139" y="56762"/>
                  </a:moveTo>
                  <a:lnTo>
                    <a:pt x="53139" y="56762"/>
                  </a:lnTo>
                  <a:cubicBezTo>
                    <a:pt x="51971" y="60231"/>
                    <a:pt x="51704" y="63967"/>
                    <a:pt x="52271" y="67603"/>
                  </a:cubicBezTo>
                  <a:lnTo>
                    <a:pt x="49770" y="68370"/>
                  </a:lnTo>
                  <a:cubicBezTo>
                    <a:pt x="49169" y="67603"/>
                    <a:pt x="48802" y="66669"/>
                    <a:pt x="48736" y="65735"/>
                  </a:cubicBezTo>
                  <a:cubicBezTo>
                    <a:pt x="48335" y="63233"/>
                    <a:pt x="48035" y="60798"/>
                    <a:pt x="47701" y="58297"/>
                  </a:cubicBezTo>
                  <a:cubicBezTo>
                    <a:pt x="47701" y="58163"/>
                    <a:pt x="47735" y="58063"/>
                    <a:pt x="47768" y="57963"/>
                  </a:cubicBezTo>
                  <a:lnTo>
                    <a:pt x="47735" y="57963"/>
                  </a:lnTo>
                  <a:cubicBezTo>
                    <a:pt x="49469" y="57262"/>
                    <a:pt x="51304" y="56862"/>
                    <a:pt x="53139" y="56762"/>
                  </a:cubicBezTo>
                  <a:close/>
                  <a:moveTo>
                    <a:pt x="59076" y="57096"/>
                  </a:moveTo>
                  <a:lnTo>
                    <a:pt x="63980" y="57763"/>
                  </a:lnTo>
                  <a:cubicBezTo>
                    <a:pt x="63780" y="58096"/>
                    <a:pt x="63680" y="58297"/>
                    <a:pt x="63546" y="58497"/>
                  </a:cubicBezTo>
                  <a:cubicBezTo>
                    <a:pt x="62178" y="60331"/>
                    <a:pt x="61178" y="62433"/>
                    <a:pt x="60544" y="64634"/>
                  </a:cubicBezTo>
                  <a:cubicBezTo>
                    <a:pt x="60177" y="66136"/>
                    <a:pt x="59477" y="67503"/>
                    <a:pt x="58442" y="68671"/>
                  </a:cubicBezTo>
                  <a:lnTo>
                    <a:pt x="56775" y="68104"/>
                  </a:lnTo>
                  <a:cubicBezTo>
                    <a:pt x="56908" y="67203"/>
                    <a:pt x="56975" y="66269"/>
                    <a:pt x="57175" y="65368"/>
                  </a:cubicBezTo>
                  <a:cubicBezTo>
                    <a:pt x="57609" y="63367"/>
                    <a:pt x="58142" y="61332"/>
                    <a:pt x="58609" y="59331"/>
                  </a:cubicBezTo>
                  <a:cubicBezTo>
                    <a:pt x="58776" y="58630"/>
                    <a:pt x="58909" y="57930"/>
                    <a:pt x="59076" y="57096"/>
                  </a:cubicBezTo>
                  <a:close/>
                  <a:moveTo>
                    <a:pt x="64580" y="57896"/>
                  </a:moveTo>
                  <a:cubicBezTo>
                    <a:pt x="65981" y="58130"/>
                    <a:pt x="67215" y="58597"/>
                    <a:pt x="68183" y="59731"/>
                  </a:cubicBezTo>
                  <a:lnTo>
                    <a:pt x="67582" y="60298"/>
                  </a:lnTo>
                  <a:cubicBezTo>
                    <a:pt x="66381" y="61399"/>
                    <a:pt x="65381" y="62700"/>
                    <a:pt x="64680" y="64134"/>
                  </a:cubicBezTo>
                  <a:cubicBezTo>
                    <a:pt x="63646" y="66136"/>
                    <a:pt x="62345" y="67970"/>
                    <a:pt x="60744" y="69538"/>
                  </a:cubicBezTo>
                  <a:lnTo>
                    <a:pt x="59143" y="68704"/>
                  </a:lnTo>
                  <a:cubicBezTo>
                    <a:pt x="60644" y="67103"/>
                    <a:pt x="60978" y="65068"/>
                    <a:pt x="61645" y="63133"/>
                  </a:cubicBezTo>
                  <a:cubicBezTo>
                    <a:pt x="62312" y="61232"/>
                    <a:pt x="63446" y="59564"/>
                    <a:pt x="64580" y="57896"/>
                  </a:cubicBezTo>
                  <a:close/>
                  <a:moveTo>
                    <a:pt x="47001" y="58297"/>
                  </a:moveTo>
                  <a:cubicBezTo>
                    <a:pt x="47301" y="60798"/>
                    <a:pt x="47501" y="63200"/>
                    <a:pt x="47902" y="65568"/>
                  </a:cubicBezTo>
                  <a:cubicBezTo>
                    <a:pt x="48035" y="66603"/>
                    <a:pt x="48502" y="67603"/>
                    <a:pt x="48869" y="68704"/>
                  </a:cubicBezTo>
                  <a:lnTo>
                    <a:pt x="45767" y="70339"/>
                  </a:lnTo>
                  <a:cubicBezTo>
                    <a:pt x="45033" y="69538"/>
                    <a:pt x="42531" y="63133"/>
                    <a:pt x="41997" y="60798"/>
                  </a:cubicBezTo>
                  <a:cubicBezTo>
                    <a:pt x="43565" y="59764"/>
                    <a:pt x="45233" y="58930"/>
                    <a:pt x="46968" y="58297"/>
                  </a:cubicBezTo>
                  <a:close/>
                  <a:moveTo>
                    <a:pt x="68516" y="60165"/>
                  </a:moveTo>
                  <a:cubicBezTo>
                    <a:pt x="68716" y="60498"/>
                    <a:pt x="68917" y="60832"/>
                    <a:pt x="69083" y="61199"/>
                  </a:cubicBezTo>
                  <a:cubicBezTo>
                    <a:pt x="69250" y="61632"/>
                    <a:pt x="69384" y="62066"/>
                    <a:pt x="69484" y="62533"/>
                  </a:cubicBezTo>
                  <a:cubicBezTo>
                    <a:pt x="69817" y="63734"/>
                    <a:pt x="69717" y="64668"/>
                    <a:pt x="68550" y="65502"/>
                  </a:cubicBezTo>
                  <a:cubicBezTo>
                    <a:pt x="67616" y="66269"/>
                    <a:pt x="66748" y="67170"/>
                    <a:pt x="66015" y="68137"/>
                  </a:cubicBezTo>
                  <a:cubicBezTo>
                    <a:pt x="64880" y="69471"/>
                    <a:pt x="63513" y="70605"/>
                    <a:pt x="61945" y="71439"/>
                  </a:cubicBezTo>
                  <a:lnTo>
                    <a:pt x="61011" y="69838"/>
                  </a:lnTo>
                  <a:cubicBezTo>
                    <a:pt x="61211" y="69705"/>
                    <a:pt x="61378" y="69571"/>
                    <a:pt x="61578" y="69438"/>
                  </a:cubicBezTo>
                  <a:cubicBezTo>
                    <a:pt x="63079" y="68104"/>
                    <a:pt x="64280" y="66469"/>
                    <a:pt x="65181" y="64668"/>
                  </a:cubicBezTo>
                  <a:cubicBezTo>
                    <a:pt x="66015" y="62967"/>
                    <a:pt x="67115" y="61465"/>
                    <a:pt x="68516" y="60165"/>
                  </a:cubicBezTo>
                  <a:close/>
                  <a:moveTo>
                    <a:pt x="41499" y="61052"/>
                  </a:moveTo>
                  <a:cubicBezTo>
                    <a:pt x="41872" y="64645"/>
                    <a:pt x="44001" y="67409"/>
                    <a:pt x="44933" y="70839"/>
                  </a:cubicBezTo>
                  <a:lnTo>
                    <a:pt x="42164" y="72407"/>
                  </a:lnTo>
                  <a:cubicBezTo>
                    <a:pt x="40596" y="69438"/>
                    <a:pt x="38728" y="66736"/>
                    <a:pt x="37761" y="63400"/>
                  </a:cubicBezTo>
                  <a:lnTo>
                    <a:pt x="41499" y="61052"/>
                  </a:lnTo>
                  <a:close/>
                  <a:moveTo>
                    <a:pt x="69550" y="65335"/>
                  </a:moveTo>
                  <a:lnTo>
                    <a:pt x="69751" y="65435"/>
                  </a:lnTo>
                  <a:cubicBezTo>
                    <a:pt x="69684" y="66069"/>
                    <a:pt x="69584" y="66703"/>
                    <a:pt x="69450" y="67336"/>
                  </a:cubicBezTo>
                  <a:cubicBezTo>
                    <a:pt x="69250" y="68070"/>
                    <a:pt x="68950" y="68771"/>
                    <a:pt x="68683" y="69471"/>
                  </a:cubicBezTo>
                  <a:cubicBezTo>
                    <a:pt x="68416" y="70172"/>
                    <a:pt x="67849" y="70739"/>
                    <a:pt x="67115" y="70972"/>
                  </a:cubicBezTo>
                  <a:cubicBezTo>
                    <a:pt x="65981" y="71473"/>
                    <a:pt x="64914" y="72106"/>
                    <a:pt x="63780" y="72674"/>
                  </a:cubicBezTo>
                  <a:cubicBezTo>
                    <a:pt x="63479" y="72840"/>
                    <a:pt x="63112" y="72974"/>
                    <a:pt x="62712" y="73141"/>
                  </a:cubicBezTo>
                  <a:lnTo>
                    <a:pt x="62178" y="71840"/>
                  </a:lnTo>
                  <a:cubicBezTo>
                    <a:pt x="64814" y="70906"/>
                    <a:pt x="66248" y="68571"/>
                    <a:pt x="68116" y="66769"/>
                  </a:cubicBezTo>
                  <a:cubicBezTo>
                    <a:pt x="68616" y="66302"/>
                    <a:pt x="69083" y="65835"/>
                    <a:pt x="69550" y="65335"/>
                  </a:cubicBezTo>
                  <a:close/>
                  <a:moveTo>
                    <a:pt x="37194" y="63800"/>
                  </a:moveTo>
                  <a:cubicBezTo>
                    <a:pt x="37594" y="64768"/>
                    <a:pt x="37861" y="65635"/>
                    <a:pt x="38261" y="66469"/>
                  </a:cubicBezTo>
                  <a:cubicBezTo>
                    <a:pt x="38895" y="67770"/>
                    <a:pt x="39596" y="69038"/>
                    <a:pt x="40263" y="70272"/>
                  </a:cubicBezTo>
                  <a:cubicBezTo>
                    <a:pt x="40696" y="71072"/>
                    <a:pt x="41130" y="71840"/>
                    <a:pt x="41597" y="72707"/>
                  </a:cubicBezTo>
                  <a:lnTo>
                    <a:pt x="39329" y="73808"/>
                  </a:lnTo>
                  <a:lnTo>
                    <a:pt x="33925" y="66035"/>
                  </a:lnTo>
                  <a:lnTo>
                    <a:pt x="37194" y="63800"/>
                  </a:lnTo>
                  <a:close/>
                  <a:moveTo>
                    <a:pt x="33558" y="66336"/>
                  </a:moveTo>
                  <a:lnTo>
                    <a:pt x="38628" y="74108"/>
                  </a:lnTo>
                  <a:lnTo>
                    <a:pt x="36427" y="75309"/>
                  </a:lnTo>
                  <a:cubicBezTo>
                    <a:pt x="34726" y="72774"/>
                    <a:pt x="32257" y="70972"/>
                    <a:pt x="30256" y="68504"/>
                  </a:cubicBezTo>
                  <a:lnTo>
                    <a:pt x="33558" y="66336"/>
                  </a:lnTo>
                  <a:close/>
                  <a:moveTo>
                    <a:pt x="67015" y="71673"/>
                  </a:moveTo>
                  <a:lnTo>
                    <a:pt x="67149" y="71840"/>
                  </a:lnTo>
                  <a:lnTo>
                    <a:pt x="63813" y="75542"/>
                  </a:lnTo>
                  <a:lnTo>
                    <a:pt x="62979" y="73774"/>
                  </a:lnTo>
                  <a:lnTo>
                    <a:pt x="67015" y="71673"/>
                  </a:lnTo>
                  <a:close/>
                  <a:moveTo>
                    <a:pt x="29755" y="68837"/>
                  </a:moveTo>
                  <a:lnTo>
                    <a:pt x="35893" y="75642"/>
                  </a:lnTo>
                  <a:lnTo>
                    <a:pt x="33458" y="77710"/>
                  </a:lnTo>
                  <a:cubicBezTo>
                    <a:pt x="31623" y="75009"/>
                    <a:pt x="28821" y="73341"/>
                    <a:pt x="26253" y="71206"/>
                  </a:cubicBezTo>
                  <a:lnTo>
                    <a:pt x="29755" y="68837"/>
                  </a:lnTo>
                  <a:close/>
                  <a:moveTo>
                    <a:pt x="26019" y="71373"/>
                  </a:moveTo>
                  <a:cubicBezTo>
                    <a:pt x="26920" y="72740"/>
                    <a:pt x="28188" y="73507"/>
                    <a:pt x="29322" y="74475"/>
                  </a:cubicBezTo>
                  <a:cubicBezTo>
                    <a:pt x="30589" y="75609"/>
                    <a:pt x="31990" y="76643"/>
                    <a:pt x="33024" y="78211"/>
                  </a:cubicBezTo>
                  <a:lnTo>
                    <a:pt x="31290" y="80012"/>
                  </a:lnTo>
                  <a:cubicBezTo>
                    <a:pt x="28855" y="77344"/>
                    <a:pt x="25953" y="75442"/>
                    <a:pt x="22750" y="73708"/>
                  </a:cubicBezTo>
                  <a:cubicBezTo>
                    <a:pt x="23818" y="72840"/>
                    <a:pt x="24885" y="72073"/>
                    <a:pt x="26019" y="71373"/>
                  </a:cubicBezTo>
                  <a:close/>
                  <a:moveTo>
                    <a:pt x="67049" y="73474"/>
                  </a:moveTo>
                  <a:lnTo>
                    <a:pt x="67215" y="73541"/>
                  </a:lnTo>
                  <a:lnTo>
                    <a:pt x="65648" y="81480"/>
                  </a:lnTo>
                  <a:lnTo>
                    <a:pt x="65481" y="81480"/>
                  </a:lnTo>
                  <a:lnTo>
                    <a:pt x="64180" y="76109"/>
                  </a:lnTo>
                  <a:lnTo>
                    <a:pt x="67049" y="73474"/>
                  </a:lnTo>
                  <a:close/>
                  <a:moveTo>
                    <a:pt x="22450" y="73908"/>
                  </a:moveTo>
                  <a:cubicBezTo>
                    <a:pt x="25185" y="76143"/>
                    <a:pt x="28354" y="77744"/>
                    <a:pt x="30856" y="80379"/>
                  </a:cubicBezTo>
                  <a:lnTo>
                    <a:pt x="29355" y="81780"/>
                  </a:lnTo>
                  <a:cubicBezTo>
                    <a:pt x="26320" y="79612"/>
                    <a:pt x="22884" y="78311"/>
                    <a:pt x="19448" y="76977"/>
                  </a:cubicBezTo>
                  <a:lnTo>
                    <a:pt x="19448" y="76977"/>
                  </a:lnTo>
                  <a:cubicBezTo>
                    <a:pt x="22417" y="79011"/>
                    <a:pt x="25919" y="79945"/>
                    <a:pt x="28821" y="82180"/>
                  </a:cubicBezTo>
                  <a:cubicBezTo>
                    <a:pt x="28655" y="82414"/>
                    <a:pt x="28521" y="82614"/>
                    <a:pt x="28321" y="82847"/>
                  </a:cubicBezTo>
                  <a:cubicBezTo>
                    <a:pt x="28154" y="83081"/>
                    <a:pt x="27954" y="83281"/>
                    <a:pt x="27787" y="83481"/>
                  </a:cubicBezTo>
                  <a:cubicBezTo>
                    <a:pt x="23718" y="82314"/>
                    <a:pt x="19715" y="81013"/>
                    <a:pt x="15412" y="80179"/>
                  </a:cubicBezTo>
                  <a:lnTo>
                    <a:pt x="15445" y="80146"/>
                  </a:lnTo>
                  <a:cubicBezTo>
                    <a:pt x="17480" y="77677"/>
                    <a:pt x="19882" y="75742"/>
                    <a:pt x="22450" y="73908"/>
                  </a:cubicBezTo>
                  <a:close/>
                  <a:moveTo>
                    <a:pt x="78440" y="32878"/>
                  </a:moveTo>
                  <a:cubicBezTo>
                    <a:pt x="79299" y="32878"/>
                    <a:pt x="80158" y="32912"/>
                    <a:pt x="81025" y="32978"/>
                  </a:cubicBezTo>
                  <a:cubicBezTo>
                    <a:pt x="85028" y="33245"/>
                    <a:pt x="89031" y="33646"/>
                    <a:pt x="93034" y="33946"/>
                  </a:cubicBezTo>
                  <a:cubicBezTo>
                    <a:pt x="96303" y="34113"/>
                    <a:pt x="99505" y="34980"/>
                    <a:pt x="102407" y="36514"/>
                  </a:cubicBezTo>
                  <a:cubicBezTo>
                    <a:pt x="103942" y="37382"/>
                    <a:pt x="105443" y="38316"/>
                    <a:pt x="106944" y="39216"/>
                  </a:cubicBezTo>
                  <a:cubicBezTo>
                    <a:pt x="107277" y="39416"/>
                    <a:pt x="107611" y="39650"/>
                    <a:pt x="107978" y="39817"/>
                  </a:cubicBezTo>
                  <a:cubicBezTo>
                    <a:pt x="109012" y="40317"/>
                    <a:pt x="109712" y="41384"/>
                    <a:pt x="109679" y="42585"/>
                  </a:cubicBezTo>
                  <a:cubicBezTo>
                    <a:pt x="109779" y="46188"/>
                    <a:pt x="109646" y="49824"/>
                    <a:pt x="109312" y="53460"/>
                  </a:cubicBezTo>
                  <a:cubicBezTo>
                    <a:pt x="109212" y="54694"/>
                    <a:pt x="109145" y="55962"/>
                    <a:pt x="109079" y="57196"/>
                  </a:cubicBezTo>
                  <a:cubicBezTo>
                    <a:pt x="109045" y="57563"/>
                    <a:pt x="109012" y="57896"/>
                    <a:pt x="108979" y="58297"/>
                  </a:cubicBezTo>
                  <a:lnTo>
                    <a:pt x="106710" y="57996"/>
                  </a:lnTo>
                  <a:cubicBezTo>
                    <a:pt x="107044" y="55128"/>
                    <a:pt x="107544" y="52326"/>
                    <a:pt x="107044" y="49524"/>
                  </a:cubicBezTo>
                  <a:lnTo>
                    <a:pt x="107044" y="49524"/>
                  </a:lnTo>
                  <a:lnTo>
                    <a:pt x="106110" y="57896"/>
                  </a:lnTo>
                  <a:cubicBezTo>
                    <a:pt x="105042" y="57963"/>
                    <a:pt x="104108" y="57996"/>
                    <a:pt x="103208" y="58063"/>
                  </a:cubicBezTo>
                  <a:cubicBezTo>
                    <a:pt x="100206" y="58330"/>
                    <a:pt x="97203" y="58497"/>
                    <a:pt x="94235" y="59164"/>
                  </a:cubicBezTo>
                  <a:cubicBezTo>
                    <a:pt x="89098" y="60231"/>
                    <a:pt x="84361" y="62633"/>
                    <a:pt x="80458" y="66136"/>
                  </a:cubicBezTo>
                  <a:cubicBezTo>
                    <a:pt x="79524" y="66969"/>
                    <a:pt x="78624" y="67903"/>
                    <a:pt x="77723" y="68804"/>
                  </a:cubicBezTo>
                  <a:lnTo>
                    <a:pt x="77523" y="68737"/>
                  </a:lnTo>
                  <a:lnTo>
                    <a:pt x="77756" y="65902"/>
                  </a:lnTo>
                  <a:lnTo>
                    <a:pt x="77589" y="65869"/>
                  </a:lnTo>
                  <a:cubicBezTo>
                    <a:pt x="77456" y="66369"/>
                    <a:pt x="77323" y="66869"/>
                    <a:pt x="77189" y="67370"/>
                  </a:cubicBezTo>
                  <a:cubicBezTo>
                    <a:pt x="77089" y="67737"/>
                    <a:pt x="77022" y="68137"/>
                    <a:pt x="77022" y="68537"/>
                  </a:cubicBezTo>
                  <a:cubicBezTo>
                    <a:pt x="77156" y="69705"/>
                    <a:pt x="76422" y="70472"/>
                    <a:pt x="75788" y="71273"/>
                  </a:cubicBezTo>
                  <a:cubicBezTo>
                    <a:pt x="75455" y="71706"/>
                    <a:pt x="75054" y="72073"/>
                    <a:pt x="74621" y="72373"/>
                  </a:cubicBezTo>
                  <a:lnTo>
                    <a:pt x="75154" y="64201"/>
                  </a:lnTo>
                  <a:lnTo>
                    <a:pt x="74954" y="64167"/>
                  </a:lnTo>
                  <a:cubicBezTo>
                    <a:pt x="74821" y="64868"/>
                    <a:pt x="74654" y="65602"/>
                    <a:pt x="74587" y="66336"/>
                  </a:cubicBezTo>
                  <a:cubicBezTo>
                    <a:pt x="74387" y="68471"/>
                    <a:pt x="74254" y="70605"/>
                    <a:pt x="74087" y="72774"/>
                  </a:cubicBezTo>
                  <a:cubicBezTo>
                    <a:pt x="74054" y="73107"/>
                    <a:pt x="73954" y="73474"/>
                    <a:pt x="73787" y="73774"/>
                  </a:cubicBezTo>
                  <a:cubicBezTo>
                    <a:pt x="72486" y="75642"/>
                    <a:pt x="71118" y="77510"/>
                    <a:pt x="69751" y="79345"/>
                  </a:cubicBezTo>
                  <a:cubicBezTo>
                    <a:pt x="69717" y="79412"/>
                    <a:pt x="69650" y="79412"/>
                    <a:pt x="69517" y="79445"/>
                  </a:cubicBezTo>
                  <a:cubicBezTo>
                    <a:pt x="69784" y="76943"/>
                    <a:pt x="70318" y="74441"/>
                    <a:pt x="69617" y="71940"/>
                  </a:cubicBezTo>
                  <a:lnTo>
                    <a:pt x="69617" y="71940"/>
                  </a:lnTo>
                  <a:cubicBezTo>
                    <a:pt x="69384" y="73808"/>
                    <a:pt x="69150" y="75642"/>
                    <a:pt x="68950" y="77477"/>
                  </a:cubicBezTo>
                  <a:cubicBezTo>
                    <a:pt x="68817" y="78511"/>
                    <a:pt x="68750" y="79545"/>
                    <a:pt x="68650" y="80579"/>
                  </a:cubicBezTo>
                  <a:cubicBezTo>
                    <a:pt x="68650" y="80813"/>
                    <a:pt x="68616" y="81013"/>
                    <a:pt x="68516" y="81213"/>
                  </a:cubicBezTo>
                  <a:cubicBezTo>
                    <a:pt x="67849" y="82581"/>
                    <a:pt x="67149" y="83948"/>
                    <a:pt x="66482" y="85283"/>
                  </a:cubicBezTo>
                  <a:cubicBezTo>
                    <a:pt x="66115" y="84649"/>
                    <a:pt x="66081" y="84649"/>
                    <a:pt x="66215" y="83915"/>
                  </a:cubicBezTo>
                  <a:cubicBezTo>
                    <a:pt x="66548" y="81980"/>
                    <a:pt x="66949" y="80045"/>
                    <a:pt x="67249" y="78077"/>
                  </a:cubicBezTo>
                  <a:cubicBezTo>
                    <a:pt x="67516" y="76476"/>
                    <a:pt x="67682" y="74808"/>
                    <a:pt x="67849" y="73174"/>
                  </a:cubicBezTo>
                  <a:cubicBezTo>
                    <a:pt x="67849" y="72674"/>
                    <a:pt x="68016" y="72207"/>
                    <a:pt x="68283" y="71773"/>
                  </a:cubicBezTo>
                  <a:cubicBezTo>
                    <a:pt x="70451" y="68938"/>
                    <a:pt x="70918" y="65735"/>
                    <a:pt x="70318" y="62266"/>
                  </a:cubicBezTo>
                  <a:cubicBezTo>
                    <a:pt x="69984" y="60365"/>
                    <a:pt x="69450" y="58497"/>
                    <a:pt x="68750" y="56695"/>
                  </a:cubicBezTo>
                  <a:cubicBezTo>
                    <a:pt x="68583" y="56228"/>
                    <a:pt x="68450" y="55728"/>
                    <a:pt x="68416" y="55228"/>
                  </a:cubicBezTo>
                  <a:cubicBezTo>
                    <a:pt x="68183" y="52926"/>
                    <a:pt x="68216" y="50558"/>
                    <a:pt x="68583" y="48256"/>
                  </a:cubicBezTo>
                  <a:cubicBezTo>
                    <a:pt x="68917" y="45587"/>
                    <a:pt x="69350" y="42919"/>
                    <a:pt x="69784" y="40284"/>
                  </a:cubicBezTo>
                  <a:cubicBezTo>
                    <a:pt x="69951" y="39216"/>
                    <a:pt x="70251" y="38182"/>
                    <a:pt x="70518" y="37148"/>
                  </a:cubicBezTo>
                  <a:cubicBezTo>
                    <a:pt x="70618" y="36815"/>
                    <a:pt x="70751" y="36514"/>
                    <a:pt x="70918" y="36247"/>
                  </a:cubicBezTo>
                  <a:cubicBezTo>
                    <a:pt x="72119" y="34513"/>
                    <a:pt x="73653" y="33145"/>
                    <a:pt x="75855" y="32978"/>
                  </a:cubicBezTo>
                  <a:cubicBezTo>
                    <a:pt x="76722" y="32912"/>
                    <a:pt x="77581" y="32878"/>
                    <a:pt x="78440" y="32878"/>
                  </a:cubicBezTo>
                  <a:close/>
                  <a:moveTo>
                    <a:pt x="15112" y="80546"/>
                  </a:moveTo>
                  <a:lnTo>
                    <a:pt x="27454" y="83948"/>
                  </a:lnTo>
                  <a:lnTo>
                    <a:pt x="26420" y="86450"/>
                  </a:lnTo>
                  <a:cubicBezTo>
                    <a:pt x="22971" y="86040"/>
                    <a:pt x="19506" y="85665"/>
                    <a:pt x="15935" y="85665"/>
                  </a:cubicBezTo>
                  <a:cubicBezTo>
                    <a:pt x="14566" y="85665"/>
                    <a:pt x="13181" y="85720"/>
                    <a:pt x="11776" y="85850"/>
                  </a:cubicBezTo>
                  <a:cubicBezTo>
                    <a:pt x="12643" y="83948"/>
                    <a:pt x="13777" y="82147"/>
                    <a:pt x="15112" y="80546"/>
                  </a:cubicBezTo>
                  <a:close/>
                  <a:moveTo>
                    <a:pt x="105597" y="58807"/>
                  </a:moveTo>
                  <a:cubicBezTo>
                    <a:pt x="107951" y="58807"/>
                    <a:pt x="110180" y="59490"/>
                    <a:pt x="112381" y="60365"/>
                  </a:cubicBezTo>
                  <a:cubicBezTo>
                    <a:pt x="116150" y="61832"/>
                    <a:pt x="119853" y="63534"/>
                    <a:pt x="123422" y="65468"/>
                  </a:cubicBezTo>
                  <a:cubicBezTo>
                    <a:pt x="126825" y="67370"/>
                    <a:pt x="129593" y="69938"/>
                    <a:pt x="132062" y="72974"/>
                  </a:cubicBezTo>
                  <a:cubicBezTo>
                    <a:pt x="133996" y="75476"/>
                    <a:pt x="135631" y="78211"/>
                    <a:pt x="136932" y="81113"/>
                  </a:cubicBezTo>
                  <a:cubicBezTo>
                    <a:pt x="137599" y="82647"/>
                    <a:pt x="138500" y="84082"/>
                    <a:pt x="139167" y="85649"/>
                  </a:cubicBezTo>
                  <a:cubicBezTo>
                    <a:pt x="139934" y="87251"/>
                    <a:pt x="140201" y="89085"/>
                    <a:pt x="139967" y="90887"/>
                  </a:cubicBezTo>
                  <a:cubicBezTo>
                    <a:pt x="139801" y="91821"/>
                    <a:pt x="139767" y="91921"/>
                    <a:pt x="138833" y="91987"/>
                  </a:cubicBezTo>
                  <a:cubicBezTo>
                    <a:pt x="138474" y="92001"/>
                    <a:pt x="138115" y="92009"/>
                    <a:pt x="137758" y="92009"/>
                  </a:cubicBezTo>
                  <a:cubicBezTo>
                    <a:pt x="137253" y="92009"/>
                    <a:pt x="136753" y="91993"/>
                    <a:pt x="136265" y="91954"/>
                  </a:cubicBezTo>
                  <a:cubicBezTo>
                    <a:pt x="133029" y="91821"/>
                    <a:pt x="129793" y="91720"/>
                    <a:pt x="126591" y="91554"/>
                  </a:cubicBezTo>
                  <a:cubicBezTo>
                    <a:pt x="124289" y="91387"/>
                    <a:pt x="121988" y="91253"/>
                    <a:pt x="119720" y="90987"/>
                  </a:cubicBezTo>
                  <a:cubicBezTo>
                    <a:pt x="116991" y="90664"/>
                    <a:pt x="114263" y="90437"/>
                    <a:pt x="111530" y="90437"/>
                  </a:cubicBezTo>
                  <a:cubicBezTo>
                    <a:pt x="109183" y="90437"/>
                    <a:pt x="106833" y="90604"/>
                    <a:pt x="104475" y="91020"/>
                  </a:cubicBezTo>
                  <a:cubicBezTo>
                    <a:pt x="100939" y="91620"/>
                    <a:pt x="97337" y="91554"/>
                    <a:pt x="93734" y="91620"/>
                  </a:cubicBezTo>
                  <a:cubicBezTo>
                    <a:pt x="90432" y="91687"/>
                    <a:pt x="87130" y="91720"/>
                    <a:pt x="83827" y="91987"/>
                  </a:cubicBezTo>
                  <a:cubicBezTo>
                    <a:pt x="81692" y="92121"/>
                    <a:pt x="79591" y="92621"/>
                    <a:pt x="77456" y="92921"/>
                  </a:cubicBezTo>
                  <a:cubicBezTo>
                    <a:pt x="75168" y="93330"/>
                    <a:pt x="72857" y="93516"/>
                    <a:pt x="70542" y="93516"/>
                  </a:cubicBezTo>
                  <a:cubicBezTo>
                    <a:pt x="70023" y="93516"/>
                    <a:pt x="69503" y="93507"/>
                    <a:pt x="68983" y="93488"/>
                  </a:cubicBezTo>
                  <a:cubicBezTo>
                    <a:pt x="68650" y="93488"/>
                    <a:pt x="68350" y="93455"/>
                    <a:pt x="68016" y="93388"/>
                  </a:cubicBezTo>
                  <a:cubicBezTo>
                    <a:pt x="67249" y="93255"/>
                    <a:pt x="67049" y="93055"/>
                    <a:pt x="66982" y="92254"/>
                  </a:cubicBezTo>
                  <a:cubicBezTo>
                    <a:pt x="66882" y="91354"/>
                    <a:pt x="66882" y="90453"/>
                    <a:pt x="66815" y="89586"/>
                  </a:cubicBezTo>
                  <a:cubicBezTo>
                    <a:pt x="66615" y="85716"/>
                    <a:pt x="68383" y="82581"/>
                    <a:pt x="70451" y="79512"/>
                  </a:cubicBezTo>
                  <a:cubicBezTo>
                    <a:pt x="72686" y="76276"/>
                    <a:pt x="75088" y="73207"/>
                    <a:pt x="77589" y="70205"/>
                  </a:cubicBezTo>
                  <a:cubicBezTo>
                    <a:pt x="81993" y="64801"/>
                    <a:pt x="88164" y="61132"/>
                    <a:pt x="95002" y="59831"/>
                  </a:cubicBezTo>
                  <a:cubicBezTo>
                    <a:pt x="98238" y="59197"/>
                    <a:pt x="101540" y="58997"/>
                    <a:pt x="104842" y="58830"/>
                  </a:cubicBezTo>
                  <a:cubicBezTo>
                    <a:pt x="105095" y="58814"/>
                    <a:pt x="105347" y="58807"/>
                    <a:pt x="105597" y="58807"/>
                  </a:cubicBezTo>
                  <a:close/>
                  <a:moveTo>
                    <a:pt x="11676" y="86183"/>
                  </a:moveTo>
                  <a:lnTo>
                    <a:pt x="26253" y="86984"/>
                  </a:lnTo>
                  <a:lnTo>
                    <a:pt x="25953" y="88918"/>
                  </a:lnTo>
                  <a:cubicBezTo>
                    <a:pt x="23151" y="89586"/>
                    <a:pt x="20415" y="90153"/>
                    <a:pt x="17780" y="90987"/>
                  </a:cubicBezTo>
                  <a:cubicBezTo>
                    <a:pt x="15112" y="91821"/>
                    <a:pt x="12543" y="92955"/>
                    <a:pt x="9808" y="93989"/>
                  </a:cubicBezTo>
                  <a:cubicBezTo>
                    <a:pt x="9908" y="91287"/>
                    <a:pt x="10542" y="88618"/>
                    <a:pt x="11676" y="86183"/>
                  </a:cubicBezTo>
                  <a:close/>
                  <a:moveTo>
                    <a:pt x="25786" y="89552"/>
                  </a:moveTo>
                  <a:lnTo>
                    <a:pt x="25786" y="91754"/>
                  </a:lnTo>
                  <a:cubicBezTo>
                    <a:pt x="25219" y="92021"/>
                    <a:pt x="24585" y="92354"/>
                    <a:pt x="23951" y="92654"/>
                  </a:cubicBezTo>
                  <a:cubicBezTo>
                    <a:pt x="21549" y="93689"/>
                    <a:pt x="19214" y="94889"/>
                    <a:pt x="16980" y="96224"/>
                  </a:cubicBezTo>
                  <a:cubicBezTo>
                    <a:pt x="15045" y="97324"/>
                    <a:pt x="13010" y="98259"/>
                    <a:pt x="11075" y="99226"/>
                  </a:cubicBezTo>
                  <a:cubicBezTo>
                    <a:pt x="10108" y="98292"/>
                    <a:pt x="9608" y="96324"/>
                    <a:pt x="9841" y="94589"/>
                  </a:cubicBezTo>
                  <a:lnTo>
                    <a:pt x="9841" y="94556"/>
                  </a:lnTo>
                  <a:cubicBezTo>
                    <a:pt x="13077" y="93422"/>
                    <a:pt x="16146" y="92254"/>
                    <a:pt x="19281" y="91253"/>
                  </a:cubicBezTo>
                  <a:cubicBezTo>
                    <a:pt x="21383" y="90586"/>
                    <a:pt x="23551" y="90119"/>
                    <a:pt x="25786" y="89552"/>
                  </a:cubicBezTo>
                  <a:close/>
                  <a:moveTo>
                    <a:pt x="29055" y="95790"/>
                  </a:moveTo>
                  <a:lnTo>
                    <a:pt x="30523" y="97591"/>
                  </a:lnTo>
                  <a:cubicBezTo>
                    <a:pt x="28688" y="99059"/>
                    <a:pt x="26453" y="99960"/>
                    <a:pt x="24118" y="100160"/>
                  </a:cubicBezTo>
                  <a:lnTo>
                    <a:pt x="29055" y="95790"/>
                  </a:lnTo>
                  <a:close/>
                  <a:moveTo>
                    <a:pt x="27487" y="94656"/>
                  </a:moveTo>
                  <a:lnTo>
                    <a:pt x="28655" y="95456"/>
                  </a:lnTo>
                  <a:lnTo>
                    <a:pt x="25019" y="98525"/>
                  </a:lnTo>
                  <a:cubicBezTo>
                    <a:pt x="24752" y="98726"/>
                    <a:pt x="24518" y="98926"/>
                    <a:pt x="24285" y="99159"/>
                  </a:cubicBezTo>
                  <a:cubicBezTo>
                    <a:pt x="23584" y="100127"/>
                    <a:pt x="22617" y="100293"/>
                    <a:pt x="21483" y="100393"/>
                  </a:cubicBezTo>
                  <a:cubicBezTo>
                    <a:pt x="20182" y="100560"/>
                    <a:pt x="18914" y="100794"/>
                    <a:pt x="17680" y="101094"/>
                  </a:cubicBezTo>
                  <a:cubicBezTo>
                    <a:pt x="17547" y="101127"/>
                    <a:pt x="17405" y="101144"/>
                    <a:pt x="17263" y="101144"/>
                  </a:cubicBezTo>
                  <a:cubicBezTo>
                    <a:pt x="17121" y="101144"/>
                    <a:pt x="16980" y="101127"/>
                    <a:pt x="16846" y="101094"/>
                  </a:cubicBezTo>
                  <a:lnTo>
                    <a:pt x="27487" y="94656"/>
                  </a:lnTo>
                  <a:close/>
                  <a:moveTo>
                    <a:pt x="25819" y="92254"/>
                  </a:moveTo>
                  <a:lnTo>
                    <a:pt x="26920" y="94389"/>
                  </a:lnTo>
                  <a:cubicBezTo>
                    <a:pt x="25953" y="94956"/>
                    <a:pt x="24952" y="95623"/>
                    <a:pt x="23884" y="96190"/>
                  </a:cubicBezTo>
                  <a:cubicBezTo>
                    <a:pt x="20949" y="97758"/>
                    <a:pt x="18147" y="99526"/>
                    <a:pt x="15445" y="101494"/>
                  </a:cubicBezTo>
                  <a:cubicBezTo>
                    <a:pt x="15245" y="101628"/>
                    <a:pt x="15011" y="101694"/>
                    <a:pt x="14745" y="101694"/>
                  </a:cubicBezTo>
                  <a:cubicBezTo>
                    <a:pt x="13177" y="101694"/>
                    <a:pt x="12076" y="100927"/>
                    <a:pt x="11175" y="99626"/>
                  </a:cubicBezTo>
                  <a:cubicBezTo>
                    <a:pt x="16446" y="97791"/>
                    <a:pt x="20882" y="94489"/>
                    <a:pt x="25819" y="92254"/>
                  </a:cubicBezTo>
                  <a:close/>
                  <a:moveTo>
                    <a:pt x="40626" y="40495"/>
                  </a:moveTo>
                  <a:cubicBezTo>
                    <a:pt x="43694" y="40495"/>
                    <a:pt x="46501" y="41573"/>
                    <a:pt x="49336" y="42652"/>
                  </a:cubicBezTo>
                  <a:cubicBezTo>
                    <a:pt x="53239" y="44186"/>
                    <a:pt x="56741" y="46455"/>
                    <a:pt x="60344" y="48556"/>
                  </a:cubicBezTo>
                  <a:cubicBezTo>
                    <a:pt x="62979" y="50024"/>
                    <a:pt x="65214" y="52125"/>
                    <a:pt x="66815" y="54694"/>
                  </a:cubicBezTo>
                  <a:cubicBezTo>
                    <a:pt x="67616" y="55928"/>
                    <a:pt x="68183" y="57262"/>
                    <a:pt x="68516" y="58697"/>
                  </a:cubicBezTo>
                  <a:cubicBezTo>
                    <a:pt x="67215" y="57596"/>
                    <a:pt x="65681" y="57162"/>
                    <a:pt x="64013" y="56929"/>
                  </a:cubicBezTo>
                  <a:cubicBezTo>
                    <a:pt x="61511" y="56595"/>
                    <a:pt x="58976" y="56262"/>
                    <a:pt x="56441" y="55962"/>
                  </a:cubicBezTo>
                  <a:cubicBezTo>
                    <a:pt x="55797" y="55892"/>
                    <a:pt x="55159" y="55858"/>
                    <a:pt x="54526" y="55858"/>
                  </a:cubicBezTo>
                  <a:cubicBezTo>
                    <a:pt x="51229" y="55858"/>
                    <a:pt x="48089" y="56769"/>
                    <a:pt x="45066" y="58196"/>
                  </a:cubicBezTo>
                  <a:cubicBezTo>
                    <a:pt x="41230" y="60031"/>
                    <a:pt x="37728" y="62399"/>
                    <a:pt x="34225" y="64768"/>
                  </a:cubicBezTo>
                  <a:cubicBezTo>
                    <a:pt x="31190" y="66836"/>
                    <a:pt x="28087" y="68938"/>
                    <a:pt x="25052" y="71006"/>
                  </a:cubicBezTo>
                  <a:cubicBezTo>
                    <a:pt x="21549" y="73441"/>
                    <a:pt x="18047" y="75943"/>
                    <a:pt x="15212" y="79178"/>
                  </a:cubicBezTo>
                  <a:cubicBezTo>
                    <a:pt x="11943" y="82814"/>
                    <a:pt x="9808" y="87317"/>
                    <a:pt x="9141" y="92154"/>
                  </a:cubicBezTo>
                  <a:cubicBezTo>
                    <a:pt x="8874" y="93755"/>
                    <a:pt x="8840" y="95356"/>
                    <a:pt x="9107" y="96958"/>
                  </a:cubicBezTo>
                  <a:cubicBezTo>
                    <a:pt x="9441" y="98959"/>
                    <a:pt x="10542" y="100694"/>
                    <a:pt x="12176" y="101861"/>
                  </a:cubicBezTo>
                  <a:cubicBezTo>
                    <a:pt x="12310" y="101961"/>
                    <a:pt x="12443" y="102061"/>
                    <a:pt x="12710" y="102261"/>
                  </a:cubicBezTo>
                  <a:cubicBezTo>
                    <a:pt x="10608" y="102061"/>
                    <a:pt x="9074" y="101027"/>
                    <a:pt x="7606" y="99826"/>
                  </a:cubicBezTo>
                  <a:cubicBezTo>
                    <a:pt x="4671" y="97425"/>
                    <a:pt x="2803" y="93989"/>
                    <a:pt x="2369" y="90219"/>
                  </a:cubicBezTo>
                  <a:cubicBezTo>
                    <a:pt x="1769" y="85449"/>
                    <a:pt x="1235" y="80679"/>
                    <a:pt x="935" y="75876"/>
                  </a:cubicBezTo>
                  <a:cubicBezTo>
                    <a:pt x="668" y="71806"/>
                    <a:pt x="1802" y="68070"/>
                    <a:pt x="3937" y="64501"/>
                  </a:cubicBezTo>
                  <a:cubicBezTo>
                    <a:pt x="6072" y="60898"/>
                    <a:pt x="8707" y="57763"/>
                    <a:pt x="11476" y="54694"/>
                  </a:cubicBezTo>
                  <a:cubicBezTo>
                    <a:pt x="14077" y="51859"/>
                    <a:pt x="16846" y="49190"/>
                    <a:pt x="20115" y="47122"/>
                  </a:cubicBezTo>
                  <a:cubicBezTo>
                    <a:pt x="22350" y="45721"/>
                    <a:pt x="24618" y="44420"/>
                    <a:pt x="26920" y="43186"/>
                  </a:cubicBezTo>
                  <a:cubicBezTo>
                    <a:pt x="27721" y="42752"/>
                    <a:pt x="28721" y="42685"/>
                    <a:pt x="29622" y="42452"/>
                  </a:cubicBezTo>
                  <a:cubicBezTo>
                    <a:pt x="31156" y="42018"/>
                    <a:pt x="32691" y="41651"/>
                    <a:pt x="34192" y="41184"/>
                  </a:cubicBezTo>
                  <a:cubicBezTo>
                    <a:pt x="36060" y="40651"/>
                    <a:pt x="37961" y="40617"/>
                    <a:pt x="39863" y="40517"/>
                  </a:cubicBezTo>
                  <a:cubicBezTo>
                    <a:pt x="40119" y="40502"/>
                    <a:pt x="40373" y="40495"/>
                    <a:pt x="40626" y="40495"/>
                  </a:cubicBezTo>
                  <a:close/>
                  <a:moveTo>
                    <a:pt x="85528" y="92588"/>
                  </a:moveTo>
                  <a:lnTo>
                    <a:pt x="85528" y="92588"/>
                  </a:lnTo>
                  <a:cubicBezTo>
                    <a:pt x="85462" y="92855"/>
                    <a:pt x="85395" y="93121"/>
                    <a:pt x="85295" y="93388"/>
                  </a:cubicBezTo>
                  <a:cubicBezTo>
                    <a:pt x="84594" y="94756"/>
                    <a:pt x="83894" y="96124"/>
                    <a:pt x="83193" y="97491"/>
                  </a:cubicBezTo>
                  <a:cubicBezTo>
                    <a:pt x="82660" y="98559"/>
                    <a:pt x="82059" y="99559"/>
                    <a:pt x="81592" y="100660"/>
                  </a:cubicBezTo>
                  <a:cubicBezTo>
                    <a:pt x="80558" y="102995"/>
                    <a:pt x="79157" y="105130"/>
                    <a:pt x="77423" y="107031"/>
                  </a:cubicBezTo>
                  <a:cubicBezTo>
                    <a:pt x="76756" y="107799"/>
                    <a:pt x="76155" y="108566"/>
                    <a:pt x="75455" y="109400"/>
                  </a:cubicBezTo>
                  <a:cubicBezTo>
                    <a:pt x="75355" y="109200"/>
                    <a:pt x="75288" y="108966"/>
                    <a:pt x="75254" y="108733"/>
                  </a:cubicBezTo>
                  <a:cubicBezTo>
                    <a:pt x="75054" y="106598"/>
                    <a:pt x="74187" y="104696"/>
                    <a:pt x="73253" y="102862"/>
                  </a:cubicBezTo>
                  <a:cubicBezTo>
                    <a:pt x="72553" y="101528"/>
                    <a:pt x="72052" y="100093"/>
                    <a:pt x="71685" y="98625"/>
                  </a:cubicBezTo>
                  <a:cubicBezTo>
                    <a:pt x="71385" y="97224"/>
                    <a:pt x="70985" y="95857"/>
                    <a:pt x="70584" y="94389"/>
                  </a:cubicBezTo>
                  <a:lnTo>
                    <a:pt x="73220" y="94189"/>
                  </a:lnTo>
                  <a:lnTo>
                    <a:pt x="73220" y="94189"/>
                  </a:lnTo>
                  <a:cubicBezTo>
                    <a:pt x="73253" y="96724"/>
                    <a:pt x="73120" y="99193"/>
                    <a:pt x="73787" y="101594"/>
                  </a:cubicBezTo>
                  <a:lnTo>
                    <a:pt x="73787" y="94156"/>
                  </a:lnTo>
                  <a:lnTo>
                    <a:pt x="76789" y="93822"/>
                  </a:lnTo>
                  <a:lnTo>
                    <a:pt x="76789" y="93822"/>
                  </a:lnTo>
                  <a:cubicBezTo>
                    <a:pt x="76689" y="96157"/>
                    <a:pt x="76522" y="98325"/>
                    <a:pt x="76489" y="100493"/>
                  </a:cubicBezTo>
                  <a:cubicBezTo>
                    <a:pt x="76455" y="102695"/>
                    <a:pt x="76489" y="104897"/>
                    <a:pt x="76489" y="107065"/>
                  </a:cubicBezTo>
                  <a:lnTo>
                    <a:pt x="76722" y="107098"/>
                  </a:lnTo>
                  <a:lnTo>
                    <a:pt x="76722" y="107065"/>
                  </a:lnTo>
                  <a:cubicBezTo>
                    <a:pt x="77122" y="102662"/>
                    <a:pt x="77389" y="98225"/>
                    <a:pt x="77423" y="93722"/>
                  </a:cubicBezTo>
                  <a:lnTo>
                    <a:pt x="80258" y="93255"/>
                  </a:lnTo>
                  <a:lnTo>
                    <a:pt x="80258" y="93255"/>
                  </a:lnTo>
                  <a:lnTo>
                    <a:pt x="79924" y="99660"/>
                  </a:lnTo>
                  <a:cubicBezTo>
                    <a:pt x="80525" y="99026"/>
                    <a:pt x="80325" y="98259"/>
                    <a:pt x="80425" y="97558"/>
                  </a:cubicBezTo>
                  <a:cubicBezTo>
                    <a:pt x="80525" y="96857"/>
                    <a:pt x="80558" y="96157"/>
                    <a:pt x="80625" y="95423"/>
                  </a:cubicBezTo>
                  <a:cubicBezTo>
                    <a:pt x="80692" y="94689"/>
                    <a:pt x="80758" y="93922"/>
                    <a:pt x="80858" y="93155"/>
                  </a:cubicBezTo>
                  <a:lnTo>
                    <a:pt x="82660" y="92821"/>
                  </a:lnTo>
                  <a:lnTo>
                    <a:pt x="82660" y="96424"/>
                  </a:lnTo>
                  <a:lnTo>
                    <a:pt x="82927" y="96424"/>
                  </a:lnTo>
                  <a:lnTo>
                    <a:pt x="83193" y="92821"/>
                  </a:lnTo>
                  <a:lnTo>
                    <a:pt x="85528" y="92588"/>
                  </a:lnTo>
                  <a:close/>
                  <a:moveTo>
                    <a:pt x="54058" y="68291"/>
                  </a:moveTo>
                  <a:cubicBezTo>
                    <a:pt x="54174" y="68291"/>
                    <a:pt x="54290" y="68295"/>
                    <a:pt x="54406" y="68304"/>
                  </a:cubicBezTo>
                  <a:cubicBezTo>
                    <a:pt x="54479" y="68298"/>
                    <a:pt x="54552" y="68295"/>
                    <a:pt x="54624" y="68295"/>
                  </a:cubicBezTo>
                  <a:cubicBezTo>
                    <a:pt x="55735" y="68295"/>
                    <a:pt x="56697" y="69007"/>
                    <a:pt x="57041" y="70072"/>
                  </a:cubicBezTo>
                  <a:cubicBezTo>
                    <a:pt x="58309" y="73274"/>
                    <a:pt x="59643" y="76476"/>
                    <a:pt x="60978" y="79645"/>
                  </a:cubicBezTo>
                  <a:cubicBezTo>
                    <a:pt x="61178" y="80112"/>
                    <a:pt x="61411" y="80579"/>
                    <a:pt x="61711" y="80979"/>
                  </a:cubicBezTo>
                  <a:cubicBezTo>
                    <a:pt x="60744" y="76843"/>
                    <a:pt x="59410" y="72874"/>
                    <a:pt x="57242" y="69138"/>
                  </a:cubicBezTo>
                  <a:cubicBezTo>
                    <a:pt x="57300" y="69133"/>
                    <a:pt x="57356" y="69130"/>
                    <a:pt x="57410" y="69130"/>
                  </a:cubicBezTo>
                  <a:cubicBezTo>
                    <a:pt x="58100" y="69130"/>
                    <a:pt x="58464" y="69517"/>
                    <a:pt x="58743" y="70105"/>
                  </a:cubicBezTo>
                  <a:cubicBezTo>
                    <a:pt x="59477" y="71573"/>
                    <a:pt x="60244" y="73040"/>
                    <a:pt x="61078" y="74475"/>
                  </a:cubicBezTo>
                  <a:cubicBezTo>
                    <a:pt x="60677" y="72774"/>
                    <a:pt x="59777" y="71273"/>
                    <a:pt x="58976" y="69605"/>
                  </a:cubicBezTo>
                  <a:cubicBezTo>
                    <a:pt x="59610" y="69605"/>
                    <a:pt x="60177" y="69938"/>
                    <a:pt x="60477" y="70472"/>
                  </a:cubicBezTo>
                  <a:cubicBezTo>
                    <a:pt x="60844" y="71072"/>
                    <a:pt x="61178" y="71673"/>
                    <a:pt x="61445" y="72273"/>
                  </a:cubicBezTo>
                  <a:cubicBezTo>
                    <a:pt x="62045" y="73541"/>
                    <a:pt x="62579" y="74775"/>
                    <a:pt x="63112" y="76043"/>
                  </a:cubicBezTo>
                  <a:cubicBezTo>
                    <a:pt x="63980" y="77911"/>
                    <a:pt x="64247" y="79912"/>
                    <a:pt x="64614" y="81880"/>
                  </a:cubicBezTo>
                  <a:cubicBezTo>
                    <a:pt x="64847" y="83515"/>
                    <a:pt x="65347" y="85082"/>
                    <a:pt x="66081" y="86583"/>
                  </a:cubicBezTo>
                  <a:cubicBezTo>
                    <a:pt x="66215" y="86884"/>
                    <a:pt x="66281" y="87251"/>
                    <a:pt x="66215" y="87584"/>
                  </a:cubicBezTo>
                  <a:cubicBezTo>
                    <a:pt x="66148" y="89285"/>
                    <a:pt x="66248" y="90987"/>
                    <a:pt x="66515" y="92621"/>
                  </a:cubicBezTo>
                  <a:cubicBezTo>
                    <a:pt x="66648" y="93588"/>
                    <a:pt x="67215" y="93889"/>
                    <a:pt x="68016" y="94055"/>
                  </a:cubicBezTo>
                  <a:cubicBezTo>
                    <a:pt x="68516" y="94156"/>
                    <a:pt x="69083" y="94189"/>
                    <a:pt x="69717" y="94289"/>
                  </a:cubicBezTo>
                  <a:cubicBezTo>
                    <a:pt x="70151" y="95757"/>
                    <a:pt x="70651" y="97258"/>
                    <a:pt x="71018" y="98792"/>
                  </a:cubicBezTo>
                  <a:cubicBezTo>
                    <a:pt x="71318" y="100193"/>
                    <a:pt x="71785" y="101561"/>
                    <a:pt x="72419" y="102828"/>
                  </a:cubicBezTo>
                  <a:cubicBezTo>
                    <a:pt x="73487" y="104897"/>
                    <a:pt x="74254" y="107065"/>
                    <a:pt x="74721" y="109300"/>
                  </a:cubicBezTo>
                  <a:cubicBezTo>
                    <a:pt x="74988" y="110100"/>
                    <a:pt x="74787" y="110968"/>
                    <a:pt x="74154" y="111568"/>
                  </a:cubicBezTo>
                  <a:cubicBezTo>
                    <a:pt x="73186" y="109200"/>
                    <a:pt x="72486" y="106765"/>
                    <a:pt x="70885" y="104730"/>
                  </a:cubicBezTo>
                  <a:lnTo>
                    <a:pt x="70885" y="104730"/>
                  </a:lnTo>
                  <a:cubicBezTo>
                    <a:pt x="70985" y="105063"/>
                    <a:pt x="71118" y="105364"/>
                    <a:pt x="71218" y="105697"/>
                  </a:cubicBezTo>
                  <a:cubicBezTo>
                    <a:pt x="71985" y="107599"/>
                    <a:pt x="72719" y="109500"/>
                    <a:pt x="73487" y="111401"/>
                  </a:cubicBezTo>
                  <a:cubicBezTo>
                    <a:pt x="73753" y="112102"/>
                    <a:pt x="73787" y="112869"/>
                    <a:pt x="73587" y="113603"/>
                  </a:cubicBezTo>
                  <a:cubicBezTo>
                    <a:pt x="73420" y="114203"/>
                    <a:pt x="73153" y="114870"/>
                    <a:pt x="73487" y="115804"/>
                  </a:cubicBezTo>
                  <a:cubicBezTo>
                    <a:pt x="73653" y="115337"/>
                    <a:pt x="73787" y="115071"/>
                    <a:pt x="73853" y="114770"/>
                  </a:cubicBezTo>
                  <a:cubicBezTo>
                    <a:pt x="74487" y="112535"/>
                    <a:pt x="75588" y="110434"/>
                    <a:pt x="77122" y="108666"/>
                  </a:cubicBezTo>
                  <a:cubicBezTo>
                    <a:pt x="77790" y="107899"/>
                    <a:pt x="78423" y="107132"/>
                    <a:pt x="79091" y="106364"/>
                  </a:cubicBezTo>
                  <a:cubicBezTo>
                    <a:pt x="80425" y="104830"/>
                    <a:pt x="81526" y="103062"/>
                    <a:pt x="82326" y="101194"/>
                  </a:cubicBezTo>
                  <a:cubicBezTo>
                    <a:pt x="82893" y="99993"/>
                    <a:pt x="83527" y="98792"/>
                    <a:pt x="84194" y="97658"/>
                  </a:cubicBezTo>
                  <a:cubicBezTo>
                    <a:pt x="85162" y="96124"/>
                    <a:pt x="85829" y="94422"/>
                    <a:pt x="86162" y="92621"/>
                  </a:cubicBezTo>
                  <a:lnTo>
                    <a:pt x="87964" y="92621"/>
                  </a:lnTo>
                  <a:lnTo>
                    <a:pt x="87263" y="95657"/>
                  </a:lnTo>
                  <a:cubicBezTo>
                    <a:pt x="88097" y="94789"/>
                    <a:pt x="88197" y="93689"/>
                    <a:pt x="88531" y="92621"/>
                  </a:cubicBezTo>
                  <a:lnTo>
                    <a:pt x="89898" y="92621"/>
                  </a:lnTo>
                  <a:lnTo>
                    <a:pt x="89264" y="94222"/>
                  </a:lnTo>
                  <a:cubicBezTo>
                    <a:pt x="88597" y="95890"/>
                    <a:pt x="87930" y="97558"/>
                    <a:pt x="87296" y="99226"/>
                  </a:cubicBezTo>
                  <a:cubicBezTo>
                    <a:pt x="86729" y="100560"/>
                    <a:pt x="85929" y="101761"/>
                    <a:pt x="84895" y="102762"/>
                  </a:cubicBezTo>
                  <a:cubicBezTo>
                    <a:pt x="82827" y="104897"/>
                    <a:pt x="81225" y="107398"/>
                    <a:pt x="80125" y="110134"/>
                  </a:cubicBezTo>
                  <a:cubicBezTo>
                    <a:pt x="79958" y="110501"/>
                    <a:pt x="79891" y="110901"/>
                    <a:pt x="79924" y="111268"/>
                  </a:cubicBezTo>
                  <a:cubicBezTo>
                    <a:pt x="80525" y="110200"/>
                    <a:pt x="81092" y="109100"/>
                    <a:pt x="81759" y="108032"/>
                  </a:cubicBezTo>
                  <a:cubicBezTo>
                    <a:pt x="82827" y="106131"/>
                    <a:pt x="84161" y="104396"/>
                    <a:pt x="85729" y="102828"/>
                  </a:cubicBezTo>
                  <a:cubicBezTo>
                    <a:pt x="86663" y="101961"/>
                    <a:pt x="87363" y="100894"/>
                    <a:pt x="87830" y="99726"/>
                  </a:cubicBezTo>
                  <a:cubicBezTo>
                    <a:pt x="88731" y="97391"/>
                    <a:pt x="89865" y="95123"/>
                    <a:pt x="90365" y="92588"/>
                  </a:cubicBezTo>
                  <a:lnTo>
                    <a:pt x="92300" y="92588"/>
                  </a:lnTo>
                  <a:lnTo>
                    <a:pt x="90966" y="97791"/>
                  </a:lnTo>
                  <a:cubicBezTo>
                    <a:pt x="91966" y="96190"/>
                    <a:pt x="92400" y="94389"/>
                    <a:pt x="92867" y="92521"/>
                  </a:cubicBezTo>
                  <a:cubicBezTo>
                    <a:pt x="93301" y="92488"/>
                    <a:pt x="93701" y="92454"/>
                    <a:pt x="94135" y="92454"/>
                  </a:cubicBezTo>
                  <a:cubicBezTo>
                    <a:pt x="94724" y="92443"/>
                    <a:pt x="95317" y="92443"/>
                    <a:pt x="95912" y="92443"/>
                  </a:cubicBezTo>
                  <a:cubicBezTo>
                    <a:pt x="97103" y="92443"/>
                    <a:pt x="98304" y="92443"/>
                    <a:pt x="99505" y="92354"/>
                  </a:cubicBezTo>
                  <a:cubicBezTo>
                    <a:pt x="101773" y="92187"/>
                    <a:pt x="104008" y="91821"/>
                    <a:pt x="106243" y="91620"/>
                  </a:cubicBezTo>
                  <a:cubicBezTo>
                    <a:pt x="108278" y="91454"/>
                    <a:pt x="110346" y="91387"/>
                    <a:pt x="112381" y="91287"/>
                  </a:cubicBezTo>
                  <a:cubicBezTo>
                    <a:pt x="112614" y="91287"/>
                    <a:pt x="112848" y="91320"/>
                    <a:pt x="113048" y="91387"/>
                  </a:cubicBezTo>
                  <a:cubicBezTo>
                    <a:pt x="113548" y="93155"/>
                    <a:pt x="113815" y="94956"/>
                    <a:pt x="113882" y="96791"/>
                  </a:cubicBezTo>
                  <a:cubicBezTo>
                    <a:pt x="114382" y="96157"/>
                    <a:pt x="114382" y="96157"/>
                    <a:pt x="113649" y="91454"/>
                  </a:cubicBezTo>
                  <a:cubicBezTo>
                    <a:pt x="113942" y="91415"/>
                    <a:pt x="114177" y="91391"/>
                    <a:pt x="114367" y="91391"/>
                  </a:cubicBezTo>
                  <a:cubicBezTo>
                    <a:pt x="114997" y="91391"/>
                    <a:pt x="115137" y="91658"/>
                    <a:pt x="115316" y="92554"/>
                  </a:cubicBezTo>
                  <a:cubicBezTo>
                    <a:pt x="115717" y="94456"/>
                    <a:pt x="115517" y="96357"/>
                    <a:pt x="115416" y="98259"/>
                  </a:cubicBezTo>
                  <a:cubicBezTo>
                    <a:pt x="115383" y="98692"/>
                    <a:pt x="115383" y="99159"/>
                    <a:pt x="115416" y="99626"/>
                  </a:cubicBezTo>
                  <a:cubicBezTo>
                    <a:pt x="116184" y="96991"/>
                    <a:pt x="116250" y="94189"/>
                    <a:pt x="115617" y="91554"/>
                  </a:cubicBezTo>
                  <a:cubicBezTo>
                    <a:pt x="115850" y="91520"/>
                    <a:pt x="116084" y="91487"/>
                    <a:pt x="116317" y="91487"/>
                  </a:cubicBezTo>
                  <a:cubicBezTo>
                    <a:pt x="116884" y="91487"/>
                    <a:pt x="117151" y="91787"/>
                    <a:pt x="117284" y="92321"/>
                  </a:cubicBezTo>
                  <a:cubicBezTo>
                    <a:pt x="118419" y="97124"/>
                    <a:pt x="117451" y="101528"/>
                    <a:pt x="114616" y="105530"/>
                  </a:cubicBezTo>
                  <a:cubicBezTo>
                    <a:pt x="113515" y="107031"/>
                    <a:pt x="112348" y="108499"/>
                    <a:pt x="111080" y="109867"/>
                  </a:cubicBezTo>
                  <a:cubicBezTo>
                    <a:pt x="108912" y="112235"/>
                    <a:pt x="107411" y="115137"/>
                    <a:pt x="106777" y="118273"/>
                  </a:cubicBezTo>
                  <a:cubicBezTo>
                    <a:pt x="106243" y="120941"/>
                    <a:pt x="105643" y="123610"/>
                    <a:pt x="105009" y="126279"/>
                  </a:cubicBezTo>
                  <a:cubicBezTo>
                    <a:pt x="104709" y="127646"/>
                    <a:pt x="104175" y="128947"/>
                    <a:pt x="103475" y="130148"/>
                  </a:cubicBezTo>
                  <a:cubicBezTo>
                    <a:pt x="103308" y="130415"/>
                    <a:pt x="103108" y="130615"/>
                    <a:pt x="102874" y="130782"/>
                  </a:cubicBezTo>
                  <a:lnTo>
                    <a:pt x="104108" y="125611"/>
                  </a:lnTo>
                  <a:lnTo>
                    <a:pt x="103875" y="125545"/>
                  </a:lnTo>
                  <a:cubicBezTo>
                    <a:pt x="103575" y="126512"/>
                    <a:pt x="103241" y="127513"/>
                    <a:pt x="102941" y="128480"/>
                  </a:cubicBezTo>
                  <a:cubicBezTo>
                    <a:pt x="102674" y="129281"/>
                    <a:pt x="102407" y="130048"/>
                    <a:pt x="102240" y="130848"/>
                  </a:cubicBezTo>
                  <a:cubicBezTo>
                    <a:pt x="101707" y="133217"/>
                    <a:pt x="100272" y="134885"/>
                    <a:pt x="98171" y="136086"/>
                  </a:cubicBezTo>
                  <a:cubicBezTo>
                    <a:pt x="98137" y="135986"/>
                    <a:pt x="98071" y="135885"/>
                    <a:pt x="98071" y="135819"/>
                  </a:cubicBezTo>
                  <a:cubicBezTo>
                    <a:pt x="99605" y="133150"/>
                    <a:pt x="100306" y="130215"/>
                    <a:pt x="101140" y="127313"/>
                  </a:cubicBezTo>
                  <a:lnTo>
                    <a:pt x="103541" y="118973"/>
                  </a:lnTo>
                  <a:lnTo>
                    <a:pt x="103375" y="118907"/>
                  </a:lnTo>
                  <a:cubicBezTo>
                    <a:pt x="103108" y="119507"/>
                    <a:pt x="102774" y="120107"/>
                    <a:pt x="102574" y="120741"/>
                  </a:cubicBezTo>
                  <a:cubicBezTo>
                    <a:pt x="101507" y="124177"/>
                    <a:pt x="100406" y="127646"/>
                    <a:pt x="99372" y="131115"/>
                  </a:cubicBezTo>
                  <a:cubicBezTo>
                    <a:pt x="98838" y="132917"/>
                    <a:pt x="98104" y="134618"/>
                    <a:pt x="97237" y="136286"/>
                  </a:cubicBezTo>
                  <a:cubicBezTo>
                    <a:pt x="96370" y="137987"/>
                    <a:pt x="94935" y="138754"/>
                    <a:pt x="93201" y="139188"/>
                  </a:cubicBezTo>
                  <a:cubicBezTo>
                    <a:pt x="92867" y="139255"/>
                    <a:pt x="92567" y="139288"/>
                    <a:pt x="92233" y="139321"/>
                  </a:cubicBezTo>
                  <a:lnTo>
                    <a:pt x="84961" y="139955"/>
                  </a:lnTo>
                  <a:cubicBezTo>
                    <a:pt x="84251" y="140023"/>
                    <a:pt x="83538" y="140057"/>
                    <a:pt x="82826" y="140057"/>
                  </a:cubicBezTo>
                  <a:cubicBezTo>
                    <a:pt x="81095" y="140057"/>
                    <a:pt x="79367" y="139856"/>
                    <a:pt x="77690" y="139455"/>
                  </a:cubicBezTo>
                  <a:cubicBezTo>
                    <a:pt x="76255" y="139188"/>
                    <a:pt x="74888" y="138821"/>
                    <a:pt x="73520" y="138387"/>
                  </a:cubicBezTo>
                  <a:cubicBezTo>
                    <a:pt x="71985" y="137820"/>
                    <a:pt x="71385" y="137120"/>
                    <a:pt x="71485" y="135485"/>
                  </a:cubicBezTo>
                  <a:cubicBezTo>
                    <a:pt x="71619" y="134318"/>
                    <a:pt x="71819" y="133150"/>
                    <a:pt x="72086" y="132016"/>
                  </a:cubicBezTo>
                  <a:cubicBezTo>
                    <a:pt x="72386" y="130482"/>
                    <a:pt x="72686" y="128980"/>
                    <a:pt x="72919" y="127446"/>
                  </a:cubicBezTo>
                  <a:cubicBezTo>
                    <a:pt x="73053" y="126612"/>
                    <a:pt x="72986" y="125778"/>
                    <a:pt x="72719" y="124978"/>
                  </a:cubicBezTo>
                  <a:lnTo>
                    <a:pt x="72486" y="124944"/>
                  </a:lnTo>
                  <a:cubicBezTo>
                    <a:pt x="72419" y="125311"/>
                    <a:pt x="72419" y="125678"/>
                    <a:pt x="72319" y="126045"/>
                  </a:cubicBezTo>
                  <a:cubicBezTo>
                    <a:pt x="71952" y="127946"/>
                    <a:pt x="71552" y="129814"/>
                    <a:pt x="71185" y="131716"/>
                  </a:cubicBezTo>
                  <a:cubicBezTo>
                    <a:pt x="70985" y="132850"/>
                    <a:pt x="70851" y="133984"/>
                    <a:pt x="70651" y="135118"/>
                  </a:cubicBezTo>
                  <a:cubicBezTo>
                    <a:pt x="70551" y="135852"/>
                    <a:pt x="70384" y="136586"/>
                    <a:pt x="70184" y="137320"/>
                  </a:cubicBezTo>
                  <a:cubicBezTo>
                    <a:pt x="69932" y="138044"/>
                    <a:pt x="69235" y="138560"/>
                    <a:pt x="68485" y="138560"/>
                  </a:cubicBezTo>
                  <a:cubicBezTo>
                    <a:pt x="68440" y="138560"/>
                    <a:pt x="68395" y="138558"/>
                    <a:pt x="68350" y="138554"/>
                  </a:cubicBezTo>
                  <a:cubicBezTo>
                    <a:pt x="66848" y="138521"/>
                    <a:pt x="65314" y="138487"/>
                    <a:pt x="63813" y="138421"/>
                  </a:cubicBezTo>
                  <a:cubicBezTo>
                    <a:pt x="63413" y="138387"/>
                    <a:pt x="62979" y="138354"/>
                    <a:pt x="62545" y="138354"/>
                  </a:cubicBezTo>
                  <a:cubicBezTo>
                    <a:pt x="62439" y="138364"/>
                    <a:pt x="62335" y="138368"/>
                    <a:pt x="62233" y="138368"/>
                  </a:cubicBezTo>
                  <a:cubicBezTo>
                    <a:pt x="61283" y="138368"/>
                    <a:pt x="60524" y="137959"/>
                    <a:pt x="59710" y="137387"/>
                  </a:cubicBezTo>
                  <a:cubicBezTo>
                    <a:pt x="56608" y="135085"/>
                    <a:pt x="54706" y="131983"/>
                    <a:pt x="53372" y="128447"/>
                  </a:cubicBezTo>
                  <a:cubicBezTo>
                    <a:pt x="53239" y="128080"/>
                    <a:pt x="53072" y="127746"/>
                    <a:pt x="52805" y="127446"/>
                  </a:cubicBezTo>
                  <a:lnTo>
                    <a:pt x="52805" y="127446"/>
                  </a:lnTo>
                  <a:cubicBezTo>
                    <a:pt x="52972" y="129548"/>
                    <a:pt x="53839" y="131382"/>
                    <a:pt x="54840" y="133184"/>
                  </a:cubicBezTo>
                  <a:cubicBezTo>
                    <a:pt x="55941" y="134985"/>
                    <a:pt x="57375" y="136553"/>
                    <a:pt x="59076" y="137787"/>
                  </a:cubicBezTo>
                  <a:cubicBezTo>
                    <a:pt x="58843" y="137753"/>
                    <a:pt x="58643" y="137720"/>
                    <a:pt x="58442" y="137620"/>
                  </a:cubicBezTo>
                  <a:cubicBezTo>
                    <a:pt x="56341" y="136686"/>
                    <a:pt x="54273" y="135719"/>
                    <a:pt x="52205" y="134751"/>
                  </a:cubicBezTo>
                  <a:cubicBezTo>
                    <a:pt x="51271" y="134318"/>
                    <a:pt x="50503" y="133651"/>
                    <a:pt x="49936" y="132783"/>
                  </a:cubicBezTo>
                  <a:cubicBezTo>
                    <a:pt x="48635" y="130815"/>
                    <a:pt x="47268" y="128880"/>
                    <a:pt x="45767" y="127046"/>
                  </a:cubicBezTo>
                  <a:cubicBezTo>
                    <a:pt x="44533" y="125545"/>
                    <a:pt x="43865" y="123677"/>
                    <a:pt x="43132" y="121875"/>
                  </a:cubicBezTo>
                  <a:cubicBezTo>
                    <a:pt x="42398" y="119807"/>
                    <a:pt x="41297" y="117906"/>
                    <a:pt x="39929" y="116205"/>
                  </a:cubicBezTo>
                  <a:cubicBezTo>
                    <a:pt x="38695" y="114737"/>
                    <a:pt x="37661" y="113102"/>
                    <a:pt x="36860" y="111401"/>
                  </a:cubicBezTo>
                  <a:cubicBezTo>
                    <a:pt x="35926" y="109467"/>
                    <a:pt x="34726" y="107632"/>
                    <a:pt x="33325" y="106031"/>
                  </a:cubicBezTo>
                  <a:cubicBezTo>
                    <a:pt x="32491" y="105030"/>
                    <a:pt x="31857" y="103896"/>
                    <a:pt x="31457" y="102662"/>
                  </a:cubicBezTo>
                  <a:cubicBezTo>
                    <a:pt x="31056" y="101528"/>
                    <a:pt x="30656" y="100427"/>
                    <a:pt x="30222" y="99326"/>
                  </a:cubicBezTo>
                  <a:cubicBezTo>
                    <a:pt x="30089" y="98926"/>
                    <a:pt x="30056" y="98625"/>
                    <a:pt x="30589" y="98459"/>
                  </a:cubicBezTo>
                  <a:cubicBezTo>
                    <a:pt x="31723" y="100727"/>
                    <a:pt x="33558" y="102428"/>
                    <a:pt x="35126" y="104363"/>
                  </a:cubicBezTo>
                  <a:cubicBezTo>
                    <a:pt x="34892" y="103496"/>
                    <a:pt x="34492" y="102695"/>
                    <a:pt x="33925" y="101995"/>
                  </a:cubicBezTo>
                  <a:cubicBezTo>
                    <a:pt x="33191" y="100960"/>
                    <a:pt x="32391" y="99926"/>
                    <a:pt x="31657" y="98892"/>
                  </a:cubicBezTo>
                  <a:cubicBezTo>
                    <a:pt x="31423" y="98559"/>
                    <a:pt x="31223" y="98225"/>
                    <a:pt x="31123" y="97825"/>
                  </a:cubicBezTo>
                  <a:cubicBezTo>
                    <a:pt x="30789" y="96657"/>
                    <a:pt x="30056" y="95623"/>
                    <a:pt x="29088" y="94856"/>
                  </a:cubicBezTo>
                  <a:cubicBezTo>
                    <a:pt x="28788" y="94623"/>
                    <a:pt x="28554" y="94356"/>
                    <a:pt x="28254" y="94156"/>
                  </a:cubicBezTo>
                  <a:cubicBezTo>
                    <a:pt x="27153" y="93455"/>
                    <a:pt x="26553" y="92221"/>
                    <a:pt x="26686" y="90920"/>
                  </a:cubicBezTo>
                  <a:cubicBezTo>
                    <a:pt x="26753" y="89652"/>
                    <a:pt x="26987" y="88385"/>
                    <a:pt x="27153" y="87084"/>
                  </a:cubicBezTo>
                  <a:cubicBezTo>
                    <a:pt x="27187" y="86984"/>
                    <a:pt x="27287" y="86884"/>
                    <a:pt x="27420" y="86684"/>
                  </a:cubicBezTo>
                  <a:cubicBezTo>
                    <a:pt x="28121" y="88618"/>
                    <a:pt x="29488" y="89986"/>
                    <a:pt x="30689" y="91420"/>
                  </a:cubicBezTo>
                  <a:cubicBezTo>
                    <a:pt x="32757" y="93855"/>
                    <a:pt x="34659" y="96424"/>
                    <a:pt x="36360" y="99159"/>
                  </a:cubicBezTo>
                  <a:cubicBezTo>
                    <a:pt x="36393" y="99226"/>
                    <a:pt x="36493" y="99293"/>
                    <a:pt x="36694" y="99293"/>
                  </a:cubicBezTo>
                  <a:cubicBezTo>
                    <a:pt x="36560" y="98859"/>
                    <a:pt x="36393" y="98459"/>
                    <a:pt x="36193" y="98058"/>
                  </a:cubicBezTo>
                  <a:cubicBezTo>
                    <a:pt x="34926" y="95690"/>
                    <a:pt x="33358" y="93455"/>
                    <a:pt x="31590" y="91420"/>
                  </a:cubicBezTo>
                  <a:cubicBezTo>
                    <a:pt x="30789" y="90420"/>
                    <a:pt x="29922" y="89452"/>
                    <a:pt x="29088" y="88451"/>
                  </a:cubicBezTo>
                  <a:cubicBezTo>
                    <a:pt x="28921" y="88285"/>
                    <a:pt x="28755" y="88085"/>
                    <a:pt x="28621" y="87851"/>
                  </a:cubicBezTo>
                  <a:cubicBezTo>
                    <a:pt x="27387" y="85549"/>
                    <a:pt x="27354" y="85449"/>
                    <a:pt x="29088" y="83148"/>
                  </a:cubicBezTo>
                  <a:cubicBezTo>
                    <a:pt x="29755" y="82414"/>
                    <a:pt x="30489" y="81713"/>
                    <a:pt x="31256" y="81080"/>
                  </a:cubicBezTo>
                  <a:cubicBezTo>
                    <a:pt x="31990" y="80346"/>
                    <a:pt x="32791" y="79645"/>
                    <a:pt x="33491" y="78911"/>
                  </a:cubicBezTo>
                  <a:cubicBezTo>
                    <a:pt x="35193" y="77077"/>
                    <a:pt x="37227" y="75609"/>
                    <a:pt x="39462" y="74575"/>
                  </a:cubicBezTo>
                  <a:cubicBezTo>
                    <a:pt x="42064" y="73341"/>
                    <a:pt x="44566" y="71940"/>
                    <a:pt x="47101" y="70572"/>
                  </a:cubicBezTo>
                  <a:cubicBezTo>
                    <a:pt x="49002" y="69571"/>
                    <a:pt x="50937" y="68637"/>
                    <a:pt x="53139" y="68370"/>
                  </a:cubicBezTo>
                  <a:cubicBezTo>
                    <a:pt x="53432" y="68322"/>
                    <a:pt x="53743" y="68291"/>
                    <a:pt x="54058" y="68291"/>
                  </a:cubicBezTo>
                  <a:close/>
                  <a:moveTo>
                    <a:pt x="83742" y="1"/>
                  </a:moveTo>
                  <a:cubicBezTo>
                    <a:pt x="79631" y="1"/>
                    <a:pt x="75690" y="925"/>
                    <a:pt x="71852" y="2390"/>
                  </a:cubicBezTo>
                  <a:cubicBezTo>
                    <a:pt x="68416" y="3758"/>
                    <a:pt x="65114" y="5459"/>
                    <a:pt x="62012" y="7460"/>
                  </a:cubicBezTo>
                  <a:cubicBezTo>
                    <a:pt x="58142" y="9895"/>
                    <a:pt x="54506" y="12664"/>
                    <a:pt x="51171" y="15799"/>
                  </a:cubicBezTo>
                  <a:cubicBezTo>
                    <a:pt x="48602" y="18134"/>
                    <a:pt x="46067" y="20536"/>
                    <a:pt x="43899" y="23305"/>
                  </a:cubicBezTo>
                  <a:cubicBezTo>
                    <a:pt x="42665" y="24773"/>
                    <a:pt x="41764" y="26474"/>
                    <a:pt x="41230" y="28308"/>
                  </a:cubicBezTo>
                  <a:cubicBezTo>
                    <a:pt x="40797" y="30043"/>
                    <a:pt x="41297" y="31177"/>
                    <a:pt x="42998" y="31778"/>
                  </a:cubicBezTo>
                  <a:cubicBezTo>
                    <a:pt x="44066" y="32145"/>
                    <a:pt x="45133" y="32445"/>
                    <a:pt x="46234" y="32645"/>
                  </a:cubicBezTo>
                  <a:cubicBezTo>
                    <a:pt x="48969" y="33245"/>
                    <a:pt x="51738" y="33712"/>
                    <a:pt x="54440" y="34379"/>
                  </a:cubicBezTo>
                  <a:cubicBezTo>
                    <a:pt x="58776" y="35480"/>
                    <a:pt x="63146" y="36281"/>
                    <a:pt x="67616" y="36314"/>
                  </a:cubicBezTo>
                  <a:cubicBezTo>
                    <a:pt x="68416" y="36314"/>
                    <a:pt x="69250" y="36481"/>
                    <a:pt x="70151" y="36581"/>
                  </a:cubicBezTo>
                  <a:cubicBezTo>
                    <a:pt x="68350" y="42252"/>
                    <a:pt x="67749" y="48056"/>
                    <a:pt x="67549" y="53893"/>
                  </a:cubicBezTo>
                  <a:cubicBezTo>
                    <a:pt x="67482" y="53893"/>
                    <a:pt x="67416" y="53927"/>
                    <a:pt x="67416" y="53927"/>
                  </a:cubicBezTo>
                  <a:cubicBezTo>
                    <a:pt x="67315" y="53827"/>
                    <a:pt x="67215" y="53727"/>
                    <a:pt x="67115" y="53593"/>
                  </a:cubicBezTo>
                  <a:cubicBezTo>
                    <a:pt x="65814" y="51592"/>
                    <a:pt x="64046" y="49857"/>
                    <a:pt x="62012" y="48590"/>
                  </a:cubicBezTo>
                  <a:cubicBezTo>
                    <a:pt x="59777" y="47255"/>
                    <a:pt x="57575" y="45921"/>
                    <a:pt x="55340" y="44620"/>
                  </a:cubicBezTo>
                  <a:cubicBezTo>
                    <a:pt x="51204" y="42252"/>
                    <a:pt x="46868" y="40350"/>
                    <a:pt x="42064" y="39850"/>
                  </a:cubicBezTo>
                  <a:cubicBezTo>
                    <a:pt x="41052" y="39745"/>
                    <a:pt x="40035" y="39676"/>
                    <a:pt x="39019" y="39676"/>
                  </a:cubicBezTo>
                  <a:cubicBezTo>
                    <a:pt x="37456" y="39676"/>
                    <a:pt x="35895" y="39839"/>
                    <a:pt x="34359" y="40284"/>
                  </a:cubicBezTo>
                  <a:cubicBezTo>
                    <a:pt x="32724" y="40751"/>
                    <a:pt x="31123" y="41218"/>
                    <a:pt x="29488" y="41618"/>
                  </a:cubicBezTo>
                  <a:cubicBezTo>
                    <a:pt x="24685" y="42852"/>
                    <a:pt x="20582" y="45421"/>
                    <a:pt x="16779" y="48423"/>
                  </a:cubicBezTo>
                  <a:cubicBezTo>
                    <a:pt x="14645" y="50157"/>
                    <a:pt x="12676" y="52059"/>
                    <a:pt x="10875" y="54127"/>
                  </a:cubicBezTo>
                  <a:cubicBezTo>
                    <a:pt x="8107" y="57229"/>
                    <a:pt x="5471" y="60431"/>
                    <a:pt x="3303" y="64034"/>
                  </a:cubicBezTo>
                  <a:cubicBezTo>
                    <a:pt x="1202" y="67570"/>
                    <a:pt x="1" y="71373"/>
                    <a:pt x="134" y="75509"/>
                  </a:cubicBezTo>
                  <a:cubicBezTo>
                    <a:pt x="201" y="77877"/>
                    <a:pt x="501" y="80279"/>
                    <a:pt x="768" y="82681"/>
                  </a:cubicBezTo>
                  <a:cubicBezTo>
                    <a:pt x="1035" y="85283"/>
                    <a:pt x="1302" y="87884"/>
                    <a:pt x="1669" y="90486"/>
                  </a:cubicBezTo>
                  <a:cubicBezTo>
                    <a:pt x="2436" y="95723"/>
                    <a:pt x="5204" y="99593"/>
                    <a:pt x="9808" y="102161"/>
                  </a:cubicBezTo>
                  <a:cubicBezTo>
                    <a:pt x="10872" y="102781"/>
                    <a:pt x="12060" y="103097"/>
                    <a:pt x="13254" y="103097"/>
                  </a:cubicBezTo>
                  <a:cubicBezTo>
                    <a:pt x="14118" y="103097"/>
                    <a:pt x="14986" y="102931"/>
                    <a:pt x="15812" y="102595"/>
                  </a:cubicBezTo>
                  <a:cubicBezTo>
                    <a:pt x="18247" y="101661"/>
                    <a:pt x="20782" y="101127"/>
                    <a:pt x="23384" y="100994"/>
                  </a:cubicBezTo>
                  <a:cubicBezTo>
                    <a:pt x="25319" y="100927"/>
                    <a:pt x="27220" y="100427"/>
                    <a:pt x="28955" y="99526"/>
                  </a:cubicBezTo>
                  <a:cubicBezTo>
                    <a:pt x="29155" y="99393"/>
                    <a:pt x="29355" y="99326"/>
                    <a:pt x="29589" y="99259"/>
                  </a:cubicBezTo>
                  <a:cubicBezTo>
                    <a:pt x="29989" y="100627"/>
                    <a:pt x="30389" y="101928"/>
                    <a:pt x="30756" y="103229"/>
                  </a:cubicBezTo>
                  <a:cubicBezTo>
                    <a:pt x="31056" y="104296"/>
                    <a:pt x="31557" y="105264"/>
                    <a:pt x="32224" y="106097"/>
                  </a:cubicBezTo>
                  <a:cubicBezTo>
                    <a:pt x="33792" y="107965"/>
                    <a:pt x="35126" y="110034"/>
                    <a:pt x="36227" y="112202"/>
                  </a:cubicBezTo>
                  <a:cubicBezTo>
                    <a:pt x="36827" y="113469"/>
                    <a:pt x="37594" y="114670"/>
                    <a:pt x="38462" y="115771"/>
                  </a:cubicBezTo>
                  <a:cubicBezTo>
                    <a:pt x="40229" y="117906"/>
                    <a:pt x="41630" y="120308"/>
                    <a:pt x="42598" y="122909"/>
                  </a:cubicBezTo>
                  <a:cubicBezTo>
                    <a:pt x="43332" y="124944"/>
                    <a:pt x="44399" y="126812"/>
                    <a:pt x="45733" y="128513"/>
                  </a:cubicBezTo>
                  <a:cubicBezTo>
                    <a:pt x="46567" y="129548"/>
                    <a:pt x="47301" y="130648"/>
                    <a:pt x="48068" y="131716"/>
                  </a:cubicBezTo>
                  <a:cubicBezTo>
                    <a:pt x="48369" y="132149"/>
                    <a:pt x="48635" y="132550"/>
                    <a:pt x="48902" y="132983"/>
                  </a:cubicBezTo>
                  <a:cubicBezTo>
                    <a:pt x="49736" y="134151"/>
                    <a:pt x="50870" y="135085"/>
                    <a:pt x="52205" y="135685"/>
                  </a:cubicBezTo>
                  <a:cubicBezTo>
                    <a:pt x="53973" y="136453"/>
                    <a:pt x="55741" y="137286"/>
                    <a:pt x="57475" y="138120"/>
                  </a:cubicBezTo>
                  <a:cubicBezTo>
                    <a:pt x="58882" y="138824"/>
                    <a:pt x="60472" y="139190"/>
                    <a:pt x="62040" y="139190"/>
                  </a:cubicBezTo>
                  <a:cubicBezTo>
                    <a:pt x="62109" y="139190"/>
                    <a:pt x="62177" y="139189"/>
                    <a:pt x="62245" y="139188"/>
                  </a:cubicBezTo>
                  <a:cubicBezTo>
                    <a:pt x="62343" y="139183"/>
                    <a:pt x="62440" y="139181"/>
                    <a:pt x="62537" y="139181"/>
                  </a:cubicBezTo>
                  <a:cubicBezTo>
                    <a:pt x="63133" y="139181"/>
                    <a:pt x="63711" y="139259"/>
                    <a:pt x="64313" y="139288"/>
                  </a:cubicBezTo>
                  <a:cubicBezTo>
                    <a:pt x="64772" y="139343"/>
                    <a:pt x="65242" y="139368"/>
                    <a:pt x="65715" y="139368"/>
                  </a:cubicBezTo>
                  <a:cubicBezTo>
                    <a:pt x="66102" y="139368"/>
                    <a:pt x="66492" y="139351"/>
                    <a:pt x="66882" y="139321"/>
                  </a:cubicBezTo>
                  <a:cubicBezTo>
                    <a:pt x="68249" y="139121"/>
                    <a:pt x="69784" y="139154"/>
                    <a:pt x="70851" y="137887"/>
                  </a:cubicBezTo>
                  <a:cubicBezTo>
                    <a:pt x="71785" y="139154"/>
                    <a:pt x="73120" y="139555"/>
                    <a:pt x="74554" y="139688"/>
                  </a:cubicBezTo>
                  <a:cubicBezTo>
                    <a:pt x="75621" y="139755"/>
                    <a:pt x="76689" y="139922"/>
                    <a:pt x="77723" y="140155"/>
                  </a:cubicBezTo>
                  <a:cubicBezTo>
                    <a:pt x="79368" y="140579"/>
                    <a:pt x="81051" y="140798"/>
                    <a:pt x="82743" y="140798"/>
                  </a:cubicBezTo>
                  <a:cubicBezTo>
                    <a:pt x="83315" y="140798"/>
                    <a:pt x="83888" y="140773"/>
                    <a:pt x="84461" y="140722"/>
                  </a:cubicBezTo>
                  <a:cubicBezTo>
                    <a:pt x="87196" y="140522"/>
                    <a:pt x="89898" y="140289"/>
                    <a:pt x="92600" y="140022"/>
                  </a:cubicBezTo>
                  <a:cubicBezTo>
                    <a:pt x="94368" y="139922"/>
                    <a:pt x="96003" y="139154"/>
                    <a:pt x="97203" y="137887"/>
                  </a:cubicBezTo>
                  <a:cubicBezTo>
                    <a:pt x="97704" y="137353"/>
                    <a:pt x="98271" y="136853"/>
                    <a:pt x="98871" y="136386"/>
                  </a:cubicBezTo>
                  <a:cubicBezTo>
                    <a:pt x="102474" y="133651"/>
                    <a:pt x="104976" y="130181"/>
                    <a:pt x="105943" y="125678"/>
                  </a:cubicBezTo>
                  <a:cubicBezTo>
                    <a:pt x="106410" y="123577"/>
                    <a:pt x="106877" y="121442"/>
                    <a:pt x="107344" y="119374"/>
                  </a:cubicBezTo>
                  <a:cubicBezTo>
                    <a:pt x="107778" y="117339"/>
                    <a:pt x="108211" y="115271"/>
                    <a:pt x="109412" y="113503"/>
                  </a:cubicBezTo>
                  <a:cubicBezTo>
                    <a:pt x="110413" y="112068"/>
                    <a:pt x="111514" y="110701"/>
                    <a:pt x="112681" y="109400"/>
                  </a:cubicBezTo>
                  <a:cubicBezTo>
                    <a:pt x="114583" y="107232"/>
                    <a:pt x="116250" y="104963"/>
                    <a:pt x="117351" y="102295"/>
                  </a:cubicBezTo>
                  <a:cubicBezTo>
                    <a:pt x="118352" y="99760"/>
                    <a:pt x="118852" y="97124"/>
                    <a:pt x="118352" y="94389"/>
                  </a:cubicBezTo>
                  <a:cubicBezTo>
                    <a:pt x="118185" y="93522"/>
                    <a:pt x="117952" y="92654"/>
                    <a:pt x="117718" y="91687"/>
                  </a:cubicBezTo>
                  <a:lnTo>
                    <a:pt x="117718" y="91687"/>
                  </a:lnTo>
                  <a:cubicBezTo>
                    <a:pt x="118218" y="91720"/>
                    <a:pt x="118685" y="91754"/>
                    <a:pt x="119152" y="91787"/>
                  </a:cubicBezTo>
                  <a:cubicBezTo>
                    <a:pt x="121121" y="91987"/>
                    <a:pt x="123089" y="92254"/>
                    <a:pt x="125057" y="92354"/>
                  </a:cubicBezTo>
                  <a:cubicBezTo>
                    <a:pt x="129360" y="92488"/>
                    <a:pt x="133663" y="92288"/>
                    <a:pt x="137966" y="92755"/>
                  </a:cubicBezTo>
                  <a:cubicBezTo>
                    <a:pt x="138217" y="92782"/>
                    <a:pt x="138448" y="92796"/>
                    <a:pt x="138660" y="92796"/>
                  </a:cubicBezTo>
                  <a:cubicBezTo>
                    <a:pt x="140249" y="92796"/>
                    <a:pt x="140776" y="92003"/>
                    <a:pt x="140835" y="90119"/>
                  </a:cubicBezTo>
                  <a:cubicBezTo>
                    <a:pt x="140901" y="87517"/>
                    <a:pt x="140034" y="85182"/>
                    <a:pt x="138766" y="82981"/>
                  </a:cubicBezTo>
                  <a:cubicBezTo>
                    <a:pt x="137232" y="80246"/>
                    <a:pt x="135764" y="77477"/>
                    <a:pt x="134163" y="74808"/>
                  </a:cubicBezTo>
                  <a:cubicBezTo>
                    <a:pt x="132095" y="71273"/>
                    <a:pt x="129226" y="68204"/>
                    <a:pt x="125824" y="65902"/>
                  </a:cubicBezTo>
                  <a:cubicBezTo>
                    <a:pt x="123155" y="64201"/>
                    <a:pt x="120353" y="62733"/>
                    <a:pt x="117418" y="61532"/>
                  </a:cubicBezTo>
                  <a:cubicBezTo>
                    <a:pt x="115050" y="60531"/>
                    <a:pt x="112648" y="59631"/>
                    <a:pt x="110246" y="58663"/>
                  </a:cubicBezTo>
                  <a:cubicBezTo>
                    <a:pt x="109979" y="58563"/>
                    <a:pt x="109712" y="58463"/>
                    <a:pt x="109479" y="58363"/>
                  </a:cubicBezTo>
                  <a:cubicBezTo>
                    <a:pt x="110213" y="52592"/>
                    <a:pt x="110913" y="46855"/>
                    <a:pt x="110179" y="41018"/>
                  </a:cubicBezTo>
                  <a:lnTo>
                    <a:pt x="110179" y="41018"/>
                  </a:lnTo>
                  <a:cubicBezTo>
                    <a:pt x="111680" y="41118"/>
                    <a:pt x="113081" y="41151"/>
                    <a:pt x="114449" y="41318"/>
                  </a:cubicBezTo>
                  <a:cubicBezTo>
                    <a:pt x="117298" y="41641"/>
                    <a:pt x="120122" y="42042"/>
                    <a:pt x="122965" y="42042"/>
                  </a:cubicBezTo>
                  <a:cubicBezTo>
                    <a:pt x="123350" y="42042"/>
                    <a:pt x="123736" y="42034"/>
                    <a:pt x="124123" y="42018"/>
                  </a:cubicBezTo>
                  <a:cubicBezTo>
                    <a:pt x="125057" y="41985"/>
                    <a:pt x="125957" y="41851"/>
                    <a:pt x="126858" y="41618"/>
                  </a:cubicBezTo>
                  <a:cubicBezTo>
                    <a:pt x="127925" y="41384"/>
                    <a:pt x="128659" y="40751"/>
                    <a:pt x="128693" y="39550"/>
                  </a:cubicBezTo>
                  <a:cubicBezTo>
                    <a:pt x="128726" y="39283"/>
                    <a:pt x="128759" y="38983"/>
                    <a:pt x="128826" y="38716"/>
                  </a:cubicBezTo>
                  <a:cubicBezTo>
                    <a:pt x="129060" y="37448"/>
                    <a:pt x="129260" y="36147"/>
                    <a:pt x="128926" y="34880"/>
                  </a:cubicBezTo>
                  <a:cubicBezTo>
                    <a:pt x="128492" y="33212"/>
                    <a:pt x="128126" y="31511"/>
                    <a:pt x="127625" y="29876"/>
                  </a:cubicBezTo>
                  <a:cubicBezTo>
                    <a:pt x="126725" y="26907"/>
                    <a:pt x="125857" y="23939"/>
                    <a:pt x="124390" y="21203"/>
                  </a:cubicBezTo>
                  <a:cubicBezTo>
                    <a:pt x="123689" y="19836"/>
                    <a:pt x="122955" y="18468"/>
                    <a:pt x="122321" y="17067"/>
                  </a:cubicBezTo>
                  <a:cubicBezTo>
                    <a:pt x="120754" y="13598"/>
                    <a:pt x="118285" y="10896"/>
                    <a:pt x="115350" y="8561"/>
                  </a:cubicBezTo>
                  <a:cubicBezTo>
                    <a:pt x="111213" y="5192"/>
                    <a:pt x="106310" y="2890"/>
                    <a:pt x="101040" y="1890"/>
                  </a:cubicBezTo>
                  <a:cubicBezTo>
                    <a:pt x="95903" y="956"/>
                    <a:pt x="90665" y="355"/>
                    <a:pt x="85462" y="55"/>
                  </a:cubicBezTo>
                  <a:cubicBezTo>
                    <a:pt x="84885" y="18"/>
                    <a:pt x="84312" y="1"/>
                    <a:pt x="8374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3029000" y="3952450"/>
              <a:ext cx="198500" cy="297725"/>
            </a:xfrm>
            <a:custGeom>
              <a:rect b="b" l="l" r="r" t="t"/>
              <a:pathLst>
                <a:path extrusionOk="0" h="11909" w="7940">
                  <a:moveTo>
                    <a:pt x="1" y="0"/>
                  </a:moveTo>
                  <a:lnTo>
                    <a:pt x="1" y="0"/>
                  </a:lnTo>
                  <a:cubicBezTo>
                    <a:pt x="167" y="1034"/>
                    <a:pt x="634" y="1968"/>
                    <a:pt x="1335" y="2735"/>
                  </a:cubicBezTo>
                  <a:cubicBezTo>
                    <a:pt x="3069" y="4670"/>
                    <a:pt x="4404" y="6872"/>
                    <a:pt x="5871" y="9006"/>
                  </a:cubicBezTo>
                  <a:cubicBezTo>
                    <a:pt x="6472" y="9907"/>
                    <a:pt x="7139" y="10808"/>
                    <a:pt x="7873" y="11909"/>
                  </a:cubicBezTo>
                  <a:cubicBezTo>
                    <a:pt x="7906" y="11542"/>
                    <a:pt x="7940" y="11475"/>
                    <a:pt x="7906" y="11442"/>
                  </a:cubicBezTo>
                  <a:cubicBezTo>
                    <a:pt x="6338" y="8573"/>
                    <a:pt x="4804" y="5704"/>
                    <a:pt x="2602" y="3236"/>
                  </a:cubicBezTo>
                  <a:cubicBezTo>
                    <a:pt x="1735" y="2335"/>
                    <a:pt x="968" y="1334"/>
                    <a:pt x="334" y="234"/>
                  </a:cubicBezTo>
                  <a:cubicBezTo>
                    <a:pt x="301" y="167"/>
                    <a:pt x="167"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4403325" y="4307700"/>
              <a:ext cx="114275" cy="331925"/>
            </a:xfrm>
            <a:custGeom>
              <a:rect b="b" l="l" r="r" t="t"/>
              <a:pathLst>
                <a:path extrusionOk="0" h="13277" w="4571">
                  <a:moveTo>
                    <a:pt x="4203" y="0"/>
                  </a:moveTo>
                  <a:cubicBezTo>
                    <a:pt x="3903" y="1168"/>
                    <a:pt x="3503" y="2302"/>
                    <a:pt x="3269" y="3469"/>
                  </a:cubicBezTo>
                  <a:cubicBezTo>
                    <a:pt x="2602" y="6638"/>
                    <a:pt x="1601" y="9741"/>
                    <a:pt x="234" y="12643"/>
                  </a:cubicBezTo>
                  <a:cubicBezTo>
                    <a:pt x="134" y="12876"/>
                    <a:pt x="67" y="13076"/>
                    <a:pt x="0" y="13276"/>
                  </a:cubicBezTo>
                  <a:cubicBezTo>
                    <a:pt x="2802" y="9307"/>
                    <a:pt x="3669" y="4670"/>
                    <a:pt x="4570" y="67"/>
                  </a:cubicBezTo>
                  <a:lnTo>
                    <a:pt x="42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4694350" y="3753975"/>
              <a:ext cx="197675" cy="251025"/>
            </a:xfrm>
            <a:custGeom>
              <a:rect b="b" l="l" r="r" t="t"/>
              <a:pathLst>
                <a:path extrusionOk="0" h="10041" w="7907">
                  <a:moveTo>
                    <a:pt x="7906" y="0"/>
                  </a:moveTo>
                  <a:lnTo>
                    <a:pt x="7906" y="0"/>
                  </a:lnTo>
                  <a:cubicBezTo>
                    <a:pt x="6505" y="1568"/>
                    <a:pt x="5104" y="3002"/>
                    <a:pt x="3870" y="4503"/>
                  </a:cubicBezTo>
                  <a:cubicBezTo>
                    <a:pt x="2669" y="6004"/>
                    <a:pt x="1569" y="7572"/>
                    <a:pt x="468" y="9107"/>
                  </a:cubicBezTo>
                  <a:cubicBezTo>
                    <a:pt x="301" y="9407"/>
                    <a:pt x="134" y="9707"/>
                    <a:pt x="1" y="10041"/>
                  </a:cubicBezTo>
                  <a:cubicBezTo>
                    <a:pt x="1635" y="8206"/>
                    <a:pt x="3136" y="6338"/>
                    <a:pt x="4671" y="4503"/>
                  </a:cubicBezTo>
                  <a:cubicBezTo>
                    <a:pt x="5438" y="3569"/>
                    <a:pt x="6272" y="2669"/>
                    <a:pt x="7039" y="1735"/>
                  </a:cubicBezTo>
                  <a:cubicBezTo>
                    <a:pt x="7473" y="1234"/>
                    <a:pt x="7773" y="634"/>
                    <a:pt x="790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4387475" y="4316875"/>
              <a:ext cx="68400" cy="227675"/>
            </a:xfrm>
            <a:custGeom>
              <a:rect b="b" l="l" r="r" t="t"/>
              <a:pathLst>
                <a:path extrusionOk="0" h="9107" w="2736">
                  <a:moveTo>
                    <a:pt x="2402" y="0"/>
                  </a:moveTo>
                  <a:lnTo>
                    <a:pt x="0" y="9040"/>
                  </a:lnTo>
                  <a:lnTo>
                    <a:pt x="200" y="9107"/>
                  </a:lnTo>
                  <a:cubicBezTo>
                    <a:pt x="1435" y="6205"/>
                    <a:pt x="2469" y="3269"/>
                    <a:pt x="2736" y="100"/>
                  </a:cubicBezTo>
                  <a:lnTo>
                    <a:pt x="24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3902950" y="4082525"/>
              <a:ext cx="40900" cy="246875"/>
            </a:xfrm>
            <a:custGeom>
              <a:rect b="b" l="l" r="r" t="t"/>
              <a:pathLst>
                <a:path extrusionOk="0" h="9875" w="1636">
                  <a:moveTo>
                    <a:pt x="1635" y="1"/>
                  </a:moveTo>
                  <a:cubicBezTo>
                    <a:pt x="334" y="1902"/>
                    <a:pt x="1" y="8207"/>
                    <a:pt x="1168" y="9874"/>
                  </a:cubicBezTo>
                  <a:cubicBezTo>
                    <a:pt x="868" y="6572"/>
                    <a:pt x="1002" y="3236"/>
                    <a:pt x="16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3867925" y="4386925"/>
              <a:ext cx="61750" cy="219350"/>
            </a:xfrm>
            <a:custGeom>
              <a:rect b="b" l="l" r="r" t="t"/>
              <a:pathLst>
                <a:path extrusionOk="0" h="8774" w="2470">
                  <a:moveTo>
                    <a:pt x="2236" y="0"/>
                  </a:moveTo>
                  <a:cubicBezTo>
                    <a:pt x="1569" y="2135"/>
                    <a:pt x="901" y="4270"/>
                    <a:pt x="268" y="6405"/>
                  </a:cubicBezTo>
                  <a:cubicBezTo>
                    <a:pt x="1" y="7205"/>
                    <a:pt x="34" y="8039"/>
                    <a:pt x="401" y="8773"/>
                  </a:cubicBezTo>
                  <a:cubicBezTo>
                    <a:pt x="501" y="8640"/>
                    <a:pt x="601" y="8606"/>
                    <a:pt x="601" y="8540"/>
                  </a:cubicBezTo>
                  <a:cubicBezTo>
                    <a:pt x="535" y="7139"/>
                    <a:pt x="1002" y="5804"/>
                    <a:pt x="1402" y="4470"/>
                  </a:cubicBezTo>
                  <a:cubicBezTo>
                    <a:pt x="1735" y="3403"/>
                    <a:pt x="2036" y="2268"/>
                    <a:pt x="2336" y="1168"/>
                  </a:cubicBezTo>
                  <a:cubicBezTo>
                    <a:pt x="2403" y="801"/>
                    <a:pt x="2436" y="400"/>
                    <a:pt x="2469" y="33"/>
                  </a:cubicBezTo>
                  <a:lnTo>
                    <a:pt x="22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2777150" y="3320325"/>
              <a:ext cx="113450" cy="158475"/>
            </a:xfrm>
            <a:custGeom>
              <a:rect b="b" l="l" r="r" t="t"/>
              <a:pathLst>
                <a:path extrusionOk="0" h="6339" w="4538">
                  <a:moveTo>
                    <a:pt x="1" y="0"/>
                  </a:moveTo>
                  <a:cubicBezTo>
                    <a:pt x="34" y="1435"/>
                    <a:pt x="3136" y="5671"/>
                    <a:pt x="4537" y="6338"/>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3355075" y="2901675"/>
              <a:ext cx="118425" cy="201025"/>
            </a:xfrm>
            <a:custGeom>
              <a:rect b="b" l="l" r="r" t="t"/>
              <a:pathLst>
                <a:path extrusionOk="0" h="8041" w="4737">
                  <a:moveTo>
                    <a:pt x="0" y="1"/>
                  </a:moveTo>
                  <a:lnTo>
                    <a:pt x="4737" y="8040"/>
                  </a:lnTo>
                  <a:cubicBezTo>
                    <a:pt x="4303" y="6039"/>
                    <a:pt x="13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3836250" y="4137575"/>
              <a:ext cx="35875" cy="136775"/>
            </a:xfrm>
            <a:custGeom>
              <a:rect b="b" l="l" r="r" t="t"/>
              <a:pathLst>
                <a:path extrusionOk="0" h="5471" w="1435">
                  <a:moveTo>
                    <a:pt x="1234" y="0"/>
                  </a:moveTo>
                  <a:cubicBezTo>
                    <a:pt x="667" y="200"/>
                    <a:pt x="667" y="734"/>
                    <a:pt x="534" y="1201"/>
                  </a:cubicBezTo>
                  <a:cubicBezTo>
                    <a:pt x="200" y="2602"/>
                    <a:pt x="0" y="4037"/>
                    <a:pt x="534" y="5471"/>
                  </a:cubicBezTo>
                  <a:cubicBezTo>
                    <a:pt x="901" y="3703"/>
                    <a:pt x="1168" y="1968"/>
                    <a:pt x="1401" y="200"/>
                  </a:cubicBezTo>
                  <a:cubicBezTo>
                    <a:pt x="1435" y="167"/>
                    <a:pt x="1335" y="100"/>
                    <a:pt x="1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3353400" y="4055000"/>
              <a:ext cx="93425" cy="140125"/>
            </a:xfrm>
            <a:custGeom>
              <a:rect b="b" l="l" r="r" t="t"/>
              <a:pathLst>
                <a:path extrusionOk="0" h="5605" w="3737">
                  <a:moveTo>
                    <a:pt x="0" y="1"/>
                  </a:moveTo>
                  <a:cubicBezTo>
                    <a:pt x="167" y="1202"/>
                    <a:pt x="2269" y="4404"/>
                    <a:pt x="3736" y="5605"/>
                  </a:cubicBezTo>
                  <a:cubicBezTo>
                    <a:pt x="2569" y="3270"/>
                    <a:pt x="568" y="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3716150" y="3568825"/>
              <a:ext cx="57575" cy="171825"/>
            </a:xfrm>
            <a:custGeom>
              <a:rect b="b" l="l" r="r" t="t"/>
              <a:pathLst>
                <a:path extrusionOk="0" h="6873" w="2303">
                  <a:moveTo>
                    <a:pt x="134" y="1"/>
                  </a:moveTo>
                  <a:cubicBezTo>
                    <a:pt x="1" y="2469"/>
                    <a:pt x="1202" y="6105"/>
                    <a:pt x="2302" y="6872"/>
                  </a:cubicBezTo>
                  <a:lnTo>
                    <a:pt x="1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3504350" y="4490325"/>
              <a:ext cx="88400" cy="135950"/>
            </a:xfrm>
            <a:custGeom>
              <a:rect b="b" l="l" r="r" t="t"/>
              <a:pathLst>
                <a:path extrusionOk="0" h="5438" w="3536">
                  <a:moveTo>
                    <a:pt x="0" y="0"/>
                  </a:moveTo>
                  <a:cubicBezTo>
                    <a:pt x="267" y="1835"/>
                    <a:pt x="2402" y="5071"/>
                    <a:pt x="3536" y="5438"/>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3431800" y="3196075"/>
              <a:ext cx="62550" cy="123425"/>
            </a:xfrm>
            <a:custGeom>
              <a:rect b="b" l="l" r="r" t="t"/>
              <a:pathLst>
                <a:path extrusionOk="0" h="4937" w="2502">
                  <a:moveTo>
                    <a:pt x="0" y="0"/>
                  </a:moveTo>
                  <a:lnTo>
                    <a:pt x="2502" y="4937"/>
                  </a:lnTo>
                  <a:cubicBezTo>
                    <a:pt x="2502" y="3869"/>
                    <a:pt x="2035" y="3036"/>
                    <a:pt x="1635" y="2135"/>
                  </a:cubicBezTo>
                  <a:cubicBezTo>
                    <a:pt x="834" y="400"/>
                    <a:pt x="567" y="10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2979800" y="3786750"/>
              <a:ext cx="65900" cy="99825"/>
            </a:xfrm>
            <a:custGeom>
              <a:rect b="b" l="l" r="r" t="t"/>
              <a:pathLst>
                <a:path extrusionOk="0" h="3993" w="2636">
                  <a:moveTo>
                    <a:pt x="385" y="0"/>
                  </a:moveTo>
                  <a:cubicBezTo>
                    <a:pt x="313" y="0"/>
                    <a:pt x="176" y="57"/>
                    <a:pt x="0" y="57"/>
                  </a:cubicBezTo>
                  <a:lnTo>
                    <a:pt x="2636" y="3993"/>
                  </a:lnTo>
                  <a:cubicBezTo>
                    <a:pt x="2302" y="2492"/>
                    <a:pt x="1535" y="1091"/>
                    <a:pt x="434" y="23"/>
                  </a:cubicBezTo>
                  <a:cubicBezTo>
                    <a:pt x="426" y="7"/>
                    <a:pt x="409" y="0"/>
                    <a:pt x="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3632775" y="4436950"/>
              <a:ext cx="56725" cy="102600"/>
            </a:xfrm>
            <a:custGeom>
              <a:rect b="b" l="l" r="r" t="t"/>
              <a:pathLst>
                <a:path extrusionOk="0" h="4104" w="2269">
                  <a:moveTo>
                    <a:pt x="0" y="1"/>
                  </a:moveTo>
                  <a:lnTo>
                    <a:pt x="2268" y="4104"/>
                  </a:lnTo>
                  <a:cubicBezTo>
                    <a:pt x="2268" y="2803"/>
                    <a:pt x="1101" y="534"/>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2877225" y="3363675"/>
              <a:ext cx="63400" cy="95925"/>
            </a:xfrm>
            <a:custGeom>
              <a:rect b="b" l="l" r="r" t="t"/>
              <a:pathLst>
                <a:path extrusionOk="0" h="3837" w="2536">
                  <a:moveTo>
                    <a:pt x="1" y="1"/>
                  </a:moveTo>
                  <a:lnTo>
                    <a:pt x="2536" y="3837"/>
                  </a:lnTo>
                  <a:cubicBezTo>
                    <a:pt x="2302" y="2336"/>
                    <a:pt x="935" y="334"/>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3758700" y="4449450"/>
              <a:ext cx="20850" cy="67575"/>
            </a:xfrm>
            <a:custGeom>
              <a:rect b="b" l="l" r="r" t="t"/>
              <a:pathLst>
                <a:path extrusionOk="0" h="2703" w="834">
                  <a:moveTo>
                    <a:pt x="467" y="1"/>
                  </a:moveTo>
                  <a:cubicBezTo>
                    <a:pt x="0" y="1035"/>
                    <a:pt x="0" y="2069"/>
                    <a:pt x="467" y="2703"/>
                  </a:cubicBezTo>
                  <a:cubicBezTo>
                    <a:pt x="834" y="1802"/>
                    <a:pt x="567" y="968"/>
                    <a:pt x="4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4819450" y="3475425"/>
              <a:ext cx="22525" cy="77575"/>
            </a:xfrm>
            <a:custGeom>
              <a:rect b="b" l="l" r="r" t="t"/>
              <a:pathLst>
                <a:path extrusionOk="0" h="3103" w="901">
                  <a:moveTo>
                    <a:pt x="200" y="1"/>
                  </a:moveTo>
                  <a:lnTo>
                    <a:pt x="0" y="34"/>
                  </a:lnTo>
                  <a:lnTo>
                    <a:pt x="701" y="3103"/>
                  </a:lnTo>
                  <a:cubicBezTo>
                    <a:pt x="901" y="2035"/>
                    <a:pt x="734" y="935"/>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5056275" y="2873050"/>
              <a:ext cx="198500" cy="332200"/>
            </a:xfrm>
            <a:custGeom>
              <a:rect b="b" l="l" r="r" t="t"/>
              <a:pathLst>
                <a:path extrusionOk="0" h="13288" w="7940">
                  <a:moveTo>
                    <a:pt x="387" y="0"/>
                  </a:moveTo>
                  <a:cubicBezTo>
                    <a:pt x="257" y="0"/>
                    <a:pt x="126" y="26"/>
                    <a:pt x="1" y="79"/>
                  </a:cubicBezTo>
                  <a:cubicBezTo>
                    <a:pt x="301" y="279"/>
                    <a:pt x="501" y="379"/>
                    <a:pt x="668" y="512"/>
                  </a:cubicBezTo>
                  <a:cubicBezTo>
                    <a:pt x="2169" y="1846"/>
                    <a:pt x="3370" y="3481"/>
                    <a:pt x="4204" y="5316"/>
                  </a:cubicBezTo>
                  <a:cubicBezTo>
                    <a:pt x="5371" y="7817"/>
                    <a:pt x="6439" y="10386"/>
                    <a:pt x="7573" y="12888"/>
                  </a:cubicBezTo>
                  <a:cubicBezTo>
                    <a:pt x="7640" y="13021"/>
                    <a:pt x="7706" y="13155"/>
                    <a:pt x="7806" y="13288"/>
                  </a:cubicBezTo>
                  <a:lnTo>
                    <a:pt x="7940" y="13255"/>
                  </a:lnTo>
                  <a:cubicBezTo>
                    <a:pt x="7840" y="12788"/>
                    <a:pt x="7740" y="12287"/>
                    <a:pt x="7573" y="11820"/>
                  </a:cubicBezTo>
                  <a:cubicBezTo>
                    <a:pt x="6706" y="9118"/>
                    <a:pt x="5571" y="6483"/>
                    <a:pt x="4137" y="3981"/>
                  </a:cubicBezTo>
                  <a:cubicBezTo>
                    <a:pt x="3370" y="2580"/>
                    <a:pt x="2369" y="1379"/>
                    <a:pt x="1135" y="379"/>
                  </a:cubicBezTo>
                  <a:cubicBezTo>
                    <a:pt x="951" y="126"/>
                    <a:pt x="673" y="0"/>
                    <a:pt x="3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3875450" y="2935875"/>
              <a:ext cx="200150" cy="247700"/>
            </a:xfrm>
            <a:custGeom>
              <a:rect b="b" l="l" r="r" t="t"/>
              <a:pathLst>
                <a:path extrusionOk="0" h="9908" w="8006">
                  <a:moveTo>
                    <a:pt x="8006" y="1"/>
                  </a:moveTo>
                  <a:lnTo>
                    <a:pt x="8006" y="1"/>
                  </a:lnTo>
                  <a:cubicBezTo>
                    <a:pt x="7739" y="167"/>
                    <a:pt x="7505" y="334"/>
                    <a:pt x="7272" y="534"/>
                  </a:cubicBezTo>
                  <a:cubicBezTo>
                    <a:pt x="5170" y="2502"/>
                    <a:pt x="3269" y="4637"/>
                    <a:pt x="1568" y="6939"/>
                  </a:cubicBezTo>
                  <a:cubicBezTo>
                    <a:pt x="1134" y="7506"/>
                    <a:pt x="767" y="8140"/>
                    <a:pt x="434" y="8774"/>
                  </a:cubicBezTo>
                  <a:cubicBezTo>
                    <a:pt x="267" y="9140"/>
                    <a:pt x="100" y="9507"/>
                    <a:pt x="0" y="9908"/>
                  </a:cubicBezTo>
                  <a:cubicBezTo>
                    <a:pt x="2168" y="6205"/>
                    <a:pt x="5337" y="3303"/>
                    <a:pt x="80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5350650" y="3131025"/>
              <a:ext cx="65925" cy="265200"/>
            </a:xfrm>
            <a:custGeom>
              <a:rect b="b" l="l" r="r" t="t"/>
              <a:pathLst>
                <a:path extrusionOk="0" h="10608" w="2637">
                  <a:moveTo>
                    <a:pt x="1" y="0"/>
                  </a:moveTo>
                  <a:cubicBezTo>
                    <a:pt x="1068" y="3469"/>
                    <a:pt x="1835" y="7005"/>
                    <a:pt x="2369" y="10608"/>
                  </a:cubicBezTo>
                  <a:cubicBezTo>
                    <a:pt x="2636" y="7839"/>
                    <a:pt x="1168" y="13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3770375" y="3258600"/>
              <a:ext cx="42550" cy="189325"/>
            </a:xfrm>
            <a:custGeom>
              <a:rect b="b" l="l" r="r" t="t"/>
              <a:pathLst>
                <a:path extrusionOk="0" h="7573" w="1702">
                  <a:moveTo>
                    <a:pt x="1701" y="1"/>
                  </a:moveTo>
                  <a:lnTo>
                    <a:pt x="1701" y="1"/>
                  </a:lnTo>
                  <a:cubicBezTo>
                    <a:pt x="567" y="1135"/>
                    <a:pt x="0" y="5772"/>
                    <a:pt x="767" y="7573"/>
                  </a:cubicBezTo>
                  <a:cubicBezTo>
                    <a:pt x="867" y="5038"/>
                    <a:pt x="1168" y="2503"/>
                    <a:pt x="1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5224725" y="2999250"/>
              <a:ext cx="77600" cy="218525"/>
            </a:xfrm>
            <a:custGeom>
              <a:rect b="b" l="l" r="r" t="t"/>
              <a:pathLst>
                <a:path extrusionOk="0" h="8741" w="3104">
                  <a:moveTo>
                    <a:pt x="1" y="1"/>
                  </a:moveTo>
                  <a:lnTo>
                    <a:pt x="1" y="1"/>
                  </a:lnTo>
                  <a:cubicBezTo>
                    <a:pt x="1235" y="2836"/>
                    <a:pt x="2136" y="5805"/>
                    <a:pt x="3103" y="8740"/>
                  </a:cubicBezTo>
                  <a:cubicBezTo>
                    <a:pt x="2569" y="5671"/>
                    <a:pt x="1836" y="26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4081425" y="2893350"/>
              <a:ext cx="115925" cy="106775"/>
            </a:xfrm>
            <a:custGeom>
              <a:rect b="b" l="l" r="r" t="t"/>
              <a:pathLst>
                <a:path extrusionOk="0" h="4271" w="4637">
                  <a:moveTo>
                    <a:pt x="4637" y="0"/>
                  </a:moveTo>
                  <a:cubicBezTo>
                    <a:pt x="2869" y="1068"/>
                    <a:pt x="1301" y="2435"/>
                    <a:pt x="0" y="4037"/>
                  </a:cubicBezTo>
                  <a:lnTo>
                    <a:pt x="200" y="4270"/>
                  </a:lnTo>
                  <a:lnTo>
                    <a:pt x="463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3924650" y="3176050"/>
              <a:ext cx="55900" cy="143450"/>
            </a:xfrm>
            <a:custGeom>
              <a:rect b="b" l="l" r="r" t="t"/>
              <a:pathLst>
                <a:path extrusionOk="0" h="5738" w="2236">
                  <a:moveTo>
                    <a:pt x="2235" y="0"/>
                  </a:moveTo>
                  <a:lnTo>
                    <a:pt x="2235" y="0"/>
                  </a:lnTo>
                  <a:cubicBezTo>
                    <a:pt x="1168" y="868"/>
                    <a:pt x="0" y="4304"/>
                    <a:pt x="200" y="5738"/>
                  </a:cubicBezTo>
                  <a:lnTo>
                    <a:pt x="22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4120625" y="3203575"/>
              <a:ext cx="20025" cy="134275"/>
            </a:xfrm>
            <a:custGeom>
              <a:rect b="b" l="l" r="r" t="t"/>
              <a:pathLst>
                <a:path extrusionOk="0" h="5371" w="801">
                  <a:moveTo>
                    <a:pt x="801" y="0"/>
                  </a:moveTo>
                  <a:cubicBezTo>
                    <a:pt x="0" y="1034"/>
                    <a:pt x="133" y="4237"/>
                    <a:pt x="801" y="5371"/>
                  </a:cubicBezTo>
                  <a:lnTo>
                    <a:pt x="8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4721050" y="3241100"/>
              <a:ext cx="18375" cy="118450"/>
            </a:xfrm>
            <a:custGeom>
              <a:rect b="b" l="l" r="r" t="t"/>
              <a:pathLst>
                <a:path extrusionOk="0" h="4738" w="735">
                  <a:moveTo>
                    <a:pt x="0" y="0"/>
                  </a:moveTo>
                  <a:lnTo>
                    <a:pt x="0" y="4737"/>
                  </a:lnTo>
                  <a:cubicBezTo>
                    <a:pt x="601" y="3836"/>
                    <a:pt x="734" y="11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4684350" y="3234425"/>
              <a:ext cx="13375" cy="117600"/>
            </a:xfrm>
            <a:custGeom>
              <a:rect b="b" l="l" r="r" t="t"/>
              <a:pathLst>
                <a:path extrusionOk="0" h="4704" w="535">
                  <a:moveTo>
                    <a:pt x="0" y="0"/>
                  </a:moveTo>
                  <a:lnTo>
                    <a:pt x="0" y="4704"/>
                  </a:lnTo>
                  <a:cubicBezTo>
                    <a:pt x="434" y="3169"/>
                    <a:pt x="534" y="1568"/>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5310625" y="3326150"/>
              <a:ext cx="26725" cy="103450"/>
            </a:xfrm>
            <a:custGeom>
              <a:rect b="b" l="l" r="r" t="t"/>
              <a:pathLst>
                <a:path extrusionOk="0" h="4138" w="1069">
                  <a:moveTo>
                    <a:pt x="434" y="1"/>
                  </a:moveTo>
                  <a:lnTo>
                    <a:pt x="1" y="4137"/>
                  </a:lnTo>
                  <a:cubicBezTo>
                    <a:pt x="801" y="3103"/>
                    <a:pt x="1068" y="1068"/>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5425700" y="3280300"/>
              <a:ext cx="28400" cy="120100"/>
            </a:xfrm>
            <a:custGeom>
              <a:rect b="b" l="l" r="r" t="t"/>
              <a:pathLst>
                <a:path extrusionOk="0" h="4804" w="1136">
                  <a:moveTo>
                    <a:pt x="1" y="0"/>
                  </a:moveTo>
                  <a:lnTo>
                    <a:pt x="835" y="4804"/>
                  </a:lnTo>
                  <a:cubicBezTo>
                    <a:pt x="1135" y="3036"/>
                    <a:pt x="701" y="8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3816225" y="3307800"/>
              <a:ext cx="17550" cy="98450"/>
            </a:xfrm>
            <a:custGeom>
              <a:rect b="b" l="l" r="r" t="t"/>
              <a:pathLst>
                <a:path extrusionOk="0" h="3938" w="702">
                  <a:moveTo>
                    <a:pt x="434" y="1"/>
                  </a:moveTo>
                  <a:cubicBezTo>
                    <a:pt x="1" y="935"/>
                    <a:pt x="34" y="3036"/>
                    <a:pt x="501" y="3937"/>
                  </a:cubicBezTo>
                  <a:cubicBezTo>
                    <a:pt x="701" y="2369"/>
                    <a:pt x="668" y="601"/>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4791925" y="3254450"/>
              <a:ext cx="20050" cy="85900"/>
            </a:xfrm>
            <a:custGeom>
              <a:rect b="b" l="l" r="r" t="t"/>
              <a:pathLst>
                <a:path extrusionOk="0" h="3436" w="802">
                  <a:moveTo>
                    <a:pt x="301" y="0"/>
                  </a:moveTo>
                  <a:cubicBezTo>
                    <a:pt x="1" y="901"/>
                    <a:pt x="34" y="3002"/>
                    <a:pt x="301" y="3436"/>
                  </a:cubicBezTo>
                  <a:cubicBezTo>
                    <a:pt x="601" y="2268"/>
                    <a:pt x="801" y="1134"/>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4116450" y="2825800"/>
              <a:ext cx="85925" cy="65075"/>
            </a:xfrm>
            <a:custGeom>
              <a:rect b="b" l="l" r="r" t="t"/>
              <a:pathLst>
                <a:path extrusionOk="0" h="2603" w="3437">
                  <a:moveTo>
                    <a:pt x="3436" y="0"/>
                  </a:moveTo>
                  <a:lnTo>
                    <a:pt x="3436" y="0"/>
                  </a:lnTo>
                  <a:cubicBezTo>
                    <a:pt x="2235" y="334"/>
                    <a:pt x="367" y="1702"/>
                    <a:pt x="0" y="2602"/>
                  </a:cubicBezTo>
                  <a:lnTo>
                    <a:pt x="34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3958000" y="3371200"/>
              <a:ext cx="20875" cy="77575"/>
            </a:xfrm>
            <a:custGeom>
              <a:rect b="b" l="l" r="r" t="t"/>
              <a:pathLst>
                <a:path extrusionOk="0" h="3103" w="835">
                  <a:moveTo>
                    <a:pt x="234" y="0"/>
                  </a:moveTo>
                  <a:lnTo>
                    <a:pt x="234" y="0"/>
                  </a:lnTo>
                  <a:cubicBezTo>
                    <a:pt x="0" y="1034"/>
                    <a:pt x="167" y="2168"/>
                    <a:pt x="668" y="3102"/>
                  </a:cubicBezTo>
                  <a:cubicBezTo>
                    <a:pt x="834" y="1234"/>
                    <a:pt x="768" y="63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4897000" y="3270275"/>
              <a:ext cx="21700" cy="68425"/>
            </a:xfrm>
            <a:custGeom>
              <a:rect b="b" l="l" r="r" t="t"/>
              <a:pathLst>
                <a:path extrusionOk="0" h="2737" w="868">
                  <a:moveTo>
                    <a:pt x="534" y="1"/>
                  </a:moveTo>
                  <a:lnTo>
                    <a:pt x="534" y="1"/>
                  </a:lnTo>
                  <a:cubicBezTo>
                    <a:pt x="301" y="901"/>
                    <a:pt x="1" y="1802"/>
                    <a:pt x="301" y="2736"/>
                  </a:cubicBezTo>
                  <a:cubicBezTo>
                    <a:pt x="534" y="1835"/>
                    <a:pt x="868" y="935"/>
                    <a:pt x="5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4273225" y="2755750"/>
              <a:ext cx="65900" cy="30875"/>
            </a:xfrm>
            <a:custGeom>
              <a:rect b="b" l="l" r="r" t="t"/>
              <a:pathLst>
                <a:path extrusionOk="0" h="1235" w="2636">
                  <a:moveTo>
                    <a:pt x="2636" y="0"/>
                  </a:moveTo>
                  <a:cubicBezTo>
                    <a:pt x="1668" y="34"/>
                    <a:pt x="768" y="367"/>
                    <a:pt x="0" y="968"/>
                  </a:cubicBezTo>
                  <a:lnTo>
                    <a:pt x="134" y="1235"/>
                  </a:lnTo>
                  <a:lnTo>
                    <a:pt x="26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4923675" y="3278625"/>
              <a:ext cx="20875" cy="53400"/>
            </a:xfrm>
            <a:custGeom>
              <a:rect b="b" l="l" r="r" t="t"/>
              <a:pathLst>
                <a:path extrusionOk="0" h="2136" w="835">
                  <a:moveTo>
                    <a:pt x="435" y="0"/>
                  </a:moveTo>
                  <a:lnTo>
                    <a:pt x="1" y="2102"/>
                  </a:lnTo>
                  <a:lnTo>
                    <a:pt x="234" y="2135"/>
                  </a:lnTo>
                  <a:cubicBezTo>
                    <a:pt x="568" y="1468"/>
                    <a:pt x="835" y="834"/>
                    <a:pt x="4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5463250" y="3330325"/>
              <a:ext cx="20850" cy="58400"/>
            </a:xfrm>
            <a:custGeom>
              <a:rect b="b" l="l" r="r" t="t"/>
              <a:pathLst>
                <a:path extrusionOk="0" h="2336" w="834">
                  <a:moveTo>
                    <a:pt x="200" y="1"/>
                  </a:moveTo>
                  <a:cubicBezTo>
                    <a:pt x="0" y="968"/>
                    <a:pt x="434" y="1635"/>
                    <a:pt x="634" y="2336"/>
                  </a:cubicBezTo>
                  <a:cubicBezTo>
                    <a:pt x="834" y="1535"/>
                    <a:pt x="667" y="668"/>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3527700" y="1313050"/>
              <a:ext cx="271050" cy="183500"/>
            </a:xfrm>
            <a:custGeom>
              <a:rect b="b" l="l" r="r" t="t"/>
              <a:pathLst>
                <a:path extrusionOk="0" h="7340" w="10842">
                  <a:moveTo>
                    <a:pt x="10841" y="0"/>
                  </a:moveTo>
                  <a:lnTo>
                    <a:pt x="10841" y="0"/>
                  </a:lnTo>
                  <a:cubicBezTo>
                    <a:pt x="6705" y="1702"/>
                    <a:pt x="3169" y="4304"/>
                    <a:pt x="0" y="7339"/>
                  </a:cubicBezTo>
                  <a:lnTo>
                    <a:pt x="1084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3433450" y="1503175"/>
              <a:ext cx="186000" cy="177650"/>
            </a:xfrm>
            <a:custGeom>
              <a:rect b="b" l="l" r="r" t="t"/>
              <a:pathLst>
                <a:path extrusionOk="0" h="7106" w="7440">
                  <a:moveTo>
                    <a:pt x="7439" y="1"/>
                  </a:moveTo>
                  <a:cubicBezTo>
                    <a:pt x="6405" y="435"/>
                    <a:pt x="501" y="5938"/>
                    <a:pt x="1" y="7106"/>
                  </a:cubicBezTo>
                  <a:cubicBezTo>
                    <a:pt x="2269" y="5305"/>
                    <a:pt x="6672" y="1068"/>
                    <a:pt x="743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5115500" y="1817575"/>
              <a:ext cx="48375" cy="219350"/>
            </a:xfrm>
            <a:custGeom>
              <a:rect b="b" l="l" r="r" t="t"/>
              <a:pathLst>
                <a:path extrusionOk="0" h="8774" w="1935">
                  <a:moveTo>
                    <a:pt x="0" y="1"/>
                  </a:moveTo>
                  <a:cubicBezTo>
                    <a:pt x="334" y="1468"/>
                    <a:pt x="701" y="2903"/>
                    <a:pt x="1001" y="4370"/>
                  </a:cubicBezTo>
                  <a:cubicBezTo>
                    <a:pt x="1301" y="5838"/>
                    <a:pt x="1368" y="7373"/>
                    <a:pt x="1935" y="8774"/>
                  </a:cubicBezTo>
                  <a:cubicBezTo>
                    <a:pt x="1901" y="5705"/>
                    <a:pt x="1501" y="2736"/>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3320875" y="1536550"/>
              <a:ext cx="154300" cy="136775"/>
            </a:xfrm>
            <a:custGeom>
              <a:rect b="b" l="l" r="r" t="t"/>
              <a:pathLst>
                <a:path extrusionOk="0" h="5471" w="6172">
                  <a:moveTo>
                    <a:pt x="6172" y="0"/>
                  </a:moveTo>
                  <a:lnTo>
                    <a:pt x="6172" y="0"/>
                  </a:lnTo>
                  <a:cubicBezTo>
                    <a:pt x="3970" y="1835"/>
                    <a:pt x="1535" y="3002"/>
                    <a:pt x="1" y="5471"/>
                  </a:cubicBezTo>
                  <a:cubicBezTo>
                    <a:pt x="1735" y="4136"/>
                    <a:pt x="3270" y="2969"/>
                    <a:pt x="4837" y="1768"/>
                  </a:cubicBezTo>
                  <a:cubicBezTo>
                    <a:pt x="5204" y="1435"/>
                    <a:pt x="5538" y="1101"/>
                    <a:pt x="5871" y="701"/>
                  </a:cubicBezTo>
                  <a:cubicBezTo>
                    <a:pt x="5971" y="467"/>
                    <a:pt x="6072" y="234"/>
                    <a:pt x="617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5022925" y="1631600"/>
              <a:ext cx="55075" cy="210175"/>
            </a:xfrm>
            <a:custGeom>
              <a:rect b="b" l="l" r="r" t="t"/>
              <a:pathLst>
                <a:path extrusionOk="0" h="8407" w="2203">
                  <a:moveTo>
                    <a:pt x="0" y="1"/>
                  </a:moveTo>
                  <a:cubicBezTo>
                    <a:pt x="101" y="468"/>
                    <a:pt x="234" y="902"/>
                    <a:pt x="401" y="1369"/>
                  </a:cubicBezTo>
                  <a:cubicBezTo>
                    <a:pt x="701" y="2269"/>
                    <a:pt x="1001" y="3170"/>
                    <a:pt x="1235" y="4104"/>
                  </a:cubicBezTo>
                  <a:cubicBezTo>
                    <a:pt x="1401" y="4804"/>
                    <a:pt x="1401" y="5505"/>
                    <a:pt x="1535" y="6239"/>
                  </a:cubicBezTo>
                  <a:cubicBezTo>
                    <a:pt x="1668" y="6973"/>
                    <a:pt x="1802" y="7673"/>
                    <a:pt x="1935" y="8407"/>
                  </a:cubicBezTo>
                  <a:lnTo>
                    <a:pt x="2202" y="8307"/>
                  </a:lnTo>
                  <a:cubicBezTo>
                    <a:pt x="1868" y="5438"/>
                    <a:pt x="2002" y="24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4420000" y="1424800"/>
              <a:ext cx="22525" cy="192650"/>
            </a:xfrm>
            <a:custGeom>
              <a:rect b="b" l="l" r="r" t="t"/>
              <a:pathLst>
                <a:path extrusionOk="0" h="7706" w="901">
                  <a:moveTo>
                    <a:pt x="34" y="0"/>
                  </a:moveTo>
                  <a:lnTo>
                    <a:pt x="34" y="0"/>
                  </a:lnTo>
                  <a:cubicBezTo>
                    <a:pt x="0" y="2569"/>
                    <a:pt x="167" y="5137"/>
                    <a:pt x="501" y="7706"/>
                  </a:cubicBezTo>
                  <a:cubicBezTo>
                    <a:pt x="634" y="5104"/>
                    <a:pt x="901" y="2502"/>
                    <a:pt x="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4910350" y="1470650"/>
              <a:ext cx="63400" cy="117625"/>
            </a:xfrm>
            <a:custGeom>
              <a:rect b="b" l="l" r="r" t="t"/>
              <a:pathLst>
                <a:path extrusionOk="0" h="4705" w="2536">
                  <a:moveTo>
                    <a:pt x="0" y="1"/>
                  </a:moveTo>
                  <a:lnTo>
                    <a:pt x="2535" y="4704"/>
                  </a:lnTo>
                  <a:cubicBezTo>
                    <a:pt x="2168" y="2870"/>
                    <a:pt x="1501" y="1202"/>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3199125" y="1705825"/>
              <a:ext cx="82575" cy="89250"/>
            </a:xfrm>
            <a:custGeom>
              <a:rect b="b" l="l" r="r" t="t"/>
              <a:pathLst>
                <a:path extrusionOk="0" h="3570" w="3303">
                  <a:moveTo>
                    <a:pt x="3303" y="1"/>
                  </a:moveTo>
                  <a:cubicBezTo>
                    <a:pt x="2002" y="368"/>
                    <a:pt x="67" y="2669"/>
                    <a:pt x="0" y="3570"/>
                  </a:cubicBezTo>
                  <a:lnTo>
                    <a:pt x="0" y="3570"/>
                  </a:lnTo>
                  <a:lnTo>
                    <a:pt x="3303"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4886150" y="1520700"/>
              <a:ext cx="47575" cy="110925"/>
            </a:xfrm>
            <a:custGeom>
              <a:rect b="b" l="l" r="r" t="t"/>
              <a:pathLst>
                <a:path extrusionOk="0" h="4437" w="1903">
                  <a:moveTo>
                    <a:pt x="234" y="0"/>
                  </a:moveTo>
                  <a:lnTo>
                    <a:pt x="1" y="100"/>
                  </a:lnTo>
                  <a:lnTo>
                    <a:pt x="1902" y="4437"/>
                  </a:lnTo>
                  <a:cubicBezTo>
                    <a:pt x="1669" y="2836"/>
                    <a:pt x="1068" y="1335"/>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3641100" y="1537375"/>
              <a:ext cx="69250" cy="84250"/>
            </a:xfrm>
            <a:custGeom>
              <a:rect b="b" l="l" r="r" t="t"/>
              <a:pathLst>
                <a:path extrusionOk="0" h="3370" w="2770">
                  <a:moveTo>
                    <a:pt x="2769" y="1"/>
                  </a:moveTo>
                  <a:lnTo>
                    <a:pt x="2769" y="1"/>
                  </a:lnTo>
                  <a:cubicBezTo>
                    <a:pt x="1502" y="801"/>
                    <a:pt x="534" y="1969"/>
                    <a:pt x="1" y="3370"/>
                  </a:cubicBezTo>
                  <a:cubicBezTo>
                    <a:pt x="501" y="2803"/>
                    <a:pt x="1068" y="2202"/>
                    <a:pt x="1502" y="1668"/>
                  </a:cubicBezTo>
                  <a:cubicBezTo>
                    <a:pt x="1935" y="1135"/>
                    <a:pt x="2636" y="801"/>
                    <a:pt x="27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4539250" y="1606600"/>
              <a:ext cx="14200" cy="111775"/>
            </a:xfrm>
            <a:custGeom>
              <a:rect b="b" l="l" r="r" t="t"/>
              <a:pathLst>
                <a:path extrusionOk="0" h="4471" w="568">
                  <a:moveTo>
                    <a:pt x="0" y="0"/>
                  </a:moveTo>
                  <a:lnTo>
                    <a:pt x="0" y="4470"/>
                  </a:lnTo>
                  <a:cubicBezTo>
                    <a:pt x="501" y="3803"/>
                    <a:pt x="401" y="3069"/>
                    <a:pt x="367" y="2335"/>
                  </a:cubicBezTo>
                  <a:cubicBezTo>
                    <a:pt x="367" y="1568"/>
                    <a:pt x="567" y="7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4989575" y="1667475"/>
              <a:ext cx="20875" cy="110925"/>
            </a:xfrm>
            <a:custGeom>
              <a:rect b="b" l="l" r="r" t="t"/>
              <a:pathLst>
                <a:path extrusionOk="0" h="4437" w="835">
                  <a:moveTo>
                    <a:pt x="0" y="0"/>
                  </a:moveTo>
                  <a:cubicBezTo>
                    <a:pt x="167" y="1501"/>
                    <a:pt x="234" y="3002"/>
                    <a:pt x="834" y="4437"/>
                  </a:cubicBezTo>
                  <a:cubicBezTo>
                    <a:pt x="634" y="2902"/>
                    <a:pt x="634" y="1401"/>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5082975" y="1871775"/>
              <a:ext cx="21700" cy="98425"/>
            </a:xfrm>
            <a:custGeom>
              <a:rect b="b" l="l" r="r" t="t"/>
              <a:pathLst>
                <a:path extrusionOk="0" h="3937" w="868">
                  <a:moveTo>
                    <a:pt x="0" y="1"/>
                  </a:moveTo>
                  <a:cubicBezTo>
                    <a:pt x="300" y="1402"/>
                    <a:pt x="34" y="2703"/>
                    <a:pt x="534" y="3937"/>
                  </a:cubicBezTo>
                  <a:cubicBezTo>
                    <a:pt x="867" y="1569"/>
                    <a:pt x="734"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3310025" y="1698325"/>
              <a:ext cx="50900" cy="80075"/>
            </a:xfrm>
            <a:custGeom>
              <a:rect b="b" l="l" r="r" t="t"/>
              <a:pathLst>
                <a:path extrusionOk="0" h="3203" w="2036">
                  <a:moveTo>
                    <a:pt x="1969" y="0"/>
                  </a:moveTo>
                  <a:lnTo>
                    <a:pt x="1969" y="0"/>
                  </a:lnTo>
                  <a:cubicBezTo>
                    <a:pt x="1068" y="901"/>
                    <a:pt x="401" y="2002"/>
                    <a:pt x="1" y="3203"/>
                  </a:cubicBezTo>
                  <a:cubicBezTo>
                    <a:pt x="1702" y="1268"/>
                    <a:pt x="2036" y="768"/>
                    <a:pt x="19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3590225" y="1729175"/>
              <a:ext cx="29225" cy="79250"/>
            </a:xfrm>
            <a:custGeom>
              <a:rect b="b" l="l" r="r" t="t"/>
              <a:pathLst>
                <a:path extrusionOk="0" h="3170" w="1169">
                  <a:moveTo>
                    <a:pt x="902" y="1"/>
                  </a:moveTo>
                  <a:cubicBezTo>
                    <a:pt x="234" y="901"/>
                    <a:pt x="1" y="2035"/>
                    <a:pt x="201" y="3170"/>
                  </a:cubicBezTo>
                  <a:lnTo>
                    <a:pt x="1168" y="67"/>
                  </a:lnTo>
                  <a:lnTo>
                    <a:pt x="9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3789550" y="1368925"/>
              <a:ext cx="89250" cy="62575"/>
            </a:xfrm>
            <a:custGeom>
              <a:rect b="b" l="l" r="r" t="t"/>
              <a:pathLst>
                <a:path extrusionOk="0" h="2503" w="3570">
                  <a:moveTo>
                    <a:pt x="3403" y="0"/>
                  </a:moveTo>
                  <a:cubicBezTo>
                    <a:pt x="2135" y="634"/>
                    <a:pt x="868" y="1301"/>
                    <a:pt x="0" y="2502"/>
                  </a:cubicBezTo>
                  <a:lnTo>
                    <a:pt x="3569" y="234"/>
                  </a:lnTo>
                  <a:lnTo>
                    <a:pt x="34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2"/>
            <p:cNvSpPr/>
            <p:nvPr/>
          </p:nvSpPr>
          <p:spPr>
            <a:xfrm>
              <a:off x="4453350" y="1503175"/>
              <a:ext cx="13375" cy="89275"/>
            </a:xfrm>
            <a:custGeom>
              <a:rect b="b" l="l" r="r" t="t"/>
              <a:pathLst>
                <a:path extrusionOk="0" h="3571" w="535">
                  <a:moveTo>
                    <a:pt x="1" y="1"/>
                  </a:moveTo>
                  <a:lnTo>
                    <a:pt x="1" y="3570"/>
                  </a:lnTo>
                  <a:cubicBezTo>
                    <a:pt x="534" y="2403"/>
                    <a:pt x="534" y="7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2"/>
            <p:cNvSpPr/>
            <p:nvPr/>
          </p:nvSpPr>
          <p:spPr>
            <a:xfrm>
              <a:off x="3767850" y="1575725"/>
              <a:ext cx="55075" cy="61750"/>
            </a:xfrm>
            <a:custGeom>
              <a:rect b="b" l="l" r="r" t="t"/>
              <a:pathLst>
                <a:path extrusionOk="0" h="2470" w="2203">
                  <a:moveTo>
                    <a:pt x="2203" y="1"/>
                  </a:moveTo>
                  <a:cubicBezTo>
                    <a:pt x="1335" y="668"/>
                    <a:pt x="568" y="1469"/>
                    <a:pt x="1" y="2403"/>
                  </a:cubicBezTo>
                  <a:cubicBezTo>
                    <a:pt x="68" y="2436"/>
                    <a:pt x="168" y="2469"/>
                    <a:pt x="168" y="2469"/>
                  </a:cubicBezTo>
                  <a:cubicBezTo>
                    <a:pt x="1168" y="1635"/>
                    <a:pt x="1969" y="735"/>
                    <a:pt x="22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2"/>
            <p:cNvSpPr/>
            <p:nvPr/>
          </p:nvSpPr>
          <p:spPr>
            <a:xfrm>
              <a:off x="3678625" y="1566575"/>
              <a:ext cx="61750" cy="79225"/>
            </a:xfrm>
            <a:custGeom>
              <a:rect b="b" l="l" r="r" t="t"/>
              <a:pathLst>
                <a:path extrusionOk="0" h="3169" w="2470">
                  <a:moveTo>
                    <a:pt x="2302" y="0"/>
                  </a:moveTo>
                  <a:cubicBezTo>
                    <a:pt x="1268" y="834"/>
                    <a:pt x="501" y="1935"/>
                    <a:pt x="1" y="3169"/>
                  </a:cubicBezTo>
                  <a:lnTo>
                    <a:pt x="2469" y="133"/>
                  </a:lnTo>
                  <a:lnTo>
                    <a:pt x="23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2"/>
            <p:cNvSpPr/>
            <p:nvPr/>
          </p:nvSpPr>
          <p:spPr>
            <a:xfrm>
              <a:off x="4573425" y="1623275"/>
              <a:ext cx="15050" cy="85075"/>
            </a:xfrm>
            <a:custGeom>
              <a:rect b="b" l="l" r="r" t="t"/>
              <a:pathLst>
                <a:path extrusionOk="0" h="3403" w="602">
                  <a:moveTo>
                    <a:pt x="1" y="0"/>
                  </a:moveTo>
                  <a:lnTo>
                    <a:pt x="201" y="3403"/>
                  </a:lnTo>
                  <a:cubicBezTo>
                    <a:pt x="601" y="2269"/>
                    <a:pt x="535" y="10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2"/>
            <p:cNvSpPr/>
            <p:nvPr/>
          </p:nvSpPr>
          <p:spPr>
            <a:xfrm>
              <a:off x="4306575" y="1533200"/>
              <a:ext cx="13375" cy="85925"/>
            </a:xfrm>
            <a:custGeom>
              <a:rect b="b" l="l" r="r" t="t"/>
              <a:pathLst>
                <a:path extrusionOk="0" h="3437" w="535">
                  <a:moveTo>
                    <a:pt x="1" y="1"/>
                  </a:moveTo>
                  <a:lnTo>
                    <a:pt x="1" y="3437"/>
                  </a:lnTo>
                  <a:cubicBezTo>
                    <a:pt x="334" y="2302"/>
                    <a:pt x="534" y="1168"/>
                    <a:pt x="234" y="34"/>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2"/>
            <p:cNvSpPr/>
            <p:nvPr/>
          </p:nvSpPr>
          <p:spPr>
            <a:xfrm>
              <a:off x="4791100" y="1383100"/>
              <a:ext cx="53400" cy="62575"/>
            </a:xfrm>
            <a:custGeom>
              <a:rect b="b" l="l" r="r" t="t"/>
              <a:pathLst>
                <a:path extrusionOk="0" h="2503" w="2136">
                  <a:moveTo>
                    <a:pt x="200" y="0"/>
                  </a:moveTo>
                  <a:lnTo>
                    <a:pt x="0" y="167"/>
                  </a:lnTo>
                  <a:lnTo>
                    <a:pt x="1034" y="1368"/>
                  </a:lnTo>
                  <a:cubicBezTo>
                    <a:pt x="1334" y="1802"/>
                    <a:pt x="1701" y="2169"/>
                    <a:pt x="2135" y="2502"/>
                  </a:cubicBezTo>
                  <a:cubicBezTo>
                    <a:pt x="1735" y="1502"/>
                    <a:pt x="1068" y="634"/>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2"/>
            <p:cNvSpPr/>
            <p:nvPr/>
          </p:nvSpPr>
          <p:spPr>
            <a:xfrm>
              <a:off x="4328250" y="1532375"/>
              <a:ext cx="3375" cy="59225"/>
            </a:xfrm>
            <a:custGeom>
              <a:rect b="b" l="l" r="r" t="t"/>
              <a:pathLst>
                <a:path extrusionOk="0" h="2369" w="135">
                  <a:moveTo>
                    <a:pt x="1" y="0"/>
                  </a:moveTo>
                  <a:lnTo>
                    <a:pt x="1" y="2369"/>
                  </a:lnTo>
                  <a:lnTo>
                    <a:pt x="134" y="2369"/>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2"/>
            <p:cNvSpPr/>
            <p:nvPr/>
          </p:nvSpPr>
          <p:spPr>
            <a:xfrm>
              <a:off x="2665400" y="2303900"/>
              <a:ext cx="323600" cy="59925"/>
            </a:xfrm>
            <a:custGeom>
              <a:rect b="b" l="l" r="r" t="t"/>
              <a:pathLst>
                <a:path extrusionOk="0" h="2397" w="12944">
                  <a:moveTo>
                    <a:pt x="10606" y="1"/>
                  </a:moveTo>
                  <a:cubicBezTo>
                    <a:pt x="7190" y="1"/>
                    <a:pt x="1784" y="1079"/>
                    <a:pt x="1" y="2397"/>
                  </a:cubicBezTo>
                  <a:cubicBezTo>
                    <a:pt x="2202" y="1930"/>
                    <a:pt x="4271" y="1396"/>
                    <a:pt x="6439" y="1062"/>
                  </a:cubicBezTo>
                  <a:cubicBezTo>
                    <a:pt x="8574" y="729"/>
                    <a:pt x="10775" y="562"/>
                    <a:pt x="12943" y="295"/>
                  </a:cubicBezTo>
                  <a:cubicBezTo>
                    <a:pt x="12425" y="92"/>
                    <a:pt x="11600" y="1"/>
                    <a:pt x="106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2"/>
            <p:cNvSpPr/>
            <p:nvPr/>
          </p:nvSpPr>
          <p:spPr>
            <a:xfrm>
              <a:off x="2106675" y="2980900"/>
              <a:ext cx="25050" cy="183500"/>
            </a:xfrm>
            <a:custGeom>
              <a:rect b="b" l="l" r="r" t="t"/>
              <a:pathLst>
                <a:path extrusionOk="0" h="7340" w="1002">
                  <a:moveTo>
                    <a:pt x="1001" y="1"/>
                  </a:moveTo>
                  <a:lnTo>
                    <a:pt x="1001" y="1"/>
                  </a:lnTo>
                  <a:cubicBezTo>
                    <a:pt x="134" y="1202"/>
                    <a:pt x="1" y="6039"/>
                    <a:pt x="701" y="733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2"/>
            <p:cNvSpPr/>
            <p:nvPr/>
          </p:nvSpPr>
          <p:spPr>
            <a:xfrm>
              <a:off x="2934775" y="2239725"/>
              <a:ext cx="189325" cy="24875"/>
            </a:xfrm>
            <a:custGeom>
              <a:rect b="b" l="l" r="r" t="t"/>
              <a:pathLst>
                <a:path extrusionOk="0" h="995" w="7573">
                  <a:moveTo>
                    <a:pt x="1914" y="0"/>
                  </a:moveTo>
                  <a:cubicBezTo>
                    <a:pt x="1013" y="0"/>
                    <a:pt x="289" y="90"/>
                    <a:pt x="0" y="294"/>
                  </a:cubicBezTo>
                  <a:lnTo>
                    <a:pt x="7572" y="994"/>
                  </a:lnTo>
                  <a:cubicBezTo>
                    <a:pt x="6530" y="405"/>
                    <a:pt x="3824" y="0"/>
                    <a:pt x="19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2"/>
            <p:cNvSpPr/>
            <p:nvPr/>
          </p:nvSpPr>
          <p:spPr>
            <a:xfrm>
              <a:off x="2132525" y="3347850"/>
              <a:ext cx="40900" cy="182650"/>
            </a:xfrm>
            <a:custGeom>
              <a:rect b="b" l="l" r="r" t="t"/>
              <a:pathLst>
                <a:path extrusionOk="0" h="7306" w="1636">
                  <a:moveTo>
                    <a:pt x="267" y="0"/>
                  </a:moveTo>
                  <a:lnTo>
                    <a:pt x="34" y="67"/>
                  </a:lnTo>
                  <a:cubicBezTo>
                    <a:pt x="1" y="2569"/>
                    <a:pt x="534" y="5037"/>
                    <a:pt x="1635" y="7305"/>
                  </a:cubicBezTo>
                  <a:lnTo>
                    <a:pt x="2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2"/>
            <p:cNvSpPr/>
            <p:nvPr/>
          </p:nvSpPr>
          <p:spPr>
            <a:xfrm>
              <a:off x="3198300" y="2293650"/>
              <a:ext cx="164300" cy="81850"/>
            </a:xfrm>
            <a:custGeom>
              <a:rect b="b" l="l" r="r" t="t"/>
              <a:pathLst>
                <a:path extrusionOk="0" h="3274" w="6572">
                  <a:moveTo>
                    <a:pt x="96" y="1"/>
                  </a:moveTo>
                  <a:cubicBezTo>
                    <a:pt x="63" y="1"/>
                    <a:pt x="30" y="2"/>
                    <a:pt x="0" y="5"/>
                  </a:cubicBezTo>
                  <a:lnTo>
                    <a:pt x="6571" y="3274"/>
                  </a:lnTo>
                  <a:cubicBezTo>
                    <a:pt x="4948" y="1748"/>
                    <a:pt x="1334" y="1"/>
                    <a:pt x="9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2"/>
            <p:cNvSpPr/>
            <p:nvPr/>
          </p:nvSpPr>
          <p:spPr>
            <a:xfrm>
              <a:off x="3425950" y="2410400"/>
              <a:ext cx="144300" cy="91850"/>
            </a:xfrm>
            <a:custGeom>
              <a:rect b="b" l="l" r="r" t="t"/>
              <a:pathLst>
                <a:path extrusionOk="0" h="3674" w="5772">
                  <a:moveTo>
                    <a:pt x="83" y="1"/>
                  </a:moveTo>
                  <a:cubicBezTo>
                    <a:pt x="54" y="1"/>
                    <a:pt x="27" y="2"/>
                    <a:pt x="1" y="5"/>
                  </a:cubicBezTo>
                  <a:lnTo>
                    <a:pt x="5771" y="3674"/>
                  </a:lnTo>
                  <a:cubicBezTo>
                    <a:pt x="4404" y="1980"/>
                    <a:pt x="1256" y="1"/>
                    <a:pt x="8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2"/>
            <p:cNvSpPr/>
            <p:nvPr/>
          </p:nvSpPr>
          <p:spPr>
            <a:xfrm>
              <a:off x="2301825" y="2534750"/>
              <a:ext cx="85900" cy="109275"/>
            </a:xfrm>
            <a:custGeom>
              <a:rect b="b" l="l" r="r" t="t"/>
              <a:pathLst>
                <a:path extrusionOk="0" h="4371" w="3436">
                  <a:moveTo>
                    <a:pt x="3269" y="1"/>
                  </a:moveTo>
                  <a:cubicBezTo>
                    <a:pt x="1801" y="1135"/>
                    <a:pt x="667" y="2669"/>
                    <a:pt x="0" y="4371"/>
                  </a:cubicBezTo>
                  <a:lnTo>
                    <a:pt x="3436" y="134"/>
                  </a:lnTo>
                  <a:lnTo>
                    <a:pt x="3269"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2"/>
            <p:cNvSpPr/>
            <p:nvPr/>
          </p:nvSpPr>
          <p:spPr>
            <a:xfrm>
              <a:off x="2143375" y="2822475"/>
              <a:ext cx="28375" cy="81725"/>
            </a:xfrm>
            <a:custGeom>
              <a:rect b="b" l="l" r="r" t="t"/>
              <a:pathLst>
                <a:path extrusionOk="0" h="3269" w="1135">
                  <a:moveTo>
                    <a:pt x="1134" y="0"/>
                  </a:moveTo>
                  <a:lnTo>
                    <a:pt x="1134" y="0"/>
                  </a:lnTo>
                  <a:cubicBezTo>
                    <a:pt x="334" y="934"/>
                    <a:pt x="67" y="2068"/>
                    <a:pt x="0" y="3269"/>
                  </a:cubicBezTo>
                  <a:cubicBezTo>
                    <a:pt x="534" y="2235"/>
                    <a:pt x="901" y="1168"/>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2"/>
            <p:cNvSpPr/>
            <p:nvPr/>
          </p:nvSpPr>
          <p:spPr>
            <a:xfrm>
              <a:off x="3792875" y="2258725"/>
              <a:ext cx="35050" cy="343600"/>
            </a:xfrm>
            <a:custGeom>
              <a:rect b="b" l="l" r="r" t="t"/>
              <a:pathLst>
                <a:path extrusionOk="0" h="13744" w="1402">
                  <a:moveTo>
                    <a:pt x="1402" y="1"/>
                  </a:moveTo>
                  <a:lnTo>
                    <a:pt x="1402" y="1"/>
                  </a:lnTo>
                  <a:cubicBezTo>
                    <a:pt x="601" y="1135"/>
                    <a:pt x="468" y="2002"/>
                    <a:pt x="201" y="7039"/>
                  </a:cubicBezTo>
                  <a:cubicBezTo>
                    <a:pt x="1" y="11075"/>
                    <a:pt x="101" y="12910"/>
                    <a:pt x="601" y="13744"/>
                  </a:cubicBezTo>
                  <a:cubicBezTo>
                    <a:pt x="368" y="9240"/>
                    <a:pt x="901" y="477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2"/>
            <p:cNvSpPr/>
            <p:nvPr/>
          </p:nvSpPr>
          <p:spPr>
            <a:xfrm>
              <a:off x="4703525" y="2275400"/>
              <a:ext cx="16700" cy="83425"/>
            </a:xfrm>
            <a:custGeom>
              <a:rect b="b" l="l" r="r" t="t"/>
              <a:pathLst>
                <a:path extrusionOk="0" h="3337" w="668">
                  <a:moveTo>
                    <a:pt x="1" y="1"/>
                  </a:moveTo>
                  <a:lnTo>
                    <a:pt x="234" y="3336"/>
                  </a:lnTo>
                  <a:lnTo>
                    <a:pt x="468" y="3336"/>
                  </a:lnTo>
                  <a:cubicBezTo>
                    <a:pt x="401" y="2236"/>
                    <a:pt x="668" y="10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2"/>
            <p:cNvSpPr/>
            <p:nvPr/>
          </p:nvSpPr>
          <p:spPr>
            <a:xfrm>
              <a:off x="2286800" y="2056175"/>
              <a:ext cx="29225" cy="26775"/>
            </a:xfrm>
            <a:custGeom>
              <a:rect b="b" l="l" r="r" t="t"/>
              <a:pathLst>
                <a:path extrusionOk="0" h="1071" w="1169">
                  <a:moveTo>
                    <a:pt x="405" y="1"/>
                  </a:moveTo>
                  <a:cubicBezTo>
                    <a:pt x="268" y="1"/>
                    <a:pt x="134" y="9"/>
                    <a:pt x="1" y="26"/>
                  </a:cubicBezTo>
                  <a:cubicBezTo>
                    <a:pt x="101" y="459"/>
                    <a:pt x="101" y="760"/>
                    <a:pt x="268" y="926"/>
                  </a:cubicBezTo>
                  <a:cubicBezTo>
                    <a:pt x="355" y="1026"/>
                    <a:pt x="447" y="1070"/>
                    <a:pt x="538" y="1070"/>
                  </a:cubicBezTo>
                  <a:cubicBezTo>
                    <a:pt x="691" y="1070"/>
                    <a:pt x="843" y="948"/>
                    <a:pt x="968" y="760"/>
                  </a:cubicBezTo>
                  <a:cubicBezTo>
                    <a:pt x="1168" y="493"/>
                    <a:pt x="1135" y="193"/>
                    <a:pt x="835" y="26"/>
                  </a:cubicBezTo>
                  <a:cubicBezTo>
                    <a:pt x="684" y="9"/>
                    <a:pt x="543" y="1"/>
                    <a:pt x="4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2"/>
            <p:cNvSpPr/>
            <p:nvPr/>
          </p:nvSpPr>
          <p:spPr>
            <a:xfrm>
              <a:off x="2261775" y="2085550"/>
              <a:ext cx="21725" cy="17325"/>
            </a:xfrm>
            <a:custGeom>
              <a:rect b="b" l="l" r="r" t="t"/>
              <a:pathLst>
                <a:path extrusionOk="0" h="693" w="869">
                  <a:moveTo>
                    <a:pt x="578" y="0"/>
                  </a:moveTo>
                  <a:cubicBezTo>
                    <a:pt x="433" y="0"/>
                    <a:pt x="217" y="98"/>
                    <a:pt x="1" y="152"/>
                  </a:cubicBezTo>
                  <a:cubicBezTo>
                    <a:pt x="101" y="385"/>
                    <a:pt x="168" y="652"/>
                    <a:pt x="268" y="685"/>
                  </a:cubicBezTo>
                  <a:cubicBezTo>
                    <a:pt x="291" y="690"/>
                    <a:pt x="315" y="692"/>
                    <a:pt x="340" y="692"/>
                  </a:cubicBezTo>
                  <a:cubicBezTo>
                    <a:pt x="498" y="692"/>
                    <a:pt x="695" y="610"/>
                    <a:pt x="868" y="552"/>
                  </a:cubicBezTo>
                  <a:cubicBezTo>
                    <a:pt x="802" y="385"/>
                    <a:pt x="802" y="85"/>
                    <a:pt x="668" y="18"/>
                  </a:cubicBezTo>
                  <a:cubicBezTo>
                    <a:pt x="643" y="6"/>
                    <a:pt x="612" y="0"/>
                    <a:pt x="57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2"/>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42"/>
          <p:cNvSpPr/>
          <p:nvPr/>
        </p:nvSpPr>
        <p:spPr>
          <a:xfrm>
            <a:off x="6997000" y="11349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2"/>
          <p:cNvSpPr/>
          <p:nvPr/>
        </p:nvSpPr>
        <p:spPr>
          <a:xfrm>
            <a:off x="3059538" y="465775"/>
            <a:ext cx="120125" cy="187650"/>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2"/>
          <p:cNvSpPr/>
          <p:nvPr/>
        </p:nvSpPr>
        <p:spPr>
          <a:xfrm>
            <a:off x="1493950" y="12993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2"/>
          <p:cNvSpPr/>
          <p:nvPr/>
        </p:nvSpPr>
        <p:spPr>
          <a:xfrm>
            <a:off x="4149075" y="4054300"/>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2"/>
          <p:cNvSpPr/>
          <p:nvPr/>
        </p:nvSpPr>
        <p:spPr>
          <a:xfrm>
            <a:off x="514375" y="2868450"/>
            <a:ext cx="65075" cy="64350"/>
          </a:xfrm>
          <a:custGeom>
            <a:rect b="b" l="l" r="r" t="t"/>
            <a:pathLst>
              <a:path extrusionOk="0" h="2574" w="2603">
                <a:moveTo>
                  <a:pt x="1223" y="0"/>
                </a:moveTo>
                <a:cubicBezTo>
                  <a:pt x="541" y="0"/>
                  <a:pt x="2" y="575"/>
                  <a:pt x="34" y="1239"/>
                </a:cubicBezTo>
                <a:cubicBezTo>
                  <a:pt x="0" y="1973"/>
                  <a:pt x="568" y="2574"/>
                  <a:pt x="1301" y="2574"/>
                </a:cubicBezTo>
                <a:cubicBezTo>
                  <a:pt x="2002" y="2574"/>
                  <a:pt x="2602" y="2007"/>
                  <a:pt x="2602" y="1306"/>
                </a:cubicBezTo>
                <a:cubicBezTo>
                  <a:pt x="2569" y="606"/>
                  <a:pt x="2002" y="39"/>
                  <a:pt x="1335" y="5"/>
                </a:cubicBezTo>
                <a:cubicBezTo>
                  <a:pt x="1297" y="2"/>
                  <a:pt x="1260" y="0"/>
                  <a:pt x="122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2"/>
          <p:cNvSpPr/>
          <p:nvPr/>
        </p:nvSpPr>
        <p:spPr>
          <a:xfrm>
            <a:off x="4675000" y="3336475"/>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2"/>
          <p:cNvSpPr/>
          <p:nvPr/>
        </p:nvSpPr>
        <p:spPr>
          <a:xfrm>
            <a:off x="2649250" y="4493225"/>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pic>
        <p:nvPicPr>
          <p:cNvPr id="1390" name="Google Shape;1390;p43" title="Screenshot 2025-04-23 at 12.10.28 AM.png"/>
          <p:cNvPicPr preferRelativeResize="0"/>
          <p:nvPr/>
        </p:nvPicPr>
        <p:blipFill>
          <a:blip r:embed="rId3">
            <a:alphaModFix/>
          </a:blip>
          <a:stretch>
            <a:fillRect/>
          </a:stretch>
        </p:blipFill>
        <p:spPr>
          <a:xfrm>
            <a:off x="3157737" y="4073568"/>
            <a:ext cx="6189300" cy="1148007"/>
          </a:xfrm>
          <a:prstGeom prst="rect">
            <a:avLst/>
          </a:prstGeom>
          <a:noFill/>
          <a:ln>
            <a:noFill/>
          </a:ln>
        </p:spPr>
      </p:pic>
      <p:pic>
        <p:nvPicPr>
          <p:cNvPr id="1391" name="Google Shape;1391;p43" title="Screenshot 2025-04-22 at 9.54.54 PM.png"/>
          <p:cNvPicPr preferRelativeResize="0"/>
          <p:nvPr/>
        </p:nvPicPr>
        <p:blipFill rotWithShape="1">
          <a:blip r:embed="rId4">
            <a:alphaModFix/>
          </a:blip>
          <a:srcRect b="13591" l="0" r="10514" t="0"/>
          <a:stretch/>
        </p:blipFill>
        <p:spPr>
          <a:xfrm>
            <a:off x="7015500" y="3369625"/>
            <a:ext cx="2147900" cy="839500"/>
          </a:xfrm>
          <a:prstGeom prst="rect">
            <a:avLst/>
          </a:prstGeom>
          <a:noFill/>
          <a:ln>
            <a:noFill/>
          </a:ln>
        </p:spPr>
      </p:pic>
      <p:sp>
        <p:nvSpPr>
          <p:cNvPr id="1392" name="Google Shape;1392;p43"/>
          <p:cNvSpPr txBox="1"/>
          <p:nvPr/>
        </p:nvSpPr>
        <p:spPr>
          <a:xfrm>
            <a:off x="0" y="0"/>
            <a:ext cx="9144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LOGISTIC REGRESSION MODELS</a:t>
            </a:r>
            <a:endParaRPr sz="2700">
              <a:solidFill>
                <a:schemeClr val="dk1"/>
              </a:solidFill>
              <a:latin typeface="Livvic Medium"/>
              <a:ea typeface="Livvic Medium"/>
              <a:cs typeface="Livvic Medium"/>
              <a:sym typeface="Livvic Medium"/>
            </a:endParaRPr>
          </a:p>
        </p:txBody>
      </p:sp>
      <p:sp>
        <p:nvSpPr>
          <p:cNvPr id="1393" name="Google Shape;1393;p43"/>
          <p:cNvSpPr/>
          <p:nvPr/>
        </p:nvSpPr>
        <p:spPr>
          <a:xfrm>
            <a:off x="213180" y="970217"/>
            <a:ext cx="1897303" cy="879699"/>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394" name="Google Shape;1394;p43"/>
          <p:cNvSpPr txBox="1"/>
          <p:nvPr/>
        </p:nvSpPr>
        <p:spPr>
          <a:xfrm>
            <a:off x="161609" y="1005778"/>
            <a:ext cx="2000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ivvic Medium"/>
                <a:ea typeface="Livvic Medium"/>
                <a:cs typeface="Livvic Medium"/>
                <a:sym typeface="Livvic Medium"/>
              </a:rPr>
              <a:t>BASELINE MODEL</a:t>
            </a:r>
            <a:endParaRPr sz="2600">
              <a:solidFill>
                <a:schemeClr val="dk1"/>
              </a:solidFill>
              <a:latin typeface="Livvic Medium"/>
              <a:ea typeface="Livvic Medium"/>
              <a:cs typeface="Livvic Medium"/>
              <a:sym typeface="Livvic Medium"/>
            </a:endParaRPr>
          </a:p>
        </p:txBody>
      </p:sp>
      <p:sp>
        <p:nvSpPr>
          <p:cNvPr id="1395" name="Google Shape;1395;p43"/>
          <p:cNvSpPr txBox="1"/>
          <p:nvPr/>
        </p:nvSpPr>
        <p:spPr>
          <a:xfrm>
            <a:off x="52200" y="1977300"/>
            <a:ext cx="2954700" cy="298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Livvic"/>
                <a:ea typeface="Livvic"/>
                <a:cs typeface="Livvic"/>
                <a:sym typeface="Livvic"/>
              </a:rPr>
              <a:t>glm(formula = class ~ ., family = "binomial", data = d)</a:t>
            </a:r>
            <a:endParaRPr sz="800">
              <a:solidFill>
                <a:schemeClr val="dk1"/>
              </a:solidFill>
              <a:latin typeface="Livvic"/>
              <a:ea typeface="Livvic"/>
              <a:cs typeface="Livvic"/>
              <a:sym typeface="Livvic"/>
            </a:endParaRPr>
          </a:p>
          <a:p>
            <a:pPr indent="0" lvl="0" marL="0" rtl="0" algn="l">
              <a:lnSpc>
                <a:spcPct val="115000"/>
              </a:lnSpc>
              <a:spcBef>
                <a:spcPts val="0"/>
              </a:spcBef>
              <a:spcAft>
                <a:spcPts val="0"/>
              </a:spcAft>
              <a:buNone/>
            </a:pPr>
            <a:r>
              <a:t/>
            </a:r>
            <a:endParaRPr sz="1000">
              <a:solidFill>
                <a:schemeClr val="dk1"/>
              </a:solidFill>
              <a:latin typeface="Livvic"/>
              <a:ea typeface="Livvic"/>
              <a:cs typeface="Livvic"/>
              <a:sym typeface="Livvic"/>
            </a:endParaRPr>
          </a:p>
          <a:p>
            <a:pPr indent="0" lvl="0" marL="0" rtl="0" algn="l">
              <a:lnSpc>
                <a:spcPct val="115000"/>
              </a:lnSpc>
              <a:spcBef>
                <a:spcPts val="0"/>
              </a:spcBef>
              <a:spcAft>
                <a:spcPts val="0"/>
              </a:spcAft>
              <a:buNone/>
            </a:pPr>
            <a:r>
              <a:t/>
            </a:r>
            <a:endParaRPr sz="1000">
              <a:solidFill>
                <a:schemeClr val="dk1"/>
              </a:solidFill>
              <a:latin typeface="Livvic"/>
              <a:ea typeface="Livvic"/>
              <a:cs typeface="Livvic"/>
              <a:sym typeface="Livvic"/>
            </a:endParaRPr>
          </a:p>
          <a:p>
            <a:pPr indent="0" lvl="0" marL="0" rtl="0" algn="l">
              <a:lnSpc>
                <a:spcPct val="115000"/>
              </a:lnSpc>
              <a:spcBef>
                <a:spcPts val="0"/>
              </a:spcBef>
              <a:spcAft>
                <a:spcPts val="0"/>
              </a:spcAft>
              <a:buNone/>
            </a:pPr>
            <a:r>
              <a:t/>
            </a:r>
            <a:endParaRPr sz="1000">
              <a:solidFill>
                <a:schemeClr val="dk1"/>
              </a:solidFill>
              <a:latin typeface="Livvic"/>
              <a:ea typeface="Livvic"/>
              <a:cs typeface="Livvic"/>
              <a:sym typeface="Livvic"/>
            </a:endParaRPr>
          </a:p>
          <a:p>
            <a:pPr indent="0" lvl="0" marL="0" rtl="0" algn="l">
              <a:lnSpc>
                <a:spcPct val="115000"/>
              </a:lnSpc>
              <a:spcBef>
                <a:spcPts val="0"/>
              </a:spcBef>
              <a:spcAft>
                <a:spcPts val="0"/>
              </a:spcAft>
              <a:buNone/>
            </a:pPr>
            <a:r>
              <a:t/>
            </a:r>
            <a:endParaRPr sz="1000">
              <a:solidFill>
                <a:schemeClr val="dk1"/>
              </a:solidFill>
              <a:latin typeface="Livvic"/>
              <a:ea typeface="Livvic"/>
              <a:cs typeface="Livvic"/>
              <a:sym typeface="Livvic"/>
            </a:endParaRPr>
          </a:p>
          <a:p>
            <a:pPr indent="0" lvl="0" marL="0" rtl="0" algn="l">
              <a:lnSpc>
                <a:spcPct val="115000"/>
              </a:lnSpc>
              <a:spcBef>
                <a:spcPts val="0"/>
              </a:spcBef>
              <a:spcAft>
                <a:spcPts val="0"/>
              </a:spcAft>
              <a:buNone/>
            </a:pPr>
            <a:r>
              <a:t/>
            </a:r>
            <a:endParaRPr sz="1000">
              <a:solidFill>
                <a:schemeClr val="dk1"/>
              </a:solidFill>
              <a:latin typeface="Livvic"/>
              <a:ea typeface="Livvic"/>
              <a:cs typeface="Livvic"/>
              <a:sym typeface="Livvic"/>
            </a:endParaRPr>
          </a:p>
          <a:p>
            <a:pPr indent="0" lvl="0" marL="0" rtl="0" algn="l">
              <a:lnSpc>
                <a:spcPct val="115000"/>
              </a:lnSpc>
              <a:spcBef>
                <a:spcPts val="0"/>
              </a:spcBef>
              <a:spcAft>
                <a:spcPts val="0"/>
              </a:spcAft>
              <a:buNone/>
            </a:pPr>
            <a:r>
              <a:rPr lang="en" sz="1200">
                <a:solidFill>
                  <a:schemeClr val="dk1"/>
                </a:solidFill>
                <a:latin typeface="Livvic Medium"/>
                <a:ea typeface="Livvic Medium"/>
                <a:cs typeface="Livvic Medium"/>
                <a:sym typeface="Livvic Medium"/>
              </a:rPr>
              <a:t>Large number of noisy variables </a:t>
            </a:r>
            <a:endParaRPr sz="1200">
              <a:solidFill>
                <a:schemeClr val="dk1"/>
              </a:solidFill>
              <a:latin typeface="Livvic Medium"/>
              <a:ea typeface="Livvic Medium"/>
              <a:cs typeface="Livvic Medium"/>
              <a:sym typeface="Livvic Medium"/>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16 predictors</a:t>
            </a:r>
            <a:endParaRPr sz="1200">
              <a:solidFill>
                <a:schemeClr val="dk1"/>
              </a:solidFill>
              <a:latin typeface="Livvic"/>
              <a:ea typeface="Livvic"/>
              <a:cs typeface="Livvic"/>
              <a:sym typeface="Livvic"/>
            </a:endParaRPr>
          </a:p>
          <a:p>
            <a:pPr indent="0" lvl="0" marL="0" rtl="0" algn="just">
              <a:spcBef>
                <a:spcPts val="0"/>
              </a:spcBef>
              <a:spcAft>
                <a:spcPts val="0"/>
              </a:spcAft>
              <a:buNone/>
            </a:pPr>
            <a:r>
              <a:t/>
            </a:r>
            <a:endParaRPr sz="1200">
              <a:solidFill>
                <a:schemeClr val="dk1"/>
              </a:solidFill>
              <a:latin typeface="Livvic"/>
              <a:ea typeface="Livvic"/>
              <a:cs typeface="Livvic"/>
              <a:sym typeface="Livvic"/>
            </a:endParaRPr>
          </a:p>
          <a:p>
            <a:pPr indent="0" lvl="0" marL="0" rtl="0" algn="just">
              <a:spcBef>
                <a:spcPts val="0"/>
              </a:spcBef>
              <a:spcAft>
                <a:spcPts val="0"/>
              </a:spcAft>
              <a:buNone/>
            </a:pPr>
            <a:r>
              <a:t/>
            </a:r>
            <a:endParaRPr sz="1200">
              <a:solidFill>
                <a:schemeClr val="dk1"/>
              </a:solidFill>
              <a:latin typeface="Livvic"/>
              <a:ea typeface="Livvic"/>
              <a:cs typeface="Livvic"/>
              <a:sym typeface="Livvic"/>
            </a:endParaRPr>
          </a:p>
          <a:p>
            <a:pPr indent="0" lvl="0" marL="0" rtl="0" algn="just">
              <a:spcBef>
                <a:spcPts val="0"/>
              </a:spcBef>
              <a:spcAft>
                <a:spcPts val="0"/>
              </a:spcAft>
              <a:buNone/>
            </a:pPr>
            <a:r>
              <a:rPr b="1" lang="en" sz="1200">
                <a:solidFill>
                  <a:schemeClr val="dk1"/>
                </a:solidFill>
                <a:latin typeface="Livvic"/>
                <a:ea typeface="Livvic"/>
                <a:cs typeface="Livvic"/>
                <a:sym typeface="Livvic"/>
              </a:rPr>
              <a:t>Most dominant predictors of edibles</a:t>
            </a:r>
            <a:endParaRPr b="1" sz="1200">
              <a:solidFill>
                <a:schemeClr val="dk1"/>
              </a:solidFill>
              <a:latin typeface="Livvic"/>
              <a:ea typeface="Livvic"/>
              <a:cs typeface="Livvic"/>
              <a:sym typeface="Livvic"/>
            </a:endParaRPr>
          </a:p>
          <a:p>
            <a:pPr indent="0" lvl="0" marL="0" rtl="0" algn="just">
              <a:spcBef>
                <a:spcPts val="0"/>
              </a:spcBef>
              <a:spcAft>
                <a:spcPts val="0"/>
              </a:spcAft>
              <a:buNone/>
            </a:pPr>
            <a:r>
              <a:rPr lang="en" sz="1200">
                <a:solidFill>
                  <a:schemeClr val="dk1"/>
                </a:solidFill>
                <a:latin typeface="Livvic"/>
                <a:ea typeface="Livvic"/>
                <a:cs typeface="Livvic"/>
                <a:sym typeface="Livvic"/>
              </a:rPr>
              <a:t>(high z-value, low p-value):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Stem surface “g”  (strong positive)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Cap shape “x”  (strong negative)</a:t>
            </a:r>
            <a:r>
              <a:rPr lang="en" sz="1200">
                <a:solidFill>
                  <a:schemeClr val="dk1"/>
                </a:solidFill>
                <a:latin typeface="Livvic"/>
                <a:ea typeface="Livvic"/>
                <a:cs typeface="Livvic"/>
                <a:sym typeface="Livvic"/>
              </a:rPr>
              <a:t> </a:t>
            </a:r>
            <a:r>
              <a:rPr lang="en" sz="1200">
                <a:solidFill>
                  <a:schemeClr val="dk1"/>
                </a:solidFill>
                <a:latin typeface="Livvic"/>
                <a:ea typeface="Livvic"/>
                <a:cs typeface="Livvic"/>
                <a:sym typeface="Livvic"/>
              </a:rPr>
              <a:t> </a:t>
            </a:r>
            <a:endParaRPr sz="1200">
              <a:solidFill>
                <a:schemeClr val="dk1"/>
              </a:solidFill>
              <a:latin typeface="Livvic"/>
              <a:ea typeface="Livvic"/>
              <a:cs typeface="Livvic"/>
              <a:sym typeface="Livvic"/>
            </a:endParaRPr>
          </a:p>
          <a:p>
            <a:pPr indent="-298450" lvl="0" marL="457200" rtl="0" algn="l">
              <a:lnSpc>
                <a:spcPct val="115000"/>
              </a:lnSpc>
              <a:spcBef>
                <a:spcPts val="0"/>
              </a:spcBef>
              <a:spcAft>
                <a:spcPts val="0"/>
              </a:spcAft>
              <a:buClr>
                <a:schemeClr val="dk1"/>
              </a:buClr>
              <a:buSzPts val="1100"/>
              <a:buFont typeface="Livvic"/>
              <a:buChar char="✦"/>
            </a:pPr>
            <a:r>
              <a:rPr lang="en" sz="1200">
                <a:solidFill>
                  <a:schemeClr val="dk1"/>
                </a:solidFill>
                <a:latin typeface="Livvic"/>
                <a:ea typeface="Livvic"/>
                <a:cs typeface="Livvic"/>
                <a:sym typeface="Livvic"/>
              </a:rPr>
              <a:t>Cap.shape “s” </a:t>
            </a:r>
            <a:r>
              <a:rPr lang="en" sz="1200">
                <a:solidFill>
                  <a:schemeClr val="dk1"/>
                </a:solidFill>
                <a:latin typeface="Livvic"/>
                <a:ea typeface="Livvic"/>
                <a:cs typeface="Livvic"/>
                <a:sym typeface="Livvic"/>
              </a:rPr>
              <a:t> (strong negative</a:t>
            </a:r>
            <a:r>
              <a:rPr lang="en" sz="1100">
                <a:solidFill>
                  <a:schemeClr val="dk1"/>
                </a:solidFill>
                <a:latin typeface="Livvic"/>
                <a:ea typeface="Livvic"/>
                <a:cs typeface="Livvic"/>
                <a:sym typeface="Livvic"/>
              </a:rPr>
              <a:t>)</a:t>
            </a:r>
            <a:endParaRPr sz="1100">
              <a:solidFill>
                <a:schemeClr val="dk1"/>
              </a:solidFill>
              <a:latin typeface="Livvic"/>
              <a:ea typeface="Livvic"/>
              <a:cs typeface="Livvic"/>
              <a:sym typeface="Livvic"/>
            </a:endParaRPr>
          </a:p>
        </p:txBody>
      </p:sp>
      <p:sp>
        <p:nvSpPr>
          <p:cNvPr id="1396" name="Google Shape;1396;p43"/>
          <p:cNvSpPr txBox="1"/>
          <p:nvPr/>
        </p:nvSpPr>
        <p:spPr>
          <a:xfrm>
            <a:off x="-59875" y="816325"/>
            <a:ext cx="674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1.</a:t>
            </a:r>
            <a:endParaRPr/>
          </a:p>
        </p:txBody>
      </p:sp>
      <p:sp>
        <p:nvSpPr>
          <p:cNvPr id="1397" name="Google Shape;1397;p43"/>
          <p:cNvSpPr/>
          <p:nvPr/>
        </p:nvSpPr>
        <p:spPr>
          <a:xfrm>
            <a:off x="3376209" y="978456"/>
            <a:ext cx="1811541" cy="879699"/>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398" name="Google Shape;1398;p43"/>
          <p:cNvSpPr txBox="1"/>
          <p:nvPr/>
        </p:nvSpPr>
        <p:spPr>
          <a:xfrm>
            <a:off x="3315293" y="1038663"/>
            <a:ext cx="1933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ivvic Medium"/>
                <a:ea typeface="Livvic Medium"/>
                <a:cs typeface="Livvic Medium"/>
                <a:sym typeface="Livvic Medium"/>
              </a:rPr>
              <a:t>STEPWISE MODEL (AIC)</a:t>
            </a:r>
            <a:endParaRPr sz="2600">
              <a:solidFill>
                <a:schemeClr val="dk1"/>
              </a:solidFill>
              <a:latin typeface="Livvic Medium"/>
              <a:ea typeface="Livvic Medium"/>
              <a:cs typeface="Livvic Medium"/>
              <a:sym typeface="Livvic Medium"/>
            </a:endParaRPr>
          </a:p>
        </p:txBody>
      </p:sp>
      <p:sp>
        <p:nvSpPr>
          <p:cNvPr id="1399" name="Google Shape;1399;p43"/>
          <p:cNvSpPr txBox="1"/>
          <p:nvPr/>
        </p:nvSpPr>
        <p:spPr>
          <a:xfrm>
            <a:off x="3065000" y="1977300"/>
            <a:ext cx="2954700" cy="297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ivvic"/>
                <a:ea typeface="Livvic"/>
                <a:cs typeface="Livvic"/>
                <a:sym typeface="Livvic"/>
              </a:rPr>
              <a:t>glm(class ~ cap.diameter+cap.shape +cap.surface+cap.color+gill.attachment+gill.spacing+gill.color+stem.height+stem.surface+stem.color+has.ring+ring.type+habitat+season+</a:t>
            </a:r>
            <a:r>
              <a:rPr b="1" lang="en" sz="800">
                <a:solidFill>
                  <a:schemeClr val="dk1"/>
                </a:solidFill>
                <a:latin typeface="Livvic"/>
                <a:ea typeface="Livvic"/>
                <a:cs typeface="Livvic"/>
                <a:sym typeface="Livvic"/>
              </a:rPr>
              <a:t>stem.width</a:t>
            </a:r>
            <a:r>
              <a:rPr lang="en" sz="800">
                <a:solidFill>
                  <a:schemeClr val="dk1"/>
                </a:solidFill>
                <a:latin typeface="Livvic"/>
                <a:ea typeface="Livvic"/>
                <a:cs typeface="Livvic"/>
                <a:sym typeface="Livvic"/>
              </a:rPr>
              <a:t>, family = "binomial", data = d)</a:t>
            </a:r>
            <a:endParaRPr sz="800">
              <a:solidFill>
                <a:schemeClr val="dk1"/>
              </a:solidFill>
              <a:latin typeface="Livvic"/>
              <a:ea typeface="Livvic"/>
              <a:cs typeface="Livvic"/>
              <a:sym typeface="Livvic"/>
            </a:endParaRPr>
          </a:p>
          <a:p>
            <a:pPr indent="0" lvl="0" marL="0" rtl="0" algn="l">
              <a:spcBef>
                <a:spcPts val="0"/>
              </a:spcBef>
              <a:spcAft>
                <a:spcPts val="0"/>
              </a:spcAft>
              <a:buNone/>
            </a:pPr>
            <a:r>
              <a:t/>
            </a:r>
            <a:endParaRPr sz="1000">
              <a:solidFill>
                <a:schemeClr val="dk1"/>
              </a:solidFill>
              <a:latin typeface="Livvic"/>
              <a:ea typeface="Livvic"/>
              <a:cs typeface="Livvic"/>
              <a:sym typeface="Livvic"/>
            </a:endParaRPr>
          </a:p>
          <a:p>
            <a:pPr indent="0" lvl="0" marL="0" rtl="0" algn="l">
              <a:spcBef>
                <a:spcPts val="0"/>
              </a:spcBef>
              <a:spcAft>
                <a:spcPts val="0"/>
              </a:spcAft>
              <a:buNone/>
            </a:pPr>
            <a:r>
              <a:t/>
            </a:r>
            <a:endParaRPr sz="1000">
              <a:solidFill>
                <a:schemeClr val="dk1"/>
              </a:solidFill>
              <a:latin typeface="Livvic"/>
              <a:ea typeface="Livvic"/>
              <a:cs typeface="Livvic"/>
              <a:sym typeface="Livvic"/>
            </a:endParaRPr>
          </a:p>
          <a:p>
            <a:pPr indent="0" lvl="0" marL="0" rtl="0" algn="l">
              <a:spcBef>
                <a:spcPts val="0"/>
              </a:spcBef>
              <a:spcAft>
                <a:spcPts val="0"/>
              </a:spcAft>
              <a:buNone/>
            </a:pPr>
            <a:r>
              <a:t/>
            </a:r>
            <a:endParaRPr sz="1000">
              <a:solidFill>
                <a:schemeClr val="dk1"/>
              </a:solidFill>
              <a:latin typeface="Livvic"/>
              <a:ea typeface="Livvic"/>
              <a:cs typeface="Livvic"/>
              <a:sym typeface="Livvic"/>
            </a:endParaRPr>
          </a:p>
          <a:p>
            <a:pPr indent="0" lvl="0" marL="0" rtl="0" algn="l">
              <a:spcBef>
                <a:spcPts val="0"/>
              </a:spcBef>
              <a:spcAft>
                <a:spcPts val="0"/>
              </a:spcAft>
              <a:buNone/>
            </a:pPr>
            <a:r>
              <a:rPr lang="en" sz="1200">
                <a:solidFill>
                  <a:schemeClr val="dk1"/>
                </a:solidFill>
                <a:latin typeface="Livvic Medium"/>
                <a:ea typeface="Livvic Medium"/>
                <a:cs typeface="Livvic Medium"/>
                <a:sym typeface="Livvic Medium"/>
              </a:rPr>
              <a:t>Reduced model complexity without hurting performance</a:t>
            </a:r>
            <a:endParaRPr sz="1200">
              <a:solidFill>
                <a:schemeClr val="dk1"/>
              </a:solidFill>
              <a:latin typeface="Livvic Medium"/>
              <a:ea typeface="Livvic Medium"/>
              <a:cs typeface="Livvic Medium"/>
              <a:sym typeface="Livvic Medium"/>
            </a:endParaRPr>
          </a:p>
          <a:p>
            <a:pPr indent="-304800" lvl="0" marL="4572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15 predictors</a:t>
            </a:r>
            <a:endParaRPr sz="1200">
              <a:solidFill>
                <a:schemeClr val="dk1"/>
              </a:solidFill>
              <a:latin typeface="Livvic"/>
              <a:ea typeface="Livvic"/>
              <a:cs typeface="Livvic"/>
              <a:sym typeface="Livvic"/>
            </a:endParaRPr>
          </a:p>
          <a:p>
            <a:pPr indent="0" lvl="0" marL="0" rtl="0" algn="l">
              <a:spcBef>
                <a:spcPts val="0"/>
              </a:spcBef>
              <a:spcAft>
                <a:spcPts val="0"/>
              </a:spcAft>
              <a:buNone/>
            </a:pPr>
            <a:r>
              <a:t/>
            </a:r>
            <a:endParaRPr sz="1200">
              <a:solidFill>
                <a:schemeClr val="dk1"/>
              </a:solidFill>
              <a:latin typeface="Livvic"/>
              <a:ea typeface="Livvic"/>
              <a:cs typeface="Livvic"/>
              <a:sym typeface="Livvic"/>
            </a:endParaRPr>
          </a:p>
          <a:p>
            <a:pPr indent="0" lvl="0" marL="0" rtl="0" algn="just">
              <a:spcBef>
                <a:spcPts val="0"/>
              </a:spcBef>
              <a:spcAft>
                <a:spcPts val="0"/>
              </a:spcAft>
              <a:buNone/>
            </a:pPr>
            <a:r>
              <a:t/>
            </a:r>
            <a:endParaRPr b="1" sz="800">
              <a:solidFill>
                <a:schemeClr val="dk1"/>
              </a:solidFill>
              <a:latin typeface="Livvic"/>
              <a:ea typeface="Livvic"/>
              <a:cs typeface="Livvic"/>
              <a:sym typeface="Livvic"/>
            </a:endParaRPr>
          </a:p>
          <a:p>
            <a:pPr indent="0" lvl="0" marL="0" rtl="0" algn="just">
              <a:spcBef>
                <a:spcPts val="0"/>
              </a:spcBef>
              <a:spcAft>
                <a:spcPts val="0"/>
              </a:spcAft>
              <a:buNone/>
            </a:pPr>
            <a:r>
              <a:rPr b="1" lang="en" sz="1200">
                <a:solidFill>
                  <a:schemeClr val="dk1"/>
                </a:solidFill>
                <a:latin typeface="Livvic"/>
                <a:ea typeface="Livvic"/>
                <a:cs typeface="Livvic"/>
                <a:sym typeface="Livvic"/>
              </a:rPr>
              <a:t>Most dominant predictors of edibles:</a:t>
            </a:r>
            <a:endParaRPr b="1" sz="1200">
              <a:solidFill>
                <a:schemeClr val="dk1"/>
              </a:solidFill>
              <a:latin typeface="Livvic"/>
              <a:ea typeface="Livvic"/>
              <a:cs typeface="Livvic"/>
              <a:sym typeface="Livvic"/>
            </a:endParaRPr>
          </a:p>
          <a:p>
            <a:pPr indent="0" lvl="0" marL="0" rtl="0" algn="just">
              <a:spcBef>
                <a:spcPts val="0"/>
              </a:spcBef>
              <a:spcAft>
                <a:spcPts val="0"/>
              </a:spcAft>
              <a:buNone/>
            </a:pPr>
            <a:r>
              <a:rPr lang="en" sz="1200">
                <a:solidFill>
                  <a:schemeClr val="dk1"/>
                </a:solidFill>
                <a:latin typeface="Livvic"/>
                <a:ea typeface="Livvic"/>
                <a:cs typeface="Livvic"/>
                <a:sym typeface="Livvic"/>
              </a:rPr>
              <a:t>(high z-value, low p-value):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Cap surface “k”  (strong positive)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Cap surface “i”  (strong positive)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Cap surface “e”  (strong positive)</a:t>
            </a:r>
            <a:endParaRPr sz="1200">
              <a:solidFill>
                <a:schemeClr val="dk1"/>
              </a:solidFill>
              <a:latin typeface="Livvic"/>
              <a:ea typeface="Livvic"/>
              <a:cs typeface="Livvic"/>
              <a:sym typeface="Livvic"/>
            </a:endParaRPr>
          </a:p>
        </p:txBody>
      </p:sp>
      <p:sp>
        <p:nvSpPr>
          <p:cNvPr id="1400" name="Google Shape;1400;p43"/>
          <p:cNvSpPr txBox="1"/>
          <p:nvPr/>
        </p:nvSpPr>
        <p:spPr>
          <a:xfrm>
            <a:off x="3093809" y="849210"/>
            <a:ext cx="674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2.</a:t>
            </a:r>
            <a:endParaRPr/>
          </a:p>
        </p:txBody>
      </p:sp>
      <p:sp>
        <p:nvSpPr>
          <p:cNvPr id="1401" name="Google Shape;1401;p43"/>
          <p:cNvSpPr/>
          <p:nvPr/>
        </p:nvSpPr>
        <p:spPr>
          <a:xfrm>
            <a:off x="6436409" y="945581"/>
            <a:ext cx="1811541" cy="879699"/>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402" name="Google Shape;1402;p43"/>
          <p:cNvSpPr txBox="1"/>
          <p:nvPr/>
        </p:nvSpPr>
        <p:spPr>
          <a:xfrm>
            <a:off x="6451693" y="1005788"/>
            <a:ext cx="1933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ivvic Medium"/>
                <a:ea typeface="Livvic Medium"/>
                <a:cs typeface="Livvic Medium"/>
                <a:sym typeface="Livvic Medium"/>
              </a:rPr>
              <a:t>BACKWARDS</a:t>
            </a:r>
            <a:r>
              <a:rPr lang="en" sz="2000">
                <a:solidFill>
                  <a:schemeClr val="dk1"/>
                </a:solidFill>
                <a:latin typeface="Livvic Medium"/>
                <a:ea typeface="Livvic Medium"/>
                <a:cs typeface="Livvic Medium"/>
                <a:sym typeface="Livvic Medium"/>
              </a:rPr>
              <a:t> MODEL (BIC)</a:t>
            </a:r>
            <a:endParaRPr sz="2600">
              <a:solidFill>
                <a:schemeClr val="dk1"/>
              </a:solidFill>
              <a:latin typeface="Livvic Medium"/>
              <a:ea typeface="Livvic Medium"/>
              <a:cs typeface="Livvic Medium"/>
              <a:sym typeface="Livvic Medium"/>
            </a:endParaRPr>
          </a:p>
        </p:txBody>
      </p:sp>
      <p:sp>
        <p:nvSpPr>
          <p:cNvPr id="1403" name="Google Shape;1403;p43"/>
          <p:cNvSpPr txBox="1"/>
          <p:nvPr/>
        </p:nvSpPr>
        <p:spPr>
          <a:xfrm>
            <a:off x="6183650" y="1949700"/>
            <a:ext cx="2954700" cy="299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ivvic"/>
                <a:ea typeface="Livvic"/>
                <a:cs typeface="Livvic"/>
                <a:sym typeface="Livvic"/>
              </a:rPr>
              <a:t>glm(formula = class ~ cap.diameter+cap.shape+cap.surface+cap.color+</a:t>
            </a:r>
            <a:r>
              <a:rPr b="1" lang="en" sz="800">
                <a:solidFill>
                  <a:schemeClr val="dk1"/>
                </a:solidFill>
                <a:latin typeface="Livvic"/>
                <a:ea typeface="Livvic"/>
                <a:cs typeface="Livvic"/>
                <a:sym typeface="Livvic"/>
              </a:rPr>
              <a:t>does.bruise.or.bleed</a:t>
            </a:r>
            <a:r>
              <a:rPr lang="en" sz="800">
                <a:solidFill>
                  <a:schemeClr val="dk1"/>
                </a:solidFill>
                <a:latin typeface="Livvic"/>
                <a:ea typeface="Livvic"/>
                <a:cs typeface="Livvic"/>
                <a:sym typeface="Livvic"/>
              </a:rPr>
              <a:t>+gill.attachment+gill.spacing+gill.color+stem.height+stem.surface+stem.color +has.ring+ring.type+habitat+season, family = "binomial", data = d)</a:t>
            </a:r>
            <a:endParaRPr sz="800">
              <a:solidFill>
                <a:schemeClr val="dk1"/>
              </a:solidFill>
              <a:latin typeface="Livvic"/>
              <a:ea typeface="Livvic"/>
              <a:cs typeface="Livvic"/>
              <a:sym typeface="Livvic"/>
            </a:endParaRPr>
          </a:p>
          <a:p>
            <a:pPr indent="0" lvl="0" marL="0" rtl="0" algn="l">
              <a:spcBef>
                <a:spcPts val="0"/>
              </a:spcBef>
              <a:spcAft>
                <a:spcPts val="0"/>
              </a:spcAft>
              <a:buNone/>
            </a:pPr>
            <a:r>
              <a:t/>
            </a:r>
            <a:endParaRPr sz="900">
              <a:solidFill>
                <a:schemeClr val="dk1"/>
              </a:solidFill>
              <a:latin typeface="Livvic"/>
              <a:ea typeface="Livvic"/>
              <a:cs typeface="Livvic"/>
              <a:sym typeface="Livvic"/>
            </a:endParaRPr>
          </a:p>
          <a:p>
            <a:pPr indent="0" lvl="0" marL="0" rtl="0" algn="l">
              <a:spcBef>
                <a:spcPts val="0"/>
              </a:spcBef>
              <a:spcAft>
                <a:spcPts val="0"/>
              </a:spcAft>
              <a:buNone/>
            </a:pPr>
            <a:r>
              <a:t/>
            </a:r>
            <a:endParaRPr sz="900">
              <a:solidFill>
                <a:schemeClr val="dk1"/>
              </a:solidFill>
              <a:latin typeface="Livvic"/>
              <a:ea typeface="Livvic"/>
              <a:cs typeface="Livvic"/>
              <a:sym typeface="Livvic"/>
            </a:endParaRPr>
          </a:p>
          <a:p>
            <a:pPr indent="0" lvl="0" marL="0" rtl="0" algn="l">
              <a:spcBef>
                <a:spcPts val="0"/>
              </a:spcBef>
              <a:spcAft>
                <a:spcPts val="0"/>
              </a:spcAft>
              <a:buNone/>
            </a:pPr>
            <a:r>
              <a:rPr lang="en" sz="1200">
                <a:solidFill>
                  <a:schemeClr val="dk1"/>
                </a:solidFill>
                <a:latin typeface="Livvic Medium"/>
                <a:ea typeface="Livvic Medium"/>
                <a:cs typeface="Livvic Medium"/>
                <a:sym typeface="Livvic Medium"/>
              </a:rPr>
              <a:t>Maintained model complexity and improved performance</a:t>
            </a:r>
            <a:endParaRPr sz="1200">
              <a:solidFill>
                <a:schemeClr val="dk1"/>
              </a:solidFill>
              <a:latin typeface="Livvic"/>
              <a:ea typeface="Livvic"/>
              <a:cs typeface="Livvic"/>
              <a:sym typeface="Livvic"/>
            </a:endParaRPr>
          </a:p>
          <a:p>
            <a:pPr indent="-304800" lvl="0" marL="4572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15 predictors</a:t>
            </a:r>
            <a:endParaRPr sz="1200">
              <a:solidFill>
                <a:schemeClr val="dk1"/>
              </a:solidFill>
              <a:latin typeface="Livvic"/>
              <a:ea typeface="Livvic"/>
              <a:cs typeface="Livvic"/>
              <a:sym typeface="Livvic"/>
            </a:endParaRPr>
          </a:p>
          <a:p>
            <a:pPr indent="0" lvl="0" marL="0" rtl="0" algn="l">
              <a:spcBef>
                <a:spcPts val="0"/>
              </a:spcBef>
              <a:spcAft>
                <a:spcPts val="0"/>
              </a:spcAft>
              <a:buNone/>
            </a:pPr>
            <a:r>
              <a:t/>
            </a:r>
            <a:endParaRPr sz="1200">
              <a:solidFill>
                <a:schemeClr val="dk1"/>
              </a:solidFill>
              <a:latin typeface="Livvic"/>
              <a:ea typeface="Livvic"/>
              <a:cs typeface="Livvic"/>
              <a:sym typeface="Livvic"/>
            </a:endParaRPr>
          </a:p>
          <a:p>
            <a:pPr indent="0" lvl="0" marL="0" rtl="0" algn="l">
              <a:spcBef>
                <a:spcPts val="0"/>
              </a:spcBef>
              <a:spcAft>
                <a:spcPts val="0"/>
              </a:spcAft>
              <a:buNone/>
            </a:pPr>
            <a:r>
              <a:t/>
            </a:r>
            <a:endParaRPr sz="500">
              <a:solidFill>
                <a:schemeClr val="dk1"/>
              </a:solidFill>
              <a:latin typeface="Livvic"/>
              <a:ea typeface="Livvic"/>
              <a:cs typeface="Livvic"/>
              <a:sym typeface="Livvic"/>
            </a:endParaRPr>
          </a:p>
          <a:p>
            <a:pPr indent="0" lvl="0" marL="0" rtl="0" algn="just">
              <a:spcBef>
                <a:spcPts val="0"/>
              </a:spcBef>
              <a:spcAft>
                <a:spcPts val="0"/>
              </a:spcAft>
              <a:buNone/>
            </a:pPr>
            <a:r>
              <a:rPr b="1" lang="en" sz="1200">
                <a:solidFill>
                  <a:schemeClr val="dk1"/>
                </a:solidFill>
                <a:latin typeface="Livvic"/>
                <a:ea typeface="Livvic"/>
                <a:cs typeface="Livvic"/>
                <a:sym typeface="Livvic"/>
              </a:rPr>
              <a:t>Most dominant predictors of edibles:</a:t>
            </a:r>
            <a:endParaRPr b="1" sz="1200">
              <a:solidFill>
                <a:schemeClr val="dk1"/>
              </a:solidFill>
              <a:latin typeface="Livvic"/>
              <a:ea typeface="Livvic"/>
              <a:cs typeface="Livvic"/>
              <a:sym typeface="Livvic"/>
            </a:endParaRPr>
          </a:p>
          <a:p>
            <a:pPr indent="0" lvl="0" marL="0" rtl="0" algn="just">
              <a:spcBef>
                <a:spcPts val="0"/>
              </a:spcBef>
              <a:spcAft>
                <a:spcPts val="0"/>
              </a:spcAft>
              <a:buNone/>
            </a:pPr>
            <a:r>
              <a:rPr lang="en" sz="1200">
                <a:solidFill>
                  <a:schemeClr val="dk1"/>
                </a:solidFill>
                <a:latin typeface="Livvic"/>
                <a:ea typeface="Livvic"/>
                <a:cs typeface="Livvic"/>
                <a:sym typeface="Livvic"/>
              </a:rPr>
              <a:t>(high z-value, low p-value):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Cap color “p” (strong positive)</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Stem height  (strong positive) </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Gill color “y”  (strong positive)</a:t>
            </a:r>
            <a:endParaRPr sz="1300">
              <a:solidFill>
                <a:schemeClr val="dk1"/>
              </a:solidFill>
              <a:latin typeface="Livvic"/>
              <a:ea typeface="Livvic"/>
              <a:cs typeface="Livvic"/>
              <a:sym typeface="Livvic"/>
            </a:endParaRPr>
          </a:p>
        </p:txBody>
      </p:sp>
      <p:sp>
        <p:nvSpPr>
          <p:cNvPr id="1404" name="Google Shape;1404;p43"/>
          <p:cNvSpPr txBox="1"/>
          <p:nvPr/>
        </p:nvSpPr>
        <p:spPr>
          <a:xfrm>
            <a:off x="6154009" y="816335"/>
            <a:ext cx="674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3</a:t>
            </a:r>
            <a:r>
              <a:rPr lang="en" sz="2700">
                <a:solidFill>
                  <a:schemeClr val="dk1"/>
                </a:solidFill>
                <a:latin typeface="Livvic Medium"/>
                <a:ea typeface="Livvic Medium"/>
                <a:cs typeface="Livvic Medium"/>
                <a:sym typeface="Livvic Medium"/>
              </a:rPr>
              <a:t>.</a:t>
            </a:r>
            <a:endParaRPr/>
          </a:p>
        </p:txBody>
      </p:sp>
      <p:sp>
        <p:nvSpPr>
          <p:cNvPr id="1405" name="Google Shape;1405;p43"/>
          <p:cNvSpPr txBox="1"/>
          <p:nvPr/>
        </p:nvSpPr>
        <p:spPr>
          <a:xfrm>
            <a:off x="3029075" y="4583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Jost"/>
                <a:ea typeface="Jost"/>
                <a:cs typeface="Jost"/>
                <a:sym typeface="Jost"/>
              </a:rPr>
              <a:t>FITTED IN TRAINING DATA</a:t>
            </a:r>
            <a:endParaRPr>
              <a:solidFill>
                <a:schemeClr val="dk1"/>
              </a:solidFill>
              <a:latin typeface="Jost"/>
              <a:ea typeface="Jost"/>
              <a:cs typeface="Jost"/>
              <a:sym typeface="Jost"/>
            </a:endParaRPr>
          </a:p>
        </p:txBody>
      </p:sp>
      <p:cxnSp>
        <p:nvCxnSpPr>
          <p:cNvPr id="1406" name="Google Shape;1406;p43"/>
          <p:cNvCxnSpPr/>
          <p:nvPr/>
        </p:nvCxnSpPr>
        <p:spPr>
          <a:xfrm>
            <a:off x="2953000" y="970225"/>
            <a:ext cx="0" cy="39054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43"/>
          <p:cNvCxnSpPr/>
          <p:nvPr/>
        </p:nvCxnSpPr>
        <p:spPr>
          <a:xfrm>
            <a:off x="6101675" y="1038675"/>
            <a:ext cx="0" cy="3905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44"/>
          <p:cNvSpPr txBox="1"/>
          <p:nvPr/>
        </p:nvSpPr>
        <p:spPr>
          <a:xfrm>
            <a:off x="0" y="0"/>
            <a:ext cx="9144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COMPARISON OF MODELS</a:t>
            </a:r>
            <a:endParaRPr sz="2700">
              <a:solidFill>
                <a:schemeClr val="dk1"/>
              </a:solidFill>
              <a:latin typeface="Livvic Medium"/>
              <a:ea typeface="Livvic Medium"/>
              <a:cs typeface="Livvic Medium"/>
              <a:sym typeface="Livvic Medium"/>
            </a:endParaRPr>
          </a:p>
        </p:txBody>
      </p:sp>
      <p:sp>
        <p:nvSpPr>
          <p:cNvPr id="1413" name="Google Shape;1413;p44"/>
          <p:cNvSpPr txBox="1"/>
          <p:nvPr/>
        </p:nvSpPr>
        <p:spPr>
          <a:xfrm>
            <a:off x="-75" y="545125"/>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Jost"/>
                <a:ea typeface="Jost"/>
                <a:cs typeface="Jost"/>
                <a:sym typeface="Jost"/>
              </a:rPr>
              <a:t>BACKWARDS MODEL IS LEANER, MORE ACCURATE AND MORE INTERPRETABLE THAN THE ORIGINAL MODEL</a:t>
            </a:r>
            <a:endParaRPr>
              <a:solidFill>
                <a:schemeClr val="dk1"/>
              </a:solidFill>
              <a:latin typeface="Jost"/>
              <a:ea typeface="Jost"/>
              <a:cs typeface="Jost"/>
              <a:sym typeface="Jost"/>
            </a:endParaRPr>
          </a:p>
        </p:txBody>
      </p:sp>
      <p:graphicFrame>
        <p:nvGraphicFramePr>
          <p:cNvPr id="1414" name="Google Shape;1414;p44"/>
          <p:cNvGraphicFramePr/>
          <p:nvPr/>
        </p:nvGraphicFramePr>
        <p:xfrm>
          <a:off x="1272013" y="1121450"/>
          <a:ext cx="3000000" cy="3000000"/>
        </p:xfrm>
        <a:graphic>
          <a:graphicData uri="http://schemas.openxmlformats.org/drawingml/2006/table">
            <a:tbl>
              <a:tblPr>
                <a:noFill/>
                <a:tableStyleId>{A1FA3842-EEA4-4640-8E12-E2335C9A19D8}</a:tableStyleId>
              </a:tblPr>
              <a:tblGrid>
                <a:gridCol w="1640325"/>
                <a:gridCol w="1436725"/>
                <a:gridCol w="1304250"/>
                <a:gridCol w="1304250"/>
              </a:tblGrid>
              <a:tr h="357475">
                <a:tc>
                  <a:txBody>
                    <a:bodyPr/>
                    <a:lstStyle/>
                    <a:p>
                      <a:pPr indent="0" lvl="0" marL="0" rtl="0" algn="l">
                        <a:spcBef>
                          <a:spcPts val="0"/>
                        </a:spcBef>
                        <a:spcAft>
                          <a:spcPts val="0"/>
                        </a:spcAft>
                        <a:buNone/>
                      </a:pPr>
                      <a:r>
                        <a:rPr b="1" lang="en">
                          <a:solidFill>
                            <a:schemeClr val="dk1"/>
                          </a:solidFill>
                          <a:latin typeface="Jost"/>
                          <a:ea typeface="Jost"/>
                          <a:cs typeface="Jost"/>
                          <a:sym typeface="Jost"/>
                        </a:rPr>
                        <a:t>Key Classification Metrics </a:t>
                      </a:r>
                      <a:endParaRPr b="1">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Jost SemiBold"/>
                          <a:ea typeface="Jost SemiBold"/>
                          <a:cs typeface="Jost SemiBold"/>
                          <a:sym typeface="Jost SemiBold"/>
                        </a:rPr>
                        <a:t>BASELINE MODEL</a:t>
                      </a:r>
                      <a:endParaRPr>
                        <a:solidFill>
                          <a:schemeClr val="dk1"/>
                        </a:solidFill>
                        <a:latin typeface="Jost SemiBold"/>
                        <a:ea typeface="Jost SemiBold"/>
                        <a:cs typeface="Jost SemiBold"/>
                        <a:sym typeface="Jost SemiBold"/>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Jost SemiBold"/>
                          <a:ea typeface="Jost SemiBold"/>
                          <a:cs typeface="Jost SemiBold"/>
                          <a:sym typeface="Jost SemiBold"/>
                        </a:rPr>
                        <a:t>STEPWISE MODEL </a:t>
                      </a:r>
                      <a:r>
                        <a:rPr lang="en">
                          <a:solidFill>
                            <a:schemeClr val="dk1"/>
                          </a:solidFill>
                          <a:latin typeface="Jost Light"/>
                          <a:ea typeface="Jost Light"/>
                          <a:cs typeface="Jost Light"/>
                          <a:sym typeface="Jost Light"/>
                        </a:rPr>
                        <a:t>(AIC)</a:t>
                      </a:r>
                      <a:endParaRPr>
                        <a:solidFill>
                          <a:schemeClr val="dk1"/>
                        </a:solidFill>
                        <a:latin typeface="Jost Light"/>
                        <a:ea typeface="Jost Light"/>
                        <a:cs typeface="Jost Light"/>
                        <a:sym typeface="Jost 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Jost SemiBold"/>
                          <a:ea typeface="Jost SemiBold"/>
                          <a:cs typeface="Jost SemiBold"/>
                          <a:sym typeface="Jost SemiBold"/>
                        </a:rPr>
                        <a:t>BACKWARDS MODEL</a:t>
                      </a:r>
                      <a:r>
                        <a:rPr lang="en">
                          <a:solidFill>
                            <a:schemeClr val="dk1"/>
                          </a:solidFill>
                          <a:latin typeface="Jost Light"/>
                          <a:ea typeface="Jost Light"/>
                          <a:cs typeface="Jost Light"/>
                          <a:sym typeface="Jost Light"/>
                        </a:rPr>
                        <a:t> (BIC)</a:t>
                      </a:r>
                      <a:endParaRPr>
                        <a:solidFill>
                          <a:schemeClr val="dk1"/>
                        </a:solidFill>
                        <a:latin typeface="Jost Light"/>
                        <a:ea typeface="Jost Light"/>
                        <a:cs typeface="Jost Light"/>
                        <a:sym typeface="Jost 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r>
              <a:tr h="357475">
                <a:tc>
                  <a:txBody>
                    <a:bodyPr/>
                    <a:lstStyle/>
                    <a:p>
                      <a:pPr indent="0" lvl="0" marL="0" rtl="0" algn="l">
                        <a:spcBef>
                          <a:spcPts val="0"/>
                        </a:spcBef>
                        <a:spcAft>
                          <a:spcPts val="0"/>
                        </a:spcAft>
                        <a:buNone/>
                      </a:pPr>
                      <a:r>
                        <a:rPr lang="en">
                          <a:solidFill>
                            <a:schemeClr val="dk1"/>
                          </a:solidFill>
                          <a:latin typeface="Jost Medium"/>
                          <a:ea typeface="Jost Medium"/>
                          <a:cs typeface="Jost Medium"/>
                          <a:sym typeface="Jost Medium"/>
                        </a:rPr>
                        <a:t># of Predictors</a:t>
                      </a:r>
                      <a:endParaRPr>
                        <a:solidFill>
                          <a:schemeClr val="dk1"/>
                        </a:solidFill>
                        <a:latin typeface="Jost Medium"/>
                        <a:ea typeface="Jost Medium"/>
                        <a:cs typeface="Jost Medium"/>
                        <a:sym typeface="Jost Medium"/>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21</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15</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15</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7475">
                <a:tc>
                  <a:txBody>
                    <a:bodyPr/>
                    <a:lstStyle/>
                    <a:p>
                      <a:pPr indent="0" lvl="0" marL="0" rtl="0" algn="l">
                        <a:spcBef>
                          <a:spcPts val="0"/>
                        </a:spcBef>
                        <a:spcAft>
                          <a:spcPts val="0"/>
                        </a:spcAft>
                        <a:buNone/>
                      </a:pPr>
                      <a:r>
                        <a:rPr lang="en">
                          <a:solidFill>
                            <a:schemeClr val="dk1"/>
                          </a:solidFill>
                          <a:latin typeface="Jost Medium"/>
                          <a:ea typeface="Jost Medium"/>
                          <a:cs typeface="Jost Medium"/>
                          <a:sym typeface="Jost Medium"/>
                        </a:rPr>
                        <a:t>Accuracy</a:t>
                      </a:r>
                      <a:endParaRPr>
                        <a:solidFill>
                          <a:schemeClr val="dk1"/>
                        </a:solidFill>
                        <a:latin typeface="Jost Medium"/>
                        <a:ea typeface="Jost Medium"/>
                        <a:cs typeface="Jost Medium"/>
                        <a:sym typeface="Jost Medium"/>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80.18</a:t>
                      </a:r>
                      <a:r>
                        <a:rPr lang="en" sz="1200">
                          <a:solidFill>
                            <a:schemeClr val="dk1"/>
                          </a:solidFill>
                          <a:latin typeface="Jost"/>
                          <a:ea typeface="Jost"/>
                          <a:cs typeface="Jost"/>
                          <a:sym typeface="Jost"/>
                        </a:rPr>
                        <a:t>%</a:t>
                      </a:r>
                      <a:endParaRPr>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81.14%</a:t>
                      </a:r>
                      <a:endParaRPr>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81.20%</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r>
              <a:tr h="357475">
                <a:tc>
                  <a:txBody>
                    <a:bodyPr/>
                    <a:lstStyle/>
                    <a:p>
                      <a:pPr indent="0" lvl="0" marL="0" rtl="0" algn="l">
                        <a:spcBef>
                          <a:spcPts val="0"/>
                        </a:spcBef>
                        <a:spcAft>
                          <a:spcPts val="0"/>
                        </a:spcAft>
                        <a:buNone/>
                      </a:pPr>
                      <a:r>
                        <a:rPr lang="en">
                          <a:solidFill>
                            <a:schemeClr val="dk1"/>
                          </a:solidFill>
                          <a:latin typeface="Jost Medium"/>
                          <a:ea typeface="Jost Medium"/>
                          <a:cs typeface="Jost Medium"/>
                          <a:sym typeface="Jost Medium"/>
                        </a:rPr>
                        <a:t>Sensitivity </a:t>
                      </a:r>
                      <a:r>
                        <a:rPr lang="en" sz="1300">
                          <a:solidFill>
                            <a:schemeClr val="dk1"/>
                          </a:solidFill>
                          <a:latin typeface="Jost"/>
                          <a:ea typeface="Jost"/>
                          <a:cs typeface="Jost"/>
                          <a:sym typeface="Jost"/>
                        </a:rPr>
                        <a:t>(edible detection)</a:t>
                      </a:r>
                      <a:endParaRPr sz="13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81.08</a:t>
                      </a:r>
                      <a:r>
                        <a:rPr lang="en" sz="1200">
                          <a:solidFill>
                            <a:schemeClr val="dk1"/>
                          </a:solidFill>
                          <a:latin typeface="Jost"/>
                          <a:ea typeface="Jost"/>
                          <a:cs typeface="Jost"/>
                          <a:sym typeface="Jost"/>
                        </a:rPr>
                        <a:t>%</a:t>
                      </a:r>
                      <a:endParaRPr>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80.97%</a:t>
                      </a:r>
                      <a:endParaRPr>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81.22%</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r>
              <a:tr h="357475">
                <a:tc>
                  <a:txBody>
                    <a:bodyPr/>
                    <a:lstStyle/>
                    <a:p>
                      <a:pPr indent="0" lvl="0" marL="0" rtl="0" algn="l">
                        <a:spcBef>
                          <a:spcPts val="0"/>
                        </a:spcBef>
                        <a:spcAft>
                          <a:spcPts val="0"/>
                        </a:spcAft>
                        <a:buNone/>
                      </a:pPr>
                      <a:r>
                        <a:rPr lang="en">
                          <a:solidFill>
                            <a:schemeClr val="dk1"/>
                          </a:solidFill>
                          <a:latin typeface="Jost Medium"/>
                          <a:ea typeface="Jost Medium"/>
                          <a:cs typeface="Jost Medium"/>
                          <a:sym typeface="Jost Medium"/>
                        </a:rPr>
                        <a:t>Specificity </a:t>
                      </a:r>
                      <a:r>
                        <a:rPr lang="en" sz="1300">
                          <a:solidFill>
                            <a:schemeClr val="dk1"/>
                          </a:solidFill>
                          <a:latin typeface="Jost"/>
                          <a:ea typeface="Jost"/>
                          <a:cs typeface="Jost"/>
                          <a:sym typeface="Jost"/>
                        </a:rPr>
                        <a:t>(poison detection)</a:t>
                      </a:r>
                      <a:endParaRPr sz="13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79.47</a:t>
                      </a:r>
                      <a:r>
                        <a:rPr lang="en" sz="1200">
                          <a:solidFill>
                            <a:schemeClr val="dk1"/>
                          </a:solidFill>
                          <a:latin typeface="Jost"/>
                          <a:ea typeface="Jost"/>
                          <a:cs typeface="Jost"/>
                          <a:sym typeface="Jost"/>
                        </a:rPr>
                        <a:t>%</a:t>
                      </a:r>
                      <a:endParaRPr>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81.28%</a:t>
                      </a:r>
                      <a:endParaRPr>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81.19%</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7475">
                <a:tc>
                  <a:txBody>
                    <a:bodyPr/>
                    <a:lstStyle/>
                    <a:p>
                      <a:pPr indent="0" lvl="0" marL="0" rtl="0" algn="l">
                        <a:spcBef>
                          <a:spcPts val="0"/>
                        </a:spcBef>
                        <a:spcAft>
                          <a:spcPts val="0"/>
                        </a:spcAft>
                        <a:buNone/>
                      </a:pPr>
                      <a:r>
                        <a:rPr lang="en">
                          <a:solidFill>
                            <a:schemeClr val="dk1"/>
                          </a:solidFill>
                          <a:latin typeface="Jost Medium"/>
                          <a:ea typeface="Jost Medium"/>
                          <a:cs typeface="Jost Medium"/>
                          <a:sym typeface="Jost Medium"/>
                        </a:rPr>
                        <a:t>AUC </a:t>
                      </a:r>
                      <a:r>
                        <a:rPr lang="en" sz="1300">
                          <a:solidFill>
                            <a:schemeClr val="dk1"/>
                          </a:solidFill>
                          <a:latin typeface="Jost"/>
                          <a:ea typeface="Jost"/>
                          <a:cs typeface="Jost"/>
                          <a:sym typeface="Jost"/>
                        </a:rPr>
                        <a:t>(discriminatory power)</a:t>
                      </a:r>
                      <a:endParaRPr sz="13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86.77%</a:t>
                      </a:r>
                      <a:endParaRPr i="1">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88.35%</a:t>
                      </a:r>
                      <a:endParaRPr i="1">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Jost"/>
                          <a:ea typeface="Jost"/>
                          <a:cs typeface="Jost"/>
                          <a:sym typeface="Jost"/>
                        </a:rPr>
                        <a:t>88.35%</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7475">
                <a:tc>
                  <a:txBody>
                    <a:bodyPr/>
                    <a:lstStyle/>
                    <a:p>
                      <a:pPr indent="0" lvl="0" marL="0" rtl="0" algn="l">
                        <a:spcBef>
                          <a:spcPts val="0"/>
                        </a:spcBef>
                        <a:spcAft>
                          <a:spcPts val="0"/>
                        </a:spcAft>
                        <a:buNone/>
                      </a:pPr>
                      <a:r>
                        <a:rPr lang="en">
                          <a:solidFill>
                            <a:schemeClr val="dk1"/>
                          </a:solidFill>
                          <a:latin typeface="Jost Medium"/>
                          <a:ea typeface="Jost Medium"/>
                          <a:cs typeface="Jost Medium"/>
                          <a:sym typeface="Jost Medium"/>
                        </a:rPr>
                        <a:t>Kappa </a:t>
                      </a:r>
                      <a:r>
                        <a:rPr lang="en" sz="1300">
                          <a:solidFill>
                            <a:schemeClr val="dk1"/>
                          </a:solidFill>
                          <a:latin typeface="Jost"/>
                          <a:ea typeface="Jost"/>
                          <a:cs typeface="Jost"/>
                          <a:sym typeface="Jost"/>
                        </a:rPr>
                        <a:t>(agreement)</a:t>
                      </a:r>
                      <a:endParaRPr sz="13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.6015 (moderate)</a:t>
                      </a:r>
                      <a:endParaRPr i="1">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0.6198 (good)</a:t>
                      </a:r>
                      <a:endParaRPr i="1">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Jost"/>
                          <a:ea typeface="Jost"/>
                          <a:cs typeface="Jost"/>
                          <a:sym typeface="Jost"/>
                        </a:rPr>
                        <a:t>0.6212 (good)</a:t>
                      </a:r>
                      <a:endParaRPr sz="1200">
                        <a:solidFill>
                          <a:schemeClr val="dk1"/>
                        </a:solidFill>
                        <a:latin typeface="Jost"/>
                        <a:ea typeface="Jost"/>
                        <a:cs typeface="Jost"/>
                        <a:sym typeface="Jos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r>
            </a:tbl>
          </a:graphicData>
        </a:graphic>
      </p:graphicFrame>
      <p:sp>
        <p:nvSpPr>
          <p:cNvPr id="1415" name="Google Shape;1415;p44"/>
          <p:cNvSpPr/>
          <p:nvPr/>
        </p:nvSpPr>
        <p:spPr>
          <a:xfrm flipH="1">
            <a:off x="8644375" y="3444850"/>
            <a:ext cx="499550" cy="1774850"/>
          </a:xfrm>
          <a:custGeom>
            <a:rect b="b" l="l" r="r" t="t"/>
            <a:pathLst>
              <a:path extrusionOk="0" h="70994" w="19982">
                <a:moveTo>
                  <a:pt x="11313" y="531"/>
                </a:moveTo>
                <a:cubicBezTo>
                  <a:pt x="12383" y="531"/>
                  <a:pt x="13388" y="1056"/>
                  <a:pt x="14144" y="2090"/>
                </a:cubicBezTo>
                <a:cubicBezTo>
                  <a:pt x="14545" y="2757"/>
                  <a:pt x="14912" y="3458"/>
                  <a:pt x="15178" y="4225"/>
                </a:cubicBezTo>
                <a:lnTo>
                  <a:pt x="15145" y="4191"/>
                </a:lnTo>
                <a:lnTo>
                  <a:pt x="15145" y="4191"/>
                </a:lnTo>
                <a:cubicBezTo>
                  <a:pt x="15379" y="4892"/>
                  <a:pt x="15645" y="5626"/>
                  <a:pt x="15846" y="6360"/>
                </a:cubicBezTo>
                <a:cubicBezTo>
                  <a:pt x="16513" y="8895"/>
                  <a:pt x="17146" y="11463"/>
                  <a:pt x="17747" y="14032"/>
                </a:cubicBezTo>
                <a:cubicBezTo>
                  <a:pt x="18114" y="15366"/>
                  <a:pt x="18014" y="16767"/>
                  <a:pt x="17447" y="18001"/>
                </a:cubicBezTo>
                <a:cubicBezTo>
                  <a:pt x="16746" y="19469"/>
                  <a:pt x="15512" y="20136"/>
                  <a:pt x="13844" y="20303"/>
                </a:cubicBezTo>
                <a:lnTo>
                  <a:pt x="14611" y="18702"/>
                </a:lnTo>
                <a:lnTo>
                  <a:pt x="14611" y="18702"/>
                </a:lnTo>
                <a:cubicBezTo>
                  <a:pt x="13769" y="19220"/>
                  <a:pt x="13587" y="20306"/>
                  <a:pt x="12537" y="20306"/>
                </a:cubicBezTo>
                <a:cubicBezTo>
                  <a:pt x="12507" y="20306"/>
                  <a:pt x="12475" y="20305"/>
                  <a:pt x="12443" y="20303"/>
                </a:cubicBezTo>
                <a:lnTo>
                  <a:pt x="12877" y="19336"/>
                </a:lnTo>
                <a:lnTo>
                  <a:pt x="12877" y="19336"/>
                </a:lnTo>
                <a:cubicBezTo>
                  <a:pt x="12412" y="19963"/>
                  <a:pt x="11867" y="20170"/>
                  <a:pt x="11240" y="20170"/>
                </a:cubicBezTo>
                <a:cubicBezTo>
                  <a:pt x="10967" y="20170"/>
                  <a:pt x="10679" y="20130"/>
                  <a:pt x="10375" y="20070"/>
                </a:cubicBezTo>
                <a:cubicBezTo>
                  <a:pt x="9241" y="19836"/>
                  <a:pt x="8040" y="19903"/>
                  <a:pt x="6872" y="19603"/>
                </a:cubicBezTo>
                <a:cubicBezTo>
                  <a:pt x="5872" y="19336"/>
                  <a:pt x="5171" y="19035"/>
                  <a:pt x="4971" y="17935"/>
                </a:cubicBezTo>
                <a:lnTo>
                  <a:pt x="4871" y="18935"/>
                </a:lnTo>
                <a:cubicBezTo>
                  <a:pt x="4271" y="18468"/>
                  <a:pt x="3870" y="17835"/>
                  <a:pt x="3737" y="17101"/>
                </a:cubicBezTo>
                <a:lnTo>
                  <a:pt x="3537" y="18335"/>
                </a:lnTo>
                <a:cubicBezTo>
                  <a:pt x="2303" y="17768"/>
                  <a:pt x="1435" y="16600"/>
                  <a:pt x="1268" y="15233"/>
                </a:cubicBezTo>
                <a:cubicBezTo>
                  <a:pt x="1068" y="13999"/>
                  <a:pt x="1335" y="12764"/>
                  <a:pt x="1969" y="11697"/>
                </a:cubicBezTo>
                <a:cubicBezTo>
                  <a:pt x="2903" y="10096"/>
                  <a:pt x="3904" y="8495"/>
                  <a:pt x="4838" y="6893"/>
                </a:cubicBezTo>
                <a:cubicBezTo>
                  <a:pt x="5405" y="5959"/>
                  <a:pt x="5938" y="4992"/>
                  <a:pt x="6472" y="4058"/>
                </a:cubicBezTo>
                <a:cubicBezTo>
                  <a:pt x="7139" y="2924"/>
                  <a:pt x="8040" y="1957"/>
                  <a:pt x="9107" y="1256"/>
                </a:cubicBezTo>
                <a:cubicBezTo>
                  <a:pt x="9834" y="771"/>
                  <a:pt x="10589" y="531"/>
                  <a:pt x="11313" y="531"/>
                </a:cubicBezTo>
                <a:close/>
                <a:moveTo>
                  <a:pt x="4337" y="19769"/>
                </a:moveTo>
                <a:lnTo>
                  <a:pt x="13711" y="21070"/>
                </a:lnTo>
                <a:cubicBezTo>
                  <a:pt x="13326" y="22104"/>
                  <a:pt x="12803" y="22427"/>
                  <a:pt x="12128" y="22427"/>
                </a:cubicBezTo>
                <a:cubicBezTo>
                  <a:pt x="11867" y="22427"/>
                  <a:pt x="11583" y="22379"/>
                  <a:pt x="11276" y="22304"/>
                </a:cubicBezTo>
                <a:cubicBezTo>
                  <a:pt x="10041" y="22038"/>
                  <a:pt x="8807" y="21771"/>
                  <a:pt x="7606" y="21471"/>
                </a:cubicBezTo>
                <a:cubicBezTo>
                  <a:pt x="7373" y="21370"/>
                  <a:pt x="7173" y="21237"/>
                  <a:pt x="6973" y="21070"/>
                </a:cubicBezTo>
                <a:lnTo>
                  <a:pt x="6639" y="21504"/>
                </a:lnTo>
                <a:lnTo>
                  <a:pt x="5938" y="20670"/>
                </a:lnTo>
                <a:lnTo>
                  <a:pt x="5938" y="21404"/>
                </a:lnTo>
                <a:cubicBezTo>
                  <a:pt x="5649" y="21469"/>
                  <a:pt x="5428" y="21508"/>
                  <a:pt x="5253" y="21508"/>
                </a:cubicBezTo>
                <a:cubicBezTo>
                  <a:pt x="4803" y="21508"/>
                  <a:pt x="4663" y="21248"/>
                  <a:pt x="4471" y="20503"/>
                </a:cubicBezTo>
                <a:cubicBezTo>
                  <a:pt x="4404" y="20236"/>
                  <a:pt x="4371" y="19969"/>
                  <a:pt x="4337" y="19769"/>
                </a:cubicBezTo>
                <a:close/>
                <a:moveTo>
                  <a:pt x="3815" y="21767"/>
                </a:moveTo>
                <a:cubicBezTo>
                  <a:pt x="4071" y="21767"/>
                  <a:pt x="4329" y="21822"/>
                  <a:pt x="4571" y="21938"/>
                </a:cubicBezTo>
                <a:cubicBezTo>
                  <a:pt x="4988" y="22077"/>
                  <a:pt x="5405" y="22146"/>
                  <a:pt x="5822" y="22146"/>
                </a:cubicBezTo>
                <a:cubicBezTo>
                  <a:pt x="5905" y="22146"/>
                  <a:pt x="5988" y="22143"/>
                  <a:pt x="6072" y="22138"/>
                </a:cubicBezTo>
                <a:cubicBezTo>
                  <a:pt x="6249" y="22124"/>
                  <a:pt x="6426" y="22117"/>
                  <a:pt x="6603" y="22117"/>
                </a:cubicBezTo>
                <a:cubicBezTo>
                  <a:pt x="7292" y="22117"/>
                  <a:pt x="7977" y="22219"/>
                  <a:pt x="8640" y="22405"/>
                </a:cubicBezTo>
                <a:cubicBezTo>
                  <a:pt x="9308" y="22605"/>
                  <a:pt x="9975" y="22705"/>
                  <a:pt x="10642" y="22872"/>
                </a:cubicBezTo>
                <a:cubicBezTo>
                  <a:pt x="11037" y="22993"/>
                  <a:pt x="11454" y="23052"/>
                  <a:pt x="11872" y="23052"/>
                </a:cubicBezTo>
                <a:cubicBezTo>
                  <a:pt x="12371" y="23052"/>
                  <a:pt x="12872" y="22968"/>
                  <a:pt x="13344" y="22805"/>
                </a:cubicBezTo>
                <a:lnTo>
                  <a:pt x="14222" y="23878"/>
                </a:lnTo>
                <a:lnTo>
                  <a:pt x="14222" y="23878"/>
                </a:lnTo>
                <a:cubicBezTo>
                  <a:pt x="13829" y="23975"/>
                  <a:pt x="13436" y="24039"/>
                  <a:pt x="13044" y="24039"/>
                </a:cubicBezTo>
                <a:cubicBezTo>
                  <a:pt x="11876" y="23906"/>
                  <a:pt x="10742" y="23739"/>
                  <a:pt x="9574" y="23639"/>
                </a:cubicBezTo>
                <a:cubicBezTo>
                  <a:pt x="9291" y="23622"/>
                  <a:pt x="9007" y="23622"/>
                  <a:pt x="8724" y="23622"/>
                </a:cubicBezTo>
                <a:cubicBezTo>
                  <a:pt x="8440" y="23622"/>
                  <a:pt x="8157" y="23622"/>
                  <a:pt x="7873" y="23605"/>
                </a:cubicBezTo>
                <a:cubicBezTo>
                  <a:pt x="7779" y="23611"/>
                  <a:pt x="7684" y="23614"/>
                  <a:pt x="7590" y="23614"/>
                </a:cubicBezTo>
                <a:cubicBezTo>
                  <a:pt x="7117" y="23614"/>
                  <a:pt x="6645" y="23544"/>
                  <a:pt x="6172" y="23405"/>
                </a:cubicBezTo>
                <a:cubicBezTo>
                  <a:pt x="5463" y="23136"/>
                  <a:pt x="4771" y="22903"/>
                  <a:pt x="4045" y="22903"/>
                </a:cubicBezTo>
                <a:cubicBezTo>
                  <a:pt x="3781" y="22903"/>
                  <a:pt x="3512" y="22934"/>
                  <a:pt x="3237" y="23005"/>
                </a:cubicBezTo>
                <a:cubicBezTo>
                  <a:pt x="3086" y="23022"/>
                  <a:pt x="2928" y="23030"/>
                  <a:pt x="2765" y="23030"/>
                </a:cubicBezTo>
                <a:cubicBezTo>
                  <a:pt x="2603" y="23030"/>
                  <a:pt x="2436" y="23022"/>
                  <a:pt x="2269" y="23005"/>
                </a:cubicBezTo>
                <a:cubicBezTo>
                  <a:pt x="2336" y="22771"/>
                  <a:pt x="2403" y="22538"/>
                  <a:pt x="2503" y="22338"/>
                </a:cubicBezTo>
                <a:cubicBezTo>
                  <a:pt x="2852" y="21967"/>
                  <a:pt x="3330" y="21767"/>
                  <a:pt x="3815" y="21767"/>
                </a:cubicBezTo>
                <a:close/>
                <a:moveTo>
                  <a:pt x="5572" y="23872"/>
                </a:moveTo>
                <a:lnTo>
                  <a:pt x="5572" y="23872"/>
                </a:lnTo>
                <a:cubicBezTo>
                  <a:pt x="6104" y="24164"/>
                  <a:pt x="6628" y="24235"/>
                  <a:pt x="7143" y="24235"/>
                </a:cubicBezTo>
                <a:cubicBezTo>
                  <a:pt x="7628" y="24235"/>
                  <a:pt x="8105" y="24172"/>
                  <a:pt x="8574" y="24172"/>
                </a:cubicBezTo>
                <a:cubicBezTo>
                  <a:pt x="9541" y="24239"/>
                  <a:pt x="10475" y="24339"/>
                  <a:pt x="11409" y="24506"/>
                </a:cubicBezTo>
                <a:cubicBezTo>
                  <a:pt x="10909" y="25907"/>
                  <a:pt x="10608" y="26141"/>
                  <a:pt x="9274" y="26141"/>
                </a:cubicBezTo>
                <a:lnTo>
                  <a:pt x="8774" y="26141"/>
                </a:lnTo>
                <a:cubicBezTo>
                  <a:pt x="6872" y="26107"/>
                  <a:pt x="6506" y="25840"/>
                  <a:pt x="5572" y="23872"/>
                </a:cubicBezTo>
                <a:close/>
                <a:moveTo>
                  <a:pt x="6606" y="26441"/>
                </a:moveTo>
                <a:lnTo>
                  <a:pt x="7306" y="26674"/>
                </a:lnTo>
                <a:lnTo>
                  <a:pt x="7139" y="30177"/>
                </a:lnTo>
                <a:cubicBezTo>
                  <a:pt x="7773" y="29109"/>
                  <a:pt x="7573" y="27908"/>
                  <a:pt x="7873" y="26774"/>
                </a:cubicBezTo>
                <a:cubicBezTo>
                  <a:pt x="7973" y="26741"/>
                  <a:pt x="8059" y="26724"/>
                  <a:pt x="8131" y="26724"/>
                </a:cubicBezTo>
                <a:cubicBezTo>
                  <a:pt x="8346" y="26724"/>
                  <a:pt x="8440" y="26874"/>
                  <a:pt x="8440" y="27175"/>
                </a:cubicBezTo>
                <a:cubicBezTo>
                  <a:pt x="8407" y="27875"/>
                  <a:pt x="8474" y="28576"/>
                  <a:pt x="8607" y="29276"/>
                </a:cubicBezTo>
                <a:lnTo>
                  <a:pt x="8841" y="26808"/>
                </a:lnTo>
                <a:cubicBezTo>
                  <a:pt x="8948" y="26762"/>
                  <a:pt x="9036" y="26743"/>
                  <a:pt x="9110" y="26743"/>
                </a:cubicBezTo>
                <a:cubicBezTo>
                  <a:pt x="9471" y="26743"/>
                  <a:pt x="9481" y="27209"/>
                  <a:pt x="9674" y="27375"/>
                </a:cubicBezTo>
                <a:lnTo>
                  <a:pt x="10075" y="26574"/>
                </a:lnTo>
                <a:cubicBezTo>
                  <a:pt x="10208" y="26808"/>
                  <a:pt x="10308" y="26874"/>
                  <a:pt x="10308" y="26974"/>
                </a:cubicBezTo>
                <a:cubicBezTo>
                  <a:pt x="10542" y="29043"/>
                  <a:pt x="10709" y="31144"/>
                  <a:pt x="11009" y="33212"/>
                </a:cubicBezTo>
                <a:cubicBezTo>
                  <a:pt x="11342" y="35614"/>
                  <a:pt x="11276" y="38049"/>
                  <a:pt x="11242" y="40451"/>
                </a:cubicBezTo>
                <a:cubicBezTo>
                  <a:pt x="11242" y="41852"/>
                  <a:pt x="11242" y="43219"/>
                  <a:pt x="11142" y="44620"/>
                </a:cubicBezTo>
                <a:cubicBezTo>
                  <a:pt x="10608" y="43820"/>
                  <a:pt x="10275" y="42919"/>
                  <a:pt x="10208" y="41952"/>
                </a:cubicBezTo>
                <a:cubicBezTo>
                  <a:pt x="10208" y="40985"/>
                  <a:pt x="10308" y="40051"/>
                  <a:pt x="10308" y="39116"/>
                </a:cubicBezTo>
                <a:lnTo>
                  <a:pt x="10308" y="39116"/>
                </a:lnTo>
                <a:cubicBezTo>
                  <a:pt x="9674" y="40884"/>
                  <a:pt x="9741" y="42853"/>
                  <a:pt x="10542" y="44554"/>
                </a:cubicBezTo>
                <a:cubicBezTo>
                  <a:pt x="11109" y="45788"/>
                  <a:pt x="11476" y="47156"/>
                  <a:pt x="11943" y="48457"/>
                </a:cubicBezTo>
                <a:cubicBezTo>
                  <a:pt x="12143" y="49024"/>
                  <a:pt x="12276" y="49624"/>
                  <a:pt x="12510" y="50191"/>
                </a:cubicBezTo>
                <a:cubicBezTo>
                  <a:pt x="13410" y="52259"/>
                  <a:pt x="14044" y="54427"/>
                  <a:pt x="14445" y="56662"/>
                </a:cubicBezTo>
                <a:cubicBezTo>
                  <a:pt x="14811" y="58897"/>
                  <a:pt x="15745" y="60999"/>
                  <a:pt x="17146" y="62767"/>
                </a:cubicBezTo>
                <a:cubicBezTo>
                  <a:pt x="18214" y="64068"/>
                  <a:pt x="18981" y="65602"/>
                  <a:pt x="19381" y="67237"/>
                </a:cubicBezTo>
                <a:cubicBezTo>
                  <a:pt x="18263" y="69112"/>
                  <a:pt x="16269" y="70273"/>
                  <a:pt x="14103" y="70273"/>
                </a:cubicBezTo>
                <a:cubicBezTo>
                  <a:pt x="14072" y="70273"/>
                  <a:pt x="14042" y="70273"/>
                  <a:pt x="14011" y="70272"/>
                </a:cubicBezTo>
                <a:cubicBezTo>
                  <a:pt x="13980" y="70273"/>
                  <a:pt x="13949" y="70273"/>
                  <a:pt x="13918" y="70273"/>
                </a:cubicBezTo>
                <a:cubicBezTo>
                  <a:pt x="12096" y="70273"/>
                  <a:pt x="10732" y="69306"/>
                  <a:pt x="10141" y="67403"/>
                </a:cubicBezTo>
                <a:cubicBezTo>
                  <a:pt x="9841" y="66069"/>
                  <a:pt x="9574" y="64768"/>
                  <a:pt x="9374" y="63434"/>
                </a:cubicBezTo>
                <a:cubicBezTo>
                  <a:pt x="9341" y="62934"/>
                  <a:pt x="9207" y="62467"/>
                  <a:pt x="8974" y="62033"/>
                </a:cubicBezTo>
                <a:lnTo>
                  <a:pt x="8974" y="62033"/>
                </a:lnTo>
                <a:lnTo>
                  <a:pt x="9274" y="65969"/>
                </a:lnTo>
                <a:cubicBezTo>
                  <a:pt x="8807" y="65669"/>
                  <a:pt x="8640" y="65135"/>
                  <a:pt x="8340" y="64735"/>
                </a:cubicBezTo>
                <a:cubicBezTo>
                  <a:pt x="7440" y="63534"/>
                  <a:pt x="7006" y="62066"/>
                  <a:pt x="7039" y="60565"/>
                </a:cubicBezTo>
                <a:cubicBezTo>
                  <a:pt x="7106" y="57630"/>
                  <a:pt x="7173" y="54694"/>
                  <a:pt x="7173" y="51759"/>
                </a:cubicBezTo>
                <a:cubicBezTo>
                  <a:pt x="7173" y="50725"/>
                  <a:pt x="7006" y="49657"/>
                  <a:pt x="6906" y="48590"/>
                </a:cubicBezTo>
                <a:cubicBezTo>
                  <a:pt x="6872" y="48457"/>
                  <a:pt x="6772" y="48356"/>
                  <a:pt x="6672" y="48323"/>
                </a:cubicBezTo>
                <a:lnTo>
                  <a:pt x="6672" y="53560"/>
                </a:lnTo>
                <a:lnTo>
                  <a:pt x="6472" y="53594"/>
                </a:lnTo>
                <a:cubicBezTo>
                  <a:pt x="6239" y="52493"/>
                  <a:pt x="5938" y="51359"/>
                  <a:pt x="5705" y="50224"/>
                </a:cubicBezTo>
                <a:cubicBezTo>
                  <a:pt x="5238" y="48123"/>
                  <a:pt x="5505" y="45988"/>
                  <a:pt x="5772" y="43887"/>
                </a:cubicBezTo>
                <a:cubicBezTo>
                  <a:pt x="6039" y="42085"/>
                  <a:pt x="6105" y="40284"/>
                  <a:pt x="5972" y="38483"/>
                </a:cubicBezTo>
                <a:cubicBezTo>
                  <a:pt x="5772" y="36114"/>
                  <a:pt x="5838" y="33713"/>
                  <a:pt x="6172" y="31344"/>
                </a:cubicBezTo>
                <a:cubicBezTo>
                  <a:pt x="6439" y="29743"/>
                  <a:pt x="6472" y="28142"/>
                  <a:pt x="6606" y="26441"/>
                </a:cubicBezTo>
                <a:close/>
                <a:moveTo>
                  <a:pt x="11374" y="1"/>
                </a:moveTo>
                <a:cubicBezTo>
                  <a:pt x="10761" y="1"/>
                  <a:pt x="10121" y="138"/>
                  <a:pt x="9474" y="422"/>
                </a:cubicBezTo>
                <a:cubicBezTo>
                  <a:pt x="7907" y="1123"/>
                  <a:pt x="6839" y="2357"/>
                  <a:pt x="5972" y="3791"/>
                </a:cubicBezTo>
                <a:cubicBezTo>
                  <a:pt x="5004" y="5359"/>
                  <a:pt x="4070" y="6994"/>
                  <a:pt x="3103" y="8595"/>
                </a:cubicBezTo>
                <a:cubicBezTo>
                  <a:pt x="2536" y="9562"/>
                  <a:pt x="1902" y="10496"/>
                  <a:pt x="1369" y="11497"/>
                </a:cubicBezTo>
                <a:cubicBezTo>
                  <a:pt x="1" y="13965"/>
                  <a:pt x="34" y="17167"/>
                  <a:pt x="3103" y="19002"/>
                </a:cubicBezTo>
                <a:cubicBezTo>
                  <a:pt x="3370" y="19202"/>
                  <a:pt x="3603" y="19502"/>
                  <a:pt x="3704" y="19836"/>
                </a:cubicBezTo>
                <a:cubicBezTo>
                  <a:pt x="3804" y="20270"/>
                  <a:pt x="3904" y="20703"/>
                  <a:pt x="3970" y="21137"/>
                </a:cubicBezTo>
                <a:cubicBezTo>
                  <a:pt x="3670" y="21137"/>
                  <a:pt x="3403" y="21204"/>
                  <a:pt x="3136" y="21270"/>
                </a:cubicBezTo>
                <a:cubicBezTo>
                  <a:pt x="2669" y="21504"/>
                  <a:pt x="2236" y="21804"/>
                  <a:pt x="1869" y="22171"/>
                </a:cubicBezTo>
                <a:cubicBezTo>
                  <a:pt x="1369" y="22771"/>
                  <a:pt x="1769" y="23539"/>
                  <a:pt x="2569" y="23605"/>
                </a:cubicBezTo>
                <a:cubicBezTo>
                  <a:pt x="2659" y="23614"/>
                  <a:pt x="2748" y="23618"/>
                  <a:pt x="2837" y="23618"/>
                </a:cubicBezTo>
                <a:cubicBezTo>
                  <a:pt x="3079" y="23618"/>
                  <a:pt x="3317" y="23588"/>
                  <a:pt x="3537" y="23539"/>
                </a:cubicBezTo>
                <a:cubicBezTo>
                  <a:pt x="3707" y="23491"/>
                  <a:pt x="3861" y="23468"/>
                  <a:pt x="4002" y="23468"/>
                </a:cubicBezTo>
                <a:cubicBezTo>
                  <a:pt x="4554" y="23468"/>
                  <a:pt x="4899" y="23815"/>
                  <a:pt x="5138" y="24373"/>
                </a:cubicBezTo>
                <a:cubicBezTo>
                  <a:pt x="5238" y="24673"/>
                  <a:pt x="5405" y="24940"/>
                  <a:pt x="5605" y="25207"/>
                </a:cubicBezTo>
                <a:cubicBezTo>
                  <a:pt x="6005" y="25774"/>
                  <a:pt x="6172" y="26507"/>
                  <a:pt x="6039" y="27208"/>
                </a:cubicBezTo>
                <a:cubicBezTo>
                  <a:pt x="5872" y="28876"/>
                  <a:pt x="5638" y="30544"/>
                  <a:pt x="5438" y="32212"/>
                </a:cubicBezTo>
                <a:cubicBezTo>
                  <a:pt x="5238" y="33713"/>
                  <a:pt x="5171" y="35247"/>
                  <a:pt x="5271" y="36748"/>
                </a:cubicBezTo>
                <a:cubicBezTo>
                  <a:pt x="5471" y="38983"/>
                  <a:pt x="5438" y="41218"/>
                  <a:pt x="5171" y="43420"/>
                </a:cubicBezTo>
                <a:cubicBezTo>
                  <a:pt x="4738" y="46288"/>
                  <a:pt x="4638" y="49124"/>
                  <a:pt x="5405" y="51959"/>
                </a:cubicBezTo>
                <a:cubicBezTo>
                  <a:pt x="6072" y="54461"/>
                  <a:pt x="6372" y="57029"/>
                  <a:pt x="6305" y="59598"/>
                </a:cubicBezTo>
                <a:cubicBezTo>
                  <a:pt x="6272" y="60065"/>
                  <a:pt x="6305" y="60532"/>
                  <a:pt x="6305" y="60965"/>
                </a:cubicBezTo>
                <a:cubicBezTo>
                  <a:pt x="6339" y="62200"/>
                  <a:pt x="6672" y="63401"/>
                  <a:pt x="7306" y="64468"/>
                </a:cubicBezTo>
                <a:cubicBezTo>
                  <a:pt x="8207" y="65936"/>
                  <a:pt x="9107" y="67437"/>
                  <a:pt x="10008" y="68938"/>
                </a:cubicBezTo>
                <a:cubicBezTo>
                  <a:pt x="10508" y="69805"/>
                  <a:pt x="11342" y="70439"/>
                  <a:pt x="12310" y="70739"/>
                </a:cubicBezTo>
                <a:cubicBezTo>
                  <a:pt x="12835" y="70912"/>
                  <a:pt x="13403" y="70993"/>
                  <a:pt x="13984" y="70993"/>
                </a:cubicBezTo>
                <a:cubicBezTo>
                  <a:pt x="15984" y="70993"/>
                  <a:pt x="18137" y="70029"/>
                  <a:pt x="19248" y="68504"/>
                </a:cubicBezTo>
                <a:cubicBezTo>
                  <a:pt x="19815" y="67770"/>
                  <a:pt x="19982" y="66803"/>
                  <a:pt x="19715" y="65936"/>
                </a:cubicBezTo>
                <a:cubicBezTo>
                  <a:pt x="19215" y="64568"/>
                  <a:pt x="18481" y="63300"/>
                  <a:pt x="17547" y="62200"/>
                </a:cubicBezTo>
                <a:cubicBezTo>
                  <a:pt x="16346" y="60599"/>
                  <a:pt x="15512" y="58731"/>
                  <a:pt x="15178" y="56762"/>
                </a:cubicBezTo>
                <a:cubicBezTo>
                  <a:pt x="14745" y="54427"/>
                  <a:pt x="14111" y="52092"/>
                  <a:pt x="13244" y="49858"/>
                </a:cubicBezTo>
                <a:cubicBezTo>
                  <a:pt x="12376" y="47889"/>
                  <a:pt x="11909" y="45755"/>
                  <a:pt x="11843" y="43586"/>
                </a:cubicBezTo>
                <a:cubicBezTo>
                  <a:pt x="11809" y="42152"/>
                  <a:pt x="11843" y="40684"/>
                  <a:pt x="11876" y="39217"/>
                </a:cubicBezTo>
                <a:cubicBezTo>
                  <a:pt x="11976" y="36715"/>
                  <a:pt x="11843" y="34213"/>
                  <a:pt x="11509" y="31711"/>
                </a:cubicBezTo>
                <a:cubicBezTo>
                  <a:pt x="11242" y="30010"/>
                  <a:pt x="11009" y="28309"/>
                  <a:pt x="10775" y="26808"/>
                </a:cubicBezTo>
                <a:lnTo>
                  <a:pt x="12276" y="24773"/>
                </a:lnTo>
                <a:cubicBezTo>
                  <a:pt x="12877" y="24740"/>
                  <a:pt x="13477" y="24673"/>
                  <a:pt x="14078" y="24539"/>
                </a:cubicBezTo>
                <a:cubicBezTo>
                  <a:pt x="14878" y="24306"/>
                  <a:pt x="15012" y="23705"/>
                  <a:pt x="14478" y="23038"/>
                </a:cubicBezTo>
                <a:cubicBezTo>
                  <a:pt x="14278" y="22805"/>
                  <a:pt x="14044" y="22571"/>
                  <a:pt x="13811" y="22338"/>
                </a:cubicBezTo>
                <a:lnTo>
                  <a:pt x="14578" y="20803"/>
                </a:lnTo>
                <a:cubicBezTo>
                  <a:pt x="17780" y="20036"/>
                  <a:pt x="18648" y="17601"/>
                  <a:pt x="18514" y="15166"/>
                </a:cubicBezTo>
                <a:cubicBezTo>
                  <a:pt x="18447" y="13732"/>
                  <a:pt x="17980" y="12397"/>
                  <a:pt x="17613" y="11030"/>
                </a:cubicBezTo>
                <a:cubicBezTo>
                  <a:pt x="17280" y="9862"/>
                  <a:pt x="16980" y="8661"/>
                  <a:pt x="16713" y="7461"/>
                </a:cubicBezTo>
                <a:cubicBezTo>
                  <a:pt x="16313" y="5693"/>
                  <a:pt x="15979" y="3891"/>
                  <a:pt x="15012" y="2257"/>
                </a:cubicBezTo>
                <a:cubicBezTo>
                  <a:pt x="14163" y="796"/>
                  <a:pt x="12849" y="1"/>
                  <a:pt x="1137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4"/>
          <p:cNvSpPr txBox="1"/>
          <p:nvPr/>
        </p:nvSpPr>
        <p:spPr>
          <a:xfrm>
            <a:off x="7127650" y="3382975"/>
            <a:ext cx="1845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Jost"/>
                <a:ea typeface="Jost"/>
                <a:cs typeface="Jost"/>
                <a:sym typeface="Jost"/>
              </a:rPr>
              <a:t>detect poisonous mushrooms and avoid misclassifying them as edible!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07" name="Google Shape;507;p27"/>
          <p:cNvSpPr txBox="1"/>
          <p:nvPr>
            <p:ph idx="2" type="title"/>
          </p:nvPr>
        </p:nvSpPr>
        <p:spPr>
          <a:xfrm>
            <a:off x="1505375" y="1508173"/>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08" name="Google Shape;508;p27"/>
          <p:cNvSpPr txBox="1"/>
          <p:nvPr>
            <p:ph idx="3" type="title"/>
          </p:nvPr>
        </p:nvSpPr>
        <p:spPr>
          <a:xfrm>
            <a:off x="1505375" y="3170202"/>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09" name="Google Shape;509;p27"/>
          <p:cNvSpPr txBox="1"/>
          <p:nvPr>
            <p:ph idx="4" type="title"/>
          </p:nvPr>
        </p:nvSpPr>
        <p:spPr>
          <a:xfrm>
            <a:off x="4204650" y="1508173"/>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10" name="Google Shape;510;p27"/>
          <p:cNvSpPr txBox="1"/>
          <p:nvPr>
            <p:ph idx="5" type="title"/>
          </p:nvPr>
        </p:nvSpPr>
        <p:spPr>
          <a:xfrm>
            <a:off x="4204650" y="3170202"/>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11" name="Google Shape;511;p27"/>
          <p:cNvSpPr txBox="1"/>
          <p:nvPr>
            <p:ph idx="6" type="title"/>
          </p:nvPr>
        </p:nvSpPr>
        <p:spPr>
          <a:xfrm>
            <a:off x="6903925" y="1508173"/>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2" name="Google Shape;512;p27"/>
          <p:cNvSpPr txBox="1"/>
          <p:nvPr>
            <p:ph idx="7" type="title"/>
          </p:nvPr>
        </p:nvSpPr>
        <p:spPr>
          <a:xfrm>
            <a:off x="6903925" y="3170202"/>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13" name="Google Shape;513;p27"/>
          <p:cNvSpPr txBox="1"/>
          <p:nvPr>
            <p:ph idx="1" type="subTitle"/>
          </p:nvPr>
        </p:nvSpPr>
        <p:spPr>
          <a:xfrm>
            <a:off x="895475" y="1934225"/>
            <a:ext cx="1954500" cy="7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 &amp;</a:t>
            </a:r>
            <a:endParaRPr/>
          </a:p>
          <a:p>
            <a:pPr indent="0" lvl="0" marL="0" rtl="0" algn="ctr">
              <a:spcBef>
                <a:spcPts val="0"/>
              </a:spcBef>
              <a:spcAft>
                <a:spcPts val="0"/>
              </a:spcAft>
              <a:buNone/>
            </a:pPr>
            <a:r>
              <a:rPr lang="en"/>
              <a:t>OBJECTIVES</a:t>
            </a:r>
            <a:endParaRPr/>
          </a:p>
        </p:txBody>
      </p:sp>
      <p:sp>
        <p:nvSpPr>
          <p:cNvPr id="514" name="Google Shape;514;p27"/>
          <p:cNvSpPr txBox="1"/>
          <p:nvPr>
            <p:ph idx="8" type="subTitle"/>
          </p:nvPr>
        </p:nvSpPr>
        <p:spPr>
          <a:xfrm>
            <a:off x="3594750" y="1934225"/>
            <a:ext cx="1954500" cy="7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515" name="Google Shape;515;p27"/>
          <p:cNvSpPr txBox="1"/>
          <p:nvPr>
            <p:ph idx="9" type="subTitle"/>
          </p:nvPr>
        </p:nvSpPr>
        <p:spPr>
          <a:xfrm>
            <a:off x="6294025" y="1934225"/>
            <a:ext cx="1954500" cy="7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a:t>
            </a:r>
            <a:endParaRPr/>
          </a:p>
          <a:p>
            <a:pPr indent="0" lvl="0" marL="0" rtl="0" algn="ctr">
              <a:spcBef>
                <a:spcPts val="0"/>
              </a:spcBef>
              <a:spcAft>
                <a:spcPts val="0"/>
              </a:spcAft>
              <a:buNone/>
            </a:pPr>
            <a:r>
              <a:rPr lang="en"/>
              <a:t>DATA ANALYSIS</a:t>
            </a:r>
            <a:endParaRPr/>
          </a:p>
        </p:txBody>
      </p:sp>
      <p:sp>
        <p:nvSpPr>
          <p:cNvPr id="516" name="Google Shape;516;p27"/>
          <p:cNvSpPr txBox="1"/>
          <p:nvPr>
            <p:ph idx="13" type="subTitle"/>
          </p:nvPr>
        </p:nvSpPr>
        <p:spPr>
          <a:xfrm>
            <a:off x="895475" y="3596300"/>
            <a:ext cx="1954500" cy="7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BUILDING</a:t>
            </a:r>
            <a:endParaRPr/>
          </a:p>
        </p:txBody>
      </p:sp>
      <p:sp>
        <p:nvSpPr>
          <p:cNvPr id="517" name="Google Shape;517;p27"/>
          <p:cNvSpPr txBox="1"/>
          <p:nvPr>
            <p:ph idx="14" type="subTitle"/>
          </p:nvPr>
        </p:nvSpPr>
        <p:spPr>
          <a:xfrm>
            <a:off x="3594750" y="3596300"/>
            <a:ext cx="1954500" cy="7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EVALUATION</a:t>
            </a:r>
            <a:endParaRPr/>
          </a:p>
        </p:txBody>
      </p:sp>
      <p:sp>
        <p:nvSpPr>
          <p:cNvPr id="518" name="Google Shape;518;p27"/>
          <p:cNvSpPr txBox="1"/>
          <p:nvPr>
            <p:ph idx="15" type="subTitle"/>
          </p:nvPr>
        </p:nvSpPr>
        <p:spPr>
          <a:xfrm>
            <a:off x="6294025" y="3596300"/>
            <a:ext cx="1954500" cy="74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19" name="Google Shape;519;p27"/>
          <p:cNvSpPr/>
          <p:nvPr/>
        </p:nvSpPr>
        <p:spPr>
          <a:xfrm>
            <a:off x="2240075" y="15081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4939350" y="15081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7638625" y="15081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2240075" y="31702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4939350" y="31702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7638625" y="31702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45"/>
          <p:cNvSpPr/>
          <p:nvPr/>
        </p:nvSpPr>
        <p:spPr>
          <a:xfrm rot="-333549">
            <a:off x="4112578" y="925123"/>
            <a:ext cx="5319046" cy="4090491"/>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1422" name="Google Shape;1422;p45"/>
          <p:cNvSpPr txBox="1"/>
          <p:nvPr>
            <p:ph idx="2" type="title"/>
          </p:nvPr>
        </p:nvSpPr>
        <p:spPr>
          <a:xfrm flipH="1">
            <a:off x="6800875" y="2226450"/>
            <a:ext cx="1431900" cy="10278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423" name="Google Shape;1423;p45"/>
          <p:cNvSpPr txBox="1"/>
          <p:nvPr/>
        </p:nvSpPr>
        <p:spPr>
          <a:xfrm>
            <a:off x="0" y="0"/>
            <a:ext cx="9144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FINAL MODEL SELECTION: BIC</a:t>
            </a:r>
            <a:endParaRPr sz="2700">
              <a:solidFill>
                <a:schemeClr val="dk1"/>
              </a:solidFill>
              <a:latin typeface="Livvic Medium"/>
              <a:ea typeface="Livvic Medium"/>
              <a:cs typeface="Livvic Medium"/>
              <a:sym typeface="Livvic Medium"/>
            </a:endParaRPr>
          </a:p>
        </p:txBody>
      </p:sp>
      <p:sp>
        <p:nvSpPr>
          <p:cNvPr id="1424" name="Google Shape;1424;p45"/>
          <p:cNvSpPr txBox="1"/>
          <p:nvPr/>
        </p:nvSpPr>
        <p:spPr>
          <a:xfrm>
            <a:off x="5058450" y="4429575"/>
            <a:ext cx="375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ivvic Medium"/>
                <a:ea typeface="Livvic Medium"/>
                <a:cs typeface="Livvic Medium"/>
                <a:sym typeface="Livvic Medium"/>
              </a:rPr>
              <a:t>AUC: 88.08%</a:t>
            </a:r>
            <a:endParaRPr>
              <a:solidFill>
                <a:schemeClr val="dk1"/>
              </a:solidFill>
              <a:latin typeface="Livvic Medium"/>
              <a:ea typeface="Livvic Medium"/>
              <a:cs typeface="Livvic Medium"/>
              <a:sym typeface="Livvic Medium"/>
            </a:endParaRPr>
          </a:p>
        </p:txBody>
      </p:sp>
      <p:sp>
        <p:nvSpPr>
          <p:cNvPr id="1425" name="Google Shape;1425;p45"/>
          <p:cNvSpPr txBox="1"/>
          <p:nvPr/>
        </p:nvSpPr>
        <p:spPr>
          <a:xfrm>
            <a:off x="2510100" y="405725"/>
            <a:ext cx="412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Jost"/>
                <a:ea typeface="Jost"/>
                <a:cs typeface="Jost"/>
                <a:sym typeface="Jost"/>
              </a:rPr>
              <a:t> TRAIN-TEST-SPLIT ( 80/20)</a:t>
            </a:r>
            <a:endParaRPr>
              <a:solidFill>
                <a:schemeClr val="dk1"/>
              </a:solidFill>
              <a:latin typeface="Jost"/>
              <a:ea typeface="Jost"/>
              <a:cs typeface="Jost"/>
              <a:sym typeface="Jost"/>
            </a:endParaRPr>
          </a:p>
        </p:txBody>
      </p:sp>
      <p:sp>
        <p:nvSpPr>
          <p:cNvPr id="1426" name="Google Shape;1426;p45"/>
          <p:cNvSpPr txBox="1"/>
          <p:nvPr/>
        </p:nvSpPr>
        <p:spPr>
          <a:xfrm>
            <a:off x="92725" y="1511163"/>
            <a:ext cx="3753900" cy="29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Livvic"/>
                <a:ea typeface="Livvic"/>
                <a:cs typeface="Livvic"/>
                <a:sym typeface="Livvic"/>
              </a:rPr>
              <a:t>STEPS</a:t>
            </a:r>
            <a:endParaRPr b="1"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Create a train/test split (train_index, train_data, test_data)</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Set correct class levels so “e” is the positive class</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Fit full model  (full_model)</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Fit backward selection model using BIC (step_bic)</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Predict test data</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Classify test data (edible if prob &gt; 0.5)</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Evaluate</a:t>
            </a:r>
            <a:r>
              <a:rPr lang="en" sz="1200">
                <a:solidFill>
                  <a:schemeClr val="dk1"/>
                </a:solidFill>
                <a:latin typeface="Livvic"/>
                <a:ea typeface="Livvic"/>
                <a:cs typeface="Livvic"/>
                <a:sym typeface="Livvic"/>
              </a:rPr>
              <a:t> using </a:t>
            </a:r>
            <a:r>
              <a:rPr lang="en" sz="1200">
                <a:solidFill>
                  <a:schemeClr val="dk1"/>
                </a:solidFill>
                <a:latin typeface="Livvic"/>
                <a:ea typeface="Livvic"/>
                <a:cs typeface="Livvic"/>
                <a:sym typeface="Livvic"/>
              </a:rPr>
              <a:t>confusion Matrix</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ROC &amp; AUC</a:t>
            </a:r>
            <a:endParaRPr sz="1200">
              <a:solidFill>
                <a:schemeClr val="dk1"/>
              </a:solidFill>
              <a:latin typeface="Livvic"/>
              <a:ea typeface="Livvic"/>
              <a:cs typeface="Livvic"/>
              <a:sym typeface="Livvic"/>
            </a:endParaRPr>
          </a:p>
          <a:p>
            <a:pPr indent="-304800" lvl="0" marL="457200" rtl="0" algn="l">
              <a:lnSpc>
                <a:spcPct val="115000"/>
              </a:lnSpc>
              <a:spcBef>
                <a:spcPts val="0"/>
              </a:spcBef>
              <a:spcAft>
                <a:spcPts val="0"/>
              </a:spcAft>
              <a:buClr>
                <a:schemeClr val="dk1"/>
              </a:buClr>
              <a:buSzPts val="1200"/>
              <a:buFont typeface="Livvic"/>
              <a:buAutoNum type="arabicPeriod"/>
            </a:pPr>
            <a:r>
              <a:rPr lang="en" sz="1200">
                <a:solidFill>
                  <a:schemeClr val="dk1"/>
                </a:solidFill>
                <a:latin typeface="Livvic"/>
                <a:ea typeface="Livvic"/>
                <a:cs typeface="Livvic"/>
                <a:sym typeface="Livvic"/>
              </a:rPr>
              <a:t>Evaluation (next slide!)</a:t>
            </a:r>
            <a:endParaRPr sz="1200">
              <a:solidFill>
                <a:schemeClr val="dk1"/>
              </a:solidFill>
              <a:latin typeface="Livvic"/>
              <a:ea typeface="Livvic"/>
              <a:cs typeface="Livvic"/>
              <a:sym typeface="Livvic"/>
            </a:endParaRPr>
          </a:p>
        </p:txBody>
      </p:sp>
      <p:pic>
        <p:nvPicPr>
          <p:cNvPr id="1427" name="Google Shape;1427;p45" title="WhatsApp Image 2025-04-22 at 11.56.05 PM.jpeg"/>
          <p:cNvPicPr preferRelativeResize="0"/>
          <p:nvPr/>
        </p:nvPicPr>
        <p:blipFill rotWithShape="1">
          <a:blip r:embed="rId3">
            <a:alphaModFix/>
          </a:blip>
          <a:srcRect b="1508" l="1272" r="3061" t="7050"/>
          <a:stretch/>
        </p:blipFill>
        <p:spPr>
          <a:xfrm>
            <a:off x="4726800" y="1611600"/>
            <a:ext cx="4417199" cy="2717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46"/>
          <p:cNvSpPr txBox="1"/>
          <p:nvPr>
            <p:ph type="title"/>
          </p:nvPr>
        </p:nvSpPr>
        <p:spPr>
          <a:xfrm flipH="1">
            <a:off x="3946575" y="2250975"/>
            <a:ext cx="5032500" cy="175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FINAL MODEL EVALUATION</a:t>
            </a:r>
            <a:endParaRPr i="1"/>
          </a:p>
        </p:txBody>
      </p:sp>
      <p:sp>
        <p:nvSpPr>
          <p:cNvPr id="1433" name="Google Shape;1433;p46"/>
          <p:cNvSpPr txBox="1"/>
          <p:nvPr>
            <p:ph idx="2" type="title"/>
          </p:nvPr>
        </p:nvSpPr>
        <p:spPr>
          <a:xfrm flipH="1">
            <a:off x="6997000" y="1223175"/>
            <a:ext cx="1431900" cy="102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grpSp>
        <p:nvGrpSpPr>
          <p:cNvPr id="1434" name="Google Shape;1434;p46"/>
          <p:cNvGrpSpPr/>
          <p:nvPr/>
        </p:nvGrpSpPr>
        <p:grpSpPr>
          <a:xfrm>
            <a:off x="376150" y="834225"/>
            <a:ext cx="3772925" cy="3591925"/>
            <a:chOff x="2032450" y="1186600"/>
            <a:chExt cx="3772925" cy="3591925"/>
          </a:xfrm>
        </p:grpSpPr>
        <p:sp>
          <p:nvSpPr>
            <p:cNvPr id="1435" name="Google Shape;1435;p46"/>
            <p:cNvSpPr/>
            <p:nvPr/>
          </p:nvSpPr>
          <p:spPr>
            <a:xfrm>
              <a:off x="4424175" y="3692250"/>
              <a:ext cx="1213375" cy="1080950"/>
            </a:xfrm>
            <a:custGeom>
              <a:rect b="b" l="l" r="r" t="t"/>
              <a:pathLst>
                <a:path extrusionOk="0" h="43238" w="48535">
                  <a:moveTo>
                    <a:pt x="42997" y="301"/>
                  </a:moveTo>
                  <a:lnTo>
                    <a:pt x="42997" y="301"/>
                  </a:lnTo>
                  <a:cubicBezTo>
                    <a:pt x="43331" y="1769"/>
                    <a:pt x="42731" y="2803"/>
                    <a:pt x="42030" y="3770"/>
                  </a:cubicBezTo>
                  <a:cubicBezTo>
                    <a:pt x="42530" y="2736"/>
                    <a:pt x="41897" y="1368"/>
                    <a:pt x="42997" y="301"/>
                  </a:cubicBezTo>
                  <a:close/>
                  <a:moveTo>
                    <a:pt x="44736" y="5461"/>
                  </a:moveTo>
                  <a:cubicBezTo>
                    <a:pt x="46062" y="5461"/>
                    <a:pt x="47375" y="5879"/>
                    <a:pt x="47868" y="6639"/>
                  </a:cubicBezTo>
                  <a:cubicBezTo>
                    <a:pt x="47601" y="6805"/>
                    <a:pt x="47334" y="6864"/>
                    <a:pt x="47071" y="6864"/>
                  </a:cubicBezTo>
                  <a:cubicBezTo>
                    <a:pt x="46808" y="6864"/>
                    <a:pt x="46550" y="6805"/>
                    <a:pt x="46300" y="6739"/>
                  </a:cubicBezTo>
                  <a:cubicBezTo>
                    <a:pt x="45633" y="6605"/>
                    <a:pt x="44932" y="6372"/>
                    <a:pt x="44332" y="6238"/>
                  </a:cubicBezTo>
                  <a:cubicBezTo>
                    <a:pt x="43698" y="6138"/>
                    <a:pt x="43097" y="6072"/>
                    <a:pt x="42430" y="5972"/>
                  </a:cubicBezTo>
                  <a:cubicBezTo>
                    <a:pt x="43072" y="5625"/>
                    <a:pt x="43907" y="5461"/>
                    <a:pt x="44736" y="5461"/>
                  </a:cubicBezTo>
                  <a:close/>
                  <a:moveTo>
                    <a:pt x="37191" y="1214"/>
                  </a:moveTo>
                  <a:cubicBezTo>
                    <a:pt x="37266" y="1214"/>
                    <a:pt x="37346" y="1241"/>
                    <a:pt x="37427" y="1302"/>
                  </a:cubicBezTo>
                  <a:cubicBezTo>
                    <a:pt x="37727" y="1502"/>
                    <a:pt x="37960" y="1735"/>
                    <a:pt x="38161" y="2002"/>
                  </a:cubicBezTo>
                  <a:cubicBezTo>
                    <a:pt x="39161" y="3570"/>
                    <a:pt x="39161" y="5171"/>
                    <a:pt x="38361" y="7072"/>
                  </a:cubicBezTo>
                  <a:cubicBezTo>
                    <a:pt x="37794" y="5271"/>
                    <a:pt x="37293" y="3703"/>
                    <a:pt x="36826" y="2169"/>
                  </a:cubicBezTo>
                  <a:cubicBezTo>
                    <a:pt x="36760" y="1969"/>
                    <a:pt x="36760" y="1735"/>
                    <a:pt x="36826" y="1568"/>
                  </a:cubicBezTo>
                  <a:cubicBezTo>
                    <a:pt x="36873" y="1359"/>
                    <a:pt x="37017" y="1214"/>
                    <a:pt x="37191" y="1214"/>
                  </a:cubicBezTo>
                  <a:close/>
                  <a:moveTo>
                    <a:pt x="41462" y="8732"/>
                  </a:moveTo>
                  <a:cubicBezTo>
                    <a:pt x="42996" y="8732"/>
                    <a:pt x="44246" y="9276"/>
                    <a:pt x="44865" y="10308"/>
                  </a:cubicBezTo>
                  <a:cubicBezTo>
                    <a:pt x="44777" y="10312"/>
                    <a:pt x="44690" y="10314"/>
                    <a:pt x="44603" y="10314"/>
                  </a:cubicBezTo>
                  <a:cubicBezTo>
                    <a:pt x="42680" y="10314"/>
                    <a:pt x="41015" y="9299"/>
                    <a:pt x="39228" y="9107"/>
                  </a:cubicBezTo>
                  <a:lnTo>
                    <a:pt x="39228" y="9074"/>
                  </a:lnTo>
                  <a:cubicBezTo>
                    <a:pt x="40009" y="8845"/>
                    <a:pt x="40765" y="8732"/>
                    <a:pt x="41462" y="8732"/>
                  </a:cubicBezTo>
                  <a:close/>
                  <a:moveTo>
                    <a:pt x="33290" y="4170"/>
                  </a:moveTo>
                  <a:cubicBezTo>
                    <a:pt x="33791" y="4304"/>
                    <a:pt x="34191" y="4671"/>
                    <a:pt x="34358" y="5171"/>
                  </a:cubicBezTo>
                  <a:cubicBezTo>
                    <a:pt x="34758" y="6105"/>
                    <a:pt x="34858" y="7139"/>
                    <a:pt x="34625" y="8140"/>
                  </a:cubicBezTo>
                  <a:cubicBezTo>
                    <a:pt x="34391" y="9307"/>
                    <a:pt x="33757" y="10275"/>
                    <a:pt x="33190" y="11242"/>
                  </a:cubicBezTo>
                  <a:cubicBezTo>
                    <a:pt x="33457" y="9808"/>
                    <a:pt x="33224" y="8440"/>
                    <a:pt x="32957" y="7072"/>
                  </a:cubicBezTo>
                  <a:cubicBezTo>
                    <a:pt x="32823" y="6472"/>
                    <a:pt x="32723" y="5871"/>
                    <a:pt x="32690" y="5238"/>
                  </a:cubicBezTo>
                  <a:cubicBezTo>
                    <a:pt x="32690" y="4804"/>
                    <a:pt x="32757" y="4337"/>
                    <a:pt x="33290" y="4170"/>
                  </a:cubicBezTo>
                  <a:close/>
                  <a:moveTo>
                    <a:pt x="36416" y="12076"/>
                  </a:moveTo>
                  <a:cubicBezTo>
                    <a:pt x="37530" y="12076"/>
                    <a:pt x="38606" y="12295"/>
                    <a:pt x="39628" y="12977"/>
                  </a:cubicBezTo>
                  <a:lnTo>
                    <a:pt x="39562" y="13310"/>
                  </a:lnTo>
                  <a:lnTo>
                    <a:pt x="34458" y="12443"/>
                  </a:lnTo>
                  <a:lnTo>
                    <a:pt x="34491" y="12243"/>
                  </a:lnTo>
                  <a:cubicBezTo>
                    <a:pt x="35143" y="12146"/>
                    <a:pt x="35785" y="12076"/>
                    <a:pt x="36416" y="12076"/>
                  </a:cubicBezTo>
                  <a:close/>
                  <a:moveTo>
                    <a:pt x="28317" y="9078"/>
                  </a:moveTo>
                  <a:cubicBezTo>
                    <a:pt x="28588" y="9078"/>
                    <a:pt x="28847" y="9239"/>
                    <a:pt x="28954" y="9507"/>
                  </a:cubicBezTo>
                  <a:cubicBezTo>
                    <a:pt x="29154" y="9841"/>
                    <a:pt x="29288" y="10208"/>
                    <a:pt x="29388" y="10608"/>
                  </a:cubicBezTo>
                  <a:cubicBezTo>
                    <a:pt x="29688" y="12009"/>
                    <a:pt x="29254" y="13243"/>
                    <a:pt x="28620" y="14411"/>
                  </a:cubicBezTo>
                  <a:lnTo>
                    <a:pt x="28620" y="14378"/>
                  </a:lnTo>
                  <a:cubicBezTo>
                    <a:pt x="28354" y="13210"/>
                    <a:pt x="28087" y="12076"/>
                    <a:pt x="27887" y="10942"/>
                  </a:cubicBezTo>
                  <a:cubicBezTo>
                    <a:pt x="27820" y="10608"/>
                    <a:pt x="27753" y="10275"/>
                    <a:pt x="27686" y="9941"/>
                  </a:cubicBezTo>
                  <a:cubicBezTo>
                    <a:pt x="27620" y="9574"/>
                    <a:pt x="27787" y="9241"/>
                    <a:pt x="28120" y="9107"/>
                  </a:cubicBezTo>
                  <a:cubicBezTo>
                    <a:pt x="28185" y="9088"/>
                    <a:pt x="28251" y="9078"/>
                    <a:pt x="28317" y="9078"/>
                  </a:cubicBezTo>
                  <a:close/>
                  <a:moveTo>
                    <a:pt x="30641" y="15349"/>
                  </a:moveTo>
                  <a:cubicBezTo>
                    <a:pt x="32062" y="15349"/>
                    <a:pt x="33646" y="16079"/>
                    <a:pt x="34158" y="17313"/>
                  </a:cubicBezTo>
                  <a:cubicBezTo>
                    <a:pt x="33090" y="17313"/>
                    <a:pt x="32356" y="16713"/>
                    <a:pt x="31489" y="16446"/>
                  </a:cubicBezTo>
                  <a:cubicBezTo>
                    <a:pt x="30655" y="16179"/>
                    <a:pt x="29788" y="15979"/>
                    <a:pt x="28987" y="15779"/>
                  </a:cubicBezTo>
                  <a:cubicBezTo>
                    <a:pt x="29441" y="15486"/>
                    <a:pt x="30026" y="15349"/>
                    <a:pt x="30641" y="15349"/>
                  </a:cubicBezTo>
                  <a:close/>
                  <a:moveTo>
                    <a:pt x="22764" y="12474"/>
                  </a:moveTo>
                  <a:cubicBezTo>
                    <a:pt x="23035" y="12474"/>
                    <a:pt x="23309" y="12592"/>
                    <a:pt x="23483" y="12810"/>
                  </a:cubicBezTo>
                  <a:cubicBezTo>
                    <a:pt x="23850" y="13110"/>
                    <a:pt x="24151" y="13477"/>
                    <a:pt x="24351" y="13911"/>
                  </a:cubicBezTo>
                  <a:cubicBezTo>
                    <a:pt x="24618" y="14544"/>
                    <a:pt x="24751" y="15178"/>
                    <a:pt x="24784" y="15879"/>
                  </a:cubicBezTo>
                  <a:cubicBezTo>
                    <a:pt x="24784" y="16779"/>
                    <a:pt x="24718" y="17680"/>
                    <a:pt x="24584" y="18581"/>
                  </a:cubicBezTo>
                  <a:lnTo>
                    <a:pt x="24384" y="18614"/>
                  </a:lnTo>
                  <a:cubicBezTo>
                    <a:pt x="24051" y="17246"/>
                    <a:pt x="23317" y="16112"/>
                    <a:pt x="22583" y="14978"/>
                  </a:cubicBezTo>
                  <a:cubicBezTo>
                    <a:pt x="22349" y="14578"/>
                    <a:pt x="22183" y="14144"/>
                    <a:pt x="22049" y="13677"/>
                  </a:cubicBezTo>
                  <a:cubicBezTo>
                    <a:pt x="21882" y="13277"/>
                    <a:pt x="22016" y="12843"/>
                    <a:pt x="22349" y="12576"/>
                  </a:cubicBezTo>
                  <a:cubicBezTo>
                    <a:pt x="22477" y="12507"/>
                    <a:pt x="22620" y="12474"/>
                    <a:pt x="22764" y="12474"/>
                  </a:cubicBezTo>
                  <a:close/>
                  <a:moveTo>
                    <a:pt x="27314" y="18729"/>
                  </a:moveTo>
                  <a:cubicBezTo>
                    <a:pt x="27769" y="18729"/>
                    <a:pt x="28262" y="18800"/>
                    <a:pt x="28754" y="18947"/>
                  </a:cubicBezTo>
                  <a:cubicBezTo>
                    <a:pt x="29388" y="19114"/>
                    <a:pt x="30055" y="19281"/>
                    <a:pt x="30322" y="20215"/>
                  </a:cubicBezTo>
                  <a:lnTo>
                    <a:pt x="30288" y="20215"/>
                  </a:lnTo>
                  <a:cubicBezTo>
                    <a:pt x="28683" y="20184"/>
                    <a:pt x="27363" y="19296"/>
                    <a:pt x="25854" y="19296"/>
                  </a:cubicBezTo>
                  <a:cubicBezTo>
                    <a:pt x="25732" y="19296"/>
                    <a:pt x="25609" y="19302"/>
                    <a:pt x="25485" y="19314"/>
                  </a:cubicBezTo>
                  <a:cubicBezTo>
                    <a:pt x="25864" y="18936"/>
                    <a:pt x="26535" y="18729"/>
                    <a:pt x="27314" y="18729"/>
                  </a:cubicBezTo>
                  <a:close/>
                  <a:moveTo>
                    <a:pt x="18584" y="17225"/>
                  </a:moveTo>
                  <a:cubicBezTo>
                    <a:pt x="18685" y="17225"/>
                    <a:pt x="18796" y="17242"/>
                    <a:pt x="18914" y="17280"/>
                  </a:cubicBezTo>
                  <a:cubicBezTo>
                    <a:pt x="19214" y="17380"/>
                    <a:pt x="19481" y="17513"/>
                    <a:pt x="19681" y="17747"/>
                  </a:cubicBezTo>
                  <a:cubicBezTo>
                    <a:pt x="20815" y="19148"/>
                    <a:pt x="21549" y="20715"/>
                    <a:pt x="21349" y="22617"/>
                  </a:cubicBezTo>
                  <a:cubicBezTo>
                    <a:pt x="21315" y="22717"/>
                    <a:pt x="21282" y="22817"/>
                    <a:pt x="21249" y="22884"/>
                  </a:cubicBezTo>
                  <a:cubicBezTo>
                    <a:pt x="20415" y="21783"/>
                    <a:pt x="19581" y="20749"/>
                    <a:pt x="18847" y="19681"/>
                  </a:cubicBezTo>
                  <a:cubicBezTo>
                    <a:pt x="18480" y="19181"/>
                    <a:pt x="18213" y="18647"/>
                    <a:pt x="18046" y="18080"/>
                  </a:cubicBezTo>
                  <a:cubicBezTo>
                    <a:pt x="17883" y="17564"/>
                    <a:pt x="18141" y="17225"/>
                    <a:pt x="18584" y="17225"/>
                  </a:cubicBezTo>
                  <a:close/>
                  <a:moveTo>
                    <a:pt x="23958" y="22903"/>
                  </a:moveTo>
                  <a:cubicBezTo>
                    <a:pt x="24285" y="22903"/>
                    <a:pt x="24618" y="22946"/>
                    <a:pt x="24951" y="23017"/>
                  </a:cubicBezTo>
                  <a:cubicBezTo>
                    <a:pt x="25752" y="23150"/>
                    <a:pt x="26619" y="23217"/>
                    <a:pt x="27053" y="24251"/>
                  </a:cubicBezTo>
                  <a:cubicBezTo>
                    <a:pt x="26778" y="24406"/>
                    <a:pt x="26486" y="24481"/>
                    <a:pt x="26198" y="24481"/>
                  </a:cubicBezTo>
                  <a:cubicBezTo>
                    <a:pt x="25927" y="24481"/>
                    <a:pt x="25661" y="24414"/>
                    <a:pt x="25418" y="24285"/>
                  </a:cubicBezTo>
                  <a:cubicBezTo>
                    <a:pt x="24571" y="23936"/>
                    <a:pt x="23687" y="23755"/>
                    <a:pt x="22793" y="23755"/>
                  </a:cubicBezTo>
                  <a:cubicBezTo>
                    <a:pt x="22490" y="23755"/>
                    <a:pt x="22186" y="23775"/>
                    <a:pt x="21882" y="23818"/>
                  </a:cubicBezTo>
                  <a:lnTo>
                    <a:pt x="21849" y="23784"/>
                  </a:lnTo>
                  <a:cubicBezTo>
                    <a:pt x="22477" y="23133"/>
                    <a:pt x="23203" y="22903"/>
                    <a:pt x="23958" y="22903"/>
                  </a:cubicBezTo>
                  <a:close/>
                  <a:moveTo>
                    <a:pt x="15627" y="23376"/>
                  </a:moveTo>
                  <a:cubicBezTo>
                    <a:pt x="15675" y="23376"/>
                    <a:pt x="15726" y="23379"/>
                    <a:pt x="15778" y="23384"/>
                  </a:cubicBezTo>
                  <a:cubicBezTo>
                    <a:pt x="16378" y="23484"/>
                    <a:pt x="16879" y="23818"/>
                    <a:pt x="17179" y="24351"/>
                  </a:cubicBezTo>
                  <a:cubicBezTo>
                    <a:pt x="18013" y="25485"/>
                    <a:pt x="18413" y="26753"/>
                    <a:pt x="18013" y="28221"/>
                  </a:cubicBezTo>
                  <a:cubicBezTo>
                    <a:pt x="17279" y="27287"/>
                    <a:pt x="16579" y="26486"/>
                    <a:pt x="15911" y="25652"/>
                  </a:cubicBezTo>
                  <a:cubicBezTo>
                    <a:pt x="15544" y="25252"/>
                    <a:pt x="15244" y="24785"/>
                    <a:pt x="15011" y="24285"/>
                  </a:cubicBezTo>
                  <a:cubicBezTo>
                    <a:pt x="14765" y="23731"/>
                    <a:pt x="15057" y="23376"/>
                    <a:pt x="15627" y="23376"/>
                  </a:cubicBezTo>
                  <a:close/>
                  <a:moveTo>
                    <a:pt x="21521" y="27849"/>
                  </a:moveTo>
                  <a:cubicBezTo>
                    <a:pt x="21977" y="27849"/>
                    <a:pt x="22407" y="27946"/>
                    <a:pt x="22750" y="28154"/>
                  </a:cubicBezTo>
                  <a:cubicBezTo>
                    <a:pt x="22950" y="28287"/>
                    <a:pt x="23083" y="28488"/>
                    <a:pt x="23117" y="28721"/>
                  </a:cubicBezTo>
                  <a:cubicBezTo>
                    <a:pt x="23050" y="28921"/>
                    <a:pt x="22883" y="29088"/>
                    <a:pt x="22683" y="29188"/>
                  </a:cubicBezTo>
                  <a:cubicBezTo>
                    <a:pt x="22283" y="29322"/>
                    <a:pt x="21849" y="29388"/>
                    <a:pt x="21415" y="29388"/>
                  </a:cubicBezTo>
                  <a:cubicBezTo>
                    <a:pt x="20581" y="29355"/>
                    <a:pt x="19714" y="29255"/>
                    <a:pt x="18780" y="29155"/>
                  </a:cubicBezTo>
                  <a:lnTo>
                    <a:pt x="18747" y="29155"/>
                  </a:lnTo>
                  <a:cubicBezTo>
                    <a:pt x="19367" y="28328"/>
                    <a:pt x="20510" y="27849"/>
                    <a:pt x="21521" y="27849"/>
                  </a:cubicBezTo>
                  <a:close/>
                  <a:moveTo>
                    <a:pt x="12858" y="28634"/>
                  </a:moveTo>
                  <a:cubicBezTo>
                    <a:pt x="12940" y="28634"/>
                    <a:pt x="13025" y="28651"/>
                    <a:pt x="13109" y="28688"/>
                  </a:cubicBezTo>
                  <a:cubicBezTo>
                    <a:pt x="13476" y="28754"/>
                    <a:pt x="13810" y="28955"/>
                    <a:pt x="14077" y="29188"/>
                  </a:cubicBezTo>
                  <a:cubicBezTo>
                    <a:pt x="15044" y="30189"/>
                    <a:pt x="15344" y="31623"/>
                    <a:pt x="14877" y="32924"/>
                  </a:cubicBezTo>
                  <a:lnTo>
                    <a:pt x="14877" y="32891"/>
                  </a:lnTo>
                  <a:cubicBezTo>
                    <a:pt x="14177" y="32124"/>
                    <a:pt x="13576" y="31523"/>
                    <a:pt x="13009" y="30856"/>
                  </a:cubicBezTo>
                  <a:cubicBezTo>
                    <a:pt x="12709" y="30456"/>
                    <a:pt x="12442" y="30022"/>
                    <a:pt x="12275" y="29555"/>
                  </a:cubicBezTo>
                  <a:cubicBezTo>
                    <a:pt x="12079" y="29106"/>
                    <a:pt x="12425" y="28634"/>
                    <a:pt x="12858" y="28634"/>
                  </a:cubicBezTo>
                  <a:close/>
                  <a:moveTo>
                    <a:pt x="17559" y="32516"/>
                  </a:moveTo>
                  <a:cubicBezTo>
                    <a:pt x="18277" y="32516"/>
                    <a:pt x="18991" y="32902"/>
                    <a:pt x="19481" y="33691"/>
                  </a:cubicBezTo>
                  <a:cubicBezTo>
                    <a:pt x="19019" y="33976"/>
                    <a:pt x="18553" y="34058"/>
                    <a:pt x="18082" y="34058"/>
                  </a:cubicBezTo>
                  <a:cubicBezTo>
                    <a:pt x="17433" y="34058"/>
                    <a:pt x="16776" y="33901"/>
                    <a:pt x="16112" y="33901"/>
                  </a:cubicBezTo>
                  <a:cubicBezTo>
                    <a:pt x="15901" y="33901"/>
                    <a:pt x="15690" y="33917"/>
                    <a:pt x="15478" y="33958"/>
                  </a:cubicBezTo>
                  <a:lnTo>
                    <a:pt x="15444" y="33925"/>
                  </a:lnTo>
                  <a:cubicBezTo>
                    <a:pt x="15954" y="32994"/>
                    <a:pt x="16759" y="32516"/>
                    <a:pt x="17559" y="32516"/>
                  </a:cubicBezTo>
                  <a:close/>
                  <a:moveTo>
                    <a:pt x="10207" y="32958"/>
                  </a:moveTo>
                  <a:lnTo>
                    <a:pt x="10207" y="32958"/>
                  </a:lnTo>
                  <a:cubicBezTo>
                    <a:pt x="11341" y="33458"/>
                    <a:pt x="11508" y="35192"/>
                    <a:pt x="10641" y="36560"/>
                  </a:cubicBezTo>
                  <a:cubicBezTo>
                    <a:pt x="10207" y="35393"/>
                    <a:pt x="10007" y="33625"/>
                    <a:pt x="10207" y="32958"/>
                  </a:cubicBezTo>
                  <a:close/>
                  <a:moveTo>
                    <a:pt x="6338" y="34792"/>
                  </a:moveTo>
                  <a:cubicBezTo>
                    <a:pt x="6505" y="35026"/>
                    <a:pt x="6772" y="35259"/>
                    <a:pt x="6772" y="35493"/>
                  </a:cubicBezTo>
                  <a:cubicBezTo>
                    <a:pt x="6738" y="36560"/>
                    <a:pt x="6104" y="37294"/>
                    <a:pt x="5170" y="37894"/>
                  </a:cubicBezTo>
                  <a:cubicBezTo>
                    <a:pt x="5270" y="37161"/>
                    <a:pt x="5371" y="36393"/>
                    <a:pt x="5504" y="35626"/>
                  </a:cubicBezTo>
                  <a:cubicBezTo>
                    <a:pt x="5504" y="35493"/>
                    <a:pt x="5571" y="35359"/>
                    <a:pt x="5637" y="35259"/>
                  </a:cubicBezTo>
                  <a:cubicBezTo>
                    <a:pt x="5871" y="35092"/>
                    <a:pt x="6104" y="34926"/>
                    <a:pt x="6338" y="34792"/>
                  </a:cubicBezTo>
                  <a:close/>
                  <a:moveTo>
                    <a:pt x="12778" y="37112"/>
                  </a:moveTo>
                  <a:cubicBezTo>
                    <a:pt x="13320" y="37112"/>
                    <a:pt x="13836" y="37259"/>
                    <a:pt x="14210" y="37561"/>
                  </a:cubicBezTo>
                  <a:cubicBezTo>
                    <a:pt x="14377" y="37694"/>
                    <a:pt x="14577" y="37994"/>
                    <a:pt x="14510" y="38128"/>
                  </a:cubicBezTo>
                  <a:cubicBezTo>
                    <a:pt x="14410" y="38361"/>
                    <a:pt x="14210" y="38562"/>
                    <a:pt x="13977" y="38628"/>
                  </a:cubicBezTo>
                  <a:cubicBezTo>
                    <a:pt x="13868" y="38637"/>
                    <a:pt x="13760" y="38641"/>
                    <a:pt x="13651" y="38641"/>
                  </a:cubicBezTo>
                  <a:cubicBezTo>
                    <a:pt x="13326" y="38641"/>
                    <a:pt x="13001" y="38603"/>
                    <a:pt x="12676" y="38528"/>
                  </a:cubicBezTo>
                  <a:cubicBezTo>
                    <a:pt x="12075" y="38361"/>
                    <a:pt x="11475" y="38095"/>
                    <a:pt x="10774" y="37861"/>
                  </a:cubicBezTo>
                  <a:cubicBezTo>
                    <a:pt x="11306" y="37368"/>
                    <a:pt x="12064" y="37112"/>
                    <a:pt x="12778" y="37112"/>
                  </a:cubicBezTo>
                  <a:close/>
                  <a:moveTo>
                    <a:pt x="6153" y="39493"/>
                  </a:moveTo>
                  <a:cubicBezTo>
                    <a:pt x="6210" y="39493"/>
                    <a:pt x="6262" y="39503"/>
                    <a:pt x="6305" y="39529"/>
                  </a:cubicBezTo>
                  <a:cubicBezTo>
                    <a:pt x="7205" y="40029"/>
                    <a:pt x="8006" y="40663"/>
                    <a:pt x="8306" y="41697"/>
                  </a:cubicBezTo>
                  <a:cubicBezTo>
                    <a:pt x="8373" y="41931"/>
                    <a:pt x="8339" y="42164"/>
                    <a:pt x="8239" y="42398"/>
                  </a:cubicBezTo>
                  <a:cubicBezTo>
                    <a:pt x="8129" y="42508"/>
                    <a:pt x="7972" y="42573"/>
                    <a:pt x="7808" y="42573"/>
                  </a:cubicBezTo>
                  <a:cubicBezTo>
                    <a:pt x="7774" y="42573"/>
                    <a:pt x="7740" y="42570"/>
                    <a:pt x="7706" y="42564"/>
                  </a:cubicBezTo>
                  <a:cubicBezTo>
                    <a:pt x="7472" y="42398"/>
                    <a:pt x="7272" y="42231"/>
                    <a:pt x="7138" y="41997"/>
                  </a:cubicBezTo>
                  <a:cubicBezTo>
                    <a:pt x="6642" y="41236"/>
                    <a:pt x="6178" y="40442"/>
                    <a:pt x="5650" y="39615"/>
                  </a:cubicBezTo>
                  <a:lnTo>
                    <a:pt x="5650" y="39615"/>
                  </a:lnTo>
                  <a:cubicBezTo>
                    <a:pt x="5814" y="39565"/>
                    <a:pt x="6002" y="39493"/>
                    <a:pt x="6153" y="39493"/>
                  </a:cubicBezTo>
                  <a:close/>
                  <a:moveTo>
                    <a:pt x="43097" y="1"/>
                  </a:moveTo>
                  <a:cubicBezTo>
                    <a:pt x="42731" y="34"/>
                    <a:pt x="42397" y="167"/>
                    <a:pt x="42163" y="434"/>
                  </a:cubicBezTo>
                  <a:cubicBezTo>
                    <a:pt x="41963" y="668"/>
                    <a:pt x="41863" y="968"/>
                    <a:pt x="41830" y="1268"/>
                  </a:cubicBezTo>
                  <a:cubicBezTo>
                    <a:pt x="41696" y="1969"/>
                    <a:pt x="41563" y="2669"/>
                    <a:pt x="41463" y="3403"/>
                  </a:cubicBezTo>
                  <a:cubicBezTo>
                    <a:pt x="41263" y="5138"/>
                    <a:pt x="40262" y="6672"/>
                    <a:pt x="38794" y="7606"/>
                  </a:cubicBezTo>
                  <a:cubicBezTo>
                    <a:pt x="38995" y="6972"/>
                    <a:pt x="39128" y="6439"/>
                    <a:pt x="39295" y="5938"/>
                  </a:cubicBezTo>
                  <a:cubicBezTo>
                    <a:pt x="39662" y="4804"/>
                    <a:pt x="39595" y="3603"/>
                    <a:pt x="39095" y="2536"/>
                  </a:cubicBezTo>
                  <a:cubicBezTo>
                    <a:pt x="38828" y="1969"/>
                    <a:pt x="38427" y="1435"/>
                    <a:pt x="37927" y="1035"/>
                  </a:cubicBezTo>
                  <a:cubicBezTo>
                    <a:pt x="37659" y="822"/>
                    <a:pt x="37394" y="722"/>
                    <a:pt x="37158" y="722"/>
                  </a:cubicBezTo>
                  <a:cubicBezTo>
                    <a:pt x="36691" y="722"/>
                    <a:pt x="36337" y="1115"/>
                    <a:pt x="36293" y="1802"/>
                  </a:cubicBezTo>
                  <a:cubicBezTo>
                    <a:pt x="36293" y="2236"/>
                    <a:pt x="36359" y="2669"/>
                    <a:pt x="36493" y="3103"/>
                  </a:cubicBezTo>
                  <a:cubicBezTo>
                    <a:pt x="36660" y="3737"/>
                    <a:pt x="36960" y="4370"/>
                    <a:pt x="37160" y="5038"/>
                  </a:cubicBezTo>
                  <a:cubicBezTo>
                    <a:pt x="37393" y="5805"/>
                    <a:pt x="37627" y="6572"/>
                    <a:pt x="37794" y="7373"/>
                  </a:cubicBezTo>
                  <a:cubicBezTo>
                    <a:pt x="37894" y="7906"/>
                    <a:pt x="37994" y="8507"/>
                    <a:pt x="37427" y="8874"/>
                  </a:cubicBezTo>
                  <a:lnTo>
                    <a:pt x="34024" y="11275"/>
                  </a:lnTo>
                  <a:lnTo>
                    <a:pt x="33858" y="11109"/>
                  </a:lnTo>
                  <a:cubicBezTo>
                    <a:pt x="34024" y="10842"/>
                    <a:pt x="34158" y="10541"/>
                    <a:pt x="34291" y="10241"/>
                  </a:cubicBezTo>
                  <a:cubicBezTo>
                    <a:pt x="34558" y="9674"/>
                    <a:pt x="34792" y="9140"/>
                    <a:pt x="34992" y="8540"/>
                  </a:cubicBezTo>
                  <a:cubicBezTo>
                    <a:pt x="35325" y="7339"/>
                    <a:pt x="35425" y="6138"/>
                    <a:pt x="34858" y="4937"/>
                  </a:cubicBezTo>
                  <a:cubicBezTo>
                    <a:pt x="34507" y="4177"/>
                    <a:pt x="33848" y="3673"/>
                    <a:pt x="33309" y="3673"/>
                  </a:cubicBezTo>
                  <a:cubicBezTo>
                    <a:pt x="33233" y="3673"/>
                    <a:pt x="33160" y="3683"/>
                    <a:pt x="33090" y="3703"/>
                  </a:cubicBezTo>
                  <a:cubicBezTo>
                    <a:pt x="32490" y="3837"/>
                    <a:pt x="32123" y="4637"/>
                    <a:pt x="32223" y="5571"/>
                  </a:cubicBezTo>
                  <a:cubicBezTo>
                    <a:pt x="32290" y="6305"/>
                    <a:pt x="32423" y="7006"/>
                    <a:pt x="32623" y="7706"/>
                  </a:cubicBezTo>
                  <a:cubicBezTo>
                    <a:pt x="32890" y="8774"/>
                    <a:pt x="32890" y="9908"/>
                    <a:pt x="32657" y="11042"/>
                  </a:cubicBezTo>
                  <a:cubicBezTo>
                    <a:pt x="32590" y="11509"/>
                    <a:pt x="32390" y="11942"/>
                    <a:pt x="32090" y="12309"/>
                  </a:cubicBezTo>
                  <a:cubicBezTo>
                    <a:pt x="31256" y="13010"/>
                    <a:pt x="30322" y="13577"/>
                    <a:pt x="29254" y="14311"/>
                  </a:cubicBezTo>
                  <a:cubicBezTo>
                    <a:pt x="29421" y="13810"/>
                    <a:pt x="29521" y="13544"/>
                    <a:pt x="29621" y="13310"/>
                  </a:cubicBezTo>
                  <a:cubicBezTo>
                    <a:pt x="29955" y="12476"/>
                    <a:pt x="30088" y="11576"/>
                    <a:pt x="29988" y="10708"/>
                  </a:cubicBezTo>
                  <a:cubicBezTo>
                    <a:pt x="29955" y="10008"/>
                    <a:pt x="29655" y="9341"/>
                    <a:pt x="29154" y="8907"/>
                  </a:cubicBezTo>
                  <a:cubicBezTo>
                    <a:pt x="28926" y="8656"/>
                    <a:pt x="28603" y="8514"/>
                    <a:pt x="28283" y="8514"/>
                  </a:cubicBezTo>
                  <a:cubicBezTo>
                    <a:pt x="28136" y="8514"/>
                    <a:pt x="27990" y="8544"/>
                    <a:pt x="27853" y="8607"/>
                  </a:cubicBezTo>
                  <a:cubicBezTo>
                    <a:pt x="27353" y="8807"/>
                    <a:pt x="27086" y="9274"/>
                    <a:pt x="27119" y="9808"/>
                  </a:cubicBezTo>
                  <a:cubicBezTo>
                    <a:pt x="27153" y="10341"/>
                    <a:pt x="27253" y="10875"/>
                    <a:pt x="27353" y="11409"/>
                  </a:cubicBezTo>
                  <a:cubicBezTo>
                    <a:pt x="27486" y="12109"/>
                    <a:pt x="27753" y="12776"/>
                    <a:pt x="27853" y="13477"/>
                  </a:cubicBezTo>
                  <a:cubicBezTo>
                    <a:pt x="27953" y="14311"/>
                    <a:pt x="27987" y="15178"/>
                    <a:pt x="27386" y="15845"/>
                  </a:cubicBezTo>
                  <a:cubicBezTo>
                    <a:pt x="26752" y="16579"/>
                    <a:pt x="26019" y="17246"/>
                    <a:pt x="25151" y="18080"/>
                  </a:cubicBezTo>
                  <a:cubicBezTo>
                    <a:pt x="25218" y="17647"/>
                    <a:pt x="25285" y="17480"/>
                    <a:pt x="25285" y="17280"/>
                  </a:cubicBezTo>
                  <a:cubicBezTo>
                    <a:pt x="25485" y="16079"/>
                    <a:pt x="25318" y="14811"/>
                    <a:pt x="24784" y="13677"/>
                  </a:cubicBezTo>
                  <a:cubicBezTo>
                    <a:pt x="24518" y="13043"/>
                    <a:pt x="24017" y="12543"/>
                    <a:pt x="23417" y="12243"/>
                  </a:cubicBezTo>
                  <a:cubicBezTo>
                    <a:pt x="23153" y="12106"/>
                    <a:pt x="22899" y="12042"/>
                    <a:pt x="22667" y="12042"/>
                  </a:cubicBezTo>
                  <a:cubicBezTo>
                    <a:pt x="22049" y="12042"/>
                    <a:pt x="21588" y="12500"/>
                    <a:pt x="21515" y="13277"/>
                  </a:cubicBezTo>
                  <a:cubicBezTo>
                    <a:pt x="21449" y="14111"/>
                    <a:pt x="21782" y="14811"/>
                    <a:pt x="22183" y="15512"/>
                  </a:cubicBezTo>
                  <a:cubicBezTo>
                    <a:pt x="22650" y="16312"/>
                    <a:pt x="23150" y="17079"/>
                    <a:pt x="23550" y="17913"/>
                  </a:cubicBezTo>
                  <a:cubicBezTo>
                    <a:pt x="23917" y="18480"/>
                    <a:pt x="23950" y="19181"/>
                    <a:pt x="23650" y="19781"/>
                  </a:cubicBezTo>
                  <a:cubicBezTo>
                    <a:pt x="23117" y="20649"/>
                    <a:pt x="22549" y="21449"/>
                    <a:pt x="21916" y="22250"/>
                  </a:cubicBezTo>
                  <a:cubicBezTo>
                    <a:pt x="21849" y="21649"/>
                    <a:pt x="21816" y="21316"/>
                    <a:pt x="21749" y="20982"/>
                  </a:cubicBezTo>
                  <a:cubicBezTo>
                    <a:pt x="21582" y="19648"/>
                    <a:pt x="20982" y="18347"/>
                    <a:pt x="20048" y="17346"/>
                  </a:cubicBezTo>
                  <a:cubicBezTo>
                    <a:pt x="19601" y="16900"/>
                    <a:pt x="19106" y="16688"/>
                    <a:pt x="18666" y="16688"/>
                  </a:cubicBezTo>
                  <a:cubicBezTo>
                    <a:pt x="18382" y="16688"/>
                    <a:pt x="18122" y="16776"/>
                    <a:pt x="17913" y="16946"/>
                  </a:cubicBezTo>
                  <a:cubicBezTo>
                    <a:pt x="17379" y="17346"/>
                    <a:pt x="17279" y="18247"/>
                    <a:pt x="17779" y="19081"/>
                  </a:cubicBezTo>
                  <a:cubicBezTo>
                    <a:pt x="18113" y="19615"/>
                    <a:pt x="18480" y="20082"/>
                    <a:pt x="18847" y="20582"/>
                  </a:cubicBezTo>
                  <a:cubicBezTo>
                    <a:pt x="19381" y="21249"/>
                    <a:pt x="19948" y="21883"/>
                    <a:pt x="20415" y="22583"/>
                  </a:cubicBezTo>
                  <a:cubicBezTo>
                    <a:pt x="20848" y="23251"/>
                    <a:pt x="20848" y="24084"/>
                    <a:pt x="20415" y="24718"/>
                  </a:cubicBezTo>
                  <a:cubicBezTo>
                    <a:pt x="19948" y="25519"/>
                    <a:pt x="19514" y="26319"/>
                    <a:pt x="19047" y="27120"/>
                  </a:cubicBezTo>
                  <a:cubicBezTo>
                    <a:pt x="18914" y="27353"/>
                    <a:pt x="18747" y="27554"/>
                    <a:pt x="18580" y="27720"/>
                  </a:cubicBezTo>
                  <a:cubicBezTo>
                    <a:pt x="18580" y="27420"/>
                    <a:pt x="18613" y="27087"/>
                    <a:pt x="18613" y="26753"/>
                  </a:cubicBezTo>
                  <a:cubicBezTo>
                    <a:pt x="18447" y="25185"/>
                    <a:pt x="17879" y="23851"/>
                    <a:pt x="16445" y="23017"/>
                  </a:cubicBezTo>
                  <a:cubicBezTo>
                    <a:pt x="16203" y="22865"/>
                    <a:pt x="15925" y="22790"/>
                    <a:pt x="15652" y="22790"/>
                  </a:cubicBezTo>
                  <a:cubicBezTo>
                    <a:pt x="15323" y="22790"/>
                    <a:pt x="14999" y="22899"/>
                    <a:pt x="14744" y="23117"/>
                  </a:cubicBezTo>
                  <a:cubicBezTo>
                    <a:pt x="14310" y="23551"/>
                    <a:pt x="14244" y="24218"/>
                    <a:pt x="14577" y="24718"/>
                  </a:cubicBezTo>
                  <a:cubicBezTo>
                    <a:pt x="14911" y="25252"/>
                    <a:pt x="15311" y="25786"/>
                    <a:pt x="15745" y="26253"/>
                  </a:cubicBezTo>
                  <a:cubicBezTo>
                    <a:pt x="16212" y="26820"/>
                    <a:pt x="16712" y="27320"/>
                    <a:pt x="17112" y="27887"/>
                  </a:cubicBezTo>
                  <a:cubicBezTo>
                    <a:pt x="17546" y="28454"/>
                    <a:pt x="17646" y="29188"/>
                    <a:pt x="17379" y="29855"/>
                  </a:cubicBezTo>
                  <a:cubicBezTo>
                    <a:pt x="16979" y="30789"/>
                    <a:pt x="16278" y="31523"/>
                    <a:pt x="15544" y="32457"/>
                  </a:cubicBezTo>
                  <a:lnTo>
                    <a:pt x="15544" y="31223"/>
                  </a:lnTo>
                  <a:cubicBezTo>
                    <a:pt x="15478" y="29855"/>
                    <a:pt x="14544" y="28521"/>
                    <a:pt x="13443" y="28187"/>
                  </a:cubicBezTo>
                  <a:cubicBezTo>
                    <a:pt x="13305" y="28134"/>
                    <a:pt x="13156" y="28108"/>
                    <a:pt x="13007" y="28108"/>
                  </a:cubicBezTo>
                  <a:cubicBezTo>
                    <a:pt x="12689" y="28108"/>
                    <a:pt x="12369" y="28227"/>
                    <a:pt x="12142" y="28454"/>
                  </a:cubicBezTo>
                  <a:cubicBezTo>
                    <a:pt x="11775" y="28754"/>
                    <a:pt x="11675" y="29255"/>
                    <a:pt x="11875" y="29655"/>
                  </a:cubicBezTo>
                  <a:cubicBezTo>
                    <a:pt x="12109" y="30222"/>
                    <a:pt x="12409" y="30756"/>
                    <a:pt x="12809" y="31223"/>
                  </a:cubicBezTo>
                  <a:cubicBezTo>
                    <a:pt x="13176" y="31757"/>
                    <a:pt x="13676" y="32190"/>
                    <a:pt x="14110" y="32657"/>
                  </a:cubicBezTo>
                  <a:cubicBezTo>
                    <a:pt x="14444" y="33024"/>
                    <a:pt x="14510" y="33591"/>
                    <a:pt x="14177" y="33992"/>
                  </a:cubicBezTo>
                  <a:cubicBezTo>
                    <a:pt x="13410" y="34959"/>
                    <a:pt x="12476" y="35793"/>
                    <a:pt x="11408" y="36427"/>
                  </a:cubicBezTo>
                  <a:cubicBezTo>
                    <a:pt x="11508" y="36026"/>
                    <a:pt x="11608" y="35760"/>
                    <a:pt x="11642" y="35493"/>
                  </a:cubicBezTo>
                  <a:cubicBezTo>
                    <a:pt x="11808" y="34692"/>
                    <a:pt x="11708" y="33858"/>
                    <a:pt x="11341" y="33091"/>
                  </a:cubicBezTo>
                  <a:cubicBezTo>
                    <a:pt x="11193" y="32617"/>
                    <a:pt x="10813" y="32407"/>
                    <a:pt x="10428" y="32407"/>
                  </a:cubicBezTo>
                  <a:cubicBezTo>
                    <a:pt x="9864" y="32407"/>
                    <a:pt x="9288" y="32858"/>
                    <a:pt x="9407" y="33591"/>
                  </a:cubicBezTo>
                  <a:cubicBezTo>
                    <a:pt x="9440" y="33925"/>
                    <a:pt x="9507" y="34258"/>
                    <a:pt x="9607" y="34592"/>
                  </a:cubicBezTo>
                  <a:cubicBezTo>
                    <a:pt x="9674" y="35059"/>
                    <a:pt x="9840" y="35526"/>
                    <a:pt x="9907" y="35993"/>
                  </a:cubicBezTo>
                  <a:cubicBezTo>
                    <a:pt x="10074" y="37094"/>
                    <a:pt x="9707" y="37728"/>
                    <a:pt x="8640" y="38095"/>
                  </a:cubicBezTo>
                  <a:cubicBezTo>
                    <a:pt x="7872" y="38328"/>
                    <a:pt x="7072" y="38528"/>
                    <a:pt x="6271" y="38695"/>
                  </a:cubicBezTo>
                  <a:cubicBezTo>
                    <a:pt x="6004" y="38695"/>
                    <a:pt x="5737" y="38695"/>
                    <a:pt x="5504" y="38628"/>
                  </a:cubicBezTo>
                  <a:cubicBezTo>
                    <a:pt x="5804" y="38295"/>
                    <a:pt x="6004" y="38061"/>
                    <a:pt x="6238" y="37794"/>
                  </a:cubicBezTo>
                  <a:cubicBezTo>
                    <a:pt x="6738" y="37294"/>
                    <a:pt x="7105" y="36660"/>
                    <a:pt x="7272" y="35960"/>
                  </a:cubicBezTo>
                  <a:cubicBezTo>
                    <a:pt x="7439" y="35259"/>
                    <a:pt x="7138" y="34492"/>
                    <a:pt x="6538" y="34325"/>
                  </a:cubicBezTo>
                  <a:cubicBezTo>
                    <a:pt x="6452" y="34300"/>
                    <a:pt x="6365" y="34288"/>
                    <a:pt x="6278" y="34288"/>
                  </a:cubicBezTo>
                  <a:cubicBezTo>
                    <a:pt x="5789" y="34288"/>
                    <a:pt x="5307" y="34675"/>
                    <a:pt x="5137" y="35326"/>
                  </a:cubicBezTo>
                  <a:cubicBezTo>
                    <a:pt x="4970" y="35993"/>
                    <a:pt x="4904" y="36660"/>
                    <a:pt x="4770" y="37327"/>
                  </a:cubicBezTo>
                  <a:cubicBezTo>
                    <a:pt x="4637" y="37861"/>
                    <a:pt x="4503" y="38361"/>
                    <a:pt x="4370" y="38862"/>
                  </a:cubicBezTo>
                  <a:cubicBezTo>
                    <a:pt x="4216" y="38871"/>
                    <a:pt x="4062" y="38876"/>
                    <a:pt x="3908" y="38876"/>
                  </a:cubicBezTo>
                  <a:cubicBezTo>
                    <a:pt x="2995" y="38876"/>
                    <a:pt x="2086" y="38709"/>
                    <a:pt x="1201" y="38395"/>
                  </a:cubicBezTo>
                  <a:cubicBezTo>
                    <a:pt x="1001" y="38261"/>
                    <a:pt x="767" y="38195"/>
                    <a:pt x="534" y="38128"/>
                  </a:cubicBezTo>
                  <a:cubicBezTo>
                    <a:pt x="367" y="38161"/>
                    <a:pt x="167" y="38195"/>
                    <a:pt x="0" y="38295"/>
                  </a:cubicBezTo>
                  <a:cubicBezTo>
                    <a:pt x="67" y="38461"/>
                    <a:pt x="67" y="38762"/>
                    <a:pt x="200" y="38795"/>
                  </a:cubicBezTo>
                  <a:cubicBezTo>
                    <a:pt x="701" y="39062"/>
                    <a:pt x="1234" y="39262"/>
                    <a:pt x="1801" y="39429"/>
                  </a:cubicBezTo>
                  <a:cubicBezTo>
                    <a:pt x="2213" y="39511"/>
                    <a:pt x="2670" y="39571"/>
                    <a:pt x="3116" y="39571"/>
                  </a:cubicBezTo>
                  <a:cubicBezTo>
                    <a:pt x="3212" y="39571"/>
                    <a:pt x="3308" y="39568"/>
                    <a:pt x="3402" y="39562"/>
                  </a:cubicBezTo>
                  <a:cubicBezTo>
                    <a:pt x="3486" y="39555"/>
                    <a:pt x="3567" y="39552"/>
                    <a:pt x="3646" y="39552"/>
                  </a:cubicBezTo>
                  <a:cubicBezTo>
                    <a:pt x="4700" y="39552"/>
                    <a:pt x="5343" y="40161"/>
                    <a:pt x="5871" y="41030"/>
                  </a:cubicBezTo>
                  <a:cubicBezTo>
                    <a:pt x="6104" y="41397"/>
                    <a:pt x="6305" y="41797"/>
                    <a:pt x="6538" y="42164"/>
                  </a:cubicBezTo>
                  <a:cubicBezTo>
                    <a:pt x="6705" y="42431"/>
                    <a:pt x="6905" y="42664"/>
                    <a:pt x="7105" y="42898"/>
                  </a:cubicBezTo>
                  <a:cubicBezTo>
                    <a:pt x="7293" y="43109"/>
                    <a:pt x="7579" y="43237"/>
                    <a:pt x="7871" y="43237"/>
                  </a:cubicBezTo>
                  <a:cubicBezTo>
                    <a:pt x="7995" y="43237"/>
                    <a:pt x="8120" y="43214"/>
                    <a:pt x="8239" y="43165"/>
                  </a:cubicBezTo>
                  <a:cubicBezTo>
                    <a:pt x="8606" y="42998"/>
                    <a:pt x="8873" y="42631"/>
                    <a:pt x="8906" y="42231"/>
                  </a:cubicBezTo>
                  <a:cubicBezTo>
                    <a:pt x="9006" y="41597"/>
                    <a:pt x="8806" y="40963"/>
                    <a:pt x="8373" y="40530"/>
                  </a:cubicBezTo>
                  <a:cubicBezTo>
                    <a:pt x="8039" y="40096"/>
                    <a:pt x="7639" y="39729"/>
                    <a:pt x="7239" y="39295"/>
                  </a:cubicBezTo>
                  <a:cubicBezTo>
                    <a:pt x="7972" y="39029"/>
                    <a:pt x="8673" y="38795"/>
                    <a:pt x="9340" y="38461"/>
                  </a:cubicBezTo>
                  <a:cubicBezTo>
                    <a:pt x="9582" y="38331"/>
                    <a:pt x="9844" y="38263"/>
                    <a:pt x="10104" y="38263"/>
                  </a:cubicBezTo>
                  <a:cubicBezTo>
                    <a:pt x="10311" y="38263"/>
                    <a:pt x="10516" y="38306"/>
                    <a:pt x="10708" y="38395"/>
                  </a:cubicBezTo>
                  <a:cubicBezTo>
                    <a:pt x="11308" y="38662"/>
                    <a:pt x="11909" y="38862"/>
                    <a:pt x="12542" y="39029"/>
                  </a:cubicBezTo>
                  <a:cubicBezTo>
                    <a:pt x="13043" y="39162"/>
                    <a:pt x="13543" y="39229"/>
                    <a:pt x="14043" y="39229"/>
                  </a:cubicBezTo>
                  <a:cubicBezTo>
                    <a:pt x="14577" y="39195"/>
                    <a:pt x="15011" y="38795"/>
                    <a:pt x="15144" y="38295"/>
                  </a:cubicBezTo>
                  <a:cubicBezTo>
                    <a:pt x="15211" y="37794"/>
                    <a:pt x="14977" y="37294"/>
                    <a:pt x="14544" y="37060"/>
                  </a:cubicBezTo>
                  <a:cubicBezTo>
                    <a:pt x="14210" y="36894"/>
                    <a:pt x="13877" y="36760"/>
                    <a:pt x="13510" y="36660"/>
                  </a:cubicBezTo>
                  <a:cubicBezTo>
                    <a:pt x="13276" y="36560"/>
                    <a:pt x="13009" y="36527"/>
                    <a:pt x="12676" y="36427"/>
                  </a:cubicBezTo>
                  <a:cubicBezTo>
                    <a:pt x="13343" y="35793"/>
                    <a:pt x="13910" y="35226"/>
                    <a:pt x="14510" y="34692"/>
                  </a:cubicBezTo>
                  <a:cubicBezTo>
                    <a:pt x="14777" y="34525"/>
                    <a:pt x="15044" y="34425"/>
                    <a:pt x="15344" y="34425"/>
                  </a:cubicBezTo>
                  <a:cubicBezTo>
                    <a:pt x="16312" y="34425"/>
                    <a:pt x="17279" y="34459"/>
                    <a:pt x="18213" y="34525"/>
                  </a:cubicBezTo>
                  <a:cubicBezTo>
                    <a:pt x="18287" y="34528"/>
                    <a:pt x="18359" y="34529"/>
                    <a:pt x="18428" y="34529"/>
                  </a:cubicBezTo>
                  <a:cubicBezTo>
                    <a:pt x="19353" y="34529"/>
                    <a:pt x="19821" y="34317"/>
                    <a:pt x="19914" y="33758"/>
                  </a:cubicBezTo>
                  <a:cubicBezTo>
                    <a:pt x="20014" y="33158"/>
                    <a:pt x="19581" y="32524"/>
                    <a:pt x="18647" y="32224"/>
                  </a:cubicBezTo>
                  <a:cubicBezTo>
                    <a:pt x="18113" y="32057"/>
                    <a:pt x="17513" y="31957"/>
                    <a:pt x="16945" y="31890"/>
                  </a:cubicBezTo>
                  <a:cubicBezTo>
                    <a:pt x="17212" y="31590"/>
                    <a:pt x="17412" y="31223"/>
                    <a:pt x="17613" y="30889"/>
                  </a:cubicBezTo>
                  <a:cubicBezTo>
                    <a:pt x="17964" y="29952"/>
                    <a:pt x="18650" y="29709"/>
                    <a:pt x="19490" y="29709"/>
                  </a:cubicBezTo>
                  <a:cubicBezTo>
                    <a:pt x="19606" y="29709"/>
                    <a:pt x="19726" y="29714"/>
                    <a:pt x="19848" y="29722"/>
                  </a:cubicBezTo>
                  <a:cubicBezTo>
                    <a:pt x="20181" y="29789"/>
                    <a:pt x="20515" y="29822"/>
                    <a:pt x="20848" y="29855"/>
                  </a:cubicBezTo>
                  <a:cubicBezTo>
                    <a:pt x="21549" y="29855"/>
                    <a:pt x="22249" y="29755"/>
                    <a:pt x="22950" y="29622"/>
                  </a:cubicBezTo>
                  <a:cubicBezTo>
                    <a:pt x="23417" y="29555"/>
                    <a:pt x="23717" y="29121"/>
                    <a:pt x="23684" y="28654"/>
                  </a:cubicBezTo>
                  <a:cubicBezTo>
                    <a:pt x="23550" y="28287"/>
                    <a:pt x="23350" y="27954"/>
                    <a:pt x="23016" y="27754"/>
                  </a:cubicBezTo>
                  <a:cubicBezTo>
                    <a:pt x="22572" y="27487"/>
                    <a:pt x="22082" y="27353"/>
                    <a:pt x="21588" y="27353"/>
                  </a:cubicBezTo>
                  <a:cubicBezTo>
                    <a:pt x="21341" y="27353"/>
                    <a:pt x="21093" y="27387"/>
                    <a:pt x="20848" y="27454"/>
                  </a:cubicBezTo>
                  <a:cubicBezTo>
                    <a:pt x="20448" y="27554"/>
                    <a:pt x="20081" y="27620"/>
                    <a:pt x="19547" y="27720"/>
                  </a:cubicBezTo>
                  <a:cubicBezTo>
                    <a:pt x="20081" y="26720"/>
                    <a:pt x="20581" y="25852"/>
                    <a:pt x="21048" y="24985"/>
                  </a:cubicBezTo>
                  <a:cubicBezTo>
                    <a:pt x="21215" y="24685"/>
                    <a:pt x="21482" y="24485"/>
                    <a:pt x="21849" y="24451"/>
                  </a:cubicBezTo>
                  <a:cubicBezTo>
                    <a:pt x="22243" y="24362"/>
                    <a:pt x="22641" y="24317"/>
                    <a:pt x="23039" y="24317"/>
                  </a:cubicBezTo>
                  <a:cubicBezTo>
                    <a:pt x="23686" y="24317"/>
                    <a:pt x="24332" y="24437"/>
                    <a:pt x="24951" y="24685"/>
                  </a:cubicBezTo>
                  <a:cubicBezTo>
                    <a:pt x="25518" y="24885"/>
                    <a:pt x="26119" y="24952"/>
                    <a:pt x="26752" y="24952"/>
                  </a:cubicBezTo>
                  <a:cubicBezTo>
                    <a:pt x="27486" y="24918"/>
                    <a:pt x="27787" y="24218"/>
                    <a:pt x="27386" y="23584"/>
                  </a:cubicBezTo>
                  <a:cubicBezTo>
                    <a:pt x="27219" y="23317"/>
                    <a:pt x="26986" y="23117"/>
                    <a:pt x="26719" y="22984"/>
                  </a:cubicBezTo>
                  <a:cubicBezTo>
                    <a:pt x="26119" y="22717"/>
                    <a:pt x="25485" y="22550"/>
                    <a:pt x="24851" y="22483"/>
                  </a:cubicBezTo>
                  <a:cubicBezTo>
                    <a:pt x="24637" y="22474"/>
                    <a:pt x="24422" y="22470"/>
                    <a:pt x="24208" y="22470"/>
                  </a:cubicBezTo>
                  <a:cubicBezTo>
                    <a:pt x="23624" y="22470"/>
                    <a:pt x="23044" y="22501"/>
                    <a:pt x="22483" y="22550"/>
                  </a:cubicBezTo>
                  <a:cubicBezTo>
                    <a:pt x="23050" y="21749"/>
                    <a:pt x="23617" y="21016"/>
                    <a:pt x="24151" y="20248"/>
                  </a:cubicBezTo>
                  <a:cubicBezTo>
                    <a:pt x="24303" y="20004"/>
                    <a:pt x="24595" y="19844"/>
                    <a:pt x="24925" y="19844"/>
                  </a:cubicBezTo>
                  <a:cubicBezTo>
                    <a:pt x="24956" y="19844"/>
                    <a:pt x="24987" y="19845"/>
                    <a:pt x="25018" y="19848"/>
                  </a:cubicBezTo>
                  <a:cubicBezTo>
                    <a:pt x="25952" y="19848"/>
                    <a:pt x="26919" y="20048"/>
                    <a:pt x="27820" y="20348"/>
                  </a:cubicBezTo>
                  <a:cubicBezTo>
                    <a:pt x="28487" y="20582"/>
                    <a:pt x="29188" y="20749"/>
                    <a:pt x="29888" y="20882"/>
                  </a:cubicBezTo>
                  <a:cubicBezTo>
                    <a:pt x="29960" y="20902"/>
                    <a:pt x="30031" y="20911"/>
                    <a:pt x="30100" y="20911"/>
                  </a:cubicBezTo>
                  <a:cubicBezTo>
                    <a:pt x="30380" y="20911"/>
                    <a:pt x="30621" y="20756"/>
                    <a:pt x="30755" y="20515"/>
                  </a:cubicBezTo>
                  <a:cubicBezTo>
                    <a:pt x="30989" y="20182"/>
                    <a:pt x="30955" y="19748"/>
                    <a:pt x="30689" y="19448"/>
                  </a:cubicBezTo>
                  <a:cubicBezTo>
                    <a:pt x="30488" y="19181"/>
                    <a:pt x="30222" y="18981"/>
                    <a:pt x="29921" y="18814"/>
                  </a:cubicBezTo>
                  <a:cubicBezTo>
                    <a:pt x="29151" y="18403"/>
                    <a:pt x="28300" y="18190"/>
                    <a:pt x="27432" y="18190"/>
                  </a:cubicBezTo>
                  <a:cubicBezTo>
                    <a:pt x="27173" y="18190"/>
                    <a:pt x="26913" y="18209"/>
                    <a:pt x="26652" y="18247"/>
                  </a:cubicBezTo>
                  <a:lnTo>
                    <a:pt x="25818" y="18247"/>
                  </a:lnTo>
                  <a:cubicBezTo>
                    <a:pt x="26552" y="17546"/>
                    <a:pt x="27086" y="16979"/>
                    <a:pt x="27686" y="16512"/>
                  </a:cubicBezTo>
                  <a:cubicBezTo>
                    <a:pt x="27852" y="16402"/>
                    <a:pt x="28064" y="16337"/>
                    <a:pt x="28283" y="16337"/>
                  </a:cubicBezTo>
                  <a:cubicBezTo>
                    <a:pt x="28329" y="16337"/>
                    <a:pt x="28375" y="16340"/>
                    <a:pt x="28420" y="16346"/>
                  </a:cubicBezTo>
                  <a:cubicBezTo>
                    <a:pt x="29655" y="16479"/>
                    <a:pt x="30889" y="16813"/>
                    <a:pt x="32056" y="17346"/>
                  </a:cubicBezTo>
                  <a:cubicBezTo>
                    <a:pt x="32590" y="17580"/>
                    <a:pt x="33190" y="17747"/>
                    <a:pt x="33791" y="17847"/>
                  </a:cubicBezTo>
                  <a:cubicBezTo>
                    <a:pt x="33891" y="17867"/>
                    <a:pt x="33984" y="17877"/>
                    <a:pt x="34069" y="17877"/>
                  </a:cubicBezTo>
                  <a:cubicBezTo>
                    <a:pt x="34671" y="17877"/>
                    <a:pt x="34913" y="17388"/>
                    <a:pt x="34591" y="16746"/>
                  </a:cubicBezTo>
                  <a:cubicBezTo>
                    <a:pt x="34425" y="16412"/>
                    <a:pt x="34191" y="16145"/>
                    <a:pt x="33891" y="15912"/>
                  </a:cubicBezTo>
                  <a:cubicBezTo>
                    <a:pt x="33124" y="15312"/>
                    <a:pt x="32190" y="14978"/>
                    <a:pt x="31222" y="14978"/>
                  </a:cubicBezTo>
                  <a:cubicBezTo>
                    <a:pt x="30789" y="14945"/>
                    <a:pt x="30322" y="14911"/>
                    <a:pt x="29655" y="14845"/>
                  </a:cubicBezTo>
                  <a:cubicBezTo>
                    <a:pt x="30722" y="14144"/>
                    <a:pt x="31589" y="13544"/>
                    <a:pt x="32490" y="12977"/>
                  </a:cubicBezTo>
                  <a:cubicBezTo>
                    <a:pt x="32641" y="12912"/>
                    <a:pt x="32805" y="12875"/>
                    <a:pt x="32975" y="12875"/>
                  </a:cubicBezTo>
                  <a:cubicBezTo>
                    <a:pt x="33068" y="12875"/>
                    <a:pt x="33163" y="12886"/>
                    <a:pt x="33257" y="12910"/>
                  </a:cubicBezTo>
                  <a:cubicBezTo>
                    <a:pt x="34525" y="13110"/>
                    <a:pt x="35792" y="13377"/>
                    <a:pt x="37093" y="13577"/>
                  </a:cubicBezTo>
                  <a:cubicBezTo>
                    <a:pt x="37960" y="13710"/>
                    <a:pt x="38828" y="13810"/>
                    <a:pt x="39728" y="13844"/>
                  </a:cubicBezTo>
                  <a:cubicBezTo>
                    <a:pt x="39995" y="13844"/>
                    <a:pt x="40295" y="13610"/>
                    <a:pt x="40596" y="13477"/>
                  </a:cubicBezTo>
                  <a:cubicBezTo>
                    <a:pt x="40462" y="13177"/>
                    <a:pt x="40329" y="12910"/>
                    <a:pt x="40129" y="12643"/>
                  </a:cubicBezTo>
                  <a:cubicBezTo>
                    <a:pt x="39895" y="12409"/>
                    <a:pt x="39595" y="12209"/>
                    <a:pt x="39295" y="12076"/>
                  </a:cubicBezTo>
                  <a:cubicBezTo>
                    <a:pt x="38457" y="11645"/>
                    <a:pt x="37550" y="11541"/>
                    <a:pt x="36649" y="11541"/>
                  </a:cubicBezTo>
                  <a:cubicBezTo>
                    <a:pt x="36294" y="11541"/>
                    <a:pt x="35941" y="11557"/>
                    <a:pt x="35592" y="11576"/>
                  </a:cubicBezTo>
                  <a:cubicBezTo>
                    <a:pt x="35392" y="11609"/>
                    <a:pt x="35192" y="11609"/>
                    <a:pt x="34792" y="11609"/>
                  </a:cubicBezTo>
                  <a:cubicBezTo>
                    <a:pt x="35692" y="10975"/>
                    <a:pt x="36459" y="10508"/>
                    <a:pt x="37160" y="9974"/>
                  </a:cubicBezTo>
                  <a:cubicBezTo>
                    <a:pt x="37481" y="9678"/>
                    <a:pt x="37893" y="9510"/>
                    <a:pt x="38315" y="9510"/>
                  </a:cubicBezTo>
                  <a:cubicBezTo>
                    <a:pt x="38464" y="9510"/>
                    <a:pt x="38614" y="9531"/>
                    <a:pt x="38761" y="9574"/>
                  </a:cubicBezTo>
                  <a:cubicBezTo>
                    <a:pt x="40129" y="9874"/>
                    <a:pt x="41463" y="10241"/>
                    <a:pt x="42831" y="10541"/>
                  </a:cubicBezTo>
                  <a:cubicBezTo>
                    <a:pt x="43398" y="10675"/>
                    <a:pt x="43965" y="10775"/>
                    <a:pt x="44532" y="10842"/>
                  </a:cubicBezTo>
                  <a:cubicBezTo>
                    <a:pt x="44579" y="10850"/>
                    <a:pt x="44627" y="10854"/>
                    <a:pt x="44673" y="10854"/>
                  </a:cubicBezTo>
                  <a:cubicBezTo>
                    <a:pt x="44989" y="10854"/>
                    <a:pt x="45274" y="10665"/>
                    <a:pt x="45332" y="10375"/>
                  </a:cubicBezTo>
                  <a:cubicBezTo>
                    <a:pt x="45399" y="10074"/>
                    <a:pt x="45299" y="9774"/>
                    <a:pt x="45099" y="9541"/>
                  </a:cubicBezTo>
                  <a:cubicBezTo>
                    <a:pt x="44799" y="9207"/>
                    <a:pt x="44465" y="8940"/>
                    <a:pt x="44065" y="8740"/>
                  </a:cubicBezTo>
                  <a:cubicBezTo>
                    <a:pt x="43192" y="8352"/>
                    <a:pt x="42248" y="8158"/>
                    <a:pt x="41310" y="8158"/>
                  </a:cubicBezTo>
                  <a:cubicBezTo>
                    <a:pt x="40959" y="8158"/>
                    <a:pt x="40608" y="8185"/>
                    <a:pt x="40262" y="8240"/>
                  </a:cubicBezTo>
                  <a:cubicBezTo>
                    <a:pt x="39995" y="8273"/>
                    <a:pt x="39695" y="8307"/>
                    <a:pt x="39228" y="8340"/>
                  </a:cubicBezTo>
                  <a:cubicBezTo>
                    <a:pt x="39562" y="8040"/>
                    <a:pt x="39862" y="7706"/>
                    <a:pt x="40162" y="7373"/>
                  </a:cubicBezTo>
                  <a:cubicBezTo>
                    <a:pt x="40522" y="6763"/>
                    <a:pt x="41181" y="6430"/>
                    <a:pt x="41853" y="6430"/>
                  </a:cubicBezTo>
                  <a:cubicBezTo>
                    <a:pt x="41990" y="6430"/>
                    <a:pt x="42128" y="6444"/>
                    <a:pt x="42264" y="6472"/>
                  </a:cubicBezTo>
                  <a:cubicBezTo>
                    <a:pt x="43631" y="6672"/>
                    <a:pt x="44965" y="6906"/>
                    <a:pt x="46300" y="7106"/>
                  </a:cubicBezTo>
                  <a:cubicBezTo>
                    <a:pt x="46609" y="7147"/>
                    <a:pt x="46918" y="7175"/>
                    <a:pt x="47227" y="7175"/>
                  </a:cubicBezTo>
                  <a:cubicBezTo>
                    <a:pt x="47419" y="7175"/>
                    <a:pt x="47610" y="7165"/>
                    <a:pt x="47801" y="7139"/>
                  </a:cubicBezTo>
                  <a:cubicBezTo>
                    <a:pt x="48368" y="7006"/>
                    <a:pt x="48535" y="6505"/>
                    <a:pt x="48134" y="6138"/>
                  </a:cubicBezTo>
                  <a:cubicBezTo>
                    <a:pt x="47667" y="5738"/>
                    <a:pt x="47134" y="5404"/>
                    <a:pt x="46567" y="5238"/>
                  </a:cubicBezTo>
                  <a:cubicBezTo>
                    <a:pt x="45963" y="5058"/>
                    <a:pt x="45335" y="4966"/>
                    <a:pt x="44703" y="4966"/>
                  </a:cubicBezTo>
                  <a:cubicBezTo>
                    <a:pt x="44043" y="4966"/>
                    <a:pt x="43378" y="5067"/>
                    <a:pt x="42731" y="5271"/>
                  </a:cubicBezTo>
                  <a:cubicBezTo>
                    <a:pt x="42497" y="5338"/>
                    <a:pt x="42230" y="5404"/>
                    <a:pt x="41897" y="5471"/>
                  </a:cubicBezTo>
                  <a:cubicBezTo>
                    <a:pt x="42397" y="4504"/>
                    <a:pt x="42931" y="3637"/>
                    <a:pt x="43264" y="2736"/>
                  </a:cubicBezTo>
                  <a:cubicBezTo>
                    <a:pt x="43464" y="2135"/>
                    <a:pt x="43564" y="1502"/>
                    <a:pt x="43598" y="868"/>
                  </a:cubicBezTo>
                  <a:cubicBezTo>
                    <a:pt x="43665" y="468"/>
                    <a:pt x="43531" y="1"/>
                    <a:pt x="4309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a:off x="2163325" y="4169975"/>
              <a:ext cx="1329375" cy="608550"/>
            </a:xfrm>
            <a:custGeom>
              <a:rect b="b" l="l" r="r" t="t"/>
              <a:pathLst>
                <a:path extrusionOk="0" h="24342" w="53175">
                  <a:moveTo>
                    <a:pt x="3472" y="1606"/>
                  </a:moveTo>
                  <a:lnTo>
                    <a:pt x="3472" y="1606"/>
                  </a:lnTo>
                  <a:cubicBezTo>
                    <a:pt x="4639" y="1807"/>
                    <a:pt x="4673" y="2841"/>
                    <a:pt x="5173" y="3675"/>
                  </a:cubicBezTo>
                  <a:cubicBezTo>
                    <a:pt x="3772" y="3241"/>
                    <a:pt x="3305" y="2640"/>
                    <a:pt x="3472" y="1606"/>
                  </a:cubicBezTo>
                  <a:close/>
                  <a:moveTo>
                    <a:pt x="7942" y="706"/>
                  </a:moveTo>
                  <a:lnTo>
                    <a:pt x="7942" y="706"/>
                  </a:lnTo>
                  <a:cubicBezTo>
                    <a:pt x="8442" y="939"/>
                    <a:pt x="9510" y="2640"/>
                    <a:pt x="9943" y="3808"/>
                  </a:cubicBezTo>
                  <a:cubicBezTo>
                    <a:pt x="8476" y="3007"/>
                    <a:pt x="7808" y="1973"/>
                    <a:pt x="7942" y="706"/>
                  </a:cubicBezTo>
                  <a:close/>
                  <a:moveTo>
                    <a:pt x="13713" y="1640"/>
                  </a:moveTo>
                  <a:lnTo>
                    <a:pt x="13713" y="1640"/>
                  </a:lnTo>
                  <a:cubicBezTo>
                    <a:pt x="14647" y="1973"/>
                    <a:pt x="14913" y="2540"/>
                    <a:pt x="15347" y="4942"/>
                  </a:cubicBezTo>
                  <a:cubicBezTo>
                    <a:pt x="14380" y="3941"/>
                    <a:pt x="13546" y="3074"/>
                    <a:pt x="13713" y="1640"/>
                  </a:cubicBezTo>
                  <a:close/>
                  <a:moveTo>
                    <a:pt x="18850" y="2741"/>
                  </a:moveTo>
                  <a:cubicBezTo>
                    <a:pt x="19050" y="2741"/>
                    <a:pt x="19217" y="2841"/>
                    <a:pt x="19317" y="3007"/>
                  </a:cubicBezTo>
                  <a:cubicBezTo>
                    <a:pt x="19483" y="3408"/>
                    <a:pt x="19583" y="3841"/>
                    <a:pt x="19617" y="4275"/>
                  </a:cubicBezTo>
                  <a:cubicBezTo>
                    <a:pt x="19684" y="4942"/>
                    <a:pt x="19650" y="5609"/>
                    <a:pt x="19650" y="6477"/>
                  </a:cubicBezTo>
                  <a:lnTo>
                    <a:pt x="19650" y="6510"/>
                  </a:lnTo>
                  <a:cubicBezTo>
                    <a:pt x="18950" y="5776"/>
                    <a:pt x="18516" y="4875"/>
                    <a:pt x="18349" y="3908"/>
                  </a:cubicBezTo>
                  <a:cubicBezTo>
                    <a:pt x="18316" y="3641"/>
                    <a:pt x="18349" y="3374"/>
                    <a:pt x="18416" y="3107"/>
                  </a:cubicBezTo>
                  <a:cubicBezTo>
                    <a:pt x="18483" y="2941"/>
                    <a:pt x="18649" y="2774"/>
                    <a:pt x="18850" y="2741"/>
                  </a:cubicBezTo>
                  <a:close/>
                  <a:moveTo>
                    <a:pt x="3605" y="5142"/>
                  </a:moveTo>
                  <a:lnTo>
                    <a:pt x="3605" y="5142"/>
                  </a:lnTo>
                  <a:cubicBezTo>
                    <a:pt x="2763" y="6421"/>
                    <a:pt x="1971" y="7016"/>
                    <a:pt x="1207" y="7016"/>
                  </a:cubicBezTo>
                  <a:cubicBezTo>
                    <a:pt x="1094" y="7016"/>
                    <a:pt x="982" y="7003"/>
                    <a:pt x="870" y="6977"/>
                  </a:cubicBezTo>
                  <a:cubicBezTo>
                    <a:pt x="1437" y="5876"/>
                    <a:pt x="2471" y="5643"/>
                    <a:pt x="3605" y="5142"/>
                  </a:cubicBezTo>
                  <a:close/>
                  <a:moveTo>
                    <a:pt x="10043" y="5242"/>
                  </a:moveTo>
                  <a:lnTo>
                    <a:pt x="10043" y="5242"/>
                  </a:lnTo>
                  <a:cubicBezTo>
                    <a:pt x="8776" y="5909"/>
                    <a:pt x="8109" y="7077"/>
                    <a:pt x="6741" y="7344"/>
                  </a:cubicBezTo>
                  <a:cubicBezTo>
                    <a:pt x="6974" y="6176"/>
                    <a:pt x="8075" y="5442"/>
                    <a:pt x="10043" y="5242"/>
                  </a:cubicBezTo>
                  <a:close/>
                  <a:moveTo>
                    <a:pt x="15347" y="6143"/>
                  </a:moveTo>
                  <a:lnTo>
                    <a:pt x="11911" y="8812"/>
                  </a:lnTo>
                  <a:cubicBezTo>
                    <a:pt x="12278" y="7477"/>
                    <a:pt x="13846" y="6276"/>
                    <a:pt x="15347" y="6143"/>
                  </a:cubicBezTo>
                  <a:close/>
                  <a:moveTo>
                    <a:pt x="24187" y="4842"/>
                  </a:moveTo>
                  <a:cubicBezTo>
                    <a:pt x="24387" y="4909"/>
                    <a:pt x="24554" y="5109"/>
                    <a:pt x="24620" y="5309"/>
                  </a:cubicBezTo>
                  <a:cubicBezTo>
                    <a:pt x="24654" y="5809"/>
                    <a:pt x="24620" y="6343"/>
                    <a:pt x="24554" y="6843"/>
                  </a:cubicBezTo>
                  <a:cubicBezTo>
                    <a:pt x="24455" y="7468"/>
                    <a:pt x="24324" y="8061"/>
                    <a:pt x="24160" y="8813"/>
                  </a:cubicBezTo>
                  <a:lnTo>
                    <a:pt x="24160" y="8813"/>
                  </a:lnTo>
                  <a:cubicBezTo>
                    <a:pt x="23478" y="7984"/>
                    <a:pt x="23154" y="6930"/>
                    <a:pt x="23253" y="5876"/>
                  </a:cubicBezTo>
                  <a:cubicBezTo>
                    <a:pt x="23253" y="5609"/>
                    <a:pt x="23319" y="5342"/>
                    <a:pt x="23486" y="5109"/>
                  </a:cubicBezTo>
                  <a:cubicBezTo>
                    <a:pt x="23686" y="4942"/>
                    <a:pt x="23920" y="4842"/>
                    <a:pt x="24187" y="4842"/>
                  </a:cubicBezTo>
                  <a:close/>
                  <a:moveTo>
                    <a:pt x="19112" y="7655"/>
                  </a:moveTo>
                  <a:cubicBezTo>
                    <a:pt x="19312" y="7655"/>
                    <a:pt x="19524" y="7692"/>
                    <a:pt x="19750" y="7777"/>
                  </a:cubicBezTo>
                  <a:lnTo>
                    <a:pt x="16081" y="10646"/>
                  </a:lnTo>
                  <a:lnTo>
                    <a:pt x="16081" y="10680"/>
                  </a:lnTo>
                  <a:cubicBezTo>
                    <a:pt x="16014" y="9412"/>
                    <a:pt x="16781" y="8878"/>
                    <a:pt x="17482" y="8378"/>
                  </a:cubicBezTo>
                  <a:cubicBezTo>
                    <a:pt x="17942" y="8046"/>
                    <a:pt x="18460" y="7655"/>
                    <a:pt x="19112" y="7655"/>
                  </a:cubicBezTo>
                  <a:close/>
                  <a:moveTo>
                    <a:pt x="28859" y="6855"/>
                  </a:moveTo>
                  <a:cubicBezTo>
                    <a:pt x="28923" y="7284"/>
                    <a:pt x="28923" y="7681"/>
                    <a:pt x="28890" y="8111"/>
                  </a:cubicBezTo>
                  <a:cubicBezTo>
                    <a:pt x="28757" y="8711"/>
                    <a:pt x="28523" y="9345"/>
                    <a:pt x="28390" y="9879"/>
                  </a:cubicBezTo>
                  <a:cubicBezTo>
                    <a:pt x="28290" y="10446"/>
                    <a:pt x="28223" y="11013"/>
                    <a:pt x="28123" y="11547"/>
                  </a:cubicBezTo>
                  <a:cubicBezTo>
                    <a:pt x="26963" y="10089"/>
                    <a:pt x="27252" y="7478"/>
                    <a:pt x="28859" y="6855"/>
                  </a:cubicBezTo>
                  <a:close/>
                  <a:moveTo>
                    <a:pt x="23451" y="10215"/>
                  </a:moveTo>
                  <a:cubicBezTo>
                    <a:pt x="23741" y="10215"/>
                    <a:pt x="24023" y="10256"/>
                    <a:pt x="24287" y="10346"/>
                  </a:cubicBezTo>
                  <a:cubicBezTo>
                    <a:pt x="22285" y="10680"/>
                    <a:pt x="21318" y="12281"/>
                    <a:pt x="19750" y="12981"/>
                  </a:cubicBezTo>
                  <a:cubicBezTo>
                    <a:pt x="19892" y="11562"/>
                    <a:pt x="21797" y="10215"/>
                    <a:pt x="23451" y="10215"/>
                  </a:cubicBezTo>
                  <a:close/>
                  <a:moveTo>
                    <a:pt x="32626" y="8645"/>
                  </a:moveTo>
                  <a:lnTo>
                    <a:pt x="31625" y="13815"/>
                  </a:lnTo>
                  <a:cubicBezTo>
                    <a:pt x="30591" y="12414"/>
                    <a:pt x="30992" y="9545"/>
                    <a:pt x="32626" y="8645"/>
                  </a:cubicBezTo>
                  <a:close/>
                  <a:moveTo>
                    <a:pt x="36129" y="10780"/>
                  </a:moveTo>
                  <a:lnTo>
                    <a:pt x="36129" y="10780"/>
                  </a:lnTo>
                  <a:cubicBezTo>
                    <a:pt x="36496" y="12581"/>
                    <a:pt x="35595" y="14215"/>
                    <a:pt x="35795" y="16050"/>
                  </a:cubicBezTo>
                  <a:cubicBezTo>
                    <a:pt x="34561" y="14316"/>
                    <a:pt x="34694" y="11880"/>
                    <a:pt x="36129" y="10780"/>
                  </a:cubicBezTo>
                  <a:close/>
                  <a:moveTo>
                    <a:pt x="27638" y="13076"/>
                  </a:moveTo>
                  <a:cubicBezTo>
                    <a:pt x="27710" y="13076"/>
                    <a:pt x="27783" y="13078"/>
                    <a:pt x="27856" y="13081"/>
                  </a:cubicBezTo>
                  <a:cubicBezTo>
                    <a:pt x="26055" y="13815"/>
                    <a:pt x="25121" y="15450"/>
                    <a:pt x="23353" y="16184"/>
                  </a:cubicBezTo>
                  <a:cubicBezTo>
                    <a:pt x="23803" y="14381"/>
                    <a:pt x="25651" y="13076"/>
                    <a:pt x="27638" y="13076"/>
                  </a:cubicBezTo>
                  <a:close/>
                  <a:moveTo>
                    <a:pt x="39364" y="12247"/>
                  </a:moveTo>
                  <a:cubicBezTo>
                    <a:pt x="39731" y="12381"/>
                    <a:pt x="39765" y="12748"/>
                    <a:pt x="39798" y="13081"/>
                  </a:cubicBezTo>
                  <a:cubicBezTo>
                    <a:pt x="39831" y="13715"/>
                    <a:pt x="39831" y="14382"/>
                    <a:pt x="39831" y="15016"/>
                  </a:cubicBezTo>
                  <a:cubicBezTo>
                    <a:pt x="39831" y="16050"/>
                    <a:pt x="39765" y="17118"/>
                    <a:pt x="39731" y="18118"/>
                  </a:cubicBezTo>
                  <a:cubicBezTo>
                    <a:pt x="38097" y="16817"/>
                    <a:pt x="37830" y="13482"/>
                    <a:pt x="39364" y="12247"/>
                  </a:cubicBezTo>
                  <a:close/>
                  <a:moveTo>
                    <a:pt x="31225" y="15483"/>
                  </a:moveTo>
                  <a:lnTo>
                    <a:pt x="31225" y="15483"/>
                  </a:lnTo>
                  <a:cubicBezTo>
                    <a:pt x="29457" y="17618"/>
                    <a:pt x="28590" y="18385"/>
                    <a:pt x="27689" y="18585"/>
                  </a:cubicBezTo>
                  <a:cubicBezTo>
                    <a:pt x="27322" y="18018"/>
                    <a:pt x="27489" y="17585"/>
                    <a:pt x="27923" y="17151"/>
                  </a:cubicBezTo>
                  <a:cubicBezTo>
                    <a:pt x="28790" y="16250"/>
                    <a:pt x="29958" y="15650"/>
                    <a:pt x="31225" y="15483"/>
                  </a:cubicBezTo>
                  <a:close/>
                  <a:moveTo>
                    <a:pt x="43300" y="14449"/>
                  </a:moveTo>
                  <a:cubicBezTo>
                    <a:pt x="43867" y="15950"/>
                    <a:pt x="43534" y="17484"/>
                    <a:pt x="43734" y="18986"/>
                  </a:cubicBezTo>
                  <a:lnTo>
                    <a:pt x="43734" y="19019"/>
                  </a:lnTo>
                  <a:cubicBezTo>
                    <a:pt x="42333" y="17785"/>
                    <a:pt x="42033" y="15450"/>
                    <a:pt x="43300" y="14449"/>
                  </a:cubicBezTo>
                  <a:close/>
                  <a:moveTo>
                    <a:pt x="35595" y="17951"/>
                  </a:moveTo>
                  <a:lnTo>
                    <a:pt x="35595" y="17985"/>
                  </a:lnTo>
                  <a:cubicBezTo>
                    <a:pt x="34394" y="19052"/>
                    <a:pt x="33360" y="19986"/>
                    <a:pt x="32293" y="20887"/>
                  </a:cubicBezTo>
                  <a:cubicBezTo>
                    <a:pt x="32279" y="20894"/>
                    <a:pt x="32261" y="20896"/>
                    <a:pt x="32237" y="20896"/>
                  </a:cubicBezTo>
                  <a:cubicBezTo>
                    <a:pt x="32142" y="20896"/>
                    <a:pt x="31966" y="20854"/>
                    <a:pt x="31725" y="20854"/>
                  </a:cubicBezTo>
                  <a:cubicBezTo>
                    <a:pt x="31826" y="20553"/>
                    <a:pt x="31926" y="20286"/>
                    <a:pt x="32059" y="20020"/>
                  </a:cubicBezTo>
                  <a:cubicBezTo>
                    <a:pt x="32593" y="19252"/>
                    <a:pt x="33327" y="18685"/>
                    <a:pt x="34227" y="18385"/>
                  </a:cubicBezTo>
                  <a:cubicBezTo>
                    <a:pt x="34594" y="18252"/>
                    <a:pt x="34994" y="18152"/>
                    <a:pt x="35595" y="17951"/>
                  </a:cubicBezTo>
                  <a:close/>
                  <a:moveTo>
                    <a:pt x="39631" y="19419"/>
                  </a:moveTo>
                  <a:lnTo>
                    <a:pt x="39631" y="19453"/>
                  </a:lnTo>
                  <a:cubicBezTo>
                    <a:pt x="38897" y="20286"/>
                    <a:pt x="38130" y="21154"/>
                    <a:pt x="37363" y="21954"/>
                  </a:cubicBezTo>
                  <a:cubicBezTo>
                    <a:pt x="37125" y="22218"/>
                    <a:pt x="36908" y="22524"/>
                    <a:pt x="36547" y="22524"/>
                  </a:cubicBezTo>
                  <a:cubicBezTo>
                    <a:pt x="36452" y="22524"/>
                    <a:pt x="36347" y="22503"/>
                    <a:pt x="36229" y="22455"/>
                  </a:cubicBezTo>
                  <a:cubicBezTo>
                    <a:pt x="36229" y="21087"/>
                    <a:pt x="37396" y="20053"/>
                    <a:pt x="39631" y="19419"/>
                  </a:cubicBezTo>
                  <a:close/>
                  <a:moveTo>
                    <a:pt x="43567" y="20353"/>
                  </a:moveTo>
                  <a:lnTo>
                    <a:pt x="43567" y="20353"/>
                  </a:lnTo>
                  <a:cubicBezTo>
                    <a:pt x="43200" y="21087"/>
                    <a:pt x="41099" y="23389"/>
                    <a:pt x="40432" y="23722"/>
                  </a:cubicBezTo>
                  <a:cubicBezTo>
                    <a:pt x="40398" y="22088"/>
                    <a:pt x="41566" y="20887"/>
                    <a:pt x="43567" y="20353"/>
                  </a:cubicBezTo>
                  <a:close/>
                  <a:moveTo>
                    <a:pt x="7876" y="0"/>
                  </a:moveTo>
                  <a:cubicBezTo>
                    <a:pt x="7843" y="0"/>
                    <a:pt x="7809" y="2"/>
                    <a:pt x="7775" y="5"/>
                  </a:cubicBezTo>
                  <a:cubicBezTo>
                    <a:pt x="7341" y="72"/>
                    <a:pt x="7241" y="506"/>
                    <a:pt x="7275" y="906"/>
                  </a:cubicBezTo>
                  <a:cubicBezTo>
                    <a:pt x="7375" y="1740"/>
                    <a:pt x="7675" y="2507"/>
                    <a:pt x="8242" y="3141"/>
                  </a:cubicBezTo>
                  <a:cubicBezTo>
                    <a:pt x="8442" y="3374"/>
                    <a:pt x="8609" y="3608"/>
                    <a:pt x="8909" y="3975"/>
                  </a:cubicBezTo>
                  <a:lnTo>
                    <a:pt x="5974" y="3908"/>
                  </a:lnTo>
                  <a:cubicBezTo>
                    <a:pt x="5707" y="3308"/>
                    <a:pt x="5407" y="2707"/>
                    <a:pt x="5073" y="2107"/>
                  </a:cubicBezTo>
                  <a:cubicBezTo>
                    <a:pt x="4840" y="1673"/>
                    <a:pt x="4473" y="1306"/>
                    <a:pt x="4039" y="1039"/>
                  </a:cubicBezTo>
                  <a:cubicBezTo>
                    <a:pt x="3886" y="955"/>
                    <a:pt x="3734" y="916"/>
                    <a:pt x="3592" y="916"/>
                  </a:cubicBezTo>
                  <a:cubicBezTo>
                    <a:pt x="3114" y="916"/>
                    <a:pt x="2738" y="1349"/>
                    <a:pt x="2738" y="1940"/>
                  </a:cubicBezTo>
                  <a:cubicBezTo>
                    <a:pt x="2738" y="2540"/>
                    <a:pt x="3005" y="3074"/>
                    <a:pt x="3472" y="3441"/>
                  </a:cubicBezTo>
                  <a:cubicBezTo>
                    <a:pt x="3705" y="3675"/>
                    <a:pt x="3939" y="3875"/>
                    <a:pt x="4239" y="4108"/>
                  </a:cubicBezTo>
                  <a:cubicBezTo>
                    <a:pt x="3439" y="4375"/>
                    <a:pt x="2638" y="4709"/>
                    <a:pt x="1904" y="5076"/>
                  </a:cubicBezTo>
                  <a:cubicBezTo>
                    <a:pt x="1337" y="5376"/>
                    <a:pt x="837" y="5809"/>
                    <a:pt x="470" y="6343"/>
                  </a:cubicBezTo>
                  <a:cubicBezTo>
                    <a:pt x="0" y="7032"/>
                    <a:pt x="382" y="7720"/>
                    <a:pt x="1175" y="7720"/>
                  </a:cubicBezTo>
                  <a:cubicBezTo>
                    <a:pt x="1227" y="7720"/>
                    <a:pt x="1281" y="7717"/>
                    <a:pt x="1337" y="7711"/>
                  </a:cubicBezTo>
                  <a:cubicBezTo>
                    <a:pt x="1837" y="7644"/>
                    <a:pt x="2304" y="7411"/>
                    <a:pt x="2705" y="7110"/>
                  </a:cubicBezTo>
                  <a:cubicBezTo>
                    <a:pt x="3472" y="6510"/>
                    <a:pt x="4172" y="5876"/>
                    <a:pt x="4906" y="5276"/>
                  </a:cubicBezTo>
                  <a:cubicBezTo>
                    <a:pt x="5358" y="4906"/>
                    <a:pt x="6152" y="4713"/>
                    <a:pt x="6920" y="4713"/>
                  </a:cubicBezTo>
                  <a:cubicBezTo>
                    <a:pt x="7400" y="4713"/>
                    <a:pt x="7870" y="4788"/>
                    <a:pt x="8242" y="4942"/>
                  </a:cubicBezTo>
                  <a:cubicBezTo>
                    <a:pt x="7908" y="5076"/>
                    <a:pt x="7608" y="5209"/>
                    <a:pt x="7308" y="5409"/>
                  </a:cubicBezTo>
                  <a:cubicBezTo>
                    <a:pt x="6874" y="5743"/>
                    <a:pt x="6507" y="6143"/>
                    <a:pt x="6174" y="6543"/>
                  </a:cubicBezTo>
                  <a:cubicBezTo>
                    <a:pt x="5874" y="6843"/>
                    <a:pt x="5874" y="7310"/>
                    <a:pt x="6174" y="7577"/>
                  </a:cubicBezTo>
                  <a:cubicBezTo>
                    <a:pt x="6407" y="7782"/>
                    <a:pt x="6717" y="7884"/>
                    <a:pt x="7037" y="7884"/>
                  </a:cubicBezTo>
                  <a:cubicBezTo>
                    <a:pt x="7083" y="7884"/>
                    <a:pt x="7129" y="7882"/>
                    <a:pt x="7175" y="7878"/>
                  </a:cubicBezTo>
                  <a:cubicBezTo>
                    <a:pt x="7575" y="7777"/>
                    <a:pt x="7942" y="7577"/>
                    <a:pt x="8242" y="7310"/>
                  </a:cubicBezTo>
                  <a:cubicBezTo>
                    <a:pt x="9009" y="6743"/>
                    <a:pt x="9710" y="6143"/>
                    <a:pt x="10477" y="5543"/>
                  </a:cubicBezTo>
                  <a:cubicBezTo>
                    <a:pt x="10744" y="5342"/>
                    <a:pt x="11077" y="5076"/>
                    <a:pt x="11344" y="5076"/>
                  </a:cubicBezTo>
                  <a:cubicBezTo>
                    <a:pt x="12312" y="5109"/>
                    <a:pt x="13246" y="5342"/>
                    <a:pt x="14113" y="5709"/>
                  </a:cubicBezTo>
                  <a:cubicBezTo>
                    <a:pt x="13746" y="5943"/>
                    <a:pt x="13479" y="6076"/>
                    <a:pt x="13246" y="6243"/>
                  </a:cubicBezTo>
                  <a:cubicBezTo>
                    <a:pt x="12478" y="6677"/>
                    <a:pt x="11811" y="7344"/>
                    <a:pt x="11378" y="8111"/>
                  </a:cubicBezTo>
                  <a:cubicBezTo>
                    <a:pt x="11144" y="8411"/>
                    <a:pt x="11177" y="8845"/>
                    <a:pt x="11478" y="9145"/>
                  </a:cubicBezTo>
                  <a:cubicBezTo>
                    <a:pt x="11628" y="9295"/>
                    <a:pt x="11828" y="9370"/>
                    <a:pt x="12028" y="9370"/>
                  </a:cubicBezTo>
                  <a:cubicBezTo>
                    <a:pt x="12228" y="9370"/>
                    <a:pt x="12428" y="9295"/>
                    <a:pt x="12578" y="9145"/>
                  </a:cubicBezTo>
                  <a:cubicBezTo>
                    <a:pt x="12812" y="8945"/>
                    <a:pt x="13045" y="8711"/>
                    <a:pt x="13246" y="8511"/>
                  </a:cubicBezTo>
                  <a:cubicBezTo>
                    <a:pt x="14013" y="7711"/>
                    <a:pt x="14913" y="7044"/>
                    <a:pt x="15914" y="6610"/>
                  </a:cubicBezTo>
                  <a:cubicBezTo>
                    <a:pt x="16108" y="6545"/>
                    <a:pt x="16316" y="6509"/>
                    <a:pt x="16520" y="6509"/>
                  </a:cubicBezTo>
                  <a:cubicBezTo>
                    <a:pt x="16631" y="6509"/>
                    <a:pt x="16742" y="6520"/>
                    <a:pt x="16848" y="6543"/>
                  </a:cubicBezTo>
                  <a:cubicBezTo>
                    <a:pt x="17382" y="6710"/>
                    <a:pt x="17916" y="6944"/>
                    <a:pt x="18449" y="7177"/>
                  </a:cubicBezTo>
                  <a:cubicBezTo>
                    <a:pt x="17849" y="7544"/>
                    <a:pt x="17382" y="7811"/>
                    <a:pt x="16948" y="8144"/>
                  </a:cubicBezTo>
                  <a:cubicBezTo>
                    <a:pt x="16281" y="8578"/>
                    <a:pt x="15781" y="9212"/>
                    <a:pt x="15581" y="9979"/>
                  </a:cubicBezTo>
                  <a:cubicBezTo>
                    <a:pt x="15481" y="10313"/>
                    <a:pt x="15380" y="10746"/>
                    <a:pt x="15747" y="10880"/>
                  </a:cubicBezTo>
                  <a:cubicBezTo>
                    <a:pt x="15873" y="10935"/>
                    <a:pt x="16010" y="10962"/>
                    <a:pt x="16146" y="10962"/>
                  </a:cubicBezTo>
                  <a:cubicBezTo>
                    <a:pt x="16336" y="10962"/>
                    <a:pt x="16526" y="10910"/>
                    <a:pt x="16681" y="10813"/>
                  </a:cubicBezTo>
                  <a:cubicBezTo>
                    <a:pt x="17315" y="10413"/>
                    <a:pt x="17849" y="9846"/>
                    <a:pt x="18449" y="9412"/>
                  </a:cubicBezTo>
                  <a:cubicBezTo>
                    <a:pt x="19016" y="9045"/>
                    <a:pt x="19583" y="8711"/>
                    <a:pt x="20184" y="8411"/>
                  </a:cubicBezTo>
                  <a:cubicBezTo>
                    <a:pt x="20317" y="8361"/>
                    <a:pt x="20451" y="8336"/>
                    <a:pt x="20580" y="8336"/>
                  </a:cubicBezTo>
                  <a:cubicBezTo>
                    <a:pt x="20709" y="8336"/>
                    <a:pt x="20834" y="8361"/>
                    <a:pt x="20951" y="8411"/>
                  </a:cubicBezTo>
                  <a:cubicBezTo>
                    <a:pt x="21585" y="8711"/>
                    <a:pt x="22185" y="9112"/>
                    <a:pt x="22986" y="9545"/>
                  </a:cubicBezTo>
                  <a:cubicBezTo>
                    <a:pt x="22019" y="10012"/>
                    <a:pt x="21251" y="10313"/>
                    <a:pt x="20551" y="10680"/>
                  </a:cubicBezTo>
                  <a:cubicBezTo>
                    <a:pt x="19884" y="11046"/>
                    <a:pt x="19383" y="11647"/>
                    <a:pt x="19183" y="12381"/>
                  </a:cubicBezTo>
                  <a:cubicBezTo>
                    <a:pt x="19116" y="12648"/>
                    <a:pt x="19116" y="13115"/>
                    <a:pt x="19283" y="13215"/>
                  </a:cubicBezTo>
                  <a:cubicBezTo>
                    <a:pt x="19452" y="13309"/>
                    <a:pt x="19632" y="13350"/>
                    <a:pt x="19811" y="13350"/>
                  </a:cubicBezTo>
                  <a:cubicBezTo>
                    <a:pt x="19949" y="13350"/>
                    <a:pt x="20086" y="13325"/>
                    <a:pt x="20217" y="13281"/>
                  </a:cubicBezTo>
                  <a:cubicBezTo>
                    <a:pt x="20684" y="13015"/>
                    <a:pt x="21118" y="12681"/>
                    <a:pt x="21552" y="12347"/>
                  </a:cubicBezTo>
                  <a:cubicBezTo>
                    <a:pt x="22252" y="11647"/>
                    <a:pt x="23153" y="11147"/>
                    <a:pt x="24087" y="10880"/>
                  </a:cubicBezTo>
                  <a:cubicBezTo>
                    <a:pt x="24237" y="10830"/>
                    <a:pt x="24387" y="10805"/>
                    <a:pt x="24533" y="10805"/>
                  </a:cubicBezTo>
                  <a:cubicBezTo>
                    <a:pt x="24679" y="10805"/>
                    <a:pt x="24821" y="10830"/>
                    <a:pt x="24954" y="10880"/>
                  </a:cubicBezTo>
                  <a:cubicBezTo>
                    <a:pt x="25688" y="11280"/>
                    <a:pt x="26322" y="11780"/>
                    <a:pt x="27156" y="12381"/>
                  </a:cubicBezTo>
                  <a:cubicBezTo>
                    <a:pt x="26922" y="12447"/>
                    <a:pt x="26655" y="12548"/>
                    <a:pt x="26388" y="12614"/>
                  </a:cubicBezTo>
                  <a:cubicBezTo>
                    <a:pt x="25454" y="12814"/>
                    <a:pt x="24587" y="13281"/>
                    <a:pt x="23920" y="13982"/>
                  </a:cubicBezTo>
                  <a:cubicBezTo>
                    <a:pt x="23453" y="14482"/>
                    <a:pt x="23086" y="15049"/>
                    <a:pt x="22819" y="15683"/>
                  </a:cubicBezTo>
                  <a:cubicBezTo>
                    <a:pt x="22614" y="16180"/>
                    <a:pt x="22948" y="16575"/>
                    <a:pt x="23438" y="16575"/>
                  </a:cubicBezTo>
                  <a:cubicBezTo>
                    <a:pt x="23507" y="16575"/>
                    <a:pt x="23579" y="16567"/>
                    <a:pt x="23653" y="16550"/>
                  </a:cubicBezTo>
                  <a:cubicBezTo>
                    <a:pt x="23887" y="16484"/>
                    <a:pt x="24120" y="16384"/>
                    <a:pt x="24320" y="16250"/>
                  </a:cubicBezTo>
                  <a:cubicBezTo>
                    <a:pt x="24887" y="15817"/>
                    <a:pt x="25388" y="15316"/>
                    <a:pt x="25988" y="14916"/>
                  </a:cubicBezTo>
                  <a:cubicBezTo>
                    <a:pt x="26622" y="14416"/>
                    <a:pt x="27289" y="13982"/>
                    <a:pt x="27989" y="13548"/>
                  </a:cubicBezTo>
                  <a:cubicBezTo>
                    <a:pt x="28131" y="13467"/>
                    <a:pt x="28284" y="13423"/>
                    <a:pt x="28443" y="13423"/>
                  </a:cubicBezTo>
                  <a:cubicBezTo>
                    <a:pt x="28546" y="13423"/>
                    <a:pt x="28651" y="13442"/>
                    <a:pt x="28757" y="13482"/>
                  </a:cubicBezTo>
                  <a:cubicBezTo>
                    <a:pt x="29424" y="13849"/>
                    <a:pt x="30024" y="14316"/>
                    <a:pt x="30791" y="14849"/>
                  </a:cubicBezTo>
                  <a:cubicBezTo>
                    <a:pt x="29424" y="15216"/>
                    <a:pt x="28356" y="15750"/>
                    <a:pt x="27556" y="16684"/>
                  </a:cubicBezTo>
                  <a:cubicBezTo>
                    <a:pt x="27289" y="16951"/>
                    <a:pt x="27122" y="17284"/>
                    <a:pt x="26989" y="17618"/>
                  </a:cubicBezTo>
                  <a:cubicBezTo>
                    <a:pt x="26822" y="18085"/>
                    <a:pt x="26989" y="18619"/>
                    <a:pt x="27422" y="18919"/>
                  </a:cubicBezTo>
                  <a:cubicBezTo>
                    <a:pt x="27586" y="19028"/>
                    <a:pt x="27777" y="19081"/>
                    <a:pt x="27969" y="19081"/>
                  </a:cubicBezTo>
                  <a:cubicBezTo>
                    <a:pt x="28247" y="19081"/>
                    <a:pt x="28526" y="18969"/>
                    <a:pt x="28723" y="18752"/>
                  </a:cubicBezTo>
                  <a:cubicBezTo>
                    <a:pt x="29124" y="18418"/>
                    <a:pt x="29424" y="18018"/>
                    <a:pt x="29824" y="17685"/>
                  </a:cubicBezTo>
                  <a:cubicBezTo>
                    <a:pt x="30491" y="17084"/>
                    <a:pt x="31158" y="16517"/>
                    <a:pt x="31859" y="16017"/>
                  </a:cubicBezTo>
                  <a:cubicBezTo>
                    <a:pt x="32000" y="15936"/>
                    <a:pt x="32154" y="15892"/>
                    <a:pt x="32305" y="15892"/>
                  </a:cubicBezTo>
                  <a:cubicBezTo>
                    <a:pt x="32403" y="15892"/>
                    <a:pt x="32501" y="15911"/>
                    <a:pt x="32593" y="15950"/>
                  </a:cubicBezTo>
                  <a:cubicBezTo>
                    <a:pt x="33460" y="16384"/>
                    <a:pt x="34261" y="16851"/>
                    <a:pt x="35228" y="17418"/>
                  </a:cubicBezTo>
                  <a:cubicBezTo>
                    <a:pt x="34694" y="17585"/>
                    <a:pt x="34327" y="17651"/>
                    <a:pt x="33994" y="17818"/>
                  </a:cubicBezTo>
                  <a:cubicBezTo>
                    <a:pt x="32893" y="18185"/>
                    <a:pt x="31959" y="18986"/>
                    <a:pt x="31392" y="19986"/>
                  </a:cubicBezTo>
                  <a:cubicBezTo>
                    <a:pt x="30937" y="20694"/>
                    <a:pt x="31517" y="21441"/>
                    <a:pt x="32173" y="21441"/>
                  </a:cubicBezTo>
                  <a:cubicBezTo>
                    <a:pt x="32382" y="21441"/>
                    <a:pt x="32599" y="21365"/>
                    <a:pt x="32793" y="21187"/>
                  </a:cubicBezTo>
                  <a:cubicBezTo>
                    <a:pt x="33126" y="20954"/>
                    <a:pt x="33360" y="20620"/>
                    <a:pt x="33694" y="20353"/>
                  </a:cubicBezTo>
                  <a:cubicBezTo>
                    <a:pt x="34294" y="19786"/>
                    <a:pt x="34961" y="19252"/>
                    <a:pt x="35662" y="18752"/>
                  </a:cubicBezTo>
                  <a:cubicBezTo>
                    <a:pt x="36156" y="18455"/>
                    <a:pt x="36567" y="18308"/>
                    <a:pt x="36962" y="18308"/>
                  </a:cubicBezTo>
                  <a:cubicBezTo>
                    <a:pt x="37500" y="18308"/>
                    <a:pt x="38010" y="18581"/>
                    <a:pt x="38664" y="19119"/>
                  </a:cubicBezTo>
                  <a:cubicBezTo>
                    <a:pt x="38297" y="19319"/>
                    <a:pt x="37930" y="19486"/>
                    <a:pt x="37596" y="19686"/>
                  </a:cubicBezTo>
                  <a:cubicBezTo>
                    <a:pt x="36829" y="20153"/>
                    <a:pt x="36195" y="20787"/>
                    <a:pt x="35762" y="21587"/>
                  </a:cubicBezTo>
                  <a:cubicBezTo>
                    <a:pt x="35562" y="21988"/>
                    <a:pt x="35428" y="22421"/>
                    <a:pt x="35828" y="22822"/>
                  </a:cubicBezTo>
                  <a:cubicBezTo>
                    <a:pt x="36012" y="22988"/>
                    <a:pt x="36245" y="23072"/>
                    <a:pt x="36479" y="23072"/>
                  </a:cubicBezTo>
                  <a:cubicBezTo>
                    <a:pt x="36712" y="23072"/>
                    <a:pt x="36946" y="22988"/>
                    <a:pt x="37129" y="22822"/>
                  </a:cubicBezTo>
                  <a:cubicBezTo>
                    <a:pt x="37596" y="22455"/>
                    <a:pt x="37930" y="22021"/>
                    <a:pt x="38364" y="21587"/>
                  </a:cubicBezTo>
                  <a:cubicBezTo>
                    <a:pt x="38897" y="21087"/>
                    <a:pt x="39464" y="20587"/>
                    <a:pt x="39998" y="20086"/>
                  </a:cubicBezTo>
                  <a:cubicBezTo>
                    <a:pt x="40323" y="19776"/>
                    <a:pt x="40649" y="19668"/>
                    <a:pt x="40971" y="19668"/>
                  </a:cubicBezTo>
                  <a:cubicBezTo>
                    <a:pt x="41376" y="19668"/>
                    <a:pt x="41776" y="19838"/>
                    <a:pt x="42166" y="19986"/>
                  </a:cubicBezTo>
                  <a:cubicBezTo>
                    <a:pt x="41532" y="20587"/>
                    <a:pt x="40899" y="21220"/>
                    <a:pt x="40365" y="21888"/>
                  </a:cubicBezTo>
                  <a:cubicBezTo>
                    <a:pt x="40031" y="22355"/>
                    <a:pt x="39831" y="22922"/>
                    <a:pt x="39798" y="23489"/>
                  </a:cubicBezTo>
                  <a:cubicBezTo>
                    <a:pt x="39751" y="24007"/>
                    <a:pt x="40053" y="24342"/>
                    <a:pt x="40445" y="24342"/>
                  </a:cubicBezTo>
                  <a:cubicBezTo>
                    <a:pt x="40609" y="24342"/>
                    <a:pt x="40789" y="24283"/>
                    <a:pt x="40965" y="24156"/>
                  </a:cubicBezTo>
                  <a:cubicBezTo>
                    <a:pt x="41366" y="23856"/>
                    <a:pt x="41766" y="23522"/>
                    <a:pt x="42100" y="23122"/>
                  </a:cubicBezTo>
                  <a:cubicBezTo>
                    <a:pt x="42767" y="22388"/>
                    <a:pt x="43434" y="21654"/>
                    <a:pt x="44068" y="20920"/>
                  </a:cubicBezTo>
                  <a:cubicBezTo>
                    <a:pt x="44406" y="20525"/>
                    <a:pt x="44889" y="20297"/>
                    <a:pt x="45413" y="20297"/>
                  </a:cubicBezTo>
                  <a:cubicBezTo>
                    <a:pt x="45508" y="20297"/>
                    <a:pt x="45605" y="20304"/>
                    <a:pt x="45702" y="20320"/>
                  </a:cubicBezTo>
                  <a:cubicBezTo>
                    <a:pt x="45939" y="20331"/>
                    <a:pt x="46176" y="20336"/>
                    <a:pt x="46413" y="20336"/>
                  </a:cubicBezTo>
                  <a:cubicBezTo>
                    <a:pt x="48383" y="20336"/>
                    <a:pt x="50361" y="19967"/>
                    <a:pt x="52207" y="19252"/>
                  </a:cubicBezTo>
                  <a:cubicBezTo>
                    <a:pt x="52374" y="19219"/>
                    <a:pt x="52507" y="19119"/>
                    <a:pt x="52640" y="19052"/>
                  </a:cubicBezTo>
                  <a:cubicBezTo>
                    <a:pt x="52907" y="18852"/>
                    <a:pt x="53174" y="18552"/>
                    <a:pt x="52941" y="18285"/>
                  </a:cubicBezTo>
                  <a:cubicBezTo>
                    <a:pt x="52782" y="18127"/>
                    <a:pt x="52561" y="18031"/>
                    <a:pt x="52344" y="18031"/>
                  </a:cubicBezTo>
                  <a:cubicBezTo>
                    <a:pt x="52286" y="18031"/>
                    <a:pt x="52229" y="18038"/>
                    <a:pt x="52173" y="18052"/>
                  </a:cubicBezTo>
                  <a:cubicBezTo>
                    <a:pt x="51673" y="18218"/>
                    <a:pt x="51206" y="18452"/>
                    <a:pt x="50772" y="18685"/>
                  </a:cubicBezTo>
                  <a:cubicBezTo>
                    <a:pt x="49350" y="19397"/>
                    <a:pt x="47772" y="19760"/>
                    <a:pt x="46187" y="19760"/>
                  </a:cubicBezTo>
                  <a:cubicBezTo>
                    <a:pt x="45691" y="19760"/>
                    <a:pt x="45194" y="19724"/>
                    <a:pt x="44701" y="19653"/>
                  </a:cubicBezTo>
                  <a:cubicBezTo>
                    <a:pt x="44268" y="19086"/>
                    <a:pt x="44068" y="18418"/>
                    <a:pt x="44134" y="17718"/>
                  </a:cubicBezTo>
                  <a:cubicBezTo>
                    <a:pt x="44101" y="16751"/>
                    <a:pt x="44068" y="15750"/>
                    <a:pt x="44001" y="14783"/>
                  </a:cubicBezTo>
                  <a:cubicBezTo>
                    <a:pt x="44001" y="14316"/>
                    <a:pt x="43634" y="13915"/>
                    <a:pt x="43167" y="13849"/>
                  </a:cubicBezTo>
                  <a:cubicBezTo>
                    <a:pt x="43129" y="13843"/>
                    <a:pt x="43093" y="13841"/>
                    <a:pt x="43059" y="13841"/>
                  </a:cubicBezTo>
                  <a:cubicBezTo>
                    <a:pt x="42662" y="13841"/>
                    <a:pt x="42448" y="14176"/>
                    <a:pt x="42233" y="14482"/>
                  </a:cubicBezTo>
                  <a:cubicBezTo>
                    <a:pt x="42133" y="14649"/>
                    <a:pt x="42033" y="14849"/>
                    <a:pt x="41999" y="15049"/>
                  </a:cubicBezTo>
                  <a:cubicBezTo>
                    <a:pt x="41666" y="16317"/>
                    <a:pt x="41933" y="17685"/>
                    <a:pt x="42700" y="18752"/>
                  </a:cubicBezTo>
                  <a:lnTo>
                    <a:pt x="43167" y="19419"/>
                  </a:lnTo>
                  <a:cubicBezTo>
                    <a:pt x="42833" y="19386"/>
                    <a:pt x="42633" y="19386"/>
                    <a:pt x="42433" y="19352"/>
                  </a:cubicBezTo>
                  <a:cubicBezTo>
                    <a:pt x="40398" y="18986"/>
                    <a:pt x="40198" y="18685"/>
                    <a:pt x="40232" y="16617"/>
                  </a:cubicBezTo>
                  <a:cubicBezTo>
                    <a:pt x="40265" y="15683"/>
                    <a:pt x="40332" y="14783"/>
                    <a:pt x="40332" y="13849"/>
                  </a:cubicBezTo>
                  <a:cubicBezTo>
                    <a:pt x="40365" y="13381"/>
                    <a:pt x="40298" y="12881"/>
                    <a:pt x="40165" y="12447"/>
                  </a:cubicBezTo>
                  <a:cubicBezTo>
                    <a:pt x="40065" y="12114"/>
                    <a:pt x="39798" y="11814"/>
                    <a:pt x="39464" y="11647"/>
                  </a:cubicBezTo>
                  <a:cubicBezTo>
                    <a:pt x="39398" y="11625"/>
                    <a:pt x="39333" y="11615"/>
                    <a:pt x="39269" y="11615"/>
                  </a:cubicBezTo>
                  <a:cubicBezTo>
                    <a:pt x="38946" y="11615"/>
                    <a:pt x="38658" y="11874"/>
                    <a:pt x="38464" y="12181"/>
                  </a:cubicBezTo>
                  <a:cubicBezTo>
                    <a:pt x="38297" y="12481"/>
                    <a:pt x="38163" y="12781"/>
                    <a:pt x="38030" y="13115"/>
                  </a:cubicBezTo>
                  <a:cubicBezTo>
                    <a:pt x="37696" y="14049"/>
                    <a:pt x="37663" y="15049"/>
                    <a:pt x="37930" y="16017"/>
                  </a:cubicBezTo>
                  <a:cubicBezTo>
                    <a:pt x="38130" y="16751"/>
                    <a:pt x="38464" y="17451"/>
                    <a:pt x="38797" y="18252"/>
                  </a:cubicBezTo>
                  <a:cubicBezTo>
                    <a:pt x="38297" y="18052"/>
                    <a:pt x="37863" y="17851"/>
                    <a:pt x="37396" y="17685"/>
                  </a:cubicBezTo>
                  <a:cubicBezTo>
                    <a:pt x="36829" y="17518"/>
                    <a:pt x="36429" y="16984"/>
                    <a:pt x="36429" y="16417"/>
                  </a:cubicBezTo>
                  <a:cubicBezTo>
                    <a:pt x="36362" y="15917"/>
                    <a:pt x="36362" y="15383"/>
                    <a:pt x="36429" y="14883"/>
                  </a:cubicBezTo>
                  <a:cubicBezTo>
                    <a:pt x="36496" y="14149"/>
                    <a:pt x="36729" y="13415"/>
                    <a:pt x="36796" y="12681"/>
                  </a:cubicBezTo>
                  <a:cubicBezTo>
                    <a:pt x="36896" y="12081"/>
                    <a:pt x="36896" y="11513"/>
                    <a:pt x="36796" y="10946"/>
                  </a:cubicBezTo>
                  <a:cubicBezTo>
                    <a:pt x="36694" y="10438"/>
                    <a:pt x="36419" y="10166"/>
                    <a:pt x="36084" y="10166"/>
                  </a:cubicBezTo>
                  <a:cubicBezTo>
                    <a:pt x="35869" y="10166"/>
                    <a:pt x="35629" y="10278"/>
                    <a:pt x="35395" y="10513"/>
                  </a:cubicBezTo>
                  <a:cubicBezTo>
                    <a:pt x="35095" y="10813"/>
                    <a:pt x="34894" y="11180"/>
                    <a:pt x="34728" y="11547"/>
                  </a:cubicBezTo>
                  <a:cubicBezTo>
                    <a:pt x="34327" y="12514"/>
                    <a:pt x="34261" y="13548"/>
                    <a:pt x="34494" y="14549"/>
                  </a:cubicBezTo>
                  <a:cubicBezTo>
                    <a:pt x="34661" y="15183"/>
                    <a:pt x="34861" y="15750"/>
                    <a:pt x="35128" y="16550"/>
                  </a:cubicBezTo>
                  <a:cubicBezTo>
                    <a:pt x="34561" y="16217"/>
                    <a:pt x="33994" y="15883"/>
                    <a:pt x="33427" y="15616"/>
                  </a:cubicBezTo>
                  <a:cubicBezTo>
                    <a:pt x="32493" y="15216"/>
                    <a:pt x="32259" y="14482"/>
                    <a:pt x="32326" y="13615"/>
                  </a:cubicBezTo>
                  <a:cubicBezTo>
                    <a:pt x="32459" y="12881"/>
                    <a:pt x="32593" y="12147"/>
                    <a:pt x="32793" y="11447"/>
                  </a:cubicBezTo>
                  <a:cubicBezTo>
                    <a:pt x="32960" y="10646"/>
                    <a:pt x="33160" y="9846"/>
                    <a:pt x="33293" y="9045"/>
                  </a:cubicBezTo>
                  <a:cubicBezTo>
                    <a:pt x="33427" y="8578"/>
                    <a:pt x="33193" y="8111"/>
                    <a:pt x="32760" y="7911"/>
                  </a:cubicBezTo>
                  <a:cubicBezTo>
                    <a:pt x="32649" y="7867"/>
                    <a:pt x="32543" y="7847"/>
                    <a:pt x="32442" y="7847"/>
                  </a:cubicBezTo>
                  <a:cubicBezTo>
                    <a:pt x="32085" y="7847"/>
                    <a:pt x="31785" y="8092"/>
                    <a:pt x="31525" y="8378"/>
                  </a:cubicBezTo>
                  <a:cubicBezTo>
                    <a:pt x="31058" y="8945"/>
                    <a:pt x="30758" y="9612"/>
                    <a:pt x="30658" y="10313"/>
                  </a:cubicBezTo>
                  <a:cubicBezTo>
                    <a:pt x="30425" y="11547"/>
                    <a:pt x="30525" y="12848"/>
                    <a:pt x="30958" y="14015"/>
                  </a:cubicBezTo>
                  <a:cubicBezTo>
                    <a:pt x="30591" y="13715"/>
                    <a:pt x="30158" y="13448"/>
                    <a:pt x="29757" y="13215"/>
                  </a:cubicBezTo>
                  <a:cubicBezTo>
                    <a:pt x="29157" y="12914"/>
                    <a:pt x="28790" y="12314"/>
                    <a:pt x="28790" y="11647"/>
                  </a:cubicBezTo>
                  <a:cubicBezTo>
                    <a:pt x="28723" y="10713"/>
                    <a:pt x="29057" y="9879"/>
                    <a:pt x="29290" y="9045"/>
                  </a:cubicBezTo>
                  <a:cubicBezTo>
                    <a:pt x="29457" y="8478"/>
                    <a:pt x="29557" y="7878"/>
                    <a:pt x="29624" y="7277"/>
                  </a:cubicBezTo>
                  <a:cubicBezTo>
                    <a:pt x="29657" y="6810"/>
                    <a:pt x="29357" y="6376"/>
                    <a:pt x="28923" y="6243"/>
                  </a:cubicBezTo>
                  <a:cubicBezTo>
                    <a:pt x="28816" y="6212"/>
                    <a:pt x="28706" y="6197"/>
                    <a:pt x="28597" y="6197"/>
                  </a:cubicBezTo>
                  <a:cubicBezTo>
                    <a:pt x="28236" y="6197"/>
                    <a:pt x="27887" y="6361"/>
                    <a:pt x="27656" y="6643"/>
                  </a:cubicBezTo>
                  <a:cubicBezTo>
                    <a:pt x="27156" y="7310"/>
                    <a:pt x="26889" y="8111"/>
                    <a:pt x="26922" y="8945"/>
                  </a:cubicBezTo>
                  <a:cubicBezTo>
                    <a:pt x="26989" y="9746"/>
                    <a:pt x="27055" y="10546"/>
                    <a:pt x="27189" y="11313"/>
                  </a:cubicBezTo>
                  <a:cubicBezTo>
                    <a:pt x="26722" y="11013"/>
                    <a:pt x="26255" y="10646"/>
                    <a:pt x="25788" y="10379"/>
                  </a:cubicBezTo>
                  <a:cubicBezTo>
                    <a:pt x="24887" y="9879"/>
                    <a:pt x="24720" y="9112"/>
                    <a:pt x="24821" y="8211"/>
                  </a:cubicBezTo>
                  <a:cubicBezTo>
                    <a:pt x="24921" y="7711"/>
                    <a:pt x="25087" y="7210"/>
                    <a:pt x="25154" y="6710"/>
                  </a:cubicBezTo>
                  <a:cubicBezTo>
                    <a:pt x="25254" y="6310"/>
                    <a:pt x="25288" y="5909"/>
                    <a:pt x="25288" y="5476"/>
                  </a:cubicBezTo>
                  <a:cubicBezTo>
                    <a:pt x="25254" y="4675"/>
                    <a:pt x="24854" y="4175"/>
                    <a:pt x="24187" y="4108"/>
                  </a:cubicBezTo>
                  <a:cubicBezTo>
                    <a:pt x="24144" y="4104"/>
                    <a:pt x="24102" y="4102"/>
                    <a:pt x="24060" y="4102"/>
                  </a:cubicBezTo>
                  <a:cubicBezTo>
                    <a:pt x="23445" y="4102"/>
                    <a:pt x="22909" y="4551"/>
                    <a:pt x="22752" y="5176"/>
                  </a:cubicBezTo>
                  <a:cubicBezTo>
                    <a:pt x="22519" y="5976"/>
                    <a:pt x="22552" y="6877"/>
                    <a:pt x="22886" y="7677"/>
                  </a:cubicBezTo>
                  <a:lnTo>
                    <a:pt x="23286" y="8678"/>
                  </a:lnTo>
                  <a:cubicBezTo>
                    <a:pt x="22319" y="8178"/>
                    <a:pt x="21518" y="7811"/>
                    <a:pt x="20784" y="7344"/>
                  </a:cubicBezTo>
                  <a:cubicBezTo>
                    <a:pt x="20484" y="7110"/>
                    <a:pt x="20284" y="6810"/>
                    <a:pt x="20217" y="6443"/>
                  </a:cubicBezTo>
                  <a:cubicBezTo>
                    <a:pt x="20151" y="5876"/>
                    <a:pt x="20117" y="5309"/>
                    <a:pt x="20117" y="4709"/>
                  </a:cubicBezTo>
                  <a:cubicBezTo>
                    <a:pt x="20117" y="4142"/>
                    <a:pt x="20050" y="3574"/>
                    <a:pt x="19984" y="3007"/>
                  </a:cubicBezTo>
                  <a:cubicBezTo>
                    <a:pt x="19884" y="2474"/>
                    <a:pt x="19450" y="2073"/>
                    <a:pt x="18916" y="2040"/>
                  </a:cubicBezTo>
                  <a:cubicBezTo>
                    <a:pt x="18349" y="2040"/>
                    <a:pt x="17849" y="2474"/>
                    <a:pt x="17782" y="3041"/>
                  </a:cubicBezTo>
                  <a:cubicBezTo>
                    <a:pt x="17682" y="3474"/>
                    <a:pt x="17682" y="3908"/>
                    <a:pt x="17749" y="4342"/>
                  </a:cubicBezTo>
                  <a:cubicBezTo>
                    <a:pt x="17916" y="4975"/>
                    <a:pt x="18116" y="5609"/>
                    <a:pt x="18383" y="6210"/>
                  </a:cubicBezTo>
                  <a:cubicBezTo>
                    <a:pt x="17982" y="6043"/>
                    <a:pt x="17615" y="5909"/>
                    <a:pt x="17215" y="5809"/>
                  </a:cubicBezTo>
                  <a:cubicBezTo>
                    <a:pt x="16681" y="5709"/>
                    <a:pt x="16214" y="5309"/>
                    <a:pt x="16048" y="4775"/>
                  </a:cubicBezTo>
                  <a:cubicBezTo>
                    <a:pt x="15781" y="4108"/>
                    <a:pt x="15581" y="3441"/>
                    <a:pt x="15314" y="2774"/>
                  </a:cubicBezTo>
                  <a:cubicBezTo>
                    <a:pt x="15080" y="2240"/>
                    <a:pt x="14813" y="1740"/>
                    <a:pt x="14480" y="1273"/>
                  </a:cubicBezTo>
                  <a:cubicBezTo>
                    <a:pt x="14284" y="1126"/>
                    <a:pt x="14053" y="1033"/>
                    <a:pt x="13826" y="1033"/>
                  </a:cubicBezTo>
                  <a:cubicBezTo>
                    <a:pt x="13742" y="1033"/>
                    <a:pt x="13660" y="1046"/>
                    <a:pt x="13579" y="1073"/>
                  </a:cubicBezTo>
                  <a:cubicBezTo>
                    <a:pt x="13279" y="1239"/>
                    <a:pt x="13112" y="1540"/>
                    <a:pt x="13079" y="1840"/>
                  </a:cubicBezTo>
                  <a:cubicBezTo>
                    <a:pt x="13045" y="2607"/>
                    <a:pt x="13279" y="3374"/>
                    <a:pt x="13779" y="3941"/>
                  </a:cubicBezTo>
                  <a:cubicBezTo>
                    <a:pt x="14013" y="4208"/>
                    <a:pt x="14280" y="4508"/>
                    <a:pt x="14613" y="4909"/>
                  </a:cubicBezTo>
                  <a:cubicBezTo>
                    <a:pt x="13946" y="4709"/>
                    <a:pt x="13246" y="4542"/>
                    <a:pt x="12578" y="4475"/>
                  </a:cubicBezTo>
                  <a:cubicBezTo>
                    <a:pt x="11344" y="4475"/>
                    <a:pt x="10710" y="3775"/>
                    <a:pt x="10243" y="2841"/>
                  </a:cubicBezTo>
                  <a:cubicBezTo>
                    <a:pt x="10143" y="2674"/>
                    <a:pt x="10077" y="2540"/>
                    <a:pt x="9977" y="2407"/>
                  </a:cubicBezTo>
                  <a:cubicBezTo>
                    <a:pt x="9543" y="1706"/>
                    <a:pt x="9143" y="973"/>
                    <a:pt x="8642" y="339"/>
                  </a:cubicBezTo>
                  <a:cubicBezTo>
                    <a:pt x="8433" y="129"/>
                    <a:pt x="8169" y="0"/>
                    <a:pt x="787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a:off x="3078200" y="3949100"/>
              <a:ext cx="45050" cy="89250"/>
            </a:xfrm>
            <a:custGeom>
              <a:rect b="b" l="l" r="r" t="t"/>
              <a:pathLst>
                <a:path extrusionOk="0" h="3570" w="1802">
                  <a:moveTo>
                    <a:pt x="1" y="1"/>
                  </a:moveTo>
                  <a:cubicBezTo>
                    <a:pt x="167" y="1668"/>
                    <a:pt x="901" y="3069"/>
                    <a:pt x="1802" y="3570"/>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a:off x="2032450" y="1186600"/>
              <a:ext cx="3522550" cy="3519950"/>
            </a:xfrm>
            <a:custGeom>
              <a:rect b="b" l="l" r="r" t="t"/>
              <a:pathLst>
                <a:path extrusionOk="0" h="140798" w="140902">
                  <a:moveTo>
                    <a:pt x="83288" y="719"/>
                  </a:moveTo>
                  <a:cubicBezTo>
                    <a:pt x="84137" y="719"/>
                    <a:pt x="84985" y="765"/>
                    <a:pt x="85829" y="855"/>
                  </a:cubicBezTo>
                  <a:cubicBezTo>
                    <a:pt x="88464" y="1089"/>
                    <a:pt x="91132" y="1256"/>
                    <a:pt x="93768" y="1589"/>
                  </a:cubicBezTo>
                  <a:cubicBezTo>
                    <a:pt x="97704" y="2090"/>
                    <a:pt x="101707" y="2523"/>
                    <a:pt x="105443" y="3924"/>
                  </a:cubicBezTo>
                  <a:cubicBezTo>
                    <a:pt x="110613" y="5792"/>
                    <a:pt x="115150" y="8694"/>
                    <a:pt x="118786" y="12897"/>
                  </a:cubicBezTo>
                  <a:cubicBezTo>
                    <a:pt x="119586" y="13831"/>
                    <a:pt x="120253" y="14832"/>
                    <a:pt x="120854" y="15933"/>
                  </a:cubicBezTo>
                  <a:cubicBezTo>
                    <a:pt x="121921" y="17901"/>
                    <a:pt x="122888" y="19969"/>
                    <a:pt x="123889" y="21971"/>
                  </a:cubicBezTo>
                  <a:cubicBezTo>
                    <a:pt x="125457" y="25139"/>
                    <a:pt x="126391" y="28542"/>
                    <a:pt x="127392" y="31911"/>
                  </a:cubicBezTo>
                  <a:cubicBezTo>
                    <a:pt x="127792" y="33345"/>
                    <a:pt x="128092" y="34780"/>
                    <a:pt x="128326" y="36214"/>
                  </a:cubicBezTo>
                  <a:cubicBezTo>
                    <a:pt x="128359" y="36948"/>
                    <a:pt x="128326" y="37682"/>
                    <a:pt x="128192" y="38416"/>
                  </a:cubicBezTo>
                  <a:cubicBezTo>
                    <a:pt x="126891" y="37682"/>
                    <a:pt x="125757" y="36915"/>
                    <a:pt x="124523" y="36414"/>
                  </a:cubicBezTo>
                  <a:cubicBezTo>
                    <a:pt x="117084" y="33445"/>
                    <a:pt x="109579" y="30910"/>
                    <a:pt x="101473" y="30443"/>
                  </a:cubicBezTo>
                  <a:cubicBezTo>
                    <a:pt x="96970" y="30176"/>
                    <a:pt x="92467" y="29543"/>
                    <a:pt x="87964" y="29142"/>
                  </a:cubicBezTo>
                  <a:cubicBezTo>
                    <a:pt x="85328" y="28875"/>
                    <a:pt x="82693" y="28675"/>
                    <a:pt x="80025" y="28542"/>
                  </a:cubicBezTo>
                  <a:cubicBezTo>
                    <a:pt x="75388" y="28275"/>
                    <a:pt x="70685" y="28175"/>
                    <a:pt x="66048" y="27841"/>
                  </a:cubicBezTo>
                  <a:cubicBezTo>
                    <a:pt x="62712" y="27608"/>
                    <a:pt x="59443" y="27108"/>
                    <a:pt x="56107" y="26741"/>
                  </a:cubicBezTo>
                  <a:cubicBezTo>
                    <a:pt x="53796" y="26458"/>
                    <a:pt x="51501" y="26175"/>
                    <a:pt x="49199" y="26175"/>
                  </a:cubicBezTo>
                  <a:cubicBezTo>
                    <a:pt x="48246" y="26175"/>
                    <a:pt x="47291" y="26223"/>
                    <a:pt x="46334" y="26340"/>
                  </a:cubicBezTo>
                  <a:cubicBezTo>
                    <a:pt x="44899" y="26507"/>
                    <a:pt x="43565" y="26941"/>
                    <a:pt x="42331" y="27675"/>
                  </a:cubicBezTo>
                  <a:cubicBezTo>
                    <a:pt x="42665" y="26540"/>
                    <a:pt x="43198" y="25540"/>
                    <a:pt x="43932" y="24639"/>
                  </a:cubicBezTo>
                  <a:cubicBezTo>
                    <a:pt x="45800" y="21937"/>
                    <a:pt x="48135" y="19636"/>
                    <a:pt x="50604" y="17467"/>
                  </a:cubicBezTo>
                  <a:cubicBezTo>
                    <a:pt x="53139" y="15199"/>
                    <a:pt x="55707" y="12931"/>
                    <a:pt x="58409" y="10863"/>
                  </a:cubicBezTo>
                  <a:cubicBezTo>
                    <a:pt x="62045" y="8027"/>
                    <a:pt x="66048" y="5692"/>
                    <a:pt x="70251" y="3824"/>
                  </a:cubicBezTo>
                  <a:cubicBezTo>
                    <a:pt x="73120" y="2523"/>
                    <a:pt x="76155" y="1589"/>
                    <a:pt x="79291" y="1056"/>
                  </a:cubicBezTo>
                  <a:cubicBezTo>
                    <a:pt x="80616" y="831"/>
                    <a:pt x="81953" y="719"/>
                    <a:pt x="83288" y="719"/>
                  </a:cubicBezTo>
                  <a:close/>
                  <a:moveTo>
                    <a:pt x="49224" y="26792"/>
                  </a:moveTo>
                  <a:cubicBezTo>
                    <a:pt x="51929" y="26792"/>
                    <a:pt x="54589" y="27153"/>
                    <a:pt x="57275" y="27541"/>
                  </a:cubicBezTo>
                  <a:cubicBezTo>
                    <a:pt x="60777" y="28075"/>
                    <a:pt x="64313" y="28442"/>
                    <a:pt x="67883" y="28575"/>
                  </a:cubicBezTo>
                  <a:cubicBezTo>
                    <a:pt x="71318" y="28675"/>
                    <a:pt x="74787" y="28809"/>
                    <a:pt x="78223" y="29009"/>
                  </a:cubicBezTo>
                  <a:cubicBezTo>
                    <a:pt x="84394" y="29342"/>
                    <a:pt x="90532" y="29809"/>
                    <a:pt x="96670" y="30577"/>
                  </a:cubicBezTo>
                  <a:cubicBezTo>
                    <a:pt x="99071" y="30877"/>
                    <a:pt x="101473" y="31044"/>
                    <a:pt x="103842" y="31277"/>
                  </a:cubicBezTo>
                  <a:cubicBezTo>
                    <a:pt x="108912" y="31778"/>
                    <a:pt x="113849" y="32978"/>
                    <a:pt x="118552" y="34880"/>
                  </a:cubicBezTo>
                  <a:cubicBezTo>
                    <a:pt x="120587" y="35680"/>
                    <a:pt x="122688" y="36381"/>
                    <a:pt x="124690" y="37215"/>
                  </a:cubicBezTo>
                  <a:cubicBezTo>
                    <a:pt x="125657" y="37615"/>
                    <a:pt x="126524" y="38149"/>
                    <a:pt x="127325" y="38816"/>
                  </a:cubicBezTo>
                  <a:cubicBezTo>
                    <a:pt x="128326" y="39650"/>
                    <a:pt x="128059" y="40751"/>
                    <a:pt x="126758" y="41018"/>
                  </a:cubicBezTo>
                  <a:cubicBezTo>
                    <a:pt x="125524" y="41251"/>
                    <a:pt x="124256" y="41351"/>
                    <a:pt x="123022" y="41384"/>
                  </a:cubicBezTo>
                  <a:cubicBezTo>
                    <a:pt x="121854" y="41384"/>
                    <a:pt x="120687" y="41284"/>
                    <a:pt x="119553" y="41018"/>
                  </a:cubicBezTo>
                  <a:lnTo>
                    <a:pt x="122888" y="40584"/>
                  </a:lnTo>
                  <a:lnTo>
                    <a:pt x="122888" y="40384"/>
                  </a:lnTo>
                  <a:cubicBezTo>
                    <a:pt x="121487" y="40450"/>
                    <a:pt x="120086" y="40450"/>
                    <a:pt x="118719" y="40651"/>
                  </a:cubicBezTo>
                  <a:cubicBezTo>
                    <a:pt x="118051" y="40748"/>
                    <a:pt x="117386" y="40785"/>
                    <a:pt x="116724" y="40785"/>
                  </a:cubicBezTo>
                  <a:cubicBezTo>
                    <a:pt x="115336" y="40785"/>
                    <a:pt x="113959" y="40619"/>
                    <a:pt x="112581" y="40484"/>
                  </a:cubicBezTo>
                  <a:cubicBezTo>
                    <a:pt x="111881" y="40417"/>
                    <a:pt x="111180" y="40317"/>
                    <a:pt x="110480" y="40184"/>
                  </a:cubicBezTo>
                  <a:cubicBezTo>
                    <a:pt x="110246" y="40117"/>
                    <a:pt x="110013" y="40017"/>
                    <a:pt x="109812" y="39883"/>
                  </a:cubicBezTo>
                  <a:cubicBezTo>
                    <a:pt x="109913" y="39783"/>
                    <a:pt x="109946" y="39750"/>
                    <a:pt x="109946" y="39750"/>
                  </a:cubicBezTo>
                  <a:cubicBezTo>
                    <a:pt x="110241" y="39762"/>
                    <a:pt x="110536" y="39767"/>
                    <a:pt x="110830" y="39767"/>
                  </a:cubicBezTo>
                  <a:cubicBezTo>
                    <a:pt x="113325" y="39767"/>
                    <a:pt x="115806" y="39389"/>
                    <a:pt x="118315" y="39389"/>
                  </a:cubicBezTo>
                  <a:cubicBezTo>
                    <a:pt x="118860" y="39389"/>
                    <a:pt x="119406" y="39406"/>
                    <a:pt x="119953" y="39450"/>
                  </a:cubicBezTo>
                  <a:cubicBezTo>
                    <a:pt x="120462" y="39493"/>
                    <a:pt x="120975" y="39509"/>
                    <a:pt x="121490" y="39509"/>
                  </a:cubicBezTo>
                  <a:cubicBezTo>
                    <a:pt x="122971" y="39509"/>
                    <a:pt x="124473" y="39374"/>
                    <a:pt x="125957" y="39350"/>
                  </a:cubicBezTo>
                  <a:cubicBezTo>
                    <a:pt x="126124" y="39316"/>
                    <a:pt x="126291" y="39250"/>
                    <a:pt x="126358" y="39116"/>
                  </a:cubicBezTo>
                  <a:cubicBezTo>
                    <a:pt x="125557" y="39049"/>
                    <a:pt x="124756" y="38983"/>
                    <a:pt x="123956" y="38983"/>
                  </a:cubicBezTo>
                  <a:cubicBezTo>
                    <a:pt x="121421" y="38916"/>
                    <a:pt x="118852" y="38849"/>
                    <a:pt x="116317" y="38849"/>
                  </a:cubicBezTo>
                  <a:cubicBezTo>
                    <a:pt x="115283" y="38849"/>
                    <a:pt x="114249" y="39083"/>
                    <a:pt x="113215" y="39116"/>
                  </a:cubicBezTo>
                  <a:cubicBezTo>
                    <a:pt x="112566" y="39144"/>
                    <a:pt x="111912" y="39155"/>
                    <a:pt x="111256" y="39155"/>
                  </a:cubicBezTo>
                  <a:cubicBezTo>
                    <a:pt x="110361" y="39155"/>
                    <a:pt x="109464" y="39135"/>
                    <a:pt x="108578" y="39116"/>
                  </a:cubicBezTo>
                  <a:cubicBezTo>
                    <a:pt x="108245" y="39083"/>
                    <a:pt x="107911" y="38916"/>
                    <a:pt x="107644" y="38683"/>
                  </a:cubicBezTo>
                  <a:cubicBezTo>
                    <a:pt x="108445" y="38282"/>
                    <a:pt x="109312" y="38082"/>
                    <a:pt x="110213" y="38049"/>
                  </a:cubicBezTo>
                  <a:cubicBezTo>
                    <a:pt x="112147" y="37949"/>
                    <a:pt x="114082" y="37882"/>
                    <a:pt x="116017" y="37782"/>
                  </a:cubicBezTo>
                  <a:cubicBezTo>
                    <a:pt x="117585" y="37715"/>
                    <a:pt x="119152" y="37582"/>
                    <a:pt x="120754" y="37448"/>
                  </a:cubicBezTo>
                  <a:cubicBezTo>
                    <a:pt x="121087" y="37448"/>
                    <a:pt x="121454" y="37382"/>
                    <a:pt x="122021" y="37315"/>
                  </a:cubicBezTo>
                  <a:cubicBezTo>
                    <a:pt x="121192" y="37032"/>
                    <a:pt x="120436" y="36957"/>
                    <a:pt x="119709" y="36957"/>
                  </a:cubicBezTo>
                  <a:cubicBezTo>
                    <a:pt x="119237" y="36957"/>
                    <a:pt x="118778" y="36988"/>
                    <a:pt x="118319" y="37015"/>
                  </a:cubicBezTo>
                  <a:cubicBezTo>
                    <a:pt x="115783" y="37115"/>
                    <a:pt x="113282" y="37215"/>
                    <a:pt x="110780" y="37415"/>
                  </a:cubicBezTo>
                  <a:cubicBezTo>
                    <a:pt x="109779" y="37515"/>
                    <a:pt x="108778" y="37715"/>
                    <a:pt x="107811" y="37982"/>
                  </a:cubicBezTo>
                  <a:cubicBezTo>
                    <a:pt x="107458" y="38083"/>
                    <a:pt x="107239" y="38150"/>
                    <a:pt x="107055" y="38150"/>
                  </a:cubicBezTo>
                  <a:cubicBezTo>
                    <a:pt x="106753" y="38150"/>
                    <a:pt x="106549" y="37967"/>
                    <a:pt x="106010" y="37448"/>
                  </a:cubicBezTo>
                  <a:cubicBezTo>
                    <a:pt x="107644" y="36681"/>
                    <a:pt x="109379" y="36114"/>
                    <a:pt x="111180" y="35814"/>
                  </a:cubicBezTo>
                  <a:cubicBezTo>
                    <a:pt x="112981" y="35514"/>
                    <a:pt x="114816" y="35647"/>
                    <a:pt x="116551" y="35147"/>
                  </a:cubicBezTo>
                  <a:cubicBezTo>
                    <a:pt x="115785" y="35056"/>
                    <a:pt x="114982" y="35004"/>
                    <a:pt x="114154" y="35004"/>
                  </a:cubicBezTo>
                  <a:cubicBezTo>
                    <a:pt x="111338" y="35004"/>
                    <a:pt x="108237" y="35598"/>
                    <a:pt x="105376" y="37248"/>
                  </a:cubicBezTo>
                  <a:lnTo>
                    <a:pt x="103708" y="36247"/>
                  </a:lnTo>
                  <a:cubicBezTo>
                    <a:pt x="106110" y="34947"/>
                    <a:pt x="108578" y="34413"/>
                    <a:pt x="111013" y="33579"/>
                  </a:cubicBezTo>
                  <a:cubicBezTo>
                    <a:pt x="110859" y="33549"/>
                    <a:pt x="110681" y="33535"/>
                    <a:pt x="110483" y="33535"/>
                  </a:cubicBezTo>
                  <a:cubicBezTo>
                    <a:pt x="108665" y="33535"/>
                    <a:pt x="105163" y="34720"/>
                    <a:pt x="103208" y="36014"/>
                  </a:cubicBezTo>
                  <a:lnTo>
                    <a:pt x="101540" y="35247"/>
                  </a:lnTo>
                  <a:cubicBezTo>
                    <a:pt x="103208" y="34013"/>
                    <a:pt x="105042" y="33412"/>
                    <a:pt x="106710" y="32378"/>
                  </a:cubicBezTo>
                  <a:cubicBezTo>
                    <a:pt x="106648" y="32371"/>
                    <a:pt x="106581" y="32368"/>
                    <a:pt x="106511" y="32368"/>
                  </a:cubicBezTo>
                  <a:cubicBezTo>
                    <a:pt x="105236" y="32368"/>
                    <a:pt x="102770" y="33494"/>
                    <a:pt x="100873" y="34980"/>
                  </a:cubicBezTo>
                  <a:lnTo>
                    <a:pt x="99639" y="34413"/>
                  </a:lnTo>
                  <a:lnTo>
                    <a:pt x="103074" y="31911"/>
                  </a:lnTo>
                  <a:lnTo>
                    <a:pt x="103074" y="31911"/>
                  </a:lnTo>
                  <a:cubicBezTo>
                    <a:pt x="101406" y="32111"/>
                    <a:pt x="100239" y="33145"/>
                    <a:pt x="99038" y="34179"/>
                  </a:cubicBezTo>
                  <a:lnTo>
                    <a:pt x="97504" y="33779"/>
                  </a:lnTo>
                  <a:cubicBezTo>
                    <a:pt x="98071" y="32812"/>
                    <a:pt x="99038" y="32345"/>
                    <a:pt x="99672" y="31544"/>
                  </a:cubicBezTo>
                  <a:lnTo>
                    <a:pt x="99672" y="31544"/>
                  </a:lnTo>
                  <a:cubicBezTo>
                    <a:pt x="98871" y="31577"/>
                    <a:pt x="98871" y="31577"/>
                    <a:pt x="96703" y="33579"/>
                  </a:cubicBezTo>
                  <a:lnTo>
                    <a:pt x="94969" y="33312"/>
                  </a:lnTo>
                  <a:cubicBezTo>
                    <a:pt x="95402" y="32845"/>
                    <a:pt x="95702" y="32545"/>
                    <a:pt x="96036" y="32211"/>
                  </a:cubicBezTo>
                  <a:cubicBezTo>
                    <a:pt x="96336" y="31878"/>
                    <a:pt x="96636" y="31544"/>
                    <a:pt x="96903" y="31177"/>
                  </a:cubicBezTo>
                  <a:lnTo>
                    <a:pt x="96903" y="31177"/>
                  </a:lnTo>
                  <a:cubicBezTo>
                    <a:pt x="95802" y="31577"/>
                    <a:pt x="95035" y="32378"/>
                    <a:pt x="94235" y="33279"/>
                  </a:cubicBezTo>
                  <a:lnTo>
                    <a:pt x="92767" y="33045"/>
                  </a:lnTo>
                  <a:lnTo>
                    <a:pt x="94568" y="30777"/>
                  </a:lnTo>
                  <a:lnTo>
                    <a:pt x="94568" y="30777"/>
                  </a:lnTo>
                  <a:cubicBezTo>
                    <a:pt x="94068" y="30844"/>
                    <a:pt x="93601" y="31144"/>
                    <a:pt x="93267" y="31544"/>
                  </a:cubicBezTo>
                  <a:cubicBezTo>
                    <a:pt x="92967" y="31844"/>
                    <a:pt x="92667" y="32178"/>
                    <a:pt x="92433" y="32545"/>
                  </a:cubicBezTo>
                  <a:cubicBezTo>
                    <a:pt x="92257" y="32876"/>
                    <a:pt x="92036" y="33046"/>
                    <a:pt x="91724" y="33046"/>
                  </a:cubicBezTo>
                  <a:cubicBezTo>
                    <a:pt x="91564" y="33046"/>
                    <a:pt x="91380" y="33002"/>
                    <a:pt x="91166" y="32912"/>
                  </a:cubicBezTo>
                  <a:lnTo>
                    <a:pt x="92200" y="30844"/>
                  </a:lnTo>
                  <a:lnTo>
                    <a:pt x="92200" y="30844"/>
                  </a:lnTo>
                  <a:cubicBezTo>
                    <a:pt x="91466" y="31211"/>
                    <a:pt x="91466" y="31211"/>
                    <a:pt x="90499" y="32945"/>
                  </a:cubicBezTo>
                  <a:lnTo>
                    <a:pt x="89331" y="32878"/>
                  </a:lnTo>
                  <a:lnTo>
                    <a:pt x="90165" y="30310"/>
                  </a:lnTo>
                  <a:lnTo>
                    <a:pt x="90165" y="30310"/>
                  </a:lnTo>
                  <a:cubicBezTo>
                    <a:pt x="89231" y="31077"/>
                    <a:pt x="89064" y="31978"/>
                    <a:pt x="88731" y="32812"/>
                  </a:cubicBezTo>
                  <a:lnTo>
                    <a:pt x="87863" y="32778"/>
                  </a:lnTo>
                  <a:lnTo>
                    <a:pt x="88297" y="30076"/>
                  </a:lnTo>
                  <a:lnTo>
                    <a:pt x="88297" y="30076"/>
                  </a:lnTo>
                  <a:cubicBezTo>
                    <a:pt x="87763" y="30477"/>
                    <a:pt x="87763" y="30477"/>
                    <a:pt x="87196" y="32678"/>
                  </a:cubicBezTo>
                  <a:lnTo>
                    <a:pt x="86329" y="32612"/>
                  </a:lnTo>
                  <a:lnTo>
                    <a:pt x="86329" y="30443"/>
                  </a:lnTo>
                  <a:cubicBezTo>
                    <a:pt x="85729" y="31110"/>
                    <a:pt x="85862" y="31844"/>
                    <a:pt x="85729" y="32545"/>
                  </a:cubicBezTo>
                  <a:lnTo>
                    <a:pt x="84661" y="32545"/>
                  </a:lnTo>
                  <a:lnTo>
                    <a:pt x="84394" y="30010"/>
                  </a:lnTo>
                  <a:lnTo>
                    <a:pt x="84127" y="30010"/>
                  </a:lnTo>
                  <a:lnTo>
                    <a:pt x="84027" y="32345"/>
                  </a:lnTo>
                  <a:cubicBezTo>
                    <a:pt x="83863" y="32406"/>
                    <a:pt x="83722" y="32439"/>
                    <a:pt x="83599" y="32439"/>
                  </a:cubicBezTo>
                  <a:cubicBezTo>
                    <a:pt x="83322" y="32439"/>
                    <a:pt x="83142" y="32271"/>
                    <a:pt x="83027" y="31878"/>
                  </a:cubicBezTo>
                  <a:cubicBezTo>
                    <a:pt x="82827" y="31311"/>
                    <a:pt x="82560" y="30777"/>
                    <a:pt x="82293" y="30076"/>
                  </a:cubicBezTo>
                  <a:lnTo>
                    <a:pt x="82293" y="30076"/>
                  </a:lnTo>
                  <a:cubicBezTo>
                    <a:pt x="81826" y="30977"/>
                    <a:pt x="82460" y="31544"/>
                    <a:pt x="82426" y="32278"/>
                  </a:cubicBezTo>
                  <a:lnTo>
                    <a:pt x="81526" y="32211"/>
                  </a:lnTo>
                  <a:cubicBezTo>
                    <a:pt x="81125" y="31477"/>
                    <a:pt x="80925" y="30643"/>
                    <a:pt x="80025" y="30277"/>
                  </a:cubicBezTo>
                  <a:lnTo>
                    <a:pt x="80025" y="30277"/>
                  </a:lnTo>
                  <a:lnTo>
                    <a:pt x="80758" y="32011"/>
                  </a:lnTo>
                  <a:cubicBezTo>
                    <a:pt x="80434" y="32092"/>
                    <a:pt x="80223" y="32141"/>
                    <a:pt x="80072" y="32141"/>
                  </a:cubicBezTo>
                  <a:cubicBezTo>
                    <a:pt x="79788" y="32141"/>
                    <a:pt x="79720" y="31968"/>
                    <a:pt x="79524" y="31511"/>
                  </a:cubicBezTo>
                  <a:cubicBezTo>
                    <a:pt x="79324" y="30944"/>
                    <a:pt x="79191" y="30343"/>
                    <a:pt x="78457" y="30043"/>
                  </a:cubicBezTo>
                  <a:lnTo>
                    <a:pt x="78457" y="30043"/>
                  </a:lnTo>
                  <a:lnTo>
                    <a:pt x="79157" y="31978"/>
                  </a:lnTo>
                  <a:lnTo>
                    <a:pt x="78157" y="32111"/>
                  </a:lnTo>
                  <a:cubicBezTo>
                    <a:pt x="77690" y="31177"/>
                    <a:pt x="77523" y="30110"/>
                    <a:pt x="76455" y="29609"/>
                  </a:cubicBezTo>
                  <a:lnTo>
                    <a:pt x="76455" y="29609"/>
                  </a:lnTo>
                  <a:lnTo>
                    <a:pt x="77489" y="31944"/>
                  </a:lnTo>
                  <a:cubicBezTo>
                    <a:pt x="77258" y="32073"/>
                    <a:pt x="77067" y="32137"/>
                    <a:pt x="76900" y="32137"/>
                  </a:cubicBezTo>
                  <a:cubicBezTo>
                    <a:pt x="76632" y="32137"/>
                    <a:pt x="76427" y="31973"/>
                    <a:pt x="76222" y="31644"/>
                  </a:cubicBezTo>
                  <a:cubicBezTo>
                    <a:pt x="75621" y="30543"/>
                    <a:pt x="75588" y="30577"/>
                    <a:pt x="74654" y="30143"/>
                  </a:cubicBezTo>
                  <a:lnTo>
                    <a:pt x="74654" y="30143"/>
                  </a:lnTo>
                  <a:lnTo>
                    <a:pt x="75855" y="32145"/>
                  </a:lnTo>
                  <a:lnTo>
                    <a:pt x="74854" y="32445"/>
                  </a:lnTo>
                  <a:cubicBezTo>
                    <a:pt x="73753" y="31411"/>
                    <a:pt x="72886" y="30143"/>
                    <a:pt x="71452" y="29509"/>
                  </a:cubicBezTo>
                  <a:lnTo>
                    <a:pt x="71452" y="29509"/>
                  </a:lnTo>
                  <a:cubicBezTo>
                    <a:pt x="71652" y="30176"/>
                    <a:pt x="72186" y="30510"/>
                    <a:pt x="72619" y="31010"/>
                  </a:cubicBezTo>
                  <a:cubicBezTo>
                    <a:pt x="73086" y="31511"/>
                    <a:pt x="73620" y="31978"/>
                    <a:pt x="74087" y="32411"/>
                  </a:cubicBezTo>
                  <a:cubicBezTo>
                    <a:pt x="73951" y="32730"/>
                    <a:pt x="73799" y="32846"/>
                    <a:pt x="73621" y="32846"/>
                  </a:cubicBezTo>
                  <a:cubicBezTo>
                    <a:pt x="73538" y="32846"/>
                    <a:pt x="73449" y="32821"/>
                    <a:pt x="73353" y="32778"/>
                  </a:cubicBezTo>
                  <a:cubicBezTo>
                    <a:pt x="73286" y="32745"/>
                    <a:pt x="73220" y="32712"/>
                    <a:pt x="73153" y="32678"/>
                  </a:cubicBezTo>
                  <a:cubicBezTo>
                    <a:pt x="70618" y="31144"/>
                    <a:pt x="67816" y="30410"/>
                    <a:pt x="64947" y="29876"/>
                  </a:cubicBezTo>
                  <a:cubicBezTo>
                    <a:pt x="62145" y="29376"/>
                    <a:pt x="59343" y="28875"/>
                    <a:pt x="56574" y="28375"/>
                  </a:cubicBezTo>
                  <a:cubicBezTo>
                    <a:pt x="56408" y="28375"/>
                    <a:pt x="56241" y="28408"/>
                    <a:pt x="56107" y="28509"/>
                  </a:cubicBezTo>
                  <a:cubicBezTo>
                    <a:pt x="56274" y="28609"/>
                    <a:pt x="56474" y="28675"/>
                    <a:pt x="56675" y="28742"/>
                  </a:cubicBezTo>
                  <a:cubicBezTo>
                    <a:pt x="60110" y="29476"/>
                    <a:pt x="63546" y="30210"/>
                    <a:pt x="67015" y="30877"/>
                  </a:cubicBezTo>
                  <a:cubicBezTo>
                    <a:pt x="68917" y="31311"/>
                    <a:pt x="70785" y="32011"/>
                    <a:pt x="72519" y="32978"/>
                  </a:cubicBezTo>
                  <a:cubicBezTo>
                    <a:pt x="72653" y="33079"/>
                    <a:pt x="72786" y="33179"/>
                    <a:pt x="72886" y="33312"/>
                  </a:cubicBezTo>
                  <a:cubicBezTo>
                    <a:pt x="72417" y="33481"/>
                    <a:pt x="71927" y="33565"/>
                    <a:pt x="71433" y="33565"/>
                  </a:cubicBezTo>
                  <a:cubicBezTo>
                    <a:pt x="71050" y="33565"/>
                    <a:pt x="70664" y="33514"/>
                    <a:pt x="70284" y="33412"/>
                  </a:cubicBezTo>
                  <a:cubicBezTo>
                    <a:pt x="69150" y="33179"/>
                    <a:pt x="68049" y="32878"/>
                    <a:pt x="66949" y="32511"/>
                  </a:cubicBezTo>
                  <a:cubicBezTo>
                    <a:pt x="63646" y="31411"/>
                    <a:pt x="60210" y="30710"/>
                    <a:pt x="56741" y="30443"/>
                  </a:cubicBezTo>
                  <a:cubicBezTo>
                    <a:pt x="54139" y="30176"/>
                    <a:pt x="51571" y="29709"/>
                    <a:pt x="48969" y="29342"/>
                  </a:cubicBezTo>
                  <a:cubicBezTo>
                    <a:pt x="47835" y="29209"/>
                    <a:pt x="46667" y="29109"/>
                    <a:pt x="45533" y="29042"/>
                  </a:cubicBezTo>
                  <a:cubicBezTo>
                    <a:pt x="45233" y="29042"/>
                    <a:pt x="44933" y="29076"/>
                    <a:pt x="44633" y="29142"/>
                  </a:cubicBezTo>
                  <a:lnTo>
                    <a:pt x="44633" y="29342"/>
                  </a:lnTo>
                  <a:cubicBezTo>
                    <a:pt x="45533" y="29476"/>
                    <a:pt x="46434" y="29576"/>
                    <a:pt x="47301" y="29709"/>
                  </a:cubicBezTo>
                  <a:cubicBezTo>
                    <a:pt x="49770" y="30076"/>
                    <a:pt x="52205" y="30443"/>
                    <a:pt x="54673" y="30777"/>
                  </a:cubicBezTo>
                  <a:cubicBezTo>
                    <a:pt x="56141" y="30977"/>
                    <a:pt x="57609" y="31077"/>
                    <a:pt x="59043" y="31244"/>
                  </a:cubicBezTo>
                  <a:cubicBezTo>
                    <a:pt x="61978" y="31577"/>
                    <a:pt x="64747" y="32478"/>
                    <a:pt x="67516" y="33312"/>
                  </a:cubicBezTo>
                  <a:cubicBezTo>
                    <a:pt x="68817" y="33746"/>
                    <a:pt x="70151" y="34013"/>
                    <a:pt x="71518" y="34379"/>
                  </a:cubicBezTo>
                  <a:cubicBezTo>
                    <a:pt x="71285" y="34480"/>
                    <a:pt x="71018" y="34513"/>
                    <a:pt x="70785" y="34546"/>
                  </a:cubicBezTo>
                  <a:cubicBezTo>
                    <a:pt x="69650" y="34546"/>
                    <a:pt x="68550" y="34446"/>
                    <a:pt x="67449" y="34313"/>
                  </a:cubicBezTo>
                  <a:cubicBezTo>
                    <a:pt x="64213" y="33812"/>
                    <a:pt x="61011" y="33212"/>
                    <a:pt x="57775" y="32645"/>
                  </a:cubicBezTo>
                  <a:cubicBezTo>
                    <a:pt x="56041" y="32311"/>
                    <a:pt x="54306" y="32111"/>
                    <a:pt x="52538" y="31978"/>
                  </a:cubicBezTo>
                  <a:lnTo>
                    <a:pt x="52538" y="31978"/>
                  </a:lnTo>
                  <a:cubicBezTo>
                    <a:pt x="52672" y="32078"/>
                    <a:pt x="52838" y="32145"/>
                    <a:pt x="53005" y="32211"/>
                  </a:cubicBezTo>
                  <a:cubicBezTo>
                    <a:pt x="56541" y="33045"/>
                    <a:pt x="60110" y="33712"/>
                    <a:pt x="63680" y="34146"/>
                  </a:cubicBezTo>
                  <a:cubicBezTo>
                    <a:pt x="64280" y="34213"/>
                    <a:pt x="64814" y="34379"/>
                    <a:pt x="65381" y="34480"/>
                  </a:cubicBezTo>
                  <a:lnTo>
                    <a:pt x="70305" y="35372"/>
                  </a:lnTo>
                  <a:lnTo>
                    <a:pt x="70305" y="35372"/>
                  </a:lnTo>
                  <a:cubicBezTo>
                    <a:pt x="69792" y="35643"/>
                    <a:pt x="69223" y="35779"/>
                    <a:pt x="68642" y="35779"/>
                  </a:cubicBezTo>
                  <a:cubicBezTo>
                    <a:pt x="68478" y="35779"/>
                    <a:pt x="68314" y="35769"/>
                    <a:pt x="68149" y="35747"/>
                  </a:cubicBezTo>
                  <a:cubicBezTo>
                    <a:pt x="65481" y="35480"/>
                    <a:pt x="62812" y="35180"/>
                    <a:pt x="60144" y="34780"/>
                  </a:cubicBezTo>
                  <a:cubicBezTo>
                    <a:pt x="58142" y="34446"/>
                    <a:pt x="56174" y="33912"/>
                    <a:pt x="54173" y="33479"/>
                  </a:cubicBezTo>
                  <a:cubicBezTo>
                    <a:pt x="51204" y="32878"/>
                    <a:pt x="48235" y="32345"/>
                    <a:pt x="45300" y="31744"/>
                  </a:cubicBezTo>
                  <a:cubicBezTo>
                    <a:pt x="44399" y="31577"/>
                    <a:pt x="43532" y="31344"/>
                    <a:pt x="42698" y="31010"/>
                  </a:cubicBezTo>
                  <a:cubicBezTo>
                    <a:pt x="41731" y="30677"/>
                    <a:pt x="41564" y="30110"/>
                    <a:pt x="41997" y="29142"/>
                  </a:cubicBezTo>
                  <a:cubicBezTo>
                    <a:pt x="42264" y="28542"/>
                    <a:pt x="42765" y="28075"/>
                    <a:pt x="43332" y="27808"/>
                  </a:cubicBezTo>
                  <a:cubicBezTo>
                    <a:pt x="44899" y="27007"/>
                    <a:pt x="46601" y="26874"/>
                    <a:pt x="48269" y="26807"/>
                  </a:cubicBezTo>
                  <a:cubicBezTo>
                    <a:pt x="48588" y="26797"/>
                    <a:pt x="48906" y="26792"/>
                    <a:pt x="49224" y="26792"/>
                  </a:cubicBezTo>
                  <a:close/>
                  <a:moveTo>
                    <a:pt x="53806" y="56629"/>
                  </a:moveTo>
                  <a:lnTo>
                    <a:pt x="58543" y="56996"/>
                  </a:lnTo>
                  <a:lnTo>
                    <a:pt x="56074" y="67703"/>
                  </a:lnTo>
                  <a:lnTo>
                    <a:pt x="52872" y="67470"/>
                  </a:lnTo>
                  <a:cubicBezTo>
                    <a:pt x="52271" y="65435"/>
                    <a:pt x="52738" y="59464"/>
                    <a:pt x="53806" y="56629"/>
                  </a:cubicBezTo>
                  <a:close/>
                  <a:moveTo>
                    <a:pt x="53139" y="56762"/>
                  </a:moveTo>
                  <a:lnTo>
                    <a:pt x="53139" y="56762"/>
                  </a:lnTo>
                  <a:cubicBezTo>
                    <a:pt x="51971" y="60231"/>
                    <a:pt x="51704" y="63967"/>
                    <a:pt x="52271" y="67603"/>
                  </a:cubicBezTo>
                  <a:lnTo>
                    <a:pt x="49770" y="68370"/>
                  </a:lnTo>
                  <a:cubicBezTo>
                    <a:pt x="49169" y="67603"/>
                    <a:pt x="48802" y="66669"/>
                    <a:pt x="48736" y="65735"/>
                  </a:cubicBezTo>
                  <a:cubicBezTo>
                    <a:pt x="48335" y="63233"/>
                    <a:pt x="48035" y="60798"/>
                    <a:pt x="47701" y="58297"/>
                  </a:cubicBezTo>
                  <a:cubicBezTo>
                    <a:pt x="47701" y="58163"/>
                    <a:pt x="47735" y="58063"/>
                    <a:pt x="47768" y="57963"/>
                  </a:cubicBezTo>
                  <a:lnTo>
                    <a:pt x="47735" y="57963"/>
                  </a:lnTo>
                  <a:cubicBezTo>
                    <a:pt x="49469" y="57262"/>
                    <a:pt x="51304" y="56862"/>
                    <a:pt x="53139" y="56762"/>
                  </a:cubicBezTo>
                  <a:close/>
                  <a:moveTo>
                    <a:pt x="59076" y="57096"/>
                  </a:moveTo>
                  <a:lnTo>
                    <a:pt x="63980" y="57763"/>
                  </a:lnTo>
                  <a:cubicBezTo>
                    <a:pt x="63780" y="58096"/>
                    <a:pt x="63680" y="58297"/>
                    <a:pt x="63546" y="58497"/>
                  </a:cubicBezTo>
                  <a:cubicBezTo>
                    <a:pt x="62178" y="60331"/>
                    <a:pt x="61178" y="62433"/>
                    <a:pt x="60544" y="64634"/>
                  </a:cubicBezTo>
                  <a:cubicBezTo>
                    <a:pt x="60177" y="66136"/>
                    <a:pt x="59477" y="67503"/>
                    <a:pt x="58442" y="68671"/>
                  </a:cubicBezTo>
                  <a:lnTo>
                    <a:pt x="56775" y="68104"/>
                  </a:lnTo>
                  <a:cubicBezTo>
                    <a:pt x="56908" y="67203"/>
                    <a:pt x="56975" y="66269"/>
                    <a:pt x="57175" y="65368"/>
                  </a:cubicBezTo>
                  <a:cubicBezTo>
                    <a:pt x="57609" y="63367"/>
                    <a:pt x="58142" y="61332"/>
                    <a:pt x="58609" y="59331"/>
                  </a:cubicBezTo>
                  <a:cubicBezTo>
                    <a:pt x="58776" y="58630"/>
                    <a:pt x="58909" y="57930"/>
                    <a:pt x="59076" y="57096"/>
                  </a:cubicBezTo>
                  <a:close/>
                  <a:moveTo>
                    <a:pt x="64580" y="57896"/>
                  </a:moveTo>
                  <a:cubicBezTo>
                    <a:pt x="65981" y="58130"/>
                    <a:pt x="67215" y="58597"/>
                    <a:pt x="68183" y="59731"/>
                  </a:cubicBezTo>
                  <a:lnTo>
                    <a:pt x="67582" y="60298"/>
                  </a:lnTo>
                  <a:cubicBezTo>
                    <a:pt x="66381" y="61399"/>
                    <a:pt x="65381" y="62700"/>
                    <a:pt x="64680" y="64134"/>
                  </a:cubicBezTo>
                  <a:cubicBezTo>
                    <a:pt x="63646" y="66136"/>
                    <a:pt x="62345" y="67970"/>
                    <a:pt x="60744" y="69538"/>
                  </a:cubicBezTo>
                  <a:lnTo>
                    <a:pt x="59143" y="68704"/>
                  </a:lnTo>
                  <a:cubicBezTo>
                    <a:pt x="60644" y="67103"/>
                    <a:pt x="60978" y="65068"/>
                    <a:pt x="61645" y="63133"/>
                  </a:cubicBezTo>
                  <a:cubicBezTo>
                    <a:pt x="62312" y="61232"/>
                    <a:pt x="63446" y="59564"/>
                    <a:pt x="64580" y="57896"/>
                  </a:cubicBezTo>
                  <a:close/>
                  <a:moveTo>
                    <a:pt x="47001" y="58297"/>
                  </a:moveTo>
                  <a:cubicBezTo>
                    <a:pt x="47301" y="60798"/>
                    <a:pt x="47501" y="63200"/>
                    <a:pt x="47902" y="65568"/>
                  </a:cubicBezTo>
                  <a:cubicBezTo>
                    <a:pt x="48035" y="66603"/>
                    <a:pt x="48502" y="67603"/>
                    <a:pt x="48869" y="68704"/>
                  </a:cubicBezTo>
                  <a:lnTo>
                    <a:pt x="45767" y="70339"/>
                  </a:lnTo>
                  <a:cubicBezTo>
                    <a:pt x="45033" y="69538"/>
                    <a:pt x="42531" y="63133"/>
                    <a:pt x="41997" y="60798"/>
                  </a:cubicBezTo>
                  <a:cubicBezTo>
                    <a:pt x="43565" y="59764"/>
                    <a:pt x="45233" y="58930"/>
                    <a:pt x="46968" y="58297"/>
                  </a:cubicBezTo>
                  <a:close/>
                  <a:moveTo>
                    <a:pt x="68516" y="60165"/>
                  </a:moveTo>
                  <a:cubicBezTo>
                    <a:pt x="68716" y="60498"/>
                    <a:pt x="68917" y="60832"/>
                    <a:pt x="69083" y="61199"/>
                  </a:cubicBezTo>
                  <a:cubicBezTo>
                    <a:pt x="69250" y="61632"/>
                    <a:pt x="69384" y="62066"/>
                    <a:pt x="69484" y="62533"/>
                  </a:cubicBezTo>
                  <a:cubicBezTo>
                    <a:pt x="69817" y="63734"/>
                    <a:pt x="69717" y="64668"/>
                    <a:pt x="68550" y="65502"/>
                  </a:cubicBezTo>
                  <a:cubicBezTo>
                    <a:pt x="67616" y="66269"/>
                    <a:pt x="66748" y="67170"/>
                    <a:pt x="66015" y="68137"/>
                  </a:cubicBezTo>
                  <a:cubicBezTo>
                    <a:pt x="64880" y="69471"/>
                    <a:pt x="63513" y="70605"/>
                    <a:pt x="61945" y="71439"/>
                  </a:cubicBezTo>
                  <a:lnTo>
                    <a:pt x="61011" y="69838"/>
                  </a:lnTo>
                  <a:cubicBezTo>
                    <a:pt x="61211" y="69705"/>
                    <a:pt x="61378" y="69571"/>
                    <a:pt x="61578" y="69438"/>
                  </a:cubicBezTo>
                  <a:cubicBezTo>
                    <a:pt x="63079" y="68104"/>
                    <a:pt x="64280" y="66469"/>
                    <a:pt x="65181" y="64668"/>
                  </a:cubicBezTo>
                  <a:cubicBezTo>
                    <a:pt x="66015" y="62967"/>
                    <a:pt x="67115" y="61465"/>
                    <a:pt x="68516" y="60165"/>
                  </a:cubicBezTo>
                  <a:close/>
                  <a:moveTo>
                    <a:pt x="41499" y="61052"/>
                  </a:moveTo>
                  <a:cubicBezTo>
                    <a:pt x="41872" y="64645"/>
                    <a:pt x="44001" y="67409"/>
                    <a:pt x="44933" y="70839"/>
                  </a:cubicBezTo>
                  <a:lnTo>
                    <a:pt x="42164" y="72407"/>
                  </a:lnTo>
                  <a:cubicBezTo>
                    <a:pt x="40596" y="69438"/>
                    <a:pt x="38728" y="66736"/>
                    <a:pt x="37761" y="63400"/>
                  </a:cubicBezTo>
                  <a:lnTo>
                    <a:pt x="41499" y="61052"/>
                  </a:lnTo>
                  <a:close/>
                  <a:moveTo>
                    <a:pt x="69550" y="65335"/>
                  </a:moveTo>
                  <a:lnTo>
                    <a:pt x="69751" y="65435"/>
                  </a:lnTo>
                  <a:cubicBezTo>
                    <a:pt x="69684" y="66069"/>
                    <a:pt x="69584" y="66703"/>
                    <a:pt x="69450" y="67336"/>
                  </a:cubicBezTo>
                  <a:cubicBezTo>
                    <a:pt x="69250" y="68070"/>
                    <a:pt x="68950" y="68771"/>
                    <a:pt x="68683" y="69471"/>
                  </a:cubicBezTo>
                  <a:cubicBezTo>
                    <a:pt x="68416" y="70172"/>
                    <a:pt x="67849" y="70739"/>
                    <a:pt x="67115" y="70972"/>
                  </a:cubicBezTo>
                  <a:cubicBezTo>
                    <a:pt x="65981" y="71473"/>
                    <a:pt x="64914" y="72106"/>
                    <a:pt x="63780" y="72674"/>
                  </a:cubicBezTo>
                  <a:cubicBezTo>
                    <a:pt x="63479" y="72840"/>
                    <a:pt x="63112" y="72974"/>
                    <a:pt x="62712" y="73141"/>
                  </a:cubicBezTo>
                  <a:lnTo>
                    <a:pt x="62178" y="71840"/>
                  </a:lnTo>
                  <a:cubicBezTo>
                    <a:pt x="64814" y="70906"/>
                    <a:pt x="66248" y="68571"/>
                    <a:pt x="68116" y="66769"/>
                  </a:cubicBezTo>
                  <a:cubicBezTo>
                    <a:pt x="68616" y="66302"/>
                    <a:pt x="69083" y="65835"/>
                    <a:pt x="69550" y="65335"/>
                  </a:cubicBezTo>
                  <a:close/>
                  <a:moveTo>
                    <a:pt x="37194" y="63800"/>
                  </a:moveTo>
                  <a:cubicBezTo>
                    <a:pt x="37594" y="64768"/>
                    <a:pt x="37861" y="65635"/>
                    <a:pt x="38261" y="66469"/>
                  </a:cubicBezTo>
                  <a:cubicBezTo>
                    <a:pt x="38895" y="67770"/>
                    <a:pt x="39596" y="69038"/>
                    <a:pt x="40263" y="70272"/>
                  </a:cubicBezTo>
                  <a:cubicBezTo>
                    <a:pt x="40696" y="71072"/>
                    <a:pt x="41130" y="71840"/>
                    <a:pt x="41597" y="72707"/>
                  </a:cubicBezTo>
                  <a:lnTo>
                    <a:pt x="39329" y="73808"/>
                  </a:lnTo>
                  <a:lnTo>
                    <a:pt x="33925" y="66035"/>
                  </a:lnTo>
                  <a:lnTo>
                    <a:pt x="37194" y="63800"/>
                  </a:lnTo>
                  <a:close/>
                  <a:moveTo>
                    <a:pt x="33558" y="66336"/>
                  </a:moveTo>
                  <a:lnTo>
                    <a:pt x="38628" y="74108"/>
                  </a:lnTo>
                  <a:lnTo>
                    <a:pt x="36427" y="75309"/>
                  </a:lnTo>
                  <a:cubicBezTo>
                    <a:pt x="34726" y="72774"/>
                    <a:pt x="32257" y="70972"/>
                    <a:pt x="30256" y="68504"/>
                  </a:cubicBezTo>
                  <a:lnTo>
                    <a:pt x="33558" y="66336"/>
                  </a:lnTo>
                  <a:close/>
                  <a:moveTo>
                    <a:pt x="67015" y="71673"/>
                  </a:moveTo>
                  <a:lnTo>
                    <a:pt x="67149" y="71840"/>
                  </a:lnTo>
                  <a:lnTo>
                    <a:pt x="63813" y="75542"/>
                  </a:lnTo>
                  <a:lnTo>
                    <a:pt x="62979" y="73774"/>
                  </a:lnTo>
                  <a:lnTo>
                    <a:pt x="67015" y="71673"/>
                  </a:lnTo>
                  <a:close/>
                  <a:moveTo>
                    <a:pt x="29755" y="68837"/>
                  </a:moveTo>
                  <a:lnTo>
                    <a:pt x="35893" y="75642"/>
                  </a:lnTo>
                  <a:lnTo>
                    <a:pt x="33458" y="77710"/>
                  </a:lnTo>
                  <a:cubicBezTo>
                    <a:pt x="31623" y="75009"/>
                    <a:pt x="28821" y="73341"/>
                    <a:pt x="26253" y="71206"/>
                  </a:cubicBezTo>
                  <a:lnTo>
                    <a:pt x="29755" y="68837"/>
                  </a:lnTo>
                  <a:close/>
                  <a:moveTo>
                    <a:pt x="26019" y="71373"/>
                  </a:moveTo>
                  <a:cubicBezTo>
                    <a:pt x="26920" y="72740"/>
                    <a:pt x="28188" y="73507"/>
                    <a:pt x="29322" y="74475"/>
                  </a:cubicBezTo>
                  <a:cubicBezTo>
                    <a:pt x="30589" y="75609"/>
                    <a:pt x="31990" y="76643"/>
                    <a:pt x="33024" y="78211"/>
                  </a:cubicBezTo>
                  <a:lnTo>
                    <a:pt x="31290" y="80012"/>
                  </a:lnTo>
                  <a:cubicBezTo>
                    <a:pt x="28855" y="77344"/>
                    <a:pt x="25953" y="75442"/>
                    <a:pt x="22750" y="73708"/>
                  </a:cubicBezTo>
                  <a:cubicBezTo>
                    <a:pt x="23818" y="72840"/>
                    <a:pt x="24885" y="72073"/>
                    <a:pt x="26019" y="71373"/>
                  </a:cubicBezTo>
                  <a:close/>
                  <a:moveTo>
                    <a:pt x="67049" y="73474"/>
                  </a:moveTo>
                  <a:lnTo>
                    <a:pt x="67215" y="73541"/>
                  </a:lnTo>
                  <a:lnTo>
                    <a:pt x="65648" y="81480"/>
                  </a:lnTo>
                  <a:lnTo>
                    <a:pt x="65481" y="81480"/>
                  </a:lnTo>
                  <a:lnTo>
                    <a:pt x="64180" y="76109"/>
                  </a:lnTo>
                  <a:lnTo>
                    <a:pt x="67049" y="73474"/>
                  </a:lnTo>
                  <a:close/>
                  <a:moveTo>
                    <a:pt x="22450" y="73908"/>
                  </a:moveTo>
                  <a:cubicBezTo>
                    <a:pt x="25185" y="76143"/>
                    <a:pt x="28354" y="77744"/>
                    <a:pt x="30856" y="80379"/>
                  </a:cubicBezTo>
                  <a:lnTo>
                    <a:pt x="29355" y="81780"/>
                  </a:lnTo>
                  <a:cubicBezTo>
                    <a:pt x="26320" y="79612"/>
                    <a:pt x="22884" y="78311"/>
                    <a:pt x="19448" y="76977"/>
                  </a:cubicBezTo>
                  <a:lnTo>
                    <a:pt x="19448" y="76977"/>
                  </a:lnTo>
                  <a:cubicBezTo>
                    <a:pt x="22417" y="79011"/>
                    <a:pt x="25919" y="79945"/>
                    <a:pt x="28821" y="82180"/>
                  </a:cubicBezTo>
                  <a:cubicBezTo>
                    <a:pt x="28655" y="82414"/>
                    <a:pt x="28521" y="82614"/>
                    <a:pt x="28321" y="82847"/>
                  </a:cubicBezTo>
                  <a:cubicBezTo>
                    <a:pt x="28154" y="83081"/>
                    <a:pt x="27954" y="83281"/>
                    <a:pt x="27787" y="83481"/>
                  </a:cubicBezTo>
                  <a:cubicBezTo>
                    <a:pt x="23718" y="82314"/>
                    <a:pt x="19715" y="81013"/>
                    <a:pt x="15412" y="80179"/>
                  </a:cubicBezTo>
                  <a:lnTo>
                    <a:pt x="15445" y="80146"/>
                  </a:lnTo>
                  <a:cubicBezTo>
                    <a:pt x="17480" y="77677"/>
                    <a:pt x="19882" y="75742"/>
                    <a:pt x="22450" y="73908"/>
                  </a:cubicBezTo>
                  <a:close/>
                  <a:moveTo>
                    <a:pt x="78440" y="32878"/>
                  </a:moveTo>
                  <a:cubicBezTo>
                    <a:pt x="79299" y="32878"/>
                    <a:pt x="80158" y="32912"/>
                    <a:pt x="81025" y="32978"/>
                  </a:cubicBezTo>
                  <a:cubicBezTo>
                    <a:pt x="85028" y="33245"/>
                    <a:pt x="89031" y="33646"/>
                    <a:pt x="93034" y="33946"/>
                  </a:cubicBezTo>
                  <a:cubicBezTo>
                    <a:pt x="96303" y="34113"/>
                    <a:pt x="99505" y="34980"/>
                    <a:pt x="102407" y="36514"/>
                  </a:cubicBezTo>
                  <a:cubicBezTo>
                    <a:pt x="103942" y="37382"/>
                    <a:pt x="105443" y="38316"/>
                    <a:pt x="106944" y="39216"/>
                  </a:cubicBezTo>
                  <a:cubicBezTo>
                    <a:pt x="107277" y="39416"/>
                    <a:pt x="107611" y="39650"/>
                    <a:pt x="107978" y="39817"/>
                  </a:cubicBezTo>
                  <a:cubicBezTo>
                    <a:pt x="109012" y="40317"/>
                    <a:pt x="109712" y="41384"/>
                    <a:pt x="109679" y="42585"/>
                  </a:cubicBezTo>
                  <a:cubicBezTo>
                    <a:pt x="109779" y="46188"/>
                    <a:pt x="109646" y="49824"/>
                    <a:pt x="109312" y="53460"/>
                  </a:cubicBezTo>
                  <a:cubicBezTo>
                    <a:pt x="109212" y="54694"/>
                    <a:pt x="109145" y="55962"/>
                    <a:pt x="109079" y="57196"/>
                  </a:cubicBezTo>
                  <a:cubicBezTo>
                    <a:pt x="109045" y="57563"/>
                    <a:pt x="109012" y="57896"/>
                    <a:pt x="108979" y="58297"/>
                  </a:cubicBezTo>
                  <a:lnTo>
                    <a:pt x="106710" y="57996"/>
                  </a:lnTo>
                  <a:cubicBezTo>
                    <a:pt x="107044" y="55128"/>
                    <a:pt x="107544" y="52326"/>
                    <a:pt x="107044" y="49524"/>
                  </a:cubicBezTo>
                  <a:lnTo>
                    <a:pt x="107044" y="49524"/>
                  </a:lnTo>
                  <a:lnTo>
                    <a:pt x="106110" y="57896"/>
                  </a:lnTo>
                  <a:cubicBezTo>
                    <a:pt x="105042" y="57963"/>
                    <a:pt x="104108" y="57996"/>
                    <a:pt x="103208" y="58063"/>
                  </a:cubicBezTo>
                  <a:cubicBezTo>
                    <a:pt x="100206" y="58330"/>
                    <a:pt x="97203" y="58497"/>
                    <a:pt x="94235" y="59164"/>
                  </a:cubicBezTo>
                  <a:cubicBezTo>
                    <a:pt x="89098" y="60231"/>
                    <a:pt x="84361" y="62633"/>
                    <a:pt x="80458" y="66136"/>
                  </a:cubicBezTo>
                  <a:cubicBezTo>
                    <a:pt x="79524" y="66969"/>
                    <a:pt x="78624" y="67903"/>
                    <a:pt x="77723" y="68804"/>
                  </a:cubicBezTo>
                  <a:lnTo>
                    <a:pt x="77523" y="68737"/>
                  </a:lnTo>
                  <a:lnTo>
                    <a:pt x="77756" y="65902"/>
                  </a:lnTo>
                  <a:lnTo>
                    <a:pt x="77589" y="65869"/>
                  </a:lnTo>
                  <a:cubicBezTo>
                    <a:pt x="77456" y="66369"/>
                    <a:pt x="77323" y="66869"/>
                    <a:pt x="77189" y="67370"/>
                  </a:cubicBezTo>
                  <a:cubicBezTo>
                    <a:pt x="77089" y="67737"/>
                    <a:pt x="77022" y="68137"/>
                    <a:pt x="77022" y="68537"/>
                  </a:cubicBezTo>
                  <a:cubicBezTo>
                    <a:pt x="77156" y="69705"/>
                    <a:pt x="76422" y="70472"/>
                    <a:pt x="75788" y="71273"/>
                  </a:cubicBezTo>
                  <a:cubicBezTo>
                    <a:pt x="75455" y="71706"/>
                    <a:pt x="75054" y="72073"/>
                    <a:pt x="74621" y="72373"/>
                  </a:cubicBezTo>
                  <a:lnTo>
                    <a:pt x="75154" y="64201"/>
                  </a:lnTo>
                  <a:lnTo>
                    <a:pt x="74954" y="64167"/>
                  </a:lnTo>
                  <a:cubicBezTo>
                    <a:pt x="74821" y="64868"/>
                    <a:pt x="74654" y="65602"/>
                    <a:pt x="74587" y="66336"/>
                  </a:cubicBezTo>
                  <a:cubicBezTo>
                    <a:pt x="74387" y="68471"/>
                    <a:pt x="74254" y="70605"/>
                    <a:pt x="74087" y="72774"/>
                  </a:cubicBezTo>
                  <a:cubicBezTo>
                    <a:pt x="74054" y="73107"/>
                    <a:pt x="73954" y="73474"/>
                    <a:pt x="73787" y="73774"/>
                  </a:cubicBezTo>
                  <a:cubicBezTo>
                    <a:pt x="72486" y="75642"/>
                    <a:pt x="71118" y="77510"/>
                    <a:pt x="69751" y="79345"/>
                  </a:cubicBezTo>
                  <a:cubicBezTo>
                    <a:pt x="69717" y="79412"/>
                    <a:pt x="69650" y="79412"/>
                    <a:pt x="69517" y="79445"/>
                  </a:cubicBezTo>
                  <a:cubicBezTo>
                    <a:pt x="69784" y="76943"/>
                    <a:pt x="70318" y="74441"/>
                    <a:pt x="69617" y="71940"/>
                  </a:cubicBezTo>
                  <a:lnTo>
                    <a:pt x="69617" y="71940"/>
                  </a:lnTo>
                  <a:cubicBezTo>
                    <a:pt x="69384" y="73808"/>
                    <a:pt x="69150" y="75642"/>
                    <a:pt x="68950" y="77477"/>
                  </a:cubicBezTo>
                  <a:cubicBezTo>
                    <a:pt x="68817" y="78511"/>
                    <a:pt x="68750" y="79545"/>
                    <a:pt x="68650" y="80579"/>
                  </a:cubicBezTo>
                  <a:cubicBezTo>
                    <a:pt x="68650" y="80813"/>
                    <a:pt x="68616" y="81013"/>
                    <a:pt x="68516" y="81213"/>
                  </a:cubicBezTo>
                  <a:cubicBezTo>
                    <a:pt x="67849" y="82581"/>
                    <a:pt x="67149" y="83948"/>
                    <a:pt x="66482" y="85283"/>
                  </a:cubicBezTo>
                  <a:cubicBezTo>
                    <a:pt x="66115" y="84649"/>
                    <a:pt x="66081" y="84649"/>
                    <a:pt x="66215" y="83915"/>
                  </a:cubicBezTo>
                  <a:cubicBezTo>
                    <a:pt x="66548" y="81980"/>
                    <a:pt x="66949" y="80045"/>
                    <a:pt x="67249" y="78077"/>
                  </a:cubicBezTo>
                  <a:cubicBezTo>
                    <a:pt x="67516" y="76476"/>
                    <a:pt x="67682" y="74808"/>
                    <a:pt x="67849" y="73174"/>
                  </a:cubicBezTo>
                  <a:cubicBezTo>
                    <a:pt x="67849" y="72674"/>
                    <a:pt x="68016" y="72207"/>
                    <a:pt x="68283" y="71773"/>
                  </a:cubicBezTo>
                  <a:cubicBezTo>
                    <a:pt x="70451" y="68938"/>
                    <a:pt x="70918" y="65735"/>
                    <a:pt x="70318" y="62266"/>
                  </a:cubicBezTo>
                  <a:cubicBezTo>
                    <a:pt x="69984" y="60365"/>
                    <a:pt x="69450" y="58497"/>
                    <a:pt x="68750" y="56695"/>
                  </a:cubicBezTo>
                  <a:cubicBezTo>
                    <a:pt x="68583" y="56228"/>
                    <a:pt x="68450" y="55728"/>
                    <a:pt x="68416" y="55228"/>
                  </a:cubicBezTo>
                  <a:cubicBezTo>
                    <a:pt x="68183" y="52926"/>
                    <a:pt x="68216" y="50558"/>
                    <a:pt x="68583" y="48256"/>
                  </a:cubicBezTo>
                  <a:cubicBezTo>
                    <a:pt x="68917" y="45587"/>
                    <a:pt x="69350" y="42919"/>
                    <a:pt x="69784" y="40284"/>
                  </a:cubicBezTo>
                  <a:cubicBezTo>
                    <a:pt x="69951" y="39216"/>
                    <a:pt x="70251" y="38182"/>
                    <a:pt x="70518" y="37148"/>
                  </a:cubicBezTo>
                  <a:cubicBezTo>
                    <a:pt x="70618" y="36815"/>
                    <a:pt x="70751" y="36514"/>
                    <a:pt x="70918" y="36247"/>
                  </a:cubicBezTo>
                  <a:cubicBezTo>
                    <a:pt x="72119" y="34513"/>
                    <a:pt x="73653" y="33145"/>
                    <a:pt x="75855" y="32978"/>
                  </a:cubicBezTo>
                  <a:cubicBezTo>
                    <a:pt x="76722" y="32912"/>
                    <a:pt x="77581" y="32878"/>
                    <a:pt x="78440" y="32878"/>
                  </a:cubicBezTo>
                  <a:close/>
                  <a:moveTo>
                    <a:pt x="15112" y="80546"/>
                  </a:moveTo>
                  <a:lnTo>
                    <a:pt x="27454" y="83948"/>
                  </a:lnTo>
                  <a:lnTo>
                    <a:pt x="26420" y="86450"/>
                  </a:lnTo>
                  <a:cubicBezTo>
                    <a:pt x="22971" y="86040"/>
                    <a:pt x="19506" y="85665"/>
                    <a:pt x="15935" y="85665"/>
                  </a:cubicBezTo>
                  <a:cubicBezTo>
                    <a:pt x="14566" y="85665"/>
                    <a:pt x="13181" y="85720"/>
                    <a:pt x="11776" y="85850"/>
                  </a:cubicBezTo>
                  <a:cubicBezTo>
                    <a:pt x="12643" y="83948"/>
                    <a:pt x="13777" y="82147"/>
                    <a:pt x="15112" y="80546"/>
                  </a:cubicBezTo>
                  <a:close/>
                  <a:moveTo>
                    <a:pt x="105597" y="58807"/>
                  </a:moveTo>
                  <a:cubicBezTo>
                    <a:pt x="107951" y="58807"/>
                    <a:pt x="110180" y="59490"/>
                    <a:pt x="112381" y="60365"/>
                  </a:cubicBezTo>
                  <a:cubicBezTo>
                    <a:pt x="116150" y="61832"/>
                    <a:pt x="119853" y="63534"/>
                    <a:pt x="123422" y="65468"/>
                  </a:cubicBezTo>
                  <a:cubicBezTo>
                    <a:pt x="126825" y="67370"/>
                    <a:pt x="129593" y="69938"/>
                    <a:pt x="132062" y="72974"/>
                  </a:cubicBezTo>
                  <a:cubicBezTo>
                    <a:pt x="133996" y="75476"/>
                    <a:pt x="135631" y="78211"/>
                    <a:pt x="136932" y="81113"/>
                  </a:cubicBezTo>
                  <a:cubicBezTo>
                    <a:pt x="137599" y="82647"/>
                    <a:pt x="138500" y="84082"/>
                    <a:pt x="139167" y="85649"/>
                  </a:cubicBezTo>
                  <a:cubicBezTo>
                    <a:pt x="139934" y="87251"/>
                    <a:pt x="140201" y="89085"/>
                    <a:pt x="139967" y="90887"/>
                  </a:cubicBezTo>
                  <a:cubicBezTo>
                    <a:pt x="139801" y="91821"/>
                    <a:pt x="139767" y="91921"/>
                    <a:pt x="138833" y="91987"/>
                  </a:cubicBezTo>
                  <a:cubicBezTo>
                    <a:pt x="138474" y="92001"/>
                    <a:pt x="138115" y="92009"/>
                    <a:pt x="137758" y="92009"/>
                  </a:cubicBezTo>
                  <a:cubicBezTo>
                    <a:pt x="137253" y="92009"/>
                    <a:pt x="136753" y="91993"/>
                    <a:pt x="136265" y="91954"/>
                  </a:cubicBezTo>
                  <a:cubicBezTo>
                    <a:pt x="133029" y="91821"/>
                    <a:pt x="129793" y="91720"/>
                    <a:pt x="126591" y="91554"/>
                  </a:cubicBezTo>
                  <a:cubicBezTo>
                    <a:pt x="124289" y="91387"/>
                    <a:pt x="121988" y="91253"/>
                    <a:pt x="119720" y="90987"/>
                  </a:cubicBezTo>
                  <a:cubicBezTo>
                    <a:pt x="116991" y="90664"/>
                    <a:pt x="114263" y="90437"/>
                    <a:pt x="111530" y="90437"/>
                  </a:cubicBezTo>
                  <a:cubicBezTo>
                    <a:pt x="109183" y="90437"/>
                    <a:pt x="106833" y="90604"/>
                    <a:pt x="104475" y="91020"/>
                  </a:cubicBezTo>
                  <a:cubicBezTo>
                    <a:pt x="100939" y="91620"/>
                    <a:pt x="97337" y="91554"/>
                    <a:pt x="93734" y="91620"/>
                  </a:cubicBezTo>
                  <a:cubicBezTo>
                    <a:pt x="90432" y="91687"/>
                    <a:pt x="87130" y="91720"/>
                    <a:pt x="83827" y="91987"/>
                  </a:cubicBezTo>
                  <a:cubicBezTo>
                    <a:pt x="81692" y="92121"/>
                    <a:pt x="79591" y="92621"/>
                    <a:pt x="77456" y="92921"/>
                  </a:cubicBezTo>
                  <a:cubicBezTo>
                    <a:pt x="75168" y="93330"/>
                    <a:pt x="72857" y="93516"/>
                    <a:pt x="70542" y="93516"/>
                  </a:cubicBezTo>
                  <a:cubicBezTo>
                    <a:pt x="70023" y="93516"/>
                    <a:pt x="69503" y="93507"/>
                    <a:pt x="68983" y="93488"/>
                  </a:cubicBezTo>
                  <a:cubicBezTo>
                    <a:pt x="68650" y="93488"/>
                    <a:pt x="68350" y="93455"/>
                    <a:pt x="68016" y="93388"/>
                  </a:cubicBezTo>
                  <a:cubicBezTo>
                    <a:pt x="67249" y="93255"/>
                    <a:pt x="67049" y="93055"/>
                    <a:pt x="66982" y="92254"/>
                  </a:cubicBezTo>
                  <a:cubicBezTo>
                    <a:pt x="66882" y="91354"/>
                    <a:pt x="66882" y="90453"/>
                    <a:pt x="66815" y="89586"/>
                  </a:cubicBezTo>
                  <a:cubicBezTo>
                    <a:pt x="66615" y="85716"/>
                    <a:pt x="68383" y="82581"/>
                    <a:pt x="70451" y="79512"/>
                  </a:cubicBezTo>
                  <a:cubicBezTo>
                    <a:pt x="72686" y="76276"/>
                    <a:pt x="75088" y="73207"/>
                    <a:pt x="77589" y="70205"/>
                  </a:cubicBezTo>
                  <a:cubicBezTo>
                    <a:pt x="81993" y="64801"/>
                    <a:pt x="88164" y="61132"/>
                    <a:pt x="95002" y="59831"/>
                  </a:cubicBezTo>
                  <a:cubicBezTo>
                    <a:pt x="98238" y="59197"/>
                    <a:pt x="101540" y="58997"/>
                    <a:pt x="104842" y="58830"/>
                  </a:cubicBezTo>
                  <a:cubicBezTo>
                    <a:pt x="105095" y="58814"/>
                    <a:pt x="105347" y="58807"/>
                    <a:pt x="105597" y="58807"/>
                  </a:cubicBezTo>
                  <a:close/>
                  <a:moveTo>
                    <a:pt x="11676" y="86183"/>
                  </a:moveTo>
                  <a:lnTo>
                    <a:pt x="26253" y="86984"/>
                  </a:lnTo>
                  <a:lnTo>
                    <a:pt x="25953" y="88918"/>
                  </a:lnTo>
                  <a:cubicBezTo>
                    <a:pt x="23151" y="89586"/>
                    <a:pt x="20415" y="90153"/>
                    <a:pt x="17780" y="90987"/>
                  </a:cubicBezTo>
                  <a:cubicBezTo>
                    <a:pt x="15112" y="91821"/>
                    <a:pt x="12543" y="92955"/>
                    <a:pt x="9808" y="93989"/>
                  </a:cubicBezTo>
                  <a:cubicBezTo>
                    <a:pt x="9908" y="91287"/>
                    <a:pt x="10542" y="88618"/>
                    <a:pt x="11676" y="86183"/>
                  </a:cubicBezTo>
                  <a:close/>
                  <a:moveTo>
                    <a:pt x="25786" y="89552"/>
                  </a:moveTo>
                  <a:lnTo>
                    <a:pt x="25786" y="91754"/>
                  </a:lnTo>
                  <a:cubicBezTo>
                    <a:pt x="25219" y="92021"/>
                    <a:pt x="24585" y="92354"/>
                    <a:pt x="23951" y="92654"/>
                  </a:cubicBezTo>
                  <a:cubicBezTo>
                    <a:pt x="21549" y="93689"/>
                    <a:pt x="19214" y="94889"/>
                    <a:pt x="16980" y="96224"/>
                  </a:cubicBezTo>
                  <a:cubicBezTo>
                    <a:pt x="15045" y="97324"/>
                    <a:pt x="13010" y="98259"/>
                    <a:pt x="11075" y="99226"/>
                  </a:cubicBezTo>
                  <a:cubicBezTo>
                    <a:pt x="10108" y="98292"/>
                    <a:pt x="9608" y="96324"/>
                    <a:pt x="9841" y="94589"/>
                  </a:cubicBezTo>
                  <a:lnTo>
                    <a:pt x="9841" y="94556"/>
                  </a:lnTo>
                  <a:cubicBezTo>
                    <a:pt x="13077" y="93422"/>
                    <a:pt x="16146" y="92254"/>
                    <a:pt x="19281" y="91253"/>
                  </a:cubicBezTo>
                  <a:cubicBezTo>
                    <a:pt x="21383" y="90586"/>
                    <a:pt x="23551" y="90119"/>
                    <a:pt x="25786" y="89552"/>
                  </a:cubicBezTo>
                  <a:close/>
                  <a:moveTo>
                    <a:pt x="29055" y="95790"/>
                  </a:moveTo>
                  <a:lnTo>
                    <a:pt x="30523" y="97591"/>
                  </a:lnTo>
                  <a:cubicBezTo>
                    <a:pt x="28688" y="99059"/>
                    <a:pt x="26453" y="99960"/>
                    <a:pt x="24118" y="100160"/>
                  </a:cubicBezTo>
                  <a:lnTo>
                    <a:pt x="29055" y="95790"/>
                  </a:lnTo>
                  <a:close/>
                  <a:moveTo>
                    <a:pt x="27487" y="94656"/>
                  </a:moveTo>
                  <a:lnTo>
                    <a:pt x="28655" y="95456"/>
                  </a:lnTo>
                  <a:lnTo>
                    <a:pt x="25019" y="98525"/>
                  </a:lnTo>
                  <a:cubicBezTo>
                    <a:pt x="24752" y="98726"/>
                    <a:pt x="24518" y="98926"/>
                    <a:pt x="24285" y="99159"/>
                  </a:cubicBezTo>
                  <a:cubicBezTo>
                    <a:pt x="23584" y="100127"/>
                    <a:pt x="22617" y="100293"/>
                    <a:pt x="21483" y="100393"/>
                  </a:cubicBezTo>
                  <a:cubicBezTo>
                    <a:pt x="20182" y="100560"/>
                    <a:pt x="18914" y="100794"/>
                    <a:pt x="17680" y="101094"/>
                  </a:cubicBezTo>
                  <a:cubicBezTo>
                    <a:pt x="17547" y="101127"/>
                    <a:pt x="17405" y="101144"/>
                    <a:pt x="17263" y="101144"/>
                  </a:cubicBezTo>
                  <a:cubicBezTo>
                    <a:pt x="17121" y="101144"/>
                    <a:pt x="16980" y="101127"/>
                    <a:pt x="16846" y="101094"/>
                  </a:cubicBezTo>
                  <a:lnTo>
                    <a:pt x="27487" y="94656"/>
                  </a:lnTo>
                  <a:close/>
                  <a:moveTo>
                    <a:pt x="25819" y="92254"/>
                  </a:moveTo>
                  <a:lnTo>
                    <a:pt x="26920" y="94389"/>
                  </a:lnTo>
                  <a:cubicBezTo>
                    <a:pt x="25953" y="94956"/>
                    <a:pt x="24952" y="95623"/>
                    <a:pt x="23884" y="96190"/>
                  </a:cubicBezTo>
                  <a:cubicBezTo>
                    <a:pt x="20949" y="97758"/>
                    <a:pt x="18147" y="99526"/>
                    <a:pt x="15445" y="101494"/>
                  </a:cubicBezTo>
                  <a:cubicBezTo>
                    <a:pt x="15245" y="101628"/>
                    <a:pt x="15011" y="101694"/>
                    <a:pt x="14745" y="101694"/>
                  </a:cubicBezTo>
                  <a:cubicBezTo>
                    <a:pt x="13177" y="101694"/>
                    <a:pt x="12076" y="100927"/>
                    <a:pt x="11175" y="99626"/>
                  </a:cubicBezTo>
                  <a:cubicBezTo>
                    <a:pt x="16446" y="97791"/>
                    <a:pt x="20882" y="94489"/>
                    <a:pt x="25819" y="92254"/>
                  </a:cubicBezTo>
                  <a:close/>
                  <a:moveTo>
                    <a:pt x="40626" y="40495"/>
                  </a:moveTo>
                  <a:cubicBezTo>
                    <a:pt x="43694" y="40495"/>
                    <a:pt x="46501" y="41573"/>
                    <a:pt x="49336" y="42652"/>
                  </a:cubicBezTo>
                  <a:cubicBezTo>
                    <a:pt x="53239" y="44186"/>
                    <a:pt x="56741" y="46455"/>
                    <a:pt x="60344" y="48556"/>
                  </a:cubicBezTo>
                  <a:cubicBezTo>
                    <a:pt x="62979" y="50024"/>
                    <a:pt x="65214" y="52125"/>
                    <a:pt x="66815" y="54694"/>
                  </a:cubicBezTo>
                  <a:cubicBezTo>
                    <a:pt x="67616" y="55928"/>
                    <a:pt x="68183" y="57262"/>
                    <a:pt x="68516" y="58697"/>
                  </a:cubicBezTo>
                  <a:cubicBezTo>
                    <a:pt x="67215" y="57596"/>
                    <a:pt x="65681" y="57162"/>
                    <a:pt x="64013" y="56929"/>
                  </a:cubicBezTo>
                  <a:cubicBezTo>
                    <a:pt x="61511" y="56595"/>
                    <a:pt x="58976" y="56262"/>
                    <a:pt x="56441" y="55962"/>
                  </a:cubicBezTo>
                  <a:cubicBezTo>
                    <a:pt x="55797" y="55892"/>
                    <a:pt x="55159" y="55858"/>
                    <a:pt x="54526" y="55858"/>
                  </a:cubicBezTo>
                  <a:cubicBezTo>
                    <a:pt x="51229" y="55858"/>
                    <a:pt x="48089" y="56769"/>
                    <a:pt x="45066" y="58196"/>
                  </a:cubicBezTo>
                  <a:cubicBezTo>
                    <a:pt x="41230" y="60031"/>
                    <a:pt x="37728" y="62399"/>
                    <a:pt x="34225" y="64768"/>
                  </a:cubicBezTo>
                  <a:cubicBezTo>
                    <a:pt x="31190" y="66836"/>
                    <a:pt x="28087" y="68938"/>
                    <a:pt x="25052" y="71006"/>
                  </a:cubicBezTo>
                  <a:cubicBezTo>
                    <a:pt x="21549" y="73441"/>
                    <a:pt x="18047" y="75943"/>
                    <a:pt x="15212" y="79178"/>
                  </a:cubicBezTo>
                  <a:cubicBezTo>
                    <a:pt x="11943" y="82814"/>
                    <a:pt x="9808" y="87317"/>
                    <a:pt x="9141" y="92154"/>
                  </a:cubicBezTo>
                  <a:cubicBezTo>
                    <a:pt x="8874" y="93755"/>
                    <a:pt x="8840" y="95356"/>
                    <a:pt x="9107" y="96958"/>
                  </a:cubicBezTo>
                  <a:cubicBezTo>
                    <a:pt x="9441" y="98959"/>
                    <a:pt x="10542" y="100694"/>
                    <a:pt x="12176" y="101861"/>
                  </a:cubicBezTo>
                  <a:cubicBezTo>
                    <a:pt x="12310" y="101961"/>
                    <a:pt x="12443" y="102061"/>
                    <a:pt x="12710" y="102261"/>
                  </a:cubicBezTo>
                  <a:cubicBezTo>
                    <a:pt x="10608" y="102061"/>
                    <a:pt x="9074" y="101027"/>
                    <a:pt x="7606" y="99826"/>
                  </a:cubicBezTo>
                  <a:cubicBezTo>
                    <a:pt x="4671" y="97425"/>
                    <a:pt x="2803" y="93989"/>
                    <a:pt x="2369" y="90219"/>
                  </a:cubicBezTo>
                  <a:cubicBezTo>
                    <a:pt x="1769" y="85449"/>
                    <a:pt x="1235" y="80679"/>
                    <a:pt x="935" y="75876"/>
                  </a:cubicBezTo>
                  <a:cubicBezTo>
                    <a:pt x="668" y="71806"/>
                    <a:pt x="1802" y="68070"/>
                    <a:pt x="3937" y="64501"/>
                  </a:cubicBezTo>
                  <a:cubicBezTo>
                    <a:pt x="6072" y="60898"/>
                    <a:pt x="8707" y="57763"/>
                    <a:pt x="11476" y="54694"/>
                  </a:cubicBezTo>
                  <a:cubicBezTo>
                    <a:pt x="14077" y="51859"/>
                    <a:pt x="16846" y="49190"/>
                    <a:pt x="20115" y="47122"/>
                  </a:cubicBezTo>
                  <a:cubicBezTo>
                    <a:pt x="22350" y="45721"/>
                    <a:pt x="24618" y="44420"/>
                    <a:pt x="26920" y="43186"/>
                  </a:cubicBezTo>
                  <a:cubicBezTo>
                    <a:pt x="27721" y="42752"/>
                    <a:pt x="28721" y="42685"/>
                    <a:pt x="29622" y="42452"/>
                  </a:cubicBezTo>
                  <a:cubicBezTo>
                    <a:pt x="31156" y="42018"/>
                    <a:pt x="32691" y="41651"/>
                    <a:pt x="34192" y="41184"/>
                  </a:cubicBezTo>
                  <a:cubicBezTo>
                    <a:pt x="36060" y="40651"/>
                    <a:pt x="37961" y="40617"/>
                    <a:pt x="39863" y="40517"/>
                  </a:cubicBezTo>
                  <a:cubicBezTo>
                    <a:pt x="40119" y="40502"/>
                    <a:pt x="40373" y="40495"/>
                    <a:pt x="40626" y="40495"/>
                  </a:cubicBezTo>
                  <a:close/>
                  <a:moveTo>
                    <a:pt x="85528" y="92588"/>
                  </a:moveTo>
                  <a:lnTo>
                    <a:pt x="85528" y="92588"/>
                  </a:lnTo>
                  <a:cubicBezTo>
                    <a:pt x="85462" y="92855"/>
                    <a:pt x="85395" y="93121"/>
                    <a:pt x="85295" y="93388"/>
                  </a:cubicBezTo>
                  <a:cubicBezTo>
                    <a:pt x="84594" y="94756"/>
                    <a:pt x="83894" y="96124"/>
                    <a:pt x="83193" y="97491"/>
                  </a:cubicBezTo>
                  <a:cubicBezTo>
                    <a:pt x="82660" y="98559"/>
                    <a:pt x="82059" y="99559"/>
                    <a:pt x="81592" y="100660"/>
                  </a:cubicBezTo>
                  <a:cubicBezTo>
                    <a:pt x="80558" y="102995"/>
                    <a:pt x="79157" y="105130"/>
                    <a:pt x="77423" y="107031"/>
                  </a:cubicBezTo>
                  <a:cubicBezTo>
                    <a:pt x="76756" y="107799"/>
                    <a:pt x="76155" y="108566"/>
                    <a:pt x="75455" y="109400"/>
                  </a:cubicBezTo>
                  <a:cubicBezTo>
                    <a:pt x="75355" y="109200"/>
                    <a:pt x="75288" y="108966"/>
                    <a:pt x="75254" y="108733"/>
                  </a:cubicBezTo>
                  <a:cubicBezTo>
                    <a:pt x="75054" y="106598"/>
                    <a:pt x="74187" y="104696"/>
                    <a:pt x="73253" y="102862"/>
                  </a:cubicBezTo>
                  <a:cubicBezTo>
                    <a:pt x="72553" y="101528"/>
                    <a:pt x="72052" y="100093"/>
                    <a:pt x="71685" y="98625"/>
                  </a:cubicBezTo>
                  <a:cubicBezTo>
                    <a:pt x="71385" y="97224"/>
                    <a:pt x="70985" y="95857"/>
                    <a:pt x="70584" y="94389"/>
                  </a:cubicBezTo>
                  <a:lnTo>
                    <a:pt x="73220" y="94189"/>
                  </a:lnTo>
                  <a:lnTo>
                    <a:pt x="73220" y="94189"/>
                  </a:lnTo>
                  <a:cubicBezTo>
                    <a:pt x="73253" y="96724"/>
                    <a:pt x="73120" y="99193"/>
                    <a:pt x="73787" y="101594"/>
                  </a:cubicBezTo>
                  <a:lnTo>
                    <a:pt x="73787" y="94156"/>
                  </a:lnTo>
                  <a:lnTo>
                    <a:pt x="76789" y="93822"/>
                  </a:lnTo>
                  <a:lnTo>
                    <a:pt x="76789" y="93822"/>
                  </a:lnTo>
                  <a:cubicBezTo>
                    <a:pt x="76689" y="96157"/>
                    <a:pt x="76522" y="98325"/>
                    <a:pt x="76489" y="100493"/>
                  </a:cubicBezTo>
                  <a:cubicBezTo>
                    <a:pt x="76455" y="102695"/>
                    <a:pt x="76489" y="104897"/>
                    <a:pt x="76489" y="107065"/>
                  </a:cubicBezTo>
                  <a:lnTo>
                    <a:pt x="76722" y="107098"/>
                  </a:lnTo>
                  <a:lnTo>
                    <a:pt x="76722" y="107065"/>
                  </a:lnTo>
                  <a:cubicBezTo>
                    <a:pt x="77122" y="102662"/>
                    <a:pt x="77389" y="98225"/>
                    <a:pt x="77423" y="93722"/>
                  </a:cubicBezTo>
                  <a:lnTo>
                    <a:pt x="80258" y="93255"/>
                  </a:lnTo>
                  <a:lnTo>
                    <a:pt x="80258" y="93255"/>
                  </a:lnTo>
                  <a:lnTo>
                    <a:pt x="79924" y="99660"/>
                  </a:lnTo>
                  <a:cubicBezTo>
                    <a:pt x="80525" y="99026"/>
                    <a:pt x="80325" y="98259"/>
                    <a:pt x="80425" y="97558"/>
                  </a:cubicBezTo>
                  <a:cubicBezTo>
                    <a:pt x="80525" y="96857"/>
                    <a:pt x="80558" y="96157"/>
                    <a:pt x="80625" y="95423"/>
                  </a:cubicBezTo>
                  <a:cubicBezTo>
                    <a:pt x="80692" y="94689"/>
                    <a:pt x="80758" y="93922"/>
                    <a:pt x="80858" y="93155"/>
                  </a:cubicBezTo>
                  <a:lnTo>
                    <a:pt x="82660" y="92821"/>
                  </a:lnTo>
                  <a:lnTo>
                    <a:pt x="82660" y="96424"/>
                  </a:lnTo>
                  <a:lnTo>
                    <a:pt x="82927" y="96424"/>
                  </a:lnTo>
                  <a:lnTo>
                    <a:pt x="83193" y="92821"/>
                  </a:lnTo>
                  <a:lnTo>
                    <a:pt x="85528" y="92588"/>
                  </a:lnTo>
                  <a:close/>
                  <a:moveTo>
                    <a:pt x="54058" y="68291"/>
                  </a:moveTo>
                  <a:cubicBezTo>
                    <a:pt x="54174" y="68291"/>
                    <a:pt x="54290" y="68295"/>
                    <a:pt x="54406" y="68304"/>
                  </a:cubicBezTo>
                  <a:cubicBezTo>
                    <a:pt x="54479" y="68298"/>
                    <a:pt x="54552" y="68295"/>
                    <a:pt x="54624" y="68295"/>
                  </a:cubicBezTo>
                  <a:cubicBezTo>
                    <a:pt x="55735" y="68295"/>
                    <a:pt x="56697" y="69007"/>
                    <a:pt x="57041" y="70072"/>
                  </a:cubicBezTo>
                  <a:cubicBezTo>
                    <a:pt x="58309" y="73274"/>
                    <a:pt x="59643" y="76476"/>
                    <a:pt x="60978" y="79645"/>
                  </a:cubicBezTo>
                  <a:cubicBezTo>
                    <a:pt x="61178" y="80112"/>
                    <a:pt x="61411" y="80579"/>
                    <a:pt x="61711" y="80979"/>
                  </a:cubicBezTo>
                  <a:cubicBezTo>
                    <a:pt x="60744" y="76843"/>
                    <a:pt x="59410" y="72874"/>
                    <a:pt x="57242" y="69138"/>
                  </a:cubicBezTo>
                  <a:cubicBezTo>
                    <a:pt x="57300" y="69133"/>
                    <a:pt x="57356" y="69130"/>
                    <a:pt x="57410" y="69130"/>
                  </a:cubicBezTo>
                  <a:cubicBezTo>
                    <a:pt x="58100" y="69130"/>
                    <a:pt x="58464" y="69517"/>
                    <a:pt x="58743" y="70105"/>
                  </a:cubicBezTo>
                  <a:cubicBezTo>
                    <a:pt x="59477" y="71573"/>
                    <a:pt x="60244" y="73040"/>
                    <a:pt x="61078" y="74475"/>
                  </a:cubicBezTo>
                  <a:cubicBezTo>
                    <a:pt x="60677" y="72774"/>
                    <a:pt x="59777" y="71273"/>
                    <a:pt x="58976" y="69605"/>
                  </a:cubicBezTo>
                  <a:cubicBezTo>
                    <a:pt x="59610" y="69605"/>
                    <a:pt x="60177" y="69938"/>
                    <a:pt x="60477" y="70472"/>
                  </a:cubicBezTo>
                  <a:cubicBezTo>
                    <a:pt x="60844" y="71072"/>
                    <a:pt x="61178" y="71673"/>
                    <a:pt x="61445" y="72273"/>
                  </a:cubicBezTo>
                  <a:cubicBezTo>
                    <a:pt x="62045" y="73541"/>
                    <a:pt x="62579" y="74775"/>
                    <a:pt x="63112" y="76043"/>
                  </a:cubicBezTo>
                  <a:cubicBezTo>
                    <a:pt x="63980" y="77911"/>
                    <a:pt x="64247" y="79912"/>
                    <a:pt x="64614" y="81880"/>
                  </a:cubicBezTo>
                  <a:cubicBezTo>
                    <a:pt x="64847" y="83515"/>
                    <a:pt x="65347" y="85082"/>
                    <a:pt x="66081" y="86583"/>
                  </a:cubicBezTo>
                  <a:cubicBezTo>
                    <a:pt x="66215" y="86884"/>
                    <a:pt x="66281" y="87251"/>
                    <a:pt x="66215" y="87584"/>
                  </a:cubicBezTo>
                  <a:cubicBezTo>
                    <a:pt x="66148" y="89285"/>
                    <a:pt x="66248" y="90987"/>
                    <a:pt x="66515" y="92621"/>
                  </a:cubicBezTo>
                  <a:cubicBezTo>
                    <a:pt x="66648" y="93588"/>
                    <a:pt x="67215" y="93889"/>
                    <a:pt x="68016" y="94055"/>
                  </a:cubicBezTo>
                  <a:cubicBezTo>
                    <a:pt x="68516" y="94156"/>
                    <a:pt x="69083" y="94189"/>
                    <a:pt x="69717" y="94289"/>
                  </a:cubicBezTo>
                  <a:cubicBezTo>
                    <a:pt x="70151" y="95757"/>
                    <a:pt x="70651" y="97258"/>
                    <a:pt x="71018" y="98792"/>
                  </a:cubicBezTo>
                  <a:cubicBezTo>
                    <a:pt x="71318" y="100193"/>
                    <a:pt x="71785" y="101561"/>
                    <a:pt x="72419" y="102828"/>
                  </a:cubicBezTo>
                  <a:cubicBezTo>
                    <a:pt x="73487" y="104897"/>
                    <a:pt x="74254" y="107065"/>
                    <a:pt x="74721" y="109300"/>
                  </a:cubicBezTo>
                  <a:cubicBezTo>
                    <a:pt x="74988" y="110100"/>
                    <a:pt x="74787" y="110968"/>
                    <a:pt x="74154" y="111568"/>
                  </a:cubicBezTo>
                  <a:cubicBezTo>
                    <a:pt x="73186" y="109200"/>
                    <a:pt x="72486" y="106765"/>
                    <a:pt x="70885" y="104730"/>
                  </a:cubicBezTo>
                  <a:lnTo>
                    <a:pt x="70885" y="104730"/>
                  </a:lnTo>
                  <a:cubicBezTo>
                    <a:pt x="70985" y="105063"/>
                    <a:pt x="71118" y="105364"/>
                    <a:pt x="71218" y="105697"/>
                  </a:cubicBezTo>
                  <a:cubicBezTo>
                    <a:pt x="71985" y="107599"/>
                    <a:pt x="72719" y="109500"/>
                    <a:pt x="73487" y="111401"/>
                  </a:cubicBezTo>
                  <a:cubicBezTo>
                    <a:pt x="73753" y="112102"/>
                    <a:pt x="73787" y="112869"/>
                    <a:pt x="73587" y="113603"/>
                  </a:cubicBezTo>
                  <a:cubicBezTo>
                    <a:pt x="73420" y="114203"/>
                    <a:pt x="73153" y="114870"/>
                    <a:pt x="73487" y="115804"/>
                  </a:cubicBezTo>
                  <a:cubicBezTo>
                    <a:pt x="73653" y="115337"/>
                    <a:pt x="73787" y="115071"/>
                    <a:pt x="73853" y="114770"/>
                  </a:cubicBezTo>
                  <a:cubicBezTo>
                    <a:pt x="74487" y="112535"/>
                    <a:pt x="75588" y="110434"/>
                    <a:pt x="77122" y="108666"/>
                  </a:cubicBezTo>
                  <a:cubicBezTo>
                    <a:pt x="77790" y="107899"/>
                    <a:pt x="78423" y="107132"/>
                    <a:pt x="79091" y="106364"/>
                  </a:cubicBezTo>
                  <a:cubicBezTo>
                    <a:pt x="80425" y="104830"/>
                    <a:pt x="81526" y="103062"/>
                    <a:pt x="82326" y="101194"/>
                  </a:cubicBezTo>
                  <a:cubicBezTo>
                    <a:pt x="82893" y="99993"/>
                    <a:pt x="83527" y="98792"/>
                    <a:pt x="84194" y="97658"/>
                  </a:cubicBezTo>
                  <a:cubicBezTo>
                    <a:pt x="85162" y="96124"/>
                    <a:pt x="85829" y="94422"/>
                    <a:pt x="86162" y="92621"/>
                  </a:cubicBezTo>
                  <a:lnTo>
                    <a:pt x="87964" y="92621"/>
                  </a:lnTo>
                  <a:lnTo>
                    <a:pt x="87263" y="95657"/>
                  </a:lnTo>
                  <a:cubicBezTo>
                    <a:pt x="88097" y="94789"/>
                    <a:pt x="88197" y="93689"/>
                    <a:pt x="88531" y="92621"/>
                  </a:cubicBezTo>
                  <a:lnTo>
                    <a:pt x="89898" y="92621"/>
                  </a:lnTo>
                  <a:lnTo>
                    <a:pt x="89264" y="94222"/>
                  </a:lnTo>
                  <a:cubicBezTo>
                    <a:pt x="88597" y="95890"/>
                    <a:pt x="87930" y="97558"/>
                    <a:pt x="87296" y="99226"/>
                  </a:cubicBezTo>
                  <a:cubicBezTo>
                    <a:pt x="86729" y="100560"/>
                    <a:pt x="85929" y="101761"/>
                    <a:pt x="84895" y="102762"/>
                  </a:cubicBezTo>
                  <a:cubicBezTo>
                    <a:pt x="82827" y="104897"/>
                    <a:pt x="81225" y="107398"/>
                    <a:pt x="80125" y="110134"/>
                  </a:cubicBezTo>
                  <a:cubicBezTo>
                    <a:pt x="79958" y="110501"/>
                    <a:pt x="79891" y="110901"/>
                    <a:pt x="79924" y="111268"/>
                  </a:cubicBezTo>
                  <a:cubicBezTo>
                    <a:pt x="80525" y="110200"/>
                    <a:pt x="81092" y="109100"/>
                    <a:pt x="81759" y="108032"/>
                  </a:cubicBezTo>
                  <a:cubicBezTo>
                    <a:pt x="82827" y="106131"/>
                    <a:pt x="84161" y="104396"/>
                    <a:pt x="85729" y="102828"/>
                  </a:cubicBezTo>
                  <a:cubicBezTo>
                    <a:pt x="86663" y="101961"/>
                    <a:pt x="87363" y="100894"/>
                    <a:pt x="87830" y="99726"/>
                  </a:cubicBezTo>
                  <a:cubicBezTo>
                    <a:pt x="88731" y="97391"/>
                    <a:pt x="89865" y="95123"/>
                    <a:pt x="90365" y="92588"/>
                  </a:cubicBezTo>
                  <a:lnTo>
                    <a:pt x="92300" y="92588"/>
                  </a:lnTo>
                  <a:lnTo>
                    <a:pt x="90966" y="97791"/>
                  </a:lnTo>
                  <a:cubicBezTo>
                    <a:pt x="91966" y="96190"/>
                    <a:pt x="92400" y="94389"/>
                    <a:pt x="92867" y="92521"/>
                  </a:cubicBezTo>
                  <a:cubicBezTo>
                    <a:pt x="93301" y="92488"/>
                    <a:pt x="93701" y="92454"/>
                    <a:pt x="94135" y="92454"/>
                  </a:cubicBezTo>
                  <a:cubicBezTo>
                    <a:pt x="94724" y="92443"/>
                    <a:pt x="95317" y="92443"/>
                    <a:pt x="95912" y="92443"/>
                  </a:cubicBezTo>
                  <a:cubicBezTo>
                    <a:pt x="97103" y="92443"/>
                    <a:pt x="98304" y="92443"/>
                    <a:pt x="99505" y="92354"/>
                  </a:cubicBezTo>
                  <a:cubicBezTo>
                    <a:pt x="101773" y="92187"/>
                    <a:pt x="104008" y="91821"/>
                    <a:pt x="106243" y="91620"/>
                  </a:cubicBezTo>
                  <a:cubicBezTo>
                    <a:pt x="108278" y="91454"/>
                    <a:pt x="110346" y="91387"/>
                    <a:pt x="112381" y="91287"/>
                  </a:cubicBezTo>
                  <a:cubicBezTo>
                    <a:pt x="112614" y="91287"/>
                    <a:pt x="112848" y="91320"/>
                    <a:pt x="113048" y="91387"/>
                  </a:cubicBezTo>
                  <a:cubicBezTo>
                    <a:pt x="113548" y="93155"/>
                    <a:pt x="113815" y="94956"/>
                    <a:pt x="113882" y="96791"/>
                  </a:cubicBezTo>
                  <a:cubicBezTo>
                    <a:pt x="114382" y="96157"/>
                    <a:pt x="114382" y="96157"/>
                    <a:pt x="113649" y="91454"/>
                  </a:cubicBezTo>
                  <a:cubicBezTo>
                    <a:pt x="113942" y="91415"/>
                    <a:pt x="114177" y="91391"/>
                    <a:pt x="114367" y="91391"/>
                  </a:cubicBezTo>
                  <a:cubicBezTo>
                    <a:pt x="114997" y="91391"/>
                    <a:pt x="115137" y="91658"/>
                    <a:pt x="115316" y="92554"/>
                  </a:cubicBezTo>
                  <a:cubicBezTo>
                    <a:pt x="115717" y="94456"/>
                    <a:pt x="115517" y="96357"/>
                    <a:pt x="115416" y="98259"/>
                  </a:cubicBezTo>
                  <a:cubicBezTo>
                    <a:pt x="115383" y="98692"/>
                    <a:pt x="115383" y="99159"/>
                    <a:pt x="115416" y="99626"/>
                  </a:cubicBezTo>
                  <a:cubicBezTo>
                    <a:pt x="116184" y="96991"/>
                    <a:pt x="116250" y="94189"/>
                    <a:pt x="115617" y="91554"/>
                  </a:cubicBezTo>
                  <a:cubicBezTo>
                    <a:pt x="115850" y="91520"/>
                    <a:pt x="116084" y="91487"/>
                    <a:pt x="116317" y="91487"/>
                  </a:cubicBezTo>
                  <a:cubicBezTo>
                    <a:pt x="116884" y="91487"/>
                    <a:pt x="117151" y="91787"/>
                    <a:pt x="117284" y="92321"/>
                  </a:cubicBezTo>
                  <a:cubicBezTo>
                    <a:pt x="118419" y="97124"/>
                    <a:pt x="117451" y="101528"/>
                    <a:pt x="114616" y="105530"/>
                  </a:cubicBezTo>
                  <a:cubicBezTo>
                    <a:pt x="113515" y="107031"/>
                    <a:pt x="112348" y="108499"/>
                    <a:pt x="111080" y="109867"/>
                  </a:cubicBezTo>
                  <a:cubicBezTo>
                    <a:pt x="108912" y="112235"/>
                    <a:pt x="107411" y="115137"/>
                    <a:pt x="106777" y="118273"/>
                  </a:cubicBezTo>
                  <a:cubicBezTo>
                    <a:pt x="106243" y="120941"/>
                    <a:pt x="105643" y="123610"/>
                    <a:pt x="105009" y="126279"/>
                  </a:cubicBezTo>
                  <a:cubicBezTo>
                    <a:pt x="104709" y="127646"/>
                    <a:pt x="104175" y="128947"/>
                    <a:pt x="103475" y="130148"/>
                  </a:cubicBezTo>
                  <a:cubicBezTo>
                    <a:pt x="103308" y="130415"/>
                    <a:pt x="103108" y="130615"/>
                    <a:pt x="102874" y="130782"/>
                  </a:cubicBezTo>
                  <a:lnTo>
                    <a:pt x="104108" y="125611"/>
                  </a:lnTo>
                  <a:lnTo>
                    <a:pt x="103875" y="125545"/>
                  </a:lnTo>
                  <a:cubicBezTo>
                    <a:pt x="103575" y="126512"/>
                    <a:pt x="103241" y="127513"/>
                    <a:pt x="102941" y="128480"/>
                  </a:cubicBezTo>
                  <a:cubicBezTo>
                    <a:pt x="102674" y="129281"/>
                    <a:pt x="102407" y="130048"/>
                    <a:pt x="102240" y="130848"/>
                  </a:cubicBezTo>
                  <a:cubicBezTo>
                    <a:pt x="101707" y="133217"/>
                    <a:pt x="100272" y="134885"/>
                    <a:pt x="98171" y="136086"/>
                  </a:cubicBezTo>
                  <a:cubicBezTo>
                    <a:pt x="98137" y="135986"/>
                    <a:pt x="98071" y="135885"/>
                    <a:pt x="98071" y="135819"/>
                  </a:cubicBezTo>
                  <a:cubicBezTo>
                    <a:pt x="99605" y="133150"/>
                    <a:pt x="100306" y="130215"/>
                    <a:pt x="101140" y="127313"/>
                  </a:cubicBezTo>
                  <a:lnTo>
                    <a:pt x="103541" y="118973"/>
                  </a:lnTo>
                  <a:lnTo>
                    <a:pt x="103375" y="118907"/>
                  </a:lnTo>
                  <a:cubicBezTo>
                    <a:pt x="103108" y="119507"/>
                    <a:pt x="102774" y="120107"/>
                    <a:pt x="102574" y="120741"/>
                  </a:cubicBezTo>
                  <a:cubicBezTo>
                    <a:pt x="101507" y="124177"/>
                    <a:pt x="100406" y="127646"/>
                    <a:pt x="99372" y="131115"/>
                  </a:cubicBezTo>
                  <a:cubicBezTo>
                    <a:pt x="98838" y="132917"/>
                    <a:pt x="98104" y="134618"/>
                    <a:pt x="97237" y="136286"/>
                  </a:cubicBezTo>
                  <a:cubicBezTo>
                    <a:pt x="96370" y="137987"/>
                    <a:pt x="94935" y="138754"/>
                    <a:pt x="93201" y="139188"/>
                  </a:cubicBezTo>
                  <a:cubicBezTo>
                    <a:pt x="92867" y="139255"/>
                    <a:pt x="92567" y="139288"/>
                    <a:pt x="92233" y="139321"/>
                  </a:cubicBezTo>
                  <a:lnTo>
                    <a:pt x="84961" y="139955"/>
                  </a:lnTo>
                  <a:cubicBezTo>
                    <a:pt x="84251" y="140023"/>
                    <a:pt x="83538" y="140057"/>
                    <a:pt x="82826" y="140057"/>
                  </a:cubicBezTo>
                  <a:cubicBezTo>
                    <a:pt x="81095" y="140057"/>
                    <a:pt x="79367" y="139856"/>
                    <a:pt x="77690" y="139455"/>
                  </a:cubicBezTo>
                  <a:cubicBezTo>
                    <a:pt x="76255" y="139188"/>
                    <a:pt x="74888" y="138821"/>
                    <a:pt x="73520" y="138387"/>
                  </a:cubicBezTo>
                  <a:cubicBezTo>
                    <a:pt x="71985" y="137820"/>
                    <a:pt x="71385" y="137120"/>
                    <a:pt x="71485" y="135485"/>
                  </a:cubicBezTo>
                  <a:cubicBezTo>
                    <a:pt x="71619" y="134318"/>
                    <a:pt x="71819" y="133150"/>
                    <a:pt x="72086" y="132016"/>
                  </a:cubicBezTo>
                  <a:cubicBezTo>
                    <a:pt x="72386" y="130482"/>
                    <a:pt x="72686" y="128980"/>
                    <a:pt x="72919" y="127446"/>
                  </a:cubicBezTo>
                  <a:cubicBezTo>
                    <a:pt x="73053" y="126612"/>
                    <a:pt x="72986" y="125778"/>
                    <a:pt x="72719" y="124978"/>
                  </a:cubicBezTo>
                  <a:lnTo>
                    <a:pt x="72486" y="124944"/>
                  </a:lnTo>
                  <a:cubicBezTo>
                    <a:pt x="72419" y="125311"/>
                    <a:pt x="72419" y="125678"/>
                    <a:pt x="72319" y="126045"/>
                  </a:cubicBezTo>
                  <a:cubicBezTo>
                    <a:pt x="71952" y="127946"/>
                    <a:pt x="71552" y="129814"/>
                    <a:pt x="71185" y="131716"/>
                  </a:cubicBezTo>
                  <a:cubicBezTo>
                    <a:pt x="70985" y="132850"/>
                    <a:pt x="70851" y="133984"/>
                    <a:pt x="70651" y="135118"/>
                  </a:cubicBezTo>
                  <a:cubicBezTo>
                    <a:pt x="70551" y="135852"/>
                    <a:pt x="70384" y="136586"/>
                    <a:pt x="70184" y="137320"/>
                  </a:cubicBezTo>
                  <a:cubicBezTo>
                    <a:pt x="69932" y="138044"/>
                    <a:pt x="69235" y="138560"/>
                    <a:pt x="68485" y="138560"/>
                  </a:cubicBezTo>
                  <a:cubicBezTo>
                    <a:pt x="68440" y="138560"/>
                    <a:pt x="68395" y="138558"/>
                    <a:pt x="68350" y="138554"/>
                  </a:cubicBezTo>
                  <a:cubicBezTo>
                    <a:pt x="66848" y="138521"/>
                    <a:pt x="65314" y="138487"/>
                    <a:pt x="63813" y="138421"/>
                  </a:cubicBezTo>
                  <a:cubicBezTo>
                    <a:pt x="63413" y="138387"/>
                    <a:pt x="62979" y="138354"/>
                    <a:pt x="62545" y="138354"/>
                  </a:cubicBezTo>
                  <a:cubicBezTo>
                    <a:pt x="62439" y="138364"/>
                    <a:pt x="62335" y="138368"/>
                    <a:pt x="62233" y="138368"/>
                  </a:cubicBezTo>
                  <a:cubicBezTo>
                    <a:pt x="61283" y="138368"/>
                    <a:pt x="60524" y="137959"/>
                    <a:pt x="59710" y="137387"/>
                  </a:cubicBezTo>
                  <a:cubicBezTo>
                    <a:pt x="56608" y="135085"/>
                    <a:pt x="54706" y="131983"/>
                    <a:pt x="53372" y="128447"/>
                  </a:cubicBezTo>
                  <a:cubicBezTo>
                    <a:pt x="53239" y="128080"/>
                    <a:pt x="53072" y="127746"/>
                    <a:pt x="52805" y="127446"/>
                  </a:cubicBezTo>
                  <a:lnTo>
                    <a:pt x="52805" y="127446"/>
                  </a:lnTo>
                  <a:cubicBezTo>
                    <a:pt x="52972" y="129548"/>
                    <a:pt x="53839" y="131382"/>
                    <a:pt x="54840" y="133184"/>
                  </a:cubicBezTo>
                  <a:cubicBezTo>
                    <a:pt x="55941" y="134985"/>
                    <a:pt x="57375" y="136553"/>
                    <a:pt x="59076" y="137787"/>
                  </a:cubicBezTo>
                  <a:cubicBezTo>
                    <a:pt x="58843" y="137753"/>
                    <a:pt x="58643" y="137720"/>
                    <a:pt x="58442" y="137620"/>
                  </a:cubicBezTo>
                  <a:cubicBezTo>
                    <a:pt x="56341" y="136686"/>
                    <a:pt x="54273" y="135719"/>
                    <a:pt x="52205" y="134751"/>
                  </a:cubicBezTo>
                  <a:cubicBezTo>
                    <a:pt x="51271" y="134318"/>
                    <a:pt x="50503" y="133651"/>
                    <a:pt x="49936" y="132783"/>
                  </a:cubicBezTo>
                  <a:cubicBezTo>
                    <a:pt x="48635" y="130815"/>
                    <a:pt x="47268" y="128880"/>
                    <a:pt x="45767" y="127046"/>
                  </a:cubicBezTo>
                  <a:cubicBezTo>
                    <a:pt x="44533" y="125545"/>
                    <a:pt x="43865" y="123677"/>
                    <a:pt x="43132" y="121875"/>
                  </a:cubicBezTo>
                  <a:cubicBezTo>
                    <a:pt x="42398" y="119807"/>
                    <a:pt x="41297" y="117906"/>
                    <a:pt x="39929" y="116205"/>
                  </a:cubicBezTo>
                  <a:cubicBezTo>
                    <a:pt x="38695" y="114737"/>
                    <a:pt x="37661" y="113102"/>
                    <a:pt x="36860" y="111401"/>
                  </a:cubicBezTo>
                  <a:cubicBezTo>
                    <a:pt x="35926" y="109467"/>
                    <a:pt x="34726" y="107632"/>
                    <a:pt x="33325" y="106031"/>
                  </a:cubicBezTo>
                  <a:cubicBezTo>
                    <a:pt x="32491" y="105030"/>
                    <a:pt x="31857" y="103896"/>
                    <a:pt x="31457" y="102662"/>
                  </a:cubicBezTo>
                  <a:cubicBezTo>
                    <a:pt x="31056" y="101528"/>
                    <a:pt x="30656" y="100427"/>
                    <a:pt x="30222" y="99326"/>
                  </a:cubicBezTo>
                  <a:cubicBezTo>
                    <a:pt x="30089" y="98926"/>
                    <a:pt x="30056" y="98625"/>
                    <a:pt x="30589" y="98459"/>
                  </a:cubicBezTo>
                  <a:cubicBezTo>
                    <a:pt x="31723" y="100727"/>
                    <a:pt x="33558" y="102428"/>
                    <a:pt x="35126" y="104363"/>
                  </a:cubicBezTo>
                  <a:cubicBezTo>
                    <a:pt x="34892" y="103496"/>
                    <a:pt x="34492" y="102695"/>
                    <a:pt x="33925" y="101995"/>
                  </a:cubicBezTo>
                  <a:cubicBezTo>
                    <a:pt x="33191" y="100960"/>
                    <a:pt x="32391" y="99926"/>
                    <a:pt x="31657" y="98892"/>
                  </a:cubicBezTo>
                  <a:cubicBezTo>
                    <a:pt x="31423" y="98559"/>
                    <a:pt x="31223" y="98225"/>
                    <a:pt x="31123" y="97825"/>
                  </a:cubicBezTo>
                  <a:cubicBezTo>
                    <a:pt x="30789" y="96657"/>
                    <a:pt x="30056" y="95623"/>
                    <a:pt x="29088" y="94856"/>
                  </a:cubicBezTo>
                  <a:cubicBezTo>
                    <a:pt x="28788" y="94623"/>
                    <a:pt x="28554" y="94356"/>
                    <a:pt x="28254" y="94156"/>
                  </a:cubicBezTo>
                  <a:cubicBezTo>
                    <a:pt x="27153" y="93455"/>
                    <a:pt x="26553" y="92221"/>
                    <a:pt x="26686" y="90920"/>
                  </a:cubicBezTo>
                  <a:cubicBezTo>
                    <a:pt x="26753" y="89652"/>
                    <a:pt x="26987" y="88385"/>
                    <a:pt x="27153" y="87084"/>
                  </a:cubicBezTo>
                  <a:cubicBezTo>
                    <a:pt x="27187" y="86984"/>
                    <a:pt x="27287" y="86884"/>
                    <a:pt x="27420" y="86684"/>
                  </a:cubicBezTo>
                  <a:cubicBezTo>
                    <a:pt x="28121" y="88618"/>
                    <a:pt x="29488" y="89986"/>
                    <a:pt x="30689" y="91420"/>
                  </a:cubicBezTo>
                  <a:cubicBezTo>
                    <a:pt x="32757" y="93855"/>
                    <a:pt x="34659" y="96424"/>
                    <a:pt x="36360" y="99159"/>
                  </a:cubicBezTo>
                  <a:cubicBezTo>
                    <a:pt x="36393" y="99226"/>
                    <a:pt x="36493" y="99293"/>
                    <a:pt x="36694" y="99293"/>
                  </a:cubicBezTo>
                  <a:cubicBezTo>
                    <a:pt x="36560" y="98859"/>
                    <a:pt x="36393" y="98459"/>
                    <a:pt x="36193" y="98058"/>
                  </a:cubicBezTo>
                  <a:cubicBezTo>
                    <a:pt x="34926" y="95690"/>
                    <a:pt x="33358" y="93455"/>
                    <a:pt x="31590" y="91420"/>
                  </a:cubicBezTo>
                  <a:cubicBezTo>
                    <a:pt x="30789" y="90420"/>
                    <a:pt x="29922" y="89452"/>
                    <a:pt x="29088" y="88451"/>
                  </a:cubicBezTo>
                  <a:cubicBezTo>
                    <a:pt x="28921" y="88285"/>
                    <a:pt x="28755" y="88085"/>
                    <a:pt x="28621" y="87851"/>
                  </a:cubicBezTo>
                  <a:cubicBezTo>
                    <a:pt x="27387" y="85549"/>
                    <a:pt x="27354" y="85449"/>
                    <a:pt x="29088" y="83148"/>
                  </a:cubicBezTo>
                  <a:cubicBezTo>
                    <a:pt x="29755" y="82414"/>
                    <a:pt x="30489" y="81713"/>
                    <a:pt x="31256" y="81080"/>
                  </a:cubicBezTo>
                  <a:cubicBezTo>
                    <a:pt x="31990" y="80346"/>
                    <a:pt x="32791" y="79645"/>
                    <a:pt x="33491" y="78911"/>
                  </a:cubicBezTo>
                  <a:cubicBezTo>
                    <a:pt x="35193" y="77077"/>
                    <a:pt x="37227" y="75609"/>
                    <a:pt x="39462" y="74575"/>
                  </a:cubicBezTo>
                  <a:cubicBezTo>
                    <a:pt x="42064" y="73341"/>
                    <a:pt x="44566" y="71940"/>
                    <a:pt x="47101" y="70572"/>
                  </a:cubicBezTo>
                  <a:cubicBezTo>
                    <a:pt x="49002" y="69571"/>
                    <a:pt x="50937" y="68637"/>
                    <a:pt x="53139" y="68370"/>
                  </a:cubicBezTo>
                  <a:cubicBezTo>
                    <a:pt x="53432" y="68322"/>
                    <a:pt x="53743" y="68291"/>
                    <a:pt x="54058" y="68291"/>
                  </a:cubicBezTo>
                  <a:close/>
                  <a:moveTo>
                    <a:pt x="83742" y="1"/>
                  </a:moveTo>
                  <a:cubicBezTo>
                    <a:pt x="79631" y="1"/>
                    <a:pt x="75690" y="925"/>
                    <a:pt x="71852" y="2390"/>
                  </a:cubicBezTo>
                  <a:cubicBezTo>
                    <a:pt x="68416" y="3758"/>
                    <a:pt x="65114" y="5459"/>
                    <a:pt x="62012" y="7460"/>
                  </a:cubicBezTo>
                  <a:cubicBezTo>
                    <a:pt x="58142" y="9895"/>
                    <a:pt x="54506" y="12664"/>
                    <a:pt x="51171" y="15799"/>
                  </a:cubicBezTo>
                  <a:cubicBezTo>
                    <a:pt x="48602" y="18134"/>
                    <a:pt x="46067" y="20536"/>
                    <a:pt x="43899" y="23305"/>
                  </a:cubicBezTo>
                  <a:cubicBezTo>
                    <a:pt x="42665" y="24773"/>
                    <a:pt x="41764" y="26474"/>
                    <a:pt x="41230" y="28308"/>
                  </a:cubicBezTo>
                  <a:cubicBezTo>
                    <a:pt x="40797" y="30043"/>
                    <a:pt x="41297" y="31177"/>
                    <a:pt x="42998" y="31778"/>
                  </a:cubicBezTo>
                  <a:cubicBezTo>
                    <a:pt x="44066" y="32145"/>
                    <a:pt x="45133" y="32445"/>
                    <a:pt x="46234" y="32645"/>
                  </a:cubicBezTo>
                  <a:cubicBezTo>
                    <a:pt x="48969" y="33245"/>
                    <a:pt x="51738" y="33712"/>
                    <a:pt x="54440" y="34379"/>
                  </a:cubicBezTo>
                  <a:cubicBezTo>
                    <a:pt x="58776" y="35480"/>
                    <a:pt x="63146" y="36281"/>
                    <a:pt x="67616" y="36314"/>
                  </a:cubicBezTo>
                  <a:cubicBezTo>
                    <a:pt x="68416" y="36314"/>
                    <a:pt x="69250" y="36481"/>
                    <a:pt x="70151" y="36581"/>
                  </a:cubicBezTo>
                  <a:cubicBezTo>
                    <a:pt x="68350" y="42252"/>
                    <a:pt x="67749" y="48056"/>
                    <a:pt x="67549" y="53893"/>
                  </a:cubicBezTo>
                  <a:cubicBezTo>
                    <a:pt x="67482" y="53893"/>
                    <a:pt x="67416" y="53927"/>
                    <a:pt x="67416" y="53927"/>
                  </a:cubicBezTo>
                  <a:cubicBezTo>
                    <a:pt x="67315" y="53827"/>
                    <a:pt x="67215" y="53727"/>
                    <a:pt x="67115" y="53593"/>
                  </a:cubicBezTo>
                  <a:cubicBezTo>
                    <a:pt x="65814" y="51592"/>
                    <a:pt x="64046" y="49857"/>
                    <a:pt x="62012" y="48590"/>
                  </a:cubicBezTo>
                  <a:cubicBezTo>
                    <a:pt x="59777" y="47255"/>
                    <a:pt x="57575" y="45921"/>
                    <a:pt x="55340" y="44620"/>
                  </a:cubicBezTo>
                  <a:cubicBezTo>
                    <a:pt x="51204" y="42252"/>
                    <a:pt x="46868" y="40350"/>
                    <a:pt x="42064" y="39850"/>
                  </a:cubicBezTo>
                  <a:cubicBezTo>
                    <a:pt x="41052" y="39745"/>
                    <a:pt x="40035" y="39676"/>
                    <a:pt x="39019" y="39676"/>
                  </a:cubicBezTo>
                  <a:cubicBezTo>
                    <a:pt x="37456" y="39676"/>
                    <a:pt x="35895" y="39839"/>
                    <a:pt x="34359" y="40284"/>
                  </a:cubicBezTo>
                  <a:cubicBezTo>
                    <a:pt x="32724" y="40751"/>
                    <a:pt x="31123" y="41218"/>
                    <a:pt x="29488" y="41618"/>
                  </a:cubicBezTo>
                  <a:cubicBezTo>
                    <a:pt x="24685" y="42852"/>
                    <a:pt x="20582" y="45421"/>
                    <a:pt x="16779" y="48423"/>
                  </a:cubicBezTo>
                  <a:cubicBezTo>
                    <a:pt x="14645" y="50157"/>
                    <a:pt x="12676" y="52059"/>
                    <a:pt x="10875" y="54127"/>
                  </a:cubicBezTo>
                  <a:cubicBezTo>
                    <a:pt x="8107" y="57229"/>
                    <a:pt x="5471" y="60431"/>
                    <a:pt x="3303" y="64034"/>
                  </a:cubicBezTo>
                  <a:cubicBezTo>
                    <a:pt x="1202" y="67570"/>
                    <a:pt x="1" y="71373"/>
                    <a:pt x="134" y="75509"/>
                  </a:cubicBezTo>
                  <a:cubicBezTo>
                    <a:pt x="201" y="77877"/>
                    <a:pt x="501" y="80279"/>
                    <a:pt x="768" y="82681"/>
                  </a:cubicBezTo>
                  <a:cubicBezTo>
                    <a:pt x="1035" y="85283"/>
                    <a:pt x="1302" y="87884"/>
                    <a:pt x="1669" y="90486"/>
                  </a:cubicBezTo>
                  <a:cubicBezTo>
                    <a:pt x="2436" y="95723"/>
                    <a:pt x="5204" y="99593"/>
                    <a:pt x="9808" y="102161"/>
                  </a:cubicBezTo>
                  <a:cubicBezTo>
                    <a:pt x="10872" y="102781"/>
                    <a:pt x="12060" y="103097"/>
                    <a:pt x="13254" y="103097"/>
                  </a:cubicBezTo>
                  <a:cubicBezTo>
                    <a:pt x="14118" y="103097"/>
                    <a:pt x="14986" y="102931"/>
                    <a:pt x="15812" y="102595"/>
                  </a:cubicBezTo>
                  <a:cubicBezTo>
                    <a:pt x="18247" y="101661"/>
                    <a:pt x="20782" y="101127"/>
                    <a:pt x="23384" y="100994"/>
                  </a:cubicBezTo>
                  <a:cubicBezTo>
                    <a:pt x="25319" y="100927"/>
                    <a:pt x="27220" y="100427"/>
                    <a:pt x="28955" y="99526"/>
                  </a:cubicBezTo>
                  <a:cubicBezTo>
                    <a:pt x="29155" y="99393"/>
                    <a:pt x="29355" y="99326"/>
                    <a:pt x="29589" y="99259"/>
                  </a:cubicBezTo>
                  <a:cubicBezTo>
                    <a:pt x="29989" y="100627"/>
                    <a:pt x="30389" y="101928"/>
                    <a:pt x="30756" y="103229"/>
                  </a:cubicBezTo>
                  <a:cubicBezTo>
                    <a:pt x="31056" y="104296"/>
                    <a:pt x="31557" y="105264"/>
                    <a:pt x="32224" y="106097"/>
                  </a:cubicBezTo>
                  <a:cubicBezTo>
                    <a:pt x="33792" y="107965"/>
                    <a:pt x="35126" y="110034"/>
                    <a:pt x="36227" y="112202"/>
                  </a:cubicBezTo>
                  <a:cubicBezTo>
                    <a:pt x="36827" y="113469"/>
                    <a:pt x="37594" y="114670"/>
                    <a:pt x="38462" y="115771"/>
                  </a:cubicBezTo>
                  <a:cubicBezTo>
                    <a:pt x="40229" y="117906"/>
                    <a:pt x="41630" y="120308"/>
                    <a:pt x="42598" y="122909"/>
                  </a:cubicBezTo>
                  <a:cubicBezTo>
                    <a:pt x="43332" y="124944"/>
                    <a:pt x="44399" y="126812"/>
                    <a:pt x="45733" y="128513"/>
                  </a:cubicBezTo>
                  <a:cubicBezTo>
                    <a:pt x="46567" y="129548"/>
                    <a:pt x="47301" y="130648"/>
                    <a:pt x="48068" y="131716"/>
                  </a:cubicBezTo>
                  <a:cubicBezTo>
                    <a:pt x="48369" y="132149"/>
                    <a:pt x="48635" y="132550"/>
                    <a:pt x="48902" y="132983"/>
                  </a:cubicBezTo>
                  <a:cubicBezTo>
                    <a:pt x="49736" y="134151"/>
                    <a:pt x="50870" y="135085"/>
                    <a:pt x="52205" y="135685"/>
                  </a:cubicBezTo>
                  <a:cubicBezTo>
                    <a:pt x="53973" y="136453"/>
                    <a:pt x="55741" y="137286"/>
                    <a:pt x="57475" y="138120"/>
                  </a:cubicBezTo>
                  <a:cubicBezTo>
                    <a:pt x="58882" y="138824"/>
                    <a:pt x="60472" y="139190"/>
                    <a:pt x="62040" y="139190"/>
                  </a:cubicBezTo>
                  <a:cubicBezTo>
                    <a:pt x="62109" y="139190"/>
                    <a:pt x="62177" y="139189"/>
                    <a:pt x="62245" y="139188"/>
                  </a:cubicBezTo>
                  <a:cubicBezTo>
                    <a:pt x="62343" y="139183"/>
                    <a:pt x="62440" y="139181"/>
                    <a:pt x="62537" y="139181"/>
                  </a:cubicBezTo>
                  <a:cubicBezTo>
                    <a:pt x="63133" y="139181"/>
                    <a:pt x="63711" y="139259"/>
                    <a:pt x="64313" y="139288"/>
                  </a:cubicBezTo>
                  <a:cubicBezTo>
                    <a:pt x="64772" y="139343"/>
                    <a:pt x="65242" y="139368"/>
                    <a:pt x="65715" y="139368"/>
                  </a:cubicBezTo>
                  <a:cubicBezTo>
                    <a:pt x="66102" y="139368"/>
                    <a:pt x="66492" y="139351"/>
                    <a:pt x="66882" y="139321"/>
                  </a:cubicBezTo>
                  <a:cubicBezTo>
                    <a:pt x="68249" y="139121"/>
                    <a:pt x="69784" y="139154"/>
                    <a:pt x="70851" y="137887"/>
                  </a:cubicBezTo>
                  <a:cubicBezTo>
                    <a:pt x="71785" y="139154"/>
                    <a:pt x="73120" y="139555"/>
                    <a:pt x="74554" y="139688"/>
                  </a:cubicBezTo>
                  <a:cubicBezTo>
                    <a:pt x="75621" y="139755"/>
                    <a:pt x="76689" y="139922"/>
                    <a:pt x="77723" y="140155"/>
                  </a:cubicBezTo>
                  <a:cubicBezTo>
                    <a:pt x="79368" y="140579"/>
                    <a:pt x="81051" y="140798"/>
                    <a:pt x="82743" y="140798"/>
                  </a:cubicBezTo>
                  <a:cubicBezTo>
                    <a:pt x="83315" y="140798"/>
                    <a:pt x="83888" y="140773"/>
                    <a:pt x="84461" y="140722"/>
                  </a:cubicBezTo>
                  <a:cubicBezTo>
                    <a:pt x="87196" y="140522"/>
                    <a:pt x="89898" y="140289"/>
                    <a:pt x="92600" y="140022"/>
                  </a:cubicBezTo>
                  <a:cubicBezTo>
                    <a:pt x="94368" y="139922"/>
                    <a:pt x="96003" y="139154"/>
                    <a:pt x="97203" y="137887"/>
                  </a:cubicBezTo>
                  <a:cubicBezTo>
                    <a:pt x="97704" y="137353"/>
                    <a:pt x="98271" y="136853"/>
                    <a:pt x="98871" y="136386"/>
                  </a:cubicBezTo>
                  <a:cubicBezTo>
                    <a:pt x="102474" y="133651"/>
                    <a:pt x="104976" y="130181"/>
                    <a:pt x="105943" y="125678"/>
                  </a:cubicBezTo>
                  <a:cubicBezTo>
                    <a:pt x="106410" y="123577"/>
                    <a:pt x="106877" y="121442"/>
                    <a:pt x="107344" y="119374"/>
                  </a:cubicBezTo>
                  <a:cubicBezTo>
                    <a:pt x="107778" y="117339"/>
                    <a:pt x="108211" y="115271"/>
                    <a:pt x="109412" y="113503"/>
                  </a:cubicBezTo>
                  <a:cubicBezTo>
                    <a:pt x="110413" y="112068"/>
                    <a:pt x="111514" y="110701"/>
                    <a:pt x="112681" y="109400"/>
                  </a:cubicBezTo>
                  <a:cubicBezTo>
                    <a:pt x="114583" y="107232"/>
                    <a:pt x="116250" y="104963"/>
                    <a:pt x="117351" y="102295"/>
                  </a:cubicBezTo>
                  <a:cubicBezTo>
                    <a:pt x="118352" y="99760"/>
                    <a:pt x="118852" y="97124"/>
                    <a:pt x="118352" y="94389"/>
                  </a:cubicBezTo>
                  <a:cubicBezTo>
                    <a:pt x="118185" y="93522"/>
                    <a:pt x="117952" y="92654"/>
                    <a:pt x="117718" y="91687"/>
                  </a:cubicBezTo>
                  <a:lnTo>
                    <a:pt x="117718" y="91687"/>
                  </a:lnTo>
                  <a:cubicBezTo>
                    <a:pt x="118218" y="91720"/>
                    <a:pt x="118685" y="91754"/>
                    <a:pt x="119152" y="91787"/>
                  </a:cubicBezTo>
                  <a:cubicBezTo>
                    <a:pt x="121121" y="91987"/>
                    <a:pt x="123089" y="92254"/>
                    <a:pt x="125057" y="92354"/>
                  </a:cubicBezTo>
                  <a:cubicBezTo>
                    <a:pt x="129360" y="92488"/>
                    <a:pt x="133663" y="92288"/>
                    <a:pt x="137966" y="92755"/>
                  </a:cubicBezTo>
                  <a:cubicBezTo>
                    <a:pt x="138217" y="92782"/>
                    <a:pt x="138448" y="92796"/>
                    <a:pt x="138660" y="92796"/>
                  </a:cubicBezTo>
                  <a:cubicBezTo>
                    <a:pt x="140249" y="92796"/>
                    <a:pt x="140776" y="92003"/>
                    <a:pt x="140835" y="90119"/>
                  </a:cubicBezTo>
                  <a:cubicBezTo>
                    <a:pt x="140901" y="87517"/>
                    <a:pt x="140034" y="85182"/>
                    <a:pt x="138766" y="82981"/>
                  </a:cubicBezTo>
                  <a:cubicBezTo>
                    <a:pt x="137232" y="80246"/>
                    <a:pt x="135764" y="77477"/>
                    <a:pt x="134163" y="74808"/>
                  </a:cubicBezTo>
                  <a:cubicBezTo>
                    <a:pt x="132095" y="71273"/>
                    <a:pt x="129226" y="68204"/>
                    <a:pt x="125824" y="65902"/>
                  </a:cubicBezTo>
                  <a:cubicBezTo>
                    <a:pt x="123155" y="64201"/>
                    <a:pt x="120353" y="62733"/>
                    <a:pt x="117418" y="61532"/>
                  </a:cubicBezTo>
                  <a:cubicBezTo>
                    <a:pt x="115050" y="60531"/>
                    <a:pt x="112648" y="59631"/>
                    <a:pt x="110246" y="58663"/>
                  </a:cubicBezTo>
                  <a:cubicBezTo>
                    <a:pt x="109979" y="58563"/>
                    <a:pt x="109712" y="58463"/>
                    <a:pt x="109479" y="58363"/>
                  </a:cubicBezTo>
                  <a:cubicBezTo>
                    <a:pt x="110213" y="52592"/>
                    <a:pt x="110913" y="46855"/>
                    <a:pt x="110179" y="41018"/>
                  </a:cubicBezTo>
                  <a:lnTo>
                    <a:pt x="110179" y="41018"/>
                  </a:lnTo>
                  <a:cubicBezTo>
                    <a:pt x="111680" y="41118"/>
                    <a:pt x="113081" y="41151"/>
                    <a:pt x="114449" y="41318"/>
                  </a:cubicBezTo>
                  <a:cubicBezTo>
                    <a:pt x="117298" y="41641"/>
                    <a:pt x="120122" y="42042"/>
                    <a:pt x="122965" y="42042"/>
                  </a:cubicBezTo>
                  <a:cubicBezTo>
                    <a:pt x="123350" y="42042"/>
                    <a:pt x="123736" y="42034"/>
                    <a:pt x="124123" y="42018"/>
                  </a:cubicBezTo>
                  <a:cubicBezTo>
                    <a:pt x="125057" y="41985"/>
                    <a:pt x="125957" y="41851"/>
                    <a:pt x="126858" y="41618"/>
                  </a:cubicBezTo>
                  <a:cubicBezTo>
                    <a:pt x="127925" y="41384"/>
                    <a:pt x="128659" y="40751"/>
                    <a:pt x="128693" y="39550"/>
                  </a:cubicBezTo>
                  <a:cubicBezTo>
                    <a:pt x="128726" y="39283"/>
                    <a:pt x="128759" y="38983"/>
                    <a:pt x="128826" y="38716"/>
                  </a:cubicBezTo>
                  <a:cubicBezTo>
                    <a:pt x="129060" y="37448"/>
                    <a:pt x="129260" y="36147"/>
                    <a:pt x="128926" y="34880"/>
                  </a:cubicBezTo>
                  <a:cubicBezTo>
                    <a:pt x="128492" y="33212"/>
                    <a:pt x="128126" y="31511"/>
                    <a:pt x="127625" y="29876"/>
                  </a:cubicBezTo>
                  <a:cubicBezTo>
                    <a:pt x="126725" y="26907"/>
                    <a:pt x="125857" y="23939"/>
                    <a:pt x="124390" y="21203"/>
                  </a:cubicBezTo>
                  <a:cubicBezTo>
                    <a:pt x="123689" y="19836"/>
                    <a:pt x="122955" y="18468"/>
                    <a:pt x="122321" y="17067"/>
                  </a:cubicBezTo>
                  <a:cubicBezTo>
                    <a:pt x="120754" y="13598"/>
                    <a:pt x="118285" y="10896"/>
                    <a:pt x="115350" y="8561"/>
                  </a:cubicBezTo>
                  <a:cubicBezTo>
                    <a:pt x="111213" y="5192"/>
                    <a:pt x="106310" y="2890"/>
                    <a:pt x="101040" y="1890"/>
                  </a:cubicBezTo>
                  <a:cubicBezTo>
                    <a:pt x="95903" y="956"/>
                    <a:pt x="90665" y="355"/>
                    <a:pt x="85462" y="55"/>
                  </a:cubicBezTo>
                  <a:cubicBezTo>
                    <a:pt x="84885" y="18"/>
                    <a:pt x="84312" y="1"/>
                    <a:pt x="8374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6"/>
            <p:cNvSpPr/>
            <p:nvPr/>
          </p:nvSpPr>
          <p:spPr>
            <a:xfrm>
              <a:off x="3029000" y="3952450"/>
              <a:ext cx="198500" cy="297725"/>
            </a:xfrm>
            <a:custGeom>
              <a:rect b="b" l="l" r="r" t="t"/>
              <a:pathLst>
                <a:path extrusionOk="0" h="11909" w="7940">
                  <a:moveTo>
                    <a:pt x="1" y="0"/>
                  </a:moveTo>
                  <a:lnTo>
                    <a:pt x="1" y="0"/>
                  </a:lnTo>
                  <a:cubicBezTo>
                    <a:pt x="167" y="1034"/>
                    <a:pt x="634" y="1968"/>
                    <a:pt x="1335" y="2735"/>
                  </a:cubicBezTo>
                  <a:cubicBezTo>
                    <a:pt x="3069" y="4670"/>
                    <a:pt x="4404" y="6872"/>
                    <a:pt x="5871" y="9006"/>
                  </a:cubicBezTo>
                  <a:cubicBezTo>
                    <a:pt x="6472" y="9907"/>
                    <a:pt x="7139" y="10808"/>
                    <a:pt x="7873" y="11909"/>
                  </a:cubicBezTo>
                  <a:cubicBezTo>
                    <a:pt x="7906" y="11542"/>
                    <a:pt x="7940" y="11475"/>
                    <a:pt x="7906" y="11442"/>
                  </a:cubicBezTo>
                  <a:cubicBezTo>
                    <a:pt x="6338" y="8573"/>
                    <a:pt x="4804" y="5704"/>
                    <a:pt x="2602" y="3236"/>
                  </a:cubicBezTo>
                  <a:cubicBezTo>
                    <a:pt x="1735" y="2335"/>
                    <a:pt x="968" y="1334"/>
                    <a:pt x="334" y="234"/>
                  </a:cubicBezTo>
                  <a:cubicBezTo>
                    <a:pt x="301" y="167"/>
                    <a:pt x="167"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a:off x="4403325" y="4307700"/>
              <a:ext cx="114275" cy="331925"/>
            </a:xfrm>
            <a:custGeom>
              <a:rect b="b" l="l" r="r" t="t"/>
              <a:pathLst>
                <a:path extrusionOk="0" h="13277" w="4571">
                  <a:moveTo>
                    <a:pt x="4203" y="0"/>
                  </a:moveTo>
                  <a:cubicBezTo>
                    <a:pt x="3903" y="1168"/>
                    <a:pt x="3503" y="2302"/>
                    <a:pt x="3269" y="3469"/>
                  </a:cubicBezTo>
                  <a:cubicBezTo>
                    <a:pt x="2602" y="6638"/>
                    <a:pt x="1601" y="9741"/>
                    <a:pt x="234" y="12643"/>
                  </a:cubicBezTo>
                  <a:cubicBezTo>
                    <a:pt x="134" y="12876"/>
                    <a:pt x="67" y="13076"/>
                    <a:pt x="0" y="13276"/>
                  </a:cubicBezTo>
                  <a:cubicBezTo>
                    <a:pt x="2802" y="9307"/>
                    <a:pt x="3669" y="4670"/>
                    <a:pt x="4570" y="67"/>
                  </a:cubicBezTo>
                  <a:lnTo>
                    <a:pt x="42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6"/>
            <p:cNvSpPr/>
            <p:nvPr/>
          </p:nvSpPr>
          <p:spPr>
            <a:xfrm>
              <a:off x="4694350" y="3753975"/>
              <a:ext cx="197675" cy="251025"/>
            </a:xfrm>
            <a:custGeom>
              <a:rect b="b" l="l" r="r" t="t"/>
              <a:pathLst>
                <a:path extrusionOk="0" h="10041" w="7907">
                  <a:moveTo>
                    <a:pt x="7906" y="0"/>
                  </a:moveTo>
                  <a:lnTo>
                    <a:pt x="7906" y="0"/>
                  </a:lnTo>
                  <a:cubicBezTo>
                    <a:pt x="6505" y="1568"/>
                    <a:pt x="5104" y="3002"/>
                    <a:pt x="3870" y="4503"/>
                  </a:cubicBezTo>
                  <a:cubicBezTo>
                    <a:pt x="2669" y="6004"/>
                    <a:pt x="1569" y="7572"/>
                    <a:pt x="468" y="9107"/>
                  </a:cubicBezTo>
                  <a:cubicBezTo>
                    <a:pt x="301" y="9407"/>
                    <a:pt x="134" y="9707"/>
                    <a:pt x="1" y="10041"/>
                  </a:cubicBezTo>
                  <a:cubicBezTo>
                    <a:pt x="1635" y="8206"/>
                    <a:pt x="3136" y="6338"/>
                    <a:pt x="4671" y="4503"/>
                  </a:cubicBezTo>
                  <a:cubicBezTo>
                    <a:pt x="5438" y="3569"/>
                    <a:pt x="6272" y="2669"/>
                    <a:pt x="7039" y="1735"/>
                  </a:cubicBezTo>
                  <a:cubicBezTo>
                    <a:pt x="7473" y="1234"/>
                    <a:pt x="7773" y="634"/>
                    <a:pt x="790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6"/>
            <p:cNvSpPr/>
            <p:nvPr/>
          </p:nvSpPr>
          <p:spPr>
            <a:xfrm>
              <a:off x="4387475" y="4316875"/>
              <a:ext cx="68400" cy="227675"/>
            </a:xfrm>
            <a:custGeom>
              <a:rect b="b" l="l" r="r" t="t"/>
              <a:pathLst>
                <a:path extrusionOk="0" h="9107" w="2736">
                  <a:moveTo>
                    <a:pt x="2402" y="0"/>
                  </a:moveTo>
                  <a:lnTo>
                    <a:pt x="0" y="9040"/>
                  </a:lnTo>
                  <a:lnTo>
                    <a:pt x="200" y="9107"/>
                  </a:lnTo>
                  <a:cubicBezTo>
                    <a:pt x="1435" y="6205"/>
                    <a:pt x="2469" y="3269"/>
                    <a:pt x="2736" y="100"/>
                  </a:cubicBezTo>
                  <a:lnTo>
                    <a:pt x="24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a:off x="3902950" y="4082525"/>
              <a:ext cx="40900" cy="246875"/>
            </a:xfrm>
            <a:custGeom>
              <a:rect b="b" l="l" r="r" t="t"/>
              <a:pathLst>
                <a:path extrusionOk="0" h="9875" w="1636">
                  <a:moveTo>
                    <a:pt x="1635" y="1"/>
                  </a:moveTo>
                  <a:cubicBezTo>
                    <a:pt x="334" y="1902"/>
                    <a:pt x="1" y="8207"/>
                    <a:pt x="1168" y="9874"/>
                  </a:cubicBezTo>
                  <a:cubicBezTo>
                    <a:pt x="868" y="6572"/>
                    <a:pt x="1002" y="3236"/>
                    <a:pt x="16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6"/>
            <p:cNvSpPr/>
            <p:nvPr/>
          </p:nvSpPr>
          <p:spPr>
            <a:xfrm>
              <a:off x="3867925" y="4386925"/>
              <a:ext cx="61750" cy="219350"/>
            </a:xfrm>
            <a:custGeom>
              <a:rect b="b" l="l" r="r" t="t"/>
              <a:pathLst>
                <a:path extrusionOk="0" h="8774" w="2470">
                  <a:moveTo>
                    <a:pt x="2236" y="0"/>
                  </a:moveTo>
                  <a:cubicBezTo>
                    <a:pt x="1569" y="2135"/>
                    <a:pt x="901" y="4270"/>
                    <a:pt x="268" y="6405"/>
                  </a:cubicBezTo>
                  <a:cubicBezTo>
                    <a:pt x="1" y="7205"/>
                    <a:pt x="34" y="8039"/>
                    <a:pt x="401" y="8773"/>
                  </a:cubicBezTo>
                  <a:cubicBezTo>
                    <a:pt x="501" y="8640"/>
                    <a:pt x="601" y="8606"/>
                    <a:pt x="601" y="8540"/>
                  </a:cubicBezTo>
                  <a:cubicBezTo>
                    <a:pt x="535" y="7139"/>
                    <a:pt x="1002" y="5804"/>
                    <a:pt x="1402" y="4470"/>
                  </a:cubicBezTo>
                  <a:cubicBezTo>
                    <a:pt x="1735" y="3403"/>
                    <a:pt x="2036" y="2268"/>
                    <a:pt x="2336" y="1168"/>
                  </a:cubicBezTo>
                  <a:cubicBezTo>
                    <a:pt x="2403" y="801"/>
                    <a:pt x="2436" y="400"/>
                    <a:pt x="2469" y="33"/>
                  </a:cubicBezTo>
                  <a:lnTo>
                    <a:pt x="22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6"/>
            <p:cNvSpPr/>
            <p:nvPr/>
          </p:nvSpPr>
          <p:spPr>
            <a:xfrm>
              <a:off x="2777150" y="3320325"/>
              <a:ext cx="113450" cy="158475"/>
            </a:xfrm>
            <a:custGeom>
              <a:rect b="b" l="l" r="r" t="t"/>
              <a:pathLst>
                <a:path extrusionOk="0" h="6339" w="4538">
                  <a:moveTo>
                    <a:pt x="1" y="0"/>
                  </a:moveTo>
                  <a:cubicBezTo>
                    <a:pt x="34" y="1435"/>
                    <a:pt x="3136" y="5671"/>
                    <a:pt x="4537" y="6338"/>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6"/>
            <p:cNvSpPr/>
            <p:nvPr/>
          </p:nvSpPr>
          <p:spPr>
            <a:xfrm>
              <a:off x="3355075" y="2901675"/>
              <a:ext cx="118425" cy="201025"/>
            </a:xfrm>
            <a:custGeom>
              <a:rect b="b" l="l" r="r" t="t"/>
              <a:pathLst>
                <a:path extrusionOk="0" h="8041" w="4737">
                  <a:moveTo>
                    <a:pt x="0" y="1"/>
                  </a:moveTo>
                  <a:lnTo>
                    <a:pt x="4737" y="8040"/>
                  </a:lnTo>
                  <a:cubicBezTo>
                    <a:pt x="4303" y="6039"/>
                    <a:pt x="13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6"/>
            <p:cNvSpPr/>
            <p:nvPr/>
          </p:nvSpPr>
          <p:spPr>
            <a:xfrm>
              <a:off x="3836250" y="4137575"/>
              <a:ext cx="35875" cy="136775"/>
            </a:xfrm>
            <a:custGeom>
              <a:rect b="b" l="l" r="r" t="t"/>
              <a:pathLst>
                <a:path extrusionOk="0" h="5471" w="1435">
                  <a:moveTo>
                    <a:pt x="1234" y="0"/>
                  </a:moveTo>
                  <a:cubicBezTo>
                    <a:pt x="667" y="200"/>
                    <a:pt x="667" y="734"/>
                    <a:pt x="534" y="1201"/>
                  </a:cubicBezTo>
                  <a:cubicBezTo>
                    <a:pt x="200" y="2602"/>
                    <a:pt x="0" y="4037"/>
                    <a:pt x="534" y="5471"/>
                  </a:cubicBezTo>
                  <a:cubicBezTo>
                    <a:pt x="901" y="3703"/>
                    <a:pt x="1168" y="1968"/>
                    <a:pt x="1401" y="200"/>
                  </a:cubicBezTo>
                  <a:cubicBezTo>
                    <a:pt x="1435" y="167"/>
                    <a:pt x="1335" y="100"/>
                    <a:pt x="1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6"/>
            <p:cNvSpPr/>
            <p:nvPr/>
          </p:nvSpPr>
          <p:spPr>
            <a:xfrm>
              <a:off x="3353400" y="4055000"/>
              <a:ext cx="93425" cy="140125"/>
            </a:xfrm>
            <a:custGeom>
              <a:rect b="b" l="l" r="r" t="t"/>
              <a:pathLst>
                <a:path extrusionOk="0" h="5605" w="3737">
                  <a:moveTo>
                    <a:pt x="0" y="1"/>
                  </a:moveTo>
                  <a:cubicBezTo>
                    <a:pt x="167" y="1202"/>
                    <a:pt x="2269" y="4404"/>
                    <a:pt x="3736" y="5605"/>
                  </a:cubicBezTo>
                  <a:cubicBezTo>
                    <a:pt x="2569" y="3270"/>
                    <a:pt x="568" y="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6"/>
            <p:cNvSpPr/>
            <p:nvPr/>
          </p:nvSpPr>
          <p:spPr>
            <a:xfrm>
              <a:off x="3716150" y="3568825"/>
              <a:ext cx="57575" cy="171825"/>
            </a:xfrm>
            <a:custGeom>
              <a:rect b="b" l="l" r="r" t="t"/>
              <a:pathLst>
                <a:path extrusionOk="0" h="6873" w="2303">
                  <a:moveTo>
                    <a:pt x="134" y="1"/>
                  </a:moveTo>
                  <a:cubicBezTo>
                    <a:pt x="1" y="2469"/>
                    <a:pt x="1202" y="6105"/>
                    <a:pt x="2302" y="6872"/>
                  </a:cubicBezTo>
                  <a:lnTo>
                    <a:pt x="1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6"/>
            <p:cNvSpPr/>
            <p:nvPr/>
          </p:nvSpPr>
          <p:spPr>
            <a:xfrm>
              <a:off x="3504350" y="4490325"/>
              <a:ext cx="88400" cy="135950"/>
            </a:xfrm>
            <a:custGeom>
              <a:rect b="b" l="l" r="r" t="t"/>
              <a:pathLst>
                <a:path extrusionOk="0" h="5438" w="3536">
                  <a:moveTo>
                    <a:pt x="0" y="0"/>
                  </a:moveTo>
                  <a:cubicBezTo>
                    <a:pt x="267" y="1835"/>
                    <a:pt x="2402" y="5071"/>
                    <a:pt x="3536" y="5438"/>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6"/>
            <p:cNvSpPr/>
            <p:nvPr/>
          </p:nvSpPr>
          <p:spPr>
            <a:xfrm>
              <a:off x="3431800" y="3196075"/>
              <a:ext cx="62550" cy="123425"/>
            </a:xfrm>
            <a:custGeom>
              <a:rect b="b" l="l" r="r" t="t"/>
              <a:pathLst>
                <a:path extrusionOk="0" h="4937" w="2502">
                  <a:moveTo>
                    <a:pt x="0" y="0"/>
                  </a:moveTo>
                  <a:lnTo>
                    <a:pt x="2502" y="4937"/>
                  </a:lnTo>
                  <a:cubicBezTo>
                    <a:pt x="2502" y="3869"/>
                    <a:pt x="2035" y="3036"/>
                    <a:pt x="1635" y="2135"/>
                  </a:cubicBezTo>
                  <a:cubicBezTo>
                    <a:pt x="834" y="400"/>
                    <a:pt x="567" y="10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6"/>
            <p:cNvSpPr/>
            <p:nvPr/>
          </p:nvSpPr>
          <p:spPr>
            <a:xfrm>
              <a:off x="2979800" y="3786750"/>
              <a:ext cx="65900" cy="99825"/>
            </a:xfrm>
            <a:custGeom>
              <a:rect b="b" l="l" r="r" t="t"/>
              <a:pathLst>
                <a:path extrusionOk="0" h="3993" w="2636">
                  <a:moveTo>
                    <a:pt x="385" y="0"/>
                  </a:moveTo>
                  <a:cubicBezTo>
                    <a:pt x="313" y="0"/>
                    <a:pt x="176" y="57"/>
                    <a:pt x="0" y="57"/>
                  </a:cubicBezTo>
                  <a:lnTo>
                    <a:pt x="2636" y="3993"/>
                  </a:lnTo>
                  <a:cubicBezTo>
                    <a:pt x="2302" y="2492"/>
                    <a:pt x="1535" y="1091"/>
                    <a:pt x="434" y="23"/>
                  </a:cubicBezTo>
                  <a:cubicBezTo>
                    <a:pt x="426" y="7"/>
                    <a:pt x="409" y="0"/>
                    <a:pt x="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6"/>
            <p:cNvSpPr/>
            <p:nvPr/>
          </p:nvSpPr>
          <p:spPr>
            <a:xfrm>
              <a:off x="3632775" y="4436950"/>
              <a:ext cx="56725" cy="102600"/>
            </a:xfrm>
            <a:custGeom>
              <a:rect b="b" l="l" r="r" t="t"/>
              <a:pathLst>
                <a:path extrusionOk="0" h="4104" w="2269">
                  <a:moveTo>
                    <a:pt x="0" y="1"/>
                  </a:moveTo>
                  <a:lnTo>
                    <a:pt x="2268" y="4104"/>
                  </a:lnTo>
                  <a:cubicBezTo>
                    <a:pt x="2268" y="2803"/>
                    <a:pt x="1101" y="534"/>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6"/>
            <p:cNvSpPr/>
            <p:nvPr/>
          </p:nvSpPr>
          <p:spPr>
            <a:xfrm>
              <a:off x="2877225" y="3363675"/>
              <a:ext cx="63400" cy="95925"/>
            </a:xfrm>
            <a:custGeom>
              <a:rect b="b" l="l" r="r" t="t"/>
              <a:pathLst>
                <a:path extrusionOk="0" h="3837" w="2536">
                  <a:moveTo>
                    <a:pt x="1" y="1"/>
                  </a:moveTo>
                  <a:lnTo>
                    <a:pt x="2536" y="3837"/>
                  </a:lnTo>
                  <a:cubicBezTo>
                    <a:pt x="2302" y="2336"/>
                    <a:pt x="935" y="334"/>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6"/>
            <p:cNvSpPr/>
            <p:nvPr/>
          </p:nvSpPr>
          <p:spPr>
            <a:xfrm>
              <a:off x="3758700" y="4449450"/>
              <a:ext cx="20850" cy="67575"/>
            </a:xfrm>
            <a:custGeom>
              <a:rect b="b" l="l" r="r" t="t"/>
              <a:pathLst>
                <a:path extrusionOk="0" h="2703" w="834">
                  <a:moveTo>
                    <a:pt x="467" y="1"/>
                  </a:moveTo>
                  <a:cubicBezTo>
                    <a:pt x="0" y="1035"/>
                    <a:pt x="0" y="2069"/>
                    <a:pt x="467" y="2703"/>
                  </a:cubicBezTo>
                  <a:cubicBezTo>
                    <a:pt x="834" y="1802"/>
                    <a:pt x="567" y="968"/>
                    <a:pt x="4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6"/>
            <p:cNvSpPr/>
            <p:nvPr/>
          </p:nvSpPr>
          <p:spPr>
            <a:xfrm>
              <a:off x="4819450" y="3475425"/>
              <a:ext cx="22525" cy="77575"/>
            </a:xfrm>
            <a:custGeom>
              <a:rect b="b" l="l" r="r" t="t"/>
              <a:pathLst>
                <a:path extrusionOk="0" h="3103" w="901">
                  <a:moveTo>
                    <a:pt x="200" y="1"/>
                  </a:moveTo>
                  <a:lnTo>
                    <a:pt x="0" y="34"/>
                  </a:lnTo>
                  <a:lnTo>
                    <a:pt x="701" y="3103"/>
                  </a:lnTo>
                  <a:cubicBezTo>
                    <a:pt x="901" y="2035"/>
                    <a:pt x="734" y="935"/>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6"/>
            <p:cNvSpPr/>
            <p:nvPr/>
          </p:nvSpPr>
          <p:spPr>
            <a:xfrm>
              <a:off x="5056275" y="2873050"/>
              <a:ext cx="198500" cy="332200"/>
            </a:xfrm>
            <a:custGeom>
              <a:rect b="b" l="l" r="r" t="t"/>
              <a:pathLst>
                <a:path extrusionOk="0" h="13288" w="7940">
                  <a:moveTo>
                    <a:pt x="387" y="0"/>
                  </a:moveTo>
                  <a:cubicBezTo>
                    <a:pt x="257" y="0"/>
                    <a:pt x="126" y="26"/>
                    <a:pt x="1" y="79"/>
                  </a:cubicBezTo>
                  <a:cubicBezTo>
                    <a:pt x="301" y="279"/>
                    <a:pt x="501" y="379"/>
                    <a:pt x="668" y="512"/>
                  </a:cubicBezTo>
                  <a:cubicBezTo>
                    <a:pt x="2169" y="1846"/>
                    <a:pt x="3370" y="3481"/>
                    <a:pt x="4204" y="5316"/>
                  </a:cubicBezTo>
                  <a:cubicBezTo>
                    <a:pt x="5371" y="7817"/>
                    <a:pt x="6439" y="10386"/>
                    <a:pt x="7573" y="12888"/>
                  </a:cubicBezTo>
                  <a:cubicBezTo>
                    <a:pt x="7640" y="13021"/>
                    <a:pt x="7706" y="13155"/>
                    <a:pt x="7806" y="13288"/>
                  </a:cubicBezTo>
                  <a:lnTo>
                    <a:pt x="7940" y="13255"/>
                  </a:lnTo>
                  <a:cubicBezTo>
                    <a:pt x="7840" y="12788"/>
                    <a:pt x="7740" y="12287"/>
                    <a:pt x="7573" y="11820"/>
                  </a:cubicBezTo>
                  <a:cubicBezTo>
                    <a:pt x="6706" y="9118"/>
                    <a:pt x="5571" y="6483"/>
                    <a:pt x="4137" y="3981"/>
                  </a:cubicBezTo>
                  <a:cubicBezTo>
                    <a:pt x="3370" y="2580"/>
                    <a:pt x="2369" y="1379"/>
                    <a:pt x="1135" y="379"/>
                  </a:cubicBezTo>
                  <a:cubicBezTo>
                    <a:pt x="951" y="126"/>
                    <a:pt x="673" y="0"/>
                    <a:pt x="3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6"/>
            <p:cNvSpPr/>
            <p:nvPr/>
          </p:nvSpPr>
          <p:spPr>
            <a:xfrm>
              <a:off x="3875450" y="2935875"/>
              <a:ext cx="200150" cy="247700"/>
            </a:xfrm>
            <a:custGeom>
              <a:rect b="b" l="l" r="r" t="t"/>
              <a:pathLst>
                <a:path extrusionOk="0" h="9908" w="8006">
                  <a:moveTo>
                    <a:pt x="8006" y="1"/>
                  </a:moveTo>
                  <a:lnTo>
                    <a:pt x="8006" y="1"/>
                  </a:lnTo>
                  <a:cubicBezTo>
                    <a:pt x="7739" y="167"/>
                    <a:pt x="7505" y="334"/>
                    <a:pt x="7272" y="534"/>
                  </a:cubicBezTo>
                  <a:cubicBezTo>
                    <a:pt x="5170" y="2502"/>
                    <a:pt x="3269" y="4637"/>
                    <a:pt x="1568" y="6939"/>
                  </a:cubicBezTo>
                  <a:cubicBezTo>
                    <a:pt x="1134" y="7506"/>
                    <a:pt x="767" y="8140"/>
                    <a:pt x="434" y="8774"/>
                  </a:cubicBezTo>
                  <a:cubicBezTo>
                    <a:pt x="267" y="9140"/>
                    <a:pt x="100" y="9507"/>
                    <a:pt x="0" y="9908"/>
                  </a:cubicBezTo>
                  <a:cubicBezTo>
                    <a:pt x="2168" y="6205"/>
                    <a:pt x="5337" y="3303"/>
                    <a:pt x="80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6"/>
            <p:cNvSpPr/>
            <p:nvPr/>
          </p:nvSpPr>
          <p:spPr>
            <a:xfrm>
              <a:off x="5350650" y="3131025"/>
              <a:ext cx="65925" cy="265200"/>
            </a:xfrm>
            <a:custGeom>
              <a:rect b="b" l="l" r="r" t="t"/>
              <a:pathLst>
                <a:path extrusionOk="0" h="10608" w="2637">
                  <a:moveTo>
                    <a:pt x="1" y="0"/>
                  </a:moveTo>
                  <a:cubicBezTo>
                    <a:pt x="1068" y="3469"/>
                    <a:pt x="1835" y="7005"/>
                    <a:pt x="2369" y="10608"/>
                  </a:cubicBezTo>
                  <a:cubicBezTo>
                    <a:pt x="2636" y="7839"/>
                    <a:pt x="1168" y="13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6"/>
            <p:cNvSpPr/>
            <p:nvPr/>
          </p:nvSpPr>
          <p:spPr>
            <a:xfrm>
              <a:off x="3770375" y="3258600"/>
              <a:ext cx="42550" cy="189325"/>
            </a:xfrm>
            <a:custGeom>
              <a:rect b="b" l="l" r="r" t="t"/>
              <a:pathLst>
                <a:path extrusionOk="0" h="7573" w="1702">
                  <a:moveTo>
                    <a:pt x="1701" y="1"/>
                  </a:moveTo>
                  <a:lnTo>
                    <a:pt x="1701" y="1"/>
                  </a:lnTo>
                  <a:cubicBezTo>
                    <a:pt x="567" y="1135"/>
                    <a:pt x="0" y="5772"/>
                    <a:pt x="767" y="7573"/>
                  </a:cubicBezTo>
                  <a:cubicBezTo>
                    <a:pt x="867" y="5038"/>
                    <a:pt x="1168" y="2503"/>
                    <a:pt x="1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6"/>
            <p:cNvSpPr/>
            <p:nvPr/>
          </p:nvSpPr>
          <p:spPr>
            <a:xfrm>
              <a:off x="5224725" y="2999250"/>
              <a:ext cx="77600" cy="218525"/>
            </a:xfrm>
            <a:custGeom>
              <a:rect b="b" l="l" r="r" t="t"/>
              <a:pathLst>
                <a:path extrusionOk="0" h="8741" w="3104">
                  <a:moveTo>
                    <a:pt x="1" y="1"/>
                  </a:moveTo>
                  <a:lnTo>
                    <a:pt x="1" y="1"/>
                  </a:lnTo>
                  <a:cubicBezTo>
                    <a:pt x="1235" y="2836"/>
                    <a:pt x="2136" y="5805"/>
                    <a:pt x="3103" y="8740"/>
                  </a:cubicBezTo>
                  <a:cubicBezTo>
                    <a:pt x="2569" y="5671"/>
                    <a:pt x="1836" y="26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6"/>
            <p:cNvSpPr/>
            <p:nvPr/>
          </p:nvSpPr>
          <p:spPr>
            <a:xfrm>
              <a:off x="4081425" y="2893350"/>
              <a:ext cx="115925" cy="106775"/>
            </a:xfrm>
            <a:custGeom>
              <a:rect b="b" l="l" r="r" t="t"/>
              <a:pathLst>
                <a:path extrusionOk="0" h="4271" w="4637">
                  <a:moveTo>
                    <a:pt x="4637" y="0"/>
                  </a:moveTo>
                  <a:cubicBezTo>
                    <a:pt x="2869" y="1068"/>
                    <a:pt x="1301" y="2435"/>
                    <a:pt x="0" y="4037"/>
                  </a:cubicBezTo>
                  <a:lnTo>
                    <a:pt x="200" y="4270"/>
                  </a:lnTo>
                  <a:lnTo>
                    <a:pt x="463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6"/>
            <p:cNvSpPr/>
            <p:nvPr/>
          </p:nvSpPr>
          <p:spPr>
            <a:xfrm>
              <a:off x="3924650" y="3176050"/>
              <a:ext cx="55900" cy="143450"/>
            </a:xfrm>
            <a:custGeom>
              <a:rect b="b" l="l" r="r" t="t"/>
              <a:pathLst>
                <a:path extrusionOk="0" h="5738" w="2236">
                  <a:moveTo>
                    <a:pt x="2235" y="0"/>
                  </a:moveTo>
                  <a:lnTo>
                    <a:pt x="2235" y="0"/>
                  </a:lnTo>
                  <a:cubicBezTo>
                    <a:pt x="1168" y="868"/>
                    <a:pt x="0" y="4304"/>
                    <a:pt x="200" y="5738"/>
                  </a:cubicBezTo>
                  <a:lnTo>
                    <a:pt x="22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6"/>
            <p:cNvSpPr/>
            <p:nvPr/>
          </p:nvSpPr>
          <p:spPr>
            <a:xfrm>
              <a:off x="4120625" y="3203575"/>
              <a:ext cx="20025" cy="134275"/>
            </a:xfrm>
            <a:custGeom>
              <a:rect b="b" l="l" r="r" t="t"/>
              <a:pathLst>
                <a:path extrusionOk="0" h="5371" w="801">
                  <a:moveTo>
                    <a:pt x="801" y="0"/>
                  </a:moveTo>
                  <a:cubicBezTo>
                    <a:pt x="0" y="1034"/>
                    <a:pt x="133" y="4237"/>
                    <a:pt x="801" y="5371"/>
                  </a:cubicBezTo>
                  <a:lnTo>
                    <a:pt x="8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6"/>
            <p:cNvSpPr/>
            <p:nvPr/>
          </p:nvSpPr>
          <p:spPr>
            <a:xfrm>
              <a:off x="4721050" y="3241100"/>
              <a:ext cx="18375" cy="118450"/>
            </a:xfrm>
            <a:custGeom>
              <a:rect b="b" l="l" r="r" t="t"/>
              <a:pathLst>
                <a:path extrusionOk="0" h="4738" w="735">
                  <a:moveTo>
                    <a:pt x="0" y="0"/>
                  </a:moveTo>
                  <a:lnTo>
                    <a:pt x="0" y="4737"/>
                  </a:lnTo>
                  <a:cubicBezTo>
                    <a:pt x="601" y="3836"/>
                    <a:pt x="734" y="11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6"/>
            <p:cNvSpPr/>
            <p:nvPr/>
          </p:nvSpPr>
          <p:spPr>
            <a:xfrm>
              <a:off x="4684350" y="3234425"/>
              <a:ext cx="13375" cy="117600"/>
            </a:xfrm>
            <a:custGeom>
              <a:rect b="b" l="l" r="r" t="t"/>
              <a:pathLst>
                <a:path extrusionOk="0" h="4704" w="535">
                  <a:moveTo>
                    <a:pt x="0" y="0"/>
                  </a:moveTo>
                  <a:lnTo>
                    <a:pt x="0" y="4704"/>
                  </a:lnTo>
                  <a:cubicBezTo>
                    <a:pt x="434" y="3169"/>
                    <a:pt x="534" y="1568"/>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6"/>
            <p:cNvSpPr/>
            <p:nvPr/>
          </p:nvSpPr>
          <p:spPr>
            <a:xfrm>
              <a:off x="5310625" y="3326150"/>
              <a:ext cx="26725" cy="103450"/>
            </a:xfrm>
            <a:custGeom>
              <a:rect b="b" l="l" r="r" t="t"/>
              <a:pathLst>
                <a:path extrusionOk="0" h="4138" w="1069">
                  <a:moveTo>
                    <a:pt x="434" y="1"/>
                  </a:moveTo>
                  <a:lnTo>
                    <a:pt x="1" y="4137"/>
                  </a:lnTo>
                  <a:cubicBezTo>
                    <a:pt x="801" y="3103"/>
                    <a:pt x="1068" y="1068"/>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6"/>
            <p:cNvSpPr/>
            <p:nvPr/>
          </p:nvSpPr>
          <p:spPr>
            <a:xfrm>
              <a:off x="5425700" y="3280300"/>
              <a:ext cx="28400" cy="120100"/>
            </a:xfrm>
            <a:custGeom>
              <a:rect b="b" l="l" r="r" t="t"/>
              <a:pathLst>
                <a:path extrusionOk="0" h="4804" w="1136">
                  <a:moveTo>
                    <a:pt x="1" y="0"/>
                  </a:moveTo>
                  <a:lnTo>
                    <a:pt x="835" y="4804"/>
                  </a:lnTo>
                  <a:cubicBezTo>
                    <a:pt x="1135" y="3036"/>
                    <a:pt x="701" y="8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6"/>
            <p:cNvSpPr/>
            <p:nvPr/>
          </p:nvSpPr>
          <p:spPr>
            <a:xfrm>
              <a:off x="3816225" y="3307800"/>
              <a:ext cx="17550" cy="98450"/>
            </a:xfrm>
            <a:custGeom>
              <a:rect b="b" l="l" r="r" t="t"/>
              <a:pathLst>
                <a:path extrusionOk="0" h="3938" w="702">
                  <a:moveTo>
                    <a:pt x="434" y="1"/>
                  </a:moveTo>
                  <a:cubicBezTo>
                    <a:pt x="1" y="935"/>
                    <a:pt x="34" y="3036"/>
                    <a:pt x="501" y="3937"/>
                  </a:cubicBezTo>
                  <a:cubicBezTo>
                    <a:pt x="701" y="2369"/>
                    <a:pt x="668" y="601"/>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6"/>
            <p:cNvSpPr/>
            <p:nvPr/>
          </p:nvSpPr>
          <p:spPr>
            <a:xfrm>
              <a:off x="4791925" y="3254450"/>
              <a:ext cx="20050" cy="85900"/>
            </a:xfrm>
            <a:custGeom>
              <a:rect b="b" l="l" r="r" t="t"/>
              <a:pathLst>
                <a:path extrusionOk="0" h="3436" w="802">
                  <a:moveTo>
                    <a:pt x="301" y="0"/>
                  </a:moveTo>
                  <a:cubicBezTo>
                    <a:pt x="1" y="901"/>
                    <a:pt x="34" y="3002"/>
                    <a:pt x="301" y="3436"/>
                  </a:cubicBezTo>
                  <a:cubicBezTo>
                    <a:pt x="601" y="2268"/>
                    <a:pt x="801" y="1134"/>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6"/>
            <p:cNvSpPr/>
            <p:nvPr/>
          </p:nvSpPr>
          <p:spPr>
            <a:xfrm>
              <a:off x="4116450" y="2825800"/>
              <a:ext cx="85925" cy="65075"/>
            </a:xfrm>
            <a:custGeom>
              <a:rect b="b" l="l" r="r" t="t"/>
              <a:pathLst>
                <a:path extrusionOk="0" h="2603" w="3437">
                  <a:moveTo>
                    <a:pt x="3436" y="0"/>
                  </a:moveTo>
                  <a:lnTo>
                    <a:pt x="3436" y="0"/>
                  </a:lnTo>
                  <a:cubicBezTo>
                    <a:pt x="2235" y="334"/>
                    <a:pt x="367" y="1702"/>
                    <a:pt x="0" y="2602"/>
                  </a:cubicBezTo>
                  <a:lnTo>
                    <a:pt x="34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6"/>
            <p:cNvSpPr/>
            <p:nvPr/>
          </p:nvSpPr>
          <p:spPr>
            <a:xfrm>
              <a:off x="3958000" y="3371200"/>
              <a:ext cx="20875" cy="77575"/>
            </a:xfrm>
            <a:custGeom>
              <a:rect b="b" l="l" r="r" t="t"/>
              <a:pathLst>
                <a:path extrusionOk="0" h="3103" w="835">
                  <a:moveTo>
                    <a:pt x="234" y="0"/>
                  </a:moveTo>
                  <a:lnTo>
                    <a:pt x="234" y="0"/>
                  </a:lnTo>
                  <a:cubicBezTo>
                    <a:pt x="0" y="1034"/>
                    <a:pt x="167" y="2168"/>
                    <a:pt x="668" y="3102"/>
                  </a:cubicBezTo>
                  <a:cubicBezTo>
                    <a:pt x="834" y="1234"/>
                    <a:pt x="768" y="63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6"/>
            <p:cNvSpPr/>
            <p:nvPr/>
          </p:nvSpPr>
          <p:spPr>
            <a:xfrm>
              <a:off x="4897000" y="3270275"/>
              <a:ext cx="21700" cy="68425"/>
            </a:xfrm>
            <a:custGeom>
              <a:rect b="b" l="l" r="r" t="t"/>
              <a:pathLst>
                <a:path extrusionOk="0" h="2737" w="868">
                  <a:moveTo>
                    <a:pt x="534" y="1"/>
                  </a:moveTo>
                  <a:lnTo>
                    <a:pt x="534" y="1"/>
                  </a:lnTo>
                  <a:cubicBezTo>
                    <a:pt x="301" y="901"/>
                    <a:pt x="1" y="1802"/>
                    <a:pt x="301" y="2736"/>
                  </a:cubicBezTo>
                  <a:cubicBezTo>
                    <a:pt x="534" y="1835"/>
                    <a:pt x="868" y="935"/>
                    <a:pt x="5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6"/>
            <p:cNvSpPr/>
            <p:nvPr/>
          </p:nvSpPr>
          <p:spPr>
            <a:xfrm>
              <a:off x="4273225" y="2755750"/>
              <a:ext cx="65900" cy="30875"/>
            </a:xfrm>
            <a:custGeom>
              <a:rect b="b" l="l" r="r" t="t"/>
              <a:pathLst>
                <a:path extrusionOk="0" h="1235" w="2636">
                  <a:moveTo>
                    <a:pt x="2636" y="0"/>
                  </a:moveTo>
                  <a:cubicBezTo>
                    <a:pt x="1668" y="34"/>
                    <a:pt x="768" y="367"/>
                    <a:pt x="0" y="968"/>
                  </a:cubicBezTo>
                  <a:lnTo>
                    <a:pt x="134" y="1235"/>
                  </a:lnTo>
                  <a:lnTo>
                    <a:pt x="26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6"/>
            <p:cNvSpPr/>
            <p:nvPr/>
          </p:nvSpPr>
          <p:spPr>
            <a:xfrm>
              <a:off x="4923675" y="3278625"/>
              <a:ext cx="20875" cy="53400"/>
            </a:xfrm>
            <a:custGeom>
              <a:rect b="b" l="l" r="r" t="t"/>
              <a:pathLst>
                <a:path extrusionOk="0" h="2136" w="835">
                  <a:moveTo>
                    <a:pt x="435" y="0"/>
                  </a:moveTo>
                  <a:lnTo>
                    <a:pt x="1" y="2102"/>
                  </a:lnTo>
                  <a:lnTo>
                    <a:pt x="234" y="2135"/>
                  </a:lnTo>
                  <a:cubicBezTo>
                    <a:pt x="568" y="1468"/>
                    <a:pt x="835" y="834"/>
                    <a:pt x="4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6"/>
            <p:cNvSpPr/>
            <p:nvPr/>
          </p:nvSpPr>
          <p:spPr>
            <a:xfrm>
              <a:off x="5463250" y="3330325"/>
              <a:ext cx="20850" cy="58400"/>
            </a:xfrm>
            <a:custGeom>
              <a:rect b="b" l="l" r="r" t="t"/>
              <a:pathLst>
                <a:path extrusionOk="0" h="2336" w="834">
                  <a:moveTo>
                    <a:pt x="200" y="1"/>
                  </a:moveTo>
                  <a:cubicBezTo>
                    <a:pt x="0" y="968"/>
                    <a:pt x="434" y="1635"/>
                    <a:pt x="634" y="2336"/>
                  </a:cubicBezTo>
                  <a:cubicBezTo>
                    <a:pt x="834" y="1535"/>
                    <a:pt x="667" y="668"/>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6"/>
            <p:cNvSpPr/>
            <p:nvPr/>
          </p:nvSpPr>
          <p:spPr>
            <a:xfrm>
              <a:off x="3527700" y="1313050"/>
              <a:ext cx="271050" cy="183500"/>
            </a:xfrm>
            <a:custGeom>
              <a:rect b="b" l="l" r="r" t="t"/>
              <a:pathLst>
                <a:path extrusionOk="0" h="7340" w="10842">
                  <a:moveTo>
                    <a:pt x="10841" y="0"/>
                  </a:moveTo>
                  <a:lnTo>
                    <a:pt x="10841" y="0"/>
                  </a:lnTo>
                  <a:cubicBezTo>
                    <a:pt x="6705" y="1702"/>
                    <a:pt x="3169" y="4304"/>
                    <a:pt x="0" y="7339"/>
                  </a:cubicBezTo>
                  <a:lnTo>
                    <a:pt x="1084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6"/>
            <p:cNvSpPr/>
            <p:nvPr/>
          </p:nvSpPr>
          <p:spPr>
            <a:xfrm>
              <a:off x="3433450" y="1503175"/>
              <a:ext cx="186000" cy="177650"/>
            </a:xfrm>
            <a:custGeom>
              <a:rect b="b" l="l" r="r" t="t"/>
              <a:pathLst>
                <a:path extrusionOk="0" h="7106" w="7440">
                  <a:moveTo>
                    <a:pt x="7439" y="1"/>
                  </a:moveTo>
                  <a:cubicBezTo>
                    <a:pt x="6405" y="435"/>
                    <a:pt x="501" y="5938"/>
                    <a:pt x="1" y="7106"/>
                  </a:cubicBezTo>
                  <a:cubicBezTo>
                    <a:pt x="2269" y="5305"/>
                    <a:pt x="6672" y="1068"/>
                    <a:pt x="743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6"/>
            <p:cNvSpPr/>
            <p:nvPr/>
          </p:nvSpPr>
          <p:spPr>
            <a:xfrm>
              <a:off x="5115500" y="1817575"/>
              <a:ext cx="48375" cy="219350"/>
            </a:xfrm>
            <a:custGeom>
              <a:rect b="b" l="l" r="r" t="t"/>
              <a:pathLst>
                <a:path extrusionOk="0" h="8774" w="1935">
                  <a:moveTo>
                    <a:pt x="0" y="1"/>
                  </a:moveTo>
                  <a:cubicBezTo>
                    <a:pt x="334" y="1468"/>
                    <a:pt x="701" y="2903"/>
                    <a:pt x="1001" y="4370"/>
                  </a:cubicBezTo>
                  <a:cubicBezTo>
                    <a:pt x="1301" y="5838"/>
                    <a:pt x="1368" y="7373"/>
                    <a:pt x="1935" y="8774"/>
                  </a:cubicBezTo>
                  <a:cubicBezTo>
                    <a:pt x="1901" y="5705"/>
                    <a:pt x="1501" y="2736"/>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6"/>
            <p:cNvSpPr/>
            <p:nvPr/>
          </p:nvSpPr>
          <p:spPr>
            <a:xfrm>
              <a:off x="3320875" y="1536550"/>
              <a:ext cx="154300" cy="136775"/>
            </a:xfrm>
            <a:custGeom>
              <a:rect b="b" l="l" r="r" t="t"/>
              <a:pathLst>
                <a:path extrusionOk="0" h="5471" w="6172">
                  <a:moveTo>
                    <a:pt x="6172" y="0"/>
                  </a:moveTo>
                  <a:lnTo>
                    <a:pt x="6172" y="0"/>
                  </a:lnTo>
                  <a:cubicBezTo>
                    <a:pt x="3970" y="1835"/>
                    <a:pt x="1535" y="3002"/>
                    <a:pt x="1" y="5471"/>
                  </a:cubicBezTo>
                  <a:cubicBezTo>
                    <a:pt x="1735" y="4136"/>
                    <a:pt x="3270" y="2969"/>
                    <a:pt x="4837" y="1768"/>
                  </a:cubicBezTo>
                  <a:cubicBezTo>
                    <a:pt x="5204" y="1435"/>
                    <a:pt x="5538" y="1101"/>
                    <a:pt x="5871" y="701"/>
                  </a:cubicBezTo>
                  <a:cubicBezTo>
                    <a:pt x="5971" y="467"/>
                    <a:pt x="6072" y="234"/>
                    <a:pt x="617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6"/>
            <p:cNvSpPr/>
            <p:nvPr/>
          </p:nvSpPr>
          <p:spPr>
            <a:xfrm>
              <a:off x="5022925" y="1631600"/>
              <a:ext cx="55075" cy="210175"/>
            </a:xfrm>
            <a:custGeom>
              <a:rect b="b" l="l" r="r" t="t"/>
              <a:pathLst>
                <a:path extrusionOk="0" h="8407" w="2203">
                  <a:moveTo>
                    <a:pt x="0" y="1"/>
                  </a:moveTo>
                  <a:cubicBezTo>
                    <a:pt x="101" y="468"/>
                    <a:pt x="234" y="902"/>
                    <a:pt x="401" y="1369"/>
                  </a:cubicBezTo>
                  <a:cubicBezTo>
                    <a:pt x="701" y="2269"/>
                    <a:pt x="1001" y="3170"/>
                    <a:pt x="1235" y="4104"/>
                  </a:cubicBezTo>
                  <a:cubicBezTo>
                    <a:pt x="1401" y="4804"/>
                    <a:pt x="1401" y="5505"/>
                    <a:pt x="1535" y="6239"/>
                  </a:cubicBezTo>
                  <a:cubicBezTo>
                    <a:pt x="1668" y="6973"/>
                    <a:pt x="1802" y="7673"/>
                    <a:pt x="1935" y="8407"/>
                  </a:cubicBezTo>
                  <a:lnTo>
                    <a:pt x="2202" y="8307"/>
                  </a:lnTo>
                  <a:cubicBezTo>
                    <a:pt x="1868" y="5438"/>
                    <a:pt x="2002" y="24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6"/>
            <p:cNvSpPr/>
            <p:nvPr/>
          </p:nvSpPr>
          <p:spPr>
            <a:xfrm>
              <a:off x="4420000" y="1424800"/>
              <a:ext cx="22525" cy="192650"/>
            </a:xfrm>
            <a:custGeom>
              <a:rect b="b" l="l" r="r" t="t"/>
              <a:pathLst>
                <a:path extrusionOk="0" h="7706" w="901">
                  <a:moveTo>
                    <a:pt x="34" y="0"/>
                  </a:moveTo>
                  <a:lnTo>
                    <a:pt x="34" y="0"/>
                  </a:lnTo>
                  <a:cubicBezTo>
                    <a:pt x="0" y="2569"/>
                    <a:pt x="167" y="5137"/>
                    <a:pt x="501" y="7706"/>
                  </a:cubicBezTo>
                  <a:cubicBezTo>
                    <a:pt x="634" y="5104"/>
                    <a:pt x="901" y="2502"/>
                    <a:pt x="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6"/>
            <p:cNvSpPr/>
            <p:nvPr/>
          </p:nvSpPr>
          <p:spPr>
            <a:xfrm>
              <a:off x="4910350" y="1470650"/>
              <a:ext cx="63400" cy="117625"/>
            </a:xfrm>
            <a:custGeom>
              <a:rect b="b" l="l" r="r" t="t"/>
              <a:pathLst>
                <a:path extrusionOk="0" h="4705" w="2536">
                  <a:moveTo>
                    <a:pt x="0" y="1"/>
                  </a:moveTo>
                  <a:lnTo>
                    <a:pt x="2535" y="4704"/>
                  </a:lnTo>
                  <a:cubicBezTo>
                    <a:pt x="2168" y="2870"/>
                    <a:pt x="1501" y="1202"/>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6"/>
            <p:cNvSpPr/>
            <p:nvPr/>
          </p:nvSpPr>
          <p:spPr>
            <a:xfrm>
              <a:off x="3199125" y="1705825"/>
              <a:ext cx="82575" cy="89250"/>
            </a:xfrm>
            <a:custGeom>
              <a:rect b="b" l="l" r="r" t="t"/>
              <a:pathLst>
                <a:path extrusionOk="0" h="3570" w="3303">
                  <a:moveTo>
                    <a:pt x="3303" y="1"/>
                  </a:moveTo>
                  <a:cubicBezTo>
                    <a:pt x="2002" y="368"/>
                    <a:pt x="67" y="2669"/>
                    <a:pt x="0" y="3570"/>
                  </a:cubicBezTo>
                  <a:lnTo>
                    <a:pt x="0" y="3570"/>
                  </a:lnTo>
                  <a:lnTo>
                    <a:pt x="3303"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6"/>
            <p:cNvSpPr/>
            <p:nvPr/>
          </p:nvSpPr>
          <p:spPr>
            <a:xfrm>
              <a:off x="4886150" y="1520700"/>
              <a:ext cx="47575" cy="110925"/>
            </a:xfrm>
            <a:custGeom>
              <a:rect b="b" l="l" r="r" t="t"/>
              <a:pathLst>
                <a:path extrusionOk="0" h="4437" w="1903">
                  <a:moveTo>
                    <a:pt x="234" y="0"/>
                  </a:moveTo>
                  <a:lnTo>
                    <a:pt x="1" y="100"/>
                  </a:lnTo>
                  <a:lnTo>
                    <a:pt x="1902" y="4437"/>
                  </a:lnTo>
                  <a:cubicBezTo>
                    <a:pt x="1669" y="2836"/>
                    <a:pt x="1068" y="1335"/>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6"/>
            <p:cNvSpPr/>
            <p:nvPr/>
          </p:nvSpPr>
          <p:spPr>
            <a:xfrm>
              <a:off x="3641100" y="1537375"/>
              <a:ext cx="69250" cy="84250"/>
            </a:xfrm>
            <a:custGeom>
              <a:rect b="b" l="l" r="r" t="t"/>
              <a:pathLst>
                <a:path extrusionOk="0" h="3370" w="2770">
                  <a:moveTo>
                    <a:pt x="2769" y="1"/>
                  </a:moveTo>
                  <a:lnTo>
                    <a:pt x="2769" y="1"/>
                  </a:lnTo>
                  <a:cubicBezTo>
                    <a:pt x="1502" y="801"/>
                    <a:pt x="534" y="1969"/>
                    <a:pt x="1" y="3370"/>
                  </a:cubicBezTo>
                  <a:cubicBezTo>
                    <a:pt x="501" y="2803"/>
                    <a:pt x="1068" y="2202"/>
                    <a:pt x="1502" y="1668"/>
                  </a:cubicBezTo>
                  <a:cubicBezTo>
                    <a:pt x="1935" y="1135"/>
                    <a:pt x="2636" y="801"/>
                    <a:pt x="27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6"/>
            <p:cNvSpPr/>
            <p:nvPr/>
          </p:nvSpPr>
          <p:spPr>
            <a:xfrm>
              <a:off x="4539250" y="1606600"/>
              <a:ext cx="14200" cy="111775"/>
            </a:xfrm>
            <a:custGeom>
              <a:rect b="b" l="l" r="r" t="t"/>
              <a:pathLst>
                <a:path extrusionOk="0" h="4471" w="568">
                  <a:moveTo>
                    <a:pt x="0" y="0"/>
                  </a:moveTo>
                  <a:lnTo>
                    <a:pt x="0" y="4470"/>
                  </a:lnTo>
                  <a:cubicBezTo>
                    <a:pt x="501" y="3803"/>
                    <a:pt x="401" y="3069"/>
                    <a:pt x="367" y="2335"/>
                  </a:cubicBezTo>
                  <a:cubicBezTo>
                    <a:pt x="367" y="1568"/>
                    <a:pt x="567" y="7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6"/>
            <p:cNvSpPr/>
            <p:nvPr/>
          </p:nvSpPr>
          <p:spPr>
            <a:xfrm>
              <a:off x="4989575" y="1667475"/>
              <a:ext cx="20875" cy="110925"/>
            </a:xfrm>
            <a:custGeom>
              <a:rect b="b" l="l" r="r" t="t"/>
              <a:pathLst>
                <a:path extrusionOk="0" h="4437" w="835">
                  <a:moveTo>
                    <a:pt x="0" y="0"/>
                  </a:moveTo>
                  <a:cubicBezTo>
                    <a:pt x="167" y="1501"/>
                    <a:pt x="234" y="3002"/>
                    <a:pt x="834" y="4437"/>
                  </a:cubicBezTo>
                  <a:cubicBezTo>
                    <a:pt x="634" y="2902"/>
                    <a:pt x="634" y="1401"/>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6"/>
            <p:cNvSpPr/>
            <p:nvPr/>
          </p:nvSpPr>
          <p:spPr>
            <a:xfrm>
              <a:off x="5082975" y="1871775"/>
              <a:ext cx="21700" cy="98425"/>
            </a:xfrm>
            <a:custGeom>
              <a:rect b="b" l="l" r="r" t="t"/>
              <a:pathLst>
                <a:path extrusionOk="0" h="3937" w="868">
                  <a:moveTo>
                    <a:pt x="0" y="1"/>
                  </a:moveTo>
                  <a:cubicBezTo>
                    <a:pt x="300" y="1402"/>
                    <a:pt x="34" y="2703"/>
                    <a:pt x="534" y="3937"/>
                  </a:cubicBezTo>
                  <a:cubicBezTo>
                    <a:pt x="867" y="1569"/>
                    <a:pt x="734"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6"/>
            <p:cNvSpPr/>
            <p:nvPr/>
          </p:nvSpPr>
          <p:spPr>
            <a:xfrm>
              <a:off x="3310025" y="1698325"/>
              <a:ext cx="50900" cy="80075"/>
            </a:xfrm>
            <a:custGeom>
              <a:rect b="b" l="l" r="r" t="t"/>
              <a:pathLst>
                <a:path extrusionOk="0" h="3203" w="2036">
                  <a:moveTo>
                    <a:pt x="1969" y="0"/>
                  </a:moveTo>
                  <a:lnTo>
                    <a:pt x="1969" y="0"/>
                  </a:lnTo>
                  <a:cubicBezTo>
                    <a:pt x="1068" y="901"/>
                    <a:pt x="401" y="2002"/>
                    <a:pt x="1" y="3203"/>
                  </a:cubicBezTo>
                  <a:cubicBezTo>
                    <a:pt x="1702" y="1268"/>
                    <a:pt x="2036" y="768"/>
                    <a:pt x="19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6"/>
            <p:cNvSpPr/>
            <p:nvPr/>
          </p:nvSpPr>
          <p:spPr>
            <a:xfrm>
              <a:off x="3590225" y="1729175"/>
              <a:ext cx="29225" cy="79250"/>
            </a:xfrm>
            <a:custGeom>
              <a:rect b="b" l="l" r="r" t="t"/>
              <a:pathLst>
                <a:path extrusionOk="0" h="3170" w="1169">
                  <a:moveTo>
                    <a:pt x="902" y="1"/>
                  </a:moveTo>
                  <a:cubicBezTo>
                    <a:pt x="234" y="901"/>
                    <a:pt x="1" y="2035"/>
                    <a:pt x="201" y="3170"/>
                  </a:cubicBezTo>
                  <a:lnTo>
                    <a:pt x="1168" y="67"/>
                  </a:lnTo>
                  <a:lnTo>
                    <a:pt x="9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6"/>
            <p:cNvSpPr/>
            <p:nvPr/>
          </p:nvSpPr>
          <p:spPr>
            <a:xfrm>
              <a:off x="3789550" y="1368925"/>
              <a:ext cx="89250" cy="62575"/>
            </a:xfrm>
            <a:custGeom>
              <a:rect b="b" l="l" r="r" t="t"/>
              <a:pathLst>
                <a:path extrusionOk="0" h="2503" w="3570">
                  <a:moveTo>
                    <a:pt x="3403" y="0"/>
                  </a:moveTo>
                  <a:cubicBezTo>
                    <a:pt x="2135" y="634"/>
                    <a:pt x="868" y="1301"/>
                    <a:pt x="0" y="2502"/>
                  </a:cubicBezTo>
                  <a:lnTo>
                    <a:pt x="3569" y="234"/>
                  </a:lnTo>
                  <a:lnTo>
                    <a:pt x="34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6"/>
            <p:cNvSpPr/>
            <p:nvPr/>
          </p:nvSpPr>
          <p:spPr>
            <a:xfrm>
              <a:off x="4453350" y="1503175"/>
              <a:ext cx="13375" cy="89275"/>
            </a:xfrm>
            <a:custGeom>
              <a:rect b="b" l="l" r="r" t="t"/>
              <a:pathLst>
                <a:path extrusionOk="0" h="3571" w="535">
                  <a:moveTo>
                    <a:pt x="1" y="1"/>
                  </a:moveTo>
                  <a:lnTo>
                    <a:pt x="1" y="3570"/>
                  </a:lnTo>
                  <a:cubicBezTo>
                    <a:pt x="534" y="2403"/>
                    <a:pt x="534" y="7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6"/>
            <p:cNvSpPr/>
            <p:nvPr/>
          </p:nvSpPr>
          <p:spPr>
            <a:xfrm>
              <a:off x="3767850" y="1575725"/>
              <a:ext cx="55075" cy="61750"/>
            </a:xfrm>
            <a:custGeom>
              <a:rect b="b" l="l" r="r" t="t"/>
              <a:pathLst>
                <a:path extrusionOk="0" h="2470" w="2203">
                  <a:moveTo>
                    <a:pt x="2203" y="1"/>
                  </a:moveTo>
                  <a:cubicBezTo>
                    <a:pt x="1335" y="668"/>
                    <a:pt x="568" y="1469"/>
                    <a:pt x="1" y="2403"/>
                  </a:cubicBezTo>
                  <a:cubicBezTo>
                    <a:pt x="68" y="2436"/>
                    <a:pt x="168" y="2469"/>
                    <a:pt x="168" y="2469"/>
                  </a:cubicBezTo>
                  <a:cubicBezTo>
                    <a:pt x="1168" y="1635"/>
                    <a:pt x="1969" y="735"/>
                    <a:pt x="22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6"/>
            <p:cNvSpPr/>
            <p:nvPr/>
          </p:nvSpPr>
          <p:spPr>
            <a:xfrm>
              <a:off x="3678625" y="1566575"/>
              <a:ext cx="61750" cy="79225"/>
            </a:xfrm>
            <a:custGeom>
              <a:rect b="b" l="l" r="r" t="t"/>
              <a:pathLst>
                <a:path extrusionOk="0" h="3169" w="2470">
                  <a:moveTo>
                    <a:pt x="2302" y="0"/>
                  </a:moveTo>
                  <a:cubicBezTo>
                    <a:pt x="1268" y="834"/>
                    <a:pt x="501" y="1935"/>
                    <a:pt x="1" y="3169"/>
                  </a:cubicBezTo>
                  <a:lnTo>
                    <a:pt x="2469" y="133"/>
                  </a:lnTo>
                  <a:lnTo>
                    <a:pt x="23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6"/>
            <p:cNvSpPr/>
            <p:nvPr/>
          </p:nvSpPr>
          <p:spPr>
            <a:xfrm>
              <a:off x="4573425" y="1623275"/>
              <a:ext cx="15050" cy="85075"/>
            </a:xfrm>
            <a:custGeom>
              <a:rect b="b" l="l" r="r" t="t"/>
              <a:pathLst>
                <a:path extrusionOk="0" h="3403" w="602">
                  <a:moveTo>
                    <a:pt x="1" y="0"/>
                  </a:moveTo>
                  <a:lnTo>
                    <a:pt x="201" y="3403"/>
                  </a:lnTo>
                  <a:cubicBezTo>
                    <a:pt x="601" y="2269"/>
                    <a:pt x="535" y="10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6"/>
            <p:cNvSpPr/>
            <p:nvPr/>
          </p:nvSpPr>
          <p:spPr>
            <a:xfrm>
              <a:off x="4306575" y="1533200"/>
              <a:ext cx="13375" cy="85925"/>
            </a:xfrm>
            <a:custGeom>
              <a:rect b="b" l="l" r="r" t="t"/>
              <a:pathLst>
                <a:path extrusionOk="0" h="3437" w="535">
                  <a:moveTo>
                    <a:pt x="1" y="1"/>
                  </a:moveTo>
                  <a:lnTo>
                    <a:pt x="1" y="3437"/>
                  </a:lnTo>
                  <a:cubicBezTo>
                    <a:pt x="334" y="2302"/>
                    <a:pt x="534" y="1168"/>
                    <a:pt x="234" y="34"/>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6"/>
            <p:cNvSpPr/>
            <p:nvPr/>
          </p:nvSpPr>
          <p:spPr>
            <a:xfrm>
              <a:off x="4791100" y="1383100"/>
              <a:ext cx="53400" cy="62575"/>
            </a:xfrm>
            <a:custGeom>
              <a:rect b="b" l="l" r="r" t="t"/>
              <a:pathLst>
                <a:path extrusionOk="0" h="2503" w="2136">
                  <a:moveTo>
                    <a:pt x="200" y="0"/>
                  </a:moveTo>
                  <a:lnTo>
                    <a:pt x="0" y="167"/>
                  </a:lnTo>
                  <a:lnTo>
                    <a:pt x="1034" y="1368"/>
                  </a:lnTo>
                  <a:cubicBezTo>
                    <a:pt x="1334" y="1802"/>
                    <a:pt x="1701" y="2169"/>
                    <a:pt x="2135" y="2502"/>
                  </a:cubicBezTo>
                  <a:cubicBezTo>
                    <a:pt x="1735" y="1502"/>
                    <a:pt x="1068" y="634"/>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6"/>
            <p:cNvSpPr/>
            <p:nvPr/>
          </p:nvSpPr>
          <p:spPr>
            <a:xfrm>
              <a:off x="4328250" y="1532375"/>
              <a:ext cx="3375" cy="59225"/>
            </a:xfrm>
            <a:custGeom>
              <a:rect b="b" l="l" r="r" t="t"/>
              <a:pathLst>
                <a:path extrusionOk="0" h="2369" w="135">
                  <a:moveTo>
                    <a:pt x="1" y="0"/>
                  </a:moveTo>
                  <a:lnTo>
                    <a:pt x="1" y="2369"/>
                  </a:lnTo>
                  <a:lnTo>
                    <a:pt x="134" y="2369"/>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6"/>
            <p:cNvSpPr/>
            <p:nvPr/>
          </p:nvSpPr>
          <p:spPr>
            <a:xfrm>
              <a:off x="2665400" y="2303900"/>
              <a:ext cx="323600" cy="59925"/>
            </a:xfrm>
            <a:custGeom>
              <a:rect b="b" l="l" r="r" t="t"/>
              <a:pathLst>
                <a:path extrusionOk="0" h="2397" w="12944">
                  <a:moveTo>
                    <a:pt x="10606" y="1"/>
                  </a:moveTo>
                  <a:cubicBezTo>
                    <a:pt x="7190" y="1"/>
                    <a:pt x="1784" y="1079"/>
                    <a:pt x="1" y="2397"/>
                  </a:cubicBezTo>
                  <a:cubicBezTo>
                    <a:pt x="2202" y="1930"/>
                    <a:pt x="4271" y="1396"/>
                    <a:pt x="6439" y="1062"/>
                  </a:cubicBezTo>
                  <a:cubicBezTo>
                    <a:pt x="8574" y="729"/>
                    <a:pt x="10775" y="562"/>
                    <a:pt x="12943" y="295"/>
                  </a:cubicBezTo>
                  <a:cubicBezTo>
                    <a:pt x="12425" y="92"/>
                    <a:pt x="11600" y="1"/>
                    <a:pt x="106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6"/>
            <p:cNvSpPr/>
            <p:nvPr/>
          </p:nvSpPr>
          <p:spPr>
            <a:xfrm>
              <a:off x="2106675" y="2980900"/>
              <a:ext cx="25050" cy="183500"/>
            </a:xfrm>
            <a:custGeom>
              <a:rect b="b" l="l" r="r" t="t"/>
              <a:pathLst>
                <a:path extrusionOk="0" h="7340" w="1002">
                  <a:moveTo>
                    <a:pt x="1001" y="1"/>
                  </a:moveTo>
                  <a:lnTo>
                    <a:pt x="1001" y="1"/>
                  </a:lnTo>
                  <a:cubicBezTo>
                    <a:pt x="134" y="1202"/>
                    <a:pt x="1" y="6039"/>
                    <a:pt x="701" y="733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6"/>
            <p:cNvSpPr/>
            <p:nvPr/>
          </p:nvSpPr>
          <p:spPr>
            <a:xfrm>
              <a:off x="2934775" y="2239725"/>
              <a:ext cx="189325" cy="24875"/>
            </a:xfrm>
            <a:custGeom>
              <a:rect b="b" l="l" r="r" t="t"/>
              <a:pathLst>
                <a:path extrusionOk="0" h="995" w="7573">
                  <a:moveTo>
                    <a:pt x="1914" y="0"/>
                  </a:moveTo>
                  <a:cubicBezTo>
                    <a:pt x="1013" y="0"/>
                    <a:pt x="289" y="90"/>
                    <a:pt x="0" y="294"/>
                  </a:cubicBezTo>
                  <a:lnTo>
                    <a:pt x="7572" y="994"/>
                  </a:lnTo>
                  <a:cubicBezTo>
                    <a:pt x="6530" y="405"/>
                    <a:pt x="3824" y="0"/>
                    <a:pt x="19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6"/>
            <p:cNvSpPr/>
            <p:nvPr/>
          </p:nvSpPr>
          <p:spPr>
            <a:xfrm>
              <a:off x="2132525" y="3347850"/>
              <a:ext cx="40900" cy="182650"/>
            </a:xfrm>
            <a:custGeom>
              <a:rect b="b" l="l" r="r" t="t"/>
              <a:pathLst>
                <a:path extrusionOk="0" h="7306" w="1636">
                  <a:moveTo>
                    <a:pt x="267" y="0"/>
                  </a:moveTo>
                  <a:lnTo>
                    <a:pt x="34" y="67"/>
                  </a:lnTo>
                  <a:cubicBezTo>
                    <a:pt x="1" y="2569"/>
                    <a:pt x="534" y="5037"/>
                    <a:pt x="1635" y="7305"/>
                  </a:cubicBezTo>
                  <a:lnTo>
                    <a:pt x="2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6"/>
            <p:cNvSpPr/>
            <p:nvPr/>
          </p:nvSpPr>
          <p:spPr>
            <a:xfrm>
              <a:off x="3198300" y="2293650"/>
              <a:ext cx="164300" cy="81850"/>
            </a:xfrm>
            <a:custGeom>
              <a:rect b="b" l="l" r="r" t="t"/>
              <a:pathLst>
                <a:path extrusionOk="0" h="3274" w="6572">
                  <a:moveTo>
                    <a:pt x="96" y="1"/>
                  </a:moveTo>
                  <a:cubicBezTo>
                    <a:pt x="63" y="1"/>
                    <a:pt x="30" y="2"/>
                    <a:pt x="0" y="5"/>
                  </a:cubicBezTo>
                  <a:lnTo>
                    <a:pt x="6571" y="3274"/>
                  </a:lnTo>
                  <a:cubicBezTo>
                    <a:pt x="4948" y="1748"/>
                    <a:pt x="1334" y="1"/>
                    <a:pt x="9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6"/>
            <p:cNvSpPr/>
            <p:nvPr/>
          </p:nvSpPr>
          <p:spPr>
            <a:xfrm>
              <a:off x="3425950" y="2410400"/>
              <a:ext cx="144300" cy="91850"/>
            </a:xfrm>
            <a:custGeom>
              <a:rect b="b" l="l" r="r" t="t"/>
              <a:pathLst>
                <a:path extrusionOk="0" h="3674" w="5772">
                  <a:moveTo>
                    <a:pt x="83" y="1"/>
                  </a:moveTo>
                  <a:cubicBezTo>
                    <a:pt x="54" y="1"/>
                    <a:pt x="27" y="2"/>
                    <a:pt x="1" y="5"/>
                  </a:cubicBezTo>
                  <a:lnTo>
                    <a:pt x="5771" y="3674"/>
                  </a:lnTo>
                  <a:cubicBezTo>
                    <a:pt x="4404" y="1980"/>
                    <a:pt x="1256" y="1"/>
                    <a:pt x="8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6"/>
            <p:cNvSpPr/>
            <p:nvPr/>
          </p:nvSpPr>
          <p:spPr>
            <a:xfrm>
              <a:off x="2301825" y="2534750"/>
              <a:ext cx="85900" cy="109275"/>
            </a:xfrm>
            <a:custGeom>
              <a:rect b="b" l="l" r="r" t="t"/>
              <a:pathLst>
                <a:path extrusionOk="0" h="4371" w="3436">
                  <a:moveTo>
                    <a:pt x="3269" y="1"/>
                  </a:moveTo>
                  <a:cubicBezTo>
                    <a:pt x="1801" y="1135"/>
                    <a:pt x="667" y="2669"/>
                    <a:pt x="0" y="4371"/>
                  </a:cubicBezTo>
                  <a:lnTo>
                    <a:pt x="3436" y="134"/>
                  </a:lnTo>
                  <a:lnTo>
                    <a:pt x="3269"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6"/>
            <p:cNvSpPr/>
            <p:nvPr/>
          </p:nvSpPr>
          <p:spPr>
            <a:xfrm>
              <a:off x="2143375" y="2822475"/>
              <a:ext cx="28375" cy="81725"/>
            </a:xfrm>
            <a:custGeom>
              <a:rect b="b" l="l" r="r" t="t"/>
              <a:pathLst>
                <a:path extrusionOk="0" h="3269" w="1135">
                  <a:moveTo>
                    <a:pt x="1134" y="0"/>
                  </a:moveTo>
                  <a:lnTo>
                    <a:pt x="1134" y="0"/>
                  </a:lnTo>
                  <a:cubicBezTo>
                    <a:pt x="334" y="934"/>
                    <a:pt x="67" y="2068"/>
                    <a:pt x="0" y="3269"/>
                  </a:cubicBezTo>
                  <a:cubicBezTo>
                    <a:pt x="534" y="2235"/>
                    <a:pt x="901" y="1168"/>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6"/>
            <p:cNvSpPr/>
            <p:nvPr/>
          </p:nvSpPr>
          <p:spPr>
            <a:xfrm>
              <a:off x="3792875" y="2258725"/>
              <a:ext cx="35050" cy="343600"/>
            </a:xfrm>
            <a:custGeom>
              <a:rect b="b" l="l" r="r" t="t"/>
              <a:pathLst>
                <a:path extrusionOk="0" h="13744" w="1402">
                  <a:moveTo>
                    <a:pt x="1402" y="1"/>
                  </a:moveTo>
                  <a:lnTo>
                    <a:pt x="1402" y="1"/>
                  </a:lnTo>
                  <a:cubicBezTo>
                    <a:pt x="601" y="1135"/>
                    <a:pt x="468" y="2002"/>
                    <a:pt x="201" y="7039"/>
                  </a:cubicBezTo>
                  <a:cubicBezTo>
                    <a:pt x="1" y="11075"/>
                    <a:pt x="101" y="12910"/>
                    <a:pt x="601" y="13744"/>
                  </a:cubicBezTo>
                  <a:cubicBezTo>
                    <a:pt x="368" y="9240"/>
                    <a:pt x="901" y="477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6"/>
            <p:cNvSpPr/>
            <p:nvPr/>
          </p:nvSpPr>
          <p:spPr>
            <a:xfrm>
              <a:off x="4703525" y="2275400"/>
              <a:ext cx="16700" cy="83425"/>
            </a:xfrm>
            <a:custGeom>
              <a:rect b="b" l="l" r="r" t="t"/>
              <a:pathLst>
                <a:path extrusionOk="0" h="3337" w="668">
                  <a:moveTo>
                    <a:pt x="1" y="1"/>
                  </a:moveTo>
                  <a:lnTo>
                    <a:pt x="234" y="3336"/>
                  </a:lnTo>
                  <a:lnTo>
                    <a:pt x="468" y="3336"/>
                  </a:lnTo>
                  <a:cubicBezTo>
                    <a:pt x="401" y="2236"/>
                    <a:pt x="668" y="10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6"/>
            <p:cNvSpPr/>
            <p:nvPr/>
          </p:nvSpPr>
          <p:spPr>
            <a:xfrm>
              <a:off x="2286800" y="2056175"/>
              <a:ext cx="29225" cy="26775"/>
            </a:xfrm>
            <a:custGeom>
              <a:rect b="b" l="l" r="r" t="t"/>
              <a:pathLst>
                <a:path extrusionOk="0" h="1071" w="1169">
                  <a:moveTo>
                    <a:pt x="405" y="1"/>
                  </a:moveTo>
                  <a:cubicBezTo>
                    <a:pt x="268" y="1"/>
                    <a:pt x="134" y="9"/>
                    <a:pt x="1" y="26"/>
                  </a:cubicBezTo>
                  <a:cubicBezTo>
                    <a:pt x="101" y="459"/>
                    <a:pt x="101" y="760"/>
                    <a:pt x="268" y="926"/>
                  </a:cubicBezTo>
                  <a:cubicBezTo>
                    <a:pt x="355" y="1026"/>
                    <a:pt x="447" y="1070"/>
                    <a:pt x="538" y="1070"/>
                  </a:cubicBezTo>
                  <a:cubicBezTo>
                    <a:pt x="691" y="1070"/>
                    <a:pt x="843" y="948"/>
                    <a:pt x="968" y="760"/>
                  </a:cubicBezTo>
                  <a:cubicBezTo>
                    <a:pt x="1168" y="493"/>
                    <a:pt x="1135" y="193"/>
                    <a:pt x="835" y="26"/>
                  </a:cubicBezTo>
                  <a:cubicBezTo>
                    <a:pt x="684" y="9"/>
                    <a:pt x="543" y="1"/>
                    <a:pt x="4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6"/>
            <p:cNvSpPr/>
            <p:nvPr/>
          </p:nvSpPr>
          <p:spPr>
            <a:xfrm>
              <a:off x="2261775" y="2085550"/>
              <a:ext cx="21725" cy="17325"/>
            </a:xfrm>
            <a:custGeom>
              <a:rect b="b" l="l" r="r" t="t"/>
              <a:pathLst>
                <a:path extrusionOk="0" h="693" w="869">
                  <a:moveTo>
                    <a:pt x="578" y="0"/>
                  </a:moveTo>
                  <a:cubicBezTo>
                    <a:pt x="433" y="0"/>
                    <a:pt x="217" y="98"/>
                    <a:pt x="1" y="152"/>
                  </a:cubicBezTo>
                  <a:cubicBezTo>
                    <a:pt x="101" y="385"/>
                    <a:pt x="168" y="652"/>
                    <a:pt x="268" y="685"/>
                  </a:cubicBezTo>
                  <a:cubicBezTo>
                    <a:pt x="291" y="690"/>
                    <a:pt x="315" y="692"/>
                    <a:pt x="340" y="692"/>
                  </a:cubicBezTo>
                  <a:cubicBezTo>
                    <a:pt x="498" y="692"/>
                    <a:pt x="695" y="610"/>
                    <a:pt x="868" y="552"/>
                  </a:cubicBezTo>
                  <a:cubicBezTo>
                    <a:pt x="802" y="385"/>
                    <a:pt x="802" y="85"/>
                    <a:pt x="668" y="18"/>
                  </a:cubicBezTo>
                  <a:cubicBezTo>
                    <a:pt x="643" y="6"/>
                    <a:pt x="612" y="0"/>
                    <a:pt x="57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6"/>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6"/>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46"/>
          <p:cNvSpPr/>
          <p:nvPr/>
        </p:nvSpPr>
        <p:spPr>
          <a:xfrm>
            <a:off x="6997000" y="11349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6"/>
          <p:cNvSpPr/>
          <p:nvPr/>
        </p:nvSpPr>
        <p:spPr>
          <a:xfrm>
            <a:off x="3059538" y="465775"/>
            <a:ext cx="120125" cy="187650"/>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6"/>
          <p:cNvSpPr/>
          <p:nvPr/>
        </p:nvSpPr>
        <p:spPr>
          <a:xfrm>
            <a:off x="1493950" y="12993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6"/>
          <p:cNvSpPr/>
          <p:nvPr/>
        </p:nvSpPr>
        <p:spPr>
          <a:xfrm>
            <a:off x="4149075" y="4054300"/>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6"/>
          <p:cNvSpPr/>
          <p:nvPr/>
        </p:nvSpPr>
        <p:spPr>
          <a:xfrm>
            <a:off x="514375" y="2868450"/>
            <a:ext cx="65075" cy="64350"/>
          </a:xfrm>
          <a:custGeom>
            <a:rect b="b" l="l" r="r" t="t"/>
            <a:pathLst>
              <a:path extrusionOk="0" h="2574" w="2603">
                <a:moveTo>
                  <a:pt x="1223" y="0"/>
                </a:moveTo>
                <a:cubicBezTo>
                  <a:pt x="541" y="0"/>
                  <a:pt x="2" y="575"/>
                  <a:pt x="34" y="1239"/>
                </a:cubicBezTo>
                <a:cubicBezTo>
                  <a:pt x="0" y="1973"/>
                  <a:pt x="568" y="2574"/>
                  <a:pt x="1301" y="2574"/>
                </a:cubicBezTo>
                <a:cubicBezTo>
                  <a:pt x="2002" y="2574"/>
                  <a:pt x="2602" y="2007"/>
                  <a:pt x="2602" y="1306"/>
                </a:cubicBezTo>
                <a:cubicBezTo>
                  <a:pt x="2569" y="606"/>
                  <a:pt x="2002" y="39"/>
                  <a:pt x="1335" y="5"/>
                </a:cubicBezTo>
                <a:cubicBezTo>
                  <a:pt x="1297" y="2"/>
                  <a:pt x="1260" y="0"/>
                  <a:pt x="122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6"/>
          <p:cNvSpPr/>
          <p:nvPr/>
        </p:nvSpPr>
        <p:spPr>
          <a:xfrm>
            <a:off x="4675000" y="3336475"/>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6"/>
          <p:cNvSpPr/>
          <p:nvPr/>
        </p:nvSpPr>
        <p:spPr>
          <a:xfrm>
            <a:off x="2649250" y="4493225"/>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47"/>
          <p:cNvSpPr/>
          <p:nvPr/>
        </p:nvSpPr>
        <p:spPr>
          <a:xfrm rot="3375996">
            <a:off x="3482044" y="143387"/>
            <a:ext cx="6919100" cy="5599079"/>
          </a:xfrm>
          <a:custGeom>
            <a:rect b="b" l="l" r="r" t="t"/>
            <a:pathLst>
              <a:path extrusionOk="0" h="139322" w="203975">
                <a:moveTo>
                  <a:pt x="16340" y="15880"/>
                </a:moveTo>
                <a:cubicBezTo>
                  <a:pt x="-9333" y="35421"/>
                  <a:pt x="-3493" y="111822"/>
                  <a:pt x="25040" y="129254"/>
                </a:cubicBezTo>
                <a:cubicBezTo>
                  <a:pt x="53573" y="146686"/>
                  <a:pt x="161865" y="140014"/>
                  <a:pt x="187538" y="120473"/>
                </a:cubicBezTo>
                <a:cubicBezTo>
                  <a:pt x="213211" y="100932"/>
                  <a:pt x="207611" y="29442"/>
                  <a:pt x="179078" y="12010"/>
                </a:cubicBezTo>
                <a:cubicBezTo>
                  <a:pt x="150545" y="-5422"/>
                  <a:pt x="42013" y="-3661"/>
                  <a:pt x="16340" y="15880"/>
                </a:cubicBezTo>
                <a:close/>
              </a:path>
            </a:pathLst>
          </a:custGeom>
          <a:solidFill>
            <a:srgbClr val="D6BEDD"/>
          </a:solidFill>
          <a:ln cap="flat" cmpd="sng" w="9525">
            <a:solidFill>
              <a:schemeClr val="dk2"/>
            </a:solidFill>
            <a:prstDash val="solid"/>
            <a:round/>
            <a:headEnd len="med" w="med" type="none"/>
            <a:tailEnd len="med" w="med" type="none"/>
          </a:ln>
        </p:spPr>
      </p:sp>
      <p:pic>
        <p:nvPicPr>
          <p:cNvPr id="1526" name="Google Shape;1526;p47" title="WhatsApp Image 2025-04-22 at 11.22.51 AM (2).jpeg"/>
          <p:cNvPicPr preferRelativeResize="0"/>
          <p:nvPr/>
        </p:nvPicPr>
        <p:blipFill rotWithShape="1">
          <a:blip r:embed="rId3">
            <a:alphaModFix/>
          </a:blip>
          <a:srcRect b="3594" l="0" r="3688" t="16167"/>
          <a:stretch/>
        </p:blipFill>
        <p:spPr>
          <a:xfrm>
            <a:off x="4298323" y="2647975"/>
            <a:ext cx="4845675" cy="2495524"/>
          </a:xfrm>
          <a:prstGeom prst="rect">
            <a:avLst/>
          </a:prstGeom>
          <a:noFill/>
          <a:ln>
            <a:noFill/>
          </a:ln>
        </p:spPr>
      </p:pic>
      <p:sp>
        <p:nvSpPr>
          <p:cNvPr id="1527" name="Google Shape;1527;p47"/>
          <p:cNvSpPr txBox="1"/>
          <p:nvPr/>
        </p:nvSpPr>
        <p:spPr>
          <a:xfrm>
            <a:off x="5221150" y="227867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ivvic Medium"/>
                <a:ea typeface="Livvic Medium"/>
                <a:cs typeface="Livvic Medium"/>
                <a:sym typeface="Livvic Medium"/>
              </a:rPr>
              <a:t>Accuracy vs AUC</a:t>
            </a:r>
            <a:endParaRPr sz="1200">
              <a:solidFill>
                <a:schemeClr val="dk1"/>
              </a:solidFill>
              <a:latin typeface="Livvic Medium"/>
              <a:ea typeface="Livvic Medium"/>
              <a:cs typeface="Livvic Medium"/>
              <a:sym typeface="Livvic Medium"/>
            </a:endParaRPr>
          </a:p>
        </p:txBody>
      </p:sp>
      <p:pic>
        <p:nvPicPr>
          <p:cNvPr id="1528" name="Google Shape;1528;p47" title="WhatsApp Image 2025-04-22 at 11.20.38 AM.jpeg"/>
          <p:cNvPicPr preferRelativeResize="0"/>
          <p:nvPr/>
        </p:nvPicPr>
        <p:blipFill>
          <a:blip r:embed="rId4">
            <a:alphaModFix/>
          </a:blip>
          <a:stretch>
            <a:fillRect/>
          </a:stretch>
        </p:blipFill>
        <p:spPr>
          <a:xfrm>
            <a:off x="5121587" y="156975"/>
            <a:ext cx="3963250" cy="1560056"/>
          </a:xfrm>
          <a:prstGeom prst="rect">
            <a:avLst/>
          </a:prstGeom>
          <a:noFill/>
          <a:ln>
            <a:noFill/>
          </a:ln>
        </p:spPr>
      </p:pic>
      <p:sp>
        <p:nvSpPr>
          <p:cNvPr id="1529" name="Google Shape;1529;p47"/>
          <p:cNvSpPr txBox="1"/>
          <p:nvPr/>
        </p:nvSpPr>
        <p:spPr>
          <a:xfrm>
            <a:off x="-76200" y="4850400"/>
            <a:ext cx="420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ivvic"/>
                <a:ea typeface="Livvic"/>
                <a:cs typeface="Livvic"/>
                <a:sym typeface="Livvic"/>
              </a:rPr>
              <a:t>*Saved results from 100 iterations as a separate .csv</a:t>
            </a:r>
            <a:endParaRPr sz="1200"/>
          </a:p>
        </p:txBody>
      </p:sp>
      <p:sp>
        <p:nvSpPr>
          <p:cNvPr id="1530" name="Google Shape;1530;p47"/>
          <p:cNvSpPr txBox="1"/>
          <p:nvPr/>
        </p:nvSpPr>
        <p:spPr>
          <a:xfrm>
            <a:off x="0" y="1021600"/>
            <a:ext cx="4204200" cy="3694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Livvic"/>
              <a:buChar char="✦"/>
            </a:pPr>
            <a:r>
              <a:rPr b="1" lang="en" sz="1200">
                <a:solidFill>
                  <a:schemeClr val="dk1"/>
                </a:solidFill>
                <a:latin typeface="Livvic"/>
                <a:ea typeface="Livvic"/>
                <a:cs typeface="Livvic"/>
                <a:sym typeface="Livvic"/>
              </a:rPr>
              <a:t>Consistent high performance</a:t>
            </a:r>
            <a:endParaRPr b="1" sz="1200">
              <a:solidFill>
                <a:schemeClr val="dk1"/>
              </a:solidFill>
              <a:latin typeface="Livvic"/>
              <a:ea typeface="Livvic"/>
              <a:cs typeface="Livvic"/>
              <a:sym typeface="Livvic"/>
            </a:endParaRPr>
          </a:p>
          <a:p>
            <a:pPr indent="-304800" lvl="1" marL="9144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Stable across random train-test splits</a:t>
            </a:r>
            <a:endParaRPr sz="1200">
              <a:solidFill>
                <a:schemeClr val="dk1"/>
              </a:solidFill>
              <a:latin typeface="Livvic"/>
              <a:ea typeface="Livvic"/>
              <a:cs typeface="Livvic"/>
              <a:sym typeface="Livvic"/>
            </a:endParaRPr>
          </a:p>
          <a:p>
            <a:pPr indent="-304800" lvl="1" marL="9144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Values are tightly clustered between 1st and 3rd quartile</a:t>
            </a:r>
            <a:endParaRPr sz="1200">
              <a:solidFill>
                <a:schemeClr val="dk1"/>
              </a:solidFill>
              <a:latin typeface="Livvic"/>
              <a:ea typeface="Livvic"/>
              <a:cs typeface="Livvic"/>
              <a:sym typeface="Livvic"/>
            </a:endParaRPr>
          </a:p>
          <a:p>
            <a:pPr indent="0" lvl="0" marL="0" rtl="0" algn="l">
              <a:spcBef>
                <a:spcPts val="0"/>
              </a:spcBef>
              <a:spcAft>
                <a:spcPts val="0"/>
              </a:spcAft>
              <a:buNone/>
            </a:pPr>
            <a:r>
              <a:t/>
            </a:r>
            <a:endParaRPr sz="1200">
              <a:solidFill>
                <a:schemeClr val="dk1"/>
              </a:solidFill>
              <a:latin typeface="Livvic"/>
              <a:ea typeface="Livvic"/>
              <a:cs typeface="Livvic"/>
              <a:sym typeface="Livvic"/>
            </a:endParaRPr>
          </a:p>
          <a:p>
            <a:pPr indent="-304800" lvl="0" marL="457200" rtl="0" algn="l">
              <a:spcBef>
                <a:spcPts val="0"/>
              </a:spcBef>
              <a:spcAft>
                <a:spcPts val="0"/>
              </a:spcAft>
              <a:buClr>
                <a:schemeClr val="dk1"/>
              </a:buClr>
              <a:buSzPts val="1200"/>
              <a:buFont typeface="Livvic"/>
              <a:buChar char="✦"/>
            </a:pPr>
            <a:r>
              <a:rPr b="1" lang="en" sz="1200">
                <a:solidFill>
                  <a:schemeClr val="dk1"/>
                </a:solidFill>
                <a:latin typeface="Livvic"/>
                <a:ea typeface="Livvic"/>
                <a:cs typeface="Livvic"/>
                <a:sym typeface="Livvic"/>
              </a:rPr>
              <a:t>Strong median performance</a:t>
            </a:r>
            <a:endParaRPr b="1" sz="1200">
              <a:solidFill>
                <a:schemeClr val="dk1"/>
              </a:solidFill>
              <a:latin typeface="Livvic"/>
              <a:ea typeface="Livvic"/>
              <a:cs typeface="Livvic"/>
              <a:sym typeface="Livvic"/>
            </a:endParaRPr>
          </a:p>
          <a:p>
            <a:pPr indent="0" lvl="0" marL="0" rtl="0" algn="l">
              <a:spcBef>
                <a:spcPts val="0"/>
              </a:spcBef>
              <a:spcAft>
                <a:spcPts val="0"/>
              </a:spcAft>
              <a:buNone/>
            </a:pPr>
            <a:r>
              <a:t/>
            </a:r>
            <a:endParaRPr b="1" sz="1200">
              <a:solidFill>
                <a:schemeClr val="dk1"/>
              </a:solidFill>
              <a:latin typeface="Livvic"/>
              <a:ea typeface="Livvic"/>
              <a:cs typeface="Livvic"/>
              <a:sym typeface="Livvic"/>
            </a:endParaRPr>
          </a:p>
          <a:p>
            <a:pPr indent="-304800" lvl="0" marL="457200" rtl="0" algn="l">
              <a:spcBef>
                <a:spcPts val="0"/>
              </a:spcBef>
              <a:spcAft>
                <a:spcPts val="0"/>
              </a:spcAft>
              <a:buClr>
                <a:schemeClr val="dk1"/>
              </a:buClr>
              <a:buSzPts val="1200"/>
              <a:buFont typeface="Livvic"/>
              <a:buChar char="✦"/>
            </a:pPr>
            <a:r>
              <a:rPr b="1" lang="en" sz="1200">
                <a:solidFill>
                  <a:schemeClr val="dk1"/>
                </a:solidFill>
                <a:latin typeface="Livvic"/>
                <a:ea typeface="Livvic"/>
                <a:cs typeface="Livvic"/>
                <a:sym typeface="Livvic"/>
              </a:rPr>
              <a:t>AUC &gt; Accuracy</a:t>
            </a:r>
            <a:endParaRPr b="1" sz="1200">
              <a:solidFill>
                <a:schemeClr val="dk1"/>
              </a:solidFill>
              <a:latin typeface="Livvic"/>
              <a:ea typeface="Livvic"/>
              <a:cs typeface="Livvic"/>
              <a:sym typeface="Livvic"/>
            </a:endParaRPr>
          </a:p>
          <a:p>
            <a:pPr indent="-304800" lvl="1" marL="9144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Captures ranking performance better than classification accuracy ( avoid f</a:t>
            </a:r>
            <a:r>
              <a:rPr lang="en" sz="1200">
                <a:solidFill>
                  <a:schemeClr val="dk1"/>
                </a:solidFill>
                <a:latin typeface="Livvic"/>
                <a:ea typeface="Livvic"/>
                <a:cs typeface="Livvic"/>
                <a:sym typeface="Livvic"/>
              </a:rPr>
              <a:t>alse negatives like classifying poisonous as edible)</a:t>
            </a:r>
            <a:endParaRPr sz="1200">
              <a:solidFill>
                <a:schemeClr val="dk1"/>
              </a:solidFill>
              <a:latin typeface="Livvic"/>
              <a:ea typeface="Livvic"/>
              <a:cs typeface="Livvic"/>
              <a:sym typeface="Livvic"/>
            </a:endParaRPr>
          </a:p>
          <a:p>
            <a:pPr indent="0" lvl="0" marL="0" rtl="0" algn="l">
              <a:spcBef>
                <a:spcPts val="0"/>
              </a:spcBef>
              <a:spcAft>
                <a:spcPts val="0"/>
              </a:spcAft>
              <a:buNone/>
            </a:pPr>
            <a:r>
              <a:t/>
            </a:r>
            <a:endParaRPr sz="1200">
              <a:solidFill>
                <a:schemeClr val="dk1"/>
              </a:solidFill>
              <a:latin typeface="Livvic"/>
              <a:ea typeface="Livvic"/>
              <a:cs typeface="Livvic"/>
              <a:sym typeface="Livvic"/>
            </a:endParaRPr>
          </a:p>
          <a:p>
            <a:pPr indent="-304800" lvl="0" marL="457200" rtl="0" algn="l">
              <a:spcBef>
                <a:spcPts val="0"/>
              </a:spcBef>
              <a:spcAft>
                <a:spcPts val="0"/>
              </a:spcAft>
              <a:buClr>
                <a:schemeClr val="dk1"/>
              </a:buClr>
              <a:buSzPts val="1200"/>
              <a:buFont typeface="Livvic"/>
              <a:buChar char="✦"/>
            </a:pPr>
            <a:r>
              <a:rPr b="1" lang="en" sz="1200">
                <a:solidFill>
                  <a:schemeClr val="dk1"/>
                </a:solidFill>
                <a:latin typeface="Livvic"/>
                <a:ea typeface="Livvic"/>
                <a:cs typeface="Livvic"/>
                <a:sym typeface="Livvic"/>
              </a:rPr>
              <a:t>Linear relationship</a:t>
            </a:r>
            <a:endParaRPr sz="1200">
              <a:solidFill>
                <a:schemeClr val="dk1"/>
              </a:solidFill>
              <a:latin typeface="Livvic"/>
              <a:ea typeface="Livvic"/>
              <a:cs typeface="Livvic"/>
              <a:sym typeface="Livvic"/>
            </a:endParaRPr>
          </a:p>
          <a:p>
            <a:pPr indent="-304800" lvl="1" marL="9144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As accuracy improves, the model becomes better at distinguishing between “p” and “e”</a:t>
            </a:r>
            <a:endParaRPr sz="1200">
              <a:solidFill>
                <a:schemeClr val="dk1"/>
              </a:solidFill>
              <a:latin typeface="Livvic"/>
              <a:ea typeface="Livvic"/>
              <a:cs typeface="Livvic"/>
              <a:sym typeface="Livvic"/>
            </a:endParaRPr>
          </a:p>
          <a:p>
            <a:pPr indent="0" lvl="0" marL="0" rtl="0" algn="l">
              <a:spcBef>
                <a:spcPts val="0"/>
              </a:spcBef>
              <a:spcAft>
                <a:spcPts val="0"/>
              </a:spcAft>
              <a:buNone/>
            </a:pPr>
            <a:r>
              <a:t/>
            </a:r>
            <a:endParaRPr sz="1200">
              <a:solidFill>
                <a:schemeClr val="dk1"/>
              </a:solidFill>
              <a:latin typeface="Livvic"/>
              <a:ea typeface="Livvic"/>
              <a:cs typeface="Livvic"/>
              <a:sym typeface="Livvic"/>
            </a:endParaRPr>
          </a:p>
          <a:p>
            <a:pPr indent="-304800" lvl="0" marL="457200" rtl="0" algn="l">
              <a:spcBef>
                <a:spcPts val="0"/>
              </a:spcBef>
              <a:spcAft>
                <a:spcPts val="0"/>
              </a:spcAft>
              <a:buClr>
                <a:schemeClr val="dk1"/>
              </a:buClr>
              <a:buSzPts val="1200"/>
              <a:buFont typeface="Livvic"/>
              <a:buChar char="✦"/>
            </a:pPr>
            <a:r>
              <a:rPr b="1" lang="en" sz="1200">
                <a:solidFill>
                  <a:schemeClr val="dk1"/>
                </a:solidFill>
                <a:latin typeface="Livvic"/>
                <a:ea typeface="Livvic"/>
                <a:cs typeface="Livvic"/>
                <a:sym typeface="Livvic"/>
              </a:rPr>
              <a:t>Outliers: </a:t>
            </a:r>
            <a:r>
              <a:rPr lang="en" sz="1200">
                <a:solidFill>
                  <a:schemeClr val="dk1"/>
                </a:solidFill>
                <a:latin typeface="Livvic"/>
                <a:ea typeface="Livvic"/>
                <a:cs typeface="Livvic"/>
                <a:sym typeface="Livvic"/>
              </a:rPr>
              <a:t>room for improvement</a:t>
            </a:r>
            <a:endParaRPr sz="1200">
              <a:solidFill>
                <a:schemeClr val="dk1"/>
              </a:solidFill>
              <a:latin typeface="Livvic"/>
              <a:ea typeface="Livvic"/>
              <a:cs typeface="Livvic"/>
              <a:sym typeface="Livvic"/>
            </a:endParaRPr>
          </a:p>
          <a:p>
            <a:pPr indent="-304800" lvl="1" marL="9144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Accuracy: 50.49%</a:t>
            </a:r>
            <a:endParaRPr sz="1200">
              <a:solidFill>
                <a:schemeClr val="dk1"/>
              </a:solidFill>
              <a:latin typeface="Livvic"/>
              <a:ea typeface="Livvic"/>
              <a:cs typeface="Livvic"/>
              <a:sym typeface="Livvic"/>
            </a:endParaRPr>
          </a:p>
          <a:p>
            <a:pPr indent="-304800" lvl="1" marL="914400" rtl="0" algn="l">
              <a:spcBef>
                <a:spcPts val="0"/>
              </a:spcBef>
              <a:spcAft>
                <a:spcPts val="0"/>
              </a:spcAft>
              <a:buClr>
                <a:schemeClr val="dk1"/>
              </a:buClr>
              <a:buSzPts val="1200"/>
              <a:buFont typeface="Livvic"/>
              <a:buChar char="○"/>
            </a:pPr>
            <a:r>
              <a:rPr lang="en" sz="1200">
                <a:solidFill>
                  <a:schemeClr val="dk1"/>
                </a:solidFill>
                <a:latin typeface="Livvic"/>
                <a:ea typeface="Livvic"/>
                <a:cs typeface="Livvic"/>
                <a:sym typeface="Livvic"/>
              </a:rPr>
              <a:t>AUC: 53.38%</a:t>
            </a:r>
            <a:endParaRPr sz="1200">
              <a:solidFill>
                <a:schemeClr val="dk1"/>
              </a:solidFill>
              <a:latin typeface="Livvic"/>
              <a:ea typeface="Livvic"/>
              <a:cs typeface="Livvic"/>
              <a:sym typeface="Livvic"/>
            </a:endParaRPr>
          </a:p>
        </p:txBody>
      </p:sp>
      <p:sp>
        <p:nvSpPr>
          <p:cNvPr id="1531" name="Google Shape;1531;p47"/>
          <p:cNvSpPr/>
          <p:nvPr/>
        </p:nvSpPr>
        <p:spPr>
          <a:xfrm>
            <a:off x="5220300" y="566425"/>
            <a:ext cx="1481700" cy="793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sp>
        <p:nvSpPr>
          <p:cNvPr id="1532" name="Google Shape;1532;p47"/>
          <p:cNvSpPr/>
          <p:nvPr/>
        </p:nvSpPr>
        <p:spPr>
          <a:xfrm>
            <a:off x="6896700" y="566425"/>
            <a:ext cx="1481700" cy="793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t"/>
              <a:ea typeface="Jost"/>
              <a:cs typeface="Jost"/>
              <a:sym typeface="Jost"/>
            </a:endParaRPr>
          </a:p>
        </p:txBody>
      </p:sp>
      <p:pic>
        <p:nvPicPr>
          <p:cNvPr id="1533" name="Google Shape;1533;p47" title="Screenshot 2025-04-23 at 3.04.06 AM.png"/>
          <p:cNvPicPr preferRelativeResize="0"/>
          <p:nvPr/>
        </p:nvPicPr>
        <p:blipFill>
          <a:blip r:embed="rId5">
            <a:alphaModFix/>
          </a:blip>
          <a:stretch>
            <a:fillRect/>
          </a:stretch>
        </p:blipFill>
        <p:spPr>
          <a:xfrm>
            <a:off x="-241175" y="-195575"/>
            <a:ext cx="3803675" cy="1217175"/>
          </a:xfrm>
          <a:prstGeom prst="rect">
            <a:avLst/>
          </a:prstGeom>
          <a:noFill/>
          <a:ln>
            <a:noFill/>
          </a:ln>
        </p:spPr>
      </p:pic>
      <p:sp>
        <p:nvSpPr>
          <p:cNvPr id="1534" name="Google Shape;1534;p47"/>
          <p:cNvSpPr txBox="1"/>
          <p:nvPr/>
        </p:nvSpPr>
        <p:spPr>
          <a:xfrm>
            <a:off x="602100" y="112863"/>
            <a:ext cx="3000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RESULTS</a:t>
            </a:r>
            <a:endParaRPr sz="2700">
              <a:solidFill>
                <a:schemeClr val="dk1"/>
              </a:solidFill>
              <a:latin typeface="Livvic Medium"/>
              <a:ea typeface="Livvic Medium"/>
              <a:cs typeface="Livvic Medium"/>
              <a:sym typeface="Livvic Medium"/>
            </a:endParaRPr>
          </a:p>
        </p:txBody>
      </p:sp>
      <p:sp>
        <p:nvSpPr>
          <p:cNvPr id="1535" name="Google Shape;1535;p47"/>
          <p:cNvSpPr txBox="1"/>
          <p:nvPr/>
        </p:nvSpPr>
        <p:spPr>
          <a:xfrm>
            <a:off x="602100" y="5664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Jost"/>
                <a:ea typeface="Jost"/>
                <a:cs typeface="Jost"/>
                <a:sym typeface="Jost"/>
              </a:rPr>
              <a:t> 100 ITERATIONS</a:t>
            </a:r>
            <a:endParaRPr>
              <a:solidFill>
                <a:schemeClr val="dk1"/>
              </a:solidFill>
              <a:latin typeface="Jost"/>
              <a:ea typeface="Jost"/>
              <a:cs typeface="Jost"/>
              <a:sym typeface="Jos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pic>
        <p:nvPicPr>
          <p:cNvPr id="1540" name="Google Shape;1540;p48" title="Screenshot 2025-04-17 at 11.30.16 AM.png"/>
          <p:cNvPicPr preferRelativeResize="0"/>
          <p:nvPr/>
        </p:nvPicPr>
        <p:blipFill>
          <a:blip r:embed="rId3">
            <a:alphaModFix/>
          </a:blip>
          <a:stretch>
            <a:fillRect/>
          </a:stretch>
        </p:blipFill>
        <p:spPr>
          <a:xfrm>
            <a:off x="6938325" y="3713150"/>
            <a:ext cx="1420200" cy="1430350"/>
          </a:xfrm>
          <a:prstGeom prst="rect">
            <a:avLst/>
          </a:prstGeom>
          <a:noFill/>
          <a:ln>
            <a:noFill/>
          </a:ln>
        </p:spPr>
      </p:pic>
      <p:sp>
        <p:nvSpPr>
          <p:cNvPr id="1541" name="Google Shape;1541;p48"/>
          <p:cNvSpPr/>
          <p:nvPr/>
        </p:nvSpPr>
        <p:spPr>
          <a:xfrm>
            <a:off x="3923133" y="-470890"/>
            <a:ext cx="6111375" cy="3516125"/>
          </a:xfrm>
          <a:custGeom>
            <a:rect b="b" l="l" r="r" t="t"/>
            <a:pathLst>
              <a:path extrusionOk="0" h="140645" w="244455">
                <a:moveTo>
                  <a:pt x="34958" y="7121"/>
                </a:moveTo>
                <a:cubicBezTo>
                  <a:pt x="1752" y="23919"/>
                  <a:pt x="-14598" y="106745"/>
                  <a:pt x="16835" y="126718"/>
                </a:cubicBezTo>
                <a:cubicBezTo>
                  <a:pt x="48268" y="146691"/>
                  <a:pt x="190350" y="143756"/>
                  <a:pt x="223556" y="126958"/>
                </a:cubicBezTo>
                <a:cubicBezTo>
                  <a:pt x="256762" y="110160"/>
                  <a:pt x="247505" y="45903"/>
                  <a:pt x="216072" y="25930"/>
                </a:cubicBezTo>
                <a:cubicBezTo>
                  <a:pt x="184639" y="5957"/>
                  <a:pt x="68164" y="-9677"/>
                  <a:pt x="34958" y="7121"/>
                </a:cubicBezTo>
                <a:close/>
              </a:path>
            </a:pathLst>
          </a:custGeom>
          <a:solidFill>
            <a:srgbClr val="D6BEDD"/>
          </a:solidFill>
          <a:ln cap="flat" cmpd="sng" w="9525">
            <a:solidFill>
              <a:schemeClr val="dk2"/>
            </a:solidFill>
            <a:prstDash val="solid"/>
            <a:round/>
            <a:headEnd len="med" w="med" type="none"/>
            <a:tailEnd len="med" w="med" type="none"/>
          </a:ln>
        </p:spPr>
      </p:sp>
      <p:sp>
        <p:nvSpPr>
          <p:cNvPr id="1542" name="Google Shape;1542;p48"/>
          <p:cNvSpPr/>
          <p:nvPr/>
        </p:nvSpPr>
        <p:spPr>
          <a:xfrm>
            <a:off x="-501182" y="2241996"/>
            <a:ext cx="5099375" cy="3483050"/>
          </a:xfrm>
          <a:custGeom>
            <a:rect b="b" l="l" r="r" t="t"/>
            <a:pathLst>
              <a:path extrusionOk="0" h="139322" w="203975">
                <a:moveTo>
                  <a:pt x="16340" y="15880"/>
                </a:moveTo>
                <a:cubicBezTo>
                  <a:pt x="-9333" y="35421"/>
                  <a:pt x="-3493" y="111822"/>
                  <a:pt x="25040" y="129254"/>
                </a:cubicBezTo>
                <a:cubicBezTo>
                  <a:pt x="53573" y="146686"/>
                  <a:pt x="161865" y="140014"/>
                  <a:pt x="187538" y="120473"/>
                </a:cubicBezTo>
                <a:cubicBezTo>
                  <a:pt x="213211" y="100932"/>
                  <a:pt x="207611" y="29442"/>
                  <a:pt x="179078" y="12010"/>
                </a:cubicBezTo>
                <a:cubicBezTo>
                  <a:pt x="150545" y="-5422"/>
                  <a:pt x="42013" y="-3661"/>
                  <a:pt x="16340" y="15880"/>
                </a:cubicBezTo>
                <a:close/>
              </a:path>
            </a:pathLst>
          </a:custGeom>
          <a:solidFill>
            <a:srgbClr val="D6BEDD"/>
          </a:solidFill>
          <a:ln cap="flat" cmpd="sng" w="9525">
            <a:solidFill>
              <a:schemeClr val="dk2"/>
            </a:solidFill>
            <a:prstDash val="solid"/>
            <a:round/>
            <a:headEnd len="med" w="med" type="none"/>
            <a:tailEnd len="med" w="med" type="none"/>
          </a:ln>
        </p:spPr>
      </p:sp>
      <p:sp>
        <p:nvSpPr>
          <p:cNvPr id="1543" name="Google Shape;1543;p48"/>
          <p:cNvSpPr txBox="1"/>
          <p:nvPr/>
        </p:nvSpPr>
        <p:spPr>
          <a:xfrm>
            <a:off x="-46237" y="2602650"/>
            <a:ext cx="4189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ivvic Medium"/>
                <a:ea typeface="Livvic Medium"/>
                <a:cs typeface="Livvic Medium"/>
                <a:sym typeface="Livvic Medium"/>
              </a:rPr>
              <a:t>Distribution of Accuracy</a:t>
            </a:r>
            <a:endParaRPr sz="1200">
              <a:solidFill>
                <a:schemeClr val="dk1"/>
              </a:solidFill>
              <a:latin typeface="Livvic Medium"/>
              <a:ea typeface="Livvic Medium"/>
              <a:cs typeface="Livvic Medium"/>
              <a:sym typeface="Livvic Medium"/>
            </a:endParaRPr>
          </a:p>
        </p:txBody>
      </p:sp>
      <p:sp>
        <p:nvSpPr>
          <p:cNvPr id="1544" name="Google Shape;1544;p48"/>
          <p:cNvSpPr txBox="1"/>
          <p:nvPr/>
        </p:nvSpPr>
        <p:spPr>
          <a:xfrm>
            <a:off x="4364125" y="0"/>
            <a:ext cx="477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ivvic Medium"/>
                <a:ea typeface="Livvic Medium"/>
                <a:cs typeface="Livvic Medium"/>
                <a:sym typeface="Livvic Medium"/>
              </a:rPr>
              <a:t>Distribution of AUC</a:t>
            </a:r>
            <a:endParaRPr sz="1200">
              <a:solidFill>
                <a:schemeClr val="dk1"/>
              </a:solidFill>
              <a:latin typeface="Livvic Medium"/>
              <a:ea typeface="Livvic Medium"/>
              <a:cs typeface="Livvic Medium"/>
              <a:sym typeface="Livvic Medium"/>
            </a:endParaRPr>
          </a:p>
        </p:txBody>
      </p:sp>
      <p:pic>
        <p:nvPicPr>
          <p:cNvPr id="1545" name="Google Shape;1545;p48" title="Screenshot 2025-04-17 at 11.30.16 AM.png"/>
          <p:cNvPicPr preferRelativeResize="0"/>
          <p:nvPr/>
        </p:nvPicPr>
        <p:blipFill>
          <a:blip r:embed="rId3">
            <a:alphaModFix/>
          </a:blip>
          <a:stretch>
            <a:fillRect/>
          </a:stretch>
        </p:blipFill>
        <p:spPr>
          <a:xfrm>
            <a:off x="0" y="0"/>
            <a:ext cx="2205675" cy="1430350"/>
          </a:xfrm>
          <a:prstGeom prst="rect">
            <a:avLst/>
          </a:prstGeom>
          <a:noFill/>
          <a:ln>
            <a:noFill/>
          </a:ln>
        </p:spPr>
      </p:pic>
      <p:sp>
        <p:nvSpPr>
          <p:cNvPr id="1546" name="Google Shape;1546;p48"/>
          <p:cNvSpPr txBox="1"/>
          <p:nvPr/>
        </p:nvSpPr>
        <p:spPr>
          <a:xfrm>
            <a:off x="14225" y="600300"/>
            <a:ext cx="40686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Nunito"/>
              <a:buChar char="✦"/>
            </a:pPr>
            <a:r>
              <a:rPr b="1" lang="en" sz="1200">
                <a:solidFill>
                  <a:schemeClr val="dk1"/>
                </a:solidFill>
                <a:latin typeface="Jost"/>
                <a:ea typeface="Jost"/>
                <a:cs typeface="Jost"/>
                <a:sym typeface="Jost"/>
              </a:rPr>
              <a:t>70+ out of 100 runs fall between 88-89%</a:t>
            </a:r>
            <a:endParaRPr b="1" sz="1200">
              <a:solidFill>
                <a:schemeClr val="dk1"/>
              </a:solidFill>
              <a:latin typeface="Jost"/>
              <a:ea typeface="Jost"/>
              <a:cs typeface="Jost"/>
              <a:sym typeface="Jost"/>
            </a:endParaRPr>
          </a:p>
          <a:p>
            <a:pPr indent="-304800" lvl="0" marL="457200" rtl="0" algn="l">
              <a:lnSpc>
                <a:spcPct val="115000"/>
              </a:lnSpc>
              <a:spcBef>
                <a:spcPts val="0"/>
              </a:spcBef>
              <a:spcAft>
                <a:spcPts val="0"/>
              </a:spcAft>
              <a:buClr>
                <a:schemeClr val="dk1"/>
              </a:buClr>
              <a:buSzPts val="1200"/>
              <a:buFont typeface="Jost"/>
              <a:buChar char="✦"/>
            </a:pPr>
            <a:r>
              <a:rPr b="1" lang="en" sz="1200">
                <a:solidFill>
                  <a:schemeClr val="dk1"/>
                </a:solidFill>
                <a:latin typeface="Jost"/>
                <a:ea typeface="Jost"/>
                <a:cs typeface="Jost"/>
                <a:sym typeface="Jost"/>
              </a:rPr>
              <a:t>90+ out of 100 runs ran with 80%+ AUC</a:t>
            </a:r>
            <a:endParaRPr b="1" sz="1200">
              <a:solidFill>
                <a:schemeClr val="dk1"/>
              </a:solidFill>
              <a:latin typeface="Jost"/>
              <a:ea typeface="Jost"/>
              <a:cs typeface="Jost"/>
              <a:sym typeface="Jost"/>
            </a:endParaRPr>
          </a:p>
          <a:p>
            <a:pPr indent="-304800" lvl="1" marL="914400" rtl="0" algn="l">
              <a:lnSpc>
                <a:spcPct val="115000"/>
              </a:lnSpc>
              <a:spcBef>
                <a:spcPts val="0"/>
              </a:spcBef>
              <a:spcAft>
                <a:spcPts val="0"/>
              </a:spcAft>
              <a:buClr>
                <a:schemeClr val="dk1"/>
              </a:buClr>
              <a:buSzPts val="1200"/>
              <a:buFont typeface="Jost"/>
              <a:buChar char="○"/>
            </a:pPr>
            <a:r>
              <a:rPr lang="en" sz="1200">
                <a:solidFill>
                  <a:schemeClr val="dk1"/>
                </a:solidFill>
                <a:latin typeface="Jost"/>
                <a:ea typeface="Jost"/>
                <a:cs typeface="Jost"/>
                <a:sym typeface="Jost"/>
              </a:rPr>
              <a:t>Model is great at distinguishing edible from poisonous mushrooms</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t/>
            </a:r>
            <a:endParaRPr sz="1200">
              <a:solidFill>
                <a:schemeClr val="dk1"/>
              </a:solidFill>
              <a:latin typeface="Jost"/>
              <a:ea typeface="Jost"/>
              <a:cs typeface="Jost"/>
              <a:sym typeface="Jost"/>
            </a:endParaRPr>
          </a:p>
          <a:p>
            <a:pPr indent="-304800" lvl="0" marL="457200" rtl="0" algn="l">
              <a:lnSpc>
                <a:spcPct val="115000"/>
              </a:lnSpc>
              <a:spcBef>
                <a:spcPts val="0"/>
              </a:spcBef>
              <a:spcAft>
                <a:spcPts val="0"/>
              </a:spcAft>
              <a:buClr>
                <a:schemeClr val="dk1"/>
              </a:buClr>
              <a:buSzPts val="1200"/>
              <a:buFont typeface="Jost"/>
              <a:buChar char="✦"/>
            </a:pPr>
            <a:r>
              <a:rPr lang="en" sz="1200">
                <a:solidFill>
                  <a:schemeClr val="dk1"/>
                </a:solidFill>
                <a:latin typeface="Jost"/>
                <a:ea typeface="Jost"/>
                <a:cs typeface="Jost"/>
                <a:sym typeface="Jost"/>
              </a:rPr>
              <a:t>Outliers are likely due to unfavorable train-test splits</a:t>
            </a:r>
            <a:endParaRPr sz="1200">
              <a:solidFill>
                <a:schemeClr val="dk1"/>
              </a:solidFill>
              <a:latin typeface="Jost"/>
              <a:ea typeface="Jost"/>
              <a:cs typeface="Jost"/>
              <a:sym typeface="Jost"/>
            </a:endParaRPr>
          </a:p>
        </p:txBody>
      </p:sp>
      <p:cxnSp>
        <p:nvCxnSpPr>
          <p:cNvPr id="1547" name="Google Shape;1547;p48"/>
          <p:cNvCxnSpPr/>
          <p:nvPr/>
        </p:nvCxnSpPr>
        <p:spPr>
          <a:xfrm>
            <a:off x="3445800" y="1525425"/>
            <a:ext cx="401100" cy="0"/>
          </a:xfrm>
          <a:prstGeom prst="straightConnector1">
            <a:avLst/>
          </a:prstGeom>
          <a:noFill/>
          <a:ln cap="flat" cmpd="sng" w="9525">
            <a:solidFill>
              <a:schemeClr val="lt2"/>
            </a:solidFill>
            <a:prstDash val="solid"/>
            <a:round/>
            <a:headEnd len="med" w="med" type="none"/>
            <a:tailEnd len="med" w="med" type="triangle"/>
          </a:ln>
        </p:spPr>
      </p:cxnSp>
      <p:pic>
        <p:nvPicPr>
          <p:cNvPr id="1548" name="Google Shape;1548;p48" title="Screenshot 2025-04-17 at 11.30.16 AM.png"/>
          <p:cNvPicPr preferRelativeResize="0"/>
          <p:nvPr/>
        </p:nvPicPr>
        <p:blipFill>
          <a:blip r:embed="rId3">
            <a:alphaModFix/>
          </a:blip>
          <a:stretch>
            <a:fillRect/>
          </a:stretch>
        </p:blipFill>
        <p:spPr>
          <a:xfrm>
            <a:off x="8358525" y="4174787"/>
            <a:ext cx="781938" cy="507075"/>
          </a:xfrm>
          <a:prstGeom prst="rect">
            <a:avLst/>
          </a:prstGeom>
          <a:noFill/>
          <a:ln>
            <a:noFill/>
          </a:ln>
        </p:spPr>
      </p:pic>
      <p:cxnSp>
        <p:nvCxnSpPr>
          <p:cNvPr id="1549" name="Google Shape;1549;p48"/>
          <p:cNvCxnSpPr/>
          <p:nvPr/>
        </p:nvCxnSpPr>
        <p:spPr>
          <a:xfrm flipH="1">
            <a:off x="4795625" y="4072175"/>
            <a:ext cx="326700" cy="5700"/>
          </a:xfrm>
          <a:prstGeom prst="straightConnector1">
            <a:avLst/>
          </a:prstGeom>
          <a:noFill/>
          <a:ln cap="flat" cmpd="sng" w="9525">
            <a:solidFill>
              <a:schemeClr val="lt2"/>
            </a:solidFill>
            <a:prstDash val="solid"/>
            <a:round/>
            <a:headEnd len="med" w="med" type="none"/>
            <a:tailEnd len="med" w="med" type="triangle"/>
          </a:ln>
        </p:spPr>
      </p:cxnSp>
      <p:pic>
        <p:nvPicPr>
          <p:cNvPr id="1550" name="Google Shape;1550;p48" title="WhatsApp Image 2025-04-22 at 11.22.51 AM.jpeg"/>
          <p:cNvPicPr preferRelativeResize="0"/>
          <p:nvPr/>
        </p:nvPicPr>
        <p:blipFill rotWithShape="1">
          <a:blip r:embed="rId4">
            <a:alphaModFix/>
          </a:blip>
          <a:srcRect b="3101" l="0" r="5374" t="18387"/>
          <a:stretch/>
        </p:blipFill>
        <p:spPr>
          <a:xfrm>
            <a:off x="0" y="2971954"/>
            <a:ext cx="4245599" cy="2177397"/>
          </a:xfrm>
          <a:prstGeom prst="rect">
            <a:avLst/>
          </a:prstGeom>
          <a:noFill/>
          <a:ln>
            <a:noFill/>
          </a:ln>
        </p:spPr>
      </p:pic>
      <p:pic>
        <p:nvPicPr>
          <p:cNvPr id="1551" name="Google Shape;1551;p48" title="WhatsApp Image 2025-04-22 at 11.22.51 AM (1).jpeg"/>
          <p:cNvPicPr preferRelativeResize="0"/>
          <p:nvPr/>
        </p:nvPicPr>
        <p:blipFill rotWithShape="1">
          <a:blip r:embed="rId5">
            <a:alphaModFix/>
          </a:blip>
          <a:srcRect b="3579" l="0" r="5105" t="18271"/>
          <a:stretch/>
        </p:blipFill>
        <p:spPr>
          <a:xfrm>
            <a:off x="4537363" y="369300"/>
            <a:ext cx="4542275" cy="2312256"/>
          </a:xfrm>
          <a:prstGeom prst="rect">
            <a:avLst/>
          </a:prstGeom>
          <a:noFill/>
          <a:ln>
            <a:noFill/>
          </a:ln>
        </p:spPr>
      </p:pic>
      <p:sp>
        <p:nvSpPr>
          <p:cNvPr id="1552" name="Google Shape;1552;p48"/>
          <p:cNvSpPr txBox="1"/>
          <p:nvPr/>
        </p:nvSpPr>
        <p:spPr>
          <a:xfrm>
            <a:off x="5000800" y="3557388"/>
            <a:ext cx="42456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Nunito"/>
              <a:buChar char="✦"/>
            </a:pPr>
            <a:r>
              <a:rPr b="1" lang="en" sz="1200">
                <a:solidFill>
                  <a:schemeClr val="dk1"/>
                </a:solidFill>
                <a:latin typeface="Jost"/>
                <a:ea typeface="Jost"/>
                <a:cs typeface="Jost"/>
                <a:sym typeface="Jost"/>
              </a:rPr>
              <a:t>80+ out of 100 runs had accuracy between 80-81%</a:t>
            </a:r>
            <a:endParaRPr b="1" sz="1200">
              <a:solidFill>
                <a:schemeClr val="dk1"/>
              </a:solidFill>
              <a:latin typeface="Jost"/>
              <a:ea typeface="Jost"/>
              <a:cs typeface="Jost"/>
              <a:sym typeface="Jost"/>
            </a:endParaRPr>
          </a:p>
          <a:p>
            <a:pPr indent="-304800" lvl="1" marL="914400" rtl="0" algn="l">
              <a:lnSpc>
                <a:spcPct val="115000"/>
              </a:lnSpc>
              <a:spcBef>
                <a:spcPts val="0"/>
              </a:spcBef>
              <a:spcAft>
                <a:spcPts val="0"/>
              </a:spcAft>
              <a:buClr>
                <a:schemeClr val="dk1"/>
              </a:buClr>
              <a:buSzPts val="1200"/>
              <a:buFont typeface="Jost"/>
              <a:buChar char="○"/>
            </a:pPr>
            <a:r>
              <a:rPr lang="en" sz="1200">
                <a:solidFill>
                  <a:schemeClr val="dk1"/>
                </a:solidFill>
                <a:latin typeface="Jost"/>
                <a:ea typeface="Jost"/>
                <a:cs typeface="Jost"/>
                <a:sym typeface="Jost"/>
              </a:rPr>
              <a:t>Model is stable and consistent</a:t>
            </a:r>
            <a:endParaRPr sz="1200">
              <a:solidFill>
                <a:schemeClr val="dk1"/>
              </a:solidFill>
              <a:latin typeface="Jost"/>
              <a:ea typeface="Jost"/>
              <a:cs typeface="Jost"/>
              <a:sym typeface="Jost"/>
            </a:endParaRPr>
          </a:p>
          <a:p>
            <a:pPr indent="-304800" lvl="1" marL="914400" rtl="0" algn="l">
              <a:lnSpc>
                <a:spcPct val="115000"/>
              </a:lnSpc>
              <a:spcBef>
                <a:spcPts val="0"/>
              </a:spcBef>
              <a:spcAft>
                <a:spcPts val="0"/>
              </a:spcAft>
              <a:buClr>
                <a:schemeClr val="dk1"/>
              </a:buClr>
              <a:buSzPts val="1200"/>
              <a:buFont typeface="Jost"/>
              <a:buChar char="○"/>
            </a:pPr>
            <a:r>
              <a:rPr lang="en" sz="1200">
                <a:solidFill>
                  <a:schemeClr val="dk1"/>
                </a:solidFill>
                <a:latin typeface="Jost"/>
                <a:ea typeface="Jost"/>
                <a:cs typeface="Jost"/>
                <a:sym typeface="Jost"/>
              </a:rPr>
              <a:t>Few runs fall below 75% accuracy</a:t>
            </a:r>
            <a:endParaRPr sz="1200">
              <a:solidFill>
                <a:schemeClr val="dk1"/>
              </a:solidFill>
              <a:latin typeface="Jost"/>
              <a:ea typeface="Jost"/>
              <a:cs typeface="Jost"/>
              <a:sym typeface="Jost"/>
            </a:endParaRPr>
          </a:p>
        </p:txBody>
      </p:sp>
      <p:sp>
        <p:nvSpPr>
          <p:cNvPr id="1553" name="Google Shape;1553;p48"/>
          <p:cNvSpPr txBox="1"/>
          <p:nvPr/>
        </p:nvSpPr>
        <p:spPr>
          <a:xfrm>
            <a:off x="0" y="0"/>
            <a:ext cx="3846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ROBUST &amp; RELIABLE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49"/>
          <p:cNvSpPr txBox="1"/>
          <p:nvPr>
            <p:ph type="title"/>
          </p:nvPr>
        </p:nvSpPr>
        <p:spPr>
          <a:xfrm flipH="1">
            <a:off x="3946575" y="2250975"/>
            <a:ext cx="5032500" cy="175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CONCLUSION</a:t>
            </a:r>
            <a:endParaRPr i="1"/>
          </a:p>
        </p:txBody>
      </p:sp>
      <p:sp>
        <p:nvSpPr>
          <p:cNvPr id="1559" name="Google Shape;1559;p49"/>
          <p:cNvSpPr txBox="1"/>
          <p:nvPr>
            <p:ph idx="2" type="title"/>
          </p:nvPr>
        </p:nvSpPr>
        <p:spPr>
          <a:xfrm flipH="1">
            <a:off x="6997000" y="1223175"/>
            <a:ext cx="1431900" cy="102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grpSp>
        <p:nvGrpSpPr>
          <p:cNvPr id="1560" name="Google Shape;1560;p49"/>
          <p:cNvGrpSpPr/>
          <p:nvPr/>
        </p:nvGrpSpPr>
        <p:grpSpPr>
          <a:xfrm>
            <a:off x="376150" y="834225"/>
            <a:ext cx="3772925" cy="3591925"/>
            <a:chOff x="2032450" y="1186600"/>
            <a:chExt cx="3772925" cy="3591925"/>
          </a:xfrm>
        </p:grpSpPr>
        <p:sp>
          <p:nvSpPr>
            <p:cNvPr id="1561" name="Google Shape;1561;p49"/>
            <p:cNvSpPr/>
            <p:nvPr/>
          </p:nvSpPr>
          <p:spPr>
            <a:xfrm>
              <a:off x="4424175" y="3692250"/>
              <a:ext cx="1213375" cy="1080950"/>
            </a:xfrm>
            <a:custGeom>
              <a:rect b="b" l="l" r="r" t="t"/>
              <a:pathLst>
                <a:path extrusionOk="0" h="43238" w="48535">
                  <a:moveTo>
                    <a:pt x="42997" y="301"/>
                  </a:moveTo>
                  <a:lnTo>
                    <a:pt x="42997" y="301"/>
                  </a:lnTo>
                  <a:cubicBezTo>
                    <a:pt x="43331" y="1769"/>
                    <a:pt x="42731" y="2803"/>
                    <a:pt x="42030" y="3770"/>
                  </a:cubicBezTo>
                  <a:cubicBezTo>
                    <a:pt x="42530" y="2736"/>
                    <a:pt x="41897" y="1368"/>
                    <a:pt x="42997" y="301"/>
                  </a:cubicBezTo>
                  <a:close/>
                  <a:moveTo>
                    <a:pt x="44736" y="5461"/>
                  </a:moveTo>
                  <a:cubicBezTo>
                    <a:pt x="46062" y="5461"/>
                    <a:pt x="47375" y="5879"/>
                    <a:pt x="47868" y="6639"/>
                  </a:cubicBezTo>
                  <a:cubicBezTo>
                    <a:pt x="47601" y="6805"/>
                    <a:pt x="47334" y="6864"/>
                    <a:pt x="47071" y="6864"/>
                  </a:cubicBezTo>
                  <a:cubicBezTo>
                    <a:pt x="46808" y="6864"/>
                    <a:pt x="46550" y="6805"/>
                    <a:pt x="46300" y="6739"/>
                  </a:cubicBezTo>
                  <a:cubicBezTo>
                    <a:pt x="45633" y="6605"/>
                    <a:pt x="44932" y="6372"/>
                    <a:pt x="44332" y="6238"/>
                  </a:cubicBezTo>
                  <a:cubicBezTo>
                    <a:pt x="43698" y="6138"/>
                    <a:pt x="43097" y="6072"/>
                    <a:pt x="42430" y="5972"/>
                  </a:cubicBezTo>
                  <a:cubicBezTo>
                    <a:pt x="43072" y="5625"/>
                    <a:pt x="43907" y="5461"/>
                    <a:pt x="44736" y="5461"/>
                  </a:cubicBezTo>
                  <a:close/>
                  <a:moveTo>
                    <a:pt x="37191" y="1214"/>
                  </a:moveTo>
                  <a:cubicBezTo>
                    <a:pt x="37266" y="1214"/>
                    <a:pt x="37346" y="1241"/>
                    <a:pt x="37427" y="1302"/>
                  </a:cubicBezTo>
                  <a:cubicBezTo>
                    <a:pt x="37727" y="1502"/>
                    <a:pt x="37960" y="1735"/>
                    <a:pt x="38161" y="2002"/>
                  </a:cubicBezTo>
                  <a:cubicBezTo>
                    <a:pt x="39161" y="3570"/>
                    <a:pt x="39161" y="5171"/>
                    <a:pt x="38361" y="7072"/>
                  </a:cubicBezTo>
                  <a:cubicBezTo>
                    <a:pt x="37794" y="5271"/>
                    <a:pt x="37293" y="3703"/>
                    <a:pt x="36826" y="2169"/>
                  </a:cubicBezTo>
                  <a:cubicBezTo>
                    <a:pt x="36760" y="1969"/>
                    <a:pt x="36760" y="1735"/>
                    <a:pt x="36826" y="1568"/>
                  </a:cubicBezTo>
                  <a:cubicBezTo>
                    <a:pt x="36873" y="1359"/>
                    <a:pt x="37017" y="1214"/>
                    <a:pt x="37191" y="1214"/>
                  </a:cubicBezTo>
                  <a:close/>
                  <a:moveTo>
                    <a:pt x="41462" y="8732"/>
                  </a:moveTo>
                  <a:cubicBezTo>
                    <a:pt x="42996" y="8732"/>
                    <a:pt x="44246" y="9276"/>
                    <a:pt x="44865" y="10308"/>
                  </a:cubicBezTo>
                  <a:cubicBezTo>
                    <a:pt x="44777" y="10312"/>
                    <a:pt x="44690" y="10314"/>
                    <a:pt x="44603" y="10314"/>
                  </a:cubicBezTo>
                  <a:cubicBezTo>
                    <a:pt x="42680" y="10314"/>
                    <a:pt x="41015" y="9299"/>
                    <a:pt x="39228" y="9107"/>
                  </a:cubicBezTo>
                  <a:lnTo>
                    <a:pt x="39228" y="9074"/>
                  </a:lnTo>
                  <a:cubicBezTo>
                    <a:pt x="40009" y="8845"/>
                    <a:pt x="40765" y="8732"/>
                    <a:pt x="41462" y="8732"/>
                  </a:cubicBezTo>
                  <a:close/>
                  <a:moveTo>
                    <a:pt x="33290" y="4170"/>
                  </a:moveTo>
                  <a:cubicBezTo>
                    <a:pt x="33791" y="4304"/>
                    <a:pt x="34191" y="4671"/>
                    <a:pt x="34358" y="5171"/>
                  </a:cubicBezTo>
                  <a:cubicBezTo>
                    <a:pt x="34758" y="6105"/>
                    <a:pt x="34858" y="7139"/>
                    <a:pt x="34625" y="8140"/>
                  </a:cubicBezTo>
                  <a:cubicBezTo>
                    <a:pt x="34391" y="9307"/>
                    <a:pt x="33757" y="10275"/>
                    <a:pt x="33190" y="11242"/>
                  </a:cubicBezTo>
                  <a:cubicBezTo>
                    <a:pt x="33457" y="9808"/>
                    <a:pt x="33224" y="8440"/>
                    <a:pt x="32957" y="7072"/>
                  </a:cubicBezTo>
                  <a:cubicBezTo>
                    <a:pt x="32823" y="6472"/>
                    <a:pt x="32723" y="5871"/>
                    <a:pt x="32690" y="5238"/>
                  </a:cubicBezTo>
                  <a:cubicBezTo>
                    <a:pt x="32690" y="4804"/>
                    <a:pt x="32757" y="4337"/>
                    <a:pt x="33290" y="4170"/>
                  </a:cubicBezTo>
                  <a:close/>
                  <a:moveTo>
                    <a:pt x="36416" y="12076"/>
                  </a:moveTo>
                  <a:cubicBezTo>
                    <a:pt x="37530" y="12076"/>
                    <a:pt x="38606" y="12295"/>
                    <a:pt x="39628" y="12977"/>
                  </a:cubicBezTo>
                  <a:lnTo>
                    <a:pt x="39562" y="13310"/>
                  </a:lnTo>
                  <a:lnTo>
                    <a:pt x="34458" y="12443"/>
                  </a:lnTo>
                  <a:lnTo>
                    <a:pt x="34491" y="12243"/>
                  </a:lnTo>
                  <a:cubicBezTo>
                    <a:pt x="35143" y="12146"/>
                    <a:pt x="35785" y="12076"/>
                    <a:pt x="36416" y="12076"/>
                  </a:cubicBezTo>
                  <a:close/>
                  <a:moveTo>
                    <a:pt x="28317" y="9078"/>
                  </a:moveTo>
                  <a:cubicBezTo>
                    <a:pt x="28588" y="9078"/>
                    <a:pt x="28847" y="9239"/>
                    <a:pt x="28954" y="9507"/>
                  </a:cubicBezTo>
                  <a:cubicBezTo>
                    <a:pt x="29154" y="9841"/>
                    <a:pt x="29288" y="10208"/>
                    <a:pt x="29388" y="10608"/>
                  </a:cubicBezTo>
                  <a:cubicBezTo>
                    <a:pt x="29688" y="12009"/>
                    <a:pt x="29254" y="13243"/>
                    <a:pt x="28620" y="14411"/>
                  </a:cubicBezTo>
                  <a:lnTo>
                    <a:pt x="28620" y="14378"/>
                  </a:lnTo>
                  <a:cubicBezTo>
                    <a:pt x="28354" y="13210"/>
                    <a:pt x="28087" y="12076"/>
                    <a:pt x="27887" y="10942"/>
                  </a:cubicBezTo>
                  <a:cubicBezTo>
                    <a:pt x="27820" y="10608"/>
                    <a:pt x="27753" y="10275"/>
                    <a:pt x="27686" y="9941"/>
                  </a:cubicBezTo>
                  <a:cubicBezTo>
                    <a:pt x="27620" y="9574"/>
                    <a:pt x="27787" y="9241"/>
                    <a:pt x="28120" y="9107"/>
                  </a:cubicBezTo>
                  <a:cubicBezTo>
                    <a:pt x="28185" y="9088"/>
                    <a:pt x="28251" y="9078"/>
                    <a:pt x="28317" y="9078"/>
                  </a:cubicBezTo>
                  <a:close/>
                  <a:moveTo>
                    <a:pt x="30641" y="15349"/>
                  </a:moveTo>
                  <a:cubicBezTo>
                    <a:pt x="32062" y="15349"/>
                    <a:pt x="33646" y="16079"/>
                    <a:pt x="34158" y="17313"/>
                  </a:cubicBezTo>
                  <a:cubicBezTo>
                    <a:pt x="33090" y="17313"/>
                    <a:pt x="32356" y="16713"/>
                    <a:pt x="31489" y="16446"/>
                  </a:cubicBezTo>
                  <a:cubicBezTo>
                    <a:pt x="30655" y="16179"/>
                    <a:pt x="29788" y="15979"/>
                    <a:pt x="28987" y="15779"/>
                  </a:cubicBezTo>
                  <a:cubicBezTo>
                    <a:pt x="29441" y="15486"/>
                    <a:pt x="30026" y="15349"/>
                    <a:pt x="30641" y="15349"/>
                  </a:cubicBezTo>
                  <a:close/>
                  <a:moveTo>
                    <a:pt x="22764" y="12474"/>
                  </a:moveTo>
                  <a:cubicBezTo>
                    <a:pt x="23035" y="12474"/>
                    <a:pt x="23309" y="12592"/>
                    <a:pt x="23483" y="12810"/>
                  </a:cubicBezTo>
                  <a:cubicBezTo>
                    <a:pt x="23850" y="13110"/>
                    <a:pt x="24151" y="13477"/>
                    <a:pt x="24351" y="13911"/>
                  </a:cubicBezTo>
                  <a:cubicBezTo>
                    <a:pt x="24618" y="14544"/>
                    <a:pt x="24751" y="15178"/>
                    <a:pt x="24784" y="15879"/>
                  </a:cubicBezTo>
                  <a:cubicBezTo>
                    <a:pt x="24784" y="16779"/>
                    <a:pt x="24718" y="17680"/>
                    <a:pt x="24584" y="18581"/>
                  </a:cubicBezTo>
                  <a:lnTo>
                    <a:pt x="24384" y="18614"/>
                  </a:lnTo>
                  <a:cubicBezTo>
                    <a:pt x="24051" y="17246"/>
                    <a:pt x="23317" y="16112"/>
                    <a:pt x="22583" y="14978"/>
                  </a:cubicBezTo>
                  <a:cubicBezTo>
                    <a:pt x="22349" y="14578"/>
                    <a:pt x="22183" y="14144"/>
                    <a:pt x="22049" y="13677"/>
                  </a:cubicBezTo>
                  <a:cubicBezTo>
                    <a:pt x="21882" y="13277"/>
                    <a:pt x="22016" y="12843"/>
                    <a:pt x="22349" y="12576"/>
                  </a:cubicBezTo>
                  <a:cubicBezTo>
                    <a:pt x="22477" y="12507"/>
                    <a:pt x="22620" y="12474"/>
                    <a:pt x="22764" y="12474"/>
                  </a:cubicBezTo>
                  <a:close/>
                  <a:moveTo>
                    <a:pt x="27314" y="18729"/>
                  </a:moveTo>
                  <a:cubicBezTo>
                    <a:pt x="27769" y="18729"/>
                    <a:pt x="28262" y="18800"/>
                    <a:pt x="28754" y="18947"/>
                  </a:cubicBezTo>
                  <a:cubicBezTo>
                    <a:pt x="29388" y="19114"/>
                    <a:pt x="30055" y="19281"/>
                    <a:pt x="30322" y="20215"/>
                  </a:cubicBezTo>
                  <a:lnTo>
                    <a:pt x="30288" y="20215"/>
                  </a:lnTo>
                  <a:cubicBezTo>
                    <a:pt x="28683" y="20184"/>
                    <a:pt x="27363" y="19296"/>
                    <a:pt x="25854" y="19296"/>
                  </a:cubicBezTo>
                  <a:cubicBezTo>
                    <a:pt x="25732" y="19296"/>
                    <a:pt x="25609" y="19302"/>
                    <a:pt x="25485" y="19314"/>
                  </a:cubicBezTo>
                  <a:cubicBezTo>
                    <a:pt x="25864" y="18936"/>
                    <a:pt x="26535" y="18729"/>
                    <a:pt x="27314" y="18729"/>
                  </a:cubicBezTo>
                  <a:close/>
                  <a:moveTo>
                    <a:pt x="18584" y="17225"/>
                  </a:moveTo>
                  <a:cubicBezTo>
                    <a:pt x="18685" y="17225"/>
                    <a:pt x="18796" y="17242"/>
                    <a:pt x="18914" y="17280"/>
                  </a:cubicBezTo>
                  <a:cubicBezTo>
                    <a:pt x="19214" y="17380"/>
                    <a:pt x="19481" y="17513"/>
                    <a:pt x="19681" y="17747"/>
                  </a:cubicBezTo>
                  <a:cubicBezTo>
                    <a:pt x="20815" y="19148"/>
                    <a:pt x="21549" y="20715"/>
                    <a:pt x="21349" y="22617"/>
                  </a:cubicBezTo>
                  <a:cubicBezTo>
                    <a:pt x="21315" y="22717"/>
                    <a:pt x="21282" y="22817"/>
                    <a:pt x="21249" y="22884"/>
                  </a:cubicBezTo>
                  <a:cubicBezTo>
                    <a:pt x="20415" y="21783"/>
                    <a:pt x="19581" y="20749"/>
                    <a:pt x="18847" y="19681"/>
                  </a:cubicBezTo>
                  <a:cubicBezTo>
                    <a:pt x="18480" y="19181"/>
                    <a:pt x="18213" y="18647"/>
                    <a:pt x="18046" y="18080"/>
                  </a:cubicBezTo>
                  <a:cubicBezTo>
                    <a:pt x="17883" y="17564"/>
                    <a:pt x="18141" y="17225"/>
                    <a:pt x="18584" y="17225"/>
                  </a:cubicBezTo>
                  <a:close/>
                  <a:moveTo>
                    <a:pt x="23958" y="22903"/>
                  </a:moveTo>
                  <a:cubicBezTo>
                    <a:pt x="24285" y="22903"/>
                    <a:pt x="24618" y="22946"/>
                    <a:pt x="24951" y="23017"/>
                  </a:cubicBezTo>
                  <a:cubicBezTo>
                    <a:pt x="25752" y="23150"/>
                    <a:pt x="26619" y="23217"/>
                    <a:pt x="27053" y="24251"/>
                  </a:cubicBezTo>
                  <a:cubicBezTo>
                    <a:pt x="26778" y="24406"/>
                    <a:pt x="26486" y="24481"/>
                    <a:pt x="26198" y="24481"/>
                  </a:cubicBezTo>
                  <a:cubicBezTo>
                    <a:pt x="25927" y="24481"/>
                    <a:pt x="25661" y="24414"/>
                    <a:pt x="25418" y="24285"/>
                  </a:cubicBezTo>
                  <a:cubicBezTo>
                    <a:pt x="24571" y="23936"/>
                    <a:pt x="23687" y="23755"/>
                    <a:pt x="22793" y="23755"/>
                  </a:cubicBezTo>
                  <a:cubicBezTo>
                    <a:pt x="22490" y="23755"/>
                    <a:pt x="22186" y="23775"/>
                    <a:pt x="21882" y="23818"/>
                  </a:cubicBezTo>
                  <a:lnTo>
                    <a:pt x="21849" y="23784"/>
                  </a:lnTo>
                  <a:cubicBezTo>
                    <a:pt x="22477" y="23133"/>
                    <a:pt x="23203" y="22903"/>
                    <a:pt x="23958" y="22903"/>
                  </a:cubicBezTo>
                  <a:close/>
                  <a:moveTo>
                    <a:pt x="15627" y="23376"/>
                  </a:moveTo>
                  <a:cubicBezTo>
                    <a:pt x="15675" y="23376"/>
                    <a:pt x="15726" y="23379"/>
                    <a:pt x="15778" y="23384"/>
                  </a:cubicBezTo>
                  <a:cubicBezTo>
                    <a:pt x="16378" y="23484"/>
                    <a:pt x="16879" y="23818"/>
                    <a:pt x="17179" y="24351"/>
                  </a:cubicBezTo>
                  <a:cubicBezTo>
                    <a:pt x="18013" y="25485"/>
                    <a:pt x="18413" y="26753"/>
                    <a:pt x="18013" y="28221"/>
                  </a:cubicBezTo>
                  <a:cubicBezTo>
                    <a:pt x="17279" y="27287"/>
                    <a:pt x="16579" y="26486"/>
                    <a:pt x="15911" y="25652"/>
                  </a:cubicBezTo>
                  <a:cubicBezTo>
                    <a:pt x="15544" y="25252"/>
                    <a:pt x="15244" y="24785"/>
                    <a:pt x="15011" y="24285"/>
                  </a:cubicBezTo>
                  <a:cubicBezTo>
                    <a:pt x="14765" y="23731"/>
                    <a:pt x="15057" y="23376"/>
                    <a:pt x="15627" y="23376"/>
                  </a:cubicBezTo>
                  <a:close/>
                  <a:moveTo>
                    <a:pt x="21521" y="27849"/>
                  </a:moveTo>
                  <a:cubicBezTo>
                    <a:pt x="21977" y="27849"/>
                    <a:pt x="22407" y="27946"/>
                    <a:pt x="22750" y="28154"/>
                  </a:cubicBezTo>
                  <a:cubicBezTo>
                    <a:pt x="22950" y="28287"/>
                    <a:pt x="23083" y="28488"/>
                    <a:pt x="23117" y="28721"/>
                  </a:cubicBezTo>
                  <a:cubicBezTo>
                    <a:pt x="23050" y="28921"/>
                    <a:pt x="22883" y="29088"/>
                    <a:pt x="22683" y="29188"/>
                  </a:cubicBezTo>
                  <a:cubicBezTo>
                    <a:pt x="22283" y="29322"/>
                    <a:pt x="21849" y="29388"/>
                    <a:pt x="21415" y="29388"/>
                  </a:cubicBezTo>
                  <a:cubicBezTo>
                    <a:pt x="20581" y="29355"/>
                    <a:pt x="19714" y="29255"/>
                    <a:pt x="18780" y="29155"/>
                  </a:cubicBezTo>
                  <a:lnTo>
                    <a:pt x="18747" y="29155"/>
                  </a:lnTo>
                  <a:cubicBezTo>
                    <a:pt x="19367" y="28328"/>
                    <a:pt x="20510" y="27849"/>
                    <a:pt x="21521" y="27849"/>
                  </a:cubicBezTo>
                  <a:close/>
                  <a:moveTo>
                    <a:pt x="12858" y="28634"/>
                  </a:moveTo>
                  <a:cubicBezTo>
                    <a:pt x="12940" y="28634"/>
                    <a:pt x="13025" y="28651"/>
                    <a:pt x="13109" y="28688"/>
                  </a:cubicBezTo>
                  <a:cubicBezTo>
                    <a:pt x="13476" y="28754"/>
                    <a:pt x="13810" y="28955"/>
                    <a:pt x="14077" y="29188"/>
                  </a:cubicBezTo>
                  <a:cubicBezTo>
                    <a:pt x="15044" y="30189"/>
                    <a:pt x="15344" y="31623"/>
                    <a:pt x="14877" y="32924"/>
                  </a:cubicBezTo>
                  <a:lnTo>
                    <a:pt x="14877" y="32891"/>
                  </a:lnTo>
                  <a:cubicBezTo>
                    <a:pt x="14177" y="32124"/>
                    <a:pt x="13576" y="31523"/>
                    <a:pt x="13009" y="30856"/>
                  </a:cubicBezTo>
                  <a:cubicBezTo>
                    <a:pt x="12709" y="30456"/>
                    <a:pt x="12442" y="30022"/>
                    <a:pt x="12275" y="29555"/>
                  </a:cubicBezTo>
                  <a:cubicBezTo>
                    <a:pt x="12079" y="29106"/>
                    <a:pt x="12425" y="28634"/>
                    <a:pt x="12858" y="28634"/>
                  </a:cubicBezTo>
                  <a:close/>
                  <a:moveTo>
                    <a:pt x="17559" y="32516"/>
                  </a:moveTo>
                  <a:cubicBezTo>
                    <a:pt x="18277" y="32516"/>
                    <a:pt x="18991" y="32902"/>
                    <a:pt x="19481" y="33691"/>
                  </a:cubicBezTo>
                  <a:cubicBezTo>
                    <a:pt x="19019" y="33976"/>
                    <a:pt x="18553" y="34058"/>
                    <a:pt x="18082" y="34058"/>
                  </a:cubicBezTo>
                  <a:cubicBezTo>
                    <a:pt x="17433" y="34058"/>
                    <a:pt x="16776" y="33901"/>
                    <a:pt x="16112" y="33901"/>
                  </a:cubicBezTo>
                  <a:cubicBezTo>
                    <a:pt x="15901" y="33901"/>
                    <a:pt x="15690" y="33917"/>
                    <a:pt x="15478" y="33958"/>
                  </a:cubicBezTo>
                  <a:lnTo>
                    <a:pt x="15444" y="33925"/>
                  </a:lnTo>
                  <a:cubicBezTo>
                    <a:pt x="15954" y="32994"/>
                    <a:pt x="16759" y="32516"/>
                    <a:pt x="17559" y="32516"/>
                  </a:cubicBezTo>
                  <a:close/>
                  <a:moveTo>
                    <a:pt x="10207" y="32958"/>
                  </a:moveTo>
                  <a:lnTo>
                    <a:pt x="10207" y="32958"/>
                  </a:lnTo>
                  <a:cubicBezTo>
                    <a:pt x="11341" y="33458"/>
                    <a:pt x="11508" y="35192"/>
                    <a:pt x="10641" y="36560"/>
                  </a:cubicBezTo>
                  <a:cubicBezTo>
                    <a:pt x="10207" y="35393"/>
                    <a:pt x="10007" y="33625"/>
                    <a:pt x="10207" y="32958"/>
                  </a:cubicBezTo>
                  <a:close/>
                  <a:moveTo>
                    <a:pt x="6338" y="34792"/>
                  </a:moveTo>
                  <a:cubicBezTo>
                    <a:pt x="6505" y="35026"/>
                    <a:pt x="6772" y="35259"/>
                    <a:pt x="6772" y="35493"/>
                  </a:cubicBezTo>
                  <a:cubicBezTo>
                    <a:pt x="6738" y="36560"/>
                    <a:pt x="6104" y="37294"/>
                    <a:pt x="5170" y="37894"/>
                  </a:cubicBezTo>
                  <a:cubicBezTo>
                    <a:pt x="5270" y="37161"/>
                    <a:pt x="5371" y="36393"/>
                    <a:pt x="5504" y="35626"/>
                  </a:cubicBezTo>
                  <a:cubicBezTo>
                    <a:pt x="5504" y="35493"/>
                    <a:pt x="5571" y="35359"/>
                    <a:pt x="5637" y="35259"/>
                  </a:cubicBezTo>
                  <a:cubicBezTo>
                    <a:pt x="5871" y="35092"/>
                    <a:pt x="6104" y="34926"/>
                    <a:pt x="6338" y="34792"/>
                  </a:cubicBezTo>
                  <a:close/>
                  <a:moveTo>
                    <a:pt x="12778" y="37112"/>
                  </a:moveTo>
                  <a:cubicBezTo>
                    <a:pt x="13320" y="37112"/>
                    <a:pt x="13836" y="37259"/>
                    <a:pt x="14210" y="37561"/>
                  </a:cubicBezTo>
                  <a:cubicBezTo>
                    <a:pt x="14377" y="37694"/>
                    <a:pt x="14577" y="37994"/>
                    <a:pt x="14510" y="38128"/>
                  </a:cubicBezTo>
                  <a:cubicBezTo>
                    <a:pt x="14410" y="38361"/>
                    <a:pt x="14210" y="38562"/>
                    <a:pt x="13977" y="38628"/>
                  </a:cubicBezTo>
                  <a:cubicBezTo>
                    <a:pt x="13868" y="38637"/>
                    <a:pt x="13760" y="38641"/>
                    <a:pt x="13651" y="38641"/>
                  </a:cubicBezTo>
                  <a:cubicBezTo>
                    <a:pt x="13326" y="38641"/>
                    <a:pt x="13001" y="38603"/>
                    <a:pt x="12676" y="38528"/>
                  </a:cubicBezTo>
                  <a:cubicBezTo>
                    <a:pt x="12075" y="38361"/>
                    <a:pt x="11475" y="38095"/>
                    <a:pt x="10774" y="37861"/>
                  </a:cubicBezTo>
                  <a:cubicBezTo>
                    <a:pt x="11306" y="37368"/>
                    <a:pt x="12064" y="37112"/>
                    <a:pt x="12778" y="37112"/>
                  </a:cubicBezTo>
                  <a:close/>
                  <a:moveTo>
                    <a:pt x="6153" y="39493"/>
                  </a:moveTo>
                  <a:cubicBezTo>
                    <a:pt x="6210" y="39493"/>
                    <a:pt x="6262" y="39503"/>
                    <a:pt x="6305" y="39529"/>
                  </a:cubicBezTo>
                  <a:cubicBezTo>
                    <a:pt x="7205" y="40029"/>
                    <a:pt x="8006" y="40663"/>
                    <a:pt x="8306" y="41697"/>
                  </a:cubicBezTo>
                  <a:cubicBezTo>
                    <a:pt x="8373" y="41931"/>
                    <a:pt x="8339" y="42164"/>
                    <a:pt x="8239" y="42398"/>
                  </a:cubicBezTo>
                  <a:cubicBezTo>
                    <a:pt x="8129" y="42508"/>
                    <a:pt x="7972" y="42573"/>
                    <a:pt x="7808" y="42573"/>
                  </a:cubicBezTo>
                  <a:cubicBezTo>
                    <a:pt x="7774" y="42573"/>
                    <a:pt x="7740" y="42570"/>
                    <a:pt x="7706" y="42564"/>
                  </a:cubicBezTo>
                  <a:cubicBezTo>
                    <a:pt x="7472" y="42398"/>
                    <a:pt x="7272" y="42231"/>
                    <a:pt x="7138" y="41997"/>
                  </a:cubicBezTo>
                  <a:cubicBezTo>
                    <a:pt x="6642" y="41236"/>
                    <a:pt x="6178" y="40442"/>
                    <a:pt x="5650" y="39615"/>
                  </a:cubicBezTo>
                  <a:lnTo>
                    <a:pt x="5650" y="39615"/>
                  </a:lnTo>
                  <a:cubicBezTo>
                    <a:pt x="5814" y="39565"/>
                    <a:pt x="6002" y="39493"/>
                    <a:pt x="6153" y="39493"/>
                  </a:cubicBezTo>
                  <a:close/>
                  <a:moveTo>
                    <a:pt x="43097" y="1"/>
                  </a:moveTo>
                  <a:cubicBezTo>
                    <a:pt x="42731" y="34"/>
                    <a:pt x="42397" y="167"/>
                    <a:pt x="42163" y="434"/>
                  </a:cubicBezTo>
                  <a:cubicBezTo>
                    <a:pt x="41963" y="668"/>
                    <a:pt x="41863" y="968"/>
                    <a:pt x="41830" y="1268"/>
                  </a:cubicBezTo>
                  <a:cubicBezTo>
                    <a:pt x="41696" y="1969"/>
                    <a:pt x="41563" y="2669"/>
                    <a:pt x="41463" y="3403"/>
                  </a:cubicBezTo>
                  <a:cubicBezTo>
                    <a:pt x="41263" y="5138"/>
                    <a:pt x="40262" y="6672"/>
                    <a:pt x="38794" y="7606"/>
                  </a:cubicBezTo>
                  <a:cubicBezTo>
                    <a:pt x="38995" y="6972"/>
                    <a:pt x="39128" y="6439"/>
                    <a:pt x="39295" y="5938"/>
                  </a:cubicBezTo>
                  <a:cubicBezTo>
                    <a:pt x="39662" y="4804"/>
                    <a:pt x="39595" y="3603"/>
                    <a:pt x="39095" y="2536"/>
                  </a:cubicBezTo>
                  <a:cubicBezTo>
                    <a:pt x="38828" y="1969"/>
                    <a:pt x="38427" y="1435"/>
                    <a:pt x="37927" y="1035"/>
                  </a:cubicBezTo>
                  <a:cubicBezTo>
                    <a:pt x="37659" y="822"/>
                    <a:pt x="37394" y="722"/>
                    <a:pt x="37158" y="722"/>
                  </a:cubicBezTo>
                  <a:cubicBezTo>
                    <a:pt x="36691" y="722"/>
                    <a:pt x="36337" y="1115"/>
                    <a:pt x="36293" y="1802"/>
                  </a:cubicBezTo>
                  <a:cubicBezTo>
                    <a:pt x="36293" y="2236"/>
                    <a:pt x="36359" y="2669"/>
                    <a:pt x="36493" y="3103"/>
                  </a:cubicBezTo>
                  <a:cubicBezTo>
                    <a:pt x="36660" y="3737"/>
                    <a:pt x="36960" y="4370"/>
                    <a:pt x="37160" y="5038"/>
                  </a:cubicBezTo>
                  <a:cubicBezTo>
                    <a:pt x="37393" y="5805"/>
                    <a:pt x="37627" y="6572"/>
                    <a:pt x="37794" y="7373"/>
                  </a:cubicBezTo>
                  <a:cubicBezTo>
                    <a:pt x="37894" y="7906"/>
                    <a:pt x="37994" y="8507"/>
                    <a:pt x="37427" y="8874"/>
                  </a:cubicBezTo>
                  <a:lnTo>
                    <a:pt x="34024" y="11275"/>
                  </a:lnTo>
                  <a:lnTo>
                    <a:pt x="33858" y="11109"/>
                  </a:lnTo>
                  <a:cubicBezTo>
                    <a:pt x="34024" y="10842"/>
                    <a:pt x="34158" y="10541"/>
                    <a:pt x="34291" y="10241"/>
                  </a:cubicBezTo>
                  <a:cubicBezTo>
                    <a:pt x="34558" y="9674"/>
                    <a:pt x="34792" y="9140"/>
                    <a:pt x="34992" y="8540"/>
                  </a:cubicBezTo>
                  <a:cubicBezTo>
                    <a:pt x="35325" y="7339"/>
                    <a:pt x="35425" y="6138"/>
                    <a:pt x="34858" y="4937"/>
                  </a:cubicBezTo>
                  <a:cubicBezTo>
                    <a:pt x="34507" y="4177"/>
                    <a:pt x="33848" y="3673"/>
                    <a:pt x="33309" y="3673"/>
                  </a:cubicBezTo>
                  <a:cubicBezTo>
                    <a:pt x="33233" y="3673"/>
                    <a:pt x="33160" y="3683"/>
                    <a:pt x="33090" y="3703"/>
                  </a:cubicBezTo>
                  <a:cubicBezTo>
                    <a:pt x="32490" y="3837"/>
                    <a:pt x="32123" y="4637"/>
                    <a:pt x="32223" y="5571"/>
                  </a:cubicBezTo>
                  <a:cubicBezTo>
                    <a:pt x="32290" y="6305"/>
                    <a:pt x="32423" y="7006"/>
                    <a:pt x="32623" y="7706"/>
                  </a:cubicBezTo>
                  <a:cubicBezTo>
                    <a:pt x="32890" y="8774"/>
                    <a:pt x="32890" y="9908"/>
                    <a:pt x="32657" y="11042"/>
                  </a:cubicBezTo>
                  <a:cubicBezTo>
                    <a:pt x="32590" y="11509"/>
                    <a:pt x="32390" y="11942"/>
                    <a:pt x="32090" y="12309"/>
                  </a:cubicBezTo>
                  <a:cubicBezTo>
                    <a:pt x="31256" y="13010"/>
                    <a:pt x="30322" y="13577"/>
                    <a:pt x="29254" y="14311"/>
                  </a:cubicBezTo>
                  <a:cubicBezTo>
                    <a:pt x="29421" y="13810"/>
                    <a:pt x="29521" y="13544"/>
                    <a:pt x="29621" y="13310"/>
                  </a:cubicBezTo>
                  <a:cubicBezTo>
                    <a:pt x="29955" y="12476"/>
                    <a:pt x="30088" y="11576"/>
                    <a:pt x="29988" y="10708"/>
                  </a:cubicBezTo>
                  <a:cubicBezTo>
                    <a:pt x="29955" y="10008"/>
                    <a:pt x="29655" y="9341"/>
                    <a:pt x="29154" y="8907"/>
                  </a:cubicBezTo>
                  <a:cubicBezTo>
                    <a:pt x="28926" y="8656"/>
                    <a:pt x="28603" y="8514"/>
                    <a:pt x="28283" y="8514"/>
                  </a:cubicBezTo>
                  <a:cubicBezTo>
                    <a:pt x="28136" y="8514"/>
                    <a:pt x="27990" y="8544"/>
                    <a:pt x="27853" y="8607"/>
                  </a:cubicBezTo>
                  <a:cubicBezTo>
                    <a:pt x="27353" y="8807"/>
                    <a:pt x="27086" y="9274"/>
                    <a:pt x="27119" y="9808"/>
                  </a:cubicBezTo>
                  <a:cubicBezTo>
                    <a:pt x="27153" y="10341"/>
                    <a:pt x="27253" y="10875"/>
                    <a:pt x="27353" y="11409"/>
                  </a:cubicBezTo>
                  <a:cubicBezTo>
                    <a:pt x="27486" y="12109"/>
                    <a:pt x="27753" y="12776"/>
                    <a:pt x="27853" y="13477"/>
                  </a:cubicBezTo>
                  <a:cubicBezTo>
                    <a:pt x="27953" y="14311"/>
                    <a:pt x="27987" y="15178"/>
                    <a:pt x="27386" y="15845"/>
                  </a:cubicBezTo>
                  <a:cubicBezTo>
                    <a:pt x="26752" y="16579"/>
                    <a:pt x="26019" y="17246"/>
                    <a:pt x="25151" y="18080"/>
                  </a:cubicBezTo>
                  <a:cubicBezTo>
                    <a:pt x="25218" y="17647"/>
                    <a:pt x="25285" y="17480"/>
                    <a:pt x="25285" y="17280"/>
                  </a:cubicBezTo>
                  <a:cubicBezTo>
                    <a:pt x="25485" y="16079"/>
                    <a:pt x="25318" y="14811"/>
                    <a:pt x="24784" y="13677"/>
                  </a:cubicBezTo>
                  <a:cubicBezTo>
                    <a:pt x="24518" y="13043"/>
                    <a:pt x="24017" y="12543"/>
                    <a:pt x="23417" y="12243"/>
                  </a:cubicBezTo>
                  <a:cubicBezTo>
                    <a:pt x="23153" y="12106"/>
                    <a:pt x="22899" y="12042"/>
                    <a:pt x="22667" y="12042"/>
                  </a:cubicBezTo>
                  <a:cubicBezTo>
                    <a:pt x="22049" y="12042"/>
                    <a:pt x="21588" y="12500"/>
                    <a:pt x="21515" y="13277"/>
                  </a:cubicBezTo>
                  <a:cubicBezTo>
                    <a:pt x="21449" y="14111"/>
                    <a:pt x="21782" y="14811"/>
                    <a:pt x="22183" y="15512"/>
                  </a:cubicBezTo>
                  <a:cubicBezTo>
                    <a:pt x="22650" y="16312"/>
                    <a:pt x="23150" y="17079"/>
                    <a:pt x="23550" y="17913"/>
                  </a:cubicBezTo>
                  <a:cubicBezTo>
                    <a:pt x="23917" y="18480"/>
                    <a:pt x="23950" y="19181"/>
                    <a:pt x="23650" y="19781"/>
                  </a:cubicBezTo>
                  <a:cubicBezTo>
                    <a:pt x="23117" y="20649"/>
                    <a:pt x="22549" y="21449"/>
                    <a:pt x="21916" y="22250"/>
                  </a:cubicBezTo>
                  <a:cubicBezTo>
                    <a:pt x="21849" y="21649"/>
                    <a:pt x="21816" y="21316"/>
                    <a:pt x="21749" y="20982"/>
                  </a:cubicBezTo>
                  <a:cubicBezTo>
                    <a:pt x="21582" y="19648"/>
                    <a:pt x="20982" y="18347"/>
                    <a:pt x="20048" y="17346"/>
                  </a:cubicBezTo>
                  <a:cubicBezTo>
                    <a:pt x="19601" y="16900"/>
                    <a:pt x="19106" y="16688"/>
                    <a:pt x="18666" y="16688"/>
                  </a:cubicBezTo>
                  <a:cubicBezTo>
                    <a:pt x="18382" y="16688"/>
                    <a:pt x="18122" y="16776"/>
                    <a:pt x="17913" y="16946"/>
                  </a:cubicBezTo>
                  <a:cubicBezTo>
                    <a:pt x="17379" y="17346"/>
                    <a:pt x="17279" y="18247"/>
                    <a:pt x="17779" y="19081"/>
                  </a:cubicBezTo>
                  <a:cubicBezTo>
                    <a:pt x="18113" y="19615"/>
                    <a:pt x="18480" y="20082"/>
                    <a:pt x="18847" y="20582"/>
                  </a:cubicBezTo>
                  <a:cubicBezTo>
                    <a:pt x="19381" y="21249"/>
                    <a:pt x="19948" y="21883"/>
                    <a:pt x="20415" y="22583"/>
                  </a:cubicBezTo>
                  <a:cubicBezTo>
                    <a:pt x="20848" y="23251"/>
                    <a:pt x="20848" y="24084"/>
                    <a:pt x="20415" y="24718"/>
                  </a:cubicBezTo>
                  <a:cubicBezTo>
                    <a:pt x="19948" y="25519"/>
                    <a:pt x="19514" y="26319"/>
                    <a:pt x="19047" y="27120"/>
                  </a:cubicBezTo>
                  <a:cubicBezTo>
                    <a:pt x="18914" y="27353"/>
                    <a:pt x="18747" y="27554"/>
                    <a:pt x="18580" y="27720"/>
                  </a:cubicBezTo>
                  <a:cubicBezTo>
                    <a:pt x="18580" y="27420"/>
                    <a:pt x="18613" y="27087"/>
                    <a:pt x="18613" y="26753"/>
                  </a:cubicBezTo>
                  <a:cubicBezTo>
                    <a:pt x="18447" y="25185"/>
                    <a:pt x="17879" y="23851"/>
                    <a:pt x="16445" y="23017"/>
                  </a:cubicBezTo>
                  <a:cubicBezTo>
                    <a:pt x="16203" y="22865"/>
                    <a:pt x="15925" y="22790"/>
                    <a:pt x="15652" y="22790"/>
                  </a:cubicBezTo>
                  <a:cubicBezTo>
                    <a:pt x="15323" y="22790"/>
                    <a:pt x="14999" y="22899"/>
                    <a:pt x="14744" y="23117"/>
                  </a:cubicBezTo>
                  <a:cubicBezTo>
                    <a:pt x="14310" y="23551"/>
                    <a:pt x="14244" y="24218"/>
                    <a:pt x="14577" y="24718"/>
                  </a:cubicBezTo>
                  <a:cubicBezTo>
                    <a:pt x="14911" y="25252"/>
                    <a:pt x="15311" y="25786"/>
                    <a:pt x="15745" y="26253"/>
                  </a:cubicBezTo>
                  <a:cubicBezTo>
                    <a:pt x="16212" y="26820"/>
                    <a:pt x="16712" y="27320"/>
                    <a:pt x="17112" y="27887"/>
                  </a:cubicBezTo>
                  <a:cubicBezTo>
                    <a:pt x="17546" y="28454"/>
                    <a:pt x="17646" y="29188"/>
                    <a:pt x="17379" y="29855"/>
                  </a:cubicBezTo>
                  <a:cubicBezTo>
                    <a:pt x="16979" y="30789"/>
                    <a:pt x="16278" y="31523"/>
                    <a:pt x="15544" y="32457"/>
                  </a:cubicBezTo>
                  <a:lnTo>
                    <a:pt x="15544" y="31223"/>
                  </a:lnTo>
                  <a:cubicBezTo>
                    <a:pt x="15478" y="29855"/>
                    <a:pt x="14544" y="28521"/>
                    <a:pt x="13443" y="28187"/>
                  </a:cubicBezTo>
                  <a:cubicBezTo>
                    <a:pt x="13305" y="28134"/>
                    <a:pt x="13156" y="28108"/>
                    <a:pt x="13007" y="28108"/>
                  </a:cubicBezTo>
                  <a:cubicBezTo>
                    <a:pt x="12689" y="28108"/>
                    <a:pt x="12369" y="28227"/>
                    <a:pt x="12142" y="28454"/>
                  </a:cubicBezTo>
                  <a:cubicBezTo>
                    <a:pt x="11775" y="28754"/>
                    <a:pt x="11675" y="29255"/>
                    <a:pt x="11875" y="29655"/>
                  </a:cubicBezTo>
                  <a:cubicBezTo>
                    <a:pt x="12109" y="30222"/>
                    <a:pt x="12409" y="30756"/>
                    <a:pt x="12809" y="31223"/>
                  </a:cubicBezTo>
                  <a:cubicBezTo>
                    <a:pt x="13176" y="31757"/>
                    <a:pt x="13676" y="32190"/>
                    <a:pt x="14110" y="32657"/>
                  </a:cubicBezTo>
                  <a:cubicBezTo>
                    <a:pt x="14444" y="33024"/>
                    <a:pt x="14510" y="33591"/>
                    <a:pt x="14177" y="33992"/>
                  </a:cubicBezTo>
                  <a:cubicBezTo>
                    <a:pt x="13410" y="34959"/>
                    <a:pt x="12476" y="35793"/>
                    <a:pt x="11408" y="36427"/>
                  </a:cubicBezTo>
                  <a:cubicBezTo>
                    <a:pt x="11508" y="36026"/>
                    <a:pt x="11608" y="35760"/>
                    <a:pt x="11642" y="35493"/>
                  </a:cubicBezTo>
                  <a:cubicBezTo>
                    <a:pt x="11808" y="34692"/>
                    <a:pt x="11708" y="33858"/>
                    <a:pt x="11341" y="33091"/>
                  </a:cubicBezTo>
                  <a:cubicBezTo>
                    <a:pt x="11193" y="32617"/>
                    <a:pt x="10813" y="32407"/>
                    <a:pt x="10428" y="32407"/>
                  </a:cubicBezTo>
                  <a:cubicBezTo>
                    <a:pt x="9864" y="32407"/>
                    <a:pt x="9288" y="32858"/>
                    <a:pt x="9407" y="33591"/>
                  </a:cubicBezTo>
                  <a:cubicBezTo>
                    <a:pt x="9440" y="33925"/>
                    <a:pt x="9507" y="34258"/>
                    <a:pt x="9607" y="34592"/>
                  </a:cubicBezTo>
                  <a:cubicBezTo>
                    <a:pt x="9674" y="35059"/>
                    <a:pt x="9840" y="35526"/>
                    <a:pt x="9907" y="35993"/>
                  </a:cubicBezTo>
                  <a:cubicBezTo>
                    <a:pt x="10074" y="37094"/>
                    <a:pt x="9707" y="37728"/>
                    <a:pt x="8640" y="38095"/>
                  </a:cubicBezTo>
                  <a:cubicBezTo>
                    <a:pt x="7872" y="38328"/>
                    <a:pt x="7072" y="38528"/>
                    <a:pt x="6271" y="38695"/>
                  </a:cubicBezTo>
                  <a:cubicBezTo>
                    <a:pt x="6004" y="38695"/>
                    <a:pt x="5737" y="38695"/>
                    <a:pt x="5504" y="38628"/>
                  </a:cubicBezTo>
                  <a:cubicBezTo>
                    <a:pt x="5804" y="38295"/>
                    <a:pt x="6004" y="38061"/>
                    <a:pt x="6238" y="37794"/>
                  </a:cubicBezTo>
                  <a:cubicBezTo>
                    <a:pt x="6738" y="37294"/>
                    <a:pt x="7105" y="36660"/>
                    <a:pt x="7272" y="35960"/>
                  </a:cubicBezTo>
                  <a:cubicBezTo>
                    <a:pt x="7439" y="35259"/>
                    <a:pt x="7138" y="34492"/>
                    <a:pt x="6538" y="34325"/>
                  </a:cubicBezTo>
                  <a:cubicBezTo>
                    <a:pt x="6452" y="34300"/>
                    <a:pt x="6365" y="34288"/>
                    <a:pt x="6278" y="34288"/>
                  </a:cubicBezTo>
                  <a:cubicBezTo>
                    <a:pt x="5789" y="34288"/>
                    <a:pt x="5307" y="34675"/>
                    <a:pt x="5137" y="35326"/>
                  </a:cubicBezTo>
                  <a:cubicBezTo>
                    <a:pt x="4970" y="35993"/>
                    <a:pt x="4904" y="36660"/>
                    <a:pt x="4770" y="37327"/>
                  </a:cubicBezTo>
                  <a:cubicBezTo>
                    <a:pt x="4637" y="37861"/>
                    <a:pt x="4503" y="38361"/>
                    <a:pt x="4370" y="38862"/>
                  </a:cubicBezTo>
                  <a:cubicBezTo>
                    <a:pt x="4216" y="38871"/>
                    <a:pt x="4062" y="38876"/>
                    <a:pt x="3908" y="38876"/>
                  </a:cubicBezTo>
                  <a:cubicBezTo>
                    <a:pt x="2995" y="38876"/>
                    <a:pt x="2086" y="38709"/>
                    <a:pt x="1201" y="38395"/>
                  </a:cubicBezTo>
                  <a:cubicBezTo>
                    <a:pt x="1001" y="38261"/>
                    <a:pt x="767" y="38195"/>
                    <a:pt x="534" y="38128"/>
                  </a:cubicBezTo>
                  <a:cubicBezTo>
                    <a:pt x="367" y="38161"/>
                    <a:pt x="167" y="38195"/>
                    <a:pt x="0" y="38295"/>
                  </a:cubicBezTo>
                  <a:cubicBezTo>
                    <a:pt x="67" y="38461"/>
                    <a:pt x="67" y="38762"/>
                    <a:pt x="200" y="38795"/>
                  </a:cubicBezTo>
                  <a:cubicBezTo>
                    <a:pt x="701" y="39062"/>
                    <a:pt x="1234" y="39262"/>
                    <a:pt x="1801" y="39429"/>
                  </a:cubicBezTo>
                  <a:cubicBezTo>
                    <a:pt x="2213" y="39511"/>
                    <a:pt x="2670" y="39571"/>
                    <a:pt x="3116" y="39571"/>
                  </a:cubicBezTo>
                  <a:cubicBezTo>
                    <a:pt x="3212" y="39571"/>
                    <a:pt x="3308" y="39568"/>
                    <a:pt x="3402" y="39562"/>
                  </a:cubicBezTo>
                  <a:cubicBezTo>
                    <a:pt x="3486" y="39555"/>
                    <a:pt x="3567" y="39552"/>
                    <a:pt x="3646" y="39552"/>
                  </a:cubicBezTo>
                  <a:cubicBezTo>
                    <a:pt x="4700" y="39552"/>
                    <a:pt x="5343" y="40161"/>
                    <a:pt x="5871" y="41030"/>
                  </a:cubicBezTo>
                  <a:cubicBezTo>
                    <a:pt x="6104" y="41397"/>
                    <a:pt x="6305" y="41797"/>
                    <a:pt x="6538" y="42164"/>
                  </a:cubicBezTo>
                  <a:cubicBezTo>
                    <a:pt x="6705" y="42431"/>
                    <a:pt x="6905" y="42664"/>
                    <a:pt x="7105" y="42898"/>
                  </a:cubicBezTo>
                  <a:cubicBezTo>
                    <a:pt x="7293" y="43109"/>
                    <a:pt x="7579" y="43237"/>
                    <a:pt x="7871" y="43237"/>
                  </a:cubicBezTo>
                  <a:cubicBezTo>
                    <a:pt x="7995" y="43237"/>
                    <a:pt x="8120" y="43214"/>
                    <a:pt x="8239" y="43165"/>
                  </a:cubicBezTo>
                  <a:cubicBezTo>
                    <a:pt x="8606" y="42998"/>
                    <a:pt x="8873" y="42631"/>
                    <a:pt x="8906" y="42231"/>
                  </a:cubicBezTo>
                  <a:cubicBezTo>
                    <a:pt x="9006" y="41597"/>
                    <a:pt x="8806" y="40963"/>
                    <a:pt x="8373" y="40530"/>
                  </a:cubicBezTo>
                  <a:cubicBezTo>
                    <a:pt x="8039" y="40096"/>
                    <a:pt x="7639" y="39729"/>
                    <a:pt x="7239" y="39295"/>
                  </a:cubicBezTo>
                  <a:cubicBezTo>
                    <a:pt x="7972" y="39029"/>
                    <a:pt x="8673" y="38795"/>
                    <a:pt x="9340" y="38461"/>
                  </a:cubicBezTo>
                  <a:cubicBezTo>
                    <a:pt x="9582" y="38331"/>
                    <a:pt x="9844" y="38263"/>
                    <a:pt x="10104" y="38263"/>
                  </a:cubicBezTo>
                  <a:cubicBezTo>
                    <a:pt x="10311" y="38263"/>
                    <a:pt x="10516" y="38306"/>
                    <a:pt x="10708" y="38395"/>
                  </a:cubicBezTo>
                  <a:cubicBezTo>
                    <a:pt x="11308" y="38662"/>
                    <a:pt x="11909" y="38862"/>
                    <a:pt x="12542" y="39029"/>
                  </a:cubicBezTo>
                  <a:cubicBezTo>
                    <a:pt x="13043" y="39162"/>
                    <a:pt x="13543" y="39229"/>
                    <a:pt x="14043" y="39229"/>
                  </a:cubicBezTo>
                  <a:cubicBezTo>
                    <a:pt x="14577" y="39195"/>
                    <a:pt x="15011" y="38795"/>
                    <a:pt x="15144" y="38295"/>
                  </a:cubicBezTo>
                  <a:cubicBezTo>
                    <a:pt x="15211" y="37794"/>
                    <a:pt x="14977" y="37294"/>
                    <a:pt x="14544" y="37060"/>
                  </a:cubicBezTo>
                  <a:cubicBezTo>
                    <a:pt x="14210" y="36894"/>
                    <a:pt x="13877" y="36760"/>
                    <a:pt x="13510" y="36660"/>
                  </a:cubicBezTo>
                  <a:cubicBezTo>
                    <a:pt x="13276" y="36560"/>
                    <a:pt x="13009" y="36527"/>
                    <a:pt x="12676" y="36427"/>
                  </a:cubicBezTo>
                  <a:cubicBezTo>
                    <a:pt x="13343" y="35793"/>
                    <a:pt x="13910" y="35226"/>
                    <a:pt x="14510" y="34692"/>
                  </a:cubicBezTo>
                  <a:cubicBezTo>
                    <a:pt x="14777" y="34525"/>
                    <a:pt x="15044" y="34425"/>
                    <a:pt x="15344" y="34425"/>
                  </a:cubicBezTo>
                  <a:cubicBezTo>
                    <a:pt x="16312" y="34425"/>
                    <a:pt x="17279" y="34459"/>
                    <a:pt x="18213" y="34525"/>
                  </a:cubicBezTo>
                  <a:cubicBezTo>
                    <a:pt x="18287" y="34528"/>
                    <a:pt x="18359" y="34529"/>
                    <a:pt x="18428" y="34529"/>
                  </a:cubicBezTo>
                  <a:cubicBezTo>
                    <a:pt x="19353" y="34529"/>
                    <a:pt x="19821" y="34317"/>
                    <a:pt x="19914" y="33758"/>
                  </a:cubicBezTo>
                  <a:cubicBezTo>
                    <a:pt x="20014" y="33158"/>
                    <a:pt x="19581" y="32524"/>
                    <a:pt x="18647" y="32224"/>
                  </a:cubicBezTo>
                  <a:cubicBezTo>
                    <a:pt x="18113" y="32057"/>
                    <a:pt x="17513" y="31957"/>
                    <a:pt x="16945" y="31890"/>
                  </a:cubicBezTo>
                  <a:cubicBezTo>
                    <a:pt x="17212" y="31590"/>
                    <a:pt x="17412" y="31223"/>
                    <a:pt x="17613" y="30889"/>
                  </a:cubicBezTo>
                  <a:cubicBezTo>
                    <a:pt x="17964" y="29952"/>
                    <a:pt x="18650" y="29709"/>
                    <a:pt x="19490" y="29709"/>
                  </a:cubicBezTo>
                  <a:cubicBezTo>
                    <a:pt x="19606" y="29709"/>
                    <a:pt x="19726" y="29714"/>
                    <a:pt x="19848" y="29722"/>
                  </a:cubicBezTo>
                  <a:cubicBezTo>
                    <a:pt x="20181" y="29789"/>
                    <a:pt x="20515" y="29822"/>
                    <a:pt x="20848" y="29855"/>
                  </a:cubicBezTo>
                  <a:cubicBezTo>
                    <a:pt x="21549" y="29855"/>
                    <a:pt x="22249" y="29755"/>
                    <a:pt x="22950" y="29622"/>
                  </a:cubicBezTo>
                  <a:cubicBezTo>
                    <a:pt x="23417" y="29555"/>
                    <a:pt x="23717" y="29121"/>
                    <a:pt x="23684" y="28654"/>
                  </a:cubicBezTo>
                  <a:cubicBezTo>
                    <a:pt x="23550" y="28287"/>
                    <a:pt x="23350" y="27954"/>
                    <a:pt x="23016" y="27754"/>
                  </a:cubicBezTo>
                  <a:cubicBezTo>
                    <a:pt x="22572" y="27487"/>
                    <a:pt x="22082" y="27353"/>
                    <a:pt x="21588" y="27353"/>
                  </a:cubicBezTo>
                  <a:cubicBezTo>
                    <a:pt x="21341" y="27353"/>
                    <a:pt x="21093" y="27387"/>
                    <a:pt x="20848" y="27454"/>
                  </a:cubicBezTo>
                  <a:cubicBezTo>
                    <a:pt x="20448" y="27554"/>
                    <a:pt x="20081" y="27620"/>
                    <a:pt x="19547" y="27720"/>
                  </a:cubicBezTo>
                  <a:cubicBezTo>
                    <a:pt x="20081" y="26720"/>
                    <a:pt x="20581" y="25852"/>
                    <a:pt x="21048" y="24985"/>
                  </a:cubicBezTo>
                  <a:cubicBezTo>
                    <a:pt x="21215" y="24685"/>
                    <a:pt x="21482" y="24485"/>
                    <a:pt x="21849" y="24451"/>
                  </a:cubicBezTo>
                  <a:cubicBezTo>
                    <a:pt x="22243" y="24362"/>
                    <a:pt x="22641" y="24317"/>
                    <a:pt x="23039" y="24317"/>
                  </a:cubicBezTo>
                  <a:cubicBezTo>
                    <a:pt x="23686" y="24317"/>
                    <a:pt x="24332" y="24437"/>
                    <a:pt x="24951" y="24685"/>
                  </a:cubicBezTo>
                  <a:cubicBezTo>
                    <a:pt x="25518" y="24885"/>
                    <a:pt x="26119" y="24952"/>
                    <a:pt x="26752" y="24952"/>
                  </a:cubicBezTo>
                  <a:cubicBezTo>
                    <a:pt x="27486" y="24918"/>
                    <a:pt x="27787" y="24218"/>
                    <a:pt x="27386" y="23584"/>
                  </a:cubicBezTo>
                  <a:cubicBezTo>
                    <a:pt x="27219" y="23317"/>
                    <a:pt x="26986" y="23117"/>
                    <a:pt x="26719" y="22984"/>
                  </a:cubicBezTo>
                  <a:cubicBezTo>
                    <a:pt x="26119" y="22717"/>
                    <a:pt x="25485" y="22550"/>
                    <a:pt x="24851" y="22483"/>
                  </a:cubicBezTo>
                  <a:cubicBezTo>
                    <a:pt x="24637" y="22474"/>
                    <a:pt x="24422" y="22470"/>
                    <a:pt x="24208" y="22470"/>
                  </a:cubicBezTo>
                  <a:cubicBezTo>
                    <a:pt x="23624" y="22470"/>
                    <a:pt x="23044" y="22501"/>
                    <a:pt x="22483" y="22550"/>
                  </a:cubicBezTo>
                  <a:cubicBezTo>
                    <a:pt x="23050" y="21749"/>
                    <a:pt x="23617" y="21016"/>
                    <a:pt x="24151" y="20248"/>
                  </a:cubicBezTo>
                  <a:cubicBezTo>
                    <a:pt x="24303" y="20004"/>
                    <a:pt x="24595" y="19844"/>
                    <a:pt x="24925" y="19844"/>
                  </a:cubicBezTo>
                  <a:cubicBezTo>
                    <a:pt x="24956" y="19844"/>
                    <a:pt x="24987" y="19845"/>
                    <a:pt x="25018" y="19848"/>
                  </a:cubicBezTo>
                  <a:cubicBezTo>
                    <a:pt x="25952" y="19848"/>
                    <a:pt x="26919" y="20048"/>
                    <a:pt x="27820" y="20348"/>
                  </a:cubicBezTo>
                  <a:cubicBezTo>
                    <a:pt x="28487" y="20582"/>
                    <a:pt x="29188" y="20749"/>
                    <a:pt x="29888" y="20882"/>
                  </a:cubicBezTo>
                  <a:cubicBezTo>
                    <a:pt x="29960" y="20902"/>
                    <a:pt x="30031" y="20911"/>
                    <a:pt x="30100" y="20911"/>
                  </a:cubicBezTo>
                  <a:cubicBezTo>
                    <a:pt x="30380" y="20911"/>
                    <a:pt x="30621" y="20756"/>
                    <a:pt x="30755" y="20515"/>
                  </a:cubicBezTo>
                  <a:cubicBezTo>
                    <a:pt x="30989" y="20182"/>
                    <a:pt x="30955" y="19748"/>
                    <a:pt x="30689" y="19448"/>
                  </a:cubicBezTo>
                  <a:cubicBezTo>
                    <a:pt x="30488" y="19181"/>
                    <a:pt x="30222" y="18981"/>
                    <a:pt x="29921" y="18814"/>
                  </a:cubicBezTo>
                  <a:cubicBezTo>
                    <a:pt x="29151" y="18403"/>
                    <a:pt x="28300" y="18190"/>
                    <a:pt x="27432" y="18190"/>
                  </a:cubicBezTo>
                  <a:cubicBezTo>
                    <a:pt x="27173" y="18190"/>
                    <a:pt x="26913" y="18209"/>
                    <a:pt x="26652" y="18247"/>
                  </a:cubicBezTo>
                  <a:lnTo>
                    <a:pt x="25818" y="18247"/>
                  </a:lnTo>
                  <a:cubicBezTo>
                    <a:pt x="26552" y="17546"/>
                    <a:pt x="27086" y="16979"/>
                    <a:pt x="27686" y="16512"/>
                  </a:cubicBezTo>
                  <a:cubicBezTo>
                    <a:pt x="27852" y="16402"/>
                    <a:pt x="28064" y="16337"/>
                    <a:pt x="28283" y="16337"/>
                  </a:cubicBezTo>
                  <a:cubicBezTo>
                    <a:pt x="28329" y="16337"/>
                    <a:pt x="28375" y="16340"/>
                    <a:pt x="28420" y="16346"/>
                  </a:cubicBezTo>
                  <a:cubicBezTo>
                    <a:pt x="29655" y="16479"/>
                    <a:pt x="30889" y="16813"/>
                    <a:pt x="32056" y="17346"/>
                  </a:cubicBezTo>
                  <a:cubicBezTo>
                    <a:pt x="32590" y="17580"/>
                    <a:pt x="33190" y="17747"/>
                    <a:pt x="33791" y="17847"/>
                  </a:cubicBezTo>
                  <a:cubicBezTo>
                    <a:pt x="33891" y="17867"/>
                    <a:pt x="33984" y="17877"/>
                    <a:pt x="34069" y="17877"/>
                  </a:cubicBezTo>
                  <a:cubicBezTo>
                    <a:pt x="34671" y="17877"/>
                    <a:pt x="34913" y="17388"/>
                    <a:pt x="34591" y="16746"/>
                  </a:cubicBezTo>
                  <a:cubicBezTo>
                    <a:pt x="34425" y="16412"/>
                    <a:pt x="34191" y="16145"/>
                    <a:pt x="33891" y="15912"/>
                  </a:cubicBezTo>
                  <a:cubicBezTo>
                    <a:pt x="33124" y="15312"/>
                    <a:pt x="32190" y="14978"/>
                    <a:pt x="31222" y="14978"/>
                  </a:cubicBezTo>
                  <a:cubicBezTo>
                    <a:pt x="30789" y="14945"/>
                    <a:pt x="30322" y="14911"/>
                    <a:pt x="29655" y="14845"/>
                  </a:cubicBezTo>
                  <a:cubicBezTo>
                    <a:pt x="30722" y="14144"/>
                    <a:pt x="31589" y="13544"/>
                    <a:pt x="32490" y="12977"/>
                  </a:cubicBezTo>
                  <a:cubicBezTo>
                    <a:pt x="32641" y="12912"/>
                    <a:pt x="32805" y="12875"/>
                    <a:pt x="32975" y="12875"/>
                  </a:cubicBezTo>
                  <a:cubicBezTo>
                    <a:pt x="33068" y="12875"/>
                    <a:pt x="33163" y="12886"/>
                    <a:pt x="33257" y="12910"/>
                  </a:cubicBezTo>
                  <a:cubicBezTo>
                    <a:pt x="34525" y="13110"/>
                    <a:pt x="35792" y="13377"/>
                    <a:pt x="37093" y="13577"/>
                  </a:cubicBezTo>
                  <a:cubicBezTo>
                    <a:pt x="37960" y="13710"/>
                    <a:pt x="38828" y="13810"/>
                    <a:pt x="39728" y="13844"/>
                  </a:cubicBezTo>
                  <a:cubicBezTo>
                    <a:pt x="39995" y="13844"/>
                    <a:pt x="40295" y="13610"/>
                    <a:pt x="40596" y="13477"/>
                  </a:cubicBezTo>
                  <a:cubicBezTo>
                    <a:pt x="40462" y="13177"/>
                    <a:pt x="40329" y="12910"/>
                    <a:pt x="40129" y="12643"/>
                  </a:cubicBezTo>
                  <a:cubicBezTo>
                    <a:pt x="39895" y="12409"/>
                    <a:pt x="39595" y="12209"/>
                    <a:pt x="39295" y="12076"/>
                  </a:cubicBezTo>
                  <a:cubicBezTo>
                    <a:pt x="38457" y="11645"/>
                    <a:pt x="37550" y="11541"/>
                    <a:pt x="36649" y="11541"/>
                  </a:cubicBezTo>
                  <a:cubicBezTo>
                    <a:pt x="36294" y="11541"/>
                    <a:pt x="35941" y="11557"/>
                    <a:pt x="35592" y="11576"/>
                  </a:cubicBezTo>
                  <a:cubicBezTo>
                    <a:pt x="35392" y="11609"/>
                    <a:pt x="35192" y="11609"/>
                    <a:pt x="34792" y="11609"/>
                  </a:cubicBezTo>
                  <a:cubicBezTo>
                    <a:pt x="35692" y="10975"/>
                    <a:pt x="36459" y="10508"/>
                    <a:pt x="37160" y="9974"/>
                  </a:cubicBezTo>
                  <a:cubicBezTo>
                    <a:pt x="37481" y="9678"/>
                    <a:pt x="37893" y="9510"/>
                    <a:pt x="38315" y="9510"/>
                  </a:cubicBezTo>
                  <a:cubicBezTo>
                    <a:pt x="38464" y="9510"/>
                    <a:pt x="38614" y="9531"/>
                    <a:pt x="38761" y="9574"/>
                  </a:cubicBezTo>
                  <a:cubicBezTo>
                    <a:pt x="40129" y="9874"/>
                    <a:pt x="41463" y="10241"/>
                    <a:pt x="42831" y="10541"/>
                  </a:cubicBezTo>
                  <a:cubicBezTo>
                    <a:pt x="43398" y="10675"/>
                    <a:pt x="43965" y="10775"/>
                    <a:pt x="44532" y="10842"/>
                  </a:cubicBezTo>
                  <a:cubicBezTo>
                    <a:pt x="44579" y="10850"/>
                    <a:pt x="44627" y="10854"/>
                    <a:pt x="44673" y="10854"/>
                  </a:cubicBezTo>
                  <a:cubicBezTo>
                    <a:pt x="44989" y="10854"/>
                    <a:pt x="45274" y="10665"/>
                    <a:pt x="45332" y="10375"/>
                  </a:cubicBezTo>
                  <a:cubicBezTo>
                    <a:pt x="45399" y="10074"/>
                    <a:pt x="45299" y="9774"/>
                    <a:pt x="45099" y="9541"/>
                  </a:cubicBezTo>
                  <a:cubicBezTo>
                    <a:pt x="44799" y="9207"/>
                    <a:pt x="44465" y="8940"/>
                    <a:pt x="44065" y="8740"/>
                  </a:cubicBezTo>
                  <a:cubicBezTo>
                    <a:pt x="43192" y="8352"/>
                    <a:pt x="42248" y="8158"/>
                    <a:pt x="41310" y="8158"/>
                  </a:cubicBezTo>
                  <a:cubicBezTo>
                    <a:pt x="40959" y="8158"/>
                    <a:pt x="40608" y="8185"/>
                    <a:pt x="40262" y="8240"/>
                  </a:cubicBezTo>
                  <a:cubicBezTo>
                    <a:pt x="39995" y="8273"/>
                    <a:pt x="39695" y="8307"/>
                    <a:pt x="39228" y="8340"/>
                  </a:cubicBezTo>
                  <a:cubicBezTo>
                    <a:pt x="39562" y="8040"/>
                    <a:pt x="39862" y="7706"/>
                    <a:pt x="40162" y="7373"/>
                  </a:cubicBezTo>
                  <a:cubicBezTo>
                    <a:pt x="40522" y="6763"/>
                    <a:pt x="41181" y="6430"/>
                    <a:pt x="41853" y="6430"/>
                  </a:cubicBezTo>
                  <a:cubicBezTo>
                    <a:pt x="41990" y="6430"/>
                    <a:pt x="42128" y="6444"/>
                    <a:pt x="42264" y="6472"/>
                  </a:cubicBezTo>
                  <a:cubicBezTo>
                    <a:pt x="43631" y="6672"/>
                    <a:pt x="44965" y="6906"/>
                    <a:pt x="46300" y="7106"/>
                  </a:cubicBezTo>
                  <a:cubicBezTo>
                    <a:pt x="46609" y="7147"/>
                    <a:pt x="46918" y="7175"/>
                    <a:pt x="47227" y="7175"/>
                  </a:cubicBezTo>
                  <a:cubicBezTo>
                    <a:pt x="47419" y="7175"/>
                    <a:pt x="47610" y="7165"/>
                    <a:pt x="47801" y="7139"/>
                  </a:cubicBezTo>
                  <a:cubicBezTo>
                    <a:pt x="48368" y="7006"/>
                    <a:pt x="48535" y="6505"/>
                    <a:pt x="48134" y="6138"/>
                  </a:cubicBezTo>
                  <a:cubicBezTo>
                    <a:pt x="47667" y="5738"/>
                    <a:pt x="47134" y="5404"/>
                    <a:pt x="46567" y="5238"/>
                  </a:cubicBezTo>
                  <a:cubicBezTo>
                    <a:pt x="45963" y="5058"/>
                    <a:pt x="45335" y="4966"/>
                    <a:pt x="44703" y="4966"/>
                  </a:cubicBezTo>
                  <a:cubicBezTo>
                    <a:pt x="44043" y="4966"/>
                    <a:pt x="43378" y="5067"/>
                    <a:pt x="42731" y="5271"/>
                  </a:cubicBezTo>
                  <a:cubicBezTo>
                    <a:pt x="42497" y="5338"/>
                    <a:pt x="42230" y="5404"/>
                    <a:pt x="41897" y="5471"/>
                  </a:cubicBezTo>
                  <a:cubicBezTo>
                    <a:pt x="42397" y="4504"/>
                    <a:pt x="42931" y="3637"/>
                    <a:pt x="43264" y="2736"/>
                  </a:cubicBezTo>
                  <a:cubicBezTo>
                    <a:pt x="43464" y="2135"/>
                    <a:pt x="43564" y="1502"/>
                    <a:pt x="43598" y="868"/>
                  </a:cubicBezTo>
                  <a:cubicBezTo>
                    <a:pt x="43665" y="468"/>
                    <a:pt x="43531" y="1"/>
                    <a:pt x="4309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9"/>
            <p:cNvSpPr/>
            <p:nvPr/>
          </p:nvSpPr>
          <p:spPr>
            <a:xfrm>
              <a:off x="2163325" y="4169975"/>
              <a:ext cx="1329375" cy="608550"/>
            </a:xfrm>
            <a:custGeom>
              <a:rect b="b" l="l" r="r" t="t"/>
              <a:pathLst>
                <a:path extrusionOk="0" h="24342" w="53175">
                  <a:moveTo>
                    <a:pt x="3472" y="1606"/>
                  </a:moveTo>
                  <a:lnTo>
                    <a:pt x="3472" y="1606"/>
                  </a:lnTo>
                  <a:cubicBezTo>
                    <a:pt x="4639" y="1807"/>
                    <a:pt x="4673" y="2841"/>
                    <a:pt x="5173" y="3675"/>
                  </a:cubicBezTo>
                  <a:cubicBezTo>
                    <a:pt x="3772" y="3241"/>
                    <a:pt x="3305" y="2640"/>
                    <a:pt x="3472" y="1606"/>
                  </a:cubicBezTo>
                  <a:close/>
                  <a:moveTo>
                    <a:pt x="7942" y="706"/>
                  </a:moveTo>
                  <a:lnTo>
                    <a:pt x="7942" y="706"/>
                  </a:lnTo>
                  <a:cubicBezTo>
                    <a:pt x="8442" y="939"/>
                    <a:pt x="9510" y="2640"/>
                    <a:pt x="9943" y="3808"/>
                  </a:cubicBezTo>
                  <a:cubicBezTo>
                    <a:pt x="8476" y="3007"/>
                    <a:pt x="7808" y="1973"/>
                    <a:pt x="7942" y="706"/>
                  </a:cubicBezTo>
                  <a:close/>
                  <a:moveTo>
                    <a:pt x="13713" y="1640"/>
                  </a:moveTo>
                  <a:lnTo>
                    <a:pt x="13713" y="1640"/>
                  </a:lnTo>
                  <a:cubicBezTo>
                    <a:pt x="14647" y="1973"/>
                    <a:pt x="14913" y="2540"/>
                    <a:pt x="15347" y="4942"/>
                  </a:cubicBezTo>
                  <a:cubicBezTo>
                    <a:pt x="14380" y="3941"/>
                    <a:pt x="13546" y="3074"/>
                    <a:pt x="13713" y="1640"/>
                  </a:cubicBezTo>
                  <a:close/>
                  <a:moveTo>
                    <a:pt x="18850" y="2741"/>
                  </a:moveTo>
                  <a:cubicBezTo>
                    <a:pt x="19050" y="2741"/>
                    <a:pt x="19217" y="2841"/>
                    <a:pt x="19317" y="3007"/>
                  </a:cubicBezTo>
                  <a:cubicBezTo>
                    <a:pt x="19483" y="3408"/>
                    <a:pt x="19583" y="3841"/>
                    <a:pt x="19617" y="4275"/>
                  </a:cubicBezTo>
                  <a:cubicBezTo>
                    <a:pt x="19684" y="4942"/>
                    <a:pt x="19650" y="5609"/>
                    <a:pt x="19650" y="6477"/>
                  </a:cubicBezTo>
                  <a:lnTo>
                    <a:pt x="19650" y="6510"/>
                  </a:lnTo>
                  <a:cubicBezTo>
                    <a:pt x="18950" y="5776"/>
                    <a:pt x="18516" y="4875"/>
                    <a:pt x="18349" y="3908"/>
                  </a:cubicBezTo>
                  <a:cubicBezTo>
                    <a:pt x="18316" y="3641"/>
                    <a:pt x="18349" y="3374"/>
                    <a:pt x="18416" y="3107"/>
                  </a:cubicBezTo>
                  <a:cubicBezTo>
                    <a:pt x="18483" y="2941"/>
                    <a:pt x="18649" y="2774"/>
                    <a:pt x="18850" y="2741"/>
                  </a:cubicBezTo>
                  <a:close/>
                  <a:moveTo>
                    <a:pt x="3605" y="5142"/>
                  </a:moveTo>
                  <a:lnTo>
                    <a:pt x="3605" y="5142"/>
                  </a:lnTo>
                  <a:cubicBezTo>
                    <a:pt x="2763" y="6421"/>
                    <a:pt x="1971" y="7016"/>
                    <a:pt x="1207" y="7016"/>
                  </a:cubicBezTo>
                  <a:cubicBezTo>
                    <a:pt x="1094" y="7016"/>
                    <a:pt x="982" y="7003"/>
                    <a:pt x="870" y="6977"/>
                  </a:cubicBezTo>
                  <a:cubicBezTo>
                    <a:pt x="1437" y="5876"/>
                    <a:pt x="2471" y="5643"/>
                    <a:pt x="3605" y="5142"/>
                  </a:cubicBezTo>
                  <a:close/>
                  <a:moveTo>
                    <a:pt x="10043" y="5242"/>
                  </a:moveTo>
                  <a:lnTo>
                    <a:pt x="10043" y="5242"/>
                  </a:lnTo>
                  <a:cubicBezTo>
                    <a:pt x="8776" y="5909"/>
                    <a:pt x="8109" y="7077"/>
                    <a:pt x="6741" y="7344"/>
                  </a:cubicBezTo>
                  <a:cubicBezTo>
                    <a:pt x="6974" y="6176"/>
                    <a:pt x="8075" y="5442"/>
                    <a:pt x="10043" y="5242"/>
                  </a:cubicBezTo>
                  <a:close/>
                  <a:moveTo>
                    <a:pt x="15347" y="6143"/>
                  </a:moveTo>
                  <a:lnTo>
                    <a:pt x="11911" y="8812"/>
                  </a:lnTo>
                  <a:cubicBezTo>
                    <a:pt x="12278" y="7477"/>
                    <a:pt x="13846" y="6276"/>
                    <a:pt x="15347" y="6143"/>
                  </a:cubicBezTo>
                  <a:close/>
                  <a:moveTo>
                    <a:pt x="24187" y="4842"/>
                  </a:moveTo>
                  <a:cubicBezTo>
                    <a:pt x="24387" y="4909"/>
                    <a:pt x="24554" y="5109"/>
                    <a:pt x="24620" y="5309"/>
                  </a:cubicBezTo>
                  <a:cubicBezTo>
                    <a:pt x="24654" y="5809"/>
                    <a:pt x="24620" y="6343"/>
                    <a:pt x="24554" y="6843"/>
                  </a:cubicBezTo>
                  <a:cubicBezTo>
                    <a:pt x="24455" y="7468"/>
                    <a:pt x="24324" y="8061"/>
                    <a:pt x="24160" y="8813"/>
                  </a:cubicBezTo>
                  <a:lnTo>
                    <a:pt x="24160" y="8813"/>
                  </a:lnTo>
                  <a:cubicBezTo>
                    <a:pt x="23478" y="7984"/>
                    <a:pt x="23154" y="6930"/>
                    <a:pt x="23253" y="5876"/>
                  </a:cubicBezTo>
                  <a:cubicBezTo>
                    <a:pt x="23253" y="5609"/>
                    <a:pt x="23319" y="5342"/>
                    <a:pt x="23486" y="5109"/>
                  </a:cubicBezTo>
                  <a:cubicBezTo>
                    <a:pt x="23686" y="4942"/>
                    <a:pt x="23920" y="4842"/>
                    <a:pt x="24187" y="4842"/>
                  </a:cubicBezTo>
                  <a:close/>
                  <a:moveTo>
                    <a:pt x="19112" y="7655"/>
                  </a:moveTo>
                  <a:cubicBezTo>
                    <a:pt x="19312" y="7655"/>
                    <a:pt x="19524" y="7692"/>
                    <a:pt x="19750" y="7777"/>
                  </a:cubicBezTo>
                  <a:lnTo>
                    <a:pt x="16081" y="10646"/>
                  </a:lnTo>
                  <a:lnTo>
                    <a:pt x="16081" y="10680"/>
                  </a:lnTo>
                  <a:cubicBezTo>
                    <a:pt x="16014" y="9412"/>
                    <a:pt x="16781" y="8878"/>
                    <a:pt x="17482" y="8378"/>
                  </a:cubicBezTo>
                  <a:cubicBezTo>
                    <a:pt x="17942" y="8046"/>
                    <a:pt x="18460" y="7655"/>
                    <a:pt x="19112" y="7655"/>
                  </a:cubicBezTo>
                  <a:close/>
                  <a:moveTo>
                    <a:pt x="28859" y="6855"/>
                  </a:moveTo>
                  <a:cubicBezTo>
                    <a:pt x="28923" y="7284"/>
                    <a:pt x="28923" y="7681"/>
                    <a:pt x="28890" y="8111"/>
                  </a:cubicBezTo>
                  <a:cubicBezTo>
                    <a:pt x="28757" y="8711"/>
                    <a:pt x="28523" y="9345"/>
                    <a:pt x="28390" y="9879"/>
                  </a:cubicBezTo>
                  <a:cubicBezTo>
                    <a:pt x="28290" y="10446"/>
                    <a:pt x="28223" y="11013"/>
                    <a:pt x="28123" y="11547"/>
                  </a:cubicBezTo>
                  <a:cubicBezTo>
                    <a:pt x="26963" y="10089"/>
                    <a:pt x="27252" y="7478"/>
                    <a:pt x="28859" y="6855"/>
                  </a:cubicBezTo>
                  <a:close/>
                  <a:moveTo>
                    <a:pt x="23451" y="10215"/>
                  </a:moveTo>
                  <a:cubicBezTo>
                    <a:pt x="23741" y="10215"/>
                    <a:pt x="24023" y="10256"/>
                    <a:pt x="24287" y="10346"/>
                  </a:cubicBezTo>
                  <a:cubicBezTo>
                    <a:pt x="22285" y="10680"/>
                    <a:pt x="21318" y="12281"/>
                    <a:pt x="19750" y="12981"/>
                  </a:cubicBezTo>
                  <a:cubicBezTo>
                    <a:pt x="19892" y="11562"/>
                    <a:pt x="21797" y="10215"/>
                    <a:pt x="23451" y="10215"/>
                  </a:cubicBezTo>
                  <a:close/>
                  <a:moveTo>
                    <a:pt x="32626" y="8645"/>
                  </a:moveTo>
                  <a:lnTo>
                    <a:pt x="31625" y="13815"/>
                  </a:lnTo>
                  <a:cubicBezTo>
                    <a:pt x="30591" y="12414"/>
                    <a:pt x="30992" y="9545"/>
                    <a:pt x="32626" y="8645"/>
                  </a:cubicBezTo>
                  <a:close/>
                  <a:moveTo>
                    <a:pt x="36129" y="10780"/>
                  </a:moveTo>
                  <a:lnTo>
                    <a:pt x="36129" y="10780"/>
                  </a:lnTo>
                  <a:cubicBezTo>
                    <a:pt x="36496" y="12581"/>
                    <a:pt x="35595" y="14215"/>
                    <a:pt x="35795" y="16050"/>
                  </a:cubicBezTo>
                  <a:cubicBezTo>
                    <a:pt x="34561" y="14316"/>
                    <a:pt x="34694" y="11880"/>
                    <a:pt x="36129" y="10780"/>
                  </a:cubicBezTo>
                  <a:close/>
                  <a:moveTo>
                    <a:pt x="27638" y="13076"/>
                  </a:moveTo>
                  <a:cubicBezTo>
                    <a:pt x="27710" y="13076"/>
                    <a:pt x="27783" y="13078"/>
                    <a:pt x="27856" y="13081"/>
                  </a:cubicBezTo>
                  <a:cubicBezTo>
                    <a:pt x="26055" y="13815"/>
                    <a:pt x="25121" y="15450"/>
                    <a:pt x="23353" y="16184"/>
                  </a:cubicBezTo>
                  <a:cubicBezTo>
                    <a:pt x="23803" y="14381"/>
                    <a:pt x="25651" y="13076"/>
                    <a:pt x="27638" y="13076"/>
                  </a:cubicBezTo>
                  <a:close/>
                  <a:moveTo>
                    <a:pt x="39364" y="12247"/>
                  </a:moveTo>
                  <a:cubicBezTo>
                    <a:pt x="39731" y="12381"/>
                    <a:pt x="39765" y="12748"/>
                    <a:pt x="39798" y="13081"/>
                  </a:cubicBezTo>
                  <a:cubicBezTo>
                    <a:pt x="39831" y="13715"/>
                    <a:pt x="39831" y="14382"/>
                    <a:pt x="39831" y="15016"/>
                  </a:cubicBezTo>
                  <a:cubicBezTo>
                    <a:pt x="39831" y="16050"/>
                    <a:pt x="39765" y="17118"/>
                    <a:pt x="39731" y="18118"/>
                  </a:cubicBezTo>
                  <a:cubicBezTo>
                    <a:pt x="38097" y="16817"/>
                    <a:pt x="37830" y="13482"/>
                    <a:pt x="39364" y="12247"/>
                  </a:cubicBezTo>
                  <a:close/>
                  <a:moveTo>
                    <a:pt x="31225" y="15483"/>
                  </a:moveTo>
                  <a:lnTo>
                    <a:pt x="31225" y="15483"/>
                  </a:lnTo>
                  <a:cubicBezTo>
                    <a:pt x="29457" y="17618"/>
                    <a:pt x="28590" y="18385"/>
                    <a:pt x="27689" y="18585"/>
                  </a:cubicBezTo>
                  <a:cubicBezTo>
                    <a:pt x="27322" y="18018"/>
                    <a:pt x="27489" y="17585"/>
                    <a:pt x="27923" y="17151"/>
                  </a:cubicBezTo>
                  <a:cubicBezTo>
                    <a:pt x="28790" y="16250"/>
                    <a:pt x="29958" y="15650"/>
                    <a:pt x="31225" y="15483"/>
                  </a:cubicBezTo>
                  <a:close/>
                  <a:moveTo>
                    <a:pt x="43300" y="14449"/>
                  </a:moveTo>
                  <a:cubicBezTo>
                    <a:pt x="43867" y="15950"/>
                    <a:pt x="43534" y="17484"/>
                    <a:pt x="43734" y="18986"/>
                  </a:cubicBezTo>
                  <a:lnTo>
                    <a:pt x="43734" y="19019"/>
                  </a:lnTo>
                  <a:cubicBezTo>
                    <a:pt x="42333" y="17785"/>
                    <a:pt x="42033" y="15450"/>
                    <a:pt x="43300" y="14449"/>
                  </a:cubicBezTo>
                  <a:close/>
                  <a:moveTo>
                    <a:pt x="35595" y="17951"/>
                  </a:moveTo>
                  <a:lnTo>
                    <a:pt x="35595" y="17985"/>
                  </a:lnTo>
                  <a:cubicBezTo>
                    <a:pt x="34394" y="19052"/>
                    <a:pt x="33360" y="19986"/>
                    <a:pt x="32293" y="20887"/>
                  </a:cubicBezTo>
                  <a:cubicBezTo>
                    <a:pt x="32279" y="20894"/>
                    <a:pt x="32261" y="20896"/>
                    <a:pt x="32237" y="20896"/>
                  </a:cubicBezTo>
                  <a:cubicBezTo>
                    <a:pt x="32142" y="20896"/>
                    <a:pt x="31966" y="20854"/>
                    <a:pt x="31725" y="20854"/>
                  </a:cubicBezTo>
                  <a:cubicBezTo>
                    <a:pt x="31826" y="20553"/>
                    <a:pt x="31926" y="20286"/>
                    <a:pt x="32059" y="20020"/>
                  </a:cubicBezTo>
                  <a:cubicBezTo>
                    <a:pt x="32593" y="19252"/>
                    <a:pt x="33327" y="18685"/>
                    <a:pt x="34227" y="18385"/>
                  </a:cubicBezTo>
                  <a:cubicBezTo>
                    <a:pt x="34594" y="18252"/>
                    <a:pt x="34994" y="18152"/>
                    <a:pt x="35595" y="17951"/>
                  </a:cubicBezTo>
                  <a:close/>
                  <a:moveTo>
                    <a:pt x="39631" y="19419"/>
                  </a:moveTo>
                  <a:lnTo>
                    <a:pt x="39631" y="19453"/>
                  </a:lnTo>
                  <a:cubicBezTo>
                    <a:pt x="38897" y="20286"/>
                    <a:pt x="38130" y="21154"/>
                    <a:pt x="37363" y="21954"/>
                  </a:cubicBezTo>
                  <a:cubicBezTo>
                    <a:pt x="37125" y="22218"/>
                    <a:pt x="36908" y="22524"/>
                    <a:pt x="36547" y="22524"/>
                  </a:cubicBezTo>
                  <a:cubicBezTo>
                    <a:pt x="36452" y="22524"/>
                    <a:pt x="36347" y="22503"/>
                    <a:pt x="36229" y="22455"/>
                  </a:cubicBezTo>
                  <a:cubicBezTo>
                    <a:pt x="36229" y="21087"/>
                    <a:pt x="37396" y="20053"/>
                    <a:pt x="39631" y="19419"/>
                  </a:cubicBezTo>
                  <a:close/>
                  <a:moveTo>
                    <a:pt x="43567" y="20353"/>
                  </a:moveTo>
                  <a:lnTo>
                    <a:pt x="43567" y="20353"/>
                  </a:lnTo>
                  <a:cubicBezTo>
                    <a:pt x="43200" y="21087"/>
                    <a:pt x="41099" y="23389"/>
                    <a:pt x="40432" y="23722"/>
                  </a:cubicBezTo>
                  <a:cubicBezTo>
                    <a:pt x="40398" y="22088"/>
                    <a:pt x="41566" y="20887"/>
                    <a:pt x="43567" y="20353"/>
                  </a:cubicBezTo>
                  <a:close/>
                  <a:moveTo>
                    <a:pt x="7876" y="0"/>
                  </a:moveTo>
                  <a:cubicBezTo>
                    <a:pt x="7843" y="0"/>
                    <a:pt x="7809" y="2"/>
                    <a:pt x="7775" y="5"/>
                  </a:cubicBezTo>
                  <a:cubicBezTo>
                    <a:pt x="7341" y="72"/>
                    <a:pt x="7241" y="506"/>
                    <a:pt x="7275" y="906"/>
                  </a:cubicBezTo>
                  <a:cubicBezTo>
                    <a:pt x="7375" y="1740"/>
                    <a:pt x="7675" y="2507"/>
                    <a:pt x="8242" y="3141"/>
                  </a:cubicBezTo>
                  <a:cubicBezTo>
                    <a:pt x="8442" y="3374"/>
                    <a:pt x="8609" y="3608"/>
                    <a:pt x="8909" y="3975"/>
                  </a:cubicBezTo>
                  <a:lnTo>
                    <a:pt x="5974" y="3908"/>
                  </a:lnTo>
                  <a:cubicBezTo>
                    <a:pt x="5707" y="3308"/>
                    <a:pt x="5407" y="2707"/>
                    <a:pt x="5073" y="2107"/>
                  </a:cubicBezTo>
                  <a:cubicBezTo>
                    <a:pt x="4840" y="1673"/>
                    <a:pt x="4473" y="1306"/>
                    <a:pt x="4039" y="1039"/>
                  </a:cubicBezTo>
                  <a:cubicBezTo>
                    <a:pt x="3886" y="955"/>
                    <a:pt x="3734" y="916"/>
                    <a:pt x="3592" y="916"/>
                  </a:cubicBezTo>
                  <a:cubicBezTo>
                    <a:pt x="3114" y="916"/>
                    <a:pt x="2738" y="1349"/>
                    <a:pt x="2738" y="1940"/>
                  </a:cubicBezTo>
                  <a:cubicBezTo>
                    <a:pt x="2738" y="2540"/>
                    <a:pt x="3005" y="3074"/>
                    <a:pt x="3472" y="3441"/>
                  </a:cubicBezTo>
                  <a:cubicBezTo>
                    <a:pt x="3705" y="3675"/>
                    <a:pt x="3939" y="3875"/>
                    <a:pt x="4239" y="4108"/>
                  </a:cubicBezTo>
                  <a:cubicBezTo>
                    <a:pt x="3439" y="4375"/>
                    <a:pt x="2638" y="4709"/>
                    <a:pt x="1904" y="5076"/>
                  </a:cubicBezTo>
                  <a:cubicBezTo>
                    <a:pt x="1337" y="5376"/>
                    <a:pt x="837" y="5809"/>
                    <a:pt x="470" y="6343"/>
                  </a:cubicBezTo>
                  <a:cubicBezTo>
                    <a:pt x="0" y="7032"/>
                    <a:pt x="382" y="7720"/>
                    <a:pt x="1175" y="7720"/>
                  </a:cubicBezTo>
                  <a:cubicBezTo>
                    <a:pt x="1227" y="7720"/>
                    <a:pt x="1281" y="7717"/>
                    <a:pt x="1337" y="7711"/>
                  </a:cubicBezTo>
                  <a:cubicBezTo>
                    <a:pt x="1837" y="7644"/>
                    <a:pt x="2304" y="7411"/>
                    <a:pt x="2705" y="7110"/>
                  </a:cubicBezTo>
                  <a:cubicBezTo>
                    <a:pt x="3472" y="6510"/>
                    <a:pt x="4172" y="5876"/>
                    <a:pt x="4906" y="5276"/>
                  </a:cubicBezTo>
                  <a:cubicBezTo>
                    <a:pt x="5358" y="4906"/>
                    <a:pt x="6152" y="4713"/>
                    <a:pt x="6920" y="4713"/>
                  </a:cubicBezTo>
                  <a:cubicBezTo>
                    <a:pt x="7400" y="4713"/>
                    <a:pt x="7870" y="4788"/>
                    <a:pt x="8242" y="4942"/>
                  </a:cubicBezTo>
                  <a:cubicBezTo>
                    <a:pt x="7908" y="5076"/>
                    <a:pt x="7608" y="5209"/>
                    <a:pt x="7308" y="5409"/>
                  </a:cubicBezTo>
                  <a:cubicBezTo>
                    <a:pt x="6874" y="5743"/>
                    <a:pt x="6507" y="6143"/>
                    <a:pt x="6174" y="6543"/>
                  </a:cubicBezTo>
                  <a:cubicBezTo>
                    <a:pt x="5874" y="6843"/>
                    <a:pt x="5874" y="7310"/>
                    <a:pt x="6174" y="7577"/>
                  </a:cubicBezTo>
                  <a:cubicBezTo>
                    <a:pt x="6407" y="7782"/>
                    <a:pt x="6717" y="7884"/>
                    <a:pt x="7037" y="7884"/>
                  </a:cubicBezTo>
                  <a:cubicBezTo>
                    <a:pt x="7083" y="7884"/>
                    <a:pt x="7129" y="7882"/>
                    <a:pt x="7175" y="7878"/>
                  </a:cubicBezTo>
                  <a:cubicBezTo>
                    <a:pt x="7575" y="7777"/>
                    <a:pt x="7942" y="7577"/>
                    <a:pt x="8242" y="7310"/>
                  </a:cubicBezTo>
                  <a:cubicBezTo>
                    <a:pt x="9009" y="6743"/>
                    <a:pt x="9710" y="6143"/>
                    <a:pt x="10477" y="5543"/>
                  </a:cubicBezTo>
                  <a:cubicBezTo>
                    <a:pt x="10744" y="5342"/>
                    <a:pt x="11077" y="5076"/>
                    <a:pt x="11344" y="5076"/>
                  </a:cubicBezTo>
                  <a:cubicBezTo>
                    <a:pt x="12312" y="5109"/>
                    <a:pt x="13246" y="5342"/>
                    <a:pt x="14113" y="5709"/>
                  </a:cubicBezTo>
                  <a:cubicBezTo>
                    <a:pt x="13746" y="5943"/>
                    <a:pt x="13479" y="6076"/>
                    <a:pt x="13246" y="6243"/>
                  </a:cubicBezTo>
                  <a:cubicBezTo>
                    <a:pt x="12478" y="6677"/>
                    <a:pt x="11811" y="7344"/>
                    <a:pt x="11378" y="8111"/>
                  </a:cubicBezTo>
                  <a:cubicBezTo>
                    <a:pt x="11144" y="8411"/>
                    <a:pt x="11177" y="8845"/>
                    <a:pt x="11478" y="9145"/>
                  </a:cubicBezTo>
                  <a:cubicBezTo>
                    <a:pt x="11628" y="9295"/>
                    <a:pt x="11828" y="9370"/>
                    <a:pt x="12028" y="9370"/>
                  </a:cubicBezTo>
                  <a:cubicBezTo>
                    <a:pt x="12228" y="9370"/>
                    <a:pt x="12428" y="9295"/>
                    <a:pt x="12578" y="9145"/>
                  </a:cubicBezTo>
                  <a:cubicBezTo>
                    <a:pt x="12812" y="8945"/>
                    <a:pt x="13045" y="8711"/>
                    <a:pt x="13246" y="8511"/>
                  </a:cubicBezTo>
                  <a:cubicBezTo>
                    <a:pt x="14013" y="7711"/>
                    <a:pt x="14913" y="7044"/>
                    <a:pt x="15914" y="6610"/>
                  </a:cubicBezTo>
                  <a:cubicBezTo>
                    <a:pt x="16108" y="6545"/>
                    <a:pt x="16316" y="6509"/>
                    <a:pt x="16520" y="6509"/>
                  </a:cubicBezTo>
                  <a:cubicBezTo>
                    <a:pt x="16631" y="6509"/>
                    <a:pt x="16742" y="6520"/>
                    <a:pt x="16848" y="6543"/>
                  </a:cubicBezTo>
                  <a:cubicBezTo>
                    <a:pt x="17382" y="6710"/>
                    <a:pt x="17916" y="6944"/>
                    <a:pt x="18449" y="7177"/>
                  </a:cubicBezTo>
                  <a:cubicBezTo>
                    <a:pt x="17849" y="7544"/>
                    <a:pt x="17382" y="7811"/>
                    <a:pt x="16948" y="8144"/>
                  </a:cubicBezTo>
                  <a:cubicBezTo>
                    <a:pt x="16281" y="8578"/>
                    <a:pt x="15781" y="9212"/>
                    <a:pt x="15581" y="9979"/>
                  </a:cubicBezTo>
                  <a:cubicBezTo>
                    <a:pt x="15481" y="10313"/>
                    <a:pt x="15380" y="10746"/>
                    <a:pt x="15747" y="10880"/>
                  </a:cubicBezTo>
                  <a:cubicBezTo>
                    <a:pt x="15873" y="10935"/>
                    <a:pt x="16010" y="10962"/>
                    <a:pt x="16146" y="10962"/>
                  </a:cubicBezTo>
                  <a:cubicBezTo>
                    <a:pt x="16336" y="10962"/>
                    <a:pt x="16526" y="10910"/>
                    <a:pt x="16681" y="10813"/>
                  </a:cubicBezTo>
                  <a:cubicBezTo>
                    <a:pt x="17315" y="10413"/>
                    <a:pt x="17849" y="9846"/>
                    <a:pt x="18449" y="9412"/>
                  </a:cubicBezTo>
                  <a:cubicBezTo>
                    <a:pt x="19016" y="9045"/>
                    <a:pt x="19583" y="8711"/>
                    <a:pt x="20184" y="8411"/>
                  </a:cubicBezTo>
                  <a:cubicBezTo>
                    <a:pt x="20317" y="8361"/>
                    <a:pt x="20451" y="8336"/>
                    <a:pt x="20580" y="8336"/>
                  </a:cubicBezTo>
                  <a:cubicBezTo>
                    <a:pt x="20709" y="8336"/>
                    <a:pt x="20834" y="8361"/>
                    <a:pt x="20951" y="8411"/>
                  </a:cubicBezTo>
                  <a:cubicBezTo>
                    <a:pt x="21585" y="8711"/>
                    <a:pt x="22185" y="9112"/>
                    <a:pt x="22986" y="9545"/>
                  </a:cubicBezTo>
                  <a:cubicBezTo>
                    <a:pt x="22019" y="10012"/>
                    <a:pt x="21251" y="10313"/>
                    <a:pt x="20551" y="10680"/>
                  </a:cubicBezTo>
                  <a:cubicBezTo>
                    <a:pt x="19884" y="11046"/>
                    <a:pt x="19383" y="11647"/>
                    <a:pt x="19183" y="12381"/>
                  </a:cubicBezTo>
                  <a:cubicBezTo>
                    <a:pt x="19116" y="12648"/>
                    <a:pt x="19116" y="13115"/>
                    <a:pt x="19283" y="13215"/>
                  </a:cubicBezTo>
                  <a:cubicBezTo>
                    <a:pt x="19452" y="13309"/>
                    <a:pt x="19632" y="13350"/>
                    <a:pt x="19811" y="13350"/>
                  </a:cubicBezTo>
                  <a:cubicBezTo>
                    <a:pt x="19949" y="13350"/>
                    <a:pt x="20086" y="13325"/>
                    <a:pt x="20217" y="13281"/>
                  </a:cubicBezTo>
                  <a:cubicBezTo>
                    <a:pt x="20684" y="13015"/>
                    <a:pt x="21118" y="12681"/>
                    <a:pt x="21552" y="12347"/>
                  </a:cubicBezTo>
                  <a:cubicBezTo>
                    <a:pt x="22252" y="11647"/>
                    <a:pt x="23153" y="11147"/>
                    <a:pt x="24087" y="10880"/>
                  </a:cubicBezTo>
                  <a:cubicBezTo>
                    <a:pt x="24237" y="10830"/>
                    <a:pt x="24387" y="10805"/>
                    <a:pt x="24533" y="10805"/>
                  </a:cubicBezTo>
                  <a:cubicBezTo>
                    <a:pt x="24679" y="10805"/>
                    <a:pt x="24821" y="10830"/>
                    <a:pt x="24954" y="10880"/>
                  </a:cubicBezTo>
                  <a:cubicBezTo>
                    <a:pt x="25688" y="11280"/>
                    <a:pt x="26322" y="11780"/>
                    <a:pt x="27156" y="12381"/>
                  </a:cubicBezTo>
                  <a:cubicBezTo>
                    <a:pt x="26922" y="12447"/>
                    <a:pt x="26655" y="12548"/>
                    <a:pt x="26388" y="12614"/>
                  </a:cubicBezTo>
                  <a:cubicBezTo>
                    <a:pt x="25454" y="12814"/>
                    <a:pt x="24587" y="13281"/>
                    <a:pt x="23920" y="13982"/>
                  </a:cubicBezTo>
                  <a:cubicBezTo>
                    <a:pt x="23453" y="14482"/>
                    <a:pt x="23086" y="15049"/>
                    <a:pt x="22819" y="15683"/>
                  </a:cubicBezTo>
                  <a:cubicBezTo>
                    <a:pt x="22614" y="16180"/>
                    <a:pt x="22948" y="16575"/>
                    <a:pt x="23438" y="16575"/>
                  </a:cubicBezTo>
                  <a:cubicBezTo>
                    <a:pt x="23507" y="16575"/>
                    <a:pt x="23579" y="16567"/>
                    <a:pt x="23653" y="16550"/>
                  </a:cubicBezTo>
                  <a:cubicBezTo>
                    <a:pt x="23887" y="16484"/>
                    <a:pt x="24120" y="16384"/>
                    <a:pt x="24320" y="16250"/>
                  </a:cubicBezTo>
                  <a:cubicBezTo>
                    <a:pt x="24887" y="15817"/>
                    <a:pt x="25388" y="15316"/>
                    <a:pt x="25988" y="14916"/>
                  </a:cubicBezTo>
                  <a:cubicBezTo>
                    <a:pt x="26622" y="14416"/>
                    <a:pt x="27289" y="13982"/>
                    <a:pt x="27989" y="13548"/>
                  </a:cubicBezTo>
                  <a:cubicBezTo>
                    <a:pt x="28131" y="13467"/>
                    <a:pt x="28284" y="13423"/>
                    <a:pt x="28443" y="13423"/>
                  </a:cubicBezTo>
                  <a:cubicBezTo>
                    <a:pt x="28546" y="13423"/>
                    <a:pt x="28651" y="13442"/>
                    <a:pt x="28757" y="13482"/>
                  </a:cubicBezTo>
                  <a:cubicBezTo>
                    <a:pt x="29424" y="13849"/>
                    <a:pt x="30024" y="14316"/>
                    <a:pt x="30791" y="14849"/>
                  </a:cubicBezTo>
                  <a:cubicBezTo>
                    <a:pt x="29424" y="15216"/>
                    <a:pt x="28356" y="15750"/>
                    <a:pt x="27556" y="16684"/>
                  </a:cubicBezTo>
                  <a:cubicBezTo>
                    <a:pt x="27289" y="16951"/>
                    <a:pt x="27122" y="17284"/>
                    <a:pt x="26989" y="17618"/>
                  </a:cubicBezTo>
                  <a:cubicBezTo>
                    <a:pt x="26822" y="18085"/>
                    <a:pt x="26989" y="18619"/>
                    <a:pt x="27422" y="18919"/>
                  </a:cubicBezTo>
                  <a:cubicBezTo>
                    <a:pt x="27586" y="19028"/>
                    <a:pt x="27777" y="19081"/>
                    <a:pt x="27969" y="19081"/>
                  </a:cubicBezTo>
                  <a:cubicBezTo>
                    <a:pt x="28247" y="19081"/>
                    <a:pt x="28526" y="18969"/>
                    <a:pt x="28723" y="18752"/>
                  </a:cubicBezTo>
                  <a:cubicBezTo>
                    <a:pt x="29124" y="18418"/>
                    <a:pt x="29424" y="18018"/>
                    <a:pt x="29824" y="17685"/>
                  </a:cubicBezTo>
                  <a:cubicBezTo>
                    <a:pt x="30491" y="17084"/>
                    <a:pt x="31158" y="16517"/>
                    <a:pt x="31859" y="16017"/>
                  </a:cubicBezTo>
                  <a:cubicBezTo>
                    <a:pt x="32000" y="15936"/>
                    <a:pt x="32154" y="15892"/>
                    <a:pt x="32305" y="15892"/>
                  </a:cubicBezTo>
                  <a:cubicBezTo>
                    <a:pt x="32403" y="15892"/>
                    <a:pt x="32501" y="15911"/>
                    <a:pt x="32593" y="15950"/>
                  </a:cubicBezTo>
                  <a:cubicBezTo>
                    <a:pt x="33460" y="16384"/>
                    <a:pt x="34261" y="16851"/>
                    <a:pt x="35228" y="17418"/>
                  </a:cubicBezTo>
                  <a:cubicBezTo>
                    <a:pt x="34694" y="17585"/>
                    <a:pt x="34327" y="17651"/>
                    <a:pt x="33994" y="17818"/>
                  </a:cubicBezTo>
                  <a:cubicBezTo>
                    <a:pt x="32893" y="18185"/>
                    <a:pt x="31959" y="18986"/>
                    <a:pt x="31392" y="19986"/>
                  </a:cubicBezTo>
                  <a:cubicBezTo>
                    <a:pt x="30937" y="20694"/>
                    <a:pt x="31517" y="21441"/>
                    <a:pt x="32173" y="21441"/>
                  </a:cubicBezTo>
                  <a:cubicBezTo>
                    <a:pt x="32382" y="21441"/>
                    <a:pt x="32599" y="21365"/>
                    <a:pt x="32793" y="21187"/>
                  </a:cubicBezTo>
                  <a:cubicBezTo>
                    <a:pt x="33126" y="20954"/>
                    <a:pt x="33360" y="20620"/>
                    <a:pt x="33694" y="20353"/>
                  </a:cubicBezTo>
                  <a:cubicBezTo>
                    <a:pt x="34294" y="19786"/>
                    <a:pt x="34961" y="19252"/>
                    <a:pt x="35662" y="18752"/>
                  </a:cubicBezTo>
                  <a:cubicBezTo>
                    <a:pt x="36156" y="18455"/>
                    <a:pt x="36567" y="18308"/>
                    <a:pt x="36962" y="18308"/>
                  </a:cubicBezTo>
                  <a:cubicBezTo>
                    <a:pt x="37500" y="18308"/>
                    <a:pt x="38010" y="18581"/>
                    <a:pt x="38664" y="19119"/>
                  </a:cubicBezTo>
                  <a:cubicBezTo>
                    <a:pt x="38297" y="19319"/>
                    <a:pt x="37930" y="19486"/>
                    <a:pt x="37596" y="19686"/>
                  </a:cubicBezTo>
                  <a:cubicBezTo>
                    <a:pt x="36829" y="20153"/>
                    <a:pt x="36195" y="20787"/>
                    <a:pt x="35762" y="21587"/>
                  </a:cubicBezTo>
                  <a:cubicBezTo>
                    <a:pt x="35562" y="21988"/>
                    <a:pt x="35428" y="22421"/>
                    <a:pt x="35828" y="22822"/>
                  </a:cubicBezTo>
                  <a:cubicBezTo>
                    <a:pt x="36012" y="22988"/>
                    <a:pt x="36245" y="23072"/>
                    <a:pt x="36479" y="23072"/>
                  </a:cubicBezTo>
                  <a:cubicBezTo>
                    <a:pt x="36712" y="23072"/>
                    <a:pt x="36946" y="22988"/>
                    <a:pt x="37129" y="22822"/>
                  </a:cubicBezTo>
                  <a:cubicBezTo>
                    <a:pt x="37596" y="22455"/>
                    <a:pt x="37930" y="22021"/>
                    <a:pt x="38364" y="21587"/>
                  </a:cubicBezTo>
                  <a:cubicBezTo>
                    <a:pt x="38897" y="21087"/>
                    <a:pt x="39464" y="20587"/>
                    <a:pt x="39998" y="20086"/>
                  </a:cubicBezTo>
                  <a:cubicBezTo>
                    <a:pt x="40323" y="19776"/>
                    <a:pt x="40649" y="19668"/>
                    <a:pt x="40971" y="19668"/>
                  </a:cubicBezTo>
                  <a:cubicBezTo>
                    <a:pt x="41376" y="19668"/>
                    <a:pt x="41776" y="19838"/>
                    <a:pt x="42166" y="19986"/>
                  </a:cubicBezTo>
                  <a:cubicBezTo>
                    <a:pt x="41532" y="20587"/>
                    <a:pt x="40899" y="21220"/>
                    <a:pt x="40365" y="21888"/>
                  </a:cubicBezTo>
                  <a:cubicBezTo>
                    <a:pt x="40031" y="22355"/>
                    <a:pt x="39831" y="22922"/>
                    <a:pt x="39798" y="23489"/>
                  </a:cubicBezTo>
                  <a:cubicBezTo>
                    <a:pt x="39751" y="24007"/>
                    <a:pt x="40053" y="24342"/>
                    <a:pt x="40445" y="24342"/>
                  </a:cubicBezTo>
                  <a:cubicBezTo>
                    <a:pt x="40609" y="24342"/>
                    <a:pt x="40789" y="24283"/>
                    <a:pt x="40965" y="24156"/>
                  </a:cubicBezTo>
                  <a:cubicBezTo>
                    <a:pt x="41366" y="23856"/>
                    <a:pt x="41766" y="23522"/>
                    <a:pt x="42100" y="23122"/>
                  </a:cubicBezTo>
                  <a:cubicBezTo>
                    <a:pt x="42767" y="22388"/>
                    <a:pt x="43434" y="21654"/>
                    <a:pt x="44068" y="20920"/>
                  </a:cubicBezTo>
                  <a:cubicBezTo>
                    <a:pt x="44406" y="20525"/>
                    <a:pt x="44889" y="20297"/>
                    <a:pt x="45413" y="20297"/>
                  </a:cubicBezTo>
                  <a:cubicBezTo>
                    <a:pt x="45508" y="20297"/>
                    <a:pt x="45605" y="20304"/>
                    <a:pt x="45702" y="20320"/>
                  </a:cubicBezTo>
                  <a:cubicBezTo>
                    <a:pt x="45939" y="20331"/>
                    <a:pt x="46176" y="20336"/>
                    <a:pt x="46413" y="20336"/>
                  </a:cubicBezTo>
                  <a:cubicBezTo>
                    <a:pt x="48383" y="20336"/>
                    <a:pt x="50361" y="19967"/>
                    <a:pt x="52207" y="19252"/>
                  </a:cubicBezTo>
                  <a:cubicBezTo>
                    <a:pt x="52374" y="19219"/>
                    <a:pt x="52507" y="19119"/>
                    <a:pt x="52640" y="19052"/>
                  </a:cubicBezTo>
                  <a:cubicBezTo>
                    <a:pt x="52907" y="18852"/>
                    <a:pt x="53174" y="18552"/>
                    <a:pt x="52941" y="18285"/>
                  </a:cubicBezTo>
                  <a:cubicBezTo>
                    <a:pt x="52782" y="18127"/>
                    <a:pt x="52561" y="18031"/>
                    <a:pt x="52344" y="18031"/>
                  </a:cubicBezTo>
                  <a:cubicBezTo>
                    <a:pt x="52286" y="18031"/>
                    <a:pt x="52229" y="18038"/>
                    <a:pt x="52173" y="18052"/>
                  </a:cubicBezTo>
                  <a:cubicBezTo>
                    <a:pt x="51673" y="18218"/>
                    <a:pt x="51206" y="18452"/>
                    <a:pt x="50772" y="18685"/>
                  </a:cubicBezTo>
                  <a:cubicBezTo>
                    <a:pt x="49350" y="19397"/>
                    <a:pt x="47772" y="19760"/>
                    <a:pt x="46187" y="19760"/>
                  </a:cubicBezTo>
                  <a:cubicBezTo>
                    <a:pt x="45691" y="19760"/>
                    <a:pt x="45194" y="19724"/>
                    <a:pt x="44701" y="19653"/>
                  </a:cubicBezTo>
                  <a:cubicBezTo>
                    <a:pt x="44268" y="19086"/>
                    <a:pt x="44068" y="18418"/>
                    <a:pt x="44134" y="17718"/>
                  </a:cubicBezTo>
                  <a:cubicBezTo>
                    <a:pt x="44101" y="16751"/>
                    <a:pt x="44068" y="15750"/>
                    <a:pt x="44001" y="14783"/>
                  </a:cubicBezTo>
                  <a:cubicBezTo>
                    <a:pt x="44001" y="14316"/>
                    <a:pt x="43634" y="13915"/>
                    <a:pt x="43167" y="13849"/>
                  </a:cubicBezTo>
                  <a:cubicBezTo>
                    <a:pt x="43129" y="13843"/>
                    <a:pt x="43093" y="13841"/>
                    <a:pt x="43059" y="13841"/>
                  </a:cubicBezTo>
                  <a:cubicBezTo>
                    <a:pt x="42662" y="13841"/>
                    <a:pt x="42448" y="14176"/>
                    <a:pt x="42233" y="14482"/>
                  </a:cubicBezTo>
                  <a:cubicBezTo>
                    <a:pt x="42133" y="14649"/>
                    <a:pt x="42033" y="14849"/>
                    <a:pt x="41999" y="15049"/>
                  </a:cubicBezTo>
                  <a:cubicBezTo>
                    <a:pt x="41666" y="16317"/>
                    <a:pt x="41933" y="17685"/>
                    <a:pt x="42700" y="18752"/>
                  </a:cubicBezTo>
                  <a:lnTo>
                    <a:pt x="43167" y="19419"/>
                  </a:lnTo>
                  <a:cubicBezTo>
                    <a:pt x="42833" y="19386"/>
                    <a:pt x="42633" y="19386"/>
                    <a:pt x="42433" y="19352"/>
                  </a:cubicBezTo>
                  <a:cubicBezTo>
                    <a:pt x="40398" y="18986"/>
                    <a:pt x="40198" y="18685"/>
                    <a:pt x="40232" y="16617"/>
                  </a:cubicBezTo>
                  <a:cubicBezTo>
                    <a:pt x="40265" y="15683"/>
                    <a:pt x="40332" y="14783"/>
                    <a:pt x="40332" y="13849"/>
                  </a:cubicBezTo>
                  <a:cubicBezTo>
                    <a:pt x="40365" y="13381"/>
                    <a:pt x="40298" y="12881"/>
                    <a:pt x="40165" y="12447"/>
                  </a:cubicBezTo>
                  <a:cubicBezTo>
                    <a:pt x="40065" y="12114"/>
                    <a:pt x="39798" y="11814"/>
                    <a:pt x="39464" y="11647"/>
                  </a:cubicBezTo>
                  <a:cubicBezTo>
                    <a:pt x="39398" y="11625"/>
                    <a:pt x="39333" y="11615"/>
                    <a:pt x="39269" y="11615"/>
                  </a:cubicBezTo>
                  <a:cubicBezTo>
                    <a:pt x="38946" y="11615"/>
                    <a:pt x="38658" y="11874"/>
                    <a:pt x="38464" y="12181"/>
                  </a:cubicBezTo>
                  <a:cubicBezTo>
                    <a:pt x="38297" y="12481"/>
                    <a:pt x="38163" y="12781"/>
                    <a:pt x="38030" y="13115"/>
                  </a:cubicBezTo>
                  <a:cubicBezTo>
                    <a:pt x="37696" y="14049"/>
                    <a:pt x="37663" y="15049"/>
                    <a:pt x="37930" y="16017"/>
                  </a:cubicBezTo>
                  <a:cubicBezTo>
                    <a:pt x="38130" y="16751"/>
                    <a:pt x="38464" y="17451"/>
                    <a:pt x="38797" y="18252"/>
                  </a:cubicBezTo>
                  <a:cubicBezTo>
                    <a:pt x="38297" y="18052"/>
                    <a:pt x="37863" y="17851"/>
                    <a:pt x="37396" y="17685"/>
                  </a:cubicBezTo>
                  <a:cubicBezTo>
                    <a:pt x="36829" y="17518"/>
                    <a:pt x="36429" y="16984"/>
                    <a:pt x="36429" y="16417"/>
                  </a:cubicBezTo>
                  <a:cubicBezTo>
                    <a:pt x="36362" y="15917"/>
                    <a:pt x="36362" y="15383"/>
                    <a:pt x="36429" y="14883"/>
                  </a:cubicBezTo>
                  <a:cubicBezTo>
                    <a:pt x="36496" y="14149"/>
                    <a:pt x="36729" y="13415"/>
                    <a:pt x="36796" y="12681"/>
                  </a:cubicBezTo>
                  <a:cubicBezTo>
                    <a:pt x="36896" y="12081"/>
                    <a:pt x="36896" y="11513"/>
                    <a:pt x="36796" y="10946"/>
                  </a:cubicBezTo>
                  <a:cubicBezTo>
                    <a:pt x="36694" y="10438"/>
                    <a:pt x="36419" y="10166"/>
                    <a:pt x="36084" y="10166"/>
                  </a:cubicBezTo>
                  <a:cubicBezTo>
                    <a:pt x="35869" y="10166"/>
                    <a:pt x="35629" y="10278"/>
                    <a:pt x="35395" y="10513"/>
                  </a:cubicBezTo>
                  <a:cubicBezTo>
                    <a:pt x="35095" y="10813"/>
                    <a:pt x="34894" y="11180"/>
                    <a:pt x="34728" y="11547"/>
                  </a:cubicBezTo>
                  <a:cubicBezTo>
                    <a:pt x="34327" y="12514"/>
                    <a:pt x="34261" y="13548"/>
                    <a:pt x="34494" y="14549"/>
                  </a:cubicBezTo>
                  <a:cubicBezTo>
                    <a:pt x="34661" y="15183"/>
                    <a:pt x="34861" y="15750"/>
                    <a:pt x="35128" y="16550"/>
                  </a:cubicBezTo>
                  <a:cubicBezTo>
                    <a:pt x="34561" y="16217"/>
                    <a:pt x="33994" y="15883"/>
                    <a:pt x="33427" y="15616"/>
                  </a:cubicBezTo>
                  <a:cubicBezTo>
                    <a:pt x="32493" y="15216"/>
                    <a:pt x="32259" y="14482"/>
                    <a:pt x="32326" y="13615"/>
                  </a:cubicBezTo>
                  <a:cubicBezTo>
                    <a:pt x="32459" y="12881"/>
                    <a:pt x="32593" y="12147"/>
                    <a:pt x="32793" y="11447"/>
                  </a:cubicBezTo>
                  <a:cubicBezTo>
                    <a:pt x="32960" y="10646"/>
                    <a:pt x="33160" y="9846"/>
                    <a:pt x="33293" y="9045"/>
                  </a:cubicBezTo>
                  <a:cubicBezTo>
                    <a:pt x="33427" y="8578"/>
                    <a:pt x="33193" y="8111"/>
                    <a:pt x="32760" y="7911"/>
                  </a:cubicBezTo>
                  <a:cubicBezTo>
                    <a:pt x="32649" y="7867"/>
                    <a:pt x="32543" y="7847"/>
                    <a:pt x="32442" y="7847"/>
                  </a:cubicBezTo>
                  <a:cubicBezTo>
                    <a:pt x="32085" y="7847"/>
                    <a:pt x="31785" y="8092"/>
                    <a:pt x="31525" y="8378"/>
                  </a:cubicBezTo>
                  <a:cubicBezTo>
                    <a:pt x="31058" y="8945"/>
                    <a:pt x="30758" y="9612"/>
                    <a:pt x="30658" y="10313"/>
                  </a:cubicBezTo>
                  <a:cubicBezTo>
                    <a:pt x="30425" y="11547"/>
                    <a:pt x="30525" y="12848"/>
                    <a:pt x="30958" y="14015"/>
                  </a:cubicBezTo>
                  <a:cubicBezTo>
                    <a:pt x="30591" y="13715"/>
                    <a:pt x="30158" y="13448"/>
                    <a:pt x="29757" y="13215"/>
                  </a:cubicBezTo>
                  <a:cubicBezTo>
                    <a:pt x="29157" y="12914"/>
                    <a:pt x="28790" y="12314"/>
                    <a:pt x="28790" y="11647"/>
                  </a:cubicBezTo>
                  <a:cubicBezTo>
                    <a:pt x="28723" y="10713"/>
                    <a:pt x="29057" y="9879"/>
                    <a:pt x="29290" y="9045"/>
                  </a:cubicBezTo>
                  <a:cubicBezTo>
                    <a:pt x="29457" y="8478"/>
                    <a:pt x="29557" y="7878"/>
                    <a:pt x="29624" y="7277"/>
                  </a:cubicBezTo>
                  <a:cubicBezTo>
                    <a:pt x="29657" y="6810"/>
                    <a:pt x="29357" y="6376"/>
                    <a:pt x="28923" y="6243"/>
                  </a:cubicBezTo>
                  <a:cubicBezTo>
                    <a:pt x="28816" y="6212"/>
                    <a:pt x="28706" y="6197"/>
                    <a:pt x="28597" y="6197"/>
                  </a:cubicBezTo>
                  <a:cubicBezTo>
                    <a:pt x="28236" y="6197"/>
                    <a:pt x="27887" y="6361"/>
                    <a:pt x="27656" y="6643"/>
                  </a:cubicBezTo>
                  <a:cubicBezTo>
                    <a:pt x="27156" y="7310"/>
                    <a:pt x="26889" y="8111"/>
                    <a:pt x="26922" y="8945"/>
                  </a:cubicBezTo>
                  <a:cubicBezTo>
                    <a:pt x="26989" y="9746"/>
                    <a:pt x="27055" y="10546"/>
                    <a:pt x="27189" y="11313"/>
                  </a:cubicBezTo>
                  <a:cubicBezTo>
                    <a:pt x="26722" y="11013"/>
                    <a:pt x="26255" y="10646"/>
                    <a:pt x="25788" y="10379"/>
                  </a:cubicBezTo>
                  <a:cubicBezTo>
                    <a:pt x="24887" y="9879"/>
                    <a:pt x="24720" y="9112"/>
                    <a:pt x="24821" y="8211"/>
                  </a:cubicBezTo>
                  <a:cubicBezTo>
                    <a:pt x="24921" y="7711"/>
                    <a:pt x="25087" y="7210"/>
                    <a:pt x="25154" y="6710"/>
                  </a:cubicBezTo>
                  <a:cubicBezTo>
                    <a:pt x="25254" y="6310"/>
                    <a:pt x="25288" y="5909"/>
                    <a:pt x="25288" y="5476"/>
                  </a:cubicBezTo>
                  <a:cubicBezTo>
                    <a:pt x="25254" y="4675"/>
                    <a:pt x="24854" y="4175"/>
                    <a:pt x="24187" y="4108"/>
                  </a:cubicBezTo>
                  <a:cubicBezTo>
                    <a:pt x="24144" y="4104"/>
                    <a:pt x="24102" y="4102"/>
                    <a:pt x="24060" y="4102"/>
                  </a:cubicBezTo>
                  <a:cubicBezTo>
                    <a:pt x="23445" y="4102"/>
                    <a:pt x="22909" y="4551"/>
                    <a:pt x="22752" y="5176"/>
                  </a:cubicBezTo>
                  <a:cubicBezTo>
                    <a:pt x="22519" y="5976"/>
                    <a:pt x="22552" y="6877"/>
                    <a:pt x="22886" y="7677"/>
                  </a:cubicBezTo>
                  <a:lnTo>
                    <a:pt x="23286" y="8678"/>
                  </a:lnTo>
                  <a:cubicBezTo>
                    <a:pt x="22319" y="8178"/>
                    <a:pt x="21518" y="7811"/>
                    <a:pt x="20784" y="7344"/>
                  </a:cubicBezTo>
                  <a:cubicBezTo>
                    <a:pt x="20484" y="7110"/>
                    <a:pt x="20284" y="6810"/>
                    <a:pt x="20217" y="6443"/>
                  </a:cubicBezTo>
                  <a:cubicBezTo>
                    <a:pt x="20151" y="5876"/>
                    <a:pt x="20117" y="5309"/>
                    <a:pt x="20117" y="4709"/>
                  </a:cubicBezTo>
                  <a:cubicBezTo>
                    <a:pt x="20117" y="4142"/>
                    <a:pt x="20050" y="3574"/>
                    <a:pt x="19984" y="3007"/>
                  </a:cubicBezTo>
                  <a:cubicBezTo>
                    <a:pt x="19884" y="2474"/>
                    <a:pt x="19450" y="2073"/>
                    <a:pt x="18916" y="2040"/>
                  </a:cubicBezTo>
                  <a:cubicBezTo>
                    <a:pt x="18349" y="2040"/>
                    <a:pt x="17849" y="2474"/>
                    <a:pt x="17782" y="3041"/>
                  </a:cubicBezTo>
                  <a:cubicBezTo>
                    <a:pt x="17682" y="3474"/>
                    <a:pt x="17682" y="3908"/>
                    <a:pt x="17749" y="4342"/>
                  </a:cubicBezTo>
                  <a:cubicBezTo>
                    <a:pt x="17916" y="4975"/>
                    <a:pt x="18116" y="5609"/>
                    <a:pt x="18383" y="6210"/>
                  </a:cubicBezTo>
                  <a:cubicBezTo>
                    <a:pt x="17982" y="6043"/>
                    <a:pt x="17615" y="5909"/>
                    <a:pt x="17215" y="5809"/>
                  </a:cubicBezTo>
                  <a:cubicBezTo>
                    <a:pt x="16681" y="5709"/>
                    <a:pt x="16214" y="5309"/>
                    <a:pt x="16048" y="4775"/>
                  </a:cubicBezTo>
                  <a:cubicBezTo>
                    <a:pt x="15781" y="4108"/>
                    <a:pt x="15581" y="3441"/>
                    <a:pt x="15314" y="2774"/>
                  </a:cubicBezTo>
                  <a:cubicBezTo>
                    <a:pt x="15080" y="2240"/>
                    <a:pt x="14813" y="1740"/>
                    <a:pt x="14480" y="1273"/>
                  </a:cubicBezTo>
                  <a:cubicBezTo>
                    <a:pt x="14284" y="1126"/>
                    <a:pt x="14053" y="1033"/>
                    <a:pt x="13826" y="1033"/>
                  </a:cubicBezTo>
                  <a:cubicBezTo>
                    <a:pt x="13742" y="1033"/>
                    <a:pt x="13660" y="1046"/>
                    <a:pt x="13579" y="1073"/>
                  </a:cubicBezTo>
                  <a:cubicBezTo>
                    <a:pt x="13279" y="1239"/>
                    <a:pt x="13112" y="1540"/>
                    <a:pt x="13079" y="1840"/>
                  </a:cubicBezTo>
                  <a:cubicBezTo>
                    <a:pt x="13045" y="2607"/>
                    <a:pt x="13279" y="3374"/>
                    <a:pt x="13779" y="3941"/>
                  </a:cubicBezTo>
                  <a:cubicBezTo>
                    <a:pt x="14013" y="4208"/>
                    <a:pt x="14280" y="4508"/>
                    <a:pt x="14613" y="4909"/>
                  </a:cubicBezTo>
                  <a:cubicBezTo>
                    <a:pt x="13946" y="4709"/>
                    <a:pt x="13246" y="4542"/>
                    <a:pt x="12578" y="4475"/>
                  </a:cubicBezTo>
                  <a:cubicBezTo>
                    <a:pt x="11344" y="4475"/>
                    <a:pt x="10710" y="3775"/>
                    <a:pt x="10243" y="2841"/>
                  </a:cubicBezTo>
                  <a:cubicBezTo>
                    <a:pt x="10143" y="2674"/>
                    <a:pt x="10077" y="2540"/>
                    <a:pt x="9977" y="2407"/>
                  </a:cubicBezTo>
                  <a:cubicBezTo>
                    <a:pt x="9543" y="1706"/>
                    <a:pt x="9143" y="973"/>
                    <a:pt x="8642" y="339"/>
                  </a:cubicBezTo>
                  <a:cubicBezTo>
                    <a:pt x="8433" y="129"/>
                    <a:pt x="8169" y="0"/>
                    <a:pt x="787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9"/>
            <p:cNvSpPr/>
            <p:nvPr/>
          </p:nvSpPr>
          <p:spPr>
            <a:xfrm>
              <a:off x="3078200" y="3949100"/>
              <a:ext cx="45050" cy="89250"/>
            </a:xfrm>
            <a:custGeom>
              <a:rect b="b" l="l" r="r" t="t"/>
              <a:pathLst>
                <a:path extrusionOk="0" h="3570" w="1802">
                  <a:moveTo>
                    <a:pt x="1" y="1"/>
                  </a:moveTo>
                  <a:cubicBezTo>
                    <a:pt x="167" y="1668"/>
                    <a:pt x="901" y="3069"/>
                    <a:pt x="1802" y="3570"/>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9"/>
            <p:cNvSpPr/>
            <p:nvPr/>
          </p:nvSpPr>
          <p:spPr>
            <a:xfrm>
              <a:off x="2032450" y="1186600"/>
              <a:ext cx="3522550" cy="3519950"/>
            </a:xfrm>
            <a:custGeom>
              <a:rect b="b" l="l" r="r" t="t"/>
              <a:pathLst>
                <a:path extrusionOk="0" h="140798" w="140902">
                  <a:moveTo>
                    <a:pt x="83288" y="719"/>
                  </a:moveTo>
                  <a:cubicBezTo>
                    <a:pt x="84137" y="719"/>
                    <a:pt x="84985" y="765"/>
                    <a:pt x="85829" y="855"/>
                  </a:cubicBezTo>
                  <a:cubicBezTo>
                    <a:pt x="88464" y="1089"/>
                    <a:pt x="91132" y="1256"/>
                    <a:pt x="93768" y="1589"/>
                  </a:cubicBezTo>
                  <a:cubicBezTo>
                    <a:pt x="97704" y="2090"/>
                    <a:pt x="101707" y="2523"/>
                    <a:pt x="105443" y="3924"/>
                  </a:cubicBezTo>
                  <a:cubicBezTo>
                    <a:pt x="110613" y="5792"/>
                    <a:pt x="115150" y="8694"/>
                    <a:pt x="118786" y="12897"/>
                  </a:cubicBezTo>
                  <a:cubicBezTo>
                    <a:pt x="119586" y="13831"/>
                    <a:pt x="120253" y="14832"/>
                    <a:pt x="120854" y="15933"/>
                  </a:cubicBezTo>
                  <a:cubicBezTo>
                    <a:pt x="121921" y="17901"/>
                    <a:pt x="122888" y="19969"/>
                    <a:pt x="123889" y="21971"/>
                  </a:cubicBezTo>
                  <a:cubicBezTo>
                    <a:pt x="125457" y="25139"/>
                    <a:pt x="126391" y="28542"/>
                    <a:pt x="127392" y="31911"/>
                  </a:cubicBezTo>
                  <a:cubicBezTo>
                    <a:pt x="127792" y="33345"/>
                    <a:pt x="128092" y="34780"/>
                    <a:pt x="128326" y="36214"/>
                  </a:cubicBezTo>
                  <a:cubicBezTo>
                    <a:pt x="128359" y="36948"/>
                    <a:pt x="128326" y="37682"/>
                    <a:pt x="128192" y="38416"/>
                  </a:cubicBezTo>
                  <a:cubicBezTo>
                    <a:pt x="126891" y="37682"/>
                    <a:pt x="125757" y="36915"/>
                    <a:pt x="124523" y="36414"/>
                  </a:cubicBezTo>
                  <a:cubicBezTo>
                    <a:pt x="117084" y="33445"/>
                    <a:pt x="109579" y="30910"/>
                    <a:pt x="101473" y="30443"/>
                  </a:cubicBezTo>
                  <a:cubicBezTo>
                    <a:pt x="96970" y="30176"/>
                    <a:pt x="92467" y="29543"/>
                    <a:pt x="87964" y="29142"/>
                  </a:cubicBezTo>
                  <a:cubicBezTo>
                    <a:pt x="85328" y="28875"/>
                    <a:pt x="82693" y="28675"/>
                    <a:pt x="80025" y="28542"/>
                  </a:cubicBezTo>
                  <a:cubicBezTo>
                    <a:pt x="75388" y="28275"/>
                    <a:pt x="70685" y="28175"/>
                    <a:pt x="66048" y="27841"/>
                  </a:cubicBezTo>
                  <a:cubicBezTo>
                    <a:pt x="62712" y="27608"/>
                    <a:pt x="59443" y="27108"/>
                    <a:pt x="56107" y="26741"/>
                  </a:cubicBezTo>
                  <a:cubicBezTo>
                    <a:pt x="53796" y="26458"/>
                    <a:pt x="51501" y="26175"/>
                    <a:pt x="49199" y="26175"/>
                  </a:cubicBezTo>
                  <a:cubicBezTo>
                    <a:pt x="48246" y="26175"/>
                    <a:pt x="47291" y="26223"/>
                    <a:pt x="46334" y="26340"/>
                  </a:cubicBezTo>
                  <a:cubicBezTo>
                    <a:pt x="44899" y="26507"/>
                    <a:pt x="43565" y="26941"/>
                    <a:pt x="42331" y="27675"/>
                  </a:cubicBezTo>
                  <a:cubicBezTo>
                    <a:pt x="42665" y="26540"/>
                    <a:pt x="43198" y="25540"/>
                    <a:pt x="43932" y="24639"/>
                  </a:cubicBezTo>
                  <a:cubicBezTo>
                    <a:pt x="45800" y="21937"/>
                    <a:pt x="48135" y="19636"/>
                    <a:pt x="50604" y="17467"/>
                  </a:cubicBezTo>
                  <a:cubicBezTo>
                    <a:pt x="53139" y="15199"/>
                    <a:pt x="55707" y="12931"/>
                    <a:pt x="58409" y="10863"/>
                  </a:cubicBezTo>
                  <a:cubicBezTo>
                    <a:pt x="62045" y="8027"/>
                    <a:pt x="66048" y="5692"/>
                    <a:pt x="70251" y="3824"/>
                  </a:cubicBezTo>
                  <a:cubicBezTo>
                    <a:pt x="73120" y="2523"/>
                    <a:pt x="76155" y="1589"/>
                    <a:pt x="79291" y="1056"/>
                  </a:cubicBezTo>
                  <a:cubicBezTo>
                    <a:pt x="80616" y="831"/>
                    <a:pt x="81953" y="719"/>
                    <a:pt x="83288" y="719"/>
                  </a:cubicBezTo>
                  <a:close/>
                  <a:moveTo>
                    <a:pt x="49224" y="26792"/>
                  </a:moveTo>
                  <a:cubicBezTo>
                    <a:pt x="51929" y="26792"/>
                    <a:pt x="54589" y="27153"/>
                    <a:pt x="57275" y="27541"/>
                  </a:cubicBezTo>
                  <a:cubicBezTo>
                    <a:pt x="60777" y="28075"/>
                    <a:pt x="64313" y="28442"/>
                    <a:pt x="67883" y="28575"/>
                  </a:cubicBezTo>
                  <a:cubicBezTo>
                    <a:pt x="71318" y="28675"/>
                    <a:pt x="74787" y="28809"/>
                    <a:pt x="78223" y="29009"/>
                  </a:cubicBezTo>
                  <a:cubicBezTo>
                    <a:pt x="84394" y="29342"/>
                    <a:pt x="90532" y="29809"/>
                    <a:pt x="96670" y="30577"/>
                  </a:cubicBezTo>
                  <a:cubicBezTo>
                    <a:pt x="99071" y="30877"/>
                    <a:pt x="101473" y="31044"/>
                    <a:pt x="103842" y="31277"/>
                  </a:cubicBezTo>
                  <a:cubicBezTo>
                    <a:pt x="108912" y="31778"/>
                    <a:pt x="113849" y="32978"/>
                    <a:pt x="118552" y="34880"/>
                  </a:cubicBezTo>
                  <a:cubicBezTo>
                    <a:pt x="120587" y="35680"/>
                    <a:pt x="122688" y="36381"/>
                    <a:pt x="124690" y="37215"/>
                  </a:cubicBezTo>
                  <a:cubicBezTo>
                    <a:pt x="125657" y="37615"/>
                    <a:pt x="126524" y="38149"/>
                    <a:pt x="127325" y="38816"/>
                  </a:cubicBezTo>
                  <a:cubicBezTo>
                    <a:pt x="128326" y="39650"/>
                    <a:pt x="128059" y="40751"/>
                    <a:pt x="126758" y="41018"/>
                  </a:cubicBezTo>
                  <a:cubicBezTo>
                    <a:pt x="125524" y="41251"/>
                    <a:pt x="124256" y="41351"/>
                    <a:pt x="123022" y="41384"/>
                  </a:cubicBezTo>
                  <a:cubicBezTo>
                    <a:pt x="121854" y="41384"/>
                    <a:pt x="120687" y="41284"/>
                    <a:pt x="119553" y="41018"/>
                  </a:cubicBezTo>
                  <a:lnTo>
                    <a:pt x="122888" y="40584"/>
                  </a:lnTo>
                  <a:lnTo>
                    <a:pt x="122888" y="40384"/>
                  </a:lnTo>
                  <a:cubicBezTo>
                    <a:pt x="121487" y="40450"/>
                    <a:pt x="120086" y="40450"/>
                    <a:pt x="118719" y="40651"/>
                  </a:cubicBezTo>
                  <a:cubicBezTo>
                    <a:pt x="118051" y="40748"/>
                    <a:pt x="117386" y="40785"/>
                    <a:pt x="116724" y="40785"/>
                  </a:cubicBezTo>
                  <a:cubicBezTo>
                    <a:pt x="115336" y="40785"/>
                    <a:pt x="113959" y="40619"/>
                    <a:pt x="112581" y="40484"/>
                  </a:cubicBezTo>
                  <a:cubicBezTo>
                    <a:pt x="111881" y="40417"/>
                    <a:pt x="111180" y="40317"/>
                    <a:pt x="110480" y="40184"/>
                  </a:cubicBezTo>
                  <a:cubicBezTo>
                    <a:pt x="110246" y="40117"/>
                    <a:pt x="110013" y="40017"/>
                    <a:pt x="109812" y="39883"/>
                  </a:cubicBezTo>
                  <a:cubicBezTo>
                    <a:pt x="109913" y="39783"/>
                    <a:pt x="109946" y="39750"/>
                    <a:pt x="109946" y="39750"/>
                  </a:cubicBezTo>
                  <a:cubicBezTo>
                    <a:pt x="110241" y="39762"/>
                    <a:pt x="110536" y="39767"/>
                    <a:pt x="110830" y="39767"/>
                  </a:cubicBezTo>
                  <a:cubicBezTo>
                    <a:pt x="113325" y="39767"/>
                    <a:pt x="115806" y="39389"/>
                    <a:pt x="118315" y="39389"/>
                  </a:cubicBezTo>
                  <a:cubicBezTo>
                    <a:pt x="118860" y="39389"/>
                    <a:pt x="119406" y="39406"/>
                    <a:pt x="119953" y="39450"/>
                  </a:cubicBezTo>
                  <a:cubicBezTo>
                    <a:pt x="120462" y="39493"/>
                    <a:pt x="120975" y="39509"/>
                    <a:pt x="121490" y="39509"/>
                  </a:cubicBezTo>
                  <a:cubicBezTo>
                    <a:pt x="122971" y="39509"/>
                    <a:pt x="124473" y="39374"/>
                    <a:pt x="125957" y="39350"/>
                  </a:cubicBezTo>
                  <a:cubicBezTo>
                    <a:pt x="126124" y="39316"/>
                    <a:pt x="126291" y="39250"/>
                    <a:pt x="126358" y="39116"/>
                  </a:cubicBezTo>
                  <a:cubicBezTo>
                    <a:pt x="125557" y="39049"/>
                    <a:pt x="124756" y="38983"/>
                    <a:pt x="123956" y="38983"/>
                  </a:cubicBezTo>
                  <a:cubicBezTo>
                    <a:pt x="121421" y="38916"/>
                    <a:pt x="118852" y="38849"/>
                    <a:pt x="116317" y="38849"/>
                  </a:cubicBezTo>
                  <a:cubicBezTo>
                    <a:pt x="115283" y="38849"/>
                    <a:pt x="114249" y="39083"/>
                    <a:pt x="113215" y="39116"/>
                  </a:cubicBezTo>
                  <a:cubicBezTo>
                    <a:pt x="112566" y="39144"/>
                    <a:pt x="111912" y="39155"/>
                    <a:pt x="111256" y="39155"/>
                  </a:cubicBezTo>
                  <a:cubicBezTo>
                    <a:pt x="110361" y="39155"/>
                    <a:pt x="109464" y="39135"/>
                    <a:pt x="108578" y="39116"/>
                  </a:cubicBezTo>
                  <a:cubicBezTo>
                    <a:pt x="108245" y="39083"/>
                    <a:pt x="107911" y="38916"/>
                    <a:pt x="107644" y="38683"/>
                  </a:cubicBezTo>
                  <a:cubicBezTo>
                    <a:pt x="108445" y="38282"/>
                    <a:pt x="109312" y="38082"/>
                    <a:pt x="110213" y="38049"/>
                  </a:cubicBezTo>
                  <a:cubicBezTo>
                    <a:pt x="112147" y="37949"/>
                    <a:pt x="114082" y="37882"/>
                    <a:pt x="116017" y="37782"/>
                  </a:cubicBezTo>
                  <a:cubicBezTo>
                    <a:pt x="117585" y="37715"/>
                    <a:pt x="119152" y="37582"/>
                    <a:pt x="120754" y="37448"/>
                  </a:cubicBezTo>
                  <a:cubicBezTo>
                    <a:pt x="121087" y="37448"/>
                    <a:pt x="121454" y="37382"/>
                    <a:pt x="122021" y="37315"/>
                  </a:cubicBezTo>
                  <a:cubicBezTo>
                    <a:pt x="121192" y="37032"/>
                    <a:pt x="120436" y="36957"/>
                    <a:pt x="119709" y="36957"/>
                  </a:cubicBezTo>
                  <a:cubicBezTo>
                    <a:pt x="119237" y="36957"/>
                    <a:pt x="118778" y="36988"/>
                    <a:pt x="118319" y="37015"/>
                  </a:cubicBezTo>
                  <a:cubicBezTo>
                    <a:pt x="115783" y="37115"/>
                    <a:pt x="113282" y="37215"/>
                    <a:pt x="110780" y="37415"/>
                  </a:cubicBezTo>
                  <a:cubicBezTo>
                    <a:pt x="109779" y="37515"/>
                    <a:pt x="108778" y="37715"/>
                    <a:pt x="107811" y="37982"/>
                  </a:cubicBezTo>
                  <a:cubicBezTo>
                    <a:pt x="107458" y="38083"/>
                    <a:pt x="107239" y="38150"/>
                    <a:pt x="107055" y="38150"/>
                  </a:cubicBezTo>
                  <a:cubicBezTo>
                    <a:pt x="106753" y="38150"/>
                    <a:pt x="106549" y="37967"/>
                    <a:pt x="106010" y="37448"/>
                  </a:cubicBezTo>
                  <a:cubicBezTo>
                    <a:pt x="107644" y="36681"/>
                    <a:pt x="109379" y="36114"/>
                    <a:pt x="111180" y="35814"/>
                  </a:cubicBezTo>
                  <a:cubicBezTo>
                    <a:pt x="112981" y="35514"/>
                    <a:pt x="114816" y="35647"/>
                    <a:pt x="116551" y="35147"/>
                  </a:cubicBezTo>
                  <a:cubicBezTo>
                    <a:pt x="115785" y="35056"/>
                    <a:pt x="114982" y="35004"/>
                    <a:pt x="114154" y="35004"/>
                  </a:cubicBezTo>
                  <a:cubicBezTo>
                    <a:pt x="111338" y="35004"/>
                    <a:pt x="108237" y="35598"/>
                    <a:pt x="105376" y="37248"/>
                  </a:cubicBezTo>
                  <a:lnTo>
                    <a:pt x="103708" y="36247"/>
                  </a:lnTo>
                  <a:cubicBezTo>
                    <a:pt x="106110" y="34947"/>
                    <a:pt x="108578" y="34413"/>
                    <a:pt x="111013" y="33579"/>
                  </a:cubicBezTo>
                  <a:cubicBezTo>
                    <a:pt x="110859" y="33549"/>
                    <a:pt x="110681" y="33535"/>
                    <a:pt x="110483" y="33535"/>
                  </a:cubicBezTo>
                  <a:cubicBezTo>
                    <a:pt x="108665" y="33535"/>
                    <a:pt x="105163" y="34720"/>
                    <a:pt x="103208" y="36014"/>
                  </a:cubicBezTo>
                  <a:lnTo>
                    <a:pt x="101540" y="35247"/>
                  </a:lnTo>
                  <a:cubicBezTo>
                    <a:pt x="103208" y="34013"/>
                    <a:pt x="105042" y="33412"/>
                    <a:pt x="106710" y="32378"/>
                  </a:cubicBezTo>
                  <a:cubicBezTo>
                    <a:pt x="106648" y="32371"/>
                    <a:pt x="106581" y="32368"/>
                    <a:pt x="106511" y="32368"/>
                  </a:cubicBezTo>
                  <a:cubicBezTo>
                    <a:pt x="105236" y="32368"/>
                    <a:pt x="102770" y="33494"/>
                    <a:pt x="100873" y="34980"/>
                  </a:cubicBezTo>
                  <a:lnTo>
                    <a:pt x="99639" y="34413"/>
                  </a:lnTo>
                  <a:lnTo>
                    <a:pt x="103074" y="31911"/>
                  </a:lnTo>
                  <a:lnTo>
                    <a:pt x="103074" y="31911"/>
                  </a:lnTo>
                  <a:cubicBezTo>
                    <a:pt x="101406" y="32111"/>
                    <a:pt x="100239" y="33145"/>
                    <a:pt x="99038" y="34179"/>
                  </a:cubicBezTo>
                  <a:lnTo>
                    <a:pt x="97504" y="33779"/>
                  </a:lnTo>
                  <a:cubicBezTo>
                    <a:pt x="98071" y="32812"/>
                    <a:pt x="99038" y="32345"/>
                    <a:pt x="99672" y="31544"/>
                  </a:cubicBezTo>
                  <a:lnTo>
                    <a:pt x="99672" y="31544"/>
                  </a:lnTo>
                  <a:cubicBezTo>
                    <a:pt x="98871" y="31577"/>
                    <a:pt x="98871" y="31577"/>
                    <a:pt x="96703" y="33579"/>
                  </a:cubicBezTo>
                  <a:lnTo>
                    <a:pt x="94969" y="33312"/>
                  </a:lnTo>
                  <a:cubicBezTo>
                    <a:pt x="95402" y="32845"/>
                    <a:pt x="95702" y="32545"/>
                    <a:pt x="96036" y="32211"/>
                  </a:cubicBezTo>
                  <a:cubicBezTo>
                    <a:pt x="96336" y="31878"/>
                    <a:pt x="96636" y="31544"/>
                    <a:pt x="96903" y="31177"/>
                  </a:cubicBezTo>
                  <a:lnTo>
                    <a:pt x="96903" y="31177"/>
                  </a:lnTo>
                  <a:cubicBezTo>
                    <a:pt x="95802" y="31577"/>
                    <a:pt x="95035" y="32378"/>
                    <a:pt x="94235" y="33279"/>
                  </a:cubicBezTo>
                  <a:lnTo>
                    <a:pt x="92767" y="33045"/>
                  </a:lnTo>
                  <a:lnTo>
                    <a:pt x="94568" y="30777"/>
                  </a:lnTo>
                  <a:lnTo>
                    <a:pt x="94568" y="30777"/>
                  </a:lnTo>
                  <a:cubicBezTo>
                    <a:pt x="94068" y="30844"/>
                    <a:pt x="93601" y="31144"/>
                    <a:pt x="93267" y="31544"/>
                  </a:cubicBezTo>
                  <a:cubicBezTo>
                    <a:pt x="92967" y="31844"/>
                    <a:pt x="92667" y="32178"/>
                    <a:pt x="92433" y="32545"/>
                  </a:cubicBezTo>
                  <a:cubicBezTo>
                    <a:pt x="92257" y="32876"/>
                    <a:pt x="92036" y="33046"/>
                    <a:pt x="91724" y="33046"/>
                  </a:cubicBezTo>
                  <a:cubicBezTo>
                    <a:pt x="91564" y="33046"/>
                    <a:pt x="91380" y="33002"/>
                    <a:pt x="91166" y="32912"/>
                  </a:cubicBezTo>
                  <a:lnTo>
                    <a:pt x="92200" y="30844"/>
                  </a:lnTo>
                  <a:lnTo>
                    <a:pt x="92200" y="30844"/>
                  </a:lnTo>
                  <a:cubicBezTo>
                    <a:pt x="91466" y="31211"/>
                    <a:pt x="91466" y="31211"/>
                    <a:pt x="90499" y="32945"/>
                  </a:cubicBezTo>
                  <a:lnTo>
                    <a:pt x="89331" y="32878"/>
                  </a:lnTo>
                  <a:lnTo>
                    <a:pt x="90165" y="30310"/>
                  </a:lnTo>
                  <a:lnTo>
                    <a:pt x="90165" y="30310"/>
                  </a:lnTo>
                  <a:cubicBezTo>
                    <a:pt x="89231" y="31077"/>
                    <a:pt x="89064" y="31978"/>
                    <a:pt x="88731" y="32812"/>
                  </a:cubicBezTo>
                  <a:lnTo>
                    <a:pt x="87863" y="32778"/>
                  </a:lnTo>
                  <a:lnTo>
                    <a:pt x="88297" y="30076"/>
                  </a:lnTo>
                  <a:lnTo>
                    <a:pt x="88297" y="30076"/>
                  </a:lnTo>
                  <a:cubicBezTo>
                    <a:pt x="87763" y="30477"/>
                    <a:pt x="87763" y="30477"/>
                    <a:pt x="87196" y="32678"/>
                  </a:cubicBezTo>
                  <a:lnTo>
                    <a:pt x="86329" y="32612"/>
                  </a:lnTo>
                  <a:lnTo>
                    <a:pt x="86329" y="30443"/>
                  </a:lnTo>
                  <a:cubicBezTo>
                    <a:pt x="85729" y="31110"/>
                    <a:pt x="85862" y="31844"/>
                    <a:pt x="85729" y="32545"/>
                  </a:cubicBezTo>
                  <a:lnTo>
                    <a:pt x="84661" y="32545"/>
                  </a:lnTo>
                  <a:lnTo>
                    <a:pt x="84394" y="30010"/>
                  </a:lnTo>
                  <a:lnTo>
                    <a:pt x="84127" y="30010"/>
                  </a:lnTo>
                  <a:lnTo>
                    <a:pt x="84027" y="32345"/>
                  </a:lnTo>
                  <a:cubicBezTo>
                    <a:pt x="83863" y="32406"/>
                    <a:pt x="83722" y="32439"/>
                    <a:pt x="83599" y="32439"/>
                  </a:cubicBezTo>
                  <a:cubicBezTo>
                    <a:pt x="83322" y="32439"/>
                    <a:pt x="83142" y="32271"/>
                    <a:pt x="83027" y="31878"/>
                  </a:cubicBezTo>
                  <a:cubicBezTo>
                    <a:pt x="82827" y="31311"/>
                    <a:pt x="82560" y="30777"/>
                    <a:pt x="82293" y="30076"/>
                  </a:cubicBezTo>
                  <a:lnTo>
                    <a:pt x="82293" y="30076"/>
                  </a:lnTo>
                  <a:cubicBezTo>
                    <a:pt x="81826" y="30977"/>
                    <a:pt x="82460" y="31544"/>
                    <a:pt x="82426" y="32278"/>
                  </a:cubicBezTo>
                  <a:lnTo>
                    <a:pt x="81526" y="32211"/>
                  </a:lnTo>
                  <a:cubicBezTo>
                    <a:pt x="81125" y="31477"/>
                    <a:pt x="80925" y="30643"/>
                    <a:pt x="80025" y="30277"/>
                  </a:cubicBezTo>
                  <a:lnTo>
                    <a:pt x="80025" y="30277"/>
                  </a:lnTo>
                  <a:lnTo>
                    <a:pt x="80758" y="32011"/>
                  </a:lnTo>
                  <a:cubicBezTo>
                    <a:pt x="80434" y="32092"/>
                    <a:pt x="80223" y="32141"/>
                    <a:pt x="80072" y="32141"/>
                  </a:cubicBezTo>
                  <a:cubicBezTo>
                    <a:pt x="79788" y="32141"/>
                    <a:pt x="79720" y="31968"/>
                    <a:pt x="79524" y="31511"/>
                  </a:cubicBezTo>
                  <a:cubicBezTo>
                    <a:pt x="79324" y="30944"/>
                    <a:pt x="79191" y="30343"/>
                    <a:pt x="78457" y="30043"/>
                  </a:cubicBezTo>
                  <a:lnTo>
                    <a:pt x="78457" y="30043"/>
                  </a:lnTo>
                  <a:lnTo>
                    <a:pt x="79157" y="31978"/>
                  </a:lnTo>
                  <a:lnTo>
                    <a:pt x="78157" y="32111"/>
                  </a:lnTo>
                  <a:cubicBezTo>
                    <a:pt x="77690" y="31177"/>
                    <a:pt x="77523" y="30110"/>
                    <a:pt x="76455" y="29609"/>
                  </a:cubicBezTo>
                  <a:lnTo>
                    <a:pt x="76455" y="29609"/>
                  </a:lnTo>
                  <a:lnTo>
                    <a:pt x="77489" y="31944"/>
                  </a:lnTo>
                  <a:cubicBezTo>
                    <a:pt x="77258" y="32073"/>
                    <a:pt x="77067" y="32137"/>
                    <a:pt x="76900" y="32137"/>
                  </a:cubicBezTo>
                  <a:cubicBezTo>
                    <a:pt x="76632" y="32137"/>
                    <a:pt x="76427" y="31973"/>
                    <a:pt x="76222" y="31644"/>
                  </a:cubicBezTo>
                  <a:cubicBezTo>
                    <a:pt x="75621" y="30543"/>
                    <a:pt x="75588" y="30577"/>
                    <a:pt x="74654" y="30143"/>
                  </a:cubicBezTo>
                  <a:lnTo>
                    <a:pt x="74654" y="30143"/>
                  </a:lnTo>
                  <a:lnTo>
                    <a:pt x="75855" y="32145"/>
                  </a:lnTo>
                  <a:lnTo>
                    <a:pt x="74854" y="32445"/>
                  </a:lnTo>
                  <a:cubicBezTo>
                    <a:pt x="73753" y="31411"/>
                    <a:pt x="72886" y="30143"/>
                    <a:pt x="71452" y="29509"/>
                  </a:cubicBezTo>
                  <a:lnTo>
                    <a:pt x="71452" y="29509"/>
                  </a:lnTo>
                  <a:cubicBezTo>
                    <a:pt x="71652" y="30176"/>
                    <a:pt x="72186" y="30510"/>
                    <a:pt x="72619" y="31010"/>
                  </a:cubicBezTo>
                  <a:cubicBezTo>
                    <a:pt x="73086" y="31511"/>
                    <a:pt x="73620" y="31978"/>
                    <a:pt x="74087" y="32411"/>
                  </a:cubicBezTo>
                  <a:cubicBezTo>
                    <a:pt x="73951" y="32730"/>
                    <a:pt x="73799" y="32846"/>
                    <a:pt x="73621" y="32846"/>
                  </a:cubicBezTo>
                  <a:cubicBezTo>
                    <a:pt x="73538" y="32846"/>
                    <a:pt x="73449" y="32821"/>
                    <a:pt x="73353" y="32778"/>
                  </a:cubicBezTo>
                  <a:cubicBezTo>
                    <a:pt x="73286" y="32745"/>
                    <a:pt x="73220" y="32712"/>
                    <a:pt x="73153" y="32678"/>
                  </a:cubicBezTo>
                  <a:cubicBezTo>
                    <a:pt x="70618" y="31144"/>
                    <a:pt x="67816" y="30410"/>
                    <a:pt x="64947" y="29876"/>
                  </a:cubicBezTo>
                  <a:cubicBezTo>
                    <a:pt x="62145" y="29376"/>
                    <a:pt x="59343" y="28875"/>
                    <a:pt x="56574" y="28375"/>
                  </a:cubicBezTo>
                  <a:cubicBezTo>
                    <a:pt x="56408" y="28375"/>
                    <a:pt x="56241" y="28408"/>
                    <a:pt x="56107" y="28509"/>
                  </a:cubicBezTo>
                  <a:cubicBezTo>
                    <a:pt x="56274" y="28609"/>
                    <a:pt x="56474" y="28675"/>
                    <a:pt x="56675" y="28742"/>
                  </a:cubicBezTo>
                  <a:cubicBezTo>
                    <a:pt x="60110" y="29476"/>
                    <a:pt x="63546" y="30210"/>
                    <a:pt x="67015" y="30877"/>
                  </a:cubicBezTo>
                  <a:cubicBezTo>
                    <a:pt x="68917" y="31311"/>
                    <a:pt x="70785" y="32011"/>
                    <a:pt x="72519" y="32978"/>
                  </a:cubicBezTo>
                  <a:cubicBezTo>
                    <a:pt x="72653" y="33079"/>
                    <a:pt x="72786" y="33179"/>
                    <a:pt x="72886" y="33312"/>
                  </a:cubicBezTo>
                  <a:cubicBezTo>
                    <a:pt x="72417" y="33481"/>
                    <a:pt x="71927" y="33565"/>
                    <a:pt x="71433" y="33565"/>
                  </a:cubicBezTo>
                  <a:cubicBezTo>
                    <a:pt x="71050" y="33565"/>
                    <a:pt x="70664" y="33514"/>
                    <a:pt x="70284" y="33412"/>
                  </a:cubicBezTo>
                  <a:cubicBezTo>
                    <a:pt x="69150" y="33179"/>
                    <a:pt x="68049" y="32878"/>
                    <a:pt x="66949" y="32511"/>
                  </a:cubicBezTo>
                  <a:cubicBezTo>
                    <a:pt x="63646" y="31411"/>
                    <a:pt x="60210" y="30710"/>
                    <a:pt x="56741" y="30443"/>
                  </a:cubicBezTo>
                  <a:cubicBezTo>
                    <a:pt x="54139" y="30176"/>
                    <a:pt x="51571" y="29709"/>
                    <a:pt x="48969" y="29342"/>
                  </a:cubicBezTo>
                  <a:cubicBezTo>
                    <a:pt x="47835" y="29209"/>
                    <a:pt x="46667" y="29109"/>
                    <a:pt x="45533" y="29042"/>
                  </a:cubicBezTo>
                  <a:cubicBezTo>
                    <a:pt x="45233" y="29042"/>
                    <a:pt x="44933" y="29076"/>
                    <a:pt x="44633" y="29142"/>
                  </a:cubicBezTo>
                  <a:lnTo>
                    <a:pt x="44633" y="29342"/>
                  </a:lnTo>
                  <a:cubicBezTo>
                    <a:pt x="45533" y="29476"/>
                    <a:pt x="46434" y="29576"/>
                    <a:pt x="47301" y="29709"/>
                  </a:cubicBezTo>
                  <a:cubicBezTo>
                    <a:pt x="49770" y="30076"/>
                    <a:pt x="52205" y="30443"/>
                    <a:pt x="54673" y="30777"/>
                  </a:cubicBezTo>
                  <a:cubicBezTo>
                    <a:pt x="56141" y="30977"/>
                    <a:pt x="57609" y="31077"/>
                    <a:pt x="59043" y="31244"/>
                  </a:cubicBezTo>
                  <a:cubicBezTo>
                    <a:pt x="61978" y="31577"/>
                    <a:pt x="64747" y="32478"/>
                    <a:pt x="67516" y="33312"/>
                  </a:cubicBezTo>
                  <a:cubicBezTo>
                    <a:pt x="68817" y="33746"/>
                    <a:pt x="70151" y="34013"/>
                    <a:pt x="71518" y="34379"/>
                  </a:cubicBezTo>
                  <a:cubicBezTo>
                    <a:pt x="71285" y="34480"/>
                    <a:pt x="71018" y="34513"/>
                    <a:pt x="70785" y="34546"/>
                  </a:cubicBezTo>
                  <a:cubicBezTo>
                    <a:pt x="69650" y="34546"/>
                    <a:pt x="68550" y="34446"/>
                    <a:pt x="67449" y="34313"/>
                  </a:cubicBezTo>
                  <a:cubicBezTo>
                    <a:pt x="64213" y="33812"/>
                    <a:pt x="61011" y="33212"/>
                    <a:pt x="57775" y="32645"/>
                  </a:cubicBezTo>
                  <a:cubicBezTo>
                    <a:pt x="56041" y="32311"/>
                    <a:pt x="54306" y="32111"/>
                    <a:pt x="52538" y="31978"/>
                  </a:cubicBezTo>
                  <a:lnTo>
                    <a:pt x="52538" y="31978"/>
                  </a:lnTo>
                  <a:cubicBezTo>
                    <a:pt x="52672" y="32078"/>
                    <a:pt x="52838" y="32145"/>
                    <a:pt x="53005" y="32211"/>
                  </a:cubicBezTo>
                  <a:cubicBezTo>
                    <a:pt x="56541" y="33045"/>
                    <a:pt x="60110" y="33712"/>
                    <a:pt x="63680" y="34146"/>
                  </a:cubicBezTo>
                  <a:cubicBezTo>
                    <a:pt x="64280" y="34213"/>
                    <a:pt x="64814" y="34379"/>
                    <a:pt x="65381" y="34480"/>
                  </a:cubicBezTo>
                  <a:lnTo>
                    <a:pt x="70305" y="35372"/>
                  </a:lnTo>
                  <a:lnTo>
                    <a:pt x="70305" y="35372"/>
                  </a:lnTo>
                  <a:cubicBezTo>
                    <a:pt x="69792" y="35643"/>
                    <a:pt x="69223" y="35779"/>
                    <a:pt x="68642" y="35779"/>
                  </a:cubicBezTo>
                  <a:cubicBezTo>
                    <a:pt x="68478" y="35779"/>
                    <a:pt x="68314" y="35769"/>
                    <a:pt x="68149" y="35747"/>
                  </a:cubicBezTo>
                  <a:cubicBezTo>
                    <a:pt x="65481" y="35480"/>
                    <a:pt x="62812" y="35180"/>
                    <a:pt x="60144" y="34780"/>
                  </a:cubicBezTo>
                  <a:cubicBezTo>
                    <a:pt x="58142" y="34446"/>
                    <a:pt x="56174" y="33912"/>
                    <a:pt x="54173" y="33479"/>
                  </a:cubicBezTo>
                  <a:cubicBezTo>
                    <a:pt x="51204" y="32878"/>
                    <a:pt x="48235" y="32345"/>
                    <a:pt x="45300" y="31744"/>
                  </a:cubicBezTo>
                  <a:cubicBezTo>
                    <a:pt x="44399" y="31577"/>
                    <a:pt x="43532" y="31344"/>
                    <a:pt x="42698" y="31010"/>
                  </a:cubicBezTo>
                  <a:cubicBezTo>
                    <a:pt x="41731" y="30677"/>
                    <a:pt x="41564" y="30110"/>
                    <a:pt x="41997" y="29142"/>
                  </a:cubicBezTo>
                  <a:cubicBezTo>
                    <a:pt x="42264" y="28542"/>
                    <a:pt x="42765" y="28075"/>
                    <a:pt x="43332" y="27808"/>
                  </a:cubicBezTo>
                  <a:cubicBezTo>
                    <a:pt x="44899" y="27007"/>
                    <a:pt x="46601" y="26874"/>
                    <a:pt x="48269" y="26807"/>
                  </a:cubicBezTo>
                  <a:cubicBezTo>
                    <a:pt x="48588" y="26797"/>
                    <a:pt x="48906" y="26792"/>
                    <a:pt x="49224" y="26792"/>
                  </a:cubicBezTo>
                  <a:close/>
                  <a:moveTo>
                    <a:pt x="53806" y="56629"/>
                  </a:moveTo>
                  <a:lnTo>
                    <a:pt x="58543" y="56996"/>
                  </a:lnTo>
                  <a:lnTo>
                    <a:pt x="56074" y="67703"/>
                  </a:lnTo>
                  <a:lnTo>
                    <a:pt x="52872" y="67470"/>
                  </a:lnTo>
                  <a:cubicBezTo>
                    <a:pt x="52271" y="65435"/>
                    <a:pt x="52738" y="59464"/>
                    <a:pt x="53806" y="56629"/>
                  </a:cubicBezTo>
                  <a:close/>
                  <a:moveTo>
                    <a:pt x="53139" y="56762"/>
                  </a:moveTo>
                  <a:lnTo>
                    <a:pt x="53139" y="56762"/>
                  </a:lnTo>
                  <a:cubicBezTo>
                    <a:pt x="51971" y="60231"/>
                    <a:pt x="51704" y="63967"/>
                    <a:pt x="52271" y="67603"/>
                  </a:cubicBezTo>
                  <a:lnTo>
                    <a:pt x="49770" y="68370"/>
                  </a:lnTo>
                  <a:cubicBezTo>
                    <a:pt x="49169" y="67603"/>
                    <a:pt x="48802" y="66669"/>
                    <a:pt x="48736" y="65735"/>
                  </a:cubicBezTo>
                  <a:cubicBezTo>
                    <a:pt x="48335" y="63233"/>
                    <a:pt x="48035" y="60798"/>
                    <a:pt x="47701" y="58297"/>
                  </a:cubicBezTo>
                  <a:cubicBezTo>
                    <a:pt x="47701" y="58163"/>
                    <a:pt x="47735" y="58063"/>
                    <a:pt x="47768" y="57963"/>
                  </a:cubicBezTo>
                  <a:lnTo>
                    <a:pt x="47735" y="57963"/>
                  </a:lnTo>
                  <a:cubicBezTo>
                    <a:pt x="49469" y="57262"/>
                    <a:pt x="51304" y="56862"/>
                    <a:pt x="53139" y="56762"/>
                  </a:cubicBezTo>
                  <a:close/>
                  <a:moveTo>
                    <a:pt x="59076" y="57096"/>
                  </a:moveTo>
                  <a:lnTo>
                    <a:pt x="63980" y="57763"/>
                  </a:lnTo>
                  <a:cubicBezTo>
                    <a:pt x="63780" y="58096"/>
                    <a:pt x="63680" y="58297"/>
                    <a:pt x="63546" y="58497"/>
                  </a:cubicBezTo>
                  <a:cubicBezTo>
                    <a:pt x="62178" y="60331"/>
                    <a:pt x="61178" y="62433"/>
                    <a:pt x="60544" y="64634"/>
                  </a:cubicBezTo>
                  <a:cubicBezTo>
                    <a:pt x="60177" y="66136"/>
                    <a:pt x="59477" y="67503"/>
                    <a:pt x="58442" y="68671"/>
                  </a:cubicBezTo>
                  <a:lnTo>
                    <a:pt x="56775" y="68104"/>
                  </a:lnTo>
                  <a:cubicBezTo>
                    <a:pt x="56908" y="67203"/>
                    <a:pt x="56975" y="66269"/>
                    <a:pt x="57175" y="65368"/>
                  </a:cubicBezTo>
                  <a:cubicBezTo>
                    <a:pt x="57609" y="63367"/>
                    <a:pt x="58142" y="61332"/>
                    <a:pt x="58609" y="59331"/>
                  </a:cubicBezTo>
                  <a:cubicBezTo>
                    <a:pt x="58776" y="58630"/>
                    <a:pt x="58909" y="57930"/>
                    <a:pt x="59076" y="57096"/>
                  </a:cubicBezTo>
                  <a:close/>
                  <a:moveTo>
                    <a:pt x="64580" y="57896"/>
                  </a:moveTo>
                  <a:cubicBezTo>
                    <a:pt x="65981" y="58130"/>
                    <a:pt x="67215" y="58597"/>
                    <a:pt x="68183" y="59731"/>
                  </a:cubicBezTo>
                  <a:lnTo>
                    <a:pt x="67582" y="60298"/>
                  </a:lnTo>
                  <a:cubicBezTo>
                    <a:pt x="66381" y="61399"/>
                    <a:pt x="65381" y="62700"/>
                    <a:pt x="64680" y="64134"/>
                  </a:cubicBezTo>
                  <a:cubicBezTo>
                    <a:pt x="63646" y="66136"/>
                    <a:pt x="62345" y="67970"/>
                    <a:pt x="60744" y="69538"/>
                  </a:cubicBezTo>
                  <a:lnTo>
                    <a:pt x="59143" y="68704"/>
                  </a:lnTo>
                  <a:cubicBezTo>
                    <a:pt x="60644" y="67103"/>
                    <a:pt x="60978" y="65068"/>
                    <a:pt x="61645" y="63133"/>
                  </a:cubicBezTo>
                  <a:cubicBezTo>
                    <a:pt x="62312" y="61232"/>
                    <a:pt x="63446" y="59564"/>
                    <a:pt x="64580" y="57896"/>
                  </a:cubicBezTo>
                  <a:close/>
                  <a:moveTo>
                    <a:pt x="47001" y="58297"/>
                  </a:moveTo>
                  <a:cubicBezTo>
                    <a:pt x="47301" y="60798"/>
                    <a:pt x="47501" y="63200"/>
                    <a:pt x="47902" y="65568"/>
                  </a:cubicBezTo>
                  <a:cubicBezTo>
                    <a:pt x="48035" y="66603"/>
                    <a:pt x="48502" y="67603"/>
                    <a:pt x="48869" y="68704"/>
                  </a:cubicBezTo>
                  <a:lnTo>
                    <a:pt x="45767" y="70339"/>
                  </a:lnTo>
                  <a:cubicBezTo>
                    <a:pt x="45033" y="69538"/>
                    <a:pt x="42531" y="63133"/>
                    <a:pt x="41997" y="60798"/>
                  </a:cubicBezTo>
                  <a:cubicBezTo>
                    <a:pt x="43565" y="59764"/>
                    <a:pt x="45233" y="58930"/>
                    <a:pt x="46968" y="58297"/>
                  </a:cubicBezTo>
                  <a:close/>
                  <a:moveTo>
                    <a:pt x="68516" y="60165"/>
                  </a:moveTo>
                  <a:cubicBezTo>
                    <a:pt x="68716" y="60498"/>
                    <a:pt x="68917" y="60832"/>
                    <a:pt x="69083" y="61199"/>
                  </a:cubicBezTo>
                  <a:cubicBezTo>
                    <a:pt x="69250" y="61632"/>
                    <a:pt x="69384" y="62066"/>
                    <a:pt x="69484" y="62533"/>
                  </a:cubicBezTo>
                  <a:cubicBezTo>
                    <a:pt x="69817" y="63734"/>
                    <a:pt x="69717" y="64668"/>
                    <a:pt x="68550" y="65502"/>
                  </a:cubicBezTo>
                  <a:cubicBezTo>
                    <a:pt x="67616" y="66269"/>
                    <a:pt x="66748" y="67170"/>
                    <a:pt x="66015" y="68137"/>
                  </a:cubicBezTo>
                  <a:cubicBezTo>
                    <a:pt x="64880" y="69471"/>
                    <a:pt x="63513" y="70605"/>
                    <a:pt x="61945" y="71439"/>
                  </a:cubicBezTo>
                  <a:lnTo>
                    <a:pt x="61011" y="69838"/>
                  </a:lnTo>
                  <a:cubicBezTo>
                    <a:pt x="61211" y="69705"/>
                    <a:pt x="61378" y="69571"/>
                    <a:pt x="61578" y="69438"/>
                  </a:cubicBezTo>
                  <a:cubicBezTo>
                    <a:pt x="63079" y="68104"/>
                    <a:pt x="64280" y="66469"/>
                    <a:pt x="65181" y="64668"/>
                  </a:cubicBezTo>
                  <a:cubicBezTo>
                    <a:pt x="66015" y="62967"/>
                    <a:pt x="67115" y="61465"/>
                    <a:pt x="68516" y="60165"/>
                  </a:cubicBezTo>
                  <a:close/>
                  <a:moveTo>
                    <a:pt x="41499" y="61052"/>
                  </a:moveTo>
                  <a:cubicBezTo>
                    <a:pt x="41872" y="64645"/>
                    <a:pt x="44001" y="67409"/>
                    <a:pt x="44933" y="70839"/>
                  </a:cubicBezTo>
                  <a:lnTo>
                    <a:pt x="42164" y="72407"/>
                  </a:lnTo>
                  <a:cubicBezTo>
                    <a:pt x="40596" y="69438"/>
                    <a:pt x="38728" y="66736"/>
                    <a:pt x="37761" y="63400"/>
                  </a:cubicBezTo>
                  <a:lnTo>
                    <a:pt x="41499" y="61052"/>
                  </a:lnTo>
                  <a:close/>
                  <a:moveTo>
                    <a:pt x="69550" y="65335"/>
                  </a:moveTo>
                  <a:lnTo>
                    <a:pt x="69751" y="65435"/>
                  </a:lnTo>
                  <a:cubicBezTo>
                    <a:pt x="69684" y="66069"/>
                    <a:pt x="69584" y="66703"/>
                    <a:pt x="69450" y="67336"/>
                  </a:cubicBezTo>
                  <a:cubicBezTo>
                    <a:pt x="69250" y="68070"/>
                    <a:pt x="68950" y="68771"/>
                    <a:pt x="68683" y="69471"/>
                  </a:cubicBezTo>
                  <a:cubicBezTo>
                    <a:pt x="68416" y="70172"/>
                    <a:pt x="67849" y="70739"/>
                    <a:pt x="67115" y="70972"/>
                  </a:cubicBezTo>
                  <a:cubicBezTo>
                    <a:pt x="65981" y="71473"/>
                    <a:pt x="64914" y="72106"/>
                    <a:pt x="63780" y="72674"/>
                  </a:cubicBezTo>
                  <a:cubicBezTo>
                    <a:pt x="63479" y="72840"/>
                    <a:pt x="63112" y="72974"/>
                    <a:pt x="62712" y="73141"/>
                  </a:cubicBezTo>
                  <a:lnTo>
                    <a:pt x="62178" y="71840"/>
                  </a:lnTo>
                  <a:cubicBezTo>
                    <a:pt x="64814" y="70906"/>
                    <a:pt x="66248" y="68571"/>
                    <a:pt x="68116" y="66769"/>
                  </a:cubicBezTo>
                  <a:cubicBezTo>
                    <a:pt x="68616" y="66302"/>
                    <a:pt x="69083" y="65835"/>
                    <a:pt x="69550" y="65335"/>
                  </a:cubicBezTo>
                  <a:close/>
                  <a:moveTo>
                    <a:pt x="37194" y="63800"/>
                  </a:moveTo>
                  <a:cubicBezTo>
                    <a:pt x="37594" y="64768"/>
                    <a:pt x="37861" y="65635"/>
                    <a:pt x="38261" y="66469"/>
                  </a:cubicBezTo>
                  <a:cubicBezTo>
                    <a:pt x="38895" y="67770"/>
                    <a:pt x="39596" y="69038"/>
                    <a:pt x="40263" y="70272"/>
                  </a:cubicBezTo>
                  <a:cubicBezTo>
                    <a:pt x="40696" y="71072"/>
                    <a:pt x="41130" y="71840"/>
                    <a:pt x="41597" y="72707"/>
                  </a:cubicBezTo>
                  <a:lnTo>
                    <a:pt x="39329" y="73808"/>
                  </a:lnTo>
                  <a:lnTo>
                    <a:pt x="33925" y="66035"/>
                  </a:lnTo>
                  <a:lnTo>
                    <a:pt x="37194" y="63800"/>
                  </a:lnTo>
                  <a:close/>
                  <a:moveTo>
                    <a:pt x="33558" y="66336"/>
                  </a:moveTo>
                  <a:lnTo>
                    <a:pt x="38628" y="74108"/>
                  </a:lnTo>
                  <a:lnTo>
                    <a:pt x="36427" y="75309"/>
                  </a:lnTo>
                  <a:cubicBezTo>
                    <a:pt x="34726" y="72774"/>
                    <a:pt x="32257" y="70972"/>
                    <a:pt x="30256" y="68504"/>
                  </a:cubicBezTo>
                  <a:lnTo>
                    <a:pt x="33558" y="66336"/>
                  </a:lnTo>
                  <a:close/>
                  <a:moveTo>
                    <a:pt x="67015" y="71673"/>
                  </a:moveTo>
                  <a:lnTo>
                    <a:pt x="67149" y="71840"/>
                  </a:lnTo>
                  <a:lnTo>
                    <a:pt x="63813" y="75542"/>
                  </a:lnTo>
                  <a:lnTo>
                    <a:pt x="62979" y="73774"/>
                  </a:lnTo>
                  <a:lnTo>
                    <a:pt x="67015" y="71673"/>
                  </a:lnTo>
                  <a:close/>
                  <a:moveTo>
                    <a:pt x="29755" y="68837"/>
                  </a:moveTo>
                  <a:lnTo>
                    <a:pt x="35893" y="75642"/>
                  </a:lnTo>
                  <a:lnTo>
                    <a:pt x="33458" y="77710"/>
                  </a:lnTo>
                  <a:cubicBezTo>
                    <a:pt x="31623" y="75009"/>
                    <a:pt x="28821" y="73341"/>
                    <a:pt x="26253" y="71206"/>
                  </a:cubicBezTo>
                  <a:lnTo>
                    <a:pt x="29755" y="68837"/>
                  </a:lnTo>
                  <a:close/>
                  <a:moveTo>
                    <a:pt x="26019" y="71373"/>
                  </a:moveTo>
                  <a:cubicBezTo>
                    <a:pt x="26920" y="72740"/>
                    <a:pt x="28188" y="73507"/>
                    <a:pt x="29322" y="74475"/>
                  </a:cubicBezTo>
                  <a:cubicBezTo>
                    <a:pt x="30589" y="75609"/>
                    <a:pt x="31990" y="76643"/>
                    <a:pt x="33024" y="78211"/>
                  </a:cubicBezTo>
                  <a:lnTo>
                    <a:pt x="31290" y="80012"/>
                  </a:lnTo>
                  <a:cubicBezTo>
                    <a:pt x="28855" y="77344"/>
                    <a:pt x="25953" y="75442"/>
                    <a:pt x="22750" y="73708"/>
                  </a:cubicBezTo>
                  <a:cubicBezTo>
                    <a:pt x="23818" y="72840"/>
                    <a:pt x="24885" y="72073"/>
                    <a:pt x="26019" y="71373"/>
                  </a:cubicBezTo>
                  <a:close/>
                  <a:moveTo>
                    <a:pt x="67049" y="73474"/>
                  </a:moveTo>
                  <a:lnTo>
                    <a:pt x="67215" y="73541"/>
                  </a:lnTo>
                  <a:lnTo>
                    <a:pt x="65648" y="81480"/>
                  </a:lnTo>
                  <a:lnTo>
                    <a:pt x="65481" y="81480"/>
                  </a:lnTo>
                  <a:lnTo>
                    <a:pt x="64180" y="76109"/>
                  </a:lnTo>
                  <a:lnTo>
                    <a:pt x="67049" y="73474"/>
                  </a:lnTo>
                  <a:close/>
                  <a:moveTo>
                    <a:pt x="22450" y="73908"/>
                  </a:moveTo>
                  <a:cubicBezTo>
                    <a:pt x="25185" y="76143"/>
                    <a:pt x="28354" y="77744"/>
                    <a:pt x="30856" y="80379"/>
                  </a:cubicBezTo>
                  <a:lnTo>
                    <a:pt x="29355" y="81780"/>
                  </a:lnTo>
                  <a:cubicBezTo>
                    <a:pt x="26320" y="79612"/>
                    <a:pt x="22884" y="78311"/>
                    <a:pt x="19448" y="76977"/>
                  </a:cubicBezTo>
                  <a:lnTo>
                    <a:pt x="19448" y="76977"/>
                  </a:lnTo>
                  <a:cubicBezTo>
                    <a:pt x="22417" y="79011"/>
                    <a:pt x="25919" y="79945"/>
                    <a:pt x="28821" y="82180"/>
                  </a:cubicBezTo>
                  <a:cubicBezTo>
                    <a:pt x="28655" y="82414"/>
                    <a:pt x="28521" y="82614"/>
                    <a:pt x="28321" y="82847"/>
                  </a:cubicBezTo>
                  <a:cubicBezTo>
                    <a:pt x="28154" y="83081"/>
                    <a:pt x="27954" y="83281"/>
                    <a:pt x="27787" y="83481"/>
                  </a:cubicBezTo>
                  <a:cubicBezTo>
                    <a:pt x="23718" y="82314"/>
                    <a:pt x="19715" y="81013"/>
                    <a:pt x="15412" y="80179"/>
                  </a:cubicBezTo>
                  <a:lnTo>
                    <a:pt x="15445" y="80146"/>
                  </a:lnTo>
                  <a:cubicBezTo>
                    <a:pt x="17480" y="77677"/>
                    <a:pt x="19882" y="75742"/>
                    <a:pt x="22450" y="73908"/>
                  </a:cubicBezTo>
                  <a:close/>
                  <a:moveTo>
                    <a:pt x="78440" y="32878"/>
                  </a:moveTo>
                  <a:cubicBezTo>
                    <a:pt x="79299" y="32878"/>
                    <a:pt x="80158" y="32912"/>
                    <a:pt x="81025" y="32978"/>
                  </a:cubicBezTo>
                  <a:cubicBezTo>
                    <a:pt x="85028" y="33245"/>
                    <a:pt x="89031" y="33646"/>
                    <a:pt x="93034" y="33946"/>
                  </a:cubicBezTo>
                  <a:cubicBezTo>
                    <a:pt x="96303" y="34113"/>
                    <a:pt x="99505" y="34980"/>
                    <a:pt x="102407" y="36514"/>
                  </a:cubicBezTo>
                  <a:cubicBezTo>
                    <a:pt x="103942" y="37382"/>
                    <a:pt x="105443" y="38316"/>
                    <a:pt x="106944" y="39216"/>
                  </a:cubicBezTo>
                  <a:cubicBezTo>
                    <a:pt x="107277" y="39416"/>
                    <a:pt x="107611" y="39650"/>
                    <a:pt x="107978" y="39817"/>
                  </a:cubicBezTo>
                  <a:cubicBezTo>
                    <a:pt x="109012" y="40317"/>
                    <a:pt x="109712" y="41384"/>
                    <a:pt x="109679" y="42585"/>
                  </a:cubicBezTo>
                  <a:cubicBezTo>
                    <a:pt x="109779" y="46188"/>
                    <a:pt x="109646" y="49824"/>
                    <a:pt x="109312" y="53460"/>
                  </a:cubicBezTo>
                  <a:cubicBezTo>
                    <a:pt x="109212" y="54694"/>
                    <a:pt x="109145" y="55962"/>
                    <a:pt x="109079" y="57196"/>
                  </a:cubicBezTo>
                  <a:cubicBezTo>
                    <a:pt x="109045" y="57563"/>
                    <a:pt x="109012" y="57896"/>
                    <a:pt x="108979" y="58297"/>
                  </a:cubicBezTo>
                  <a:lnTo>
                    <a:pt x="106710" y="57996"/>
                  </a:lnTo>
                  <a:cubicBezTo>
                    <a:pt x="107044" y="55128"/>
                    <a:pt x="107544" y="52326"/>
                    <a:pt x="107044" y="49524"/>
                  </a:cubicBezTo>
                  <a:lnTo>
                    <a:pt x="107044" y="49524"/>
                  </a:lnTo>
                  <a:lnTo>
                    <a:pt x="106110" y="57896"/>
                  </a:lnTo>
                  <a:cubicBezTo>
                    <a:pt x="105042" y="57963"/>
                    <a:pt x="104108" y="57996"/>
                    <a:pt x="103208" y="58063"/>
                  </a:cubicBezTo>
                  <a:cubicBezTo>
                    <a:pt x="100206" y="58330"/>
                    <a:pt x="97203" y="58497"/>
                    <a:pt x="94235" y="59164"/>
                  </a:cubicBezTo>
                  <a:cubicBezTo>
                    <a:pt x="89098" y="60231"/>
                    <a:pt x="84361" y="62633"/>
                    <a:pt x="80458" y="66136"/>
                  </a:cubicBezTo>
                  <a:cubicBezTo>
                    <a:pt x="79524" y="66969"/>
                    <a:pt x="78624" y="67903"/>
                    <a:pt x="77723" y="68804"/>
                  </a:cubicBezTo>
                  <a:lnTo>
                    <a:pt x="77523" y="68737"/>
                  </a:lnTo>
                  <a:lnTo>
                    <a:pt x="77756" y="65902"/>
                  </a:lnTo>
                  <a:lnTo>
                    <a:pt x="77589" y="65869"/>
                  </a:lnTo>
                  <a:cubicBezTo>
                    <a:pt x="77456" y="66369"/>
                    <a:pt x="77323" y="66869"/>
                    <a:pt x="77189" y="67370"/>
                  </a:cubicBezTo>
                  <a:cubicBezTo>
                    <a:pt x="77089" y="67737"/>
                    <a:pt x="77022" y="68137"/>
                    <a:pt x="77022" y="68537"/>
                  </a:cubicBezTo>
                  <a:cubicBezTo>
                    <a:pt x="77156" y="69705"/>
                    <a:pt x="76422" y="70472"/>
                    <a:pt x="75788" y="71273"/>
                  </a:cubicBezTo>
                  <a:cubicBezTo>
                    <a:pt x="75455" y="71706"/>
                    <a:pt x="75054" y="72073"/>
                    <a:pt x="74621" y="72373"/>
                  </a:cubicBezTo>
                  <a:lnTo>
                    <a:pt x="75154" y="64201"/>
                  </a:lnTo>
                  <a:lnTo>
                    <a:pt x="74954" y="64167"/>
                  </a:lnTo>
                  <a:cubicBezTo>
                    <a:pt x="74821" y="64868"/>
                    <a:pt x="74654" y="65602"/>
                    <a:pt x="74587" y="66336"/>
                  </a:cubicBezTo>
                  <a:cubicBezTo>
                    <a:pt x="74387" y="68471"/>
                    <a:pt x="74254" y="70605"/>
                    <a:pt x="74087" y="72774"/>
                  </a:cubicBezTo>
                  <a:cubicBezTo>
                    <a:pt x="74054" y="73107"/>
                    <a:pt x="73954" y="73474"/>
                    <a:pt x="73787" y="73774"/>
                  </a:cubicBezTo>
                  <a:cubicBezTo>
                    <a:pt x="72486" y="75642"/>
                    <a:pt x="71118" y="77510"/>
                    <a:pt x="69751" y="79345"/>
                  </a:cubicBezTo>
                  <a:cubicBezTo>
                    <a:pt x="69717" y="79412"/>
                    <a:pt x="69650" y="79412"/>
                    <a:pt x="69517" y="79445"/>
                  </a:cubicBezTo>
                  <a:cubicBezTo>
                    <a:pt x="69784" y="76943"/>
                    <a:pt x="70318" y="74441"/>
                    <a:pt x="69617" y="71940"/>
                  </a:cubicBezTo>
                  <a:lnTo>
                    <a:pt x="69617" y="71940"/>
                  </a:lnTo>
                  <a:cubicBezTo>
                    <a:pt x="69384" y="73808"/>
                    <a:pt x="69150" y="75642"/>
                    <a:pt x="68950" y="77477"/>
                  </a:cubicBezTo>
                  <a:cubicBezTo>
                    <a:pt x="68817" y="78511"/>
                    <a:pt x="68750" y="79545"/>
                    <a:pt x="68650" y="80579"/>
                  </a:cubicBezTo>
                  <a:cubicBezTo>
                    <a:pt x="68650" y="80813"/>
                    <a:pt x="68616" y="81013"/>
                    <a:pt x="68516" y="81213"/>
                  </a:cubicBezTo>
                  <a:cubicBezTo>
                    <a:pt x="67849" y="82581"/>
                    <a:pt x="67149" y="83948"/>
                    <a:pt x="66482" y="85283"/>
                  </a:cubicBezTo>
                  <a:cubicBezTo>
                    <a:pt x="66115" y="84649"/>
                    <a:pt x="66081" y="84649"/>
                    <a:pt x="66215" y="83915"/>
                  </a:cubicBezTo>
                  <a:cubicBezTo>
                    <a:pt x="66548" y="81980"/>
                    <a:pt x="66949" y="80045"/>
                    <a:pt x="67249" y="78077"/>
                  </a:cubicBezTo>
                  <a:cubicBezTo>
                    <a:pt x="67516" y="76476"/>
                    <a:pt x="67682" y="74808"/>
                    <a:pt x="67849" y="73174"/>
                  </a:cubicBezTo>
                  <a:cubicBezTo>
                    <a:pt x="67849" y="72674"/>
                    <a:pt x="68016" y="72207"/>
                    <a:pt x="68283" y="71773"/>
                  </a:cubicBezTo>
                  <a:cubicBezTo>
                    <a:pt x="70451" y="68938"/>
                    <a:pt x="70918" y="65735"/>
                    <a:pt x="70318" y="62266"/>
                  </a:cubicBezTo>
                  <a:cubicBezTo>
                    <a:pt x="69984" y="60365"/>
                    <a:pt x="69450" y="58497"/>
                    <a:pt x="68750" y="56695"/>
                  </a:cubicBezTo>
                  <a:cubicBezTo>
                    <a:pt x="68583" y="56228"/>
                    <a:pt x="68450" y="55728"/>
                    <a:pt x="68416" y="55228"/>
                  </a:cubicBezTo>
                  <a:cubicBezTo>
                    <a:pt x="68183" y="52926"/>
                    <a:pt x="68216" y="50558"/>
                    <a:pt x="68583" y="48256"/>
                  </a:cubicBezTo>
                  <a:cubicBezTo>
                    <a:pt x="68917" y="45587"/>
                    <a:pt x="69350" y="42919"/>
                    <a:pt x="69784" y="40284"/>
                  </a:cubicBezTo>
                  <a:cubicBezTo>
                    <a:pt x="69951" y="39216"/>
                    <a:pt x="70251" y="38182"/>
                    <a:pt x="70518" y="37148"/>
                  </a:cubicBezTo>
                  <a:cubicBezTo>
                    <a:pt x="70618" y="36815"/>
                    <a:pt x="70751" y="36514"/>
                    <a:pt x="70918" y="36247"/>
                  </a:cubicBezTo>
                  <a:cubicBezTo>
                    <a:pt x="72119" y="34513"/>
                    <a:pt x="73653" y="33145"/>
                    <a:pt x="75855" y="32978"/>
                  </a:cubicBezTo>
                  <a:cubicBezTo>
                    <a:pt x="76722" y="32912"/>
                    <a:pt x="77581" y="32878"/>
                    <a:pt x="78440" y="32878"/>
                  </a:cubicBezTo>
                  <a:close/>
                  <a:moveTo>
                    <a:pt x="15112" y="80546"/>
                  </a:moveTo>
                  <a:lnTo>
                    <a:pt x="27454" y="83948"/>
                  </a:lnTo>
                  <a:lnTo>
                    <a:pt x="26420" y="86450"/>
                  </a:lnTo>
                  <a:cubicBezTo>
                    <a:pt x="22971" y="86040"/>
                    <a:pt x="19506" y="85665"/>
                    <a:pt x="15935" y="85665"/>
                  </a:cubicBezTo>
                  <a:cubicBezTo>
                    <a:pt x="14566" y="85665"/>
                    <a:pt x="13181" y="85720"/>
                    <a:pt x="11776" y="85850"/>
                  </a:cubicBezTo>
                  <a:cubicBezTo>
                    <a:pt x="12643" y="83948"/>
                    <a:pt x="13777" y="82147"/>
                    <a:pt x="15112" y="80546"/>
                  </a:cubicBezTo>
                  <a:close/>
                  <a:moveTo>
                    <a:pt x="105597" y="58807"/>
                  </a:moveTo>
                  <a:cubicBezTo>
                    <a:pt x="107951" y="58807"/>
                    <a:pt x="110180" y="59490"/>
                    <a:pt x="112381" y="60365"/>
                  </a:cubicBezTo>
                  <a:cubicBezTo>
                    <a:pt x="116150" y="61832"/>
                    <a:pt x="119853" y="63534"/>
                    <a:pt x="123422" y="65468"/>
                  </a:cubicBezTo>
                  <a:cubicBezTo>
                    <a:pt x="126825" y="67370"/>
                    <a:pt x="129593" y="69938"/>
                    <a:pt x="132062" y="72974"/>
                  </a:cubicBezTo>
                  <a:cubicBezTo>
                    <a:pt x="133996" y="75476"/>
                    <a:pt x="135631" y="78211"/>
                    <a:pt x="136932" y="81113"/>
                  </a:cubicBezTo>
                  <a:cubicBezTo>
                    <a:pt x="137599" y="82647"/>
                    <a:pt x="138500" y="84082"/>
                    <a:pt x="139167" y="85649"/>
                  </a:cubicBezTo>
                  <a:cubicBezTo>
                    <a:pt x="139934" y="87251"/>
                    <a:pt x="140201" y="89085"/>
                    <a:pt x="139967" y="90887"/>
                  </a:cubicBezTo>
                  <a:cubicBezTo>
                    <a:pt x="139801" y="91821"/>
                    <a:pt x="139767" y="91921"/>
                    <a:pt x="138833" y="91987"/>
                  </a:cubicBezTo>
                  <a:cubicBezTo>
                    <a:pt x="138474" y="92001"/>
                    <a:pt x="138115" y="92009"/>
                    <a:pt x="137758" y="92009"/>
                  </a:cubicBezTo>
                  <a:cubicBezTo>
                    <a:pt x="137253" y="92009"/>
                    <a:pt x="136753" y="91993"/>
                    <a:pt x="136265" y="91954"/>
                  </a:cubicBezTo>
                  <a:cubicBezTo>
                    <a:pt x="133029" y="91821"/>
                    <a:pt x="129793" y="91720"/>
                    <a:pt x="126591" y="91554"/>
                  </a:cubicBezTo>
                  <a:cubicBezTo>
                    <a:pt x="124289" y="91387"/>
                    <a:pt x="121988" y="91253"/>
                    <a:pt x="119720" y="90987"/>
                  </a:cubicBezTo>
                  <a:cubicBezTo>
                    <a:pt x="116991" y="90664"/>
                    <a:pt x="114263" y="90437"/>
                    <a:pt x="111530" y="90437"/>
                  </a:cubicBezTo>
                  <a:cubicBezTo>
                    <a:pt x="109183" y="90437"/>
                    <a:pt x="106833" y="90604"/>
                    <a:pt x="104475" y="91020"/>
                  </a:cubicBezTo>
                  <a:cubicBezTo>
                    <a:pt x="100939" y="91620"/>
                    <a:pt x="97337" y="91554"/>
                    <a:pt x="93734" y="91620"/>
                  </a:cubicBezTo>
                  <a:cubicBezTo>
                    <a:pt x="90432" y="91687"/>
                    <a:pt x="87130" y="91720"/>
                    <a:pt x="83827" y="91987"/>
                  </a:cubicBezTo>
                  <a:cubicBezTo>
                    <a:pt x="81692" y="92121"/>
                    <a:pt x="79591" y="92621"/>
                    <a:pt x="77456" y="92921"/>
                  </a:cubicBezTo>
                  <a:cubicBezTo>
                    <a:pt x="75168" y="93330"/>
                    <a:pt x="72857" y="93516"/>
                    <a:pt x="70542" y="93516"/>
                  </a:cubicBezTo>
                  <a:cubicBezTo>
                    <a:pt x="70023" y="93516"/>
                    <a:pt x="69503" y="93507"/>
                    <a:pt x="68983" y="93488"/>
                  </a:cubicBezTo>
                  <a:cubicBezTo>
                    <a:pt x="68650" y="93488"/>
                    <a:pt x="68350" y="93455"/>
                    <a:pt x="68016" y="93388"/>
                  </a:cubicBezTo>
                  <a:cubicBezTo>
                    <a:pt x="67249" y="93255"/>
                    <a:pt x="67049" y="93055"/>
                    <a:pt x="66982" y="92254"/>
                  </a:cubicBezTo>
                  <a:cubicBezTo>
                    <a:pt x="66882" y="91354"/>
                    <a:pt x="66882" y="90453"/>
                    <a:pt x="66815" y="89586"/>
                  </a:cubicBezTo>
                  <a:cubicBezTo>
                    <a:pt x="66615" y="85716"/>
                    <a:pt x="68383" y="82581"/>
                    <a:pt x="70451" y="79512"/>
                  </a:cubicBezTo>
                  <a:cubicBezTo>
                    <a:pt x="72686" y="76276"/>
                    <a:pt x="75088" y="73207"/>
                    <a:pt x="77589" y="70205"/>
                  </a:cubicBezTo>
                  <a:cubicBezTo>
                    <a:pt x="81993" y="64801"/>
                    <a:pt x="88164" y="61132"/>
                    <a:pt x="95002" y="59831"/>
                  </a:cubicBezTo>
                  <a:cubicBezTo>
                    <a:pt x="98238" y="59197"/>
                    <a:pt x="101540" y="58997"/>
                    <a:pt x="104842" y="58830"/>
                  </a:cubicBezTo>
                  <a:cubicBezTo>
                    <a:pt x="105095" y="58814"/>
                    <a:pt x="105347" y="58807"/>
                    <a:pt x="105597" y="58807"/>
                  </a:cubicBezTo>
                  <a:close/>
                  <a:moveTo>
                    <a:pt x="11676" y="86183"/>
                  </a:moveTo>
                  <a:lnTo>
                    <a:pt x="26253" y="86984"/>
                  </a:lnTo>
                  <a:lnTo>
                    <a:pt x="25953" y="88918"/>
                  </a:lnTo>
                  <a:cubicBezTo>
                    <a:pt x="23151" y="89586"/>
                    <a:pt x="20415" y="90153"/>
                    <a:pt x="17780" y="90987"/>
                  </a:cubicBezTo>
                  <a:cubicBezTo>
                    <a:pt x="15112" y="91821"/>
                    <a:pt x="12543" y="92955"/>
                    <a:pt x="9808" y="93989"/>
                  </a:cubicBezTo>
                  <a:cubicBezTo>
                    <a:pt x="9908" y="91287"/>
                    <a:pt x="10542" y="88618"/>
                    <a:pt x="11676" y="86183"/>
                  </a:cubicBezTo>
                  <a:close/>
                  <a:moveTo>
                    <a:pt x="25786" y="89552"/>
                  </a:moveTo>
                  <a:lnTo>
                    <a:pt x="25786" y="91754"/>
                  </a:lnTo>
                  <a:cubicBezTo>
                    <a:pt x="25219" y="92021"/>
                    <a:pt x="24585" y="92354"/>
                    <a:pt x="23951" y="92654"/>
                  </a:cubicBezTo>
                  <a:cubicBezTo>
                    <a:pt x="21549" y="93689"/>
                    <a:pt x="19214" y="94889"/>
                    <a:pt x="16980" y="96224"/>
                  </a:cubicBezTo>
                  <a:cubicBezTo>
                    <a:pt x="15045" y="97324"/>
                    <a:pt x="13010" y="98259"/>
                    <a:pt x="11075" y="99226"/>
                  </a:cubicBezTo>
                  <a:cubicBezTo>
                    <a:pt x="10108" y="98292"/>
                    <a:pt x="9608" y="96324"/>
                    <a:pt x="9841" y="94589"/>
                  </a:cubicBezTo>
                  <a:lnTo>
                    <a:pt x="9841" y="94556"/>
                  </a:lnTo>
                  <a:cubicBezTo>
                    <a:pt x="13077" y="93422"/>
                    <a:pt x="16146" y="92254"/>
                    <a:pt x="19281" y="91253"/>
                  </a:cubicBezTo>
                  <a:cubicBezTo>
                    <a:pt x="21383" y="90586"/>
                    <a:pt x="23551" y="90119"/>
                    <a:pt x="25786" y="89552"/>
                  </a:cubicBezTo>
                  <a:close/>
                  <a:moveTo>
                    <a:pt x="29055" y="95790"/>
                  </a:moveTo>
                  <a:lnTo>
                    <a:pt x="30523" y="97591"/>
                  </a:lnTo>
                  <a:cubicBezTo>
                    <a:pt x="28688" y="99059"/>
                    <a:pt x="26453" y="99960"/>
                    <a:pt x="24118" y="100160"/>
                  </a:cubicBezTo>
                  <a:lnTo>
                    <a:pt x="29055" y="95790"/>
                  </a:lnTo>
                  <a:close/>
                  <a:moveTo>
                    <a:pt x="27487" y="94656"/>
                  </a:moveTo>
                  <a:lnTo>
                    <a:pt x="28655" y="95456"/>
                  </a:lnTo>
                  <a:lnTo>
                    <a:pt x="25019" y="98525"/>
                  </a:lnTo>
                  <a:cubicBezTo>
                    <a:pt x="24752" y="98726"/>
                    <a:pt x="24518" y="98926"/>
                    <a:pt x="24285" y="99159"/>
                  </a:cubicBezTo>
                  <a:cubicBezTo>
                    <a:pt x="23584" y="100127"/>
                    <a:pt x="22617" y="100293"/>
                    <a:pt x="21483" y="100393"/>
                  </a:cubicBezTo>
                  <a:cubicBezTo>
                    <a:pt x="20182" y="100560"/>
                    <a:pt x="18914" y="100794"/>
                    <a:pt x="17680" y="101094"/>
                  </a:cubicBezTo>
                  <a:cubicBezTo>
                    <a:pt x="17547" y="101127"/>
                    <a:pt x="17405" y="101144"/>
                    <a:pt x="17263" y="101144"/>
                  </a:cubicBezTo>
                  <a:cubicBezTo>
                    <a:pt x="17121" y="101144"/>
                    <a:pt x="16980" y="101127"/>
                    <a:pt x="16846" y="101094"/>
                  </a:cubicBezTo>
                  <a:lnTo>
                    <a:pt x="27487" y="94656"/>
                  </a:lnTo>
                  <a:close/>
                  <a:moveTo>
                    <a:pt x="25819" y="92254"/>
                  </a:moveTo>
                  <a:lnTo>
                    <a:pt x="26920" y="94389"/>
                  </a:lnTo>
                  <a:cubicBezTo>
                    <a:pt x="25953" y="94956"/>
                    <a:pt x="24952" y="95623"/>
                    <a:pt x="23884" y="96190"/>
                  </a:cubicBezTo>
                  <a:cubicBezTo>
                    <a:pt x="20949" y="97758"/>
                    <a:pt x="18147" y="99526"/>
                    <a:pt x="15445" y="101494"/>
                  </a:cubicBezTo>
                  <a:cubicBezTo>
                    <a:pt x="15245" y="101628"/>
                    <a:pt x="15011" y="101694"/>
                    <a:pt x="14745" y="101694"/>
                  </a:cubicBezTo>
                  <a:cubicBezTo>
                    <a:pt x="13177" y="101694"/>
                    <a:pt x="12076" y="100927"/>
                    <a:pt x="11175" y="99626"/>
                  </a:cubicBezTo>
                  <a:cubicBezTo>
                    <a:pt x="16446" y="97791"/>
                    <a:pt x="20882" y="94489"/>
                    <a:pt x="25819" y="92254"/>
                  </a:cubicBezTo>
                  <a:close/>
                  <a:moveTo>
                    <a:pt x="40626" y="40495"/>
                  </a:moveTo>
                  <a:cubicBezTo>
                    <a:pt x="43694" y="40495"/>
                    <a:pt x="46501" y="41573"/>
                    <a:pt x="49336" y="42652"/>
                  </a:cubicBezTo>
                  <a:cubicBezTo>
                    <a:pt x="53239" y="44186"/>
                    <a:pt x="56741" y="46455"/>
                    <a:pt x="60344" y="48556"/>
                  </a:cubicBezTo>
                  <a:cubicBezTo>
                    <a:pt x="62979" y="50024"/>
                    <a:pt x="65214" y="52125"/>
                    <a:pt x="66815" y="54694"/>
                  </a:cubicBezTo>
                  <a:cubicBezTo>
                    <a:pt x="67616" y="55928"/>
                    <a:pt x="68183" y="57262"/>
                    <a:pt x="68516" y="58697"/>
                  </a:cubicBezTo>
                  <a:cubicBezTo>
                    <a:pt x="67215" y="57596"/>
                    <a:pt x="65681" y="57162"/>
                    <a:pt x="64013" y="56929"/>
                  </a:cubicBezTo>
                  <a:cubicBezTo>
                    <a:pt x="61511" y="56595"/>
                    <a:pt x="58976" y="56262"/>
                    <a:pt x="56441" y="55962"/>
                  </a:cubicBezTo>
                  <a:cubicBezTo>
                    <a:pt x="55797" y="55892"/>
                    <a:pt x="55159" y="55858"/>
                    <a:pt x="54526" y="55858"/>
                  </a:cubicBezTo>
                  <a:cubicBezTo>
                    <a:pt x="51229" y="55858"/>
                    <a:pt x="48089" y="56769"/>
                    <a:pt x="45066" y="58196"/>
                  </a:cubicBezTo>
                  <a:cubicBezTo>
                    <a:pt x="41230" y="60031"/>
                    <a:pt x="37728" y="62399"/>
                    <a:pt x="34225" y="64768"/>
                  </a:cubicBezTo>
                  <a:cubicBezTo>
                    <a:pt x="31190" y="66836"/>
                    <a:pt x="28087" y="68938"/>
                    <a:pt x="25052" y="71006"/>
                  </a:cubicBezTo>
                  <a:cubicBezTo>
                    <a:pt x="21549" y="73441"/>
                    <a:pt x="18047" y="75943"/>
                    <a:pt x="15212" y="79178"/>
                  </a:cubicBezTo>
                  <a:cubicBezTo>
                    <a:pt x="11943" y="82814"/>
                    <a:pt x="9808" y="87317"/>
                    <a:pt x="9141" y="92154"/>
                  </a:cubicBezTo>
                  <a:cubicBezTo>
                    <a:pt x="8874" y="93755"/>
                    <a:pt x="8840" y="95356"/>
                    <a:pt x="9107" y="96958"/>
                  </a:cubicBezTo>
                  <a:cubicBezTo>
                    <a:pt x="9441" y="98959"/>
                    <a:pt x="10542" y="100694"/>
                    <a:pt x="12176" y="101861"/>
                  </a:cubicBezTo>
                  <a:cubicBezTo>
                    <a:pt x="12310" y="101961"/>
                    <a:pt x="12443" y="102061"/>
                    <a:pt x="12710" y="102261"/>
                  </a:cubicBezTo>
                  <a:cubicBezTo>
                    <a:pt x="10608" y="102061"/>
                    <a:pt x="9074" y="101027"/>
                    <a:pt x="7606" y="99826"/>
                  </a:cubicBezTo>
                  <a:cubicBezTo>
                    <a:pt x="4671" y="97425"/>
                    <a:pt x="2803" y="93989"/>
                    <a:pt x="2369" y="90219"/>
                  </a:cubicBezTo>
                  <a:cubicBezTo>
                    <a:pt x="1769" y="85449"/>
                    <a:pt x="1235" y="80679"/>
                    <a:pt x="935" y="75876"/>
                  </a:cubicBezTo>
                  <a:cubicBezTo>
                    <a:pt x="668" y="71806"/>
                    <a:pt x="1802" y="68070"/>
                    <a:pt x="3937" y="64501"/>
                  </a:cubicBezTo>
                  <a:cubicBezTo>
                    <a:pt x="6072" y="60898"/>
                    <a:pt x="8707" y="57763"/>
                    <a:pt x="11476" y="54694"/>
                  </a:cubicBezTo>
                  <a:cubicBezTo>
                    <a:pt x="14077" y="51859"/>
                    <a:pt x="16846" y="49190"/>
                    <a:pt x="20115" y="47122"/>
                  </a:cubicBezTo>
                  <a:cubicBezTo>
                    <a:pt x="22350" y="45721"/>
                    <a:pt x="24618" y="44420"/>
                    <a:pt x="26920" y="43186"/>
                  </a:cubicBezTo>
                  <a:cubicBezTo>
                    <a:pt x="27721" y="42752"/>
                    <a:pt x="28721" y="42685"/>
                    <a:pt x="29622" y="42452"/>
                  </a:cubicBezTo>
                  <a:cubicBezTo>
                    <a:pt x="31156" y="42018"/>
                    <a:pt x="32691" y="41651"/>
                    <a:pt x="34192" y="41184"/>
                  </a:cubicBezTo>
                  <a:cubicBezTo>
                    <a:pt x="36060" y="40651"/>
                    <a:pt x="37961" y="40617"/>
                    <a:pt x="39863" y="40517"/>
                  </a:cubicBezTo>
                  <a:cubicBezTo>
                    <a:pt x="40119" y="40502"/>
                    <a:pt x="40373" y="40495"/>
                    <a:pt x="40626" y="40495"/>
                  </a:cubicBezTo>
                  <a:close/>
                  <a:moveTo>
                    <a:pt x="85528" y="92588"/>
                  </a:moveTo>
                  <a:lnTo>
                    <a:pt x="85528" y="92588"/>
                  </a:lnTo>
                  <a:cubicBezTo>
                    <a:pt x="85462" y="92855"/>
                    <a:pt x="85395" y="93121"/>
                    <a:pt x="85295" y="93388"/>
                  </a:cubicBezTo>
                  <a:cubicBezTo>
                    <a:pt x="84594" y="94756"/>
                    <a:pt x="83894" y="96124"/>
                    <a:pt x="83193" y="97491"/>
                  </a:cubicBezTo>
                  <a:cubicBezTo>
                    <a:pt x="82660" y="98559"/>
                    <a:pt x="82059" y="99559"/>
                    <a:pt x="81592" y="100660"/>
                  </a:cubicBezTo>
                  <a:cubicBezTo>
                    <a:pt x="80558" y="102995"/>
                    <a:pt x="79157" y="105130"/>
                    <a:pt x="77423" y="107031"/>
                  </a:cubicBezTo>
                  <a:cubicBezTo>
                    <a:pt x="76756" y="107799"/>
                    <a:pt x="76155" y="108566"/>
                    <a:pt x="75455" y="109400"/>
                  </a:cubicBezTo>
                  <a:cubicBezTo>
                    <a:pt x="75355" y="109200"/>
                    <a:pt x="75288" y="108966"/>
                    <a:pt x="75254" y="108733"/>
                  </a:cubicBezTo>
                  <a:cubicBezTo>
                    <a:pt x="75054" y="106598"/>
                    <a:pt x="74187" y="104696"/>
                    <a:pt x="73253" y="102862"/>
                  </a:cubicBezTo>
                  <a:cubicBezTo>
                    <a:pt x="72553" y="101528"/>
                    <a:pt x="72052" y="100093"/>
                    <a:pt x="71685" y="98625"/>
                  </a:cubicBezTo>
                  <a:cubicBezTo>
                    <a:pt x="71385" y="97224"/>
                    <a:pt x="70985" y="95857"/>
                    <a:pt x="70584" y="94389"/>
                  </a:cubicBezTo>
                  <a:lnTo>
                    <a:pt x="73220" y="94189"/>
                  </a:lnTo>
                  <a:lnTo>
                    <a:pt x="73220" y="94189"/>
                  </a:lnTo>
                  <a:cubicBezTo>
                    <a:pt x="73253" y="96724"/>
                    <a:pt x="73120" y="99193"/>
                    <a:pt x="73787" y="101594"/>
                  </a:cubicBezTo>
                  <a:lnTo>
                    <a:pt x="73787" y="94156"/>
                  </a:lnTo>
                  <a:lnTo>
                    <a:pt x="76789" y="93822"/>
                  </a:lnTo>
                  <a:lnTo>
                    <a:pt x="76789" y="93822"/>
                  </a:lnTo>
                  <a:cubicBezTo>
                    <a:pt x="76689" y="96157"/>
                    <a:pt x="76522" y="98325"/>
                    <a:pt x="76489" y="100493"/>
                  </a:cubicBezTo>
                  <a:cubicBezTo>
                    <a:pt x="76455" y="102695"/>
                    <a:pt x="76489" y="104897"/>
                    <a:pt x="76489" y="107065"/>
                  </a:cubicBezTo>
                  <a:lnTo>
                    <a:pt x="76722" y="107098"/>
                  </a:lnTo>
                  <a:lnTo>
                    <a:pt x="76722" y="107065"/>
                  </a:lnTo>
                  <a:cubicBezTo>
                    <a:pt x="77122" y="102662"/>
                    <a:pt x="77389" y="98225"/>
                    <a:pt x="77423" y="93722"/>
                  </a:cubicBezTo>
                  <a:lnTo>
                    <a:pt x="80258" y="93255"/>
                  </a:lnTo>
                  <a:lnTo>
                    <a:pt x="80258" y="93255"/>
                  </a:lnTo>
                  <a:lnTo>
                    <a:pt x="79924" y="99660"/>
                  </a:lnTo>
                  <a:cubicBezTo>
                    <a:pt x="80525" y="99026"/>
                    <a:pt x="80325" y="98259"/>
                    <a:pt x="80425" y="97558"/>
                  </a:cubicBezTo>
                  <a:cubicBezTo>
                    <a:pt x="80525" y="96857"/>
                    <a:pt x="80558" y="96157"/>
                    <a:pt x="80625" y="95423"/>
                  </a:cubicBezTo>
                  <a:cubicBezTo>
                    <a:pt x="80692" y="94689"/>
                    <a:pt x="80758" y="93922"/>
                    <a:pt x="80858" y="93155"/>
                  </a:cubicBezTo>
                  <a:lnTo>
                    <a:pt x="82660" y="92821"/>
                  </a:lnTo>
                  <a:lnTo>
                    <a:pt x="82660" y="96424"/>
                  </a:lnTo>
                  <a:lnTo>
                    <a:pt x="82927" y="96424"/>
                  </a:lnTo>
                  <a:lnTo>
                    <a:pt x="83193" y="92821"/>
                  </a:lnTo>
                  <a:lnTo>
                    <a:pt x="85528" y="92588"/>
                  </a:lnTo>
                  <a:close/>
                  <a:moveTo>
                    <a:pt x="54058" y="68291"/>
                  </a:moveTo>
                  <a:cubicBezTo>
                    <a:pt x="54174" y="68291"/>
                    <a:pt x="54290" y="68295"/>
                    <a:pt x="54406" y="68304"/>
                  </a:cubicBezTo>
                  <a:cubicBezTo>
                    <a:pt x="54479" y="68298"/>
                    <a:pt x="54552" y="68295"/>
                    <a:pt x="54624" y="68295"/>
                  </a:cubicBezTo>
                  <a:cubicBezTo>
                    <a:pt x="55735" y="68295"/>
                    <a:pt x="56697" y="69007"/>
                    <a:pt x="57041" y="70072"/>
                  </a:cubicBezTo>
                  <a:cubicBezTo>
                    <a:pt x="58309" y="73274"/>
                    <a:pt x="59643" y="76476"/>
                    <a:pt x="60978" y="79645"/>
                  </a:cubicBezTo>
                  <a:cubicBezTo>
                    <a:pt x="61178" y="80112"/>
                    <a:pt x="61411" y="80579"/>
                    <a:pt x="61711" y="80979"/>
                  </a:cubicBezTo>
                  <a:cubicBezTo>
                    <a:pt x="60744" y="76843"/>
                    <a:pt x="59410" y="72874"/>
                    <a:pt x="57242" y="69138"/>
                  </a:cubicBezTo>
                  <a:cubicBezTo>
                    <a:pt x="57300" y="69133"/>
                    <a:pt x="57356" y="69130"/>
                    <a:pt x="57410" y="69130"/>
                  </a:cubicBezTo>
                  <a:cubicBezTo>
                    <a:pt x="58100" y="69130"/>
                    <a:pt x="58464" y="69517"/>
                    <a:pt x="58743" y="70105"/>
                  </a:cubicBezTo>
                  <a:cubicBezTo>
                    <a:pt x="59477" y="71573"/>
                    <a:pt x="60244" y="73040"/>
                    <a:pt x="61078" y="74475"/>
                  </a:cubicBezTo>
                  <a:cubicBezTo>
                    <a:pt x="60677" y="72774"/>
                    <a:pt x="59777" y="71273"/>
                    <a:pt x="58976" y="69605"/>
                  </a:cubicBezTo>
                  <a:cubicBezTo>
                    <a:pt x="59610" y="69605"/>
                    <a:pt x="60177" y="69938"/>
                    <a:pt x="60477" y="70472"/>
                  </a:cubicBezTo>
                  <a:cubicBezTo>
                    <a:pt x="60844" y="71072"/>
                    <a:pt x="61178" y="71673"/>
                    <a:pt x="61445" y="72273"/>
                  </a:cubicBezTo>
                  <a:cubicBezTo>
                    <a:pt x="62045" y="73541"/>
                    <a:pt x="62579" y="74775"/>
                    <a:pt x="63112" y="76043"/>
                  </a:cubicBezTo>
                  <a:cubicBezTo>
                    <a:pt x="63980" y="77911"/>
                    <a:pt x="64247" y="79912"/>
                    <a:pt x="64614" y="81880"/>
                  </a:cubicBezTo>
                  <a:cubicBezTo>
                    <a:pt x="64847" y="83515"/>
                    <a:pt x="65347" y="85082"/>
                    <a:pt x="66081" y="86583"/>
                  </a:cubicBezTo>
                  <a:cubicBezTo>
                    <a:pt x="66215" y="86884"/>
                    <a:pt x="66281" y="87251"/>
                    <a:pt x="66215" y="87584"/>
                  </a:cubicBezTo>
                  <a:cubicBezTo>
                    <a:pt x="66148" y="89285"/>
                    <a:pt x="66248" y="90987"/>
                    <a:pt x="66515" y="92621"/>
                  </a:cubicBezTo>
                  <a:cubicBezTo>
                    <a:pt x="66648" y="93588"/>
                    <a:pt x="67215" y="93889"/>
                    <a:pt x="68016" y="94055"/>
                  </a:cubicBezTo>
                  <a:cubicBezTo>
                    <a:pt x="68516" y="94156"/>
                    <a:pt x="69083" y="94189"/>
                    <a:pt x="69717" y="94289"/>
                  </a:cubicBezTo>
                  <a:cubicBezTo>
                    <a:pt x="70151" y="95757"/>
                    <a:pt x="70651" y="97258"/>
                    <a:pt x="71018" y="98792"/>
                  </a:cubicBezTo>
                  <a:cubicBezTo>
                    <a:pt x="71318" y="100193"/>
                    <a:pt x="71785" y="101561"/>
                    <a:pt x="72419" y="102828"/>
                  </a:cubicBezTo>
                  <a:cubicBezTo>
                    <a:pt x="73487" y="104897"/>
                    <a:pt x="74254" y="107065"/>
                    <a:pt x="74721" y="109300"/>
                  </a:cubicBezTo>
                  <a:cubicBezTo>
                    <a:pt x="74988" y="110100"/>
                    <a:pt x="74787" y="110968"/>
                    <a:pt x="74154" y="111568"/>
                  </a:cubicBezTo>
                  <a:cubicBezTo>
                    <a:pt x="73186" y="109200"/>
                    <a:pt x="72486" y="106765"/>
                    <a:pt x="70885" y="104730"/>
                  </a:cubicBezTo>
                  <a:lnTo>
                    <a:pt x="70885" y="104730"/>
                  </a:lnTo>
                  <a:cubicBezTo>
                    <a:pt x="70985" y="105063"/>
                    <a:pt x="71118" y="105364"/>
                    <a:pt x="71218" y="105697"/>
                  </a:cubicBezTo>
                  <a:cubicBezTo>
                    <a:pt x="71985" y="107599"/>
                    <a:pt x="72719" y="109500"/>
                    <a:pt x="73487" y="111401"/>
                  </a:cubicBezTo>
                  <a:cubicBezTo>
                    <a:pt x="73753" y="112102"/>
                    <a:pt x="73787" y="112869"/>
                    <a:pt x="73587" y="113603"/>
                  </a:cubicBezTo>
                  <a:cubicBezTo>
                    <a:pt x="73420" y="114203"/>
                    <a:pt x="73153" y="114870"/>
                    <a:pt x="73487" y="115804"/>
                  </a:cubicBezTo>
                  <a:cubicBezTo>
                    <a:pt x="73653" y="115337"/>
                    <a:pt x="73787" y="115071"/>
                    <a:pt x="73853" y="114770"/>
                  </a:cubicBezTo>
                  <a:cubicBezTo>
                    <a:pt x="74487" y="112535"/>
                    <a:pt x="75588" y="110434"/>
                    <a:pt x="77122" y="108666"/>
                  </a:cubicBezTo>
                  <a:cubicBezTo>
                    <a:pt x="77790" y="107899"/>
                    <a:pt x="78423" y="107132"/>
                    <a:pt x="79091" y="106364"/>
                  </a:cubicBezTo>
                  <a:cubicBezTo>
                    <a:pt x="80425" y="104830"/>
                    <a:pt x="81526" y="103062"/>
                    <a:pt x="82326" y="101194"/>
                  </a:cubicBezTo>
                  <a:cubicBezTo>
                    <a:pt x="82893" y="99993"/>
                    <a:pt x="83527" y="98792"/>
                    <a:pt x="84194" y="97658"/>
                  </a:cubicBezTo>
                  <a:cubicBezTo>
                    <a:pt x="85162" y="96124"/>
                    <a:pt x="85829" y="94422"/>
                    <a:pt x="86162" y="92621"/>
                  </a:cubicBezTo>
                  <a:lnTo>
                    <a:pt x="87964" y="92621"/>
                  </a:lnTo>
                  <a:lnTo>
                    <a:pt x="87263" y="95657"/>
                  </a:lnTo>
                  <a:cubicBezTo>
                    <a:pt x="88097" y="94789"/>
                    <a:pt x="88197" y="93689"/>
                    <a:pt x="88531" y="92621"/>
                  </a:cubicBezTo>
                  <a:lnTo>
                    <a:pt x="89898" y="92621"/>
                  </a:lnTo>
                  <a:lnTo>
                    <a:pt x="89264" y="94222"/>
                  </a:lnTo>
                  <a:cubicBezTo>
                    <a:pt x="88597" y="95890"/>
                    <a:pt x="87930" y="97558"/>
                    <a:pt x="87296" y="99226"/>
                  </a:cubicBezTo>
                  <a:cubicBezTo>
                    <a:pt x="86729" y="100560"/>
                    <a:pt x="85929" y="101761"/>
                    <a:pt x="84895" y="102762"/>
                  </a:cubicBezTo>
                  <a:cubicBezTo>
                    <a:pt x="82827" y="104897"/>
                    <a:pt x="81225" y="107398"/>
                    <a:pt x="80125" y="110134"/>
                  </a:cubicBezTo>
                  <a:cubicBezTo>
                    <a:pt x="79958" y="110501"/>
                    <a:pt x="79891" y="110901"/>
                    <a:pt x="79924" y="111268"/>
                  </a:cubicBezTo>
                  <a:cubicBezTo>
                    <a:pt x="80525" y="110200"/>
                    <a:pt x="81092" y="109100"/>
                    <a:pt x="81759" y="108032"/>
                  </a:cubicBezTo>
                  <a:cubicBezTo>
                    <a:pt x="82827" y="106131"/>
                    <a:pt x="84161" y="104396"/>
                    <a:pt x="85729" y="102828"/>
                  </a:cubicBezTo>
                  <a:cubicBezTo>
                    <a:pt x="86663" y="101961"/>
                    <a:pt x="87363" y="100894"/>
                    <a:pt x="87830" y="99726"/>
                  </a:cubicBezTo>
                  <a:cubicBezTo>
                    <a:pt x="88731" y="97391"/>
                    <a:pt x="89865" y="95123"/>
                    <a:pt x="90365" y="92588"/>
                  </a:cubicBezTo>
                  <a:lnTo>
                    <a:pt x="92300" y="92588"/>
                  </a:lnTo>
                  <a:lnTo>
                    <a:pt x="90966" y="97791"/>
                  </a:lnTo>
                  <a:cubicBezTo>
                    <a:pt x="91966" y="96190"/>
                    <a:pt x="92400" y="94389"/>
                    <a:pt x="92867" y="92521"/>
                  </a:cubicBezTo>
                  <a:cubicBezTo>
                    <a:pt x="93301" y="92488"/>
                    <a:pt x="93701" y="92454"/>
                    <a:pt x="94135" y="92454"/>
                  </a:cubicBezTo>
                  <a:cubicBezTo>
                    <a:pt x="94724" y="92443"/>
                    <a:pt x="95317" y="92443"/>
                    <a:pt x="95912" y="92443"/>
                  </a:cubicBezTo>
                  <a:cubicBezTo>
                    <a:pt x="97103" y="92443"/>
                    <a:pt x="98304" y="92443"/>
                    <a:pt x="99505" y="92354"/>
                  </a:cubicBezTo>
                  <a:cubicBezTo>
                    <a:pt x="101773" y="92187"/>
                    <a:pt x="104008" y="91821"/>
                    <a:pt x="106243" y="91620"/>
                  </a:cubicBezTo>
                  <a:cubicBezTo>
                    <a:pt x="108278" y="91454"/>
                    <a:pt x="110346" y="91387"/>
                    <a:pt x="112381" y="91287"/>
                  </a:cubicBezTo>
                  <a:cubicBezTo>
                    <a:pt x="112614" y="91287"/>
                    <a:pt x="112848" y="91320"/>
                    <a:pt x="113048" y="91387"/>
                  </a:cubicBezTo>
                  <a:cubicBezTo>
                    <a:pt x="113548" y="93155"/>
                    <a:pt x="113815" y="94956"/>
                    <a:pt x="113882" y="96791"/>
                  </a:cubicBezTo>
                  <a:cubicBezTo>
                    <a:pt x="114382" y="96157"/>
                    <a:pt x="114382" y="96157"/>
                    <a:pt x="113649" y="91454"/>
                  </a:cubicBezTo>
                  <a:cubicBezTo>
                    <a:pt x="113942" y="91415"/>
                    <a:pt x="114177" y="91391"/>
                    <a:pt x="114367" y="91391"/>
                  </a:cubicBezTo>
                  <a:cubicBezTo>
                    <a:pt x="114997" y="91391"/>
                    <a:pt x="115137" y="91658"/>
                    <a:pt x="115316" y="92554"/>
                  </a:cubicBezTo>
                  <a:cubicBezTo>
                    <a:pt x="115717" y="94456"/>
                    <a:pt x="115517" y="96357"/>
                    <a:pt x="115416" y="98259"/>
                  </a:cubicBezTo>
                  <a:cubicBezTo>
                    <a:pt x="115383" y="98692"/>
                    <a:pt x="115383" y="99159"/>
                    <a:pt x="115416" y="99626"/>
                  </a:cubicBezTo>
                  <a:cubicBezTo>
                    <a:pt x="116184" y="96991"/>
                    <a:pt x="116250" y="94189"/>
                    <a:pt x="115617" y="91554"/>
                  </a:cubicBezTo>
                  <a:cubicBezTo>
                    <a:pt x="115850" y="91520"/>
                    <a:pt x="116084" y="91487"/>
                    <a:pt x="116317" y="91487"/>
                  </a:cubicBezTo>
                  <a:cubicBezTo>
                    <a:pt x="116884" y="91487"/>
                    <a:pt x="117151" y="91787"/>
                    <a:pt x="117284" y="92321"/>
                  </a:cubicBezTo>
                  <a:cubicBezTo>
                    <a:pt x="118419" y="97124"/>
                    <a:pt x="117451" y="101528"/>
                    <a:pt x="114616" y="105530"/>
                  </a:cubicBezTo>
                  <a:cubicBezTo>
                    <a:pt x="113515" y="107031"/>
                    <a:pt x="112348" y="108499"/>
                    <a:pt x="111080" y="109867"/>
                  </a:cubicBezTo>
                  <a:cubicBezTo>
                    <a:pt x="108912" y="112235"/>
                    <a:pt x="107411" y="115137"/>
                    <a:pt x="106777" y="118273"/>
                  </a:cubicBezTo>
                  <a:cubicBezTo>
                    <a:pt x="106243" y="120941"/>
                    <a:pt x="105643" y="123610"/>
                    <a:pt x="105009" y="126279"/>
                  </a:cubicBezTo>
                  <a:cubicBezTo>
                    <a:pt x="104709" y="127646"/>
                    <a:pt x="104175" y="128947"/>
                    <a:pt x="103475" y="130148"/>
                  </a:cubicBezTo>
                  <a:cubicBezTo>
                    <a:pt x="103308" y="130415"/>
                    <a:pt x="103108" y="130615"/>
                    <a:pt x="102874" y="130782"/>
                  </a:cubicBezTo>
                  <a:lnTo>
                    <a:pt x="104108" y="125611"/>
                  </a:lnTo>
                  <a:lnTo>
                    <a:pt x="103875" y="125545"/>
                  </a:lnTo>
                  <a:cubicBezTo>
                    <a:pt x="103575" y="126512"/>
                    <a:pt x="103241" y="127513"/>
                    <a:pt x="102941" y="128480"/>
                  </a:cubicBezTo>
                  <a:cubicBezTo>
                    <a:pt x="102674" y="129281"/>
                    <a:pt x="102407" y="130048"/>
                    <a:pt x="102240" y="130848"/>
                  </a:cubicBezTo>
                  <a:cubicBezTo>
                    <a:pt x="101707" y="133217"/>
                    <a:pt x="100272" y="134885"/>
                    <a:pt x="98171" y="136086"/>
                  </a:cubicBezTo>
                  <a:cubicBezTo>
                    <a:pt x="98137" y="135986"/>
                    <a:pt x="98071" y="135885"/>
                    <a:pt x="98071" y="135819"/>
                  </a:cubicBezTo>
                  <a:cubicBezTo>
                    <a:pt x="99605" y="133150"/>
                    <a:pt x="100306" y="130215"/>
                    <a:pt x="101140" y="127313"/>
                  </a:cubicBezTo>
                  <a:lnTo>
                    <a:pt x="103541" y="118973"/>
                  </a:lnTo>
                  <a:lnTo>
                    <a:pt x="103375" y="118907"/>
                  </a:lnTo>
                  <a:cubicBezTo>
                    <a:pt x="103108" y="119507"/>
                    <a:pt x="102774" y="120107"/>
                    <a:pt x="102574" y="120741"/>
                  </a:cubicBezTo>
                  <a:cubicBezTo>
                    <a:pt x="101507" y="124177"/>
                    <a:pt x="100406" y="127646"/>
                    <a:pt x="99372" y="131115"/>
                  </a:cubicBezTo>
                  <a:cubicBezTo>
                    <a:pt x="98838" y="132917"/>
                    <a:pt x="98104" y="134618"/>
                    <a:pt x="97237" y="136286"/>
                  </a:cubicBezTo>
                  <a:cubicBezTo>
                    <a:pt x="96370" y="137987"/>
                    <a:pt x="94935" y="138754"/>
                    <a:pt x="93201" y="139188"/>
                  </a:cubicBezTo>
                  <a:cubicBezTo>
                    <a:pt x="92867" y="139255"/>
                    <a:pt x="92567" y="139288"/>
                    <a:pt x="92233" y="139321"/>
                  </a:cubicBezTo>
                  <a:lnTo>
                    <a:pt x="84961" y="139955"/>
                  </a:lnTo>
                  <a:cubicBezTo>
                    <a:pt x="84251" y="140023"/>
                    <a:pt x="83538" y="140057"/>
                    <a:pt x="82826" y="140057"/>
                  </a:cubicBezTo>
                  <a:cubicBezTo>
                    <a:pt x="81095" y="140057"/>
                    <a:pt x="79367" y="139856"/>
                    <a:pt x="77690" y="139455"/>
                  </a:cubicBezTo>
                  <a:cubicBezTo>
                    <a:pt x="76255" y="139188"/>
                    <a:pt x="74888" y="138821"/>
                    <a:pt x="73520" y="138387"/>
                  </a:cubicBezTo>
                  <a:cubicBezTo>
                    <a:pt x="71985" y="137820"/>
                    <a:pt x="71385" y="137120"/>
                    <a:pt x="71485" y="135485"/>
                  </a:cubicBezTo>
                  <a:cubicBezTo>
                    <a:pt x="71619" y="134318"/>
                    <a:pt x="71819" y="133150"/>
                    <a:pt x="72086" y="132016"/>
                  </a:cubicBezTo>
                  <a:cubicBezTo>
                    <a:pt x="72386" y="130482"/>
                    <a:pt x="72686" y="128980"/>
                    <a:pt x="72919" y="127446"/>
                  </a:cubicBezTo>
                  <a:cubicBezTo>
                    <a:pt x="73053" y="126612"/>
                    <a:pt x="72986" y="125778"/>
                    <a:pt x="72719" y="124978"/>
                  </a:cubicBezTo>
                  <a:lnTo>
                    <a:pt x="72486" y="124944"/>
                  </a:lnTo>
                  <a:cubicBezTo>
                    <a:pt x="72419" y="125311"/>
                    <a:pt x="72419" y="125678"/>
                    <a:pt x="72319" y="126045"/>
                  </a:cubicBezTo>
                  <a:cubicBezTo>
                    <a:pt x="71952" y="127946"/>
                    <a:pt x="71552" y="129814"/>
                    <a:pt x="71185" y="131716"/>
                  </a:cubicBezTo>
                  <a:cubicBezTo>
                    <a:pt x="70985" y="132850"/>
                    <a:pt x="70851" y="133984"/>
                    <a:pt x="70651" y="135118"/>
                  </a:cubicBezTo>
                  <a:cubicBezTo>
                    <a:pt x="70551" y="135852"/>
                    <a:pt x="70384" y="136586"/>
                    <a:pt x="70184" y="137320"/>
                  </a:cubicBezTo>
                  <a:cubicBezTo>
                    <a:pt x="69932" y="138044"/>
                    <a:pt x="69235" y="138560"/>
                    <a:pt x="68485" y="138560"/>
                  </a:cubicBezTo>
                  <a:cubicBezTo>
                    <a:pt x="68440" y="138560"/>
                    <a:pt x="68395" y="138558"/>
                    <a:pt x="68350" y="138554"/>
                  </a:cubicBezTo>
                  <a:cubicBezTo>
                    <a:pt x="66848" y="138521"/>
                    <a:pt x="65314" y="138487"/>
                    <a:pt x="63813" y="138421"/>
                  </a:cubicBezTo>
                  <a:cubicBezTo>
                    <a:pt x="63413" y="138387"/>
                    <a:pt x="62979" y="138354"/>
                    <a:pt x="62545" y="138354"/>
                  </a:cubicBezTo>
                  <a:cubicBezTo>
                    <a:pt x="62439" y="138364"/>
                    <a:pt x="62335" y="138368"/>
                    <a:pt x="62233" y="138368"/>
                  </a:cubicBezTo>
                  <a:cubicBezTo>
                    <a:pt x="61283" y="138368"/>
                    <a:pt x="60524" y="137959"/>
                    <a:pt x="59710" y="137387"/>
                  </a:cubicBezTo>
                  <a:cubicBezTo>
                    <a:pt x="56608" y="135085"/>
                    <a:pt x="54706" y="131983"/>
                    <a:pt x="53372" y="128447"/>
                  </a:cubicBezTo>
                  <a:cubicBezTo>
                    <a:pt x="53239" y="128080"/>
                    <a:pt x="53072" y="127746"/>
                    <a:pt x="52805" y="127446"/>
                  </a:cubicBezTo>
                  <a:lnTo>
                    <a:pt x="52805" y="127446"/>
                  </a:lnTo>
                  <a:cubicBezTo>
                    <a:pt x="52972" y="129548"/>
                    <a:pt x="53839" y="131382"/>
                    <a:pt x="54840" y="133184"/>
                  </a:cubicBezTo>
                  <a:cubicBezTo>
                    <a:pt x="55941" y="134985"/>
                    <a:pt x="57375" y="136553"/>
                    <a:pt x="59076" y="137787"/>
                  </a:cubicBezTo>
                  <a:cubicBezTo>
                    <a:pt x="58843" y="137753"/>
                    <a:pt x="58643" y="137720"/>
                    <a:pt x="58442" y="137620"/>
                  </a:cubicBezTo>
                  <a:cubicBezTo>
                    <a:pt x="56341" y="136686"/>
                    <a:pt x="54273" y="135719"/>
                    <a:pt x="52205" y="134751"/>
                  </a:cubicBezTo>
                  <a:cubicBezTo>
                    <a:pt x="51271" y="134318"/>
                    <a:pt x="50503" y="133651"/>
                    <a:pt x="49936" y="132783"/>
                  </a:cubicBezTo>
                  <a:cubicBezTo>
                    <a:pt x="48635" y="130815"/>
                    <a:pt x="47268" y="128880"/>
                    <a:pt x="45767" y="127046"/>
                  </a:cubicBezTo>
                  <a:cubicBezTo>
                    <a:pt x="44533" y="125545"/>
                    <a:pt x="43865" y="123677"/>
                    <a:pt x="43132" y="121875"/>
                  </a:cubicBezTo>
                  <a:cubicBezTo>
                    <a:pt x="42398" y="119807"/>
                    <a:pt x="41297" y="117906"/>
                    <a:pt x="39929" y="116205"/>
                  </a:cubicBezTo>
                  <a:cubicBezTo>
                    <a:pt x="38695" y="114737"/>
                    <a:pt x="37661" y="113102"/>
                    <a:pt x="36860" y="111401"/>
                  </a:cubicBezTo>
                  <a:cubicBezTo>
                    <a:pt x="35926" y="109467"/>
                    <a:pt x="34726" y="107632"/>
                    <a:pt x="33325" y="106031"/>
                  </a:cubicBezTo>
                  <a:cubicBezTo>
                    <a:pt x="32491" y="105030"/>
                    <a:pt x="31857" y="103896"/>
                    <a:pt x="31457" y="102662"/>
                  </a:cubicBezTo>
                  <a:cubicBezTo>
                    <a:pt x="31056" y="101528"/>
                    <a:pt x="30656" y="100427"/>
                    <a:pt x="30222" y="99326"/>
                  </a:cubicBezTo>
                  <a:cubicBezTo>
                    <a:pt x="30089" y="98926"/>
                    <a:pt x="30056" y="98625"/>
                    <a:pt x="30589" y="98459"/>
                  </a:cubicBezTo>
                  <a:cubicBezTo>
                    <a:pt x="31723" y="100727"/>
                    <a:pt x="33558" y="102428"/>
                    <a:pt x="35126" y="104363"/>
                  </a:cubicBezTo>
                  <a:cubicBezTo>
                    <a:pt x="34892" y="103496"/>
                    <a:pt x="34492" y="102695"/>
                    <a:pt x="33925" y="101995"/>
                  </a:cubicBezTo>
                  <a:cubicBezTo>
                    <a:pt x="33191" y="100960"/>
                    <a:pt x="32391" y="99926"/>
                    <a:pt x="31657" y="98892"/>
                  </a:cubicBezTo>
                  <a:cubicBezTo>
                    <a:pt x="31423" y="98559"/>
                    <a:pt x="31223" y="98225"/>
                    <a:pt x="31123" y="97825"/>
                  </a:cubicBezTo>
                  <a:cubicBezTo>
                    <a:pt x="30789" y="96657"/>
                    <a:pt x="30056" y="95623"/>
                    <a:pt x="29088" y="94856"/>
                  </a:cubicBezTo>
                  <a:cubicBezTo>
                    <a:pt x="28788" y="94623"/>
                    <a:pt x="28554" y="94356"/>
                    <a:pt x="28254" y="94156"/>
                  </a:cubicBezTo>
                  <a:cubicBezTo>
                    <a:pt x="27153" y="93455"/>
                    <a:pt x="26553" y="92221"/>
                    <a:pt x="26686" y="90920"/>
                  </a:cubicBezTo>
                  <a:cubicBezTo>
                    <a:pt x="26753" y="89652"/>
                    <a:pt x="26987" y="88385"/>
                    <a:pt x="27153" y="87084"/>
                  </a:cubicBezTo>
                  <a:cubicBezTo>
                    <a:pt x="27187" y="86984"/>
                    <a:pt x="27287" y="86884"/>
                    <a:pt x="27420" y="86684"/>
                  </a:cubicBezTo>
                  <a:cubicBezTo>
                    <a:pt x="28121" y="88618"/>
                    <a:pt x="29488" y="89986"/>
                    <a:pt x="30689" y="91420"/>
                  </a:cubicBezTo>
                  <a:cubicBezTo>
                    <a:pt x="32757" y="93855"/>
                    <a:pt x="34659" y="96424"/>
                    <a:pt x="36360" y="99159"/>
                  </a:cubicBezTo>
                  <a:cubicBezTo>
                    <a:pt x="36393" y="99226"/>
                    <a:pt x="36493" y="99293"/>
                    <a:pt x="36694" y="99293"/>
                  </a:cubicBezTo>
                  <a:cubicBezTo>
                    <a:pt x="36560" y="98859"/>
                    <a:pt x="36393" y="98459"/>
                    <a:pt x="36193" y="98058"/>
                  </a:cubicBezTo>
                  <a:cubicBezTo>
                    <a:pt x="34926" y="95690"/>
                    <a:pt x="33358" y="93455"/>
                    <a:pt x="31590" y="91420"/>
                  </a:cubicBezTo>
                  <a:cubicBezTo>
                    <a:pt x="30789" y="90420"/>
                    <a:pt x="29922" y="89452"/>
                    <a:pt x="29088" y="88451"/>
                  </a:cubicBezTo>
                  <a:cubicBezTo>
                    <a:pt x="28921" y="88285"/>
                    <a:pt x="28755" y="88085"/>
                    <a:pt x="28621" y="87851"/>
                  </a:cubicBezTo>
                  <a:cubicBezTo>
                    <a:pt x="27387" y="85549"/>
                    <a:pt x="27354" y="85449"/>
                    <a:pt x="29088" y="83148"/>
                  </a:cubicBezTo>
                  <a:cubicBezTo>
                    <a:pt x="29755" y="82414"/>
                    <a:pt x="30489" y="81713"/>
                    <a:pt x="31256" y="81080"/>
                  </a:cubicBezTo>
                  <a:cubicBezTo>
                    <a:pt x="31990" y="80346"/>
                    <a:pt x="32791" y="79645"/>
                    <a:pt x="33491" y="78911"/>
                  </a:cubicBezTo>
                  <a:cubicBezTo>
                    <a:pt x="35193" y="77077"/>
                    <a:pt x="37227" y="75609"/>
                    <a:pt x="39462" y="74575"/>
                  </a:cubicBezTo>
                  <a:cubicBezTo>
                    <a:pt x="42064" y="73341"/>
                    <a:pt x="44566" y="71940"/>
                    <a:pt x="47101" y="70572"/>
                  </a:cubicBezTo>
                  <a:cubicBezTo>
                    <a:pt x="49002" y="69571"/>
                    <a:pt x="50937" y="68637"/>
                    <a:pt x="53139" y="68370"/>
                  </a:cubicBezTo>
                  <a:cubicBezTo>
                    <a:pt x="53432" y="68322"/>
                    <a:pt x="53743" y="68291"/>
                    <a:pt x="54058" y="68291"/>
                  </a:cubicBezTo>
                  <a:close/>
                  <a:moveTo>
                    <a:pt x="83742" y="1"/>
                  </a:moveTo>
                  <a:cubicBezTo>
                    <a:pt x="79631" y="1"/>
                    <a:pt x="75690" y="925"/>
                    <a:pt x="71852" y="2390"/>
                  </a:cubicBezTo>
                  <a:cubicBezTo>
                    <a:pt x="68416" y="3758"/>
                    <a:pt x="65114" y="5459"/>
                    <a:pt x="62012" y="7460"/>
                  </a:cubicBezTo>
                  <a:cubicBezTo>
                    <a:pt x="58142" y="9895"/>
                    <a:pt x="54506" y="12664"/>
                    <a:pt x="51171" y="15799"/>
                  </a:cubicBezTo>
                  <a:cubicBezTo>
                    <a:pt x="48602" y="18134"/>
                    <a:pt x="46067" y="20536"/>
                    <a:pt x="43899" y="23305"/>
                  </a:cubicBezTo>
                  <a:cubicBezTo>
                    <a:pt x="42665" y="24773"/>
                    <a:pt x="41764" y="26474"/>
                    <a:pt x="41230" y="28308"/>
                  </a:cubicBezTo>
                  <a:cubicBezTo>
                    <a:pt x="40797" y="30043"/>
                    <a:pt x="41297" y="31177"/>
                    <a:pt x="42998" y="31778"/>
                  </a:cubicBezTo>
                  <a:cubicBezTo>
                    <a:pt x="44066" y="32145"/>
                    <a:pt x="45133" y="32445"/>
                    <a:pt x="46234" y="32645"/>
                  </a:cubicBezTo>
                  <a:cubicBezTo>
                    <a:pt x="48969" y="33245"/>
                    <a:pt x="51738" y="33712"/>
                    <a:pt x="54440" y="34379"/>
                  </a:cubicBezTo>
                  <a:cubicBezTo>
                    <a:pt x="58776" y="35480"/>
                    <a:pt x="63146" y="36281"/>
                    <a:pt x="67616" y="36314"/>
                  </a:cubicBezTo>
                  <a:cubicBezTo>
                    <a:pt x="68416" y="36314"/>
                    <a:pt x="69250" y="36481"/>
                    <a:pt x="70151" y="36581"/>
                  </a:cubicBezTo>
                  <a:cubicBezTo>
                    <a:pt x="68350" y="42252"/>
                    <a:pt x="67749" y="48056"/>
                    <a:pt x="67549" y="53893"/>
                  </a:cubicBezTo>
                  <a:cubicBezTo>
                    <a:pt x="67482" y="53893"/>
                    <a:pt x="67416" y="53927"/>
                    <a:pt x="67416" y="53927"/>
                  </a:cubicBezTo>
                  <a:cubicBezTo>
                    <a:pt x="67315" y="53827"/>
                    <a:pt x="67215" y="53727"/>
                    <a:pt x="67115" y="53593"/>
                  </a:cubicBezTo>
                  <a:cubicBezTo>
                    <a:pt x="65814" y="51592"/>
                    <a:pt x="64046" y="49857"/>
                    <a:pt x="62012" y="48590"/>
                  </a:cubicBezTo>
                  <a:cubicBezTo>
                    <a:pt x="59777" y="47255"/>
                    <a:pt x="57575" y="45921"/>
                    <a:pt x="55340" y="44620"/>
                  </a:cubicBezTo>
                  <a:cubicBezTo>
                    <a:pt x="51204" y="42252"/>
                    <a:pt x="46868" y="40350"/>
                    <a:pt x="42064" y="39850"/>
                  </a:cubicBezTo>
                  <a:cubicBezTo>
                    <a:pt x="41052" y="39745"/>
                    <a:pt x="40035" y="39676"/>
                    <a:pt x="39019" y="39676"/>
                  </a:cubicBezTo>
                  <a:cubicBezTo>
                    <a:pt x="37456" y="39676"/>
                    <a:pt x="35895" y="39839"/>
                    <a:pt x="34359" y="40284"/>
                  </a:cubicBezTo>
                  <a:cubicBezTo>
                    <a:pt x="32724" y="40751"/>
                    <a:pt x="31123" y="41218"/>
                    <a:pt x="29488" y="41618"/>
                  </a:cubicBezTo>
                  <a:cubicBezTo>
                    <a:pt x="24685" y="42852"/>
                    <a:pt x="20582" y="45421"/>
                    <a:pt x="16779" y="48423"/>
                  </a:cubicBezTo>
                  <a:cubicBezTo>
                    <a:pt x="14645" y="50157"/>
                    <a:pt x="12676" y="52059"/>
                    <a:pt x="10875" y="54127"/>
                  </a:cubicBezTo>
                  <a:cubicBezTo>
                    <a:pt x="8107" y="57229"/>
                    <a:pt x="5471" y="60431"/>
                    <a:pt x="3303" y="64034"/>
                  </a:cubicBezTo>
                  <a:cubicBezTo>
                    <a:pt x="1202" y="67570"/>
                    <a:pt x="1" y="71373"/>
                    <a:pt x="134" y="75509"/>
                  </a:cubicBezTo>
                  <a:cubicBezTo>
                    <a:pt x="201" y="77877"/>
                    <a:pt x="501" y="80279"/>
                    <a:pt x="768" y="82681"/>
                  </a:cubicBezTo>
                  <a:cubicBezTo>
                    <a:pt x="1035" y="85283"/>
                    <a:pt x="1302" y="87884"/>
                    <a:pt x="1669" y="90486"/>
                  </a:cubicBezTo>
                  <a:cubicBezTo>
                    <a:pt x="2436" y="95723"/>
                    <a:pt x="5204" y="99593"/>
                    <a:pt x="9808" y="102161"/>
                  </a:cubicBezTo>
                  <a:cubicBezTo>
                    <a:pt x="10872" y="102781"/>
                    <a:pt x="12060" y="103097"/>
                    <a:pt x="13254" y="103097"/>
                  </a:cubicBezTo>
                  <a:cubicBezTo>
                    <a:pt x="14118" y="103097"/>
                    <a:pt x="14986" y="102931"/>
                    <a:pt x="15812" y="102595"/>
                  </a:cubicBezTo>
                  <a:cubicBezTo>
                    <a:pt x="18247" y="101661"/>
                    <a:pt x="20782" y="101127"/>
                    <a:pt x="23384" y="100994"/>
                  </a:cubicBezTo>
                  <a:cubicBezTo>
                    <a:pt x="25319" y="100927"/>
                    <a:pt x="27220" y="100427"/>
                    <a:pt x="28955" y="99526"/>
                  </a:cubicBezTo>
                  <a:cubicBezTo>
                    <a:pt x="29155" y="99393"/>
                    <a:pt x="29355" y="99326"/>
                    <a:pt x="29589" y="99259"/>
                  </a:cubicBezTo>
                  <a:cubicBezTo>
                    <a:pt x="29989" y="100627"/>
                    <a:pt x="30389" y="101928"/>
                    <a:pt x="30756" y="103229"/>
                  </a:cubicBezTo>
                  <a:cubicBezTo>
                    <a:pt x="31056" y="104296"/>
                    <a:pt x="31557" y="105264"/>
                    <a:pt x="32224" y="106097"/>
                  </a:cubicBezTo>
                  <a:cubicBezTo>
                    <a:pt x="33792" y="107965"/>
                    <a:pt x="35126" y="110034"/>
                    <a:pt x="36227" y="112202"/>
                  </a:cubicBezTo>
                  <a:cubicBezTo>
                    <a:pt x="36827" y="113469"/>
                    <a:pt x="37594" y="114670"/>
                    <a:pt x="38462" y="115771"/>
                  </a:cubicBezTo>
                  <a:cubicBezTo>
                    <a:pt x="40229" y="117906"/>
                    <a:pt x="41630" y="120308"/>
                    <a:pt x="42598" y="122909"/>
                  </a:cubicBezTo>
                  <a:cubicBezTo>
                    <a:pt x="43332" y="124944"/>
                    <a:pt x="44399" y="126812"/>
                    <a:pt x="45733" y="128513"/>
                  </a:cubicBezTo>
                  <a:cubicBezTo>
                    <a:pt x="46567" y="129548"/>
                    <a:pt x="47301" y="130648"/>
                    <a:pt x="48068" y="131716"/>
                  </a:cubicBezTo>
                  <a:cubicBezTo>
                    <a:pt x="48369" y="132149"/>
                    <a:pt x="48635" y="132550"/>
                    <a:pt x="48902" y="132983"/>
                  </a:cubicBezTo>
                  <a:cubicBezTo>
                    <a:pt x="49736" y="134151"/>
                    <a:pt x="50870" y="135085"/>
                    <a:pt x="52205" y="135685"/>
                  </a:cubicBezTo>
                  <a:cubicBezTo>
                    <a:pt x="53973" y="136453"/>
                    <a:pt x="55741" y="137286"/>
                    <a:pt x="57475" y="138120"/>
                  </a:cubicBezTo>
                  <a:cubicBezTo>
                    <a:pt x="58882" y="138824"/>
                    <a:pt x="60472" y="139190"/>
                    <a:pt x="62040" y="139190"/>
                  </a:cubicBezTo>
                  <a:cubicBezTo>
                    <a:pt x="62109" y="139190"/>
                    <a:pt x="62177" y="139189"/>
                    <a:pt x="62245" y="139188"/>
                  </a:cubicBezTo>
                  <a:cubicBezTo>
                    <a:pt x="62343" y="139183"/>
                    <a:pt x="62440" y="139181"/>
                    <a:pt x="62537" y="139181"/>
                  </a:cubicBezTo>
                  <a:cubicBezTo>
                    <a:pt x="63133" y="139181"/>
                    <a:pt x="63711" y="139259"/>
                    <a:pt x="64313" y="139288"/>
                  </a:cubicBezTo>
                  <a:cubicBezTo>
                    <a:pt x="64772" y="139343"/>
                    <a:pt x="65242" y="139368"/>
                    <a:pt x="65715" y="139368"/>
                  </a:cubicBezTo>
                  <a:cubicBezTo>
                    <a:pt x="66102" y="139368"/>
                    <a:pt x="66492" y="139351"/>
                    <a:pt x="66882" y="139321"/>
                  </a:cubicBezTo>
                  <a:cubicBezTo>
                    <a:pt x="68249" y="139121"/>
                    <a:pt x="69784" y="139154"/>
                    <a:pt x="70851" y="137887"/>
                  </a:cubicBezTo>
                  <a:cubicBezTo>
                    <a:pt x="71785" y="139154"/>
                    <a:pt x="73120" y="139555"/>
                    <a:pt x="74554" y="139688"/>
                  </a:cubicBezTo>
                  <a:cubicBezTo>
                    <a:pt x="75621" y="139755"/>
                    <a:pt x="76689" y="139922"/>
                    <a:pt x="77723" y="140155"/>
                  </a:cubicBezTo>
                  <a:cubicBezTo>
                    <a:pt x="79368" y="140579"/>
                    <a:pt x="81051" y="140798"/>
                    <a:pt x="82743" y="140798"/>
                  </a:cubicBezTo>
                  <a:cubicBezTo>
                    <a:pt x="83315" y="140798"/>
                    <a:pt x="83888" y="140773"/>
                    <a:pt x="84461" y="140722"/>
                  </a:cubicBezTo>
                  <a:cubicBezTo>
                    <a:pt x="87196" y="140522"/>
                    <a:pt x="89898" y="140289"/>
                    <a:pt x="92600" y="140022"/>
                  </a:cubicBezTo>
                  <a:cubicBezTo>
                    <a:pt x="94368" y="139922"/>
                    <a:pt x="96003" y="139154"/>
                    <a:pt x="97203" y="137887"/>
                  </a:cubicBezTo>
                  <a:cubicBezTo>
                    <a:pt x="97704" y="137353"/>
                    <a:pt x="98271" y="136853"/>
                    <a:pt x="98871" y="136386"/>
                  </a:cubicBezTo>
                  <a:cubicBezTo>
                    <a:pt x="102474" y="133651"/>
                    <a:pt x="104976" y="130181"/>
                    <a:pt x="105943" y="125678"/>
                  </a:cubicBezTo>
                  <a:cubicBezTo>
                    <a:pt x="106410" y="123577"/>
                    <a:pt x="106877" y="121442"/>
                    <a:pt x="107344" y="119374"/>
                  </a:cubicBezTo>
                  <a:cubicBezTo>
                    <a:pt x="107778" y="117339"/>
                    <a:pt x="108211" y="115271"/>
                    <a:pt x="109412" y="113503"/>
                  </a:cubicBezTo>
                  <a:cubicBezTo>
                    <a:pt x="110413" y="112068"/>
                    <a:pt x="111514" y="110701"/>
                    <a:pt x="112681" y="109400"/>
                  </a:cubicBezTo>
                  <a:cubicBezTo>
                    <a:pt x="114583" y="107232"/>
                    <a:pt x="116250" y="104963"/>
                    <a:pt x="117351" y="102295"/>
                  </a:cubicBezTo>
                  <a:cubicBezTo>
                    <a:pt x="118352" y="99760"/>
                    <a:pt x="118852" y="97124"/>
                    <a:pt x="118352" y="94389"/>
                  </a:cubicBezTo>
                  <a:cubicBezTo>
                    <a:pt x="118185" y="93522"/>
                    <a:pt x="117952" y="92654"/>
                    <a:pt x="117718" y="91687"/>
                  </a:cubicBezTo>
                  <a:lnTo>
                    <a:pt x="117718" y="91687"/>
                  </a:lnTo>
                  <a:cubicBezTo>
                    <a:pt x="118218" y="91720"/>
                    <a:pt x="118685" y="91754"/>
                    <a:pt x="119152" y="91787"/>
                  </a:cubicBezTo>
                  <a:cubicBezTo>
                    <a:pt x="121121" y="91987"/>
                    <a:pt x="123089" y="92254"/>
                    <a:pt x="125057" y="92354"/>
                  </a:cubicBezTo>
                  <a:cubicBezTo>
                    <a:pt x="129360" y="92488"/>
                    <a:pt x="133663" y="92288"/>
                    <a:pt x="137966" y="92755"/>
                  </a:cubicBezTo>
                  <a:cubicBezTo>
                    <a:pt x="138217" y="92782"/>
                    <a:pt x="138448" y="92796"/>
                    <a:pt x="138660" y="92796"/>
                  </a:cubicBezTo>
                  <a:cubicBezTo>
                    <a:pt x="140249" y="92796"/>
                    <a:pt x="140776" y="92003"/>
                    <a:pt x="140835" y="90119"/>
                  </a:cubicBezTo>
                  <a:cubicBezTo>
                    <a:pt x="140901" y="87517"/>
                    <a:pt x="140034" y="85182"/>
                    <a:pt x="138766" y="82981"/>
                  </a:cubicBezTo>
                  <a:cubicBezTo>
                    <a:pt x="137232" y="80246"/>
                    <a:pt x="135764" y="77477"/>
                    <a:pt x="134163" y="74808"/>
                  </a:cubicBezTo>
                  <a:cubicBezTo>
                    <a:pt x="132095" y="71273"/>
                    <a:pt x="129226" y="68204"/>
                    <a:pt x="125824" y="65902"/>
                  </a:cubicBezTo>
                  <a:cubicBezTo>
                    <a:pt x="123155" y="64201"/>
                    <a:pt x="120353" y="62733"/>
                    <a:pt x="117418" y="61532"/>
                  </a:cubicBezTo>
                  <a:cubicBezTo>
                    <a:pt x="115050" y="60531"/>
                    <a:pt x="112648" y="59631"/>
                    <a:pt x="110246" y="58663"/>
                  </a:cubicBezTo>
                  <a:cubicBezTo>
                    <a:pt x="109979" y="58563"/>
                    <a:pt x="109712" y="58463"/>
                    <a:pt x="109479" y="58363"/>
                  </a:cubicBezTo>
                  <a:cubicBezTo>
                    <a:pt x="110213" y="52592"/>
                    <a:pt x="110913" y="46855"/>
                    <a:pt x="110179" y="41018"/>
                  </a:cubicBezTo>
                  <a:lnTo>
                    <a:pt x="110179" y="41018"/>
                  </a:lnTo>
                  <a:cubicBezTo>
                    <a:pt x="111680" y="41118"/>
                    <a:pt x="113081" y="41151"/>
                    <a:pt x="114449" y="41318"/>
                  </a:cubicBezTo>
                  <a:cubicBezTo>
                    <a:pt x="117298" y="41641"/>
                    <a:pt x="120122" y="42042"/>
                    <a:pt x="122965" y="42042"/>
                  </a:cubicBezTo>
                  <a:cubicBezTo>
                    <a:pt x="123350" y="42042"/>
                    <a:pt x="123736" y="42034"/>
                    <a:pt x="124123" y="42018"/>
                  </a:cubicBezTo>
                  <a:cubicBezTo>
                    <a:pt x="125057" y="41985"/>
                    <a:pt x="125957" y="41851"/>
                    <a:pt x="126858" y="41618"/>
                  </a:cubicBezTo>
                  <a:cubicBezTo>
                    <a:pt x="127925" y="41384"/>
                    <a:pt x="128659" y="40751"/>
                    <a:pt x="128693" y="39550"/>
                  </a:cubicBezTo>
                  <a:cubicBezTo>
                    <a:pt x="128726" y="39283"/>
                    <a:pt x="128759" y="38983"/>
                    <a:pt x="128826" y="38716"/>
                  </a:cubicBezTo>
                  <a:cubicBezTo>
                    <a:pt x="129060" y="37448"/>
                    <a:pt x="129260" y="36147"/>
                    <a:pt x="128926" y="34880"/>
                  </a:cubicBezTo>
                  <a:cubicBezTo>
                    <a:pt x="128492" y="33212"/>
                    <a:pt x="128126" y="31511"/>
                    <a:pt x="127625" y="29876"/>
                  </a:cubicBezTo>
                  <a:cubicBezTo>
                    <a:pt x="126725" y="26907"/>
                    <a:pt x="125857" y="23939"/>
                    <a:pt x="124390" y="21203"/>
                  </a:cubicBezTo>
                  <a:cubicBezTo>
                    <a:pt x="123689" y="19836"/>
                    <a:pt x="122955" y="18468"/>
                    <a:pt x="122321" y="17067"/>
                  </a:cubicBezTo>
                  <a:cubicBezTo>
                    <a:pt x="120754" y="13598"/>
                    <a:pt x="118285" y="10896"/>
                    <a:pt x="115350" y="8561"/>
                  </a:cubicBezTo>
                  <a:cubicBezTo>
                    <a:pt x="111213" y="5192"/>
                    <a:pt x="106310" y="2890"/>
                    <a:pt x="101040" y="1890"/>
                  </a:cubicBezTo>
                  <a:cubicBezTo>
                    <a:pt x="95903" y="956"/>
                    <a:pt x="90665" y="355"/>
                    <a:pt x="85462" y="55"/>
                  </a:cubicBezTo>
                  <a:cubicBezTo>
                    <a:pt x="84885" y="18"/>
                    <a:pt x="84312" y="1"/>
                    <a:pt x="8374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9"/>
            <p:cNvSpPr/>
            <p:nvPr/>
          </p:nvSpPr>
          <p:spPr>
            <a:xfrm>
              <a:off x="3029000" y="3952450"/>
              <a:ext cx="198500" cy="297725"/>
            </a:xfrm>
            <a:custGeom>
              <a:rect b="b" l="l" r="r" t="t"/>
              <a:pathLst>
                <a:path extrusionOk="0" h="11909" w="7940">
                  <a:moveTo>
                    <a:pt x="1" y="0"/>
                  </a:moveTo>
                  <a:lnTo>
                    <a:pt x="1" y="0"/>
                  </a:lnTo>
                  <a:cubicBezTo>
                    <a:pt x="167" y="1034"/>
                    <a:pt x="634" y="1968"/>
                    <a:pt x="1335" y="2735"/>
                  </a:cubicBezTo>
                  <a:cubicBezTo>
                    <a:pt x="3069" y="4670"/>
                    <a:pt x="4404" y="6872"/>
                    <a:pt x="5871" y="9006"/>
                  </a:cubicBezTo>
                  <a:cubicBezTo>
                    <a:pt x="6472" y="9907"/>
                    <a:pt x="7139" y="10808"/>
                    <a:pt x="7873" y="11909"/>
                  </a:cubicBezTo>
                  <a:cubicBezTo>
                    <a:pt x="7906" y="11542"/>
                    <a:pt x="7940" y="11475"/>
                    <a:pt x="7906" y="11442"/>
                  </a:cubicBezTo>
                  <a:cubicBezTo>
                    <a:pt x="6338" y="8573"/>
                    <a:pt x="4804" y="5704"/>
                    <a:pt x="2602" y="3236"/>
                  </a:cubicBezTo>
                  <a:cubicBezTo>
                    <a:pt x="1735" y="2335"/>
                    <a:pt x="968" y="1334"/>
                    <a:pt x="334" y="234"/>
                  </a:cubicBezTo>
                  <a:cubicBezTo>
                    <a:pt x="301" y="167"/>
                    <a:pt x="167"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9"/>
            <p:cNvSpPr/>
            <p:nvPr/>
          </p:nvSpPr>
          <p:spPr>
            <a:xfrm>
              <a:off x="4403325" y="4307700"/>
              <a:ext cx="114275" cy="331925"/>
            </a:xfrm>
            <a:custGeom>
              <a:rect b="b" l="l" r="r" t="t"/>
              <a:pathLst>
                <a:path extrusionOk="0" h="13277" w="4571">
                  <a:moveTo>
                    <a:pt x="4203" y="0"/>
                  </a:moveTo>
                  <a:cubicBezTo>
                    <a:pt x="3903" y="1168"/>
                    <a:pt x="3503" y="2302"/>
                    <a:pt x="3269" y="3469"/>
                  </a:cubicBezTo>
                  <a:cubicBezTo>
                    <a:pt x="2602" y="6638"/>
                    <a:pt x="1601" y="9741"/>
                    <a:pt x="234" y="12643"/>
                  </a:cubicBezTo>
                  <a:cubicBezTo>
                    <a:pt x="134" y="12876"/>
                    <a:pt x="67" y="13076"/>
                    <a:pt x="0" y="13276"/>
                  </a:cubicBezTo>
                  <a:cubicBezTo>
                    <a:pt x="2802" y="9307"/>
                    <a:pt x="3669" y="4670"/>
                    <a:pt x="4570" y="67"/>
                  </a:cubicBezTo>
                  <a:lnTo>
                    <a:pt x="42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9"/>
            <p:cNvSpPr/>
            <p:nvPr/>
          </p:nvSpPr>
          <p:spPr>
            <a:xfrm>
              <a:off x="4694350" y="3753975"/>
              <a:ext cx="197675" cy="251025"/>
            </a:xfrm>
            <a:custGeom>
              <a:rect b="b" l="l" r="r" t="t"/>
              <a:pathLst>
                <a:path extrusionOk="0" h="10041" w="7907">
                  <a:moveTo>
                    <a:pt x="7906" y="0"/>
                  </a:moveTo>
                  <a:lnTo>
                    <a:pt x="7906" y="0"/>
                  </a:lnTo>
                  <a:cubicBezTo>
                    <a:pt x="6505" y="1568"/>
                    <a:pt x="5104" y="3002"/>
                    <a:pt x="3870" y="4503"/>
                  </a:cubicBezTo>
                  <a:cubicBezTo>
                    <a:pt x="2669" y="6004"/>
                    <a:pt x="1569" y="7572"/>
                    <a:pt x="468" y="9107"/>
                  </a:cubicBezTo>
                  <a:cubicBezTo>
                    <a:pt x="301" y="9407"/>
                    <a:pt x="134" y="9707"/>
                    <a:pt x="1" y="10041"/>
                  </a:cubicBezTo>
                  <a:cubicBezTo>
                    <a:pt x="1635" y="8206"/>
                    <a:pt x="3136" y="6338"/>
                    <a:pt x="4671" y="4503"/>
                  </a:cubicBezTo>
                  <a:cubicBezTo>
                    <a:pt x="5438" y="3569"/>
                    <a:pt x="6272" y="2669"/>
                    <a:pt x="7039" y="1735"/>
                  </a:cubicBezTo>
                  <a:cubicBezTo>
                    <a:pt x="7473" y="1234"/>
                    <a:pt x="7773" y="634"/>
                    <a:pt x="790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9"/>
            <p:cNvSpPr/>
            <p:nvPr/>
          </p:nvSpPr>
          <p:spPr>
            <a:xfrm>
              <a:off x="4387475" y="4316875"/>
              <a:ext cx="68400" cy="227675"/>
            </a:xfrm>
            <a:custGeom>
              <a:rect b="b" l="l" r="r" t="t"/>
              <a:pathLst>
                <a:path extrusionOk="0" h="9107" w="2736">
                  <a:moveTo>
                    <a:pt x="2402" y="0"/>
                  </a:moveTo>
                  <a:lnTo>
                    <a:pt x="0" y="9040"/>
                  </a:lnTo>
                  <a:lnTo>
                    <a:pt x="200" y="9107"/>
                  </a:lnTo>
                  <a:cubicBezTo>
                    <a:pt x="1435" y="6205"/>
                    <a:pt x="2469" y="3269"/>
                    <a:pt x="2736" y="100"/>
                  </a:cubicBezTo>
                  <a:lnTo>
                    <a:pt x="24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9"/>
            <p:cNvSpPr/>
            <p:nvPr/>
          </p:nvSpPr>
          <p:spPr>
            <a:xfrm>
              <a:off x="3902950" y="4082525"/>
              <a:ext cx="40900" cy="246875"/>
            </a:xfrm>
            <a:custGeom>
              <a:rect b="b" l="l" r="r" t="t"/>
              <a:pathLst>
                <a:path extrusionOk="0" h="9875" w="1636">
                  <a:moveTo>
                    <a:pt x="1635" y="1"/>
                  </a:moveTo>
                  <a:cubicBezTo>
                    <a:pt x="334" y="1902"/>
                    <a:pt x="1" y="8207"/>
                    <a:pt x="1168" y="9874"/>
                  </a:cubicBezTo>
                  <a:cubicBezTo>
                    <a:pt x="868" y="6572"/>
                    <a:pt x="1002" y="3236"/>
                    <a:pt x="16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9"/>
            <p:cNvSpPr/>
            <p:nvPr/>
          </p:nvSpPr>
          <p:spPr>
            <a:xfrm>
              <a:off x="3867925" y="4386925"/>
              <a:ext cx="61750" cy="219350"/>
            </a:xfrm>
            <a:custGeom>
              <a:rect b="b" l="l" r="r" t="t"/>
              <a:pathLst>
                <a:path extrusionOk="0" h="8774" w="2470">
                  <a:moveTo>
                    <a:pt x="2236" y="0"/>
                  </a:moveTo>
                  <a:cubicBezTo>
                    <a:pt x="1569" y="2135"/>
                    <a:pt x="901" y="4270"/>
                    <a:pt x="268" y="6405"/>
                  </a:cubicBezTo>
                  <a:cubicBezTo>
                    <a:pt x="1" y="7205"/>
                    <a:pt x="34" y="8039"/>
                    <a:pt x="401" y="8773"/>
                  </a:cubicBezTo>
                  <a:cubicBezTo>
                    <a:pt x="501" y="8640"/>
                    <a:pt x="601" y="8606"/>
                    <a:pt x="601" y="8540"/>
                  </a:cubicBezTo>
                  <a:cubicBezTo>
                    <a:pt x="535" y="7139"/>
                    <a:pt x="1002" y="5804"/>
                    <a:pt x="1402" y="4470"/>
                  </a:cubicBezTo>
                  <a:cubicBezTo>
                    <a:pt x="1735" y="3403"/>
                    <a:pt x="2036" y="2268"/>
                    <a:pt x="2336" y="1168"/>
                  </a:cubicBezTo>
                  <a:cubicBezTo>
                    <a:pt x="2403" y="801"/>
                    <a:pt x="2436" y="400"/>
                    <a:pt x="2469" y="33"/>
                  </a:cubicBezTo>
                  <a:lnTo>
                    <a:pt x="22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9"/>
            <p:cNvSpPr/>
            <p:nvPr/>
          </p:nvSpPr>
          <p:spPr>
            <a:xfrm>
              <a:off x="2777150" y="3320325"/>
              <a:ext cx="113450" cy="158475"/>
            </a:xfrm>
            <a:custGeom>
              <a:rect b="b" l="l" r="r" t="t"/>
              <a:pathLst>
                <a:path extrusionOk="0" h="6339" w="4538">
                  <a:moveTo>
                    <a:pt x="1" y="0"/>
                  </a:moveTo>
                  <a:cubicBezTo>
                    <a:pt x="34" y="1435"/>
                    <a:pt x="3136" y="5671"/>
                    <a:pt x="4537" y="6338"/>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9"/>
            <p:cNvSpPr/>
            <p:nvPr/>
          </p:nvSpPr>
          <p:spPr>
            <a:xfrm>
              <a:off x="3355075" y="2901675"/>
              <a:ext cx="118425" cy="201025"/>
            </a:xfrm>
            <a:custGeom>
              <a:rect b="b" l="l" r="r" t="t"/>
              <a:pathLst>
                <a:path extrusionOk="0" h="8041" w="4737">
                  <a:moveTo>
                    <a:pt x="0" y="1"/>
                  </a:moveTo>
                  <a:lnTo>
                    <a:pt x="4737" y="8040"/>
                  </a:lnTo>
                  <a:cubicBezTo>
                    <a:pt x="4303" y="6039"/>
                    <a:pt x="13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9"/>
            <p:cNvSpPr/>
            <p:nvPr/>
          </p:nvSpPr>
          <p:spPr>
            <a:xfrm>
              <a:off x="3836250" y="4137575"/>
              <a:ext cx="35875" cy="136775"/>
            </a:xfrm>
            <a:custGeom>
              <a:rect b="b" l="l" r="r" t="t"/>
              <a:pathLst>
                <a:path extrusionOk="0" h="5471" w="1435">
                  <a:moveTo>
                    <a:pt x="1234" y="0"/>
                  </a:moveTo>
                  <a:cubicBezTo>
                    <a:pt x="667" y="200"/>
                    <a:pt x="667" y="734"/>
                    <a:pt x="534" y="1201"/>
                  </a:cubicBezTo>
                  <a:cubicBezTo>
                    <a:pt x="200" y="2602"/>
                    <a:pt x="0" y="4037"/>
                    <a:pt x="534" y="5471"/>
                  </a:cubicBezTo>
                  <a:cubicBezTo>
                    <a:pt x="901" y="3703"/>
                    <a:pt x="1168" y="1968"/>
                    <a:pt x="1401" y="200"/>
                  </a:cubicBezTo>
                  <a:cubicBezTo>
                    <a:pt x="1435" y="167"/>
                    <a:pt x="1335" y="100"/>
                    <a:pt x="1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9"/>
            <p:cNvSpPr/>
            <p:nvPr/>
          </p:nvSpPr>
          <p:spPr>
            <a:xfrm>
              <a:off x="3353400" y="4055000"/>
              <a:ext cx="93425" cy="140125"/>
            </a:xfrm>
            <a:custGeom>
              <a:rect b="b" l="l" r="r" t="t"/>
              <a:pathLst>
                <a:path extrusionOk="0" h="5605" w="3737">
                  <a:moveTo>
                    <a:pt x="0" y="1"/>
                  </a:moveTo>
                  <a:cubicBezTo>
                    <a:pt x="167" y="1202"/>
                    <a:pt x="2269" y="4404"/>
                    <a:pt x="3736" y="5605"/>
                  </a:cubicBezTo>
                  <a:cubicBezTo>
                    <a:pt x="2569" y="3270"/>
                    <a:pt x="568" y="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9"/>
            <p:cNvSpPr/>
            <p:nvPr/>
          </p:nvSpPr>
          <p:spPr>
            <a:xfrm>
              <a:off x="3716150" y="3568825"/>
              <a:ext cx="57575" cy="171825"/>
            </a:xfrm>
            <a:custGeom>
              <a:rect b="b" l="l" r="r" t="t"/>
              <a:pathLst>
                <a:path extrusionOk="0" h="6873" w="2303">
                  <a:moveTo>
                    <a:pt x="134" y="1"/>
                  </a:moveTo>
                  <a:cubicBezTo>
                    <a:pt x="1" y="2469"/>
                    <a:pt x="1202" y="6105"/>
                    <a:pt x="2302" y="6872"/>
                  </a:cubicBezTo>
                  <a:lnTo>
                    <a:pt x="1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9"/>
            <p:cNvSpPr/>
            <p:nvPr/>
          </p:nvSpPr>
          <p:spPr>
            <a:xfrm>
              <a:off x="3504350" y="4490325"/>
              <a:ext cx="88400" cy="135950"/>
            </a:xfrm>
            <a:custGeom>
              <a:rect b="b" l="l" r="r" t="t"/>
              <a:pathLst>
                <a:path extrusionOk="0" h="5438" w="3536">
                  <a:moveTo>
                    <a:pt x="0" y="0"/>
                  </a:moveTo>
                  <a:cubicBezTo>
                    <a:pt x="267" y="1835"/>
                    <a:pt x="2402" y="5071"/>
                    <a:pt x="3536" y="5438"/>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9"/>
            <p:cNvSpPr/>
            <p:nvPr/>
          </p:nvSpPr>
          <p:spPr>
            <a:xfrm>
              <a:off x="3431800" y="3196075"/>
              <a:ext cx="62550" cy="123425"/>
            </a:xfrm>
            <a:custGeom>
              <a:rect b="b" l="l" r="r" t="t"/>
              <a:pathLst>
                <a:path extrusionOk="0" h="4937" w="2502">
                  <a:moveTo>
                    <a:pt x="0" y="0"/>
                  </a:moveTo>
                  <a:lnTo>
                    <a:pt x="2502" y="4937"/>
                  </a:lnTo>
                  <a:cubicBezTo>
                    <a:pt x="2502" y="3869"/>
                    <a:pt x="2035" y="3036"/>
                    <a:pt x="1635" y="2135"/>
                  </a:cubicBezTo>
                  <a:cubicBezTo>
                    <a:pt x="834" y="400"/>
                    <a:pt x="567" y="10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9"/>
            <p:cNvSpPr/>
            <p:nvPr/>
          </p:nvSpPr>
          <p:spPr>
            <a:xfrm>
              <a:off x="2979800" y="3786750"/>
              <a:ext cx="65900" cy="99825"/>
            </a:xfrm>
            <a:custGeom>
              <a:rect b="b" l="l" r="r" t="t"/>
              <a:pathLst>
                <a:path extrusionOk="0" h="3993" w="2636">
                  <a:moveTo>
                    <a:pt x="385" y="0"/>
                  </a:moveTo>
                  <a:cubicBezTo>
                    <a:pt x="313" y="0"/>
                    <a:pt x="176" y="57"/>
                    <a:pt x="0" y="57"/>
                  </a:cubicBezTo>
                  <a:lnTo>
                    <a:pt x="2636" y="3993"/>
                  </a:lnTo>
                  <a:cubicBezTo>
                    <a:pt x="2302" y="2492"/>
                    <a:pt x="1535" y="1091"/>
                    <a:pt x="434" y="23"/>
                  </a:cubicBezTo>
                  <a:cubicBezTo>
                    <a:pt x="426" y="7"/>
                    <a:pt x="409" y="0"/>
                    <a:pt x="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9"/>
            <p:cNvSpPr/>
            <p:nvPr/>
          </p:nvSpPr>
          <p:spPr>
            <a:xfrm>
              <a:off x="3632775" y="4436950"/>
              <a:ext cx="56725" cy="102600"/>
            </a:xfrm>
            <a:custGeom>
              <a:rect b="b" l="l" r="r" t="t"/>
              <a:pathLst>
                <a:path extrusionOk="0" h="4104" w="2269">
                  <a:moveTo>
                    <a:pt x="0" y="1"/>
                  </a:moveTo>
                  <a:lnTo>
                    <a:pt x="2268" y="4104"/>
                  </a:lnTo>
                  <a:cubicBezTo>
                    <a:pt x="2268" y="2803"/>
                    <a:pt x="1101" y="534"/>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9"/>
            <p:cNvSpPr/>
            <p:nvPr/>
          </p:nvSpPr>
          <p:spPr>
            <a:xfrm>
              <a:off x="2877225" y="3363675"/>
              <a:ext cx="63400" cy="95925"/>
            </a:xfrm>
            <a:custGeom>
              <a:rect b="b" l="l" r="r" t="t"/>
              <a:pathLst>
                <a:path extrusionOk="0" h="3837" w="2536">
                  <a:moveTo>
                    <a:pt x="1" y="1"/>
                  </a:moveTo>
                  <a:lnTo>
                    <a:pt x="2536" y="3837"/>
                  </a:lnTo>
                  <a:cubicBezTo>
                    <a:pt x="2302" y="2336"/>
                    <a:pt x="935" y="334"/>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9"/>
            <p:cNvSpPr/>
            <p:nvPr/>
          </p:nvSpPr>
          <p:spPr>
            <a:xfrm>
              <a:off x="3758700" y="4449450"/>
              <a:ext cx="20850" cy="67575"/>
            </a:xfrm>
            <a:custGeom>
              <a:rect b="b" l="l" r="r" t="t"/>
              <a:pathLst>
                <a:path extrusionOk="0" h="2703" w="834">
                  <a:moveTo>
                    <a:pt x="467" y="1"/>
                  </a:moveTo>
                  <a:cubicBezTo>
                    <a:pt x="0" y="1035"/>
                    <a:pt x="0" y="2069"/>
                    <a:pt x="467" y="2703"/>
                  </a:cubicBezTo>
                  <a:cubicBezTo>
                    <a:pt x="834" y="1802"/>
                    <a:pt x="567" y="968"/>
                    <a:pt x="4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9"/>
            <p:cNvSpPr/>
            <p:nvPr/>
          </p:nvSpPr>
          <p:spPr>
            <a:xfrm>
              <a:off x="4819450" y="3475425"/>
              <a:ext cx="22525" cy="77575"/>
            </a:xfrm>
            <a:custGeom>
              <a:rect b="b" l="l" r="r" t="t"/>
              <a:pathLst>
                <a:path extrusionOk="0" h="3103" w="901">
                  <a:moveTo>
                    <a:pt x="200" y="1"/>
                  </a:moveTo>
                  <a:lnTo>
                    <a:pt x="0" y="34"/>
                  </a:lnTo>
                  <a:lnTo>
                    <a:pt x="701" y="3103"/>
                  </a:lnTo>
                  <a:cubicBezTo>
                    <a:pt x="901" y="2035"/>
                    <a:pt x="734" y="935"/>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9"/>
            <p:cNvSpPr/>
            <p:nvPr/>
          </p:nvSpPr>
          <p:spPr>
            <a:xfrm>
              <a:off x="5056275" y="2873050"/>
              <a:ext cx="198500" cy="332200"/>
            </a:xfrm>
            <a:custGeom>
              <a:rect b="b" l="l" r="r" t="t"/>
              <a:pathLst>
                <a:path extrusionOk="0" h="13288" w="7940">
                  <a:moveTo>
                    <a:pt x="387" y="0"/>
                  </a:moveTo>
                  <a:cubicBezTo>
                    <a:pt x="257" y="0"/>
                    <a:pt x="126" y="26"/>
                    <a:pt x="1" y="79"/>
                  </a:cubicBezTo>
                  <a:cubicBezTo>
                    <a:pt x="301" y="279"/>
                    <a:pt x="501" y="379"/>
                    <a:pt x="668" y="512"/>
                  </a:cubicBezTo>
                  <a:cubicBezTo>
                    <a:pt x="2169" y="1846"/>
                    <a:pt x="3370" y="3481"/>
                    <a:pt x="4204" y="5316"/>
                  </a:cubicBezTo>
                  <a:cubicBezTo>
                    <a:pt x="5371" y="7817"/>
                    <a:pt x="6439" y="10386"/>
                    <a:pt x="7573" y="12888"/>
                  </a:cubicBezTo>
                  <a:cubicBezTo>
                    <a:pt x="7640" y="13021"/>
                    <a:pt x="7706" y="13155"/>
                    <a:pt x="7806" y="13288"/>
                  </a:cubicBezTo>
                  <a:lnTo>
                    <a:pt x="7940" y="13255"/>
                  </a:lnTo>
                  <a:cubicBezTo>
                    <a:pt x="7840" y="12788"/>
                    <a:pt x="7740" y="12287"/>
                    <a:pt x="7573" y="11820"/>
                  </a:cubicBezTo>
                  <a:cubicBezTo>
                    <a:pt x="6706" y="9118"/>
                    <a:pt x="5571" y="6483"/>
                    <a:pt x="4137" y="3981"/>
                  </a:cubicBezTo>
                  <a:cubicBezTo>
                    <a:pt x="3370" y="2580"/>
                    <a:pt x="2369" y="1379"/>
                    <a:pt x="1135" y="379"/>
                  </a:cubicBezTo>
                  <a:cubicBezTo>
                    <a:pt x="951" y="126"/>
                    <a:pt x="673" y="0"/>
                    <a:pt x="3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9"/>
            <p:cNvSpPr/>
            <p:nvPr/>
          </p:nvSpPr>
          <p:spPr>
            <a:xfrm>
              <a:off x="3875450" y="2935875"/>
              <a:ext cx="200150" cy="247700"/>
            </a:xfrm>
            <a:custGeom>
              <a:rect b="b" l="l" r="r" t="t"/>
              <a:pathLst>
                <a:path extrusionOk="0" h="9908" w="8006">
                  <a:moveTo>
                    <a:pt x="8006" y="1"/>
                  </a:moveTo>
                  <a:lnTo>
                    <a:pt x="8006" y="1"/>
                  </a:lnTo>
                  <a:cubicBezTo>
                    <a:pt x="7739" y="167"/>
                    <a:pt x="7505" y="334"/>
                    <a:pt x="7272" y="534"/>
                  </a:cubicBezTo>
                  <a:cubicBezTo>
                    <a:pt x="5170" y="2502"/>
                    <a:pt x="3269" y="4637"/>
                    <a:pt x="1568" y="6939"/>
                  </a:cubicBezTo>
                  <a:cubicBezTo>
                    <a:pt x="1134" y="7506"/>
                    <a:pt x="767" y="8140"/>
                    <a:pt x="434" y="8774"/>
                  </a:cubicBezTo>
                  <a:cubicBezTo>
                    <a:pt x="267" y="9140"/>
                    <a:pt x="100" y="9507"/>
                    <a:pt x="0" y="9908"/>
                  </a:cubicBezTo>
                  <a:cubicBezTo>
                    <a:pt x="2168" y="6205"/>
                    <a:pt x="5337" y="3303"/>
                    <a:pt x="80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9"/>
            <p:cNvSpPr/>
            <p:nvPr/>
          </p:nvSpPr>
          <p:spPr>
            <a:xfrm>
              <a:off x="5350650" y="3131025"/>
              <a:ext cx="65925" cy="265200"/>
            </a:xfrm>
            <a:custGeom>
              <a:rect b="b" l="l" r="r" t="t"/>
              <a:pathLst>
                <a:path extrusionOk="0" h="10608" w="2637">
                  <a:moveTo>
                    <a:pt x="1" y="0"/>
                  </a:moveTo>
                  <a:cubicBezTo>
                    <a:pt x="1068" y="3469"/>
                    <a:pt x="1835" y="7005"/>
                    <a:pt x="2369" y="10608"/>
                  </a:cubicBezTo>
                  <a:cubicBezTo>
                    <a:pt x="2636" y="7839"/>
                    <a:pt x="1168" y="13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9"/>
            <p:cNvSpPr/>
            <p:nvPr/>
          </p:nvSpPr>
          <p:spPr>
            <a:xfrm>
              <a:off x="3770375" y="3258600"/>
              <a:ext cx="42550" cy="189325"/>
            </a:xfrm>
            <a:custGeom>
              <a:rect b="b" l="l" r="r" t="t"/>
              <a:pathLst>
                <a:path extrusionOk="0" h="7573" w="1702">
                  <a:moveTo>
                    <a:pt x="1701" y="1"/>
                  </a:moveTo>
                  <a:lnTo>
                    <a:pt x="1701" y="1"/>
                  </a:lnTo>
                  <a:cubicBezTo>
                    <a:pt x="567" y="1135"/>
                    <a:pt x="0" y="5772"/>
                    <a:pt x="767" y="7573"/>
                  </a:cubicBezTo>
                  <a:cubicBezTo>
                    <a:pt x="867" y="5038"/>
                    <a:pt x="1168" y="2503"/>
                    <a:pt x="1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9"/>
            <p:cNvSpPr/>
            <p:nvPr/>
          </p:nvSpPr>
          <p:spPr>
            <a:xfrm>
              <a:off x="5224725" y="2999250"/>
              <a:ext cx="77600" cy="218525"/>
            </a:xfrm>
            <a:custGeom>
              <a:rect b="b" l="l" r="r" t="t"/>
              <a:pathLst>
                <a:path extrusionOk="0" h="8741" w="3104">
                  <a:moveTo>
                    <a:pt x="1" y="1"/>
                  </a:moveTo>
                  <a:lnTo>
                    <a:pt x="1" y="1"/>
                  </a:lnTo>
                  <a:cubicBezTo>
                    <a:pt x="1235" y="2836"/>
                    <a:pt x="2136" y="5805"/>
                    <a:pt x="3103" y="8740"/>
                  </a:cubicBezTo>
                  <a:cubicBezTo>
                    <a:pt x="2569" y="5671"/>
                    <a:pt x="1836" y="26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9"/>
            <p:cNvSpPr/>
            <p:nvPr/>
          </p:nvSpPr>
          <p:spPr>
            <a:xfrm>
              <a:off x="4081425" y="2893350"/>
              <a:ext cx="115925" cy="106775"/>
            </a:xfrm>
            <a:custGeom>
              <a:rect b="b" l="l" r="r" t="t"/>
              <a:pathLst>
                <a:path extrusionOk="0" h="4271" w="4637">
                  <a:moveTo>
                    <a:pt x="4637" y="0"/>
                  </a:moveTo>
                  <a:cubicBezTo>
                    <a:pt x="2869" y="1068"/>
                    <a:pt x="1301" y="2435"/>
                    <a:pt x="0" y="4037"/>
                  </a:cubicBezTo>
                  <a:lnTo>
                    <a:pt x="200" y="4270"/>
                  </a:lnTo>
                  <a:lnTo>
                    <a:pt x="463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9"/>
            <p:cNvSpPr/>
            <p:nvPr/>
          </p:nvSpPr>
          <p:spPr>
            <a:xfrm>
              <a:off x="3924650" y="3176050"/>
              <a:ext cx="55900" cy="143450"/>
            </a:xfrm>
            <a:custGeom>
              <a:rect b="b" l="l" r="r" t="t"/>
              <a:pathLst>
                <a:path extrusionOk="0" h="5738" w="2236">
                  <a:moveTo>
                    <a:pt x="2235" y="0"/>
                  </a:moveTo>
                  <a:lnTo>
                    <a:pt x="2235" y="0"/>
                  </a:lnTo>
                  <a:cubicBezTo>
                    <a:pt x="1168" y="868"/>
                    <a:pt x="0" y="4304"/>
                    <a:pt x="200" y="5738"/>
                  </a:cubicBezTo>
                  <a:lnTo>
                    <a:pt x="22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9"/>
            <p:cNvSpPr/>
            <p:nvPr/>
          </p:nvSpPr>
          <p:spPr>
            <a:xfrm>
              <a:off x="4120625" y="3203575"/>
              <a:ext cx="20025" cy="134275"/>
            </a:xfrm>
            <a:custGeom>
              <a:rect b="b" l="l" r="r" t="t"/>
              <a:pathLst>
                <a:path extrusionOk="0" h="5371" w="801">
                  <a:moveTo>
                    <a:pt x="801" y="0"/>
                  </a:moveTo>
                  <a:cubicBezTo>
                    <a:pt x="0" y="1034"/>
                    <a:pt x="133" y="4237"/>
                    <a:pt x="801" y="5371"/>
                  </a:cubicBezTo>
                  <a:lnTo>
                    <a:pt x="8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9"/>
            <p:cNvSpPr/>
            <p:nvPr/>
          </p:nvSpPr>
          <p:spPr>
            <a:xfrm>
              <a:off x="4721050" y="3241100"/>
              <a:ext cx="18375" cy="118450"/>
            </a:xfrm>
            <a:custGeom>
              <a:rect b="b" l="l" r="r" t="t"/>
              <a:pathLst>
                <a:path extrusionOk="0" h="4738" w="735">
                  <a:moveTo>
                    <a:pt x="0" y="0"/>
                  </a:moveTo>
                  <a:lnTo>
                    <a:pt x="0" y="4737"/>
                  </a:lnTo>
                  <a:cubicBezTo>
                    <a:pt x="601" y="3836"/>
                    <a:pt x="734" y="11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9"/>
            <p:cNvSpPr/>
            <p:nvPr/>
          </p:nvSpPr>
          <p:spPr>
            <a:xfrm>
              <a:off x="4684350" y="3234425"/>
              <a:ext cx="13375" cy="117600"/>
            </a:xfrm>
            <a:custGeom>
              <a:rect b="b" l="l" r="r" t="t"/>
              <a:pathLst>
                <a:path extrusionOk="0" h="4704" w="535">
                  <a:moveTo>
                    <a:pt x="0" y="0"/>
                  </a:moveTo>
                  <a:lnTo>
                    <a:pt x="0" y="4704"/>
                  </a:lnTo>
                  <a:cubicBezTo>
                    <a:pt x="434" y="3169"/>
                    <a:pt x="534" y="1568"/>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9"/>
            <p:cNvSpPr/>
            <p:nvPr/>
          </p:nvSpPr>
          <p:spPr>
            <a:xfrm>
              <a:off x="5310625" y="3326150"/>
              <a:ext cx="26725" cy="103450"/>
            </a:xfrm>
            <a:custGeom>
              <a:rect b="b" l="l" r="r" t="t"/>
              <a:pathLst>
                <a:path extrusionOk="0" h="4138" w="1069">
                  <a:moveTo>
                    <a:pt x="434" y="1"/>
                  </a:moveTo>
                  <a:lnTo>
                    <a:pt x="1" y="4137"/>
                  </a:lnTo>
                  <a:cubicBezTo>
                    <a:pt x="801" y="3103"/>
                    <a:pt x="1068" y="1068"/>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9"/>
            <p:cNvSpPr/>
            <p:nvPr/>
          </p:nvSpPr>
          <p:spPr>
            <a:xfrm>
              <a:off x="5425700" y="3280300"/>
              <a:ext cx="28400" cy="120100"/>
            </a:xfrm>
            <a:custGeom>
              <a:rect b="b" l="l" r="r" t="t"/>
              <a:pathLst>
                <a:path extrusionOk="0" h="4804" w="1136">
                  <a:moveTo>
                    <a:pt x="1" y="0"/>
                  </a:moveTo>
                  <a:lnTo>
                    <a:pt x="835" y="4804"/>
                  </a:lnTo>
                  <a:cubicBezTo>
                    <a:pt x="1135" y="3036"/>
                    <a:pt x="701" y="8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9"/>
            <p:cNvSpPr/>
            <p:nvPr/>
          </p:nvSpPr>
          <p:spPr>
            <a:xfrm>
              <a:off x="3816225" y="3307800"/>
              <a:ext cx="17550" cy="98450"/>
            </a:xfrm>
            <a:custGeom>
              <a:rect b="b" l="l" r="r" t="t"/>
              <a:pathLst>
                <a:path extrusionOk="0" h="3938" w="702">
                  <a:moveTo>
                    <a:pt x="434" y="1"/>
                  </a:moveTo>
                  <a:cubicBezTo>
                    <a:pt x="1" y="935"/>
                    <a:pt x="34" y="3036"/>
                    <a:pt x="501" y="3937"/>
                  </a:cubicBezTo>
                  <a:cubicBezTo>
                    <a:pt x="701" y="2369"/>
                    <a:pt x="668" y="601"/>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9"/>
            <p:cNvSpPr/>
            <p:nvPr/>
          </p:nvSpPr>
          <p:spPr>
            <a:xfrm>
              <a:off x="4791925" y="3254450"/>
              <a:ext cx="20050" cy="85900"/>
            </a:xfrm>
            <a:custGeom>
              <a:rect b="b" l="l" r="r" t="t"/>
              <a:pathLst>
                <a:path extrusionOk="0" h="3436" w="802">
                  <a:moveTo>
                    <a:pt x="301" y="0"/>
                  </a:moveTo>
                  <a:cubicBezTo>
                    <a:pt x="1" y="901"/>
                    <a:pt x="34" y="3002"/>
                    <a:pt x="301" y="3436"/>
                  </a:cubicBezTo>
                  <a:cubicBezTo>
                    <a:pt x="601" y="2268"/>
                    <a:pt x="801" y="1134"/>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9"/>
            <p:cNvSpPr/>
            <p:nvPr/>
          </p:nvSpPr>
          <p:spPr>
            <a:xfrm>
              <a:off x="4116450" y="2825800"/>
              <a:ext cx="85925" cy="65075"/>
            </a:xfrm>
            <a:custGeom>
              <a:rect b="b" l="l" r="r" t="t"/>
              <a:pathLst>
                <a:path extrusionOk="0" h="2603" w="3437">
                  <a:moveTo>
                    <a:pt x="3436" y="0"/>
                  </a:moveTo>
                  <a:lnTo>
                    <a:pt x="3436" y="0"/>
                  </a:lnTo>
                  <a:cubicBezTo>
                    <a:pt x="2235" y="334"/>
                    <a:pt x="367" y="1702"/>
                    <a:pt x="0" y="2602"/>
                  </a:cubicBezTo>
                  <a:lnTo>
                    <a:pt x="34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9"/>
            <p:cNvSpPr/>
            <p:nvPr/>
          </p:nvSpPr>
          <p:spPr>
            <a:xfrm>
              <a:off x="3958000" y="3371200"/>
              <a:ext cx="20875" cy="77575"/>
            </a:xfrm>
            <a:custGeom>
              <a:rect b="b" l="l" r="r" t="t"/>
              <a:pathLst>
                <a:path extrusionOk="0" h="3103" w="835">
                  <a:moveTo>
                    <a:pt x="234" y="0"/>
                  </a:moveTo>
                  <a:lnTo>
                    <a:pt x="234" y="0"/>
                  </a:lnTo>
                  <a:cubicBezTo>
                    <a:pt x="0" y="1034"/>
                    <a:pt x="167" y="2168"/>
                    <a:pt x="668" y="3102"/>
                  </a:cubicBezTo>
                  <a:cubicBezTo>
                    <a:pt x="834" y="1234"/>
                    <a:pt x="768" y="63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9"/>
            <p:cNvSpPr/>
            <p:nvPr/>
          </p:nvSpPr>
          <p:spPr>
            <a:xfrm>
              <a:off x="4897000" y="3270275"/>
              <a:ext cx="21700" cy="68425"/>
            </a:xfrm>
            <a:custGeom>
              <a:rect b="b" l="l" r="r" t="t"/>
              <a:pathLst>
                <a:path extrusionOk="0" h="2737" w="868">
                  <a:moveTo>
                    <a:pt x="534" y="1"/>
                  </a:moveTo>
                  <a:lnTo>
                    <a:pt x="534" y="1"/>
                  </a:lnTo>
                  <a:cubicBezTo>
                    <a:pt x="301" y="901"/>
                    <a:pt x="1" y="1802"/>
                    <a:pt x="301" y="2736"/>
                  </a:cubicBezTo>
                  <a:cubicBezTo>
                    <a:pt x="534" y="1835"/>
                    <a:pt x="868" y="935"/>
                    <a:pt x="5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9"/>
            <p:cNvSpPr/>
            <p:nvPr/>
          </p:nvSpPr>
          <p:spPr>
            <a:xfrm>
              <a:off x="4273225" y="2755750"/>
              <a:ext cx="65900" cy="30875"/>
            </a:xfrm>
            <a:custGeom>
              <a:rect b="b" l="l" r="r" t="t"/>
              <a:pathLst>
                <a:path extrusionOk="0" h="1235" w="2636">
                  <a:moveTo>
                    <a:pt x="2636" y="0"/>
                  </a:moveTo>
                  <a:cubicBezTo>
                    <a:pt x="1668" y="34"/>
                    <a:pt x="768" y="367"/>
                    <a:pt x="0" y="968"/>
                  </a:cubicBezTo>
                  <a:lnTo>
                    <a:pt x="134" y="1235"/>
                  </a:lnTo>
                  <a:lnTo>
                    <a:pt x="26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9"/>
            <p:cNvSpPr/>
            <p:nvPr/>
          </p:nvSpPr>
          <p:spPr>
            <a:xfrm>
              <a:off x="4923675" y="3278625"/>
              <a:ext cx="20875" cy="53400"/>
            </a:xfrm>
            <a:custGeom>
              <a:rect b="b" l="l" r="r" t="t"/>
              <a:pathLst>
                <a:path extrusionOk="0" h="2136" w="835">
                  <a:moveTo>
                    <a:pt x="435" y="0"/>
                  </a:moveTo>
                  <a:lnTo>
                    <a:pt x="1" y="2102"/>
                  </a:lnTo>
                  <a:lnTo>
                    <a:pt x="234" y="2135"/>
                  </a:lnTo>
                  <a:cubicBezTo>
                    <a:pt x="568" y="1468"/>
                    <a:pt x="835" y="834"/>
                    <a:pt x="4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9"/>
            <p:cNvSpPr/>
            <p:nvPr/>
          </p:nvSpPr>
          <p:spPr>
            <a:xfrm>
              <a:off x="5463250" y="3330325"/>
              <a:ext cx="20850" cy="58400"/>
            </a:xfrm>
            <a:custGeom>
              <a:rect b="b" l="l" r="r" t="t"/>
              <a:pathLst>
                <a:path extrusionOk="0" h="2336" w="834">
                  <a:moveTo>
                    <a:pt x="200" y="1"/>
                  </a:moveTo>
                  <a:cubicBezTo>
                    <a:pt x="0" y="968"/>
                    <a:pt x="434" y="1635"/>
                    <a:pt x="634" y="2336"/>
                  </a:cubicBezTo>
                  <a:cubicBezTo>
                    <a:pt x="834" y="1535"/>
                    <a:pt x="667" y="668"/>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9"/>
            <p:cNvSpPr/>
            <p:nvPr/>
          </p:nvSpPr>
          <p:spPr>
            <a:xfrm>
              <a:off x="3527700" y="1313050"/>
              <a:ext cx="271050" cy="183500"/>
            </a:xfrm>
            <a:custGeom>
              <a:rect b="b" l="l" r="r" t="t"/>
              <a:pathLst>
                <a:path extrusionOk="0" h="7340" w="10842">
                  <a:moveTo>
                    <a:pt x="10841" y="0"/>
                  </a:moveTo>
                  <a:lnTo>
                    <a:pt x="10841" y="0"/>
                  </a:lnTo>
                  <a:cubicBezTo>
                    <a:pt x="6705" y="1702"/>
                    <a:pt x="3169" y="4304"/>
                    <a:pt x="0" y="7339"/>
                  </a:cubicBezTo>
                  <a:lnTo>
                    <a:pt x="1084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9"/>
            <p:cNvSpPr/>
            <p:nvPr/>
          </p:nvSpPr>
          <p:spPr>
            <a:xfrm>
              <a:off x="3433450" y="1503175"/>
              <a:ext cx="186000" cy="177650"/>
            </a:xfrm>
            <a:custGeom>
              <a:rect b="b" l="l" r="r" t="t"/>
              <a:pathLst>
                <a:path extrusionOk="0" h="7106" w="7440">
                  <a:moveTo>
                    <a:pt x="7439" y="1"/>
                  </a:moveTo>
                  <a:cubicBezTo>
                    <a:pt x="6405" y="435"/>
                    <a:pt x="501" y="5938"/>
                    <a:pt x="1" y="7106"/>
                  </a:cubicBezTo>
                  <a:cubicBezTo>
                    <a:pt x="2269" y="5305"/>
                    <a:pt x="6672" y="1068"/>
                    <a:pt x="743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9"/>
            <p:cNvSpPr/>
            <p:nvPr/>
          </p:nvSpPr>
          <p:spPr>
            <a:xfrm>
              <a:off x="5115500" y="1817575"/>
              <a:ext cx="48375" cy="219350"/>
            </a:xfrm>
            <a:custGeom>
              <a:rect b="b" l="l" r="r" t="t"/>
              <a:pathLst>
                <a:path extrusionOk="0" h="8774" w="1935">
                  <a:moveTo>
                    <a:pt x="0" y="1"/>
                  </a:moveTo>
                  <a:cubicBezTo>
                    <a:pt x="334" y="1468"/>
                    <a:pt x="701" y="2903"/>
                    <a:pt x="1001" y="4370"/>
                  </a:cubicBezTo>
                  <a:cubicBezTo>
                    <a:pt x="1301" y="5838"/>
                    <a:pt x="1368" y="7373"/>
                    <a:pt x="1935" y="8774"/>
                  </a:cubicBezTo>
                  <a:cubicBezTo>
                    <a:pt x="1901" y="5705"/>
                    <a:pt x="1501" y="2736"/>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9"/>
            <p:cNvSpPr/>
            <p:nvPr/>
          </p:nvSpPr>
          <p:spPr>
            <a:xfrm>
              <a:off x="3320875" y="1536550"/>
              <a:ext cx="154300" cy="136775"/>
            </a:xfrm>
            <a:custGeom>
              <a:rect b="b" l="l" r="r" t="t"/>
              <a:pathLst>
                <a:path extrusionOk="0" h="5471" w="6172">
                  <a:moveTo>
                    <a:pt x="6172" y="0"/>
                  </a:moveTo>
                  <a:lnTo>
                    <a:pt x="6172" y="0"/>
                  </a:lnTo>
                  <a:cubicBezTo>
                    <a:pt x="3970" y="1835"/>
                    <a:pt x="1535" y="3002"/>
                    <a:pt x="1" y="5471"/>
                  </a:cubicBezTo>
                  <a:cubicBezTo>
                    <a:pt x="1735" y="4136"/>
                    <a:pt x="3270" y="2969"/>
                    <a:pt x="4837" y="1768"/>
                  </a:cubicBezTo>
                  <a:cubicBezTo>
                    <a:pt x="5204" y="1435"/>
                    <a:pt x="5538" y="1101"/>
                    <a:pt x="5871" y="701"/>
                  </a:cubicBezTo>
                  <a:cubicBezTo>
                    <a:pt x="5971" y="467"/>
                    <a:pt x="6072" y="234"/>
                    <a:pt x="617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9"/>
            <p:cNvSpPr/>
            <p:nvPr/>
          </p:nvSpPr>
          <p:spPr>
            <a:xfrm>
              <a:off x="5022925" y="1631600"/>
              <a:ext cx="55075" cy="210175"/>
            </a:xfrm>
            <a:custGeom>
              <a:rect b="b" l="l" r="r" t="t"/>
              <a:pathLst>
                <a:path extrusionOk="0" h="8407" w="2203">
                  <a:moveTo>
                    <a:pt x="0" y="1"/>
                  </a:moveTo>
                  <a:cubicBezTo>
                    <a:pt x="101" y="468"/>
                    <a:pt x="234" y="902"/>
                    <a:pt x="401" y="1369"/>
                  </a:cubicBezTo>
                  <a:cubicBezTo>
                    <a:pt x="701" y="2269"/>
                    <a:pt x="1001" y="3170"/>
                    <a:pt x="1235" y="4104"/>
                  </a:cubicBezTo>
                  <a:cubicBezTo>
                    <a:pt x="1401" y="4804"/>
                    <a:pt x="1401" y="5505"/>
                    <a:pt x="1535" y="6239"/>
                  </a:cubicBezTo>
                  <a:cubicBezTo>
                    <a:pt x="1668" y="6973"/>
                    <a:pt x="1802" y="7673"/>
                    <a:pt x="1935" y="8407"/>
                  </a:cubicBezTo>
                  <a:lnTo>
                    <a:pt x="2202" y="8307"/>
                  </a:lnTo>
                  <a:cubicBezTo>
                    <a:pt x="1868" y="5438"/>
                    <a:pt x="2002" y="24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9"/>
            <p:cNvSpPr/>
            <p:nvPr/>
          </p:nvSpPr>
          <p:spPr>
            <a:xfrm>
              <a:off x="4420000" y="1424800"/>
              <a:ext cx="22525" cy="192650"/>
            </a:xfrm>
            <a:custGeom>
              <a:rect b="b" l="l" r="r" t="t"/>
              <a:pathLst>
                <a:path extrusionOk="0" h="7706" w="901">
                  <a:moveTo>
                    <a:pt x="34" y="0"/>
                  </a:moveTo>
                  <a:lnTo>
                    <a:pt x="34" y="0"/>
                  </a:lnTo>
                  <a:cubicBezTo>
                    <a:pt x="0" y="2569"/>
                    <a:pt x="167" y="5137"/>
                    <a:pt x="501" y="7706"/>
                  </a:cubicBezTo>
                  <a:cubicBezTo>
                    <a:pt x="634" y="5104"/>
                    <a:pt x="901" y="2502"/>
                    <a:pt x="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9"/>
            <p:cNvSpPr/>
            <p:nvPr/>
          </p:nvSpPr>
          <p:spPr>
            <a:xfrm>
              <a:off x="4910350" y="1470650"/>
              <a:ext cx="63400" cy="117625"/>
            </a:xfrm>
            <a:custGeom>
              <a:rect b="b" l="l" r="r" t="t"/>
              <a:pathLst>
                <a:path extrusionOk="0" h="4705" w="2536">
                  <a:moveTo>
                    <a:pt x="0" y="1"/>
                  </a:moveTo>
                  <a:lnTo>
                    <a:pt x="2535" y="4704"/>
                  </a:lnTo>
                  <a:cubicBezTo>
                    <a:pt x="2168" y="2870"/>
                    <a:pt x="1501" y="1202"/>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9"/>
            <p:cNvSpPr/>
            <p:nvPr/>
          </p:nvSpPr>
          <p:spPr>
            <a:xfrm>
              <a:off x="3199125" y="1705825"/>
              <a:ext cx="82575" cy="89250"/>
            </a:xfrm>
            <a:custGeom>
              <a:rect b="b" l="l" r="r" t="t"/>
              <a:pathLst>
                <a:path extrusionOk="0" h="3570" w="3303">
                  <a:moveTo>
                    <a:pt x="3303" y="1"/>
                  </a:moveTo>
                  <a:cubicBezTo>
                    <a:pt x="2002" y="368"/>
                    <a:pt x="67" y="2669"/>
                    <a:pt x="0" y="3570"/>
                  </a:cubicBezTo>
                  <a:lnTo>
                    <a:pt x="0" y="3570"/>
                  </a:lnTo>
                  <a:lnTo>
                    <a:pt x="3303"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9"/>
            <p:cNvSpPr/>
            <p:nvPr/>
          </p:nvSpPr>
          <p:spPr>
            <a:xfrm>
              <a:off x="4886150" y="1520700"/>
              <a:ext cx="47575" cy="110925"/>
            </a:xfrm>
            <a:custGeom>
              <a:rect b="b" l="l" r="r" t="t"/>
              <a:pathLst>
                <a:path extrusionOk="0" h="4437" w="1903">
                  <a:moveTo>
                    <a:pt x="234" y="0"/>
                  </a:moveTo>
                  <a:lnTo>
                    <a:pt x="1" y="100"/>
                  </a:lnTo>
                  <a:lnTo>
                    <a:pt x="1902" y="4437"/>
                  </a:lnTo>
                  <a:cubicBezTo>
                    <a:pt x="1669" y="2836"/>
                    <a:pt x="1068" y="1335"/>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9"/>
            <p:cNvSpPr/>
            <p:nvPr/>
          </p:nvSpPr>
          <p:spPr>
            <a:xfrm>
              <a:off x="3641100" y="1537375"/>
              <a:ext cx="69250" cy="84250"/>
            </a:xfrm>
            <a:custGeom>
              <a:rect b="b" l="l" r="r" t="t"/>
              <a:pathLst>
                <a:path extrusionOk="0" h="3370" w="2770">
                  <a:moveTo>
                    <a:pt x="2769" y="1"/>
                  </a:moveTo>
                  <a:lnTo>
                    <a:pt x="2769" y="1"/>
                  </a:lnTo>
                  <a:cubicBezTo>
                    <a:pt x="1502" y="801"/>
                    <a:pt x="534" y="1969"/>
                    <a:pt x="1" y="3370"/>
                  </a:cubicBezTo>
                  <a:cubicBezTo>
                    <a:pt x="501" y="2803"/>
                    <a:pt x="1068" y="2202"/>
                    <a:pt x="1502" y="1668"/>
                  </a:cubicBezTo>
                  <a:cubicBezTo>
                    <a:pt x="1935" y="1135"/>
                    <a:pt x="2636" y="801"/>
                    <a:pt x="27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9"/>
            <p:cNvSpPr/>
            <p:nvPr/>
          </p:nvSpPr>
          <p:spPr>
            <a:xfrm>
              <a:off x="4539250" y="1606600"/>
              <a:ext cx="14200" cy="111775"/>
            </a:xfrm>
            <a:custGeom>
              <a:rect b="b" l="l" r="r" t="t"/>
              <a:pathLst>
                <a:path extrusionOk="0" h="4471" w="568">
                  <a:moveTo>
                    <a:pt x="0" y="0"/>
                  </a:moveTo>
                  <a:lnTo>
                    <a:pt x="0" y="4470"/>
                  </a:lnTo>
                  <a:cubicBezTo>
                    <a:pt x="501" y="3803"/>
                    <a:pt x="401" y="3069"/>
                    <a:pt x="367" y="2335"/>
                  </a:cubicBezTo>
                  <a:cubicBezTo>
                    <a:pt x="367" y="1568"/>
                    <a:pt x="567" y="7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9"/>
            <p:cNvSpPr/>
            <p:nvPr/>
          </p:nvSpPr>
          <p:spPr>
            <a:xfrm>
              <a:off x="4989575" y="1667475"/>
              <a:ext cx="20875" cy="110925"/>
            </a:xfrm>
            <a:custGeom>
              <a:rect b="b" l="l" r="r" t="t"/>
              <a:pathLst>
                <a:path extrusionOk="0" h="4437" w="835">
                  <a:moveTo>
                    <a:pt x="0" y="0"/>
                  </a:moveTo>
                  <a:cubicBezTo>
                    <a:pt x="167" y="1501"/>
                    <a:pt x="234" y="3002"/>
                    <a:pt x="834" y="4437"/>
                  </a:cubicBezTo>
                  <a:cubicBezTo>
                    <a:pt x="634" y="2902"/>
                    <a:pt x="634" y="1401"/>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9"/>
            <p:cNvSpPr/>
            <p:nvPr/>
          </p:nvSpPr>
          <p:spPr>
            <a:xfrm>
              <a:off x="5082975" y="1871775"/>
              <a:ext cx="21700" cy="98425"/>
            </a:xfrm>
            <a:custGeom>
              <a:rect b="b" l="l" r="r" t="t"/>
              <a:pathLst>
                <a:path extrusionOk="0" h="3937" w="868">
                  <a:moveTo>
                    <a:pt x="0" y="1"/>
                  </a:moveTo>
                  <a:cubicBezTo>
                    <a:pt x="300" y="1402"/>
                    <a:pt x="34" y="2703"/>
                    <a:pt x="534" y="3937"/>
                  </a:cubicBezTo>
                  <a:cubicBezTo>
                    <a:pt x="867" y="1569"/>
                    <a:pt x="734"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9"/>
            <p:cNvSpPr/>
            <p:nvPr/>
          </p:nvSpPr>
          <p:spPr>
            <a:xfrm>
              <a:off x="3310025" y="1698325"/>
              <a:ext cx="50900" cy="80075"/>
            </a:xfrm>
            <a:custGeom>
              <a:rect b="b" l="l" r="r" t="t"/>
              <a:pathLst>
                <a:path extrusionOk="0" h="3203" w="2036">
                  <a:moveTo>
                    <a:pt x="1969" y="0"/>
                  </a:moveTo>
                  <a:lnTo>
                    <a:pt x="1969" y="0"/>
                  </a:lnTo>
                  <a:cubicBezTo>
                    <a:pt x="1068" y="901"/>
                    <a:pt x="401" y="2002"/>
                    <a:pt x="1" y="3203"/>
                  </a:cubicBezTo>
                  <a:cubicBezTo>
                    <a:pt x="1702" y="1268"/>
                    <a:pt x="2036" y="768"/>
                    <a:pt x="19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9"/>
            <p:cNvSpPr/>
            <p:nvPr/>
          </p:nvSpPr>
          <p:spPr>
            <a:xfrm>
              <a:off x="3590225" y="1729175"/>
              <a:ext cx="29225" cy="79250"/>
            </a:xfrm>
            <a:custGeom>
              <a:rect b="b" l="l" r="r" t="t"/>
              <a:pathLst>
                <a:path extrusionOk="0" h="3170" w="1169">
                  <a:moveTo>
                    <a:pt x="902" y="1"/>
                  </a:moveTo>
                  <a:cubicBezTo>
                    <a:pt x="234" y="901"/>
                    <a:pt x="1" y="2035"/>
                    <a:pt x="201" y="3170"/>
                  </a:cubicBezTo>
                  <a:lnTo>
                    <a:pt x="1168" y="67"/>
                  </a:lnTo>
                  <a:lnTo>
                    <a:pt x="9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9"/>
            <p:cNvSpPr/>
            <p:nvPr/>
          </p:nvSpPr>
          <p:spPr>
            <a:xfrm>
              <a:off x="3789550" y="1368925"/>
              <a:ext cx="89250" cy="62575"/>
            </a:xfrm>
            <a:custGeom>
              <a:rect b="b" l="l" r="r" t="t"/>
              <a:pathLst>
                <a:path extrusionOk="0" h="2503" w="3570">
                  <a:moveTo>
                    <a:pt x="3403" y="0"/>
                  </a:moveTo>
                  <a:cubicBezTo>
                    <a:pt x="2135" y="634"/>
                    <a:pt x="868" y="1301"/>
                    <a:pt x="0" y="2502"/>
                  </a:cubicBezTo>
                  <a:lnTo>
                    <a:pt x="3569" y="234"/>
                  </a:lnTo>
                  <a:lnTo>
                    <a:pt x="34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9"/>
            <p:cNvSpPr/>
            <p:nvPr/>
          </p:nvSpPr>
          <p:spPr>
            <a:xfrm>
              <a:off x="4453350" y="1503175"/>
              <a:ext cx="13375" cy="89275"/>
            </a:xfrm>
            <a:custGeom>
              <a:rect b="b" l="l" r="r" t="t"/>
              <a:pathLst>
                <a:path extrusionOk="0" h="3571" w="535">
                  <a:moveTo>
                    <a:pt x="1" y="1"/>
                  </a:moveTo>
                  <a:lnTo>
                    <a:pt x="1" y="3570"/>
                  </a:lnTo>
                  <a:cubicBezTo>
                    <a:pt x="534" y="2403"/>
                    <a:pt x="534" y="7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9"/>
            <p:cNvSpPr/>
            <p:nvPr/>
          </p:nvSpPr>
          <p:spPr>
            <a:xfrm>
              <a:off x="3767850" y="1575725"/>
              <a:ext cx="55075" cy="61750"/>
            </a:xfrm>
            <a:custGeom>
              <a:rect b="b" l="l" r="r" t="t"/>
              <a:pathLst>
                <a:path extrusionOk="0" h="2470" w="2203">
                  <a:moveTo>
                    <a:pt x="2203" y="1"/>
                  </a:moveTo>
                  <a:cubicBezTo>
                    <a:pt x="1335" y="668"/>
                    <a:pt x="568" y="1469"/>
                    <a:pt x="1" y="2403"/>
                  </a:cubicBezTo>
                  <a:cubicBezTo>
                    <a:pt x="68" y="2436"/>
                    <a:pt x="168" y="2469"/>
                    <a:pt x="168" y="2469"/>
                  </a:cubicBezTo>
                  <a:cubicBezTo>
                    <a:pt x="1168" y="1635"/>
                    <a:pt x="1969" y="735"/>
                    <a:pt x="22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9"/>
            <p:cNvSpPr/>
            <p:nvPr/>
          </p:nvSpPr>
          <p:spPr>
            <a:xfrm>
              <a:off x="3678625" y="1566575"/>
              <a:ext cx="61750" cy="79225"/>
            </a:xfrm>
            <a:custGeom>
              <a:rect b="b" l="l" r="r" t="t"/>
              <a:pathLst>
                <a:path extrusionOk="0" h="3169" w="2470">
                  <a:moveTo>
                    <a:pt x="2302" y="0"/>
                  </a:moveTo>
                  <a:cubicBezTo>
                    <a:pt x="1268" y="834"/>
                    <a:pt x="501" y="1935"/>
                    <a:pt x="1" y="3169"/>
                  </a:cubicBezTo>
                  <a:lnTo>
                    <a:pt x="2469" y="133"/>
                  </a:lnTo>
                  <a:lnTo>
                    <a:pt x="23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9"/>
            <p:cNvSpPr/>
            <p:nvPr/>
          </p:nvSpPr>
          <p:spPr>
            <a:xfrm>
              <a:off x="4573425" y="1623275"/>
              <a:ext cx="15050" cy="85075"/>
            </a:xfrm>
            <a:custGeom>
              <a:rect b="b" l="l" r="r" t="t"/>
              <a:pathLst>
                <a:path extrusionOk="0" h="3403" w="602">
                  <a:moveTo>
                    <a:pt x="1" y="0"/>
                  </a:moveTo>
                  <a:lnTo>
                    <a:pt x="201" y="3403"/>
                  </a:lnTo>
                  <a:cubicBezTo>
                    <a:pt x="601" y="2269"/>
                    <a:pt x="535" y="10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9"/>
            <p:cNvSpPr/>
            <p:nvPr/>
          </p:nvSpPr>
          <p:spPr>
            <a:xfrm>
              <a:off x="4306575" y="1533200"/>
              <a:ext cx="13375" cy="85925"/>
            </a:xfrm>
            <a:custGeom>
              <a:rect b="b" l="l" r="r" t="t"/>
              <a:pathLst>
                <a:path extrusionOk="0" h="3437" w="535">
                  <a:moveTo>
                    <a:pt x="1" y="1"/>
                  </a:moveTo>
                  <a:lnTo>
                    <a:pt x="1" y="3437"/>
                  </a:lnTo>
                  <a:cubicBezTo>
                    <a:pt x="334" y="2302"/>
                    <a:pt x="534" y="1168"/>
                    <a:pt x="234" y="34"/>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9"/>
            <p:cNvSpPr/>
            <p:nvPr/>
          </p:nvSpPr>
          <p:spPr>
            <a:xfrm>
              <a:off x="4791100" y="1383100"/>
              <a:ext cx="53400" cy="62575"/>
            </a:xfrm>
            <a:custGeom>
              <a:rect b="b" l="l" r="r" t="t"/>
              <a:pathLst>
                <a:path extrusionOk="0" h="2503" w="2136">
                  <a:moveTo>
                    <a:pt x="200" y="0"/>
                  </a:moveTo>
                  <a:lnTo>
                    <a:pt x="0" y="167"/>
                  </a:lnTo>
                  <a:lnTo>
                    <a:pt x="1034" y="1368"/>
                  </a:lnTo>
                  <a:cubicBezTo>
                    <a:pt x="1334" y="1802"/>
                    <a:pt x="1701" y="2169"/>
                    <a:pt x="2135" y="2502"/>
                  </a:cubicBezTo>
                  <a:cubicBezTo>
                    <a:pt x="1735" y="1502"/>
                    <a:pt x="1068" y="634"/>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9"/>
            <p:cNvSpPr/>
            <p:nvPr/>
          </p:nvSpPr>
          <p:spPr>
            <a:xfrm>
              <a:off x="4328250" y="1532375"/>
              <a:ext cx="3375" cy="59225"/>
            </a:xfrm>
            <a:custGeom>
              <a:rect b="b" l="l" r="r" t="t"/>
              <a:pathLst>
                <a:path extrusionOk="0" h="2369" w="135">
                  <a:moveTo>
                    <a:pt x="1" y="0"/>
                  </a:moveTo>
                  <a:lnTo>
                    <a:pt x="1" y="2369"/>
                  </a:lnTo>
                  <a:lnTo>
                    <a:pt x="134" y="2369"/>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9"/>
            <p:cNvSpPr/>
            <p:nvPr/>
          </p:nvSpPr>
          <p:spPr>
            <a:xfrm>
              <a:off x="2665400" y="2303900"/>
              <a:ext cx="323600" cy="59925"/>
            </a:xfrm>
            <a:custGeom>
              <a:rect b="b" l="l" r="r" t="t"/>
              <a:pathLst>
                <a:path extrusionOk="0" h="2397" w="12944">
                  <a:moveTo>
                    <a:pt x="10606" y="1"/>
                  </a:moveTo>
                  <a:cubicBezTo>
                    <a:pt x="7190" y="1"/>
                    <a:pt x="1784" y="1079"/>
                    <a:pt x="1" y="2397"/>
                  </a:cubicBezTo>
                  <a:cubicBezTo>
                    <a:pt x="2202" y="1930"/>
                    <a:pt x="4271" y="1396"/>
                    <a:pt x="6439" y="1062"/>
                  </a:cubicBezTo>
                  <a:cubicBezTo>
                    <a:pt x="8574" y="729"/>
                    <a:pt x="10775" y="562"/>
                    <a:pt x="12943" y="295"/>
                  </a:cubicBezTo>
                  <a:cubicBezTo>
                    <a:pt x="12425" y="92"/>
                    <a:pt x="11600" y="1"/>
                    <a:pt x="106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9"/>
            <p:cNvSpPr/>
            <p:nvPr/>
          </p:nvSpPr>
          <p:spPr>
            <a:xfrm>
              <a:off x="2106675" y="2980900"/>
              <a:ext cx="25050" cy="183500"/>
            </a:xfrm>
            <a:custGeom>
              <a:rect b="b" l="l" r="r" t="t"/>
              <a:pathLst>
                <a:path extrusionOk="0" h="7340" w="1002">
                  <a:moveTo>
                    <a:pt x="1001" y="1"/>
                  </a:moveTo>
                  <a:lnTo>
                    <a:pt x="1001" y="1"/>
                  </a:lnTo>
                  <a:cubicBezTo>
                    <a:pt x="134" y="1202"/>
                    <a:pt x="1" y="6039"/>
                    <a:pt x="701" y="733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9"/>
            <p:cNvSpPr/>
            <p:nvPr/>
          </p:nvSpPr>
          <p:spPr>
            <a:xfrm>
              <a:off x="2934775" y="2239725"/>
              <a:ext cx="189325" cy="24875"/>
            </a:xfrm>
            <a:custGeom>
              <a:rect b="b" l="l" r="r" t="t"/>
              <a:pathLst>
                <a:path extrusionOk="0" h="995" w="7573">
                  <a:moveTo>
                    <a:pt x="1914" y="0"/>
                  </a:moveTo>
                  <a:cubicBezTo>
                    <a:pt x="1013" y="0"/>
                    <a:pt x="289" y="90"/>
                    <a:pt x="0" y="294"/>
                  </a:cubicBezTo>
                  <a:lnTo>
                    <a:pt x="7572" y="994"/>
                  </a:lnTo>
                  <a:cubicBezTo>
                    <a:pt x="6530" y="405"/>
                    <a:pt x="3824" y="0"/>
                    <a:pt x="19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9"/>
            <p:cNvSpPr/>
            <p:nvPr/>
          </p:nvSpPr>
          <p:spPr>
            <a:xfrm>
              <a:off x="2132525" y="3347850"/>
              <a:ext cx="40900" cy="182650"/>
            </a:xfrm>
            <a:custGeom>
              <a:rect b="b" l="l" r="r" t="t"/>
              <a:pathLst>
                <a:path extrusionOk="0" h="7306" w="1636">
                  <a:moveTo>
                    <a:pt x="267" y="0"/>
                  </a:moveTo>
                  <a:lnTo>
                    <a:pt x="34" y="67"/>
                  </a:lnTo>
                  <a:cubicBezTo>
                    <a:pt x="1" y="2569"/>
                    <a:pt x="534" y="5037"/>
                    <a:pt x="1635" y="7305"/>
                  </a:cubicBezTo>
                  <a:lnTo>
                    <a:pt x="2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9"/>
            <p:cNvSpPr/>
            <p:nvPr/>
          </p:nvSpPr>
          <p:spPr>
            <a:xfrm>
              <a:off x="3198300" y="2293650"/>
              <a:ext cx="164300" cy="81850"/>
            </a:xfrm>
            <a:custGeom>
              <a:rect b="b" l="l" r="r" t="t"/>
              <a:pathLst>
                <a:path extrusionOk="0" h="3274" w="6572">
                  <a:moveTo>
                    <a:pt x="96" y="1"/>
                  </a:moveTo>
                  <a:cubicBezTo>
                    <a:pt x="63" y="1"/>
                    <a:pt x="30" y="2"/>
                    <a:pt x="0" y="5"/>
                  </a:cubicBezTo>
                  <a:lnTo>
                    <a:pt x="6571" y="3274"/>
                  </a:lnTo>
                  <a:cubicBezTo>
                    <a:pt x="4948" y="1748"/>
                    <a:pt x="1334" y="1"/>
                    <a:pt x="9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9"/>
            <p:cNvSpPr/>
            <p:nvPr/>
          </p:nvSpPr>
          <p:spPr>
            <a:xfrm>
              <a:off x="3425950" y="2410400"/>
              <a:ext cx="144300" cy="91850"/>
            </a:xfrm>
            <a:custGeom>
              <a:rect b="b" l="l" r="r" t="t"/>
              <a:pathLst>
                <a:path extrusionOk="0" h="3674" w="5772">
                  <a:moveTo>
                    <a:pt x="83" y="1"/>
                  </a:moveTo>
                  <a:cubicBezTo>
                    <a:pt x="54" y="1"/>
                    <a:pt x="27" y="2"/>
                    <a:pt x="1" y="5"/>
                  </a:cubicBezTo>
                  <a:lnTo>
                    <a:pt x="5771" y="3674"/>
                  </a:lnTo>
                  <a:cubicBezTo>
                    <a:pt x="4404" y="1980"/>
                    <a:pt x="1256" y="1"/>
                    <a:pt x="8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9"/>
            <p:cNvSpPr/>
            <p:nvPr/>
          </p:nvSpPr>
          <p:spPr>
            <a:xfrm>
              <a:off x="2301825" y="2534750"/>
              <a:ext cx="85900" cy="109275"/>
            </a:xfrm>
            <a:custGeom>
              <a:rect b="b" l="l" r="r" t="t"/>
              <a:pathLst>
                <a:path extrusionOk="0" h="4371" w="3436">
                  <a:moveTo>
                    <a:pt x="3269" y="1"/>
                  </a:moveTo>
                  <a:cubicBezTo>
                    <a:pt x="1801" y="1135"/>
                    <a:pt x="667" y="2669"/>
                    <a:pt x="0" y="4371"/>
                  </a:cubicBezTo>
                  <a:lnTo>
                    <a:pt x="3436" y="134"/>
                  </a:lnTo>
                  <a:lnTo>
                    <a:pt x="3269"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9"/>
            <p:cNvSpPr/>
            <p:nvPr/>
          </p:nvSpPr>
          <p:spPr>
            <a:xfrm>
              <a:off x="2143375" y="2822475"/>
              <a:ext cx="28375" cy="81725"/>
            </a:xfrm>
            <a:custGeom>
              <a:rect b="b" l="l" r="r" t="t"/>
              <a:pathLst>
                <a:path extrusionOk="0" h="3269" w="1135">
                  <a:moveTo>
                    <a:pt x="1134" y="0"/>
                  </a:moveTo>
                  <a:lnTo>
                    <a:pt x="1134" y="0"/>
                  </a:lnTo>
                  <a:cubicBezTo>
                    <a:pt x="334" y="934"/>
                    <a:pt x="67" y="2068"/>
                    <a:pt x="0" y="3269"/>
                  </a:cubicBezTo>
                  <a:cubicBezTo>
                    <a:pt x="534" y="2235"/>
                    <a:pt x="901" y="1168"/>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9"/>
            <p:cNvSpPr/>
            <p:nvPr/>
          </p:nvSpPr>
          <p:spPr>
            <a:xfrm>
              <a:off x="3792875" y="2258725"/>
              <a:ext cx="35050" cy="343600"/>
            </a:xfrm>
            <a:custGeom>
              <a:rect b="b" l="l" r="r" t="t"/>
              <a:pathLst>
                <a:path extrusionOk="0" h="13744" w="1402">
                  <a:moveTo>
                    <a:pt x="1402" y="1"/>
                  </a:moveTo>
                  <a:lnTo>
                    <a:pt x="1402" y="1"/>
                  </a:lnTo>
                  <a:cubicBezTo>
                    <a:pt x="601" y="1135"/>
                    <a:pt x="468" y="2002"/>
                    <a:pt x="201" y="7039"/>
                  </a:cubicBezTo>
                  <a:cubicBezTo>
                    <a:pt x="1" y="11075"/>
                    <a:pt x="101" y="12910"/>
                    <a:pt x="601" y="13744"/>
                  </a:cubicBezTo>
                  <a:cubicBezTo>
                    <a:pt x="368" y="9240"/>
                    <a:pt x="901" y="477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9"/>
            <p:cNvSpPr/>
            <p:nvPr/>
          </p:nvSpPr>
          <p:spPr>
            <a:xfrm>
              <a:off x="4703525" y="2275400"/>
              <a:ext cx="16700" cy="83425"/>
            </a:xfrm>
            <a:custGeom>
              <a:rect b="b" l="l" r="r" t="t"/>
              <a:pathLst>
                <a:path extrusionOk="0" h="3337" w="668">
                  <a:moveTo>
                    <a:pt x="1" y="1"/>
                  </a:moveTo>
                  <a:lnTo>
                    <a:pt x="234" y="3336"/>
                  </a:lnTo>
                  <a:lnTo>
                    <a:pt x="468" y="3336"/>
                  </a:lnTo>
                  <a:cubicBezTo>
                    <a:pt x="401" y="2236"/>
                    <a:pt x="668" y="10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9"/>
            <p:cNvSpPr/>
            <p:nvPr/>
          </p:nvSpPr>
          <p:spPr>
            <a:xfrm>
              <a:off x="2286800" y="2056175"/>
              <a:ext cx="29225" cy="26775"/>
            </a:xfrm>
            <a:custGeom>
              <a:rect b="b" l="l" r="r" t="t"/>
              <a:pathLst>
                <a:path extrusionOk="0" h="1071" w="1169">
                  <a:moveTo>
                    <a:pt x="405" y="1"/>
                  </a:moveTo>
                  <a:cubicBezTo>
                    <a:pt x="268" y="1"/>
                    <a:pt x="134" y="9"/>
                    <a:pt x="1" y="26"/>
                  </a:cubicBezTo>
                  <a:cubicBezTo>
                    <a:pt x="101" y="459"/>
                    <a:pt x="101" y="760"/>
                    <a:pt x="268" y="926"/>
                  </a:cubicBezTo>
                  <a:cubicBezTo>
                    <a:pt x="355" y="1026"/>
                    <a:pt x="447" y="1070"/>
                    <a:pt x="538" y="1070"/>
                  </a:cubicBezTo>
                  <a:cubicBezTo>
                    <a:pt x="691" y="1070"/>
                    <a:pt x="843" y="948"/>
                    <a:pt x="968" y="760"/>
                  </a:cubicBezTo>
                  <a:cubicBezTo>
                    <a:pt x="1168" y="493"/>
                    <a:pt x="1135" y="193"/>
                    <a:pt x="835" y="26"/>
                  </a:cubicBezTo>
                  <a:cubicBezTo>
                    <a:pt x="684" y="9"/>
                    <a:pt x="543" y="1"/>
                    <a:pt x="4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9"/>
            <p:cNvSpPr/>
            <p:nvPr/>
          </p:nvSpPr>
          <p:spPr>
            <a:xfrm>
              <a:off x="2261775" y="2085550"/>
              <a:ext cx="21725" cy="17325"/>
            </a:xfrm>
            <a:custGeom>
              <a:rect b="b" l="l" r="r" t="t"/>
              <a:pathLst>
                <a:path extrusionOk="0" h="693" w="869">
                  <a:moveTo>
                    <a:pt x="578" y="0"/>
                  </a:moveTo>
                  <a:cubicBezTo>
                    <a:pt x="433" y="0"/>
                    <a:pt x="217" y="98"/>
                    <a:pt x="1" y="152"/>
                  </a:cubicBezTo>
                  <a:cubicBezTo>
                    <a:pt x="101" y="385"/>
                    <a:pt x="168" y="652"/>
                    <a:pt x="268" y="685"/>
                  </a:cubicBezTo>
                  <a:cubicBezTo>
                    <a:pt x="291" y="690"/>
                    <a:pt x="315" y="692"/>
                    <a:pt x="340" y="692"/>
                  </a:cubicBezTo>
                  <a:cubicBezTo>
                    <a:pt x="498" y="692"/>
                    <a:pt x="695" y="610"/>
                    <a:pt x="868" y="552"/>
                  </a:cubicBezTo>
                  <a:cubicBezTo>
                    <a:pt x="802" y="385"/>
                    <a:pt x="802" y="85"/>
                    <a:pt x="668" y="18"/>
                  </a:cubicBezTo>
                  <a:cubicBezTo>
                    <a:pt x="643" y="6"/>
                    <a:pt x="612" y="0"/>
                    <a:pt x="57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9"/>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9"/>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0" name="Google Shape;1640;p49"/>
          <p:cNvSpPr/>
          <p:nvPr/>
        </p:nvSpPr>
        <p:spPr>
          <a:xfrm>
            <a:off x="6997000" y="11349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9"/>
          <p:cNvSpPr/>
          <p:nvPr/>
        </p:nvSpPr>
        <p:spPr>
          <a:xfrm>
            <a:off x="3059538" y="465775"/>
            <a:ext cx="120125" cy="187650"/>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9"/>
          <p:cNvSpPr/>
          <p:nvPr/>
        </p:nvSpPr>
        <p:spPr>
          <a:xfrm>
            <a:off x="1493950" y="12993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9"/>
          <p:cNvSpPr/>
          <p:nvPr/>
        </p:nvSpPr>
        <p:spPr>
          <a:xfrm>
            <a:off x="4149075" y="4054300"/>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9"/>
          <p:cNvSpPr/>
          <p:nvPr/>
        </p:nvSpPr>
        <p:spPr>
          <a:xfrm>
            <a:off x="514375" y="2868450"/>
            <a:ext cx="65075" cy="64350"/>
          </a:xfrm>
          <a:custGeom>
            <a:rect b="b" l="l" r="r" t="t"/>
            <a:pathLst>
              <a:path extrusionOk="0" h="2574" w="2603">
                <a:moveTo>
                  <a:pt x="1223" y="0"/>
                </a:moveTo>
                <a:cubicBezTo>
                  <a:pt x="541" y="0"/>
                  <a:pt x="2" y="575"/>
                  <a:pt x="34" y="1239"/>
                </a:cubicBezTo>
                <a:cubicBezTo>
                  <a:pt x="0" y="1973"/>
                  <a:pt x="568" y="2574"/>
                  <a:pt x="1301" y="2574"/>
                </a:cubicBezTo>
                <a:cubicBezTo>
                  <a:pt x="2002" y="2574"/>
                  <a:pt x="2602" y="2007"/>
                  <a:pt x="2602" y="1306"/>
                </a:cubicBezTo>
                <a:cubicBezTo>
                  <a:pt x="2569" y="606"/>
                  <a:pt x="2002" y="39"/>
                  <a:pt x="1335" y="5"/>
                </a:cubicBezTo>
                <a:cubicBezTo>
                  <a:pt x="1297" y="2"/>
                  <a:pt x="1260" y="0"/>
                  <a:pt x="122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9"/>
          <p:cNvSpPr/>
          <p:nvPr/>
        </p:nvSpPr>
        <p:spPr>
          <a:xfrm>
            <a:off x="4675000" y="3336475"/>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9"/>
          <p:cNvSpPr/>
          <p:nvPr/>
        </p:nvSpPr>
        <p:spPr>
          <a:xfrm>
            <a:off x="2649250" y="4493225"/>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grpSp>
        <p:nvGrpSpPr>
          <p:cNvPr id="1651" name="Google Shape;1651;p50"/>
          <p:cNvGrpSpPr/>
          <p:nvPr/>
        </p:nvGrpSpPr>
        <p:grpSpPr>
          <a:xfrm>
            <a:off x="462925" y="2108350"/>
            <a:ext cx="2996450" cy="2480775"/>
            <a:chOff x="2545850" y="2491325"/>
            <a:chExt cx="2996450" cy="2480775"/>
          </a:xfrm>
        </p:grpSpPr>
        <p:sp>
          <p:nvSpPr>
            <p:cNvPr id="1652" name="Google Shape;1652;p50"/>
            <p:cNvSpPr/>
            <p:nvPr/>
          </p:nvSpPr>
          <p:spPr>
            <a:xfrm>
              <a:off x="2545850" y="2491325"/>
              <a:ext cx="1396325" cy="2428850"/>
            </a:xfrm>
            <a:custGeom>
              <a:rect b="b" l="l" r="r" t="t"/>
              <a:pathLst>
                <a:path extrusionOk="0" h="97154" w="55853">
                  <a:moveTo>
                    <a:pt x="613" y="270"/>
                  </a:moveTo>
                  <a:cubicBezTo>
                    <a:pt x="1881" y="804"/>
                    <a:pt x="3549" y="3306"/>
                    <a:pt x="3949" y="5474"/>
                  </a:cubicBezTo>
                  <a:cubicBezTo>
                    <a:pt x="2848" y="4240"/>
                    <a:pt x="1881" y="3172"/>
                    <a:pt x="980" y="2038"/>
                  </a:cubicBezTo>
                  <a:cubicBezTo>
                    <a:pt x="613" y="1571"/>
                    <a:pt x="246" y="1037"/>
                    <a:pt x="613" y="303"/>
                  </a:cubicBezTo>
                  <a:lnTo>
                    <a:pt x="613" y="270"/>
                  </a:lnTo>
                  <a:close/>
                  <a:moveTo>
                    <a:pt x="7418" y="604"/>
                  </a:moveTo>
                  <a:cubicBezTo>
                    <a:pt x="7416" y="959"/>
                    <a:pt x="7383" y="1314"/>
                    <a:pt x="7318" y="1638"/>
                  </a:cubicBezTo>
                  <a:cubicBezTo>
                    <a:pt x="7185" y="2271"/>
                    <a:pt x="6984" y="2872"/>
                    <a:pt x="6751" y="3472"/>
                  </a:cubicBezTo>
                  <a:cubicBezTo>
                    <a:pt x="6284" y="4707"/>
                    <a:pt x="5750" y="5907"/>
                    <a:pt x="5250" y="7175"/>
                  </a:cubicBezTo>
                  <a:cubicBezTo>
                    <a:pt x="4916" y="4373"/>
                    <a:pt x="5884" y="1238"/>
                    <a:pt x="7418" y="604"/>
                  </a:cubicBezTo>
                  <a:close/>
                  <a:moveTo>
                    <a:pt x="1414" y="5540"/>
                  </a:moveTo>
                  <a:cubicBezTo>
                    <a:pt x="3382" y="6208"/>
                    <a:pt x="3982" y="7875"/>
                    <a:pt x="5016" y="9377"/>
                  </a:cubicBezTo>
                  <a:cubicBezTo>
                    <a:pt x="3148" y="8376"/>
                    <a:pt x="1480" y="6641"/>
                    <a:pt x="1414" y="5540"/>
                  </a:cubicBezTo>
                  <a:close/>
                  <a:moveTo>
                    <a:pt x="9186" y="5507"/>
                  </a:moveTo>
                  <a:cubicBezTo>
                    <a:pt x="8452" y="7408"/>
                    <a:pt x="6851" y="8676"/>
                    <a:pt x="6251" y="10511"/>
                  </a:cubicBezTo>
                  <a:cubicBezTo>
                    <a:pt x="6017" y="8476"/>
                    <a:pt x="7485" y="5907"/>
                    <a:pt x="9186" y="5507"/>
                  </a:cubicBezTo>
                  <a:close/>
                  <a:moveTo>
                    <a:pt x="10654" y="9743"/>
                  </a:moveTo>
                  <a:cubicBezTo>
                    <a:pt x="10654" y="9977"/>
                    <a:pt x="10620" y="10177"/>
                    <a:pt x="10554" y="10377"/>
                  </a:cubicBezTo>
                  <a:cubicBezTo>
                    <a:pt x="10320" y="10811"/>
                    <a:pt x="10087" y="11211"/>
                    <a:pt x="9820" y="11611"/>
                  </a:cubicBezTo>
                  <a:cubicBezTo>
                    <a:pt x="9119" y="12712"/>
                    <a:pt x="8385" y="13780"/>
                    <a:pt x="7652" y="14847"/>
                  </a:cubicBezTo>
                  <a:cubicBezTo>
                    <a:pt x="7185" y="13179"/>
                    <a:pt x="9053" y="9977"/>
                    <a:pt x="10654" y="9743"/>
                  </a:cubicBezTo>
                  <a:close/>
                  <a:moveTo>
                    <a:pt x="3282" y="11338"/>
                  </a:moveTo>
                  <a:cubicBezTo>
                    <a:pt x="3365" y="11338"/>
                    <a:pt x="3455" y="11351"/>
                    <a:pt x="3549" y="11378"/>
                  </a:cubicBezTo>
                  <a:cubicBezTo>
                    <a:pt x="3649" y="11411"/>
                    <a:pt x="3749" y="11445"/>
                    <a:pt x="3815" y="11478"/>
                  </a:cubicBezTo>
                  <a:cubicBezTo>
                    <a:pt x="5137" y="12271"/>
                    <a:pt x="6164" y="13456"/>
                    <a:pt x="6734" y="14904"/>
                  </a:cubicBezTo>
                  <a:lnTo>
                    <a:pt x="6734" y="14904"/>
                  </a:lnTo>
                  <a:cubicBezTo>
                    <a:pt x="5672" y="14308"/>
                    <a:pt x="4611" y="13776"/>
                    <a:pt x="3615" y="13146"/>
                  </a:cubicBezTo>
                  <a:cubicBezTo>
                    <a:pt x="3248" y="12912"/>
                    <a:pt x="2948" y="12545"/>
                    <a:pt x="2781" y="12145"/>
                  </a:cubicBezTo>
                  <a:cubicBezTo>
                    <a:pt x="2586" y="11672"/>
                    <a:pt x="2857" y="11338"/>
                    <a:pt x="3282" y="11338"/>
                  </a:cubicBezTo>
                  <a:close/>
                  <a:moveTo>
                    <a:pt x="12430" y="14112"/>
                  </a:moveTo>
                  <a:cubicBezTo>
                    <a:pt x="12674" y="14112"/>
                    <a:pt x="12832" y="14340"/>
                    <a:pt x="12755" y="14647"/>
                  </a:cubicBezTo>
                  <a:cubicBezTo>
                    <a:pt x="12688" y="15114"/>
                    <a:pt x="12522" y="15514"/>
                    <a:pt x="12288" y="15915"/>
                  </a:cubicBezTo>
                  <a:cubicBezTo>
                    <a:pt x="11388" y="17249"/>
                    <a:pt x="10454" y="18550"/>
                    <a:pt x="9553" y="19851"/>
                  </a:cubicBezTo>
                  <a:lnTo>
                    <a:pt x="9286" y="19817"/>
                  </a:lnTo>
                  <a:cubicBezTo>
                    <a:pt x="9319" y="19517"/>
                    <a:pt x="9319" y="19184"/>
                    <a:pt x="9353" y="18883"/>
                  </a:cubicBezTo>
                  <a:cubicBezTo>
                    <a:pt x="9586" y="17516"/>
                    <a:pt x="10153" y="16215"/>
                    <a:pt x="11021" y="15114"/>
                  </a:cubicBezTo>
                  <a:cubicBezTo>
                    <a:pt x="11354" y="14747"/>
                    <a:pt x="11754" y="14414"/>
                    <a:pt x="12188" y="14180"/>
                  </a:cubicBezTo>
                  <a:cubicBezTo>
                    <a:pt x="12274" y="14133"/>
                    <a:pt x="12356" y="14112"/>
                    <a:pt x="12430" y="14112"/>
                  </a:cubicBezTo>
                  <a:close/>
                  <a:moveTo>
                    <a:pt x="3363" y="16335"/>
                  </a:moveTo>
                  <a:cubicBezTo>
                    <a:pt x="3645" y="16335"/>
                    <a:pt x="3914" y="16366"/>
                    <a:pt x="4182" y="16415"/>
                  </a:cubicBezTo>
                  <a:cubicBezTo>
                    <a:pt x="4950" y="16749"/>
                    <a:pt x="5683" y="17149"/>
                    <a:pt x="6384" y="17616"/>
                  </a:cubicBezTo>
                  <a:cubicBezTo>
                    <a:pt x="7318" y="18250"/>
                    <a:pt x="8085" y="19117"/>
                    <a:pt x="8686" y="20084"/>
                  </a:cubicBezTo>
                  <a:cubicBezTo>
                    <a:pt x="6417" y="19350"/>
                    <a:pt x="3582" y="17549"/>
                    <a:pt x="3048" y="16348"/>
                  </a:cubicBezTo>
                  <a:cubicBezTo>
                    <a:pt x="3155" y="16339"/>
                    <a:pt x="3260" y="16335"/>
                    <a:pt x="3363" y="16335"/>
                  </a:cubicBezTo>
                  <a:close/>
                  <a:moveTo>
                    <a:pt x="13407" y="19439"/>
                  </a:moveTo>
                  <a:cubicBezTo>
                    <a:pt x="13578" y="19439"/>
                    <a:pt x="13770" y="19490"/>
                    <a:pt x="13989" y="19617"/>
                  </a:cubicBezTo>
                  <a:cubicBezTo>
                    <a:pt x="13889" y="19951"/>
                    <a:pt x="13723" y="20284"/>
                    <a:pt x="13556" y="20618"/>
                  </a:cubicBezTo>
                  <a:cubicBezTo>
                    <a:pt x="12722" y="21919"/>
                    <a:pt x="11821" y="23186"/>
                    <a:pt x="10954" y="24421"/>
                  </a:cubicBezTo>
                  <a:cubicBezTo>
                    <a:pt x="10921" y="24454"/>
                    <a:pt x="10820" y="24454"/>
                    <a:pt x="10754" y="24454"/>
                  </a:cubicBezTo>
                  <a:cubicBezTo>
                    <a:pt x="10487" y="23820"/>
                    <a:pt x="10720" y="23186"/>
                    <a:pt x="10921" y="22586"/>
                  </a:cubicBezTo>
                  <a:cubicBezTo>
                    <a:pt x="11187" y="21519"/>
                    <a:pt x="11754" y="20551"/>
                    <a:pt x="12588" y="19817"/>
                  </a:cubicBezTo>
                  <a:cubicBezTo>
                    <a:pt x="12828" y="19621"/>
                    <a:pt x="13082" y="19439"/>
                    <a:pt x="13407" y="19439"/>
                  </a:cubicBezTo>
                  <a:close/>
                  <a:moveTo>
                    <a:pt x="5930" y="22221"/>
                  </a:moveTo>
                  <a:cubicBezTo>
                    <a:pt x="6013" y="22221"/>
                    <a:pt x="6099" y="22231"/>
                    <a:pt x="6184" y="22252"/>
                  </a:cubicBezTo>
                  <a:cubicBezTo>
                    <a:pt x="7551" y="22319"/>
                    <a:pt x="9486" y="23854"/>
                    <a:pt x="10053" y="25355"/>
                  </a:cubicBezTo>
                  <a:cubicBezTo>
                    <a:pt x="8352" y="24354"/>
                    <a:pt x="6284" y="24454"/>
                    <a:pt x="4950" y="22953"/>
                  </a:cubicBezTo>
                  <a:cubicBezTo>
                    <a:pt x="5090" y="22504"/>
                    <a:pt x="5489" y="22221"/>
                    <a:pt x="5930" y="22221"/>
                  </a:cubicBezTo>
                  <a:close/>
                  <a:moveTo>
                    <a:pt x="15023" y="25922"/>
                  </a:moveTo>
                  <a:cubicBezTo>
                    <a:pt x="15057" y="26189"/>
                    <a:pt x="15057" y="26455"/>
                    <a:pt x="15023" y="26722"/>
                  </a:cubicBezTo>
                  <a:cubicBezTo>
                    <a:pt x="14957" y="26922"/>
                    <a:pt x="14823" y="27123"/>
                    <a:pt x="14690" y="27289"/>
                  </a:cubicBezTo>
                  <a:cubicBezTo>
                    <a:pt x="13923" y="28290"/>
                    <a:pt x="13155" y="29257"/>
                    <a:pt x="12322" y="30292"/>
                  </a:cubicBezTo>
                  <a:cubicBezTo>
                    <a:pt x="12255" y="29157"/>
                    <a:pt x="12588" y="28023"/>
                    <a:pt x="13222" y="27089"/>
                  </a:cubicBezTo>
                  <a:cubicBezTo>
                    <a:pt x="13522" y="26656"/>
                    <a:pt x="13889" y="26322"/>
                    <a:pt x="14323" y="26022"/>
                  </a:cubicBezTo>
                  <a:cubicBezTo>
                    <a:pt x="14412" y="25933"/>
                    <a:pt x="14575" y="25933"/>
                    <a:pt x="14753" y="25933"/>
                  </a:cubicBezTo>
                  <a:cubicBezTo>
                    <a:pt x="14842" y="25933"/>
                    <a:pt x="14935" y="25933"/>
                    <a:pt x="15023" y="25922"/>
                  </a:cubicBezTo>
                  <a:close/>
                  <a:moveTo>
                    <a:pt x="7210" y="27230"/>
                  </a:moveTo>
                  <a:cubicBezTo>
                    <a:pt x="7349" y="27230"/>
                    <a:pt x="7500" y="27268"/>
                    <a:pt x="7652" y="27323"/>
                  </a:cubicBezTo>
                  <a:cubicBezTo>
                    <a:pt x="7852" y="27356"/>
                    <a:pt x="8085" y="27423"/>
                    <a:pt x="8285" y="27523"/>
                  </a:cubicBezTo>
                  <a:cubicBezTo>
                    <a:pt x="9686" y="28190"/>
                    <a:pt x="10620" y="29358"/>
                    <a:pt x="11321" y="30725"/>
                  </a:cubicBezTo>
                  <a:cubicBezTo>
                    <a:pt x="10353" y="30258"/>
                    <a:pt x="9353" y="29858"/>
                    <a:pt x="8352" y="29358"/>
                  </a:cubicBezTo>
                  <a:cubicBezTo>
                    <a:pt x="7885" y="29091"/>
                    <a:pt x="7418" y="28724"/>
                    <a:pt x="6984" y="28357"/>
                  </a:cubicBezTo>
                  <a:cubicBezTo>
                    <a:pt x="6751" y="28157"/>
                    <a:pt x="6484" y="27890"/>
                    <a:pt x="6718" y="27523"/>
                  </a:cubicBezTo>
                  <a:cubicBezTo>
                    <a:pt x="6835" y="27307"/>
                    <a:pt x="7011" y="27230"/>
                    <a:pt x="7210" y="27230"/>
                  </a:cubicBezTo>
                  <a:close/>
                  <a:moveTo>
                    <a:pt x="16424" y="31259"/>
                  </a:moveTo>
                  <a:cubicBezTo>
                    <a:pt x="15991" y="33060"/>
                    <a:pt x="14890" y="34394"/>
                    <a:pt x="14323" y="35996"/>
                  </a:cubicBezTo>
                  <a:cubicBezTo>
                    <a:pt x="13556" y="34795"/>
                    <a:pt x="14723" y="32026"/>
                    <a:pt x="16424" y="31259"/>
                  </a:cubicBezTo>
                  <a:close/>
                  <a:moveTo>
                    <a:pt x="8658" y="32725"/>
                  </a:moveTo>
                  <a:cubicBezTo>
                    <a:pt x="8678" y="32725"/>
                    <a:pt x="8698" y="32725"/>
                    <a:pt x="8719" y="32727"/>
                  </a:cubicBezTo>
                  <a:cubicBezTo>
                    <a:pt x="9019" y="32760"/>
                    <a:pt x="9353" y="32827"/>
                    <a:pt x="9653" y="32960"/>
                  </a:cubicBezTo>
                  <a:cubicBezTo>
                    <a:pt x="11087" y="33594"/>
                    <a:pt x="12288" y="34628"/>
                    <a:pt x="13155" y="35929"/>
                  </a:cubicBezTo>
                  <a:lnTo>
                    <a:pt x="13022" y="36129"/>
                  </a:lnTo>
                  <a:lnTo>
                    <a:pt x="13022" y="36096"/>
                  </a:lnTo>
                  <a:cubicBezTo>
                    <a:pt x="11721" y="35462"/>
                    <a:pt x="10454" y="34861"/>
                    <a:pt x="9153" y="34228"/>
                  </a:cubicBezTo>
                  <a:cubicBezTo>
                    <a:pt x="8819" y="34028"/>
                    <a:pt x="8519" y="33794"/>
                    <a:pt x="8285" y="33460"/>
                  </a:cubicBezTo>
                  <a:cubicBezTo>
                    <a:pt x="7997" y="33108"/>
                    <a:pt x="8170" y="32725"/>
                    <a:pt x="8658" y="32725"/>
                  </a:cubicBezTo>
                  <a:close/>
                  <a:moveTo>
                    <a:pt x="18637" y="35290"/>
                  </a:moveTo>
                  <a:cubicBezTo>
                    <a:pt x="18985" y="35290"/>
                    <a:pt x="19270" y="35704"/>
                    <a:pt x="19026" y="36029"/>
                  </a:cubicBezTo>
                  <a:cubicBezTo>
                    <a:pt x="18793" y="36529"/>
                    <a:pt x="18493" y="36996"/>
                    <a:pt x="18159" y="37430"/>
                  </a:cubicBezTo>
                  <a:cubicBezTo>
                    <a:pt x="17325" y="38497"/>
                    <a:pt x="16391" y="39565"/>
                    <a:pt x="15924" y="41133"/>
                  </a:cubicBezTo>
                  <a:cubicBezTo>
                    <a:pt x="15791" y="40832"/>
                    <a:pt x="15724" y="40499"/>
                    <a:pt x="15691" y="40199"/>
                  </a:cubicBezTo>
                  <a:cubicBezTo>
                    <a:pt x="15757" y="38698"/>
                    <a:pt x="16324" y="37263"/>
                    <a:pt x="17292" y="36162"/>
                  </a:cubicBezTo>
                  <a:cubicBezTo>
                    <a:pt x="17625" y="35829"/>
                    <a:pt x="17992" y="35562"/>
                    <a:pt x="18393" y="35362"/>
                  </a:cubicBezTo>
                  <a:cubicBezTo>
                    <a:pt x="18474" y="35312"/>
                    <a:pt x="18557" y="35290"/>
                    <a:pt x="18637" y="35290"/>
                  </a:cubicBezTo>
                  <a:close/>
                  <a:moveTo>
                    <a:pt x="10197" y="37539"/>
                  </a:moveTo>
                  <a:cubicBezTo>
                    <a:pt x="11075" y="37539"/>
                    <a:pt x="11857" y="37934"/>
                    <a:pt x="12588" y="38431"/>
                  </a:cubicBezTo>
                  <a:cubicBezTo>
                    <a:pt x="13622" y="39231"/>
                    <a:pt x="14456" y="40265"/>
                    <a:pt x="14990" y="41433"/>
                  </a:cubicBezTo>
                  <a:cubicBezTo>
                    <a:pt x="13556" y="40832"/>
                    <a:pt x="12121" y="40232"/>
                    <a:pt x="10687" y="39565"/>
                  </a:cubicBezTo>
                  <a:cubicBezTo>
                    <a:pt x="10220" y="39331"/>
                    <a:pt x="9753" y="38998"/>
                    <a:pt x="9386" y="38631"/>
                  </a:cubicBezTo>
                  <a:cubicBezTo>
                    <a:pt x="8919" y="38097"/>
                    <a:pt x="9086" y="37663"/>
                    <a:pt x="9820" y="37563"/>
                  </a:cubicBezTo>
                  <a:cubicBezTo>
                    <a:pt x="9947" y="37547"/>
                    <a:pt x="10073" y="37539"/>
                    <a:pt x="10197" y="37539"/>
                  </a:cubicBezTo>
                  <a:close/>
                  <a:moveTo>
                    <a:pt x="21274" y="39733"/>
                  </a:moveTo>
                  <a:cubicBezTo>
                    <a:pt x="21388" y="39733"/>
                    <a:pt x="21506" y="39762"/>
                    <a:pt x="21628" y="39832"/>
                  </a:cubicBezTo>
                  <a:cubicBezTo>
                    <a:pt x="21928" y="39998"/>
                    <a:pt x="21862" y="40499"/>
                    <a:pt x="21461" y="41133"/>
                  </a:cubicBezTo>
                  <a:cubicBezTo>
                    <a:pt x="21128" y="41600"/>
                    <a:pt x="20761" y="42067"/>
                    <a:pt x="20394" y="42500"/>
                  </a:cubicBezTo>
                  <a:cubicBezTo>
                    <a:pt x="19371" y="43655"/>
                    <a:pt x="18413" y="44876"/>
                    <a:pt x="18102" y="46613"/>
                  </a:cubicBezTo>
                  <a:lnTo>
                    <a:pt x="18102" y="46613"/>
                  </a:lnTo>
                  <a:cubicBezTo>
                    <a:pt x="17949" y="46463"/>
                    <a:pt x="17856" y="46400"/>
                    <a:pt x="17792" y="46336"/>
                  </a:cubicBezTo>
                  <a:cubicBezTo>
                    <a:pt x="17392" y="44001"/>
                    <a:pt x="18426" y="41366"/>
                    <a:pt x="20394" y="40132"/>
                  </a:cubicBezTo>
                  <a:cubicBezTo>
                    <a:pt x="20665" y="39960"/>
                    <a:pt x="20953" y="39733"/>
                    <a:pt x="21274" y="39733"/>
                  </a:cubicBezTo>
                  <a:close/>
                  <a:moveTo>
                    <a:pt x="11658" y="43733"/>
                  </a:moveTo>
                  <a:cubicBezTo>
                    <a:pt x="11774" y="43733"/>
                    <a:pt x="11896" y="43744"/>
                    <a:pt x="12021" y="43768"/>
                  </a:cubicBezTo>
                  <a:cubicBezTo>
                    <a:pt x="12488" y="43835"/>
                    <a:pt x="12955" y="43935"/>
                    <a:pt x="13422" y="44101"/>
                  </a:cubicBezTo>
                  <a:cubicBezTo>
                    <a:pt x="14974" y="44795"/>
                    <a:pt x="16329" y="45847"/>
                    <a:pt x="17424" y="47162"/>
                  </a:cubicBezTo>
                  <a:lnTo>
                    <a:pt x="17424" y="47162"/>
                  </a:lnTo>
                  <a:cubicBezTo>
                    <a:pt x="16338" y="46899"/>
                    <a:pt x="15413" y="46701"/>
                    <a:pt x="14423" y="46470"/>
                  </a:cubicBezTo>
                  <a:cubicBezTo>
                    <a:pt x="13422" y="46236"/>
                    <a:pt x="12422" y="45903"/>
                    <a:pt x="11421" y="45536"/>
                  </a:cubicBezTo>
                  <a:cubicBezTo>
                    <a:pt x="10687" y="45202"/>
                    <a:pt x="10454" y="44668"/>
                    <a:pt x="10587" y="44268"/>
                  </a:cubicBezTo>
                  <a:cubicBezTo>
                    <a:pt x="10697" y="43967"/>
                    <a:pt x="11121" y="43733"/>
                    <a:pt x="11658" y="43733"/>
                  </a:cubicBezTo>
                  <a:close/>
                  <a:moveTo>
                    <a:pt x="23308" y="45303"/>
                  </a:moveTo>
                  <a:cubicBezTo>
                    <a:pt x="23467" y="45303"/>
                    <a:pt x="23609" y="45348"/>
                    <a:pt x="23730" y="45436"/>
                  </a:cubicBezTo>
                  <a:cubicBezTo>
                    <a:pt x="24097" y="45736"/>
                    <a:pt x="24030" y="46436"/>
                    <a:pt x="23530" y="47104"/>
                  </a:cubicBezTo>
                  <a:cubicBezTo>
                    <a:pt x="23196" y="47537"/>
                    <a:pt x="22862" y="47971"/>
                    <a:pt x="22462" y="48338"/>
                  </a:cubicBezTo>
                  <a:cubicBezTo>
                    <a:pt x="21662" y="49172"/>
                    <a:pt x="20861" y="49972"/>
                    <a:pt x="19960" y="50873"/>
                  </a:cubicBezTo>
                  <a:cubicBezTo>
                    <a:pt x="20094" y="48872"/>
                    <a:pt x="20728" y="47170"/>
                    <a:pt x="22162" y="45869"/>
                  </a:cubicBezTo>
                  <a:cubicBezTo>
                    <a:pt x="22587" y="45489"/>
                    <a:pt x="22983" y="45303"/>
                    <a:pt x="23308" y="45303"/>
                  </a:cubicBezTo>
                  <a:close/>
                  <a:moveTo>
                    <a:pt x="14722" y="48480"/>
                  </a:moveTo>
                  <a:cubicBezTo>
                    <a:pt x="14924" y="48480"/>
                    <a:pt x="15126" y="48498"/>
                    <a:pt x="15324" y="48538"/>
                  </a:cubicBezTo>
                  <a:cubicBezTo>
                    <a:pt x="16891" y="48938"/>
                    <a:pt x="18326" y="49906"/>
                    <a:pt x="19293" y="51240"/>
                  </a:cubicBezTo>
                  <a:cubicBezTo>
                    <a:pt x="19293" y="51273"/>
                    <a:pt x="19293" y="51340"/>
                    <a:pt x="19293" y="51340"/>
                  </a:cubicBezTo>
                  <a:cubicBezTo>
                    <a:pt x="18092" y="51073"/>
                    <a:pt x="16958" y="50840"/>
                    <a:pt x="15824" y="50573"/>
                  </a:cubicBezTo>
                  <a:cubicBezTo>
                    <a:pt x="15090" y="50406"/>
                    <a:pt x="14390" y="50172"/>
                    <a:pt x="13723" y="49939"/>
                  </a:cubicBezTo>
                  <a:cubicBezTo>
                    <a:pt x="13422" y="49806"/>
                    <a:pt x="13222" y="49539"/>
                    <a:pt x="13189" y="49238"/>
                  </a:cubicBezTo>
                  <a:cubicBezTo>
                    <a:pt x="13289" y="48938"/>
                    <a:pt x="13522" y="48705"/>
                    <a:pt x="13823" y="48605"/>
                  </a:cubicBezTo>
                  <a:cubicBezTo>
                    <a:pt x="14105" y="48524"/>
                    <a:pt x="14413" y="48480"/>
                    <a:pt x="14722" y="48480"/>
                  </a:cubicBezTo>
                  <a:close/>
                  <a:moveTo>
                    <a:pt x="25080" y="50803"/>
                  </a:moveTo>
                  <a:cubicBezTo>
                    <a:pt x="25410" y="50803"/>
                    <a:pt x="25683" y="51126"/>
                    <a:pt x="25531" y="51507"/>
                  </a:cubicBezTo>
                  <a:cubicBezTo>
                    <a:pt x="25431" y="51940"/>
                    <a:pt x="25231" y="52341"/>
                    <a:pt x="24997" y="52741"/>
                  </a:cubicBezTo>
                  <a:cubicBezTo>
                    <a:pt x="24730" y="53208"/>
                    <a:pt x="24330" y="53608"/>
                    <a:pt x="24063" y="54075"/>
                  </a:cubicBezTo>
                  <a:cubicBezTo>
                    <a:pt x="23463" y="55043"/>
                    <a:pt x="22896" y="56077"/>
                    <a:pt x="22229" y="57211"/>
                  </a:cubicBezTo>
                  <a:cubicBezTo>
                    <a:pt x="22129" y="56811"/>
                    <a:pt x="22062" y="56377"/>
                    <a:pt x="22028" y="55943"/>
                  </a:cubicBezTo>
                  <a:cubicBezTo>
                    <a:pt x="22062" y="54375"/>
                    <a:pt x="22662" y="52908"/>
                    <a:pt x="23696" y="51740"/>
                  </a:cubicBezTo>
                  <a:cubicBezTo>
                    <a:pt x="24030" y="51407"/>
                    <a:pt x="24363" y="51106"/>
                    <a:pt x="24764" y="50906"/>
                  </a:cubicBezTo>
                  <a:cubicBezTo>
                    <a:pt x="24867" y="50835"/>
                    <a:pt x="24976" y="50803"/>
                    <a:pt x="25080" y="50803"/>
                  </a:cubicBezTo>
                  <a:close/>
                  <a:moveTo>
                    <a:pt x="16371" y="53321"/>
                  </a:moveTo>
                  <a:cubicBezTo>
                    <a:pt x="16478" y="53321"/>
                    <a:pt x="16585" y="53328"/>
                    <a:pt x="16691" y="53341"/>
                  </a:cubicBezTo>
                  <a:cubicBezTo>
                    <a:pt x="18259" y="53508"/>
                    <a:pt x="19727" y="54309"/>
                    <a:pt x="20728" y="55576"/>
                  </a:cubicBezTo>
                  <a:cubicBezTo>
                    <a:pt x="21028" y="56043"/>
                    <a:pt x="21295" y="56510"/>
                    <a:pt x="21528" y="57044"/>
                  </a:cubicBezTo>
                  <a:lnTo>
                    <a:pt x="21361" y="57244"/>
                  </a:lnTo>
                  <a:cubicBezTo>
                    <a:pt x="20194" y="56510"/>
                    <a:pt x="18893" y="56377"/>
                    <a:pt x="17592" y="56143"/>
                  </a:cubicBezTo>
                  <a:cubicBezTo>
                    <a:pt x="16925" y="56010"/>
                    <a:pt x="16291" y="55810"/>
                    <a:pt x="15657" y="55576"/>
                  </a:cubicBezTo>
                  <a:cubicBezTo>
                    <a:pt x="15357" y="55443"/>
                    <a:pt x="15124" y="55243"/>
                    <a:pt x="14923" y="54976"/>
                  </a:cubicBezTo>
                  <a:cubicBezTo>
                    <a:pt x="14456" y="54509"/>
                    <a:pt x="14523" y="53908"/>
                    <a:pt x="15124" y="53642"/>
                  </a:cubicBezTo>
                  <a:cubicBezTo>
                    <a:pt x="15524" y="53428"/>
                    <a:pt x="15945" y="53321"/>
                    <a:pt x="16371" y="53321"/>
                  </a:cubicBezTo>
                  <a:close/>
                  <a:moveTo>
                    <a:pt x="17859" y="59004"/>
                  </a:moveTo>
                  <a:cubicBezTo>
                    <a:pt x="18304" y="59004"/>
                    <a:pt x="18748" y="59073"/>
                    <a:pt x="19193" y="59212"/>
                  </a:cubicBezTo>
                  <a:cubicBezTo>
                    <a:pt x="20994" y="59946"/>
                    <a:pt x="22529" y="61247"/>
                    <a:pt x="23496" y="62948"/>
                  </a:cubicBezTo>
                  <a:cubicBezTo>
                    <a:pt x="23530" y="62982"/>
                    <a:pt x="23496" y="63082"/>
                    <a:pt x="23496" y="63082"/>
                  </a:cubicBezTo>
                  <a:lnTo>
                    <a:pt x="23496" y="63048"/>
                  </a:lnTo>
                  <a:cubicBezTo>
                    <a:pt x="21995" y="62615"/>
                    <a:pt x="20494" y="62181"/>
                    <a:pt x="19026" y="61714"/>
                  </a:cubicBezTo>
                  <a:cubicBezTo>
                    <a:pt x="18393" y="61514"/>
                    <a:pt x="17759" y="61247"/>
                    <a:pt x="17158" y="60947"/>
                  </a:cubicBezTo>
                  <a:cubicBezTo>
                    <a:pt x="16725" y="60747"/>
                    <a:pt x="16324" y="60380"/>
                    <a:pt x="16491" y="59813"/>
                  </a:cubicBezTo>
                  <a:cubicBezTo>
                    <a:pt x="16618" y="59335"/>
                    <a:pt x="17019" y="59010"/>
                    <a:pt x="17519" y="59010"/>
                  </a:cubicBezTo>
                  <a:cubicBezTo>
                    <a:pt x="17543" y="59010"/>
                    <a:pt x="17567" y="59011"/>
                    <a:pt x="17592" y="59012"/>
                  </a:cubicBezTo>
                  <a:cubicBezTo>
                    <a:pt x="17681" y="59007"/>
                    <a:pt x="17770" y="59004"/>
                    <a:pt x="17859" y="59004"/>
                  </a:cubicBezTo>
                  <a:close/>
                  <a:moveTo>
                    <a:pt x="27147" y="55877"/>
                  </a:moveTo>
                  <a:cubicBezTo>
                    <a:pt x="27458" y="55877"/>
                    <a:pt x="27689" y="56139"/>
                    <a:pt x="27666" y="56577"/>
                  </a:cubicBezTo>
                  <a:cubicBezTo>
                    <a:pt x="27599" y="57144"/>
                    <a:pt x="27466" y="57711"/>
                    <a:pt x="27232" y="58245"/>
                  </a:cubicBezTo>
                  <a:cubicBezTo>
                    <a:pt x="26932" y="58945"/>
                    <a:pt x="26565" y="59613"/>
                    <a:pt x="26165" y="60280"/>
                  </a:cubicBezTo>
                  <a:cubicBezTo>
                    <a:pt x="25664" y="61214"/>
                    <a:pt x="25131" y="62181"/>
                    <a:pt x="24497" y="63315"/>
                  </a:cubicBezTo>
                  <a:cubicBezTo>
                    <a:pt x="24397" y="62915"/>
                    <a:pt x="24297" y="62515"/>
                    <a:pt x="24263" y="62114"/>
                  </a:cubicBezTo>
                  <a:cubicBezTo>
                    <a:pt x="24163" y="60413"/>
                    <a:pt x="24564" y="58745"/>
                    <a:pt x="25464" y="57311"/>
                  </a:cubicBezTo>
                  <a:cubicBezTo>
                    <a:pt x="25798" y="56811"/>
                    <a:pt x="26198" y="56377"/>
                    <a:pt x="26698" y="56043"/>
                  </a:cubicBezTo>
                  <a:cubicBezTo>
                    <a:pt x="26853" y="55930"/>
                    <a:pt x="27008" y="55877"/>
                    <a:pt x="27147" y="55877"/>
                  </a:cubicBezTo>
                  <a:close/>
                  <a:moveTo>
                    <a:pt x="20260" y="65084"/>
                  </a:moveTo>
                  <a:cubicBezTo>
                    <a:pt x="20460" y="65084"/>
                    <a:pt x="20660" y="65095"/>
                    <a:pt x="20861" y="65116"/>
                  </a:cubicBezTo>
                  <a:cubicBezTo>
                    <a:pt x="22712" y="65447"/>
                    <a:pt x="24367" y="66367"/>
                    <a:pt x="25565" y="67780"/>
                  </a:cubicBezTo>
                  <a:lnTo>
                    <a:pt x="25565" y="67780"/>
                  </a:lnTo>
                  <a:cubicBezTo>
                    <a:pt x="23810" y="67516"/>
                    <a:pt x="22185" y="67316"/>
                    <a:pt x="20527" y="67051"/>
                  </a:cubicBezTo>
                  <a:cubicBezTo>
                    <a:pt x="19927" y="66918"/>
                    <a:pt x="19360" y="66718"/>
                    <a:pt x="18826" y="66417"/>
                  </a:cubicBezTo>
                  <a:cubicBezTo>
                    <a:pt x="18559" y="66284"/>
                    <a:pt x="18426" y="66050"/>
                    <a:pt x="18393" y="65750"/>
                  </a:cubicBezTo>
                  <a:cubicBezTo>
                    <a:pt x="18493" y="65483"/>
                    <a:pt x="18693" y="65317"/>
                    <a:pt x="18993" y="65250"/>
                  </a:cubicBezTo>
                  <a:cubicBezTo>
                    <a:pt x="19403" y="65136"/>
                    <a:pt x="19829" y="65084"/>
                    <a:pt x="20260" y="65084"/>
                  </a:cubicBezTo>
                  <a:close/>
                  <a:moveTo>
                    <a:pt x="29554" y="61688"/>
                  </a:moveTo>
                  <a:cubicBezTo>
                    <a:pt x="29696" y="61688"/>
                    <a:pt x="29816" y="61729"/>
                    <a:pt x="29901" y="61814"/>
                  </a:cubicBezTo>
                  <a:cubicBezTo>
                    <a:pt x="30268" y="62214"/>
                    <a:pt x="30034" y="62648"/>
                    <a:pt x="29801" y="62982"/>
                  </a:cubicBezTo>
                  <a:cubicBezTo>
                    <a:pt x="29200" y="63816"/>
                    <a:pt x="28566" y="64616"/>
                    <a:pt x="27966" y="65450"/>
                  </a:cubicBezTo>
                  <a:cubicBezTo>
                    <a:pt x="27432" y="66184"/>
                    <a:pt x="26965" y="66951"/>
                    <a:pt x="26398" y="67785"/>
                  </a:cubicBezTo>
                  <a:cubicBezTo>
                    <a:pt x="26298" y="67518"/>
                    <a:pt x="26265" y="67251"/>
                    <a:pt x="26265" y="66951"/>
                  </a:cubicBezTo>
                  <a:cubicBezTo>
                    <a:pt x="26398" y="65250"/>
                    <a:pt x="27132" y="63615"/>
                    <a:pt x="28300" y="62381"/>
                  </a:cubicBezTo>
                  <a:cubicBezTo>
                    <a:pt x="28433" y="62248"/>
                    <a:pt x="28533" y="62148"/>
                    <a:pt x="28667" y="62048"/>
                  </a:cubicBezTo>
                  <a:cubicBezTo>
                    <a:pt x="28985" y="61814"/>
                    <a:pt x="29304" y="61688"/>
                    <a:pt x="29554" y="61688"/>
                  </a:cubicBezTo>
                  <a:close/>
                  <a:moveTo>
                    <a:pt x="31920" y="66338"/>
                  </a:moveTo>
                  <a:cubicBezTo>
                    <a:pt x="32265" y="66338"/>
                    <a:pt x="32439" y="66622"/>
                    <a:pt x="32336" y="67085"/>
                  </a:cubicBezTo>
                  <a:cubicBezTo>
                    <a:pt x="32202" y="67485"/>
                    <a:pt x="32036" y="67852"/>
                    <a:pt x="31802" y="68185"/>
                  </a:cubicBezTo>
                  <a:cubicBezTo>
                    <a:pt x="31535" y="68586"/>
                    <a:pt x="31235" y="68986"/>
                    <a:pt x="30935" y="69353"/>
                  </a:cubicBezTo>
                  <a:cubicBezTo>
                    <a:pt x="30068" y="70287"/>
                    <a:pt x="29400" y="71388"/>
                    <a:pt x="28967" y="72622"/>
                  </a:cubicBezTo>
                  <a:lnTo>
                    <a:pt x="28667" y="72555"/>
                  </a:lnTo>
                  <a:cubicBezTo>
                    <a:pt x="28633" y="72088"/>
                    <a:pt x="28667" y="71621"/>
                    <a:pt x="28700" y="71154"/>
                  </a:cubicBezTo>
                  <a:cubicBezTo>
                    <a:pt x="28833" y="69620"/>
                    <a:pt x="29500" y="68152"/>
                    <a:pt x="30635" y="67085"/>
                  </a:cubicBezTo>
                  <a:cubicBezTo>
                    <a:pt x="30901" y="66818"/>
                    <a:pt x="31202" y="66584"/>
                    <a:pt x="31569" y="66417"/>
                  </a:cubicBezTo>
                  <a:cubicBezTo>
                    <a:pt x="31699" y="66364"/>
                    <a:pt x="31817" y="66338"/>
                    <a:pt x="31920" y="66338"/>
                  </a:cubicBezTo>
                  <a:close/>
                  <a:moveTo>
                    <a:pt x="23140" y="70307"/>
                  </a:moveTo>
                  <a:cubicBezTo>
                    <a:pt x="23235" y="70307"/>
                    <a:pt x="23331" y="70311"/>
                    <a:pt x="23429" y="70320"/>
                  </a:cubicBezTo>
                  <a:cubicBezTo>
                    <a:pt x="25246" y="70584"/>
                    <a:pt x="26670" y="71535"/>
                    <a:pt x="27928" y="72979"/>
                  </a:cubicBezTo>
                  <a:lnTo>
                    <a:pt x="27928" y="72979"/>
                  </a:lnTo>
                  <a:cubicBezTo>
                    <a:pt x="26291" y="72751"/>
                    <a:pt x="24876" y="72585"/>
                    <a:pt x="23396" y="72355"/>
                  </a:cubicBezTo>
                  <a:cubicBezTo>
                    <a:pt x="22962" y="72288"/>
                    <a:pt x="22529" y="72121"/>
                    <a:pt x="22162" y="71888"/>
                  </a:cubicBezTo>
                  <a:cubicBezTo>
                    <a:pt x="21895" y="71688"/>
                    <a:pt x="21728" y="71388"/>
                    <a:pt x="21662" y="71054"/>
                  </a:cubicBezTo>
                  <a:cubicBezTo>
                    <a:pt x="21628" y="70654"/>
                    <a:pt x="22028" y="70454"/>
                    <a:pt x="22362" y="70387"/>
                  </a:cubicBezTo>
                  <a:cubicBezTo>
                    <a:pt x="22631" y="70338"/>
                    <a:pt x="22881" y="70307"/>
                    <a:pt x="23140" y="70307"/>
                  </a:cubicBezTo>
                  <a:close/>
                  <a:moveTo>
                    <a:pt x="33740" y="70704"/>
                  </a:moveTo>
                  <a:cubicBezTo>
                    <a:pt x="33854" y="70704"/>
                    <a:pt x="33945" y="70742"/>
                    <a:pt x="34004" y="70821"/>
                  </a:cubicBezTo>
                  <a:cubicBezTo>
                    <a:pt x="34371" y="71288"/>
                    <a:pt x="34037" y="71721"/>
                    <a:pt x="33804" y="72121"/>
                  </a:cubicBezTo>
                  <a:cubicBezTo>
                    <a:pt x="33537" y="72622"/>
                    <a:pt x="33203" y="73089"/>
                    <a:pt x="32870" y="73589"/>
                  </a:cubicBezTo>
                  <a:lnTo>
                    <a:pt x="30935" y="76425"/>
                  </a:lnTo>
                  <a:cubicBezTo>
                    <a:pt x="30735" y="75724"/>
                    <a:pt x="30768" y="74957"/>
                    <a:pt x="31002" y="74256"/>
                  </a:cubicBezTo>
                  <a:cubicBezTo>
                    <a:pt x="31235" y="73122"/>
                    <a:pt x="31835" y="72088"/>
                    <a:pt x="32669" y="71321"/>
                  </a:cubicBezTo>
                  <a:cubicBezTo>
                    <a:pt x="33069" y="70921"/>
                    <a:pt x="33469" y="70704"/>
                    <a:pt x="33740" y="70704"/>
                  </a:cubicBezTo>
                  <a:close/>
                  <a:moveTo>
                    <a:pt x="25972" y="75565"/>
                  </a:moveTo>
                  <a:cubicBezTo>
                    <a:pt x="26104" y="75565"/>
                    <a:pt x="26236" y="75573"/>
                    <a:pt x="26365" y="75591"/>
                  </a:cubicBezTo>
                  <a:cubicBezTo>
                    <a:pt x="27819" y="75789"/>
                    <a:pt x="29174" y="76445"/>
                    <a:pt x="30270" y="77430"/>
                  </a:cubicBezTo>
                  <a:lnTo>
                    <a:pt x="30270" y="77430"/>
                  </a:lnTo>
                  <a:cubicBezTo>
                    <a:pt x="28881" y="77662"/>
                    <a:pt x="27589" y="77860"/>
                    <a:pt x="26298" y="78059"/>
                  </a:cubicBezTo>
                  <a:cubicBezTo>
                    <a:pt x="26218" y="78065"/>
                    <a:pt x="26137" y="78068"/>
                    <a:pt x="26055" y="78068"/>
                  </a:cubicBezTo>
                  <a:cubicBezTo>
                    <a:pt x="25660" y="78068"/>
                    <a:pt x="25251" y="78003"/>
                    <a:pt x="24864" y="77892"/>
                  </a:cubicBezTo>
                  <a:cubicBezTo>
                    <a:pt x="24397" y="77792"/>
                    <a:pt x="24030" y="77359"/>
                    <a:pt x="24030" y="76858"/>
                  </a:cubicBezTo>
                  <a:cubicBezTo>
                    <a:pt x="24030" y="76324"/>
                    <a:pt x="24363" y="75891"/>
                    <a:pt x="24864" y="75757"/>
                  </a:cubicBezTo>
                  <a:cubicBezTo>
                    <a:pt x="25210" y="75634"/>
                    <a:pt x="25593" y="75565"/>
                    <a:pt x="25972" y="75565"/>
                  </a:cubicBezTo>
                  <a:close/>
                  <a:moveTo>
                    <a:pt x="36220" y="74086"/>
                  </a:moveTo>
                  <a:cubicBezTo>
                    <a:pt x="36324" y="74086"/>
                    <a:pt x="36429" y="74097"/>
                    <a:pt x="36534" y="74122"/>
                  </a:cubicBezTo>
                  <a:lnTo>
                    <a:pt x="36534" y="74122"/>
                  </a:lnTo>
                  <a:cubicBezTo>
                    <a:pt x="36469" y="74543"/>
                    <a:pt x="36402" y="74933"/>
                    <a:pt x="36272" y="75324"/>
                  </a:cubicBezTo>
                  <a:cubicBezTo>
                    <a:pt x="36005" y="75958"/>
                    <a:pt x="35672" y="76525"/>
                    <a:pt x="35405" y="77158"/>
                  </a:cubicBezTo>
                  <a:cubicBezTo>
                    <a:pt x="34904" y="78226"/>
                    <a:pt x="34437" y="79327"/>
                    <a:pt x="33970" y="80427"/>
                  </a:cubicBezTo>
                  <a:cubicBezTo>
                    <a:pt x="33670" y="80294"/>
                    <a:pt x="33470" y="79994"/>
                    <a:pt x="33503" y="79627"/>
                  </a:cubicBezTo>
                  <a:cubicBezTo>
                    <a:pt x="33236" y="77826"/>
                    <a:pt x="33837" y="76024"/>
                    <a:pt x="35071" y="74690"/>
                  </a:cubicBezTo>
                  <a:cubicBezTo>
                    <a:pt x="35342" y="74311"/>
                    <a:pt x="35767" y="74086"/>
                    <a:pt x="36220" y="74086"/>
                  </a:cubicBezTo>
                  <a:close/>
                  <a:moveTo>
                    <a:pt x="29633" y="80013"/>
                  </a:moveTo>
                  <a:cubicBezTo>
                    <a:pt x="30708" y="80013"/>
                    <a:pt x="31762" y="80333"/>
                    <a:pt x="32669" y="80961"/>
                  </a:cubicBezTo>
                  <a:cubicBezTo>
                    <a:pt x="31168" y="81361"/>
                    <a:pt x="29801" y="81695"/>
                    <a:pt x="28433" y="81962"/>
                  </a:cubicBezTo>
                  <a:cubicBezTo>
                    <a:pt x="28158" y="82025"/>
                    <a:pt x="27870" y="82049"/>
                    <a:pt x="27585" y="82049"/>
                  </a:cubicBezTo>
                  <a:cubicBezTo>
                    <a:pt x="27421" y="82049"/>
                    <a:pt x="27257" y="82041"/>
                    <a:pt x="27099" y="82029"/>
                  </a:cubicBezTo>
                  <a:cubicBezTo>
                    <a:pt x="26465" y="81929"/>
                    <a:pt x="26265" y="81462"/>
                    <a:pt x="26765" y="81028"/>
                  </a:cubicBezTo>
                  <a:cubicBezTo>
                    <a:pt x="27165" y="80628"/>
                    <a:pt x="27666" y="80361"/>
                    <a:pt x="28233" y="80194"/>
                  </a:cubicBezTo>
                  <a:cubicBezTo>
                    <a:pt x="28697" y="80073"/>
                    <a:pt x="29167" y="80013"/>
                    <a:pt x="29633" y="80013"/>
                  </a:cubicBezTo>
                  <a:close/>
                  <a:moveTo>
                    <a:pt x="39207" y="78026"/>
                  </a:moveTo>
                  <a:lnTo>
                    <a:pt x="39207" y="78026"/>
                  </a:lnTo>
                  <a:cubicBezTo>
                    <a:pt x="39241" y="78393"/>
                    <a:pt x="39207" y="78793"/>
                    <a:pt x="39141" y="79160"/>
                  </a:cubicBezTo>
                  <a:cubicBezTo>
                    <a:pt x="38907" y="79860"/>
                    <a:pt x="38674" y="80561"/>
                    <a:pt x="38373" y="81261"/>
                  </a:cubicBezTo>
                  <a:cubicBezTo>
                    <a:pt x="37940" y="82162"/>
                    <a:pt x="37673" y="83196"/>
                    <a:pt x="37640" y="84230"/>
                  </a:cubicBezTo>
                  <a:cubicBezTo>
                    <a:pt x="37640" y="84330"/>
                    <a:pt x="37573" y="84464"/>
                    <a:pt x="37506" y="84597"/>
                  </a:cubicBezTo>
                  <a:cubicBezTo>
                    <a:pt x="36239" y="82863"/>
                    <a:pt x="37239" y="78760"/>
                    <a:pt x="39207" y="78026"/>
                  </a:cubicBezTo>
                  <a:close/>
                  <a:moveTo>
                    <a:pt x="33049" y="83881"/>
                  </a:moveTo>
                  <a:cubicBezTo>
                    <a:pt x="34587" y="83881"/>
                    <a:pt x="35998" y="84470"/>
                    <a:pt x="37384" y="85586"/>
                  </a:cubicBezTo>
                  <a:lnTo>
                    <a:pt x="37384" y="85586"/>
                  </a:lnTo>
                  <a:cubicBezTo>
                    <a:pt x="36961" y="85502"/>
                    <a:pt x="36555" y="85467"/>
                    <a:pt x="36160" y="85467"/>
                  </a:cubicBezTo>
                  <a:cubicBezTo>
                    <a:pt x="34802" y="85467"/>
                    <a:pt x="33582" y="85870"/>
                    <a:pt x="32302" y="85998"/>
                  </a:cubicBezTo>
                  <a:cubicBezTo>
                    <a:pt x="32019" y="86031"/>
                    <a:pt x="31735" y="86048"/>
                    <a:pt x="31452" y="86048"/>
                  </a:cubicBezTo>
                  <a:cubicBezTo>
                    <a:pt x="31168" y="86048"/>
                    <a:pt x="30885" y="86031"/>
                    <a:pt x="30601" y="85998"/>
                  </a:cubicBezTo>
                  <a:cubicBezTo>
                    <a:pt x="30301" y="85931"/>
                    <a:pt x="30034" y="85731"/>
                    <a:pt x="29867" y="85464"/>
                  </a:cubicBezTo>
                  <a:cubicBezTo>
                    <a:pt x="29734" y="85131"/>
                    <a:pt x="29934" y="84731"/>
                    <a:pt x="30301" y="84597"/>
                  </a:cubicBezTo>
                  <a:cubicBezTo>
                    <a:pt x="30901" y="84297"/>
                    <a:pt x="31569" y="84063"/>
                    <a:pt x="32269" y="83930"/>
                  </a:cubicBezTo>
                  <a:cubicBezTo>
                    <a:pt x="32533" y="83897"/>
                    <a:pt x="32793" y="83881"/>
                    <a:pt x="33049" y="83881"/>
                  </a:cubicBezTo>
                  <a:close/>
                  <a:moveTo>
                    <a:pt x="42269" y="81217"/>
                  </a:moveTo>
                  <a:cubicBezTo>
                    <a:pt x="42353" y="81217"/>
                    <a:pt x="42424" y="81242"/>
                    <a:pt x="42476" y="81295"/>
                  </a:cubicBezTo>
                  <a:cubicBezTo>
                    <a:pt x="42977" y="81762"/>
                    <a:pt x="42743" y="82329"/>
                    <a:pt x="42576" y="82829"/>
                  </a:cubicBezTo>
                  <a:cubicBezTo>
                    <a:pt x="42376" y="83363"/>
                    <a:pt x="42143" y="83897"/>
                    <a:pt x="41876" y="84397"/>
                  </a:cubicBezTo>
                  <a:cubicBezTo>
                    <a:pt x="41342" y="85464"/>
                    <a:pt x="40842" y="86532"/>
                    <a:pt x="40742" y="87733"/>
                  </a:cubicBezTo>
                  <a:lnTo>
                    <a:pt x="40542" y="87799"/>
                  </a:lnTo>
                  <a:cubicBezTo>
                    <a:pt x="40442" y="87633"/>
                    <a:pt x="40241" y="87466"/>
                    <a:pt x="40208" y="87299"/>
                  </a:cubicBezTo>
                  <a:cubicBezTo>
                    <a:pt x="39808" y="85498"/>
                    <a:pt x="40175" y="83596"/>
                    <a:pt x="41209" y="82062"/>
                  </a:cubicBezTo>
                  <a:cubicBezTo>
                    <a:pt x="41545" y="81519"/>
                    <a:pt x="41981" y="81217"/>
                    <a:pt x="42269" y="81217"/>
                  </a:cubicBezTo>
                  <a:close/>
                  <a:moveTo>
                    <a:pt x="36881" y="87884"/>
                  </a:moveTo>
                  <a:cubicBezTo>
                    <a:pt x="37981" y="87884"/>
                    <a:pt x="39064" y="88199"/>
                    <a:pt x="40175" y="88733"/>
                  </a:cubicBezTo>
                  <a:cubicBezTo>
                    <a:pt x="38607" y="89300"/>
                    <a:pt x="37106" y="89868"/>
                    <a:pt x="35571" y="90368"/>
                  </a:cubicBezTo>
                  <a:cubicBezTo>
                    <a:pt x="35238" y="90457"/>
                    <a:pt x="34875" y="90501"/>
                    <a:pt x="34511" y="90501"/>
                  </a:cubicBezTo>
                  <a:cubicBezTo>
                    <a:pt x="34330" y="90501"/>
                    <a:pt x="34148" y="90490"/>
                    <a:pt x="33970" y="90468"/>
                  </a:cubicBezTo>
                  <a:cubicBezTo>
                    <a:pt x="33337" y="90401"/>
                    <a:pt x="33136" y="89901"/>
                    <a:pt x="33470" y="89334"/>
                  </a:cubicBezTo>
                  <a:cubicBezTo>
                    <a:pt x="33804" y="88767"/>
                    <a:pt x="34371" y="88400"/>
                    <a:pt x="35004" y="88200"/>
                  </a:cubicBezTo>
                  <a:cubicBezTo>
                    <a:pt x="35640" y="87984"/>
                    <a:pt x="36263" y="87884"/>
                    <a:pt x="36881" y="87884"/>
                  </a:cubicBezTo>
                  <a:close/>
                  <a:moveTo>
                    <a:pt x="44944" y="85185"/>
                  </a:moveTo>
                  <a:cubicBezTo>
                    <a:pt x="44987" y="85185"/>
                    <a:pt x="45031" y="85189"/>
                    <a:pt x="45078" y="85198"/>
                  </a:cubicBezTo>
                  <a:cubicBezTo>
                    <a:pt x="45612" y="85298"/>
                    <a:pt x="45612" y="85898"/>
                    <a:pt x="45612" y="86332"/>
                  </a:cubicBezTo>
                  <a:cubicBezTo>
                    <a:pt x="45645" y="86899"/>
                    <a:pt x="45612" y="87466"/>
                    <a:pt x="45479" y="88033"/>
                  </a:cubicBezTo>
                  <a:cubicBezTo>
                    <a:pt x="45245" y="89134"/>
                    <a:pt x="44911" y="90168"/>
                    <a:pt x="44578" y="91369"/>
                  </a:cubicBezTo>
                  <a:lnTo>
                    <a:pt x="44578" y="91402"/>
                  </a:lnTo>
                  <a:cubicBezTo>
                    <a:pt x="44278" y="91035"/>
                    <a:pt x="43977" y="90802"/>
                    <a:pt x="43911" y="90468"/>
                  </a:cubicBezTo>
                  <a:cubicBezTo>
                    <a:pt x="43444" y="89000"/>
                    <a:pt x="43510" y="87432"/>
                    <a:pt x="44144" y="86031"/>
                  </a:cubicBezTo>
                  <a:cubicBezTo>
                    <a:pt x="44297" y="85664"/>
                    <a:pt x="44478" y="85185"/>
                    <a:pt x="44944" y="85185"/>
                  </a:cubicBezTo>
                  <a:close/>
                  <a:moveTo>
                    <a:pt x="41697" y="91330"/>
                  </a:moveTo>
                  <a:cubicBezTo>
                    <a:pt x="42315" y="91330"/>
                    <a:pt x="42928" y="91431"/>
                    <a:pt x="43510" y="91635"/>
                  </a:cubicBezTo>
                  <a:lnTo>
                    <a:pt x="43510" y="91669"/>
                  </a:lnTo>
                  <a:cubicBezTo>
                    <a:pt x="43477" y="91736"/>
                    <a:pt x="43444" y="91802"/>
                    <a:pt x="43377" y="91802"/>
                  </a:cubicBezTo>
                  <a:cubicBezTo>
                    <a:pt x="42310" y="92303"/>
                    <a:pt x="41276" y="92770"/>
                    <a:pt x="40208" y="93237"/>
                  </a:cubicBezTo>
                  <a:cubicBezTo>
                    <a:pt x="39908" y="93370"/>
                    <a:pt x="39608" y="93470"/>
                    <a:pt x="39307" y="93537"/>
                  </a:cubicBezTo>
                  <a:cubicBezTo>
                    <a:pt x="39106" y="93566"/>
                    <a:pt x="38892" y="93607"/>
                    <a:pt x="38687" y="93607"/>
                  </a:cubicBezTo>
                  <a:cubicBezTo>
                    <a:pt x="38417" y="93607"/>
                    <a:pt x="38163" y="93535"/>
                    <a:pt x="37973" y="93270"/>
                  </a:cubicBezTo>
                  <a:cubicBezTo>
                    <a:pt x="37773" y="93003"/>
                    <a:pt x="38073" y="92569"/>
                    <a:pt x="38707" y="92169"/>
                  </a:cubicBezTo>
                  <a:cubicBezTo>
                    <a:pt x="39007" y="91969"/>
                    <a:pt x="39307" y="91836"/>
                    <a:pt x="39641" y="91702"/>
                  </a:cubicBezTo>
                  <a:cubicBezTo>
                    <a:pt x="40310" y="91456"/>
                    <a:pt x="41007" y="91330"/>
                    <a:pt x="41697" y="91330"/>
                  </a:cubicBezTo>
                  <a:close/>
                  <a:moveTo>
                    <a:pt x="48314" y="88500"/>
                  </a:moveTo>
                  <a:cubicBezTo>
                    <a:pt x="48748" y="88700"/>
                    <a:pt x="49048" y="89167"/>
                    <a:pt x="49048" y="89667"/>
                  </a:cubicBezTo>
                  <a:cubicBezTo>
                    <a:pt x="49081" y="90301"/>
                    <a:pt x="49048" y="90935"/>
                    <a:pt x="48981" y="91569"/>
                  </a:cubicBezTo>
                  <a:cubicBezTo>
                    <a:pt x="48881" y="92369"/>
                    <a:pt x="48647" y="93137"/>
                    <a:pt x="48481" y="93937"/>
                  </a:cubicBezTo>
                  <a:cubicBezTo>
                    <a:pt x="47847" y="93704"/>
                    <a:pt x="47647" y="93370"/>
                    <a:pt x="47513" y="92169"/>
                  </a:cubicBezTo>
                  <a:cubicBezTo>
                    <a:pt x="47413" y="90868"/>
                    <a:pt x="47347" y="89567"/>
                    <a:pt x="48314" y="88500"/>
                  </a:cubicBezTo>
                  <a:close/>
                  <a:moveTo>
                    <a:pt x="44796" y="94180"/>
                  </a:moveTo>
                  <a:cubicBezTo>
                    <a:pt x="45841" y="94180"/>
                    <a:pt x="46847" y="94466"/>
                    <a:pt x="47814" y="94771"/>
                  </a:cubicBezTo>
                  <a:lnTo>
                    <a:pt x="47814" y="95005"/>
                  </a:lnTo>
                  <a:cubicBezTo>
                    <a:pt x="46346" y="95505"/>
                    <a:pt x="44878" y="96005"/>
                    <a:pt x="43410" y="96439"/>
                  </a:cubicBezTo>
                  <a:cubicBezTo>
                    <a:pt x="43235" y="96489"/>
                    <a:pt x="43073" y="96512"/>
                    <a:pt x="42925" y="96512"/>
                  </a:cubicBezTo>
                  <a:cubicBezTo>
                    <a:pt x="42481" y="96512"/>
                    <a:pt x="42168" y="96305"/>
                    <a:pt x="42043" y="96005"/>
                  </a:cubicBezTo>
                  <a:cubicBezTo>
                    <a:pt x="41876" y="95638"/>
                    <a:pt x="42176" y="95038"/>
                    <a:pt x="42743" y="94671"/>
                  </a:cubicBezTo>
                  <a:cubicBezTo>
                    <a:pt x="43077" y="94504"/>
                    <a:pt x="43444" y="94337"/>
                    <a:pt x="43811" y="94271"/>
                  </a:cubicBezTo>
                  <a:cubicBezTo>
                    <a:pt x="44143" y="94207"/>
                    <a:pt x="44471" y="94180"/>
                    <a:pt x="44796" y="94180"/>
                  </a:cubicBezTo>
                  <a:close/>
                  <a:moveTo>
                    <a:pt x="631" y="0"/>
                  </a:moveTo>
                  <a:cubicBezTo>
                    <a:pt x="262" y="0"/>
                    <a:pt x="1" y="328"/>
                    <a:pt x="46" y="870"/>
                  </a:cubicBezTo>
                  <a:cubicBezTo>
                    <a:pt x="79" y="1371"/>
                    <a:pt x="246" y="1871"/>
                    <a:pt x="546" y="2305"/>
                  </a:cubicBezTo>
                  <a:cubicBezTo>
                    <a:pt x="1013" y="2939"/>
                    <a:pt x="1514" y="3572"/>
                    <a:pt x="2048" y="4173"/>
                  </a:cubicBezTo>
                  <a:cubicBezTo>
                    <a:pt x="2681" y="4907"/>
                    <a:pt x="3348" y="5607"/>
                    <a:pt x="3916" y="6374"/>
                  </a:cubicBezTo>
                  <a:cubicBezTo>
                    <a:pt x="4349" y="6875"/>
                    <a:pt x="4616" y="7442"/>
                    <a:pt x="4716" y="8076"/>
                  </a:cubicBezTo>
                  <a:cubicBezTo>
                    <a:pt x="4483" y="7875"/>
                    <a:pt x="4349" y="7575"/>
                    <a:pt x="4149" y="7342"/>
                  </a:cubicBezTo>
                  <a:cubicBezTo>
                    <a:pt x="3649" y="6775"/>
                    <a:pt x="3115" y="6208"/>
                    <a:pt x="2548" y="5674"/>
                  </a:cubicBezTo>
                  <a:cubicBezTo>
                    <a:pt x="2281" y="5474"/>
                    <a:pt x="1947" y="5340"/>
                    <a:pt x="1581" y="5307"/>
                  </a:cubicBezTo>
                  <a:cubicBezTo>
                    <a:pt x="1526" y="5290"/>
                    <a:pt x="1472" y="5282"/>
                    <a:pt x="1419" y="5282"/>
                  </a:cubicBezTo>
                  <a:cubicBezTo>
                    <a:pt x="1048" y="5282"/>
                    <a:pt x="734" y="5666"/>
                    <a:pt x="880" y="6074"/>
                  </a:cubicBezTo>
                  <a:cubicBezTo>
                    <a:pt x="947" y="6441"/>
                    <a:pt x="1114" y="6775"/>
                    <a:pt x="1347" y="7075"/>
                  </a:cubicBezTo>
                  <a:cubicBezTo>
                    <a:pt x="1747" y="7509"/>
                    <a:pt x="2148" y="7909"/>
                    <a:pt x="2615" y="8276"/>
                  </a:cubicBezTo>
                  <a:cubicBezTo>
                    <a:pt x="3248" y="8843"/>
                    <a:pt x="3949" y="9310"/>
                    <a:pt x="4516" y="9910"/>
                  </a:cubicBezTo>
                  <a:cubicBezTo>
                    <a:pt x="5417" y="10778"/>
                    <a:pt x="6017" y="11912"/>
                    <a:pt x="6251" y="13146"/>
                  </a:cubicBezTo>
                  <a:cubicBezTo>
                    <a:pt x="5917" y="12779"/>
                    <a:pt x="5683" y="12545"/>
                    <a:pt x="5450" y="12345"/>
                  </a:cubicBezTo>
                  <a:cubicBezTo>
                    <a:pt x="5016" y="11945"/>
                    <a:pt x="4516" y="11578"/>
                    <a:pt x="4016" y="11211"/>
                  </a:cubicBezTo>
                  <a:cubicBezTo>
                    <a:pt x="3710" y="11028"/>
                    <a:pt x="3425" y="10942"/>
                    <a:pt x="3174" y="10942"/>
                  </a:cubicBezTo>
                  <a:cubicBezTo>
                    <a:pt x="2877" y="10942"/>
                    <a:pt x="2628" y="11061"/>
                    <a:pt x="2448" y="11278"/>
                  </a:cubicBezTo>
                  <a:cubicBezTo>
                    <a:pt x="2148" y="11778"/>
                    <a:pt x="2214" y="12445"/>
                    <a:pt x="2615" y="12879"/>
                  </a:cubicBezTo>
                  <a:cubicBezTo>
                    <a:pt x="2915" y="13213"/>
                    <a:pt x="3248" y="13513"/>
                    <a:pt x="3649" y="13780"/>
                  </a:cubicBezTo>
                  <a:cubicBezTo>
                    <a:pt x="4049" y="14047"/>
                    <a:pt x="4549" y="14247"/>
                    <a:pt x="4983" y="14514"/>
                  </a:cubicBezTo>
                  <a:cubicBezTo>
                    <a:pt x="5583" y="14814"/>
                    <a:pt x="6184" y="15147"/>
                    <a:pt x="6751" y="15514"/>
                  </a:cubicBezTo>
                  <a:cubicBezTo>
                    <a:pt x="6951" y="15614"/>
                    <a:pt x="7118" y="15781"/>
                    <a:pt x="7218" y="15948"/>
                  </a:cubicBezTo>
                  <a:cubicBezTo>
                    <a:pt x="7618" y="16882"/>
                    <a:pt x="7985" y="17816"/>
                    <a:pt x="8319" y="18717"/>
                  </a:cubicBezTo>
                  <a:cubicBezTo>
                    <a:pt x="8018" y="18583"/>
                    <a:pt x="7752" y="18416"/>
                    <a:pt x="7485" y="18183"/>
                  </a:cubicBezTo>
                  <a:cubicBezTo>
                    <a:pt x="6684" y="17516"/>
                    <a:pt x="5817" y="16882"/>
                    <a:pt x="4916" y="16315"/>
                  </a:cubicBezTo>
                  <a:cubicBezTo>
                    <a:pt x="4449" y="16048"/>
                    <a:pt x="3916" y="15948"/>
                    <a:pt x="3348" y="15948"/>
                  </a:cubicBezTo>
                  <a:cubicBezTo>
                    <a:pt x="3310" y="15942"/>
                    <a:pt x="3273" y="15939"/>
                    <a:pt x="3237" y="15939"/>
                  </a:cubicBezTo>
                  <a:cubicBezTo>
                    <a:pt x="2669" y="15939"/>
                    <a:pt x="2338" y="16643"/>
                    <a:pt x="2715" y="17082"/>
                  </a:cubicBezTo>
                  <a:cubicBezTo>
                    <a:pt x="3015" y="17516"/>
                    <a:pt x="3382" y="17883"/>
                    <a:pt x="3815" y="18150"/>
                  </a:cubicBezTo>
                  <a:cubicBezTo>
                    <a:pt x="5016" y="18883"/>
                    <a:pt x="6317" y="19484"/>
                    <a:pt x="7551" y="20151"/>
                  </a:cubicBezTo>
                  <a:cubicBezTo>
                    <a:pt x="8886" y="20751"/>
                    <a:pt x="9686" y="22119"/>
                    <a:pt x="9586" y="23587"/>
                  </a:cubicBezTo>
                  <a:cubicBezTo>
                    <a:pt x="9253" y="23353"/>
                    <a:pt x="8819" y="23086"/>
                    <a:pt x="8385" y="22820"/>
                  </a:cubicBezTo>
                  <a:cubicBezTo>
                    <a:pt x="7952" y="22519"/>
                    <a:pt x="7518" y="22286"/>
                    <a:pt x="7018" y="22086"/>
                  </a:cubicBezTo>
                  <a:cubicBezTo>
                    <a:pt x="6656" y="21947"/>
                    <a:pt x="6249" y="21877"/>
                    <a:pt x="5853" y="21877"/>
                  </a:cubicBezTo>
                  <a:cubicBezTo>
                    <a:pt x="5773" y="21877"/>
                    <a:pt x="5695" y="21880"/>
                    <a:pt x="5617" y="21886"/>
                  </a:cubicBezTo>
                  <a:cubicBezTo>
                    <a:pt x="5083" y="21886"/>
                    <a:pt x="4583" y="22219"/>
                    <a:pt x="4449" y="22753"/>
                  </a:cubicBezTo>
                  <a:cubicBezTo>
                    <a:pt x="4416" y="23253"/>
                    <a:pt x="4683" y="23720"/>
                    <a:pt x="5150" y="23920"/>
                  </a:cubicBezTo>
                  <a:cubicBezTo>
                    <a:pt x="5683" y="24221"/>
                    <a:pt x="6251" y="24454"/>
                    <a:pt x="6818" y="24688"/>
                  </a:cubicBezTo>
                  <a:cubicBezTo>
                    <a:pt x="7718" y="25021"/>
                    <a:pt x="8652" y="25288"/>
                    <a:pt x="9553" y="25588"/>
                  </a:cubicBezTo>
                  <a:cubicBezTo>
                    <a:pt x="10087" y="25722"/>
                    <a:pt x="10454" y="26122"/>
                    <a:pt x="10554" y="26656"/>
                  </a:cubicBezTo>
                  <a:cubicBezTo>
                    <a:pt x="10720" y="27490"/>
                    <a:pt x="11054" y="28323"/>
                    <a:pt x="11287" y="29157"/>
                  </a:cubicBezTo>
                  <a:cubicBezTo>
                    <a:pt x="11321" y="29391"/>
                    <a:pt x="11354" y="29658"/>
                    <a:pt x="11388" y="29891"/>
                  </a:cubicBezTo>
                  <a:cubicBezTo>
                    <a:pt x="11021" y="29491"/>
                    <a:pt x="10820" y="29191"/>
                    <a:pt x="10587" y="28957"/>
                  </a:cubicBezTo>
                  <a:cubicBezTo>
                    <a:pt x="10120" y="28424"/>
                    <a:pt x="9586" y="27957"/>
                    <a:pt x="9019" y="27523"/>
                  </a:cubicBezTo>
                  <a:cubicBezTo>
                    <a:pt x="8452" y="27189"/>
                    <a:pt x="7852" y="26956"/>
                    <a:pt x="7251" y="26822"/>
                  </a:cubicBezTo>
                  <a:cubicBezTo>
                    <a:pt x="7186" y="26811"/>
                    <a:pt x="7123" y="26806"/>
                    <a:pt x="7062" y="26806"/>
                  </a:cubicBezTo>
                  <a:cubicBezTo>
                    <a:pt x="6209" y="26806"/>
                    <a:pt x="5726" y="27837"/>
                    <a:pt x="6317" y="28490"/>
                  </a:cubicBezTo>
                  <a:cubicBezTo>
                    <a:pt x="6718" y="28924"/>
                    <a:pt x="7151" y="29291"/>
                    <a:pt x="7618" y="29624"/>
                  </a:cubicBezTo>
                  <a:cubicBezTo>
                    <a:pt x="8018" y="29858"/>
                    <a:pt x="8452" y="30025"/>
                    <a:pt x="8852" y="30191"/>
                  </a:cubicBezTo>
                  <a:cubicBezTo>
                    <a:pt x="9653" y="30558"/>
                    <a:pt x="10454" y="30892"/>
                    <a:pt x="11187" y="31326"/>
                  </a:cubicBezTo>
                  <a:cubicBezTo>
                    <a:pt x="11621" y="31592"/>
                    <a:pt x="11955" y="31926"/>
                    <a:pt x="12155" y="32360"/>
                  </a:cubicBezTo>
                  <a:cubicBezTo>
                    <a:pt x="12455" y="33160"/>
                    <a:pt x="12722" y="33961"/>
                    <a:pt x="12922" y="34795"/>
                  </a:cubicBezTo>
                  <a:cubicBezTo>
                    <a:pt x="12688" y="34661"/>
                    <a:pt x="12455" y="34528"/>
                    <a:pt x="12288" y="34328"/>
                  </a:cubicBezTo>
                  <a:cubicBezTo>
                    <a:pt x="11554" y="33727"/>
                    <a:pt x="10787" y="33194"/>
                    <a:pt x="10020" y="32693"/>
                  </a:cubicBezTo>
                  <a:cubicBezTo>
                    <a:pt x="9541" y="32484"/>
                    <a:pt x="9035" y="32355"/>
                    <a:pt x="8526" y="32355"/>
                  </a:cubicBezTo>
                  <a:cubicBezTo>
                    <a:pt x="8468" y="32355"/>
                    <a:pt x="8410" y="32356"/>
                    <a:pt x="8352" y="32360"/>
                  </a:cubicBezTo>
                  <a:cubicBezTo>
                    <a:pt x="7785" y="32360"/>
                    <a:pt x="7451" y="32927"/>
                    <a:pt x="7718" y="33394"/>
                  </a:cubicBezTo>
                  <a:cubicBezTo>
                    <a:pt x="7818" y="33727"/>
                    <a:pt x="8052" y="34028"/>
                    <a:pt x="8319" y="34228"/>
                  </a:cubicBezTo>
                  <a:cubicBezTo>
                    <a:pt x="8852" y="34628"/>
                    <a:pt x="9419" y="34962"/>
                    <a:pt x="9987" y="35228"/>
                  </a:cubicBezTo>
                  <a:cubicBezTo>
                    <a:pt x="10854" y="35662"/>
                    <a:pt x="11788" y="35962"/>
                    <a:pt x="12622" y="36429"/>
                  </a:cubicBezTo>
                  <a:cubicBezTo>
                    <a:pt x="13122" y="36663"/>
                    <a:pt x="13556" y="37030"/>
                    <a:pt x="13823" y="37463"/>
                  </a:cubicBezTo>
                  <a:cubicBezTo>
                    <a:pt x="14190" y="38264"/>
                    <a:pt x="14490" y="39064"/>
                    <a:pt x="14723" y="39865"/>
                  </a:cubicBezTo>
                  <a:cubicBezTo>
                    <a:pt x="14390" y="39732"/>
                    <a:pt x="14123" y="39531"/>
                    <a:pt x="13923" y="39265"/>
                  </a:cubicBezTo>
                  <a:cubicBezTo>
                    <a:pt x="13222" y="38297"/>
                    <a:pt x="12188" y="37630"/>
                    <a:pt x="11021" y="37330"/>
                  </a:cubicBezTo>
                  <a:cubicBezTo>
                    <a:pt x="10754" y="37280"/>
                    <a:pt x="10487" y="37255"/>
                    <a:pt x="10220" y="37255"/>
                  </a:cubicBezTo>
                  <a:cubicBezTo>
                    <a:pt x="9953" y="37255"/>
                    <a:pt x="9686" y="37280"/>
                    <a:pt x="9419" y="37330"/>
                  </a:cubicBezTo>
                  <a:cubicBezTo>
                    <a:pt x="8919" y="37397"/>
                    <a:pt x="8619" y="37930"/>
                    <a:pt x="8886" y="38364"/>
                  </a:cubicBezTo>
                  <a:cubicBezTo>
                    <a:pt x="9086" y="38798"/>
                    <a:pt x="9386" y="39198"/>
                    <a:pt x="9786" y="39465"/>
                  </a:cubicBezTo>
                  <a:cubicBezTo>
                    <a:pt x="10554" y="39932"/>
                    <a:pt x="11421" y="40232"/>
                    <a:pt x="12221" y="40632"/>
                  </a:cubicBezTo>
                  <a:cubicBezTo>
                    <a:pt x="13155" y="41133"/>
                    <a:pt x="14123" y="41600"/>
                    <a:pt x="15023" y="42100"/>
                  </a:cubicBezTo>
                  <a:cubicBezTo>
                    <a:pt x="15290" y="42267"/>
                    <a:pt x="15490" y="42467"/>
                    <a:pt x="15624" y="42734"/>
                  </a:cubicBezTo>
                  <a:cubicBezTo>
                    <a:pt x="15991" y="43668"/>
                    <a:pt x="16324" y="44602"/>
                    <a:pt x="16658" y="45536"/>
                  </a:cubicBezTo>
                  <a:cubicBezTo>
                    <a:pt x="16391" y="45436"/>
                    <a:pt x="16124" y="45302"/>
                    <a:pt x="15891" y="45102"/>
                  </a:cubicBezTo>
                  <a:cubicBezTo>
                    <a:pt x="14757" y="44235"/>
                    <a:pt x="13556" y="43468"/>
                    <a:pt x="12088" y="43368"/>
                  </a:cubicBezTo>
                  <a:cubicBezTo>
                    <a:pt x="11998" y="43360"/>
                    <a:pt x="11906" y="43356"/>
                    <a:pt x="11814" y="43356"/>
                  </a:cubicBezTo>
                  <a:cubicBezTo>
                    <a:pt x="11496" y="43356"/>
                    <a:pt x="11172" y="43405"/>
                    <a:pt x="10887" y="43534"/>
                  </a:cubicBezTo>
                  <a:cubicBezTo>
                    <a:pt x="9953" y="43901"/>
                    <a:pt x="9786" y="44802"/>
                    <a:pt x="10520" y="45436"/>
                  </a:cubicBezTo>
                  <a:cubicBezTo>
                    <a:pt x="10954" y="45836"/>
                    <a:pt x="11521" y="46170"/>
                    <a:pt x="12088" y="46370"/>
                  </a:cubicBezTo>
                  <a:cubicBezTo>
                    <a:pt x="12955" y="46637"/>
                    <a:pt x="13889" y="46803"/>
                    <a:pt x="14790" y="47004"/>
                  </a:cubicBezTo>
                  <a:cubicBezTo>
                    <a:pt x="15557" y="47170"/>
                    <a:pt x="16291" y="47370"/>
                    <a:pt x="17025" y="47604"/>
                  </a:cubicBezTo>
                  <a:cubicBezTo>
                    <a:pt x="17926" y="47938"/>
                    <a:pt x="18292" y="48571"/>
                    <a:pt x="18393" y="49705"/>
                  </a:cubicBezTo>
                  <a:cubicBezTo>
                    <a:pt x="18059" y="49439"/>
                    <a:pt x="17759" y="49205"/>
                    <a:pt x="17425" y="49005"/>
                  </a:cubicBezTo>
                  <a:cubicBezTo>
                    <a:pt x="16588" y="48475"/>
                    <a:pt x="15682" y="48015"/>
                    <a:pt x="14686" y="48015"/>
                  </a:cubicBezTo>
                  <a:cubicBezTo>
                    <a:pt x="14490" y="48015"/>
                    <a:pt x="14292" y="48033"/>
                    <a:pt x="14089" y="48071"/>
                  </a:cubicBezTo>
                  <a:cubicBezTo>
                    <a:pt x="13322" y="48171"/>
                    <a:pt x="12722" y="48605"/>
                    <a:pt x="12655" y="49172"/>
                  </a:cubicBezTo>
                  <a:cubicBezTo>
                    <a:pt x="12555" y="49739"/>
                    <a:pt x="12955" y="50273"/>
                    <a:pt x="13756" y="50573"/>
                  </a:cubicBezTo>
                  <a:cubicBezTo>
                    <a:pt x="14290" y="50773"/>
                    <a:pt x="14857" y="50906"/>
                    <a:pt x="15424" y="51040"/>
                  </a:cubicBezTo>
                  <a:cubicBezTo>
                    <a:pt x="15791" y="51106"/>
                    <a:pt x="16191" y="51106"/>
                    <a:pt x="16558" y="51207"/>
                  </a:cubicBezTo>
                  <a:cubicBezTo>
                    <a:pt x="17392" y="51407"/>
                    <a:pt x="18226" y="51674"/>
                    <a:pt x="19026" y="51974"/>
                  </a:cubicBezTo>
                  <a:cubicBezTo>
                    <a:pt x="19393" y="52107"/>
                    <a:pt x="19660" y="52407"/>
                    <a:pt x="19860" y="52741"/>
                  </a:cubicBezTo>
                  <a:cubicBezTo>
                    <a:pt x="20127" y="53408"/>
                    <a:pt x="20394" y="54075"/>
                    <a:pt x="20627" y="54776"/>
                  </a:cubicBezTo>
                  <a:cubicBezTo>
                    <a:pt x="19794" y="54275"/>
                    <a:pt x="19093" y="53808"/>
                    <a:pt x="18326" y="53408"/>
                  </a:cubicBezTo>
                  <a:cubicBezTo>
                    <a:pt x="17757" y="53067"/>
                    <a:pt x="17111" y="52896"/>
                    <a:pt x="16451" y="52896"/>
                  </a:cubicBezTo>
                  <a:cubicBezTo>
                    <a:pt x="16143" y="52896"/>
                    <a:pt x="15832" y="52934"/>
                    <a:pt x="15524" y="53008"/>
                  </a:cubicBezTo>
                  <a:cubicBezTo>
                    <a:pt x="14890" y="53108"/>
                    <a:pt x="14390" y="53575"/>
                    <a:pt x="14256" y="54209"/>
                  </a:cubicBezTo>
                  <a:cubicBezTo>
                    <a:pt x="14123" y="54876"/>
                    <a:pt x="14556" y="55343"/>
                    <a:pt x="15090" y="55710"/>
                  </a:cubicBezTo>
                  <a:cubicBezTo>
                    <a:pt x="15324" y="55910"/>
                    <a:pt x="15624" y="56043"/>
                    <a:pt x="15924" y="56143"/>
                  </a:cubicBezTo>
                  <a:cubicBezTo>
                    <a:pt x="16591" y="56310"/>
                    <a:pt x="17258" y="56444"/>
                    <a:pt x="17892" y="56577"/>
                  </a:cubicBezTo>
                  <a:cubicBezTo>
                    <a:pt x="18659" y="56744"/>
                    <a:pt x="19427" y="56877"/>
                    <a:pt x="20160" y="57077"/>
                  </a:cubicBezTo>
                  <a:cubicBezTo>
                    <a:pt x="20828" y="57244"/>
                    <a:pt x="21428" y="57644"/>
                    <a:pt x="21762" y="58278"/>
                  </a:cubicBezTo>
                  <a:cubicBezTo>
                    <a:pt x="22262" y="59312"/>
                    <a:pt x="22662" y="60380"/>
                    <a:pt x="23063" y="61447"/>
                  </a:cubicBezTo>
                  <a:cubicBezTo>
                    <a:pt x="22762" y="61280"/>
                    <a:pt x="22462" y="61047"/>
                    <a:pt x="22229" y="60747"/>
                  </a:cubicBezTo>
                  <a:cubicBezTo>
                    <a:pt x="21395" y="59846"/>
                    <a:pt x="20361" y="59146"/>
                    <a:pt x="19226" y="58712"/>
                  </a:cubicBezTo>
                  <a:cubicBezTo>
                    <a:pt x="18845" y="58559"/>
                    <a:pt x="18442" y="58483"/>
                    <a:pt x="18036" y="58483"/>
                  </a:cubicBezTo>
                  <a:cubicBezTo>
                    <a:pt x="17732" y="58483"/>
                    <a:pt x="17425" y="58526"/>
                    <a:pt x="17125" y="58612"/>
                  </a:cubicBezTo>
                  <a:cubicBezTo>
                    <a:pt x="15991" y="58812"/>
                    <a:pt x="15591" y="60246"/>
                    <a:pt x="16458" y="61014"/>
                  </a:cubicBezTo>
                  <a:cubicBezTo>
                    <a:pt x="16758" y="61314"/>
                    <a:pt x="17125" y="61547"/>
                    <a:pt x="17525" y="61714"/>
                  </a:cubicBezTo>
                  <a:cubicBezTo>
                    <a:pt x="18393" y="62014"/>
                    <a:pt x="19293" y="62281"/>
                    <a:pt x="20194" y="62548"/>
                  </a:cubicBezTo>
                  <a:cubicBezTo>
                    <a:pt x="20861" y="62748"/>
                    <a:pt x="21528" y="62915"/>
                    <a:pt x="22229" y="63115"/>
                  </a:cubicBezTo>
                  <a:cubicBezTo>
                    <a:pt x="23896" y="63582"/>
                    <a:pt x="24730" y="64783"/>
                    <a:pt x="24997" y="66517"/>
                  </a:cubicBezTo>
                  <a:lnTo>
                    <a:pt x="24163" y="65950"/>
                  </a:lnTo>
                  <a:cubicBezTo>
                    <a:pt x="23229" y="65283"/>
                    <a:pt x="22195" y="64816"/>
                    <a:pt x="21094" y="64583"/>
                  </a:cubicBezTo>
                  <a:cubicBezTo>
                    <a:pt x="20787" y="64506"/>
                    <a:pt x="20474" y="64468"/>
                    <a:pt x="20164" y="64468"/>
                  </a:cubicBezTo>
                  <a:cubicBezTo>
                    <a:pt x="19668" y="64468"/>
                    <a:pt x="19178" y="64565"/>
                    <a:pt x="18726" y="64750"/>
                  </a:cubicBezTo>
                  <a:cubicBezTo>
                    <a:pt x="17759" y="65183"/>
                    <a:pt x="17659" y="66050"/>
                    <a:pt x="18493" y="66618"/>
                  </a:cubicBezTo>
                  <a:cubicBezTo>
                    <a:pt x="19093" y="67018"/>
                    <a:pt x="19760" y="67251"/>
                    <a:pt x="20461" y="67385"/>
                  </a:cubicBezTo>
                  <a:cubicBezTo>
                    <a:pt x="21295" y="67585"/>
                    <a:pt x="22062" y="67585"/>
                    <a:pt x="22962" y="67752"/>
                  </a:cubicBezTo>
                  <a:cubicBezTo>
                    <a:pt x="23830" y="67918"/>
                    <a:pt x="24697" y="68185"/>
                    <a:pt x="25564" y="68419"/>
                  </a:cubicBezTo>
                  <a:cubicBezTo>
                    <a:pt x="25764" y="68486"/>
                    <a:pt x="25965" y="68619"/>
                    <a:pt x="26098" y="68786"/>
                  </a:cubicBezTo>
                  <a:cubicBezTo>
                    <a:pt x="26632" y="69786"/>
                    <a:pt x="27132" y="70787"/>
                    <a:pt x="27666" y="71855"/>
                  </a:cubicBezTo>
                  <a:cubicBezTo>
                    <a:pt x="26732" y="71288"/>
                    <a:pt x="25931" y="70720"/>
                    <a:pt x="25097" y="70287"/>
                  </a:cubicBezTo>
                  <a:cubicBezTo>
                    <a:pt x="24482" y="69979"/>
                    <a:pt x="23809" y="69773"/>
                    <a:pt x="23135" y="69773"/>
                  </a:cubicBezTo>
                  <a:cubicBezTo>
                    <a:pt x="22786" y="69773"/>
                    <a:pt x="22437" y="69828"/>
                    <a:pt x="22095" y="69953"/>
                  </a:cubicBezTo>
                  <a:cubicBezTo>
                    <a:pt x="21094" y="70354"/>
                    <a:pt x="20861" y="71454"/>
                    <a:pt x="21695" y="72121"/>
                  </a:cubicBezTo>
                  <a:cubicBezTo>
                    <a:pt x="22162" y="72488"/>
                    <a:pt x="22729" y="72755"/>
                    <a:pt x="23329" y="72855"/>
                  </a:cubicBezTo>
                  <a:cubicBezTo>
                    <a:pt x="24297" y="73055"/>
                    <a:pt x="25297" y="73156"/>
                    <a:pt x="26298" y="73222"/>
                  </a:cubicBezTo>
                  <a:cubicBezTo>
                    <a:pt x="27332" y="73289"/>
                    <a:pt x="28300" y="73589"/>
                    <a:pt x="28933" y="74423"/>
                  </a:cubicBezTo>
                  <a:cubicBezTo>
                    <a:pt x="29400" y="75090"/>
                    <a:pt x="29834" y="75824"/>
                    <a:pt x="30201" y="76558"/>
                  </a:cubicBezTo>
                  <a:cubicBezTo>
                    <a:pt x="29100" y="76058"/>
                    <a:pt x="28099" y="75557"/>
                    <a:pt x="27032" y="75190"/>
                  </a:cubicBezTo>
                  <a:cubicBezTo>
                    <a:pt x="26657" y="75086"/>
                    <a:pt x="26255" y="75034"/>
                    <a:pt x="25861" y="75034"/>
                  </a:cubicBezTo>
                  <a:cubicBezTo>
                    <a:pt x="25624" y="75034"/>
                    <a:pt x="25389" y="75053"/>
                    <a:pt x="25164" y="75090"/>
                  </a:cubicBezTo>
                  <a:cubicBezTo>
                    <a:pt x="24263" y="75224"/>
                    <a:pt x="23563" y="75991"/>
                    <a:pt x="23563" y="76892"/>
                  </a:cubicBezTo>
                  <a:cubicBezTo>
                    <a:pt x="23663" y="77826"/>
                    <a:pt x="24397" y="78493"/>
                    <a:pt x="25331" y="78526"/>
                  </a:cubicBezTo>
                  <a:cubicBezTo>
                    <a:pt x="25506" y="78534"/>
                    <a:pt x="25681" y="78539"/>
                    <a:pt x="25856" y="78539"/>
                  </a:cubicBezTo>
                  <a:cubicBezTo>
                    <a:pt x="26382" y="78539"/>
                    <a:pt x="26907" y="78501"/>
                    <a:pt x="27432" y="78426"/>
                  </a:cubicBezTo>
                  <a:cubicBezTo>
                    <a:pt x="28366" y="78293"/>
                    <a:pt x="29267" y="78092"/>
                    <a:pt x="30201" y="77992"/>
                  </a:cubicBezTo>
                  <a:cubicBezTo>
                    <a:pt x="30273" y="77985"/>
                    <a:pt x="30346" y="77981"/>
                    <a:pt x="30420" y="77981"/>
                  </a:cubicBezTo>
                  <a:cubicBezTo>
                    <a:pt x="30689" y="77981"/>
                    <a:pt x="30966" y="78035"/>
                    <a:pt x="31202" y="78192"/>
                  </a:cubicBezTo>
                  <a:cubicBezTo>
                    <a:pt x="31835" y="78793"/>
                    <a:pt x="32336" y="79460"/>
                    <a:pt x="32769" y="80227"/>
                  </a:cubicBezTo>
                  <a:cubicBezTo>
                    <a:pt x="31735" y="79927"/>
                    <a:pt x="30668" y="79694"/>
                    <a:pt x="29634" y="79527"/>
                  </a:cubicBezTo>
                  <a:cubicBezTo>
                    <a:pt x="29481" y="79509"/>
                    <a:pt x="29328" y="79500"/>
                    <a:pt x="29177" y="79500"/>
                  </a:cubicBezTo>
                  <a:cubicBezTo>
                    <a:pt x="28208" y="79500"/>
                    <a:pt x="27291" y="79864"/>
                    <a:pt x="26598" y="80527"/>
                  </a:cubicBezTo>
                  <a:cubicBezTo>
                    <a:pt x="26231" y="80828"/>
                    <a:pt x="25898" y="81195"/>
                    <a:pt x="26065" y="81762"/>
                  </a:cubicBezTo>
                  <a:cubicBezTo>
                    <a:pt x="26198" y="82362"/>
                    <a:pt x="26765" y="82529"/>
                    <a:pt x="27266" y="82529"/>
                  </a:cubicBezTo>
                  <a:cubicBezTo>
                    <a:pt x="27899" y="82529"/>
                    <a:pt x="28500" y="82462"/>
                    <a:pt x="29100" y="82329"/>
                  </a:cubicBezTo>
                  <a:cubicBezTo>
                    <a:pt x="30001" y="82129"/>
                    <a:pt x="30901" y="81828"/>
                    <a:pt x="31802" y="81595"/>
                  </a:cubicBezTo>
                  <a:cubicBezTo>
                    <a:pt x="32160" y="81514"/>
                    <a:pt x="32534" y="81432"/>
                    <a:pt x="32893" y="81432"/>
                  </a:cubicBezTo>
                  <a:cubicBezTo>
                    <a:pt x="33270" y="81432"/>
                    <a:pt x="33630" y="81522"/>
                    <a:pt x="33937" y="81795"/>
                  </a:cubicBezTo>
                  <a:cubicBezTo>
                    <a:pt x="34571" y="82396"/>
                    <a:pt x="35138" y="83029"/>
                    <a:pt x="35672" y="83730"/>
                  </a:cubicBezTo>
                  <a:cubicBezTo>
                    <a:pt x="35588" y="83763"/>
                    <a:pt x="35496" y="83780"/>
                    <a:pt x="35401" y="83780"/>
                  </a:cubicBezTo>
                  <a:cubicBezTo>
                    <a:pt x="35305" y="83780"/>
                    <a:pt x="35205" y="83763"/>
                    <a:pt x="35104" y="83730"/>
                  </a:cubicBezTo>
                  <a:cubicBezTo>
                    <a:pt x="34384" y="83490"/>
                    <a:pt x="33639" y="83370"/>
                    <a:pt x="32892" y="83370"/>
                  </a:cubicBezTo>
                  <a:cubicBezTo>
                    <a:pt x="32395" y="83370"/>
                    <a:pt x="31896" y="83423"/>
                    <a:pt x="31402" y="83530"/>
                  </a:cubicBezTo>
                  <a:cubicBezTo>
                    <a:pt x="30768" y="83630"/>
                    <a:pt x="30168" y="83930"/>
                    <a:pt x="29734" y="84430"/>
                  </a:cubicBezTo>
                  <a:cubicBezTo>
                    <a:pt x="29100" y="85198"/>
                    <a:pt x="29300" y="86031"/>
                    <a:pt x="30234" y="86365"/>
                  </a:cubicBezTo>
                  <a:cubicBezTo>
                    <a:pt x="30481" y="86447"/>
                    <a:pt x="30774" y="86507"/>
                    <a:pt x="31074" y="86507"/>
                  </a:cubicBezTo>
                  <a:cubicBezTo>
                    <a:pt x="31138" y="86507"/>
                    <a:pt x="31203" y="86504"/>
                    <a:pt x="31268" y="86498"/>
                  </a:cubicBezTo>
                  <a:cubicBezTo>
                    <a:pt x="32569" y="86365"/>
                    <a:pt x="33904" y="86198"/>
                    <a:pt x="35171" y="85965"/>
                  </a:cubicBezTo>
                  <a:cubicBezTo>
                    <a:pt x="35612" y="85883"/>
                    <a:pt x="36002" y="85837"/>
                    <a:pt x="36356" y="85837"/>
                  </a:cubicBezTo>
                  <a:cubicBezTo>
                    <a:pt x="37586" y="85837"/>
                    <a:pt x="38383" y="86383"/>
                    <a:pt x="39341" y="87833"/>
                  </a:cubicBezTo>
                  <a:cubicBezTo>
                    <a:pt x="38907" y="87733"/>
                    <a:pt x="38574" y="87633"/>
                    <a:pt x="38240" y="87566"/>
                  </a:cubicBezTo>
                  <a:cubicBezTo>
                    <a:pt x="37775" y="87444"/>
                    <a:pt x="37301" y="87384"/>
                    <a:pt x="36830" y="87384"/>
                  </a:cubicBezTo>
                  <a:cubicBezTo>
                    <a:pt x="36016" y="87384"/>
                    <a:pt x="35210" y="87561"/>
                    <a:pt x="34471" y="87899"/>
                  </a:cubicBezTo>
                  <a:cubicBezTo>
                    <a:pt x="33937" y="88133"/>
                    <a:pt x="33503" y="88500"/>
                    <a:pt x="33136" y="88967"/>
                  </a:cubicBezTo>
                  <a:cubicBezTo>
                    <a:pt x="32469" y="89901"/>
                    <a:pt x="32970" y="90868"/>
                    <a:pt x="34104" y="91002"/>
                  </a:cubicBezTo>
                  <a:cubicBezTo>
                    <a:pt x="34269" y="91032"/>
                    <a:pt x="34440" y="91048"/>
                    <a:pt x="34613" y="91048"/>
                  </a:cubicBezTo>
                  <a:cubicBezTo>
                    <a:pt x="34824" y="91048"/>
                    <a:pt x="35036" y="91023"/>
                    <a:pt x="35238" y="90968"/>
                  </a:cubicBezTo>
                  <a:cubicBezTo>
                    <a:pt x="36239" y="90668"/>
                    <a:pt x="37239" y="90301"/>
                    <a:pt x="38240" y="89934"/>
                  </a:cubicBezTo>
                  <a:cubicBezTo>
                    <a:pt x="38807" y="89734"/>
                    <a:pt x="39374" y="89434"/>
                    <a:pt x="39941" y="89267"/>
                  </a:cubicBezTo>
                  <a:cubicBezTo>
                    <a:pt x="40072" y="89223"/>
                    <a:pt x="40210" y="89199"/>
                    <a:pt x="40345" y="89199"/>
                  </a:cubicBezTo>
                  <a:cubicBezTo>
                    <a:pt x="40520" y="89199"/>
                    <a:pt x="40692" y="89240"/>
                    <a:pt x="40842" y="89334"/>
                  </a:cubicBezTo>
                  <a:cubicBezTo>
                    <a:pt x="41509" y="89767"/>
                    <a:pt x="42109" y="90335"/>
                    <a:pt x="42877" y="90968"/>
                  </a:cubicBezTo>
                  <a:cubicBezTo>
                    <a:pt x="42210" y="90968"/>
                    <a:pt x="41743" y="90935"/>
                    <a:pt x="41342" y="90935"/>
                  </a:cubicBezTo>
                  <a:cubicBezTo>
                    <a:pt x="40275" y="90968"/>
                    <a:pt x="39241" y="91302"/>
                    <a:pt x="38373" y="91936"/>
                  </a:cubicBezTo>
                  <a:cubicBezTo>
                    <a:pt x="37673" y="92436"/>
                    <a:pt x="37406" y="93003"/>
                    <a:pt x="37573" y="93437"/>
                  </a:cubicBezTo>
                  <a:cubicBezTo>
                    <a:pt x="37727" y="93797"/>
                    <a:pt x="38139" y="94038"/>
                    <a:pt x="38686" y="94038"/>
                  </a:cubicBezTo>
                  <a:cubicBezTo>
                    <a:pt x="38849" y="94038"/>
                    <a:pt x="39024" y="94016"/>
                    <a:pt x="39207" y="93970"/>
                  </a:cubicBezTo>
                  <a:cubicBezTo>
                    <a:pt x="39941" y="93737"/>
                    <a:pt x="40642" y="93470"/>
                    <a:pt x="41342" y="93103"/>
                  </a:cubicBezTo>
                  <a:cubicBezTo>
                    <a:pt x="41976" y="92836"/>
                    <a:pt x="42610" y="92469"/>
                    <a:pt x="43277" y="92269"/>
                  </a:cubicBezTo>
                  <a:cubicBezTo>
                    <a:pt x="43444" y="92186"/>
                    <a:pt x="43627" y="92144"/>
                    <a:pt x="43815" y="92144"/>
                  </a:cubicBezTo>
                  <a:cubicBezTo>
                    <a:pt x="44002" y="92144"/>
                    <a:pt x="44194" y="92186"/>
                    <a:pt x="44378" y="92269"/>
                  </a:cubicBezTo>
                  <a:cubicBezTo>
                    <a:pt x="45012" y="92703"/>
                    <a:pt x="45612" y="93203"/>
                    <a:pt x="46179" y="93737"/>
                  </a:cubicBezTo>
                  <a:cubicBezTo>
                    <a:pt x="45946" y="93770"/>
                    <a:pt x="45720" y="93787"/>
                    <a:pt x="45499" y="93787"/>
                  </a:cubicBezTo>
                  <a:cubicBezTo>
                    <a:pt x="45278" y="93787"/>
                    <a:pt x="45062" y="93770"/>
                    <a:pt x="44845" y="93737"/>
                  </a:cubicBezTo>
                  <a:cubicBezTo>
                    <a:pt x="44411" y="93737"/>
                    <a:pt x="44011" y="93770"/>
                    <a:pt x="43577" y="93837"/>
                  </a:cubicBezTo>
                  <a:cubicBezTo>
                    <a:pt x="42910" y="93937"/>
                    <a:pt x="42310" y="94304"/>
                    <a:pt x="41909" y="94871"/>
                  </a:cubicBezTo>
                  <a:cubicBezTo>
                    <a:pt x="41242" y="95805"/>
                    <a:pt x="41576" y="96706"/>
                    <a:pt x="42677" y="96873"/>
                  </a:cubicBezTo>
                  <a:cubicBezTo>
                    <a:pt x="42842" y="96900"/>
                    <a:pt x="43002" y="96916"/>
                    <a:pt x="43159" y="96916"/>
                  </a:cubicBezTo>
                  <a:cubicBezTo>
                    <a:pt x="43381" y="96916"/>
                    <a:pt x="43596" y="96884"/>
                    <a:pt x="43811" y="96806"/>
                  </a:cubicBezTo>
                  <a:cubicBezTo>
                    <a:pt x="44911" y="96472"/>
                    <a:pt x="45946" y="96072"/>
                    <a:pt x="47013" y="95672"/>
                  </a:cubicBezTo>
                  <a:cubicBezTo>
                    <a:pt x="47463" y="95455"/>
                    <a:pt x="47955" y="95346"/>
                    <a:pt x="48451" y="95346"/>
                  </a:cubicBezTo>
                  <a:cubicBezTo>
                    <a:pt x="48948" y="95346"/>
                    <a:pt x="49448" y="95455"/>
                    <a:pt x="49915" y="95672"/>
                  </a:cubicBezTo>
                  <a:cubicBezTo>
                    <a:pt x="50749" y="96039"/>
                    <a:pt x="51583" y="96372"/>
                    <a:pt x="52383" y="96806"/>
                  </a:cubicBezTo>
                  <a:cubicBezTo>
                    <a:pt x="52920" y="97056"/>
                    <a:pt x="53457" y="97153"/>
                    <a:pt x="53999" y="97153"/>
                  </a:cubicBezTo>
                  <a:cubicBezTo>
                    <a:pt x="54467" y="97153"/>
                    <a:pt x="54940" y="97081"/>
                    <a:pt x="55419" y="96973"/>
                  </a:cubicBezTo>
                  <a:cubicBezTo>
                    <a:pt x="55586" y="96939"/>
                    <a:pt x="55719" y="96706"/>
                    <a:pt x="55853" y="96572"/>
                  </a:cubicBezTo>
                  <a:cubicBezTo>
                    <a:pt x="55686" y="96439"/>
                    <a:pt x="55586" y="96205"/>
                    <a:pt x="55386" y="96139"/>
                  </a:cubicBezTo>
                  <a:cubicBezTo>
                    <a:pt x="54952" y="96005"/>
                    <a:pt x="54518" y="95972"/>
                    <a:pt x="54085" y="95872"/>
                  </a:cubicBezTo>
                  <a:cubicBezTo>
                    <a:pt x="52684" y="95572"/>
                    <a:pt x="51316" y="95238"/>
                    <a:pt x="49948" y="94871"/>
                  </a:cubicBezTo>
                  <a:cubicBezTo>
                    <a:pt x="49581" y="94771"/>
                    <a:pt x="49248" y="94571"/>
                    <a:pt x="48948" y="94371"/>
                  </a:cubicBezTo>
                  <a:cubicBezTo>
                    <a:pt x="48981" y="94071"/>
                    <a:pt x="49048" y="93870"/>
                    <a:pt x="49081" y="93637"/>
                  </a:cubicBezTo>
                  <a:cubicBezTo>
                    <a:pt x="49248" y="92469"/>
                    <a:pt x="49448" y="91302"/>
                    <a:pt x="49581" y="90101"/>
                  </a:cubicBezTo>
                  <a:cubicBezTo>
                    <a:pt x="49581" y="89667"/>
                    <a:pt x="49481" y="89200"/>
                    <a:pt x="49348" y="88800"/>
                  </a:cubicBezTo>
                  <a:cubicBezTo>
                    <a:pt x="49248" y="88400"/>
                    <a:pt x="48914" y="88100"/>
                    <a:pt x="48514" y="88100"/>
                  </a:cubicBezTo>
                  <a:cubicBezTo>
                    <a:pt x="48047" y="88100"/>
                    <a:pt x="47680" y="88366"/>
                    <a:pt x="47547" y="88800"/>
                  </a:cubicBezTo>
                  <a:cubicBezTo>
                    <a:pt x="47447" y="89067"/>
                    <a:pt x="47347" y="89334"/>
                    <a:pt x="47280" y="89634"/>
                  </a:cubicBezTo>
                  <a:cubicBezTo>
                    <a:pt x="47046" y="90535"/>
                    <a:pt x="47046" y="91469"/>
                    <a:pt x="47213" y="92403"/>
                  </a:cubicBezTo>
                  <a:cubicBezTo>
                    <a:pt x="47280" y="92670"/>
                    <a:pt x="47246" y="92936"/>
                    <a:pt x="47280" y="93370"/>
                  </a:cubicBezTo>
                  <a:lnTo>
                    <a:pt x="45045" y="91736"/>
                  </a:lnTo>
                  <a:cubicBezTo>
                    <a:pt x="45345" y="90668"/>
                    <a:pt x="45612" y="89667"/>
                    <a:pt x="45879" y="88700"/>
                  </a:cubicBezTo>
                  <a:cubicBezTo>
                    <a:pt x="46179" y="87799"/>
                    <a:pt x="46279" y="86865"/>
                    <a:pt x="46112" y="85931"/>
                  </a:cubicBezTo>
                  <a:cubicBezTo>
                    <a:pt x="46012" y="85398"/>
                    <a:pt x="45845" y="84864"/>
                    <a:pt x="45245" y="84797"/>
                  </a:cubicBezTo>
                  <a:cubicBezTo>
                    <a:pt x="45178" y="84786"/>
                    <a:pt x="45113" y="84781"/>
                    <a:pt x="45051" y="84781"/>
                  </a:cubicBezTo>
                  <a:cubicBezTo>
                    <a:pt x="44557" y="84781"/>
                    <a:pt x="44214" y="85116"/>
                    <a:pt x="43977" y="85531"/>
                  </a:cubicBezTo>
                  <a:cubicBezTo>
                    <a:pt x="43877" y="85698"/>
                    <a:pt x="43777" y="85865"/>
                    <a:pt x="43711" y="86065"/>
                  </a:cubicBezTo>
                  <a:cubicBezTo>
                    <a:pt x="43310" y="87032"/>
                    <a:pt x="43177" y="88133"/>
                    <a:pt x="43310" y="89167"/>
                  </a:cubicBezTo>
                  <a:cubicBezTo>
                    <a:pt x="43344" y="89501"/>
                    <a:pt x="43477" y="89834"/>
                    <a:pt x="43277" y="90201"/>
                  </a:cubicBezTo>
                  <a:cubicBezTo>
                    <a:pt x="43077" y="90068"/>
                    <a:pt x="42910" y="89934"/>
                    <a:pt x="42777" y="89834"/>
                  </a:cubicBezTo>
                  <a:cubicBezTo>
                    <a:pt x="40942" y="88300"/>
                    <a:pt x="40809" y="87933"/>
                    <a:pt x="41776" y="85665"/>
                  </a:cubicBezTo>
                  <a:cubicBezTo>
                    <a:pt x="42109" y="84897"/>
                    <a:pt x="42510" y="84163"/>
                    <a:pt x="42810" y="83396"/>
                  </a:cubicBezTo>
                  <a:cubicBezTo>
                    <a:pt x="43010" y="82863"/>
                    <a:pt x="43144" y="82295"/>
                    <a:pt x="43144" y="81728"/>
                  </a:cubicBezTo>
                  <a:cubicBezTo>
                    <a:pt x="43144" y="81107"/>
                    <a:pt x="42801" y="80760"/>
                    <a:pt x="42337" y="80760"/>
                  </a:cubicBezTo>
                  <a:cubicBezTo>
                    <a:pt x="42154" y="80760"/>
                    <a:pt x="41951" y="80814"/>
                    <a:pt x="41743" y="80928"/>
                  </a:cubicBezTo>
                  <a:cubicBezTo>
                    <a:pt x="41342" y="81195"/>
                    <a:pt x="40975" y="81528"/>
                    <a:pt x="40708" y="81929"/>
                  </a:cubicBezTo>
                  <a:cubicBezTo>
                    <a:pt x="39841" y="83163"/>
                    <a:pt x="39641" y="84597"/>
                    <a:pt x="39641" y="86065"/>
                  </a:cubicBezTo>
                  <a:lnTo>
                    <a:pt x="39641" y="86965"/>
                  </a:lnTo>
                  <a:cubicBezTo>
                    <a:pt x="39174" y="86432"/>
                    <a:pt x="38807" y="86065"/>
                    <a:pt x="38440" y="85698"/>
                  </a:cubicBezTo>
                  <a:cubicBezTo>
                    <a:pt x="38140" y="85431"/>
                    <a:pt x="38007" y="84997"/>
                    <a:pt x="38073" y="84597"/>
                  </a:cubicBezTo>
                  <a:cubicBezTo>
                    <a:pt x="38140" y="83530"/>
                    <a:pt x="38407" y="82496"/>
                    <a:pt x="38807" y="81495"/>
                  </a:cubicBezTo>
                  <a:cubicBezTo>
                    <a:pt x="39107" y="80828"/>
                    <a:pt x="39341" y="80127"/>
                    <a:pt x="39574" y="79427"/>
                  </a:cubicBezTo>
                  <a:cubicBezTo>
                    <a:pt x="39708" y="79093"/>
                    <a:pt x="39741" y="78726"/>
                    <a:pt x="39774" y="78393"/>
                  </a:cubicBezTo>
                  <a:cubicBezTo>
                    <a:pt x="39800" y="77939"/>
                    <a:pt x="39444" y="77619"/>
                    <a:pt x="39053" y="77619"/>
                  </a:cubicBezTo>
                  <a:cubicBezTo>
                    <a:pt x="38926" y="77619"/>
                    <a:pt x="38796" y="77652"/>
                    <a:pt x="38674" y="77725"/>
                  </a:cubicBezTo>
                  <a:cubicBezTo>
                    <a:pt x="38273" y="77959"/>
                    <a:pt x="37906" y="78293"/>
                    <a:pt x="37640" y="78693"/>
                  </a:cubicBezTo>
                  <a:cubicBezTo>
                    <a:pt x="36906" y="79794"/>
                    <a:pt x="36539" y="81061"/>
                    <a:pt x="36539" y="82362"/>
                  </a:cubicBezTo>
                  <a:cubicBezTo>
                    <a:pt x="36539" y="82662"/>
                    <a:pt x="36505" y="82996"/>
                    <a:pt x="36505" y="83330"/>
                  </a:cubicBezTo>
                  <a:cubicBezTo>
                    <a:pt x="35972" y="82863"/>
                    <a:pt x="35505" y="82396"/>
                    <a:pt x="35038" y="81895"/>
                  </a:cubicBezTo>
                  <a:cubicBezTo>
                    <a:pt x="34537" y="81495"/>
                    <a:pt x="34371" y="80761"/>
                    <a:pt x="34671" y="80161"/>
                  </a:cubicBezTo>
                  <a:cubicBezTo>
                    <a:pt x="35205" y="78960"/>
                    <a:pt x="35738" y="77759"/>
                    <a:pt x="36272" y="76558"/>
                  </a:cubicBezTo>
                  <a:cubicBezTo>
                    <a:pt x="36539" y="75958"/>
                    <a:pt x="36806" y="75390"/>
                    <a:pt x="37006" y="74757"/>
                  </a:cubicBezTo>
                  <a:cubicBezTo>
                    <a:pt x="37173" y="74390"/>
                    <a:pt x="37073" y="73956"/>
                    <a:pt x="36739" y="73723"/>
                  </a:cubicBezTo>
                  <a:cubicBezTo>
                    <a:pt x="36572" y="73606"/>
                    <a:pt x="36380" y="73548"/>
                    <a:pt x="36189" y="73548"/>
                  </a:cubicBezTo>
                  <a:cubicBezTo>
                    <a:pt x="35997" y="73548"/>
                    <a:pt x="35805" y="73606"/>
                    <a:pt x="35638" y="73723"/>
                  </a:cubicBezTo>
                  <a:cubicBezTo>
                    <a:pt x="35004" y="74056"/>
                    <a:pt x="34504" y="74557"/>
                    <a:pt x="34137" y="75190"/>
                  </a:cubicBezTo>
                  <a:cubicBezTo>
                    <a:pt x="33403" y="76391"/>
                    <a:pt x="32936" y="77725"/>
                    <a:pt x="32803" y="79126"/>
                  </a:cubicBezTo>
                  <a:lnTo>
                    <a:pt x="31402" y="77158"/>
                  </a:lnTo>
                  <a:cubicBezTo>
                    <a:pt x="31802" y="76091"/>
                    <a:pt x="32336" y="75124"/>
                    <a:pt x="33070" y="74223"/>
                  </a:cubicBezTo>
                  <a:cubicBezTo>
                    <a:pt x="33503" y="73656"/>
                    <a:pt x="33937" y="73055"/>
                    <a:pt x="34304" y="72388"/>
                  </a:cubicBezTo>
                  <a:cubicBezTo>
                    <a:pt x="34504" y="72021"/>
                    <a:pt x="34637" y="71621"/>
                    <a:pt x="34704" y="71221"/>
                  </a:cubicBezTo>
                  <a:cubicBezTo>
                    <a:pt x="34818" y="70679"/>
                    <a:pt x="34372" y="70211"/>
                    <a:pt x="33865" y="70211"/>
                  </a:cubicBezTo>
                  <a:cubicBezTo>
                    <a:pt x="33779" y="70211"/>
                    <a:pt x="33691" y="70224"/>
                    <a:pt x="33603" y="70253"/>
                  </a:cubicBezTo>
                  <a:cubicBezTo>
                    <a:pt x="33136" y="70420"/>
                    <a:pt x="32703" y="70654"/>
                    <a:pt x="32369" y="70987"/>
                  </a:cubicBezTo>
                  <a:cubicBezTo>
                    <a:pt x="31402" y="71855"/>
                    <a:pt x="30768" y="73022"/>
                    <a:pt x="30535" y="74323"/>
                  </a:cubicBezTo>
                  <a:cubicBezTo>
                    <a:pt x="30501" y="74623"/>
                    <a:pt x="30401" y="74923"/>
                    <a:pt x="30301" y="75424"/>
                  </a:cubicBezTo>
                  <a:cubicBezTo>
                    <a:pt x="30001" y="74857"/>
                    <a:pt x="29834" y="74490"/>
                    <a:pt x="29601" y="74156"/>
                  </a:cubicBezTo>
                  <a:cubicBezTo>
                    <a:pt x="29234" y="73789"/>
                    <a:pt x="29134" y="73256"/>
                    <a:pt x="29334" y="72789"/>
                  </a:cubicBezTo>
                  <a:cubicBezTo>
                    <a:pt x="29767" y="71988"/>
                    <a:pt x="30201" y="71187"/>
                    <a:pt x="30701" y="70454"/>
                  </a:cubicBezTo>
                  <a:cubicBezTo>
                    <a:pt x="31068" y="69853"/>
                    <a:pt x="31602" y="69353"/>
                    <a:pt x="32002" y="68786"/>
                  </a:cubicBezTo>
                  <a:cubicBezTo>
                    <a:pt x="32302" y="68319"/>
                    <a:pt x="32569" y="67852"/>
                    <a:pt x="32736" y="67318"/>
                  </a:cubicBezTo>
                  <a:cubicBezTo>
                    <a:pt x="32903" y="66918"/>
                    <a:pt x="32769" y="66451"/>
                    <a:pt x="32436" y="66151"/>
                  </a:cubicBezTo>
                  <a:cubicBezTo>
                    <a:pt x="32242" y="65995"/>
                    <a:pt x="32002" y="65908"/>
                    <a:pt x="31764" y="65908"/>
                  </a:cubicBezTo>
                  <a:cubicBezTo>
                    <a:pt x="31593" y="65908"/>
                    <a:pt x="31422" y="65953"/>
                    <a:pt x="31268" y="66050"/>
                  </a:cubicBezTo>
                  <a:cubicBezTo>
                    <a:pt x="30935" y="66184"/>
                    <a:pt x="30635" y="66384"/>
                    <a:pt x="30368" y="66618"/>
                  </a:cubicBezTo>
                  <a:cubicBezTo>
                    <a:pt x="29701" y="67185"/>
                    <a:pt x="29200" y="67885"/>
                    <a:pt x="28867" y="68719"/>
                  </a:cubicBezTo>
                  <a:cubicBezTo>
                    <a:pt x="28566" y="69586"/>
                    <a:pt x="28300" y="70454"/>
                    <a:pt x="27966" y="71454"/>
                  </a:cubicBezTo>
                  <a:cubicBezTo>
                    <a:pt x="27532" y="70520"/>
                    <a:pt x="27099" y="69586"/>
                    <a:pt x="26665" y="68652"/>
                  </a:cubicBezTo>
                  <a:cubicBezTo>
                    <a:pt x="26632" y="68452"/>
                    <a:pt x="26698" y="68219"/>
                    <a:pt x="26799" y="68052"/>
                  </a:cubicBezTo>
                  <a:cubicBezTo>
                    <a:pt x="27165" y="67418"/>
                    <a:pt x="27599" y="66784"/>
                    <a:pt x="27999" y="66184"/>
                  </a:cubicBezTo>
                  <a:cubicBezTo>
                    <a:pt x="28733" y="65183"/>
                    <a:pt x="29534" y="64283"/>
                    <a:pt x="30201" y="63248"/>
                  </a:cubicBezTo>
                  <a:cubicBezTo>
                    <a:pt x="30701" y="62515"/>
                    <a:pt x="30601" y="61881"/>
                    <a:pt x="30168" y="61514"/>
                  </a:cubicBezTo>
                  <a:cubicBezTo>
                    <a:pt x="29964" y="61340"/>
                    <a:pt x="29729" y="61254"/>
                    <a:pt x="29471" y="61254"/>
                  </a:cubicBezTo>
                  <a:cubicBezTo>
                    <a:pt x="29136" y="61254"/>
                    <a:pt x="28762" y="61398"/>
                    <a:pt x="28366" y="61681"/>
                  </a:cubicBezTo>
                  <a:cubicBezTo>
                    <a:pt x="28300" y="61747"/>
                    <a:pt x="28233" y="61814"/>
                    <a:pt x="28166" y="61881"/>
                  </a:cubicBezTo>
                  <a:cubicBezTo>
                    <a:pt x="27466" y="62448"/>
                    <a:pt x="26932" y="63215"/>
                    <a:pt x="26565" y="64049"/>
                  </a:cubicBezTo>
                  <a:cubicBezTo>
                    <a:pt x="26265" y="64783"/>
                    <a:pt x="25998" y="65517"/>
                    <a:pt x="25698" y="66417"/>
                  </a:cubicBezTo>
                  <a:cubicBezTo>
                    <a:pt x="25398" y="65684"/>
                    <a:pt x="25131" y="65050"/>
                    <a:pt x="24864" y="64449"/>
                  </a:cubicBezTo>
                  <a:cubicBezTo>
                    <a:pt x="24664" y="64116"/>
                    <a:pt x="24664" y="63715"/>
                    <a:pt x="24897" y="63382"/>
                  </a:cubicBezTo>
                  <a:cubicBezTo>
                    <a:pt x="25698" y="61981"/>
                    <a:pt x="26498" y="60513"/>
                    <a:pt x="27232" y="59045"/>
                  </a:cubicBezTo>
                  <a:cubicBezTo>
                    <a:pt x="27566" y="58345"/>
                    <a:pt x="27799" y="57611"/>
                    <a:pt x="27933" y="56844"/>
                  </a:cubicBezTo>
                  <a:cubicBezTo>
                    <a:pt x="28066" y="56377"/>
                    <a:pt x="27866" y="55843"/>
                    <a:pt x="27432" y="55610"/>
                  </a:cubicBezTo>
                  <a:cubicBezTo>
                    <a:pt x="27257" y="55511"/>
                    <a:pt x="27096" y="55470"/>
                    <a:pt x="26944" y="55470"/>
                  </a:cubicBezTo>
                  <a:cubicBezTo>
                    <a:pt x="26632" y="55470"/>
                    <a:pt x="26356" y="55642"/>
                    <a:pt x="26065" y="55843"/>
                  </a:cubicBezTo>
                  <a:cubicBezTo>
                    <a:pt x="25431" y="56277"/>
                    <a:pt x="24931" y="56911"/>
                    <a:pt x="24664" y="57644"/>
                  </a:cubicBezTo>
                  <a:cubicBezTo>
                    <a:pt x="24230" y="58779"/>
                    <a:pt x="23896" y="59946"/>
                    <a:pt x="23530" y="61147"/>
                  </a:cubicBezTo>
                  <a:cubicBezTo>
                    <a:pt x="23229" y="60346"/>
                    <a:pt x="22929" y="59579"/>
                    <a:pt x="22662" y="58745"/>
                  </a:cubicBezTo>
                  <a:cubicBezTo>
                    <a:pt x="22562" y="58412"/>
                    <a:pt x="22562" y="58045"/>
                    <a:pt x="22662" y="57745"/>
                  </a:cubicBezTo>
                  <a:cubicBezTo>
                    <a:pt x="23029" y="56477"/>
                    <a:pt x="23630" y="55343"/>
                    <a:pt x="24397" y="54309"/>
                  </a:cubicBezTo>
                  <a:cubicBezTo>
                    <a:pt x="24864" y="53675"/>
                    <a:pt x="25297" y="53008"/>
                    <a:pt x="25664" y="52341"/>
                  </a:cubicBezTo>
                  <a:cubicBezTo>
                    <a:pt x="25831" y="52040"/>
                    <a:pt x="25898" y="51674"/>
                    <a:pt x="25898" y="51340"/>
                  </a:cubicBezTo>
                  <a:cubicBezTo>
                    <a:pt x="25952" y="50825"/>
                    <a:pt x="25566" y="50442"/>
                    <a:pt x="25115" y="50442"/>
                  </a:cubicBezTo>
                  <a:cubicBezTo>
                    <a:pt x="25011" y="50442"/>
                    <a:pt x="24903" y="50462"/>
                    <a:pt x="24797" y="50506"/>
                  </a:cubicBezTo>
                  <a:cubicBezTo>
                    <a:pt x="24330" y="50673"/>
                    <a:pt x="23863" y="50940"/>
                    <a:pt x="23496" y="51273"/>
                  </a:cubicBezTo>
                  <a:cubicBezTo>
                    <a:pt x="22696" y="52107"/>
                    <a:pt x="22095" y="53175"/>
                    <a:pt x="21828" y="54309"/>
                  </a:cubicBezTo>
                  <a:cubicBezTo>
                    <a:pt x="21762" y="54542"/>
                    <a:pt x="21662" y="54809"/>
                    <a:pt x="21528" y="55209"/>
                  </a:cubicBezTo>
                  <a:cubicBezTo>
                    <a:pt x="21094" y="54075"/>
                    <a:pt x="20694" y="53108"/>
                    <a:pt x="20327" y="52107"/>
                  </a:cubicBezTo>
                  <a:cubicBezTo>
                    <a:pt x="20261" y="51840"/>
                    <a:pt x="20294" y="51573"/>
                    <a:pt x="20427" y="51340"/>
                  </a:cubicBezTo>
                  <a:cubicBezTo>
                    <a:pt x="21061" y="50539"/>
                    <a:pt x="21762" y="49772"/>
                    <a:pt x="22429" y="49005"/>
                  </a:cubicBezTo>
                  <a:cubicBezTo>
                    <a:pt x="23029" y="48371"/>
                    <a:pt x="23596" y="47704"/>
                    <a:pt x="24097" y="47004"/>
                  </a:cubicBezTo>
                  <a:cubicBezTo>
                    <a:pt x="24497" y="46403"/>
                    <a:pt x="24430" y="45602"/>
                    <a:pt x="23930" y="45102"/>
                  </a:cubicBezTo>
                  <a:cubicBezTo>
                    <a:pt x="23769" y="44978"/>
                    <a:pt x="23561" y="44919"/>
                    <a:pt x="23330" y="44919"/>
                  </a:cubicBezTo>
                  <a:cubicBezTo>
                    <a:pt x="22939" y="44919"/>
                    <a:pt x="22481" y="45088"/>
                    <a:pt x="22062" y="45402"/>
                  </a:cubicBezTo>
                  <a:cubicBezTo>
                    <a:pt x="21228" y="46070"/>
                    <a:pt x="20561" y="46937"/>
                    <a:pt x="20194" y="47938"/>
                  </a:cubicBezTo>
                  <a:cubicBezTo>
                    <a:pt x="19894" y="48605"/>
                    <a:pt x="19727" y="49272"/>
                    <a:pt x="19493" y="49972"/>
                  </a:cubicBezTo>
                  <a:cubicBezTo>
                    <a:pt x="18326" y="48505"/>
                    <a:pt x="18026" y="47004"/>
                    <a:pt x="18926" y="45336"/>
                  </a:cubicBezTo>
                  <a:cubicBezTo>
                    <a:pt x="19260" y="44769"/>
                    <a:pt x="19627" y="44201"/>
                    <a:pt x="20060" y="43668"/>
                  </a:cubicBezTo>
                  <a:cubicBezTo>
                    <a:pt x="20327" y="43301"/>
                    <a:pt x="20694" y="42967"/>
                    <a:pt x="20994" y="42567"/>
                  </a:cubicBezTo>
                  <a:cubicBezTo>
                    <a:pt x="21361" y="42133"/>
                    <a:pt x="21695" y="41666"/>
                    <a:pt x="22028" y="41166"/>
                  </a:cubicBezTo>
                  <a:cubicBezTo>
                    <a:pt x="22395" y="40532"/>
                    <a:pt x="22362" y="39865"/>
                    <a:pt x="22028" y="39565"/>
                  </a:cubicBezTo>
                  <a:cubicBezTo>
                    <a:pt x="21803" y="39367"/>
                    <a:pt x="21583" y="39295"/>
                    <a:pt x="21365" y="39295"/>
                  </a:cubicBezTo>
                  <a:cubicBezTo>
                    <a:pt x="21066" y="39295"/>
                    <a:pt x="20769" y="39430"/>
                    <a:pt x="20461" y="39565"/>
                  </a:cubicBezTo>
                  <a:cubicBezTo>
                    <a:pt x="20327" y="39598"/>
                    <a:pt x="20194" y="39698"/>
                    <a:pt x="20060" y="39798"/>
                  </a:cubicBezTo>
                  <a:cubicBezTo>
                    <a:pt x="19527" y="40265"/>
                    <a:pt x="19026" y="40766"/>
                    <a:pt x="18593" y="41333"/>
                  </a:cubicBezTo>
                  <a:cubicBezTo>
                    <a:pt x="17725" y="42434"/>
                    <a:pt x="17392" y="43768"/>
                    <a:pt x="17192" y="45169"/>
                  </a:cubicBezTo>
                  <a:cubicBezTo>
                    <a:pt x="16925" y="44568"/>
                    <a:pt x="16758" y="43935"/>
                    <a:pt x="16458" y="43368"/>
                  </a:cubicBezTo>
                  <a:cubicBezTo>
                    <a:pt x="15924" y="42300"/>
                    <a:pt x="16124" y="41299"/>
                    <a:pt x="16625" y="40332"/>
                  </a:cubicBezTo>
                  <a:cubicBezTo>
                    <a:pt x="16825" y="39932"/>
                    <a:pt x="17058" y="39531"/>
                    <a:pt x="17325" y="39165"/>
                  </a:cubicBezTo>
                  <a:cubicBezTo>
                    <a:pt x="17725" y="38631"/>
                    <a:pt x="18159" y="38097"/>
                    <a:pt x="18559" y="37563"/>
                  </a:cubicBezTo>
                  <a:cubicBezTo>
                    <a:pt x="18860" y="37163"/>
                    <a:pt x="19126" y="36696"/>
                    <a:pt x="19327" y="36229"/>
                  </a:cubicBezTo>
                  <a:cubicBezTo>
                    <a:pt x="19427" y="35896"/>
                    <a:pt x="19393" y="35562"/>
                    <a:pt x="19260" y="35262"/>
                  </a:cubicBezTo>
                  <a:cubicBezTo>
                    <a:pt x="19128" y="35035"/>
                    <a:pt x="18921" y="34958"/>
                    <a:pt x="18700" y="34958"/>
                  </a:cubicBezTo>
                  <a:cubicBezTo>
                    <a:pt x="18530" y="34958"/>
                    <a:pt x="18352" y="35004"/>
                    <a:pt x="18192" y="35062"/>
                  </a:cubicBezTo>
                  <a:cubicBezTo>
                    <a:pt x="17825" y="35262"/>
                    <a:pt x="17459" y="35495"/>
                    <a:pt x="17158" y="35762"/>
                  </a:cubicBezTo>
                  <a:cubicBezTo>
                    <a:pt x="16424" y="36496"/>
                    <a:pt x="15924" y="37430"/>
                    <a:pt x="15624" y="38431"/>
                  </a:cubicBezTo>
                  <a:cubicBezTo>
                    <a:pt x="15524" y="38731"/>
                    <a:pt x="15424" y="39064"/>
                    <a:pt x="15290" y="39465"/>
                  </a:cubicBezTo>
                  <a:cubicBezTo>
                    <a:pt x="14190" y="37363"/>
                    <a:pt x="14156" y="36996"/>
                    <a:pt x="15157" y="35028"/>
                  </a:cubicBezTo>
                  <a:cubicBezTo>
                    <a:pt x="15290" y="34761"/>
                    <a:pt x="15424" y="34528"/>
                    <a:pt x="15557" y="34261"/>
                  </a:cubicBezTo>
                  <a:cubicBezTo>
                    <a:pt x="15924" y="33527"/>
                    <a:pt x="16258" y="32793"/>
                    <a:pt x="16591" y="32059"/>
                  </a:cubicBezTo>
                  <a:cubicBezTo>
                    <a:pt x="16725" y="31693"/>
                    <a:pt x="16858" y="31259"/>
                    <a:pt x="16458" y="30992"/>
                  </a:cubicBezTo>
                  <a:cubicBezTo>
                    <a:pt x="16356" y="30918"/>
                    <a:pt x="16253" y="30887"/>
                    <a:pt x="16152" y="30887"/>
                  </a:cubicBezTo>
                  <a:cubicBezTo>
                    <a:pt x="15892" y="30887"/>
                    <a:pt x="15640" y="31090"/>
                    <a:pt x="15424" y="31259"/>
                  </a:cubicBezTo>
                  <a:cubicBezTo>
                    <a:pt x="14723" y="31859"/>
                    <a:pt x="14223" y="32627"/>
                    <a:pt x="13956" y="33494"/>
                  </a:cubicBezTo>
                  <a:cubicBezTo>
                    <a:pt x="13856" y="33794"/>
                    <a:pt x="13756" y="34094"/>
                    <a:pt x="13589" y="34595"/>
                  </a:cubicBezTo>
                  <a:cubicBezTo>
                    <a:pt x="13356" y="33827"/>
                    <a:pt x="13122" y="33060"/>
                    <a:pt x="12822" y="32326"/>
                  </a:cubicBezTo>
                  <a:cubicBezTo>
                    <a:pt x="12255" y="31292"/>
                    <a:pt x="12588" y="30425"/>
                    <a:pt x="13256" y="29591"/>
                  </a:cubicBezTo>
                  <a:cubicBezTo>
                    <a:pt x="13522" y="29257"/>
                    <a:pt x="13823" y="28957"/>
                    <a:pt x="14089" y="28624"/>
                  </a:cubicBezTo>
                  <a:cubicBezTo>
                    <a:pt x="14423" y="28223"/>
                    <a:pt x="14790" y="27790"/>
                    <a:pt x="15090" y="27356"/>
                  </a:cubicBezTo>
                  <a:cubicBezTo>
                    <a:pt x="15257" y="27089"/>
                    <a:pt x="15390" y="26856"/>
                    <a:pt x="15457" y="26556"/>
                  </a:cubicBezTo>
                  <a:cubicBezTo>
                    <a:pt x="15619" y="25937"/>
                    <a:pt x="15303" y="25470"/>
                    <a:pt x="14772" y="25470"/>
                  </a:cubicBezTo>
                  <a:cubicBezTo>
                    <a:pt x="14644" y="25470"/>
                    <a:pt x="14505" y="25497"/>
                    <a:pt x="14356" y="25555"/>
                  </a:cubicBezTo>
                  <a:cubicBezTo>
                    <a:pt x="13956" y="25688"/>
                    <a:pt x="13622" y="25955"/>
                    <a:pt x="13356" y="26255"/>
                  </a:cubicBezTo>
                  <a:cubicBezTo>
                    <a:pt x="12922" y="26889"/>
                    <a:pt x="12555" y="27523"/>
                    <a:pt x="12221" y="28157"/>
                  </a:cubicBezTo>
                  <a:cubicBezTo>
                    <a:pt x="12121" y="28357"/>
                    <a:pt x="12055" y="28590"/>
                    <a:pt x="11855" y="28991"/>
                  </a:cubicBezTo>
                  <a:cubicBezTo>
                    <a:pt x="11554" y="27823"/>
                    <a:pt x="11287" y="26822"/>
                    <a:pt x="10987" y="25855"/>
                  </a:cubicBezTo>
                  <a:cubicBezTo>
                    <a:pt x="10854" y="25455"/>
                    <a:pt x="10954" y="25021"/>
                    <a:pt x="11221" y="24688"/>
                  </a:cubicBezTo>
                  <a:cubicBezTo>
                    <a:pt x="12055" y="23587"/>
                    <a:pt x="12855" y="22453"/>
                    <a:pt x="13622" y="21318"/>
                  </a:cubicBezTo>
                  <a:cubicBezTo>
                    <a:pt x="13889" y="20952"/>
                    <a:pt x="14089" y="20585"/>
                    <a:pt x="14223" y="20218"/>
                  </a:cubicBezTo>
                  <a:cubicBezTo>
                    <a:pt x="14419" y="19517"/>
                    <a:pt x="14050" y="19028"/>
                    <a:pt x="13453" y="19028"/>
                  </a:cubicBezTo>
                  <a:cubicBezTo>
                    <a:pt x="13339" y="19028"/>
                    <a:pt x="13217" y="19046"/>
                    <a:pt x="13089" y="19084"/>
                  </a:cubicBezTo>
                  <a:cubicBezTo>
                    <a:pt x="12755" y="19217"/>
                    <a:pt x="12455" y="19384"/>
                    <a:pt x="12188" y="19617"/>
                  </a:cubicBezTo>
                  <a:cubicBezTo>
                    <a:pt x="11421" y="20284"/>
                    <a:pt x="10854" y="21118"/>
                    <a:pt x="10520" y="22086"/>
                  </a:cubicBezTo>
                  <a:cubicBezTo>
                    <a:pt x="10420" y="22286"/>
                    <a:pt x="10320" y="22486"/>
                    <a:pt x="10153" y="22853"/>
                  </a:cubicBezTo>
                  <a:cubicBezTo>
                    <a:pt x="9953" y="22186"/>
                    <a:pt x="9853" y="21685"/>
                    <a:pt x="9653" y="21218"/>
                  </a:cubicBezTo>
                  <a:cubicBezTo>
                    <a:pt x="9453" y="20818"/>
                    <a:pt x="9520" y="20384"/>
                    <a:pt x="9820" y="20051"/>
                  </a:cubicBezTo>
                  <a:cubicBezTo>
                    <a:pt x="10320" y="19350"/>
                    <a:pt x="10854" y="18650"/>
                    <a:pt x="11321" y="17949"/>
                  </a:cubicBezTo>
                  <a:cubicBezTo>
                    <a:pt x="11888" y="17082"/>
                    <a:pt x="12455" y="16215"/>
                    <a:pt x="12922" y="15314"/>
                  </a:cubicBezTo>
                  <a:cubicBezTo>
                    <a:pt x="13222" y="14881"/>
                    <a:pt x="13155" y="14313"/>
                    <a:pt x="12789" y="13980"/>
                  </a:cubicBezTo>
                  <a:cubicBezTo>
                    <a:pt x="12658" y="13864"/>
                    <a:pt x="12484" y="13805"/>
                    <a:pt x="12288" y="13805"/>
                  </a:cubicBezTo>
                  <a:cubicBezTo>
                    <a:pt x="12031" y="13805"/>
                    <a:pt x="11737" y="13906"/>
                    <a:pt x="11454" y="14113"/>
                  </a:cubicBezTo>
                  <a:cubicBezTo>
                    <a:pt x="11087" y="14414"/>
                    <a:pt x="10754" y="14780"/>
                    <a:pt x="10454" y="15147"/>
                  </a:cubicBezTo>
                  <a:cubicBezTo>
                    <a:pt x="9653" y="16148"/>
                    <a:pt x="9253" y="17349"/>
                    <a:pt x="8886" y="18783"/>
                  </a:cubicBezTo>
                  <a:cubicBezTo>
                    <a:pt x="8519" y="17816"/>
                    <a:pt x="8285" y="17015"/>
                    <a:pt x="7952" y="16282"/>
                  </a:cubicBezTo>
                  <a:cubicBezTo>
                    <a:pt x="7685" y="15781"/>
                    <a:pt x="7752" y="15181"/>
                    <a:pt x="8085" y="14747"/>
                  </a:cubicBezTo>
                  <a:cubicBezTo>
                    <a:pt x="8686" y="13913"/>
                    <a:pt x="9219" y="13079"/>
                    <a:pt x="9753" y="12245"/>
                  </a:cubicBezTo>
                  <a:cubicBezTo>
                    <a:pt x="10153" y="11645"/>
                    <a:pt x="10520" y="11044"/>
                    <a:pt x="10854" y="10411"/>
                  </a:cubicBezTo>
                  <a:cubicBezTo>
                    <a:pt x="11087" y="10144"/>
                    <a:pt x="11054" y="9777"/>
                    <a:pt x="10820" y="9543"/>
                  </a:cubicBezTo>
                  <a:cubicBezTo>
                    <a:pt x="10679" y="9402"/>
                    <a:pt x="10490" y="9326"/>
                    <a:pt x="10304" y="9326"/>
                  </a:cubicBezTo>
                  <a:cubicBezTo>
                    <a:pt x="10140" y="9326"/>
                    <a:pt x="9978" y="9385"/>
                    <a:pt x="9853" y="9510"/>
                  </a:cubicBezTo>
                  <a:cubicBezTo>
                    <a:pt x="9386" y="9743"/>
                    <a:pt x="9019" y="10110"/>
                    <a:pt x="8686" y="10511"/>
                  </a:cubicBezTo>
                  <a:cubicBezTo>
                    <a:pt x="8185" y="11278"/>
                    <a:pt x="7818" y="12145"/>
                    <a:pt x="7418" y="12979"/>
                  </a:cubicBezTo>
                  <a:cubicBezTo>
                    <a:pt x="7318" y="13179"/>
                    <a:pt x="7218" y="13379"/>
                    <a:pt x="7118" y="13580"/>
                  </a:cubicBezTo>
                  <a:cubicBezTo>
                    <a:pt x="5784" y="11745"/>
                    <a:pt x="6451" y="10177"/>
                    <a:pt x="7585" y="8676"/>
                  </a:cubicBezTo>
                  <a:lnTo>
                    <a:pt x="8018" y="8142"/>
                  </a:lnTo>
                  <a:cubicBezTo>
                    <a:pt x="8352" y="7709"/>
                    <a:pt x="8686" y="7275"/>
                    <a:pt x="9019" y="6841"/>
                  </a:cubicBezTo>
                  <a:cubicBezTo>
                    <a:pt x="9219" y="6541"/>
                    <a:pt x="9386" y="6241"/>
                    <a:pt x="9553" y="5907"/>
                  </a:cubicBezTo>
                  <a:cubicBezTo>
                    <a:pt x="9745" y="5385"/>
                    <a:pt x="9530" y="5022"/>
                    <a:pt x="9075" y="5022"/>
                  </a:cubicBezTo>
                  <a:cubicBezTo>
                    <a:pt x="8978" y="5022"/>
                    <a:pt x="8870" y="5038"/>
                    <a:pt x="8752" y="5073"/>
                  </a:cubicBezTo>
                  <a:cubicBezTo>
                    <a:pt x="8352" y="5174"/>
                    <a:pt x="7985" y="5374"/>
                    <a:pt x="7685" y="5641"/>
                  </a:cubicBezTo>
                  <a:cubicBezTo>
                    <a:pt x="6884" y="6341"/>
                    <a:pt x="6284" y="7275"/>
                    <a:pt x="5984" y="8309"/>
                  </a:cubicBezTo>
                  <a:cubicBezTo>
                    <a:pt x="5884" y="8543"/>
                    <a:pt x="5784" y="8776"/>
                    <a:pt x="5683" y="9010"/>
                  </a:cubicBezTo>
                  <a:lnTo>
                    <a:pt x="5450" y="8943"/>
                  </a:lnTo>
                  <a:cubicBezTo>
                    <a:pt x="5417" y="8576"/>
                    <a:pt x="5450" y="8209"/>
                    <a:pt x="5517" y="7875"/>
                  </a:cubicBezTo>
                  <a:cubicBezTo>
                    <a:pt x="5817" y="6908"/>
                    <a:pt x="6150" y="6041"/>
                    <a:pt x="6517" y="5040"/>
                  </a:cubicBezTo>
                  <a:cubicBezTo>
                    <a:pt x="6884" y="4039"/>
                    <a:pt x="7318" y="3072"/>
                    <a:pt x="7652" y="2071"/>
                  </a:cubicBezTo>
                  <a:cubicBezTo>
                    <a:pt x="7785" y="1704"/>
                    <a:pt x="7818" y="1304"/>
                    <a:pt x="7785" y="937"/>
                  </a:cubicBezTo>
                  <a:cubicBezTo>
                    <a:pt x="7741" y="452"/>
                    <a:pt x="7478" y="171"/>
                    <a:pt x="7132" y="171"/>
                  </a:cubicBezTo>
                  <a:cubicBezTo>
                    <a:pt x="6954" y="171"/>
                    <a:pt x="6754" y="245"/>
                    <a:pt x="6551" y="403"/>
                  </a:cubicBezTo>
                  <a:cubicBezTo>
                    <a:pt x="6184" y="637"/>
                    <a:pt x="5917" y="1004"/>
                    <a:pt x="5717" y="1404"/>
                  </a:cubicBezTo>
                  <a:cubicBezTo>
                    <a:pt x="5350" y="2372"/>
                    <a:pt x="5050" y="3339"/>
                    <a:pt x="4816" y="4340"/>
                  </a:cubicBezTo>
                  <a:cubicBezTo>
                    <a:pt x="4716" y="4773"/>
                    <a:pt x="4649" y="5240"/>
                    <a:pt x="4649" y="5674"/>
                  </a:cubicBezTo>
                  <a:cubicBezTo>
                    <a:pt x="4483" y="5507"/>
                    <a:pt x="4316" y="5307"/>
                    <a:pt x="4249" y="5107"/>
                  </a:cubicBezTo>
                  <a:cubicBezTo>
                    <a:pt x="3649" y="3873"/>
                    <a:pt x="3082" y="2638"/>
                    <a:pt x="2414" y="1471"/>
                  </a:cubicBezTo>
                  <a:cubicBezTo>
                    <a:pt x="2114" y="971"/>
                    <a:pt x="1714" y="570"/>
                    <a:pt x="1214" y="237"/>
                  </a:cubicBezTo>
                  <a:cubicBezTo>
                    <a:pt x="1009" y="75"/>
                    <a:pt x="808" y="0"/>
                    <a:pt x="63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0"/>
            <p:cNvSpPr/>
            <p:nvPr/>
          </p:nvSpPr>
          <p:spPr>
            <a:xfrm>
              <a:off x="4684150" y="3945200"/>
              <a:ext cx="858150" cy="1026900"/>
            </a:xfrm>
            <a:custGeom>
              <a:rect b="b" l="l" r="r" t="t"/>
              <a:pathLst>
                <a:path extrusionOk="0" h="41076" w="34326">
                  <a:moveTo>
                    <a:pt x="29055" y="354"/>
                  </a:moveTo>
                  <a:lnTo>
                    <a:pt x="29055" y="354"/>
                  </a:lnTo>
                  <a:cubicBezTo>
                    <a:pt x="29355" y="2056"/>
                    <a:pt x="28154" y="3090"/>
                    <a:pt x="27487" y="4557"/>
                  </a:cubicBezTo>
                  <a:cubicBezTo>
                    <a:pt x="27320" y="2656"/>
                    <a:pt x="27987" y="855"/>
                    <a:pt x="29021" y="388"/>
                  </a:cubicBezTo>
                  <a:lnTo>
                    <a:pt x="29055" y="354"/>
                  </a:lnTo>
                  <a:close/>
                  <a:moveTo>
                    <a:pt x="32974" y="3143"/>
                  </a:moveTo>
                  <a:cubicBezTo>
                    <a:pt x="33208" y="3143"/>
                    <a:pt x="33447" y="3158"/>
                    <a:pt x="33691" y="3190"/>
                  </a:cubicBezTo>
                  <a:cubicBezTo>
                    <a:pt x="33658" y="3357"/>
                    <a:pt x="33691" y="3423"/>
                    <a:pt x="33658" y="3457"/>
                  </a:cubicBezTo>
                  <a:cubicBezTo>
                    <a:pt x="33524" y="3557"/>
                    <a:pt x="33391" y="3657"/>
                    <a:pt x="33224" y="3690"/>
                  </a:cubicBezTo>
                  <a:cubicBezTo>
                    <a:pt x="31823" y="4024"/>
                    <a:pt x="30389" y="4324"/>
                    <a:pt x="28955" y="4591"/>
                  </a:cubicBezTo>
                  <a:cubicBezTo>
                    <a:pt x="30194" y="3755"/>
                    <a:pt x="31484" y="3143"/>
                    <a:pt x="32974" y="3143"/>
                  </a:cubicBezTo>
                  <a:close/>
                  <a:moveTo>
                    <a:pt x="29212" y="5742"/>
                  </a:moveTo>
                  <a:cubicBezTo>
                    <a:pt x="30367" y="5742"/>
                    <a:pt x="31831" y="6175"/>
                    <a:pt x="32490" y="6859"/>
                  </a:cubicBezTo>
                  <a:lnTo>
                    <a:pt x="32524" y="6859"/>
                  </a:lnTo>
                  <a:cubicBezTo>
                    <a:pt x="32268" y="6903"/>
                    <a:pt x="32023" y="6923"/>
                    <a:pt x="31785" y="6923"/>
                  </a:cubicBezTo>
                  <a:cubicBezTo>
                    <a:pt x="30413" y="6923"/>
                    <a:pt x="29315" y="6266"/>
                    <a:pt x="28121" y="5925"/>
                  </a:cubicBezTo>
                  <a:cubicBezTo>
                    <a:pt x="28407" y="5800"/>
                    <a:pt x="28788" y="5742"/>
                    <a:pt x="29212" y="5742"/>
                  </a:cubicBezTo>
                  <a:close/>
                  <a:moveTo>
                    <a:pt x="24172" y="2715"/>
                  </a:moveTo>
                  <a:cubicBezTo>
                    <a:pt x="24198" y="2715"/>
                    <a:pt x="24224" y="2718"/>
                    <a:pt x="24251" y="2723"/>
                  </a:cubicBezTo>
                  <a:cubicBezTo>
                    <a:pt x="24485" y="2790"/>
                    <a:pt x="24718" y="3090"/>
                    <a:pt x="24885" y="3323"/>
                  </a:cubicBezTo>
                  <a:cubicBezTo>
                    <a:pt x="24985" y="3457"/>
                    <a:pt x="25018" y="3623"/>
                    <a:pt x="25052" y="3790"/>
                  </a:cubicBezTo>
                  <a:cubicBezTo>
                    <a:pt x="25219" y="5258"/>
                    <a:pt x="24852" y="6559"/>
                    <a:pt x="23918" y="7960"/>
                  </a:cubicBezTo>
                  <a:cubicBezTo>
                    <a:pt x="23784" y="6692"/>
                    <a:pt x="23651" y="5658"/>
                    <a:pt x="23551" y="4624"/>
                  </a:cubicBezTo>
                  <a:cubicBezTo>
                    <a:pt x="23551" y="4191"/>
                    <a:pt x="23584" y="3790"/>
                    <a:pt x="23651" y="3390"/>
                  </a:cubicBezTo>
                  <a:cubicBezTo>
                    <a:pt x="23713" y="3081"/>
                    <a:pt x="23860" y="2715"/>
                    <a:pt x="24172" y="2715"/>
                  </a:cubicBezTo>
                  <a:close/>
                  <a:moveTo>
                    <a:pt x="26558" y="8122"/>
                  </a:moveTo>
                  <a:cubicBezTo>
                    <a:pt x="27313" y="8122"/>
                    <a:pt x="28069" y="8256"/>
                    <a:pt x="28788" y="8527"/>
                  </a:cubicBezTo>
                  <a:cubicBezTo>
                    <a:pt x="28486" y="8758"/>
                    <a:pt x="27881" y="8866"/>
                    <a:pt x="27013" y="8866"/>
                  </a:cubicBezTo>
                  <a:cubicBezTo>
                    <a:pt x="26252" y="8866"/>
                    <a:pt x="25289" y="8783"/>
                    <a:pt x="24151" y="8627"/>
                  </a:cubicBezTo>
                  <a:lnTo>
                    <a:pt x="24151" y="8594"/>
                  </a:lnTo>
                  <a:cubicBezTo>
                    <a:pt x="24916" y="8281"/>
                    <a:pt x="25736" y="8122"/>
                    <a:pt x="26558" y="8122"/>
                  </a:cubicBezTo>
                  <a:close/>
                  <a:moveTo>
                    <a:pt x="19781" y="6526"/>
                  </a:moveTo>
                  <a:lnTo>
                    <a:pt x="19781" y="6526"/>
                  </a:lnTo>
                  <a:cubicBezTo>
                    <a:pt x="21116" y="7426"/>
                    <a:pt x="21616" y="9895"/>
                    <a:pt x="20782" y="11796"/>
                  </a:cubicBezTo>
                  <a:cubicBezTo>
                    <a:pt x="20448" y="9928"/>
                    <a:pt x="19081" y="8527"/>
                    <a:pt x="19781" y="6526"/>
                  </a:cubicBezTo>
                  <a:close/>
                  <a:moveTo>
                    <a:pt x="25197" y="11306"/>
                  </a:moveTo>
                  <a:cubicBezTo>
                    <a:pt x="25908" y="11306"/>
                    <a:pt x="26625" y="11446"/>
                    <a:pt x="27353" y="11763"/>
                  </a:cubicBezTo>
                  <a:cubicBezTo>
                    <a:pt x="26449" y="11993"/>
                    <a:pt x="25527" y="12026"/>
                    <a:pt x="24605" y="12026"/>
                  </a:cubicBezTo>
                  <a:cubicBezTo>
                    <a:pt x="24241" y="12026"/>
                    <a:pt x="23877" y="12021"/>
                    <a:pt x="23514" y="12021"/>
                  </a:cubicBezTo>
                  <a:cubicBezTo>
                    <a:pt x="23068" y="12021"/>
                    <a:pt x="22623" y="12028"/>
                    <a:pt x="22183" y="12063"/>
                  </a:cubicBezTo>
                  <a:cubicBezTo>
                    <a:pt x="23183" y="11592"/>
                    <a:pt x="24184" y="11306"/>
                    <a:pt x="25197" y="11306"/>
                  </a:cubicBezTo>
                  <a:close/>
                  <a:moveTo>
                    <a:pt x="16312" y="11296"/>
                  </a:moveTo>
                  <a:lnTo>
                    <a:pt x="16312" y="11296"/>
                  </a:lnTo>
                  <a:cubicBezTo>
                    <a:pt x="17747" y="11462"/>
                    <a:pt x="19148" y="13497"/>
                    <a:pt x="18981" y="15132"/>
                  </a:cubicBezTo>
                  <a:lnTo>
                    <a:pt x="18981" y="15165"/>
                  </a:lnTo>
                  <a:cubicBezTo>
                    <a:pt x="17413" y="13264"/>
                    <a:pt x="16346" y="12496"/>
                    <a:pt x="16312" y="11296"/>
                  </a:cubicBezTo>
                  <a:close/>
                  <a:moveTo>
                    <a:pt x="23921" y="14891"/>
                  </a:moveTo>
                  <a:cubicBezTo>
                    <a:pt x="24311" y="14891"/>
                    <a:pt x="24724" y="14946"/>
                    <a:pt x="25118" y="15365"/>
                  </a:cubicBezTo>
                  <a:lnTo>
                    <a:pt x="25152" y="15365"/>
                  </a:lnTo>
                  <a:cubicBezTo>
                    <a:pt x="24032" y="15845"/>
                    <a:pt x="22927" y="15887"/>
                    <a:pt x="21839" y="15887"/>
                  </a:cubicBezTo>
                  <a:cubicBezTo>
                    <a:pt x="21611" y="15887"/>
                    <a:pt x="21385" y="15885"/>
                    <a:pt x="21159" y="15885"/>
                  </a:cubicBezTo>
                  <a:cubicBezTo>
                    <a:pt x="20888" y="15885"/>
                    <a:pt x="20618" y="15887"/>
                    <a:pt x="20348" y="15899"/>
                  </a:cubicBezTo>
                  <a:cubicBezTo>
                    <a:pt x="21249" y="15232"/>
                    <a:pt x="22383" y="14898"/>
                    <a:pt x="23517" y="14898"/>
                  </a:cubicBezTo>
                  <a:cubicBezTo>
                    <a:pt x="23648" y="14898"/>
                    <a:pt x="23783" y="14891"/>
                    <a:pt x="23921" y="14891"/>
                  </a:cubicBezTo>
                  <a:close/>
                  <a:moveTo>
                    <a:pt x="14813" y="15453"/>
                  </a:moveTo>
                  <a:cubicBezTo>
                    <a:pt x="14868" y="15453"/>
                    <a:pt x="14923" y="15457"/>
                    <a:pt x="14978" y="15465"/>
                  </a:cubicBezTo>
                  <a:cubicBezTo>
                    <a:pt x="15211" y="15532"/>
                    <a:pt x="15412" y="15632"/>
                    <a:pt x="15545" y="15832"/>
                  </a:cubicBezTo>
                  <a:cubicBezTo>
                    <a:pt x="16646" y="17000"/>
                    <a:pt x="17246" y="18601"/>
                    <a:pt x="17179" y="20235"/>
                  </a:cubicBezTo>
                  <a:cubicBezTo>
                    <a:pt x="16346" y="19201"/>
                    <a:pt x="15612" y="18401"/>
                    <a:pt x="14978" y="17533"/>
                  </a:cubicBezTo>
                  <a:cubicBezTo>
                    <a:pt x="14678" y="17100"/>
                    <a:pt x="14411" y="16666"/>
                    <a:pt x="14211" y="16199"/>
                  </a:cubicBezTo>
                  <a:cubicBezTo>
                    <a:pt x="14144" y="15999"/>
                    <a:pt x="14177" y="15765"/>
                    <a:pt x="14277" y="15599"/>
                  </a:cubicBezTo>
                  <a:cubicBezTo>
                    <a:pt x="14456" y="15497"/>
                    <a:pt x="14634" y="15453"/>
                    <a:pt x="14813" y="15453"/>
                  </a:cubicBezTo>
                  <a:close/>
                  <a:moveTo>
                    <a:pt x="21537" y="18983"/>
                  </a:moveTo>
                  <a:cubicBezTo>
                    <a:pt x="21981" y="18983"/>
                    <a:pt x="22387" y="19085"/>
                    <a:pt x="22717" y="19301"/>
                  </a:cubicBezTo>
                  <a:cubicBezTo>
                    <a:pt x="21282" y="20302"/>
                    <a:pt x="19481" y="20002"/>
                    <a:pt x="18080" y="20802"/>
                  </a:cubicBezTo>
                  <a:lnTo>
                    <a:pt x="18080" y="20769"/>
                  </a:lnTo>
                  <a:cubicBezTo>
                    <a:pt x="19038" y="19644"/>
                    <a:pt x="20408" y="18983"/>
                    <a:pt x="21537" y="18983"/>
                  </a:cubicBezTo>
                  <a:close/>
                  <a:moveTo>
                    <a:pt x="12943" y="20402"/>
                  </a:moveTo>
                  <a:lnTo>
                    <a:pt x="12943" y="20402"/>
                  </a:lnTo>
                  <a:cubicBezTo>
                    <a:pt x="14444" y="20669"/>
                    <a:pt x="15545" y="22370"/>
                    <a:pt x="15412" y="24305"/>
                  </a:cubicBezTo>
                  <a:cubicBezTo>
                    <a:pt x="14611" y="22904"/>
                    <a:pt x="13177" y="22137"/>
                    <a:pt x="12943" y="20402"/>
                  </a:cubicBezTo>
                  <a:close/>
                  <a:moveTo>
                    <a:pt x="20466" y="22968"/>
                  </a:moveTo>
                  <a:cubicBezTo>
                    <a:pt x="20743" y="22968"/>
                    <a:pt x="21019" y="23013"/>
                    <a:pt x="21182" y="23504"/>
                  </a:cubicBezTo>
                  <a:cubicBezTo>
                    <a:pt x="19948" y="24905"/>
                    <a:pt x="18013" y="24572"/>
                    <a:pt x="16512" y="25439"/>
                  </a:cubicBezTo>
                  <a:cubicBezTo>
                    <a:pt x="16346" y="25072"/>
                    <a:pt x="16479" y="24672"/>
                    <a:pt x="16779" y="24472"/>
                  </a:cubicBezTo>
                  <a:cubicBezTo>
                    <a:pt x="17780" y="23638"/>
                    <a:pt x="18981" y="23104"/>
                    <a:pt x="20282" y="22971"/>
                  </a:cubicBezTo>
                  <a:cubicBezTo>
                    <a:pt x="20342" y="22971"/>
                    <a:pt x="20404" y="22968"/>
                    <a:pt x="20466" y="22968"/>
                  </a:cubicBezTo>
                  <a:close/>
                  <a:moveTo>
                    <a:pt x="11809" y="24605"/>
                  </a:moveTo>
                  <a:cubicBezTo>
                    <a:pt x="13043" y="24772"/>
                    <a:pt x="14111" y="26273"/>
                    <a:pt x="14111" y="27941"/>
                  </a:cubicBezTo>
                  <a:cubicBezTo>
                    <a:pt x="13410" y="26807"/>
                    <a:pt x="11942" y="26240"/>
                    <a:pt x="11809" y="24638"/>
                  </a:cubicBezTo>
                  <a:lnTo>
                    <a:pt x="11809" y="24605"/>
                  </a:lnTo>
                  <a:close/>
                  <a:moveTo>
                    <a:pt x="17752" y="27850"/>
                  </a:moveTo>
                  <a:cubicBezTo>
                    <a:pt x="18420" y="27850"/>
                    <a:pt x="19040" y="28007"/>
                    <a:pt x="19414" y="28341"/>
                  </a:cubicBezTo>
                  <a:cubicBezTo>
                    <a:pt x="18862" y="28618"/>
                    <a:pt x="18298" y="28676"/>
                    <a:pt x="17731" y="28676"/>
                  </a:cubicBezTo>
                  <a:cubicBezTo>
                    <a:pt x="17317" y="28676"/>
                    <a:pt x="16901" y="28645"/>
                    <a:pt x="16485" y="28645"/>
                  </a:cubicBezTo>
                  <a:cubicBezTo>
                    <a:pt x="16026" y="28645"/>
                    <a:pt x="15567" y="28683"/>
                    <a:pt x="15111" y="28842"/>
                  </a:cubicBezTo>
                  <a:cubicBezTo>
                    <a:pt x="15651" y="28202"/>
                    <a:pt x="16754" y="27850"/>
                    <a:pt x="17752" y="27850"/>
                  </a:cubicBezTo>
                  <a:close/>
                  <a:moveTo>
                    <a:pt x="10482" y="28341"/>
                  </a:moveTo>
                  <a:cubicBezTo>
                    <a:pt x="10601" y="28341"/>
                    <a:pt x="10719" y="28386"/>
                    <a:pt x="10808" y="28475"/>
                  </a:cubicBezTo>
                  <a:cubicBezTo>
                    <a:pt x="11209" y="28908"/>
                    <a:pt x="11509" y="29375"/>
                    <a:pt x="11776" y="29876"/>
                  </a:cubicBezTo>
                  <a:cubicBezTo>
                    <a:pt x="12076" y="30643"/>
                    <a:pt x="12109" y="31477"/>
                    <a:pt x="11809" y="32244"/>
                  </a:cubicBezTo>
                  <a:lnTo>
                    <a:pt x="11809" y="32211"/>
                  </a:lnTo>
                  <a:cubicBezTo>
                    <a:pt x="11242" y="31143"/>
                    <a:pt x="10708" y="30243"/>
                    <a:pt x="10208" y="29342"/>
                  </a:cubicBezTo>
                  <a:cubicBezTo>
                    <a:pt x="10141" y="29208"/>
                    <a:pt x="10108" y="29042"/>
                    <a:pt x="10108" y="28875"/>
                  </a:cubicBezTo>
                  <a:cubicBezTo>
                    <a:pt x="10141" y="28708"/>
                    <a:pt x="10174" y="28441"/>
                    <a:pt x="10308" y="28375"/>
                  </a:cubicBezTo>
                  <a:cubicBezTo>
                    <a:pt x="10364" y="28352"/>
                    <a:pt x="10423" y="28341"/>
                    <a:pt x="10482" y="28341"/>
                  </a:cubicBezTo>
                  <a:close/>
                  <a:moveTo>
                    <a:pt x="15542" y="31495"/>
                  </a:moveTo>
                  <a:cubicBezTo>
                    <a:pt x="15944" y="31495"/>
                    <a:pt x="16350" y="31555"/>
                    <a:pt x="16746" y="31677"/>
                  </a:cubicBezTo>
                  <a:cubicBezTo>
                    <a:pt x="15545" y="32077"/>
                    <a:pt x="14277" y="32344"/>
                    <a:pt x="13010" y="32411"/>
                  </a:cubicBezTo>
                  <a:cubicBezTo>
                    <a:pt x="13729" y="31808"/>
                    <a:pt x="14625" y="31495"/>
                    <a:pt x="15542" y="31495"/>
                  </a:cubicBezTo>
                  <a:close/>
                  <a:moveTo>
                    <a:pt x="7673" y="32111"/>
                  </a:moveTo>
                  <a:cubicBezTo>
                    <a:pt x="8940" y="32844"/>
                    <a:pt x="9107" y="34112"/>
                    <a:pt x="8206" y="35847"/>
                  </a:cubicBezTo>
                  <a:cubicBezTo>
                    <a:pt x="7940" y="34546"/>
                    <a:pt x="7072" y="33512"/>
                    <a:pt x="7673" y="32144"/>
                  </a:cubicBezTo>
                  <a:lnTo>
                    <a:pt x="7673" y="32111"/>
                  </a:lnTo>
                  <a:close/>
                  <a:moveTo>
                    <a:pt x="10771" y="36511"/>
                  </a:moveTo>
                  <a:cubicBezTo>
                    <a:pt x="12069" y="36511"/>
                    <a:pt x="13328" y="37189"/>
                    <a:pt x="13644" y="38248"/>
                  </a:cubicBezTo>
                  <a:cubicBezTo>
                    <a:pt x="13518" y="38294"/>
                    <a:pt x="13380" y="38316"/>
                    <a:pt x="13240" y="38316"/>
                  </a:cubicBezTo>
                  <a:cubicBezTo>
                    <a:pt x="12972" y="38316"/>
                    <a:pt x="12695" y="38235"/>
                    <a:pt x="12476" y="38081"/>
                  </a:cubicBezTo>
                  <a:cubicBezTo>
                    <a:pt x="11409" y="37514"/>
                    <a:pt x="10308" y="37014"/>
                    <a:pt x="8974" y="37014"/>
                  </a:cubicBezTo>
                  <a:cubicBezTo>
                    <a:pt x="9515" y="36668"/>
                    <a:pt x="10148" y="36511"/>
                    <a:pt x="10771" y="36511"/>
                  </a:cubicBezTo>
                  <a:close/>
                  <a:moveTo>
                    <a:pt x="28880" y="0"/>
                  </a:moveTo>
                  <a:cubicBezTo>
                    <a:pt x="28653" y="0"/>
                    <a:pt x="28405" y="96"/>
                    <a:pt x="28221" y="254"/>
                  </a:cubicBezTo>
                  <a:cubicBezTo>
                    <a:pt x="27887" y="621"/>
                    <a:pt x="27620" y="1055"/>
                    <a:pt x="27453" y="1555"/>
                  </a:cubicBezTo>
                  <a:cubicBezTo>
                    <a:pt x="27153" y="2356"/>
                    <a:pt x="26986" y="3223"/>
                    <a:pt x="26920" y="4090"/>
                  </a:cubicBezTo>
                  <a:cubicBezTo>
                    <a:pt x="26886" y="5425"/>
                    <a:pt x="26052" y="6059"/>
                    <a:pt x="25018" y="6826"/>
                  </a:cubicBezTo>
                  <a:cubicBezTo>
                    <a:pt x="25152" y="6425"/>
                    <a:pt x="25219" y="6192"/>
                    <a:pt x="25285" y="5958"/>
                  </a:cubicBezTo>
                  <a:cubicBezTo>
                    <a:pt x="25552" y="5125"/>
                    <a:pt x="25619" y="4257"/>
                    <a:pt x="25419" y="3390"/>
                  </a:cubicBezTo>
                  <a:cubicBezTo>
                    <a:pt x="25219" y="2656"/>
                    <a:pt x="24685" y="2222"/>
                    <a:pt x="24184" y="2222"/>
                  </a:cubicBezTo>
                  <a:cubicBezTo>
                    <a:pt x="23684" y="2222"/>
                    <a:pt x="23117" y="2756"/>
                    <a:pt x="23117" y="3490"/>
                  </a:cubicBezTo>
                  <a:cubicBezTo>
                    <a:pt x="23050" y="4291"/>
                    <a:pt x="23117" y="5091"/>
                    <a:pt x="23250" y="5892"/>
                  </a:cubicBezTo>
                  <a:cubicBezTo>
                    <a:pt x="23684" y="7927"/>
                    <a:pt x="23084" y="9594"/>
                    <a:pt x="21516" y="11129"/>
                  </a:cubicBezTo>
                  <a:cubicBezTo>
                    <a:pt x="21583" y="10829"/>
                    <a:pt x="21616" y="10662"/>
                    <a:pt x="21616" y="10495"/>
                  </a:cubicBezTo>
                  <a:cubicBezTo>
                    <a:pt x="21783" y="9161"/>
                    <a:pt x="21483" y="7826"/>
                    <a:pt x="20782" y="6692"/>
                  </a:cubicBezTo>
                  <a:cubicBezTo>
                    <a:pt x="20616" y="6361"/>
                    <a:pt x="20290" y="6166"/>
                    <a:pt x="19937" y="6166"/>
                  </a:cubicBezTo>
                  <a:cubicBezTo>
                    <a:pt x="19863" y="6166"/>
                    <a:pt x="19789" y="6175"/>
                    <a:pt x="19715" y="6192"/>
                  </a:cubicBezTo>
                  <a:cubicBezTo>
                    <a:pt x="19314" y="6292"/>
                    <a:pt x="19081" y="6659"/>
                    <a:pt x="19114" y="7093"/>
                  </a:cubicBezTo>
                  <a:cubicBezTo>
                    <a:pt x="19148" y="7793"/>
                    <a:pt x="19248" y="8460"/>
                    <a:pt x="19414" y="9161"/>
                  </a:cubicBezTo>
                  <a:cubicBezTo>
                    <a:pt x="19615" y="9961"/>
                    <a:pt x="19948" y="10729"/>
                    <a:pt x="20248" y="11529"/>
                  </a:cubicBezTo>
                  <a:cubicBezTo>
                    <a:pt x="20682" y="12663"/>
                    <a:pt x="20415" y="13964"/>
                    <a:pt x="19581" y="14798"/>
                  </a:cubicBezTo>
                  <a:cubicBezTo>
                    <a:pt x="19514" y="14598"/>
                    <a:pt x="19481" y="14398"/>
                    <a:pt x="19414" y="14231"/>
                  </a:cubicBezTo>
                  <a:cubicBezTo>
                    <a:pt x="19047" y="12963"/>
                    <a:pt x="18247" y="11829"/>
                    <a:pt x="17146" y="11095"/>
                  </a:cubicBezTo>
                  <a:cubicBezTo>
                    <a:pt x="16931" y="10952"/>
                    <a:pt x="16664" y="10757"/>
                    <a:pt x="16394" y="10757"/>
                  </a:cubicBezTo>
                  <a:cubicBezTo>
                    <a:pt x="16288" y="10757"/>
                    <a:pt x="16182" y="10787"/>
                    <a:pt x="16079" y="10862"/>
                  </a:cubicBezTo>
                  <a:cubicBezTo>
                    <a:pt x="15645" y="11196"/>
                    <a:pt x="15778" y="11729"/>
                    <a:pt x="16012" y="12096"/>
                  </a:cubicBezTo>
                  <a:cubicBezTo>
                    <a:pt x="16379" y="12697"/>
                    <a:pt x="16779" y="13297"/>
                    <a:pt x="17213" y="13831"/>
                  </a:cubicBezTo>
                  <a:cubicBezTo>
                    <a:pt x="17646" y="14331"/>
                    <a:pt x="18013" y="14831"/>
                    <a:pt x="18380" y="15365"/>
                  </a:cubicBezTo>
                  <a:cubicBezTo>
                    <a:pt x="18647" y="15832"/>
                    <a:pt x="18781" y="16399"/>
                    <a:pt x="18714" y="16933"/>
                  </a:cubicBezTo>
                  <a:cubicBezTo>
                    <a:pt x="18447" y="17834"/>
                    <a:pt x="18113" y="18701"/>
                    <a:pt x="17713" y="19568"/>
                  </a:cubicBezTo>
                  <a:cubicBezTo>
                    <a:pt x="17580" y="18167"/>
                    <a:pt x="17013" y="16866"/>
                    <a:pt x="16145" y="15799"/>
                  </a:cubicBezTo>
                  <a:cubicBezTo>
                    <a:pt x="15879" y="15532"/>
                    <a:pt x="15578" y="15298"/>
                    <a:pt x="15245" y="15098"/>
                  </a:cubicBezTo>
                  <a:cubicBezTo>
                    <a:pt x="15070" y="14996"/>
                    <a:pt x="14875" y="14945"/>
                    <a:pt x="14681" y="14945"/>
                  </a:cubicBezTo>
                  <a:cubicBezTo>
                    <a:pt x="14432" y="14945"/>
                    <a:pt x="14184" y="15030"/>
                    <a:pt x="13977" y="15198"/>
                  </a:cubicBezTo>
                  <a:cubicBezTo>
                    <a:pt x="13644" y="15532"/>
                    <a:pt x="13577" y="16066"/>
                    <a:pt x="13810" y="16466"/>
                  </a:cubicBezTo>
                  <a:cubicBezTo>
                    <a:pt x="14177" y="17100"/>
                    <a:pt x="14578" y="17734"/>
                    <a:pt x="15011" y="18301"/>
                  </a:cubicBezTo>
                  <a:cubicBezTo>
                    <a:pt x="15512" y="19001"/>
                    <a:pt x="16112" y="19602"/>
                    <a:pt x="16546" y="20302"/>
                  </a:cubicBezTo>
                  <a:cubicBezTo>
                    <a:pt x="16846" y="20702"/>
                    <a:pt x="17013" y="21236"/>
                    <a:pt x="16979" y="21736"/>
                  </a:cubicBezTo>
                  <a:cubicBezTo>
                    <a:pt x="16779" y="22604"/>
                    <a:pt x="16479" y="23438"/>
                    <a:pt x="16145" y="24238"/>
                  </a:cubicBezTo>
                  <a:cubicBezTo>
                    <a:pt x="15879" y="23304"/>
                    <a:pt x="15712" y="22570"/>
                    <a:pt x="15478" y="21903"/>
                  </a:cubicBezTo>
                  <a:cubicBezTo>
                    <a:pt x="15211" y="21136"/>
                    <a:pt x="14744" y="20502"/>
                    <a:pt x="14077" y="20102"/>
                  </a:cubicBezTo>
                  <a:cubicBezTo>
                    <a:pt x="13894" y="19968"/>
                    <a:pt x="13677" y="19902"/>
                    <a:pt x="13456" y="19902"/>
                  </a:cubicBezTo>
                  <a:cubicBezTo>
                    <a:pt x="13235" y="19902"/>
                    <a:pt x="13010" y="19968"/>
                    <a:pt x="12810" y="20102"/>
                  </a:cubicBezTo>
                  <a:cubicBezTo>
                    <a:pt x="12543" y="20402"/>
                    <a:pt x="12509" y="20902"/>
                    <a:pt x="12710" y="21269"/>
                  </a:cubicBezTo>
                  <a:cubicBezTo>
                    <a:pt x="12810" y="21536"/>
                    <a:pt x="12976" y="21770"/>
                    <a:pt x="13143" y="22003"/>
                  </a:cubicBezTo>
                  <a:cubicBezTo>
                    <a:pt x="13510" y="22470"/>
                    <a:pt x="13877" y="22904"/>
                    <a:pt x="14244" y="23371"/>
                  </a:cubicBezTo>
                  <a:cubicBezTo>
                    <a:pt x="14644" y="23771"/>
                    <a:pt x="14978" y="24238"/>
                    <a:pt x="15278" y="24739"/>
                  </a:cubicBezTo>
                  <a:cubicBezTo>
                    <a:pt x="15478" y="25139"/>
                    <a:pt x="15545" y="25606"/>
                    <a:pt x="15512" y="26040"/>
                  </a:cubicBezTo>
                  <a:cubicBezTo>
                    <a:pt x="15345" y="26607"/>
                    <a:pt x="15145" y="27174"/>
                    <a:pt x="14878" y="27707"/>
                  </a:cubicBezTo>
                  <a:cubicBezTo>
                    <a:pt x="14678" y="27441"/>
                    <a:pt x="14544" y="27174"/>
                    <a:pt x="14478" y="26873"/>
                  </a:cubicBezTo>
                  <a:cubicBezTo>
                    <a:pt x="14211" y="25939"/>
                    <a:pt x="13677" y="25072"/>
                    <a:pt x="12943" y="24472"/>
                  </a:cubicBezTo>
                  <a:cubicBezTo>
                    <a:pt x="12619" y="24208"/>
                    <a:pt x="12307" y="24080"/>
                    <a:pt x="12045" y="24080"/>
                  </a:cubicBezTo>
                  <a:cubicBezTo>
                    <a:pt x="11875" y="24080"/>
                    <a:pt x="11727" y="24134"/>
                    <a:pt x="11609" y="24238"/>
                  </a:cubicBezTo>
                  <a:cubicBezTo>
                    <a:pt x="11275" y="24605"/>
                    <a:pt x="11242" y="25172"/>
                    <a:pt x="11542" y="25606"/>
                  </a:cubicBezTo>
                  <a:cubicBezTo>
                    <a:pt x="11809" y="26040"/>
                    <a:pt x="12143" y="26473"/>
                    <a:pt x="12509" y="26873"/>
                  </a:cubicBezTo>
                  <a:cubicBezTo>
                    <a:pt x="12943" y="27374"/>
                    <a:pt x="13410" y="27807"/>
                    <a:pt x="13810" y="28308"/>
                  </a:cubicBezTo>
                  <a:cubicBezTo>
                    <a:pt x="14111" y="28575"/>
                    <a:pt x="14177" y="29042"/>
                    <a:pt x="14011" y="29375"/>
                  </a:cubicBezTo>
                  <a:cubicBezTo>
                    <a:pt x="13577" y="30109"/>
                    <a:pt x="13143" y="30843"/>
                    <a:pt x="12710" y="31543"/>
                  </a:cubicBezTo>
                  <a:cubicBezTo>
                    <a:pt x="12576" y="31277"/>
                    <a:pt x="12509" y="30943"/>
                    <a:pt x="12509" y="30643"/>
                  </a:cubicBezTo>
                  <a:cubicBezTo>
                    <a:pt x="12476" y="29842"/>
                    <a:pt x="12176" y="29108"/>
                    <a:pt x="11676" y="28508"/>
                  </a:cubicBezTo>
                  <a:cubicBezTo>
                    <a:pt x="11409" y="28208"/>
                    <a:pt x="11108" y="28008"/>
                    <a:pt x="10742" y="27841"/>
                  </a:cubicBezTo>
                  <a:cubicBezTo>
                    <a:pt x="10636" y="27788"/>
                    <a:pt x="10526" y="27764"/>
                    <a:pt x="10420" y="27764"/>
                  </a:cubicBezTo>
                  <a:cubicBezTo>
                    <a:pt x="9986" y="27764"/>
                    <a:pt x="9594" y="28160"/>
                    <a:pt x="9674" y="28641"/>
                  </a:cubicBezTo>
                  <a:cubicBezTo>
                    <a:pt x="9741" y="29142"/>
                    <a:pt x="9874" y="29642"/>
                    <a:pt x="10108" y="30109"/>
                  </a:cubicBezTo>
                  <a:cubicBezTo>
                    <a:pt x="10508" y="30810"/>
                    <a:pt x="10908" y="31510"/>
                    <a:pt x="11342" y="32177"/>
                  </a:cubicBezTo>
                  <a:cubicBezTo>
                    <a:pt x="11676" y="32611"/>
                    <a:pt x="11609" y="33245"/>
                    <a:pt x="11175" y="33578"/>
                  </a:cubicBezTo>
                  <a:cubicBezTo>
                    <a:pt x="10608" y="34212"/>
                    <a:pt x="10008" y="34879"/>
                    <a:pt x="9441" y="35513"/>
                  </a:cubicBezTo>
                  <a:cubicBezTo>
                    <a:pt x="9274" y="35646"/>
                    <a:pt x="9107" y="35813"/>
                    <a:pt x="8907" y="35913"/>
                  </a:cubicBezTo>
                  <a:cubicBezTo>
                    <a:pt x="9040" y="35480"/>
                    <a:pt x="9107" y="35046"/>
                    <a:pt x="9140" y="34579"/>
                  </a:cubicBezTo>
                  <a:cubicBezTo>
                    <a:pt x="9140" y="33979"/>
                    <a:pt x="9074" y="33378"/>
                    <a:pt x="8874" y="32811"/>
                  </a:cubicBezTo>
                  <a:cubicBezTo>
                    <a:pt x="8647" y="32132"/>
                    <a:pt x="8229" y="31813"/>
                    <a:pt x="7843" y="31813"/>
                  </a:cubicBezTo>
                  <a:cubicBezTo>
                    <a:pt x="7774" y="31813"/>
                    <a:pt x="7705" y="31823"/>
                    <a:pt x="7639" y="31844"/>
                  </a:cubicBezTo>
                  <a:cubicBezTo>
                    <a:pt x="7206" y="32010"/>
                    <a:pt x="6972" y="32511"/>
                    <a:pt x="7072" y="33278"/>
                  </a:cubicBezTo>
                  <a:cubicBezTo>
                    <a:pt x="7172" y="33812"/>
                    <a:pt x="7372" y="34312"/>
                    <a:pt x="7506" y="34846"/>
                  </a:cubicBezTo>
                  <a:cubicBezTo>
                    <a:pt x="7606" y="35279"/>
                    <a:pt x="7773" y="35713"/>
                    <a:pt x="7839" y="36147"/>
                  </a:cubicBezTo>
                  <a:cubicBezTo>
                    <a:pt x="8006" y="36680"/>
                    <a:pt x="7806" y="37248"/>
                    <a:pt x="7339" y="37481"/>
                  </a:cubicBezTo>
                  <a:cubicBezTo>
                    <a:pt x="6572" y="37981"/>
                    <a:pt x="5771" y="38415"/>
                    <a:pt x="4971" y="38815"/>
                  </a:cubicBezTo>
                  <a:cubicBezTo>
                    <a:pt x="4170" y="39082"/>
                    <a:pt x="3336" y="39316"/>
                    <a:pt x="2469" y="39516"/>
                  </a:cubicBezTo>
                  <a:cubicBezTo>
                    <a:pt x="1802" y="39683"/>
                    <a:pt x="1168" y="39816"/>
                    <a:pt x="501" y="40050"/>
                  </a:cubicBezTo>
                  <a:cubicBezTo>
                    <a:pt x="301" y="40116"/>
                    <a:pt x="167" y="40383"/>
                    <a:pt x="1" y="40550"/>
                  </a:cubicBezTo>
                  <a:cubicBezTo>
                    <a:pt x="201" y="40717"/>
                    <a:pt x="434" y="40883"/>
                    <a:pt x="634" y="41050"/>
                  </a:cubicBezTo>
                  <a:cubicBezTo>
                    <a:pt x="718" y="41067"/>
                    <a:pt x="801" y="41075"/>
                    <a:pt x="885" y="41075"/>
                  </a:cubicBezTo>
                  <a:cubicBezTo>
                    <a:pt x="968" y="41075"/>
                    <a:pt x="1051" y="41067"/>
                    <a:pt x="1135" y="41050"/>
                  </a:cubicBezTo>
                  <a:cubicBezTo>
                    <a:pt x="1835" y="40883"/>
                    <a:pt x="2536" y="40783"/>
                    <a:pt x="3203" y="40583"/>
                  </a:cubicBezTo>
                  <a:cubicBezTo>
                    <a:pt x="4704" y="40083"/>
                    <a:pt x="6105" y="39282"/>
                    <a:pt x="7272" y="38215"/>
                  </a:cubicBezTo>
                  <a:cubicBezTo>
                    <a:pt x="7834" y="37747"/>
                    <a:pt x="8396" y="37583"/>
                    <a:pt x="8970" y="37583"/>
                  </a:cubicBezTo>
                  <a:cubicBezTo>
                    <a:pt x="9418" y="37583"/>
                    <a:pt x="9873" y="37683"/>
                    <a:pt x="10341" y="37815"/>
                  </a:cubicBezTo>
                  <a:cubicBezTo>
                    <a:pt x="10808" y="37981"/>
                    <a:pt x="11242" y="38148"/>
                    <a:pt x="11676" y="38382"/>
                  </a:cubicBezTo>
                  <a:cubicBezTo>
                    <a:pt x="12042" y="38582"/>
                    <a:pt x="12409" y="38749"/>
                    <a:pt x="12810" y="38882"/>
                  </a:cubicBezTo>
                  <a:cubicBezTo>
                    <a:pt x="13027" y="38951"/>
                    <a:pt x="13230" y="38982"/>
                    <a:pt x="13412" y="38982"/>
                  </a:cubicBezTo>
                  <a:cubicBezTo>
                    <a:pt x="13844" y="38982"/>
                    <a:pt x="14160" y="38807"/>
                    <a:pt x="14277" y="38548"/>
                  </a:cubicBezTo>
                  <a:cubicBezTo>
                    <a:pt x="14478" y="38215"/>
                    <a:pt x="14244" y="37548"/>
                    <a:pt x="13777" y="37114"/>
                  </a:cubicBezTo>
                  <a:cubicBezTo>
                    <a:pt x="13010" y="36414"/>
                    <a:pt x="12009" y="36013"/>
                    <a:pt x="10942" y="36013"/>
                  </a:cubicBezTo>
                  <a:lnTo>
                    <a:pt x="9941" y="35947"/>
                  </a:lnTo>
                  <a:cubicBezTo>
                    <a:pt x="10575" y="35146"/>
                    <a:pt x="11175" y="34479"/>
                    <a:pt x="11676" y="33745"/>
                  </a:cubicBezTo>
                  <a:cubicBezTo>
                    <a:pt x="12042" y="33178"/>
                    <a:pt x="12676" y="32844"/>
                    <a:pt x="13343" y="32811"/>
                  </a:cubicBezTo>
                  <a:cubicBezTo>
                    <a:pt x="14411" y="32711"/>
                    <a:pt x="15445" y="32477"/>
                    <a:pt x="16479" y="32277"/>
                  </a:cubicBezTo>
                  <a:cubicBezTo>
                    <a:pt x="16879" y="32211"/>
                    <a:pt x="17346" y="32077"/>
                    <a:pt x="17280" y="31610"/>
                  </a:cubicBezTo>
                  <a:cubicBezTo>
                    <a:pt x="17246" y="31143"/>
                    <a:pt x="16813" y="31010"/>
                    <a:pt x="16412" y="31010"/>
                  </a:cubicBezTo>
                  <a:cubicBezTo>
                    <a:pt x="15745" y="31010"/>
                    <a:pt x="15078" y="31076"/>
                    <a:pt x="14411" y="31143"/>
                  </a:cubicBezTo>
                  <a:cubicBezTo>
                    <a:pt x="14111" y="31177"/>
                    <a:pt x="13810" y="31243"/>
                    <a:pt x="13510" y="31343"/>
                  </a:cubicBezTo>
                  <a:cubicBezTo>
                    <a:pt x="13677" y="31076"/>
                    <a:pt x="13810" y="30843"/>
                    <a:pt x="13944" y="30576"/>
                  </a:cubicBezTo>
                  <a:cubicBezTo>
                    <a:pt x="14357" y="29337"/>
                    <a:pt x="15284" y="29006"/>
                    <a:pt x="16409" y="29006"/>
                  </a:cubicBezTo>
                  <a:cubicBezTo>
                    <a:pt x="16465" y="29006"/>
                    <a:pt x="16522" y="29007"/>
                    <a:pt x="16579" y="29008"/>
                  </a:cubicBezTo>
                  <a:cubicBezTo>
                    <a:pt x="16946" y="29075"/>
                    <a:pt x="17313" y="29075"/>
                    <a:pt x="17646" y="29075"/>
                  </a:cubicBezTo>
                  <a:cubicBezTo>
                    <a:pt x="18080" y="29075"/>
                    <a:pt x="18480" y="29042"/>
                    <a:pt x="18914" y="28975"/>
                  </a:cubicBezTo>
                  <a:cubicBezTo>
                    <a:pt x="19314" y="28908"/>
                    <a:pt x="19815" y="28775"/>
                    <a:pt x="19781" y="28274"/>
                  </a:cubicBezTo>
                  <a:cubicBezTo>
                    <a:pt x="19781" y="27774"/>
                    <a:pt x="19348" y="27607"/>
                    <a:pt x="18914" y="27474"/>
                  </a:cubicBezTo>
                  <a:cubicBezTo>
                    <a:pt x="18781" y="27441"/>
                    <a:pt x="18614" y="27407"/>
                    <a:pt x="18447" y="27407"/>
                  </a:cubicBezTo>
                  <a:cubicBezTo>
                    <a:pt x="17713" y="27474"/>
                    <a:pt x="16979" y="27574"/>
                    <a:pt x="16245" y="27674"/>
                  </a:cubicBezTo>
                  <a:cubicBezTo>
                    <a:pt x="16012" y="27707"/>
                    <a:pt x="15745" y="27774"/>
                    <a:pt x="15512" y="27874"/>
                  </a:cubicBezTo>
                  <a:cubicBezTo>
                    <a:pt x="15578" y="26240"/>
                    <a:pt x="16646" y="25639"/>
                    <a:pt x="18013" y="25372"/>
                  </a:cubicBezTo>
                  <a:cubicBezTo>
                    <a:pt x="18314" y="25339"/>
                    <a:pt x="18647" y="25272"/>
                    <a:pt x="18947" y="25172"/>
                  </a:cubicBezTo>
                  <a:cubicBezTo>
                    <a:pt x="19514" y="25039"/>
                    <a:pt x="20048" y="24839"/>
                    <a:pt x="20582" y="24605"/>
                  </a:cubicBezTo>
                  <a:cubicBezTo>
                    <a:pt x="20949" y="24405"/>
                    <a:pt x="21249" y="24138"/>
                    <a:pt x="21483" y="23771"/>
                  </a:cubicBezTo>
                  <a:cubicBezTo>
                    <a:pt x="21816" y="23404"/>
                    <a:pt x="21616" y="22804"/>
                    <a:pt x="21116" y="22704"/>
                  </a:cubicBezTo>
                  <a:cubicBezTo>
                    <a:pt x="20882" y="22604"/>
                    <a:pt x="20615" y="22537"/>
                    <a:pt x="20382" y="22537"/>
                  </a:cubicBezTo>
                  <a:cubicBezTo>
                    <a:pt x="19514" y="22537"/>
                    <a:pt x="18681" y="22737"/>
                    <a:pt x="17947" y="23137"/>
                  </a:cubicBezTo>
                  <a:lnTo>
                    <a:pt x="16979" y="23638"/>
                  </a:lnTo>
                  <a:cubicBezTo>
                    <a:pt x="17179" y="23037"/>
                    <a:pt x="17380" y="22570"/>
                    <a:pt x="17480" y="22137"/>
                  </a:cubicBezTo>
                  <a:cubicBezTo>
                    <a:pt x="17580" y="21736"/>
                    <a:pt x="17847" y="21436"/>
                    <a:pt x="18180" y="21303"/>
                  </a:cubicBezTo>
                  <a:cubicBezTo>
                    <a:pt x="19114" y="20836"/>
                    <a:pt x="20115" y="20536"/>
                    <a:pt x="21149" y="20402"/>
                  </a:cubicBezTo>
                  <a:cubicBezTo>
                    <a:pt x="21583" y="20335"/>
                    <a:pt x="22016" y="20202"/>
                    <a:pt x="22450" y="20069"/>
                  </a:cubicBezTo>
                  <a:cubicBezTo>
                    <a:pt x="22850" y="19902"/>
                    <a:pt x="23217" y="19635"/>
                    <a:pt x="23150" y="19135"/>
                  </a:cubicBezTo>
                  <a:cubicBezTo>
                    <a:pt x="23050" y="18668"/>
                    <a:pt x="22683" y="18501"/>
                    <a:pt x="22216" y="18434"/>
                  </a:cubicBezTo>
                  <a:cubicBezTo>
                    <a:pt x="22089" y="18425"/>
                    <a:pt x="21962" y="18420"/>
                    <a:pt x="21835" y="18420"/>
                  </a:cubicBezTo>
                  <a:cubicBezTo>
                    <a:pt x="21063" y="18420"/>
                    <a:pt x="20302" y="18595"/>
                    <a:pt x="19615" y="18968"/>
                  </a:cubicBezTo>
                  <a:cubicBezTo>
                    <a:pt x="19248" y="19135"/>
                    <a:pt x="18881" y="19301"/>
                    <a:pt x="18380" y="19568"/>
                  </a:cubicBezTo>
                  <a:lnTo>
                    <a:pt x="19581" y="16633"/>
                  </a:lnTo>
                  <a:lnTo>
                    <a:pt x="21382" y="16533"/>
                  </a:lnTo>
                  <a:cubicBezTo>
                    <a:pt x="22183" y="16466"/>
                    <a:pt x="22950" y="16433"/>
                    <a:pt x="23717" y="16366"/>
                  </a:cubicBezTo>
                  <a:cubicBezTo>
                    <a:pt x="24118" y="16299"/>
                    <a:pt x="24518" y="16232"/>
                    <a:pt x="24918" y="16099"/>
                  </a:cubicBezTo>
                  <a:cubicBezTo>
                    <a:pt x="25285" y="15999"/>
                    <a:pt x="25552" y="15665"/>
                    <a:pt x="25519" y="15298"/>
                  </a:cubicBezTo>
                  <a:cubicBezTo>
                    <a:pt x="25485" y="14865"/>
                    <a:pt x="25152" y="14731"/>
                    <a:pt x="24785" y="14631"/>
                  </a:cubicBezTo>
                  <a:cubicBezTo>
                    <a:pt x="24651" y="14598"/>
                    <a:pt x="24485" y="14565"/>
                    <a:pt x="24318" y="14565"/>
                  </a:cubicBezTo>
                  <a:cubicBezTo>
                    <a:pt x="24039" y="14525"/>
                    <a:pt x="23760" y="14506"/>
                    <a:pt x="23483" y="14506"/>
                  </a:cubicBezTo>
                  <a:cubicBezTo>
                    <a:pt x="22829" y="14506"/>
                    <a:pt x="22181" y="14611"/>
                    <a:pt x="21549" y="14798"/>
                  </a:cubicBezTo>
                  <a:lnTo>
                    <a:pt x="20115" y="15232"/>
                  </a:lnTo>
                  <a:cubicBezTo>
                    <a:pt x="20515" y="14398"/>
                    <a:pt x="20849" y="13797"/>
                    <a:pt x="21149" y="13164"/>
                  </a:cubicBezTo>
                  <a:cubicBezTo>
                    <a:pt x="21274" y="12851"/>
                    <a:pt x="21574" y="12627"/>
                    <a:pt x="21913" y="12627"/>
                  </a:cubicBezTo>
                  <a:cubicBezTo>
                    <a:pt x="21936" y="12627"/>
                    <a:pt x="21960" y="12628"/>
                    <a:pt x="21983" y="12630"/>
                  </a:cubicBezTo>
                  <a:cubicBezTo>
                    <a:pt x="22683" y="12597"/>
                    <a:pt x="23384" y="12496"/>
                    <a:pt x="24084" y="12496"/>
                  </a:cubicBezTo>
                  <a:cubicBezTo>
                    <a:pt x="25018" y="12430"/>
                    <a:pt x="25952" y="12463"/>
                    <a:pt x="26886" y="12396"/>
                  </a:cubicBezTo>
                  <a:cubicBezTo>
                    <a:pt x="26951" y="12405"/>
                    <a:pt x="27015" y="12409"/>
                    <a:pt x="27078" y="12409"/>
                  </a:cubicBezTo>
                  <a:cubicBezTo>
                    <a:pt x="27505" y="12409"/>
                    <a:pt x="27893" y="12220"/>
                    <a:pt x="28154" y="11929"/>
                  </a:cubicBezTo>
                  <a:cubicBezTo>
                    <a:pt x="27987" y="11296"/>
                    <a:pt x="27487" y="11095"/>
                    <a:pt x="26953" y="10962"/>
                  </a:cubicBezTo>
                  <a:cubicBezTo>
                    <a:pt x="26407" y="10839"/>
                    <a:pt x="25856" y="10778"/>
                    <a:pt x="25306" y="10778"/>
                  </a:cubicBezTo>
                  <a:cubicBezTo>
                    <a:pt x="24511" y="10778"/>
                    <a:pt x="23719" y="10906"/>
                    <a:pt x="22950" y="11162"/>
                  </a:cubicBezTo>
                  <a:cubicBezTo>
                    <a:pt x="22717" y="11229"/>
                    <a:pt x="22483" y="11262"/>
                    <a:pt x="22116" y="11362"/>
                  </a:cubicBezTo>
                  <a:cubicBezTo>
                    <a:pt x="22550" y="10695"/>
                    <a:pt x="22917" y="10228"/>
                    <a:pt x="23217" y="9694"/>
                  </a:cubicBezTo>
                  <a:cubicBezTo>
                    <a:pt x="23392" y="9345"/>
                    <a:pt x="23745" y="9148"/>
                    <a:pt x="24098" y="9148"/>
                  </a:cubicBezTo>
                  <a:cubicBezTo>
                    <a:pt x="24149" y="9148"/>
                    <a:pt x="24200" y="9152"/>
                    <a:pt x="24251" y="9161"/>
                  </a:cubicBezTo>
                  <a:cubicBezTo>
                    <a:pt x="25385" y="9227"/>
                    <a:pt x="26519" y="9328"/>
                    <a:pt x="27620" y="9361"/>
                  </a:cubicBezTo>
                  <a:cubicBezTo>
                    <a:pt x="27800" y="9391"/>
                    <a:pt x="27973" y="9407"/>
                    <a:pt x="28146" y="9407"/>
                  </a:cubicBezTo>
                  <a:cubicBezTo>
                    <a:pt x="28357" y="9407"/>
                    <a:pt x="28567" y="9383"/>
                    <a:pt x="28788" y="9328"/>
                  </a:cubicBezTo>
                  <a:cubicBezTo>
                    <a:pt x="29055" y="9227"/>
                    <a:pt x="29288" y="9027"/>
                    <a:pt x="29422" y="8727"/>
                  </a:cubicBezTo>
                  <a:cubicBezTo>
                    <a:pt x="29555" y="8427"/>
                    <a:pt x="29288" y="8160"/>
                    <a:pt x="29021" y="8060"/>
                  </a:cubicBezTo>
                  <a:cubicBezTo>
                    <a:pt x="28521" y="7860"/>
                    <a:pt x="27987" y="7726"/>
                    <a:pt x="27453" y="7660"/>
                  </a:cubicBezTo>
                  <a:cubicBezTo>
                    <a:pt x="27261" y="7644"/>
                    <a:pt x="27067" y="7637"/>
                    <a:pt x="26869" y="7637"/>
                  </a:cubicBezTo>
                  <a:cubicBezTo>
                    <a:pt x="26244" y="7637"/>
                    <a:pt x="25586" y="7701"/>
                    <a:pt x="24852" y="7726"/>
                  </a:cubicBezTo>
                  <a:cubicBezTo>
                    <a:pt x="25319" y="7259"/>
                    <a:pt x="25719" y="6926"/>
                    <a:pt x="26052" y="6526"/>
                  </a:cubicBezTo>
                  <a:cubicBezTo>
                    <a:pt x="26289" y="6266"/>
                    <a:pt x="26625" y="6106"/>
                    <a:pt x="26955" y="6106"/>
                  </a:cubicBezTo>
                  <a:cubicBezTo>
                    <a:pt x="27092" y="6106"/>
                    <a:pt x="27227" y="6133"/>
                    <a:pt x="27353" y="6192"/>
                  </a:cubicBezTo>
                  <a:cubicBezTo>
                    <a:pt x="28321" y="6559"/>
                    <a:pt x="29288" y="6892"/>
                    <a:pt x="30289" y="7159"/>
                  </a:cubicBezTo>
                  <a:cubicBezTo>
                    <a:pt x="30923" y="7326"/>
                    <a:pt x="31590" y="7426"/>
                    <a:pt x="32257" y="7426"/>
                  </a:cubicBezTo>
                  <a:cubicBezTo>
                    <a:pt x="32557" y="7393"/>
                    <a:pt x="32824" y="7193"/>
                    <a:pt x="32957" y="6926"/>
                  </a:cubicBezTo>
                  <a:cubicBezTo>
                    <a:pt x="32991" y="6592"/>
                    <a:pt x="32857" y="6292"/>
                    <a:pt x="32590" y="6125"/>
                  </a:cubicBezTo>
                  <a:cubicBezTo>
                    <a:pt x="32057" y="5825"/>
                    <a:pt x="31490" y="5592"/>
                    <a:pt x="30923" y="5425"/>
                  </a:cubicBezTo>
                  <a:cubicBezTo>
                    <a:pt x="30356" y="5325"/>
                    <a:pt x="29788" y="5225"/>
                    <a:pt x="29221" y="5191"/>
                  </a:cubicBezTo>
                  <a:cubicBezTo>
                    <a:pt x="29822" y="4924"/>
                    <a:pt x="30489" y="4724"/>
                    <a:pt x="31123" y="4624"/>
                  </a:cubicBezTo>
                  <a:cubicBezTo>
                    <a:pt x="31823" y="4491"/>
                    <a:pt x="32524" y="4391"/>
                    <a:pt x="33224" y="4224"/>
                  </a:cubicBezTo>
                  <a:cubicBezTo>
                    <a:pt x="33958" y="3990"/>
                    <a:pt x="34325" y="3590"/>
                    <a:pt x="34192" y="3223"/>
                  </a:cubicBezTo>
                  <a:cubicBezTo>
                    <a:pt x="34028" y="2732"/>
                    <a:pt x="33641" y="2687"/>
                    <a:pt x="33250" y="2687"/>
                  </a:cubicBezTo>
                  <a:cubicBezTo>
                    <a:pt x="33163" y="2687"/>
                    <a:pt x="33076" y="2689"/>
                    <a:pt x="32991" y="2689"/>
                  </a:cubicBezTo>
                  <a:cubicBezTo>
                    <a:pt x="31823" y="2689"/>
                    <a:pt x="30656" y="3023"/>
                    <a:pt x="29655" y="3557"/>
                  </a:cubicBezTo>
                  <a:lnTo>
                    <a:pt x="28221" y="4324"/>
                  </a:lnTo>
                  <a:cubicBezTo>
                    <a:pt x="28421" y="3790"/>
                    <a:pt x="28688" y="3257"/>
                    <a:pt x="29021" y="2756"/>
                  </a:cubicBezTo>
                  <a:cubicBezTo>
                    <a:pt x="29455" y="2189"/>
                    <a:pt x="29622" y="1455"/>
                    <a:pt x="29555" y="755"/>
                  </a:cubicBezTo>
                  <a:cubicBezTo>
                    <a:pt x="29522" y="455"/>
                    <a:pt x="29321" y="188"/>
                    <a:pt x="29055" y="21"/>
                  </a:cubicBezTo>
                  <a:cubicBezTo>
                    <a:pt x="28999" y="7"/>
                    <a:pt x="28940" y="0"/>
                    <a:pt x="2888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50"/>
          <p:cNvGrpSpPr/>
          <p:nvPr/>
        </p:nvGrpSpPr>
        <p:grpSpPr>
          <a:xfrm flipH="1">
            <a:off x="734900" y="672100"/>
            <a:ext cx="2952450" cy="3937725"/>
            <a:chOff x="2324325" y="874850"/>
            <a:chExt cx="2952450" cy="3937725"/>
          </a:xfrm>
        </p:grpSpPr>
        <p:sp>
          <p:nvSpPr>
            <p:cNvPr id="1655" name="Google Shape;1655;p50"/>
            <p:cNvSpPr/>
            <p:nvPr/>
          </p:nvSpPr>
          <p:spPr>
            <a:xfrm>
              <a:off x="4886575" y="2105600"/>
              <a:ext cx="144300" cy="165975"/>
            </a:xfrm>
            <a:custGeom>
              <a:rect b="b" l="l" r="r" t="t"/>
              <a:pathLst>
                <a:path extrusionOk="0" h="6639" w="5772">
                  <a:moveTo>
                    <a:pt x="2536" y="0"/>
                  </a:moveTo>
                  <a:cubicBezTo>
                    <a:pt x="2436" y="567"/>
                    <a:pt x="2436" y="1168"/>
                    <a:pt x="2536" y="1735"/>
                  </a:cubicBezTo>
                  <a:cubicBezTo>
                    <a:pt x="2636" y="2569"/>
                    <a:pt x="2469" y="2802"/>
                    <a:pt x="1669" y="3002"/>
                  </a:cubicBezTo>
                  <a:cubicBezTo>
                    <a:pt x="1202" y="3103"/>
                    <a:pt x="735" y="3203"/>
                    <a:pt x="234" y="3269"/>
                  </a:cubicBezTo>
                  <a:cubicBezTo>
                    <a:pt x="67" y="3303"/>
                    <a:pt x="1" y="3436"/>
                    <a:pt x="1" y="3570"/>
                  </a:cubicBezTo>
                  <a:cubicBezTo>
                    <a:pt x="34" y="3670"/>
                    <a:pt x="134" y="3703"/>
                    <a:pt x="234" y="3703"/>
                  </a:cubicBezTo>
                  <a:lnTo>
                    <a:pt x="1602" y="3703"/>
                  </a:lnTo>
                  <a:cubicBezTo>
                    <a:pt x="2436" y="3736"/>
                    <a:pt x="2636" y="3936"/>
                    <a:pt x="2636" y="4770"/>
                  </a:cubicBezTo>
                  <a:cubicBezTo>
                    <a:pt x="2636" y="5371"/>
                    <a:pt x="2603" y="6005"/>
                    <a:pt x="2569" y="6638"/>
                  </a:cubicBezTo>
                  <a:cubicBezTo>
                    <a:pt x="3203" y="6205"/>
                    <a:pt x="3170" y="5604"/>
                    <a:pt x="3270" y="5037"/>
                  </a:cubicBezTo>
                  <a:cubicBezTo>
                    <a:pt x="3470" y="3970"/>
                    <a:pt x="3437" y="3970"/>
                    <a:pt x="4471" y="3703"/>
                  </a:cubicBezTo>
                  <a:cubicBezTo>
                    <a:pt x="4938" y="3603"/>
                    <a:pt x="5438" y="3670"/>
                    <a:pt x="5772" y="3136"/>
                  </a:cubicBezTo>
                  <a:cubicBezTo>
                    <a:pt x="5338" y="2836"/>
                    <a:pt x="4838" y="3002"/>
                    <a:pt x="4437" y="2902"/>
                  </a:cubicBezTo>
                  <a:cubicBezTo>
                    <a:pt x="3203" y="2602"/>
                    <a:pt x="3236" y="2602"/>
                    <a:pt x="2970" y="1368"/>
                  </a:cubicBezTo>
                  <a:cubicBezTo>
                    <a:pt x="2869" y="968"/>
                    <a:pt x="2970" y="467"/>
                    <a:pt x="25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0"/>
            <p:cNvSpPr/>
            <p:nvPr/>
          </p:nvSpPr>
          <p:spPr>
            <a:xfrm>
              <a:off x="2439400" y="2309600"/>
              <a:ext cx="126800" cy="132625"/>
            </a:xfrm>
            <a:custGeom>
              <a:rect b="b" l="l" r="r" t="t"/>
              <a:pathLst>
                <a:path extrusionOk="0" h="5305" w="5072">
                  <a:moveTo>
                    <a:pt x="2703" y="0"/>
                  </a:moveTo>
                  <a:cubicBezTo>
                    <a:pt x="2369" y="401"/>
                    <a:pt x="2469" y="868"/>
                    <a:pt x="2436" y="1301"/>
                  </a:cubicBezTo>
                  <a:cubicBezTo>
                    <a:pt x="2336" y="2102"/>
                    <a:pt x="2169" y="2302"/>
                    <a:pt x="1369" y="2469"/>
                  </a:cubicBezTo>
                  <a:cubicBezTo>
                    <a:pt x="1068" y="2535"/>
                    <a:pt x="768" y="2569"/>
                    <a:pt x="535" y="2602"/>
                  </a:cubicBezTo>
                  <a:cubicBezTo>
                    <a:pt x="268" y="2636"/>
                    <a:pt x="1" y="2636"/>
                    <a:pt x="34" y="3002"/>
                  </a:cubicBezTo>
                  <a:cubicBezTo>
                    <a:pt x="68" y="3336"/>
                    <a:pt x="401" y="3203"/>
                    <a:pt x="601" y="3269"/>
                  </a:cubicBezTo>
                  <a:lnTo>
                    <a:pt x="1135" y="3269"/>
                  </a:lnTo>
                  <a:cubicBezTo>
                    <a:pt x="1236" y="3262"/>
                    <a:pt x="1327" y="3257"/>
                    <a:pt x="1412" y="3257"/>
                  </a:cubicBezTo>
                  <a:cubicBezTo>
                    <a:pt x="2056" y="3257"/>
                    <a:pt x="2255" y="3499"/>
                    <a:pt x="2403" y="4237"/>
                  </a:cubicBezTo>
                  <a:cubicBezTo>
                    <a:pt x="2369" y="4537"/>
                    <a:pt x="2403" y="4837"/>
                    <a:pt x="2503" y="5137"/>
                  </a:cubicBezTo>
                  <a:cubicBezTo>
                    <a:pt x="2569" y="5271"/>
                    <a:pt x="2670" y="5304"/>
                    <a:pt x="2736" y="5304"/>
                  </a:cubicBezTo>
                  <a:cubicBezTo>
                    <a:pt x="2836" y="5271"/>
                    <a:pt x="2903" y="5171"/>
                    <a:pt x="2936" y="5071"/>
                  </a:cubicBezTo>
                  <a:cubicBezTo>
                    <a:pt x="2936" y="4937"/>
                    <a:pt x="2936" y="4804"/>
                    <a:pt x="2936" y="4670"/>
                  </a:cubicBezTo>
                  <a:cubicBezTo>
                    <a:pt x="2836" y="3303"/>
                    <a:pt x="3003" y="3069"/>
                    <a:pt x="4271" y="2836"/>
                  </a:cubicBezTo>
                  <a:cubicBezTo>
                    <a:pt x="4371" y="2836"/>
                    <a:pt x="4504" y="2802"/>
                    <a:pt x="4604" y="2769"/>
                  </a:cubicBezTo>
                  <a:cubicBezTo>
                    <a:pt x="4771" y="2702"/>
                    <a:pt x="5071" y="2769"/>
                    <a:pt x="5071" y="2502"/>
                  </a:cubicBezTo>
                  <a:cubicBezTo>
                    <a:pt x="5071" y="2302"/>
                    <a:pt x="4979" y="2260"/>
                    <a:pt x="4863" y="2260"/>
                  </a:cubicBezTo>
                  <a:cubicBezTo>
                    <a:pt x="4779" y="2260"/>
                    <a:pt x="4683" y="2282"/>
                    <a:pt x="4599" y="2282"/>
                  </a:cubicBezTo>
                  <a:cubicBezTo>
                    <a:pt x="4565" y="2282"/>
                    <a:pt x="4533" y="2278"/>
                    <a:pt x="4504" y="2269"/>
                  </a:cubicBezTo>
                  <a:cubicBezTo>
                    <a:pt x="4371" y="2235"/>
                    <a:pt x="4237" y="2235"/>
                    <a:pt x="4071" y="2235"/>
                  </a:cubicBezTo>
                  <a:cubicBezTo>
                    <a:pt x="3203" y="2169"/>
                    <a:pt x="3103" y="2068"/>
                    <a:pt x="3036" y="1168"/>
                  </a:cubicBezTo>
                  <a:cubicBezTo>
                    <a:pt x="3003" y="768"/>
                    <a:pt x="3070" y="367"/>
                    <a:pt x="270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0"/>
            <p:cNvSpPr/>
            <p:nvPr/>
          </p:nvSpPr>
          <p:spPr>
            <a:xfrm>
              <a:off x="2783875" y="954425"/>
              <a:ext cx="54175" cy="51750"/>
            </a:xfrm>
            <a:custGeom>
              <a:rect b="b" l="l" r="r" t="t"/>
              <a:pathLst>
                <a:path extrusionOk="0" h="2070" w="2167">
                  <a:moveTo>
                    <a:pt x="1151" y="499"/>
                  </a:moveTo>
                  <a:cubicBezTo>
                    <a:pt x="1366" y="499"/>
                    <a:pt x="1564" y="689"/>
                    <a:pt x="1533" y="936"/>
                  </a:cubicBezTo>
                  <a:cubicBezTo>
                    <a:pt x="1566" y="1136"/>
                    <a:pt x="1400" y="1336"/>
                    <a:pt x="1199" y="1369"/>
                  </a:cubicBezTo>
                  <a:cubicBezTo>
                    <a:pt x="966" y="1269"/>
                    <a:pt x="699" y="1203"/>
                    <a:pt x="699" y="902"/>
                  </a:cubicBezTo>
                  <a:cubicBezTo>
                    <a:pt x="699" y="669"/>
                    <a:pt x="866" y="502"/>
                    <a:pt x="1099" y="502"/>
                  </a:cubicBezTo>
                  <a:cubicBezTo>
                    <a:pt x="1116" y="500"/>
                    <a:pt x="1134" y="499"/>
                    <a:pt x="1151" y="499"/>
                  </a:cubicBezTo>
                  <a:close/>
                  <a:moveTo>
                    <a:pt x="942" y="0"/>
                  </a:moveTo>
                  <a:cubicBezTo>
                    <a:pt x="403" y="0"/>
                    <a:pt x="1" y="455"/>
                    <a:pt x="65" y="1003"/>
                  </a:cubicBezTo>
                  <a:cubicBezTo>
                    <a:pt x="165" y="1603"/>
                    <a:pt x="666" y="2037"/>
                    <a:pt x="1299" y="2070"/>
                  </a:cubicBezTo>
                  <a:cubicBezTo>
                    <a:pt x="1633" y="2037"/>
                    <a:pt x="2167" y="1369"/>
                    <a:pt x="2167" y="902"/>
                  </a:cubicBezTo>
                  <a:cubicBezTo>
                    <a:pt x="2167" y="369"/>
                    <a:pt x="1700" y="2"/>
                    <a:pt x="999" y="2"/>
                  </a:cubicBezTo>
                  <a:cubicBezTo>
                    <a:pt x="980" y="1"/>
                    <a:pt x="961" y="0"/>
                    <a:pt x="94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0"/>
            <p:cNvSpPr/>
            <p:nvPr/>
          </p:nvSpPr>
          <p:spPr>
            <a:xfrm>
              <a:off x="2324325" y="2991750"/>
              <a:ext cx="49225" cy="50050"/>
            </a:xfrm>
            <a:custGeom>
              <a:rect b="b" l="l" r="r" t="t"/>
              <a:pathLst>
                <a:path extrusionOk="0" h="2002" w="1969">
                  <a:moveTo>
                    <a:pt x="801" y="534"/>
                  </a:moveTo>
                  <a:cubicBezTo>
                    <a:pt x="1035" y="568"/>
                    <a:pt x="1202" y="668"/>
                    <a:pt x="1202" y="901"/>
                  </a:cubicBezTo>
                  <a:cubicBezTo>
                    <a:pt x="1235" y="1068"/>
                    <a:pt x="1102" y="1235"/>
                    <a:pt x="935" y="1268"/>
                  </a:cubicBezTo>
                  <a:cubicBezTo>
                    <a:pt x="918" y="1271"/>
                    <a:pt x="900" y="1272"/>
                    <a:pt x="883" y="1272"/>
                  </a:cubicBezTo>
                  <a:cubicBezTo>
                    <a:pt x="668" y="1272"/>
                    <a:pt x="468" y="1084"/>
                    <a:pt x="468" y="868"/>
                  </a:cubicBezTo>
                  <a:cubicBezTo>
                    <a:pt x="468" y="668"/>
                    <a:pt x="635" y="601"/>
                    <a:pt x="801" y="534"/>
                  </a:cubicBezTo>
                  <a:close/>
                  <a:moveTo>
                    <a:pt x="835" y="1"/>
                  </a:moveTo>
                  <a:cubicBezTo>
                    <a:pt x="368" y="67"/>
                    <a:pt x="1" y="434"/>
                    <a:pt x="1" y="901"/>
                  </a:cubicBezTo>
                  <a:cubicBezTo>
                    <a:pt x="34" y="1468"/>
                    <a:pt x="501" y="1902"/>
                    <a:pt x="1068" y="2002"/>
                  </a:cubicBezTo>
                  <a:cubicBezTo>
                    <a:pt x="1569" y="2002"/>
                    <a:pt x="1969" y="1535"/>
                    <a:pt x="1902" y="1035"/>
                  </a:cubicBezTo>
                  <a:cubicBezTo>
                    <a:pt x="1835" y="468"/>
                    <a:pt x="1368" y="67"/>
                    <a:pt x="8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0"/>
            <p:cNvSpPr/>
            <p:nvPr/>
          </p:nvSpPr>
          <p:spPr>
            <a:xfrm>
              <a:off x="2956050" y="3547875"/>
              <a:ext cx="12525" cy="25875"/>
            </a:xfrm>
            <a:custGeom>
              <a:rect b="b" l="l" r="r" t="t"/>
              <a:pathLst>
                <a:path extrusionOk="0" h="1035" w="501">
                  <a:moveTo>
                    <a:pt x="267" y="0"/>
                  </a:moveTo>
                  <a:cubicBezTo>
                    <a:pt x="234" y="334"/>
                    <a:pt x="0" y="667"/>
                    <a:pt x="100" y="1034"/>
                  </a:cubicBezTo>
                  <a:lnTo>
                    <a:pt x="434" y="1034"/>
                  </a:lnTo>
                  <a:lnTo>
                    <a:pt x="50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0"/>
            <p:cNvSpPr/>
            <p:nvPr/>
          </p:nvSpPr>
          <p:spPr>
            <a:xfrm>
              <a:off x="5209200" y="4411400"/>
              <a:ext cx="67575" cy="56300"/>
            </a:xfrm>
            <a:custGeom>
              <a:rect b="b" l="l" r="r" t="t"/>
              <a:pathLst>
                <a:path extrusionOk="0" h="2252" w="2703">
                  <a:moveTo>
                    <a:pt x="1214" y="428"/>
                  </a:moveTo>
                  <a:cubicBezTo>
                    <a:pt x="1523" y="428"/>
                    <a:pt x="1916" y="615"/>
                    <a:pt x="1969" y="801"/>
                  </a:cubicBezTo>
                  <a:cubicBezTo>
                    <a:pt x="2102" y="1201"/>
                    <a:pt x="1902" y="1602"/>
                    <a:pt x="1502" y="1735"/>
                  </a:cubicBezTo>
                  <a:cubicBezTo>
                    <a:pt x="1426" y="1758"/>
                    <a:pt x="1349" y="1769"/>
                    <a:pt x="1275" y="1769"/>
                  </a:cubicBezTo>
                  <a:cubicBezTo>
                    <a:pt x="928" y="1769"/>
                    <a:pt x="629" y="1525"/>
                    <a:pt x="601" y="1168"/>
                  </a:cubicBezTo>
                  <a:cubicBezTo>
                    <a:pt x="468" y="834"/>
                    <a:pt x="668" y="567"/>
                    <a:pt x="1001" y="467"/>
                  </a:cubicBezTo>
                  <a:cubicBezTo>
                    <a:pt x="1062" y="440"/>
                    <a:pt x="1135" y="428"/>
                    <a:pt x="1214" y="428"/>
                  </a:cubicBezTo>
                  <a:close/>
                  <a:moveTo>
                    <a:pt x="1660" y="1"/>
                  </a:moveTo>
                  <a:cubicBezTo>
                    <a:pt x="1293" y="1"/>
                    <a:pt x="862" y="93"/>
                    <a:pt x="601" y="234"/>
                  </a:cubicBezTo>
                  <a:cubicBezTo>
                    <a:pt x="167" y="434"/>
                    <a:pt x="1" y="934"/>
                    <a:pt x="201" y="1335"/>
                  </a:cubicBezTo>
                  <a:cubicBezTo>
                    <a:pt x="268" y="1802"/>
                    <a:pt x="634" y="2169"/>
                    <a:pt x="1068" y="2235"/>
                  </a:cubicBezTo>
                  <a:cubicBezTo>
                    <a:pt x="1131" y="2246"/>
                    <a:pt x="1194" y="2252"/>
                    <a:pt x="1257" y="2252"/>
                  </a:cubicBezTo>
                  <a:cubicBezTo>
                    <a:pt x="1756" y="2252"/>
                    <a:pt x="2221" y="1909"/>
                    <a:pt x="2369" y="1435"/>
                  </a:cubicBezTo>
                  <a:cubicBezTo>
                    <a:pt x="2469" y="968"/>
                    <a:pt x="2703" y="501"/>
                    <a:pt x="2236" y="134"/>
                  </a:cubicBezTo>
                  <a:cubicBezTo>
                    <a:pt x="2116" y="41"/>
                    <a:pt x="1902" y="1"/>
                    <a:pt x="166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0"/>
            <p:cNvSpPr/>
            <p:nvPr/>
          </p:nvSpPr>
          <p:spPr>
            <a:xfrm>
              <a:off x="4739400" y="1866575"/>
              <a:ext cx="46725" cy="35875"/>
            </a:xfrm>
            <a:custGeom>
              <a:rect b="b" l="l" r="r" t="t"/>
              <a:pathLst>
                <a:path extrusionOk="0" h="1435" w="1869">
                  <a:moveTo>
                    <a:pt x="830" y="397"/>
                  </a:moveTo>
                  <a:cubicBezTo>
                    <a:pt x="971" y="397"/>
                    <a:pt x="1082" y="446"/>
                    <a:pt x="1134" y="576"/>
                  </a:cubicBezTo>
                  <a:cubicBezTo>
                    <a:pt x="1168" y="709"/>
                    <a:pt x="1101" y="876"/>
                    <a:pt x="967" y="909"/>
                  </a:cubicBezTo>
                  <a:cubicBezTo>
                    <a:pt x="905" y="940"/>
                    <a:pt x="840" y="955"/>
                    <a:pt x="778" y="955"/>
                  </a:cubicBezTo>
                  <a:cubicBezTo>
                    <a:pt x="639" y="955"/>
                    <a:pt x="513" y="881"/>
                    <a:pt x="467" y="742"/>
                  </a:cubicBezTo>
                  <a:cubicBezTo>
                    <a:pt x="434" y="576"/>
                    <a:pt x="567" y="476"/>
                    <a:pt x="701" y="409"/>
                  </a:cubicBezTo>
                  <a:cubicBezTo>
                    <a:pt x="746" y="401"/>
                    <a:pt x="789" y="397"/>
                    <a:pt x="830" y="397"/>
                  </a:cubicBezTo>
                  <a:close/>
                  <a:moveTo>
                    <a:pt x="844" y="1"/>
                  </a:moveTo>
                  <a:cubicBezTo>
                    <a:pt x="751" y="1"/>
                    <a:pt x="658" y="14"/>
                    <a:pt x="567" y="42"/>
                  </a:cubicBezTo>
                  <a:cubicBezTo>
                    <a:pt x="200" y="142"/>
                    <a:pt x="0" y="509"/>
                    <a:pt x="67" y="876"/>
                  </a:cubicBezTo>
                  <a:cubicBezTo>
                    <a:pt x="233" y="1236"/>
                    <a:pt x="583" y="1435"/>
                    <a:pt x="964" y="1435"/>
                  </a:cubicBezTo>
                  <a:cubicBezTo>
                    <a:pt x="1042" y="1435"/>
                    <a:pt x="1122" y="1427"/>
                    <a:pt x="1201" y="1410"/>
                  </a:cubicBezTo>
                  <a:cubicBezTo>
                    <a:pt x="1601" y="1343"/>
                    <a:pt x="1868" y="909"/>
                    <a:pt x="1735" y="509"/>
                  </a:cubicBezTo>
                  <a:cubicBezTo>
                    <a:pt x="1550" y="192"/>
                    <a:pt x="1198" y="1"/>
                    <a:pt x="84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0"/>
            <p:cNvSpPr/>
            <p:nvPr/>
          </p:nvSpPr>
          <p:spPr>
            <a:xfrm>
              <a:off x="2746300" y="874850"/>
              <a:ext cx="2099850" cy="3937725"/>
            </a:xfrm>
            <a:custGeom>
              <a:rect b="b" l="l" r="r" t="t"/>
              <a:pathLst>
                <a:path extrusionOk="0" h="157509" w="83994">
                  <a:moveTo>
                    <a:pt x="35975" y="505"/>
                  </a:moveTo>
                  <a:cubicBezTo>
                    <a:pt x="37250" y="505"/>
                    <a:pt x="38498" y="866"/>
                    <a:pt x="39695" y="1417"/>
                  </a:cubicBezTo>
                  <a:cubicBezTo>
                    <a:pt x="42531" y="2684"/>
                    <a:pt x="44832" y="4886"/>
                    <a:pt x="46300" y="7655"/>
                  </a:cubicBezTo>
                  <a:cubicBezTo>
                    <a:pt x="47568" y="9990"/>
                    <a:pt x="48669" y="12391"/>
                    <a:pt x="49569" y="14860"/>
                  </a:cubicBezTo>
                  <a:cubicBezTo>
                    <a:pt x="50170" y="16528"/>
                    <a:pt x="50937" y="18096"/>
                    <a:pt x="51904" y="19563"/>
                  </a:cubicBezTo>
                  <a:cubicBezTo>
                    <a:pt x="52071" y="19863"/>
                    <a:pt x="52238" y="20164"/>
                    <a:pt x="52371" y="20497"/>
                  </a:cubicBezTo>
                  <a:cubicBezTo>
                    <a:pt x="52138" y="20597"/>
                    <a:pt x="51904" y="20664"/>
                    <a:pt x="51671" y="20697"/>
                  </a:cubicBezTo>
                  <a:cubicBezTo>
                    <a:pt x="50236" y="20531"/>
                    <a:pt x="48902" y="20097"/>
                    <a:pt x="47901" y="18963"/>
                  </a:cubicBezTo>
                  <a:cubicBezTo>
                    <a:pt x="47434" y="18429"/>
                    <a:pt x="46967" y="17829"/>
                    <a:pt x="46467" y="17262"/>
                  </a:cubicBezTo>
                  <a:cubicBezTo>
                    <a:pt x="46267" y="17028"/>
                    <a:pt x="46033" y="16795"/>
                    <a:pt x="45766" y="16461"/>
                  </a:cubicBezTo>
                  <a:lnTo>
                    <a:pt x="45766" y="16461"/>
                  </a:lnTo>
                  <a:cubicBezTo>
                    <a:pt x="45299" y="17328"/>
                    <a:pt x="45867" y="18329"/>
                    <a:pt x="44966" y="18996"/>
                  </a:cubicBezTo>
                  <a:cubicBezTo>
                    <a:pt x="44065" y="18496"/>
                    <a:pt x="43798" y="17428"/>
                    <a:pt x="43031" y="16728"/>
                  </a:cubicBezTo>
                  <a:lnTo>
                    <a:pt x="43031" y="16728"/>
                  </a:lnTo>
                  <a:cubicBezTo>
                    <a:pt x="43198" y="17695"/>
                    <a:pt x="43665" y="18596"/>
                    <a:pt x="44399" y="19263"/>
                  </a:cubicBezTo>
                  <a:cubicBezTo>
                    <a:pt x="44586" y="19437"/>
                    <a:pt x="44784" y="19520"/>
                    <a:pt x="44974" y="19520"/>
                  </a:cubicBezTo>
                  <a:cubicBezTo>
                    <a:pt x="45257" y="19520"/>
                    <a:pt x="45520" y="19336"/>
                    <a:pt x="45700" y="18996"/>
                  </a:cubicBezTo>
                  <a:cubicBezTo>
                    <a:pt x="45867" y="18596"/>
                    <a:pt x="46033" y="18196"/>
                    <a:pt x="46133" y="17762"/>
                  </a:cubicBezTo>
                  <a:cubicBezTo>
                    <a:pt x="46534" y="18229"/>
                    <a:pt x="46867" y="18629"/>
                    <a:pt x="47234" y="19063"/>
                  </a:cubicBezTo>
                  <a:cubicBezTo>
                    <a:pt x="47501" y="19430"/>
                    <a:pt x="47801" y="19730"/>
                    <a:pt x="48168" y="19997"/>
                  </a:cubicBezTo>
                  <a:cubicBezTo>
                    <a:pt x="48835" y="20397"/>
                    <a:pt x="49269" y="21098"/>
                    <a:pt x="49269" y="21898"/>
                  </a:cubicBezTo>
                  <a:cubicBezTo>
                    <a:pt x="49436" y="23366"/>
                    <a:pt x="49769" y="24834"/>
                    <a:pt x="50036" y="26268"/>
                  </a:cubicBezTo>
                  <a:cubicBezTo>
                    <a:pt x="50070" y="26702"/>
                    <a:pt x="50270" y="27102"/>
                    <a:pt x="50537" y="27402"/>
                  </a:cubicBezTo>
                  <a:lnTo>
                    <a:pt x="49569" y="20964"/>
                  </a:lnTo>
                  <a:lnTo>
                    <a:pt x="49569" y="20964"/>
                  </a:lnTo>
                  <a:lnTo>
                    <a:pt x="50637" y="21231"/>
                  </a:lnTo>
                  <a:cubicBezTo>
                    <a:pt x="51204" y="25167"/>
                    <a:pt x="52571" y="28770"/>
                    <a:pt x="53772" y="32439"/>
                  </a:cubicBezTo>
                  <a:cubicBezTo>
                    <a:pt x="54406" y="34340"/>
                    <a:pt x="54906" y="36309"/>
                    <a:pt x="55373" y="38243"/>
                  </a:cubicBezTo>
                  <a:cubicBezTo>
                    <a:pt x="55473" y="38810"/>
                    <a:pt x="55507" y="39377"/>
                    <a:pt x="55440" y="39911"/>
                  </a:cubicBezTo>
                  <a:cubicBezTo>
                    <a:pt x="55369" y="40738"/>
                    <a:pt x="55047" y="41163"/>
                    <a:pt x="54486" y="41163"/>
                  </a:cubicBezTo>
                  <a:cubicBezTo>
                    <a:pt x="54255" y="41163"/>
                    <a:pt x="53984" y="41091"/>
                    <a:pt x="53672" y="40945"/>
                  </a:cubicBezTo>
                  <a:cubicBezTo>
                    <a:pt x="52972" y="40612"/>
                    <a:pt x="52338" y="40145"/>
                    <a:pt x="51804" y="39611"/>
                  </a:cubicBezTo>
                  <a:cubicBezTo>
                    <a:pt x="50837" y="38510"/>
                    <a:pt x="49969" y="37343"/>
                    <a:pt x="49102" y="36208"/>
                  </a:cubicBezTo>
                  <a:cubicBezTo>
                    <a:pt x="48869" y="35875"/>
                    <a:pt x="48602" y="35608"/>
                    <a:pt x="48302" y="35441"/>
                  </a:cubicBezTo>
                  <a:lnTo>
                    <a:pt x="48302" y="35441"/>
                  </a:lnTo>
                  <a:cubicBezTo>
                    <a:pt x="48335" y="35675"/>
                    <a:pt x="48435" y="35908"/>
                    <a:pt x="48535" y="36108"/>
                  </a:cubicBezTo>
                  <a:cubicBezTo>
                    <a:pt x="49302" y="37743"/>
                    <a:pt x="50403" y="39177"/>
                    <a:pt x="51737" y="40378"/>
                  </a:cubicBezTo>
                  <a:cubicBezTo>
                    <a:pt x="52371" y="40912"/>
                    <a:pt x="53072" y="41312"/>
                    <a:pt x="53839" y="41579"/>
                  </a:cubicBezTo>
                  <a:cubicBezTo>
                    <a:pt x="54110" y="41675"/>
                    <a:pt x="54346" y="41723"/>
                    <a:pt x="54556" y="41723"/>
                  </a:cubicBezTo>
                  <a:cubicBezTo>
                    <a:pt x="55148" y="41723"/>
                    <a:pt x="55529" y="41342"/>
                    <a:pt x="55874" y="40578"/>
                  </a:cubicBezTo>
                  <a:cubicBezTo>
                    <a:pt x="55907" y="40445"/>
                    <a:pt x="55940" y="40311"/>
                    <a:pt x="56074" y="39944"/>
                  </a:cubicBezTo>
                  <a:cubicBezTo>
                    <a:pt x="57041" y="41345"/>
                    <a:pt x="57642" y="42780"/>
                    <a:pt x="58642" y="43981"/>
                  </a:cubicBezTo>
                  <a:cubicBezTo>
                    <a:pt x="58609" y="43781"/>
                    <a:pt x="58542" y="43580"/>
                    <a:pt x="58476" y="43380"/>
                  </a:cubicBezTo>
                  <a:cubicBezTo>
                    <a:pt x="57908" y="42246"/>
                    <a:pt x="57375" y="41079"/>
                    <a:pt x="56741" y="39978"/>
                  </a:cubicBezTo>
                  <a:cubicBezTo>
                    <a:pt x="56274" y="39211"/>
                    <a:pt x="55840" y="38477"/>
                    <a:pt x="55774" y="37543"/>
                  </a:cubicBezTo>
                  <a:cubicBezTo>
                    <a:pt x="55707" y="37042"/>
                    <a:pt x="55573" y="36575"/>
                    <a:pt x="55440" y="36108"/>
                  </a:cubicBezTo>
                  <a:lnTo>
                    <a:pt x="55440" y="36108"/>
                  </a:lnTo>
                  <a:cubicBezTo>
                    <a:pt x="55607" y="36342"/>
                    <a:pt x="55807" y="36575"/>
                    <a:pt x="55974" y="36809"/>
                  </a:cubicBezTo>
                  <a:cubicBezTo>
                    <a:pt x="57175" y="38944"/>
                    <a:pt x="58442" y="41045"/>
                    <a:pt x="59576" y="43247"/>
                  </a:cubicBezTo>
                  <a:cubicBezTo>
                    <a:pt x="59877" y="43914"/>
                    <a:pt x="60043" y="44648"/>
                    <a:pt x="60110" y="45382"/>
                  </a:cubicBezTo>
                  <a:cubicBezTo>
                    <a:pt x="60210" y="46116"/>
                    <a:pt x="59877" y="46816"/>
                    <a:pt x="59276" y="47216"/>
                  </a:cubicBezTo>
                  <a:cubicBezTo>
                    <a:pt x="57308" y="48651"/>
                    <a:pt x="54973" y="49485"/>
                    <a:pt x="52538" y="49651"/>
                  </a:cubicBezTo>
                  <a:lnTo>
                    <a:pt x="51804" y="48351"/>
                  </a:lnTo>
                  <a:lnTo>
                    <a:pt x="51637" y="48384"/>
                  </a:lnTo>
                  <a:lnTo>
                    <a:pt x="51771" y="49485"/>
                  </a:lnTo>
                  <a:cubicBezTo>
                    <a:pt x="51586" y="49582"/>
                    <a:pt x="51430" y="49631"/>
                    <a:pt x="51298" y="49631"/>
                  </a:cubicBezTo>
                  <a:cubicBezTo>
                    <a:pt x="51023" y="49631"/>
                    <a:pt x="50849" y="49423"/>
                    <a:pt x="50737" y="49018"/>
                  </a:cubicBezTo>
                  <a:cubicBezTo>
                    <a:pt x="50603" y="48484"/>
                    <a:pt x="50403" y="47950"/>
                    <a:pt x="50236" y="47450"/>
                  </a:cubicBezTo>
                  <a:lnTo>
                    <a:pt x="50003" y="47483"/>
                  </a:lnTo>
                  <a:lnTo>
                    <a:pt x="50270" y="49651"/>
                  </a:lnTo>
                  <a:cubicBezTo>
                    <a:pt x="49436" y="49385"/>
                    <a:pt x="49536" y="48617"/>
                    <a:pt x="49236" y="48117"/>
                  </a:cubicBezTo>
                  <a:cubicBezTo>
                    <a:pt x="48969" y="47617"/>
                    <a:pt x="48769" y="47083"/>
                    <a:pt x="48435" y="46583"/>
                  </a:cubicBezTo>
                  <a:lnTo>
                    <a:pt x="48435" y="46583"/>
                  </a:lnTo>
                  <a:cubicBezTo>
                    <a:pt x="48335" y="47717"/>
                    <a:pt x="48869" y="48651"/>
                    <a:pt x="49169" y="49685"/>
                  </a:cubicBezTo>
                  <a:cubicBezTo>
                    <a:pt x="48268" y="50118"/>
                    <a:pt x="47368" y="50519"/>
                    <a:pt x="46467" y="50952"/>
                  </a:cubicBezTo>
                  <a:cubicBezTo>
                    <a:pt x="45728" y="51290"/>
                    <a:pt x="44921" y="51468"/>
                    <a:pt x="44116" y="51468"/>
                  </a:cubicBezTo>
                  <a:cubicBezTo>
                    <a:pt x="43650" y="51468"/>
                    <a:pt x="43184" y="51408"/>
                    <a:pt x="42731" y="51286"/>
                  </a:cubicBezTo>
                  <a:cubicBezTo>
                    <a:pt x="42062" y="51122"/>
                    <a:pt x="41375" y="51039"/>
                    <a:pt x="40688" y="51039"/>
                  </a:cubicBezTo>
                  <a:cubicBezTo>
                    <a:pt x="39558" y="51039"/>
                    <a:pt x="38431" y="51263"/>
                    <a:pt x="37394" y="51720"/>
                  </a:cubicBezTo>
                  <a:cubicBezTo>
                    <a:pt x="36760" y="51986"/>
                    <a:pt x="36093" y="52120"/>
                    <a:pt x="35426" y="52120"/>
                  </a:cubicBezTo>
                  <a:cubicBezTo>
                    <a:pt x="34759" y="52120"/>
                    <a:pt x="34091" y="51986"/>
                    <a:pt x="33458" y="51720"/>
                  </a:cubicBezTo>
                  <a:cubicBezTo>
                    <a:pt x="32811" y="51446"/>
                    <a:pt x="32090" y="51302"/>
                    <a:pt x="31363" y="51302"/>
                  </a:cubicBezTo>
                  <a:cubicBezTo>
                    <a:pt x="31116" y="51302"/>
                    <a:pt x="30868" y="51319"/>
                    <a:pt x="30622" y="51353"/>
                  </a:cubicBezTo>
                  <a:cubicBezTo>
                    <a:pt x="30317" y="51396"/>
                    <a:pt x="30011" y="51418"/>
                    <a:pt x="29705" y="51418"/>
                  </a:cubicBezTo>
                  <a:cubicBezTo>
                    <a:pt x="28605" y="51418"/>
                    <a:pt x="27511" y="51141"/>
                    <a:pt x="26519" y="50619"/>
                  </a:cubicBezTo>
                  <a:cubicBezTo>
                    <a:pt x="25893" y="50243"/>
                    <a:pt x="25175" y="50063"/>
                    <a:pt x="24455" y="50063"/>
                  </a:cubicBezTo>
                  <a:cubicBezTo>
                    <a:pt x="24025" y="50063"/>
                    <a:pt x="23595" y="50127"/>
                    <a:pt x="23184" y="50252"/>
                  </a:cubicBezTo>
                  <a:cubicBezTo>
                    <a:pt x="22750" y="50385"/>
                    <a:pt x="22316" y="50452"/>
                    <a:pt x="21849" y="50452"/>
                  </a:cubicBezTo>
                  <a:cubicBezTo>
                    <a:pt x="21746" y="50459"/>
                    <a:pt x="21644" y="50462"/>
                    <a:pt x="21544" y="50462"/>
                  </a:cubicBezTo>
                  <a:cubicBezTo>
                    <a:pt x="19713" y="50462"/>
                    <a:pt x="18502" y="49313"/>
                    <a:pt x="18280" y="47383"/>
                  </a:cubicBezTo>
                  <a:lnTo>
                    <a:pt x="20715" y="47083"/>
                  </a:lnTo>
                  <a:lnTo>
                    <a:pt x="20515" y="48617"/>
                  </a:lnTo>
                  <a:lnTo>
                    <a:pt x="20682" y="48684"/>
                  </a:lnTo>
                  <a:cubicBezTo>
                    <a:pt x="20782" y="48417"/>
                    <a:pt x="20882" y="48184"/>
                    <a:pt x="20982" y="47884"/>
                  </a:cubicBezTo>
                  <a:cubicBezTo>
                    <a:pt x="21082" y="47550"/>
                    <a:pt x="21116" y="47216"/>
                    <a:pt x="21216" y="46916"/>
                  </a:cubicBezTo>
                  <a:cubicBezTo>
                    <a:pt x="21349" y="46616"/>
                    <a:pt x="21482" y="46349"/>
                    <a:pt x="21649" y="46082"/>
                  </a:cubicBezTo>
                  <a:lnTo>
                    <a:pt x="21883" y="46149"/>
                  </a:lnTo>
                  <a:lnTo>
                    <a:pt x="21683" y="47783"/>
                  </a:lnTo>
                  <a:lnTo>
                    <a:pt x="21783" y="47783"/>
                  </a:lnTo>
                  <a:lnTo>
                    <a:pt x="23684" y="43414"/>
                  </a:lnTo>
                  <a:lnTo>
                    <a:pt x="23684" y="43414"/>
                  </a:lnTo>
                  <a:cubicBezTo>
                    <a:pt x="23417" y="43647"/>
                    <a:pt x="23217" y="43781"/>
                    <a:pt x="23050" y="43914"/>
                  </a:cubicBezTo>
                  <a:cubicBezTo>
                    <a:pt x="22350" y="44581"/>
                    <a:pt x="21649" y="45215"/>
                    <a:pt x="20882" y="45849"/>
                  </a:cubicBezTo>
                  <a:cubicBezTo>
                    <a:pt x="20582" y="46116"/>
                    <a:pt x="20215" y="46316"/>
                    <a:pt x="19848" y="46483"/>
                  </a:cubicBezTo>
                  <a:cubicBezTo>
                    <a:pt x="19589" y="46592"/>
                    <a:pt x="19355" y="46648"/>
                    <a:pt x="19145" y="46648"/>
                  </a:cubicBezTo>
                  <a:cubicBezTo>
                    <a:pt x="18652" y="46648"/>
                    <a:pt x="18301" y="46337"/>
                    <a:pt x="18113" y="45682"/>
                  </a:cubicBezTo>
                  <a:cubicBezTo>
                    <a:pt x="17847" y="44648"/>
                    <a:pt x="17713" y="43580"/>
                    <a:pt x="17480" y="42313"/>
                  </a:cubicBezTo>
                  <a:cubicBezTo>
                    <a:pt x="16979" y="43714"/>
                    <a:pt x="17246" y="45015"/>
                    <a:pt x="17480" y="46382"/>
                  </a:cubicBezTo>
                  <a:cubicBezTo>
                    <a:pt x="16679" y="46483"/>
                    <a:pt x="15979" y="46616"/>
                    <a:pt x="15245" y="46683"/>
                  </a:cubicBezTo>
                  <a:cubicBezTo>
                    <a:pt x="14944" y="46683"/>
                    <a:pt x="14644" y="46649"/>
                    <a:pt x="14377" y="46516"/>
                  </a:cubicBezTo>
                  <a:cubicBezTo>
                    <a:pt x="13710" y="46282"/>
                    <a:pt x="13610" y="46016"/>
                    <a:pt x="13944" y="45415"/>
                  </a:cubicBezTo>
                  <a:cubicBezTo>
                    <a:pt x="14144" y="45082"/>
                    <a:pt x="14377" y="44781"/>
                    <a:pt x="14611" y="44514"/>
                  </a:cubicBezTo>
                  <a:cubicBezTo>
                    <a:pt x="16846" y="41812"/>
                    <a:pt x="18147" y="38677"/>
                    <a:pt x="18981" y="35308"/>
                  </a:cubicBezTo>
                  <a:cubicBezTo>
                    <a:pt x="20248" y="30171"/>
                    <a:pt x="21049" y="24934"/>
                    <a:pt x="21849" y="19697"/>
                  </a:cubicBezTo>
                  <a:cubicBezTo>
                    <a:pt x="22383" y="15827"/>
                    <a:pt x="23451" y="12058"/>
                    <a:pt x="24985" y="8455"/>
                  </a:cubicBezTo>
                  <a:cubicBezTo>
                    <a:pt x="26820" y="4252"/>
                    <a:pt x="30089" y="1717"/>
                    <a:pt x="34458" y="683"/>
                  </a:cubicBezTo>
                  <a:cubicBezTo>
                    <a:pt x="34967" y="561"/>
                    <a:pt x="35473" y="505"/>
                    <a:pt x="35975" y="505"/>
                  </a:cubicBezTo>
                  <a:close/>
                  <a:moveTo>
                    <a:pt x="65405" y="51227"/>
                  </a:moveTo>
                  <a:cubicBezTo>
                    <a:pt x="67572" y="51227"/>
                    <a:pt x="69565" y="52447"/>
                    <a:pt x="70718" y="54155"/>
                  </a:cubicBezTo>
                  <a:cubicBezTo>
                    <a:pt x="71351" y="55089"/>
                    <a:pt x="71918" y="56056"/>
                    <a:pt x="72385" y="57057"/>
                  </a:cubicBezTo>
                  <a:cubicBezTo>
                    <a:pt x="74620" y="61727"/>
                    <a:pt x="77756" y="65730"/>
                    <a:pt x="81292" y="69432"/>
                  </a:cubicBezTo>
                  <a:cubicBezTo>
                    <a:pt x="82159" y="70266"/>
                    <a:pt x="82793" y="71300"/>
                    <a:pt x="83126" y="72468"/>
                  </a:cubicBezTo>
                  <a:cubicBezTo>
                    <a:pt x="83393" y="73535"/>
                    <a:pt x="83227" y="73869"/>
                    <a:pt x="82192" y="74236"/>
                  </a:cubicBezTo>
                  <a:cubicBezTo>
                    <a:pt x="80965" y="74663"/>
                    <a:pt x="79716" y="74748"/>
                    <a:pt x="78412" y="74748"/>
                  </a:cubicBezTo>
                  <a:cubicBezTo>
                    <a:pt x="78086" y="74748"/>
                    <a:pt x="77756" y="74743"/>
                    <a:pt x="77422" y="74736"/>
                  </a:cubicBezTo>
                  <a:lnTo>
                    <a:pt x="77689" y="73102"/>
                  </a:lnTo>
                  <a:lnTo>
                    <a:pt x="77689" y="73102"/>
                  </a:lnTo>
                  <a:cubicBezTo>
                    <a:pt x="77022" y="73669"/>
                    <a:pt x="77122" y="74536"/>
                    <a:pt x="76355" y="74769"/>
                  </a:cubicBezTo>
                  <a:cubicBezTo>
                    <a:pt x="76155" y="74036"/>
                    <a:pt x="76789" y="73268"/>
                    <a:pt x="76055" y="72534"/>
                  </a:cubicBezTo>
                  <a:cubicBezTo>
                    <a:pt x="75988" y="73102"/>
                    <a:pt x="75888" y="73635"/>
                    <a:pt x="75755" y="74202"/>
                  </a:cubicBezTo>
                  <a:cubicBezTo>
                    <a:pt x="75654" y="74503"/>
                    <a:pt x="75454" y="74769"/>
                    <a:pt x="75154" y="74936"/>
                  </a:cubicBezTo>
                  <a:cubicBezTo>
                    <a:pt x="74133" y="75236"/>
                    <a:pt x="73113" y="75513"/>
                    <a:pt x="72070" y="75513"/>
                  </a:cubicBezTo>
                  <a:cubicBezTo>
                    <a:pt x="71375" y="75513"/>
                    <a:pt x="70671" y="75390"/>
                    <a:pt x="69950" y="75070"/>
                  </a:cubicBezTo>
                  <a:cubicBezTo>
                    <a:pt x="69217" y="74736"/>
                    <a:pt x="68683" y="74136"/>
                    <a:pt x="68383" y="73402"/>
                  </a:cubicBezTo>
                  <a:cubicBezTo>
                    <a:pt x="68316" y="73168"/>
                    <a:pt x="68149" y="72968"/>
                    <a:pt x="67916" y="72868"/>
                  </a:cubicBezTo>
                  <a:lnTo>
                    <a:pt x="67916" y="72868"/>
                  </a:lnTo>
                  <a:lnTo>
                    <a:pt x="68249" y="74302"/>
                  </a:lnTo>
                  <a:cubicBezTo>
                    <a:pt x="68151" y="74311"/>
                    <a:pt x="68059" y="74317"/>
                    <a:pt x="67970" y="74317"/>
                  </a:cubicBezTo>
                  <a:cubicBezTo>
                    <a:pt x="67067" y="74317"/>
                    <a:pt x="66594" y="73771"/>
                    <a:pt x="65014" y="71067"/>
                  </a:cubicBezTo>
                  <a:lnTo>
                    <a:pt x="65014" y="71067"/>
                  </a:lnTo>
                  <a:cubicBezTo>
                    <a:pt x="64880" y="71667"/>
                    <a:pt x="64980" y="72301"/>
                    <a:pt x="65314" y="72801"/>
                  </a:cubicBezTo>
                  <a:cubicBezTo>
                    <a:pt x="65614" y="73335"/>
                    <a:pt x="66014" y="73835"/>
                    <a:pt x="66415" y="74503"/>
                  </a:cubicBezTo>
                  <a:cubicBezTo>
                    <a:pt x="65677" y="74538"/>
                    <a:pt x="64953" y="74606"/>
                    <a:pt x="64252" y="74606"/>
                  </a:cubicBezTo>
                  <a:cubicBezTo>
                    <a:pt x="62954" y="74606"/>
                    <a:pt x="61738" y="74373"/>
                    <a:pt x="60677" y="73268"/>
                  </a:cubicBezTo>
                  <a:cubicBezTo>
                    <a:pt x="60110" y="72768"/>
                    <a:pt x="59476" y="72401"/>
                    <a:pt x="58776" y="72168"/>
                  </a:cubicBezTo>
                  <a:cubicBezTo>
                    <a:pt x="57775" y="71801"/>
                    <a:pt x="56808" y="71300"/>
                    <a:pt x="55907" y="70666"/>
                  </a:cubicBezTo>
                  <a:cubicBezTo>
                    <a:pt x="55340" y="70300"/>
                    <a:pt x="55073" y="69599"/>
                    <a:pt x="55240" y="68932"/>
                  </a:cubicBezTo>
                  <a:cubicBezTo>
                    <a:pt x="55307" y="68732"/>
                    <a:pt x="55273" y="68465"/>
                    <a:pt x="55173" y="68265"/>
                  </a:cubicBezTo>
                  <a:lnTo>
                    <a:pt x="54473" y="69599"/>
                  </a:lnTo>
                  <a:cubicBezTo>
                    <a:pt x="54072" y="68665"/>
                    <a:pt x="54506" y="67898"/>
                    <a:pt x="54573" y="67031"/>
                  </a:cubicBezTo>
                  <a:lnTo>
                    <a:pt x="54573" y="67031"/>
                  </a:lnTo>
                  <a:cubicBezTo>
                    <a:pt x="53806" y="67564"/>
                    <a:pt x="53872" y="68365"/>
                    <a:pt x="53572" y="69065"/>
                  </a:cubicBezTo>
                  <a:cubicBezTo>
                    <a:pt x="52271" y="68932"/>
                    <a:pt x="50970" y="68832"/>
                    <a:pt x="49703" y="68231"/>
                  </a:cubicBezTo>
                  <a:cubicBezTo>
                    <a:pt x="48602" y="67698"/>
                    <a:pt x="48568" y="67698"/>
                    <a:pt x="48869" y="66297"/>
                  </a:cubicBezTo>
                  <a:lnTo>
                    <a:pt x="48869" y="66297"/>
                  </a:lnTo>
                  <a:lnTo>
                    <a:pt x="48101" y="67397"/>
                  </a:lnTo>
                  <a:cubicBezTo>
                    <a:pt x="47546" y="67200"/>
                    <a:pt x="46971" y="67138"/>
                    <a:pt x="46383" y="67138"/>
                  </a:cubicBezTo>
                  <a:cubicBezTo>
                    <a:pt x="45875" y="67138"/>
                    <a:pt x="45357" y="67184"/>
                    <a:pt x="44832" y="67231"/>
                  </a:cubicBezTo>
                  <a:cubicBezTo>
                    <a:pt x="44643" y="67248"/>
                    <a:pt x="44453" y="67256"/>
                    <a:pt x="44264" y="67256"/>
                  </a:cubicBezTo>
                  <a:cubicBezTo>
                    <a:pt x="43719" y="67256"/>
                    <a:pt x="43175" y="67188"/>
                    <a:pt x="42631" y="67064"/>
                  </a:cubicBezTo>
                  <a:cubicBezTo>
                    <a:pt x="41030" y="66664"/>
                    <a:pt x="40496" y="65029"/>
                    <a:pt x="41497" y="63661"/>
                  </a:cubicBezTo>
                  <a:cubicBezTo>
                    <a:pt x="41730" y="63328"/>
                    <a:pt x="42064" y="63061"/>
                    <a:pt x="42431" y="62861"/>
                  </a:cubicBezTo>
                  <a:cubicBezTo>
                    <a:pt x="43065" y="62494"/>
                    <a:pt x="43732" y="62194"/>
                    <a:pt x="44466" y="61994"/>
                  </a:cubicBezTo>
                  <a:cubicBezTo>
                    <a:pt x="46200" y="61527"/>
                    <a:pt x="47835" y="60726"/>
                    <a:pt x="49236" y="59625"/>
                  </a:cubicBezTo>
                  <a:cubicBezTo>
                    <a:pt x="51004" y="58324"/>
                    <a:pt x="52938" y="57257"/>
                    <a:pt x="54973" y="56423"/>
                  </a:cubicBezTo>
                  <a:cubicBezTo>
                    <a:pt x="56441" y="55722"/>
                    <a:pt x="57875" y="54955"/>
                    <a:pt x="59276" y="54088"/>
                  </a:cubicBezTo>
                  <a:cubicBezTo>
                    <a:pt x="60243" y="53488"/>
                    <a:pt x="61144" y="52854"/>
                    <a:pt x="62078" y="52253"/>
                  </a:cubicBezTo>
                  <a:cubicBezTo>
                    <a:pt x="63174" y="51537"/>
                    <a:pt x="64312" y="51227"/>
                    <a:pt x="65405" y="51227"/>
                  </a:cubicBezTo>
                  <a:close/>
                  <a:moveTo>
                    <a:pt x="10793" y="65295"/>
                  </a:moveTo>
                  <a:cubicBezTo>
                    <a:pt x="11455" y="65295"/>
                    <a:pt x="12113" y="65388"/>
                    <a:pt x="12743" y="65563"/>
                  </a:cubicBezTo>
                  <a:cubicBezTo>
                    <a:pt x="13918" y="65939"/>
                    <a:pt x="15143" y="66133"/>
                    <a:pt x="16371" y="66133"/>
                  </a:cubicBezTo>
                  <a:cubicBezTo>
                    <a:pt x="16886" y="66133"/>
                    <a:pt x="17401" y="66099"/>
                    <a:pt x="17913" y="66030"/>
                  </a:cubicBezTo>
                  <a:cubicBezTo>
                    <a:pt x="18162" y="65987"/>
                    <a:pt x="18409" y="65969"/>
                    <a:pt x="18655" y="65969"/>
                  </a:cubicBezTo>
                  <a:cubicBezTo>
                    <a:pt x="19564" y="65969"/>
                    <a:pt x="20456" y="66220"/>
                    <a:pt x="21349" y="66430"/>
                  </a:cubicBezTo>
                  <a:cubicBezTo>
                    <a:pt x="22250" y="66664"/>
                    <a:pt x="23150" y="66797"/>
                    <a:pt x="24084" y="66864"/>
                  </a:cubicBezTo>
                  <a:cubicBezTo>
                    <a:pt x="25085" y="66930"/>
                    <a:pt x="25218" y="66997"/>
                    <a:pt x="25552" y="68231"/>
                  </a:cubicBezTo>
                  <a:lnTo>
                    <a:pt x="23517" y="68665"/>
                  </a:lnTo>
                  <a:lnTo>
                    <a:pt x="23517" y="68798"/>
                  </a:lnTo>
                  <a:lnTo>
                    <a:pt x="25319" y="68798"/>
                  </a:lnTo>
                  <a:cubicBezTo>
                    <a:pt x="25685" y="69833"/>
                    <a:pt x="25786" y="70666"/>
                    <a:pt x="24985" y="71367"/>
                  </a:cubicBezTo>
                  <a:cubicBezTo>
                    <a:pt x="24862" y="71490"/>
                    <a:pt x="24681" y="71671"/>
                    <a:pt x="24575" y="71671"/>
                  </a:cubicBezTo>
                  <a:cubicBezTo>
                    <a:pt x="24567" y="71671"/>
                    <a:pt x="24559" y="71670"/>
                    <a:pt x="24551" y="71667"/>
                  </a:cubicBezTo>
                  <a:cubicBezTo>
                    <a:pt x="24461" y="71648"/>
                    <a:pt x="24377" y="71640"/>
                    <a:pt x="24298" y="71640"/>
                  </a:cubicBezTo>
                  <a:cubicBezTo>
                    <a:pt x="23675" y="71640"/>
                    <a:pt x="23372" y="72179"/>
                    <a:pt x="23017" y="72534"/>
                  </a:cubicBezTo>
                  <a:cubicBezTo>
                    <a:pt x="21816" y="73702"/>
                    <a:pt x="20649" y="74903"/>
                    <a:pt x="19481" y="76104"/>
                  </a:cubicBezTo>
                  <a:cubicBezTo>
                    <a:pt x="18580" y="77038"/>
                    <a:pt x="17413" y="77471"/>
                    <a:pt x="16079" y="77772"/>
                  </a:cubicBezTo>
                  <a:lnTo>
                    <a:pt x="16479" y="76004"/>
                  </a:lnTo>
                  <a:lnTo>
                    <a:pt x="16279" y="75937"/>
                  </a:lnTo>
                  <a:cubicBezTo>
                    <a:pt x="16179" y="76170"/>
                    <a:pt x="16079" y="76404"/>
                    <a:pt x="15979" y="76637"/>
                  </a:cubicBezTo>
                  <a:cubicBezTo>
                    <a:pt x="15545" y="77371"/>
                    <a:pt x="15045" y="78038"/>
                    <a:pt x="14411" y="78606"/>
                  </a:cubicBezTo>
                  <a:cubicBezTo>
                    <a:pt x="13110" y="80007"/>
                    <a:pt x="11542" y="81107"/>
                    <a:pt x="9774" y="81808"/>
                  </a:cubicBezTo>
                  <a:cubicBezTo>
                    <a:pt x="9307" y="82041"/>
                    <a:pt x="8873" y="82342"/>
                    <a:pt x="8507" y="82675"/>
                  </a:cubicBezTo>
                  <a:cubicBezTo>
                    <a:pt x="7828" y="83188"/>
                    <a:pt x="7240" y="83447"/>
                    <a:pt x="6657" y="83447"/>
                  </a:cubicBezTo>
                  <a:cubicBezTo>
                    <a:pt x="6064" y="83447"/>
                    <a:pt x="5476" y="83180"/>
                    <a:pt x="4804" y="82642"/>
                  </a:cubicBezTo>
                  <a:cubicBezTo>
                    <a:pt x="4704" y="82608"/>
                    <a:pt x="4604" y="82542"/>
                    <a:pt x="4504" y="82508"/>
                  </a:cubicBezTo>
                  <a:lnTo>
                    <a:pt x="4504" y="82508"/>
                  </a:lnTo>
                  <a:cubicBezTo>
                    <a:pt x="4771" y="83409"/>
                    <a:pt x="4837" y="83442"/>
                    <a:pt x="6438" y="84076"/>
                  </a:cubicBezTo>
                  <a:cubicBezTo>
                    <a:pt x="5998" y="84318"/>
                    <a:pt x="5499" y="84444"/>
                    <a:pt x="5000" y="84444"/>
                  </a:cubicBezTo>
                  <a:cubicBezTo>
                    <a:pt x="4743" y="84444"/>
                    <a:pt x="4486" y="84411"/>
                    <a:pt x="4237" y="84343"/>
                  </a:cubicBezTo>
                  <a:cubicBezTo>
                    <a:pt x="3303" y="84176"/>
                    <a:pt x="3403" y="83242"/>
                    <a:pt x="2802" y="82742"/>
                  </a:cubicBezTo>
                  <a:lnTo>
                    <a:pt x="2802" y="82742"/>
                  </a:lnTo>
                  <a:lnTo>
                    <a:pt x="3169" y="84543"/>
                  </a:lnTo>
                  <a:cubicBezTo>
                    <a:pt x="2802" y="84643"/>
                    <a:pt x="2436" y="84710"/>
                    <a:pt x="2069" y="84777"/>
                  </a:cubicBezTo>
                  <a:cubicBezTo>
                    <a:pt x="1068" y="84777"/>
                    <a:pt x="234" y="84543"/>
                    <a:pt x="868" y="83142"/>
                  </a:cubicBezTo>
                  <a:cubicBezTo>
                    <a:pt x="1301" y="82175"/>
                    <a:pt x="1535" y="81107"/>
                    <a:pt x="1568" y="80040"/>
                  </a:cubicBezTo>
                  <a:cubicBezTo>
                    <a:pt x="1635" y="79306"/>
                    <a:pt x="1835" y="78572"/>
                    <a:pt x="2169" y="77938"/>
                  </a:cubicBezTo>
                  <a:cubicBezTo>
                    <a:pt x="3136" y="75937"/>
                    <a:pt x="3703" y="73802"/>
                    <a:pt x="3803" y="71600"/>
                  </a:cubicBezTo>
                  <a:cubicBezTo>
                    <a:pt x="3870" y="70300"/>
                    <a:pt x="4137" y="68999"/>
                    <a:pt x="4971" y="67931"/>
                  </a:cubicBezTo>
                  <a:cubicBezTo>
                    <a:pt x="6005" y="66597"/>
                    <a:pt x="7406" y="65930"/>
                    <a:pt x="9007" y="65529"/>
                  </a:cubicBezTo>
                  <a:cubicBezTo>
                    <a:pt x="9593" y="65371"/>
                    <a:pt x="10195" y="65295"/>
                    <a:pt x="10793" y="65295"/>
                  </a:cubicBezTo>
                  <a:close/>
                  <a:moveTo>
                    <a:pt x="41363" y="67264"/>
                  </a:moveTo>
                  <a:cubicBezTo>
                    <a:pt x="42289" y="67789"/>
                    <a:pt x="43308" y="68052"/>
                    <a:pt x="44337" y="68052"/>
                  </a:cubicBezTo>
                  <a:cubicBezTo>
                    <a:pt x="44680" y="68052"/>
                    <a:pt x="45024" y="68023"/>
                    <a:pt x="45366" y="67965"/>
                  </a:cubicBezTo>
                  <a:cubicBezTo>
                    <a:pt x="45643" y="67918"/>
                    <a:pt x="45920" y="67895"/>
                    <a:pt x="46196" y="67895"/>
                  </a:cubicBezTo>
                  <a:cubicBezTo>
                    <a:pt x="47112" y="67895"/>
                    <a:pt x="48007" y="68152"/>
                    <a:pt x="48802" y="68665"/>
                  </a:cubicBezTo>
                  <a:cubicBezTo>
                    <a:pt x="49936" y="69399"/>
                    <a:pt x="51304" y="69566"/>
                    <a:pt x="52638" y="69732"/>
                  </a:cubicBezTo>
                  <a:cubicBezTo>
                    <a:pt x="53205" y="69833"/>
                    <a:pt x="53772" y="69999"/>
                    <a:pt x="54306" y="70266"/>
                  </a:cubicBezTo>
                  <a:cubicBezTo>
                    <a:pt x="55040" y="70633"/>
                    <a:pt x="55307" y="71200"/>
                    <a:pt x="55207" y="72101"/>
                  </a:cubicBezTo>
                  <a:cubicBezTo>
                    <a:pt x="54506" y="77505"/>
                    <a:pt x="54373" y="82942"/>
                    <a:pt x="54740" y="88346"/>
                  </a:cubicBezTo>
                  <a:cubicBezTo>
                    <a:pt x="55106" y="92716"/>
                    <a:pt x="55507" y="97119"/>
                    <a:pt x="56007" y="101489"/>
                  </a:cubicBezTo>
                  <a:cubicBezTo>
                    <a:pt x="56774" y="108327"/>
                    <a:pt x="57642" y="115165"/>
                    <a:pt x="57642" y="122070"/>
                  </a:cubicBezTo>
                  <a:cubicBezTo>
                    <a:pt x="57608" y="127207"/>
                    <a:pt x="57041" y="132244"/>
                    <a:pt x="55440" y="137147"/>
                  </a:cubicBezTo>
                  <a:cubicBezTo>
                    <a:pt x="54606" y="139749"/>
                    <a:pt x="53505" y="142151"/>
                    <a:pt x="51504" y="144052"/>
                  </a:cubicBezTo>
                  <a:cubicBezTo>
                    <a:pt x="50970" y="144519"/>
                    <a:pt x="50436" y="144953"/>
                    <a:pt x="49903" y="145387"/>
                  </a:cubicBezTo>
                  <a:lnTo>
                    <a:pt x="49669" y="145186"/>
                  </a:lnTo>
                  <a:cubicBezTo>
                    <a:pt x="50470" y="141751"/>
                    <a:pt x="50370" y="138248"/>
                    <a:pt x="50770" y="134779"/>
                  </a:cubicBezTo>
                  <a:cubicBezTo>
                    <a:pt x="50970" y="133078"/>
                    <a:pt x="51237" y="131377"/>
                    <a:pt x="51537" y="129709"/>
                  </a:cubicBezTo>
                  <a:cubicBezTo>
                    <a:pt x="52004" y="127040"/>
                    <a:pt x="51971" y="124338"/>
                    <a:pt x="51471" y="121703"/>
                  </a:cubicBezTo>
                  <a:cubicBezTo>
                    <a:pt x="50503" y="116900"/>
                    <a:pt x="49669" y="112130"/>
                    <a:pt x="48835" y="107326"/>
                  </a:cubicBezTo>
                  <a:cubicBezTo>
                    <a:pt x="48001" y="102489"/>
                    <a:pt x="46801" y="97786"/>
                    <a:pt x="45666" y="93049"/>
                  </a:cubicBezTo>
                  <a:cubicBezTo>
                    <a:pt x="44566" y="88546"/>
                    <a:pt x="43665" y="84043"/>
                    <a:pt x="42731" y="79506"/>
                  </a:cubicBezTo>
                  <a:cubicBezTo>
                    <a:pt x="41964" y="75904"/>
                    <a:pt x="41463" y="72234"/>
                    <a:pt x="41197" y="68565"/>
                  </a:cubicBezTo>
                  <a:cubicBezTo>
                    <a:pt x="41163" y="68165"/>
                    <a:pt x="41163" y="67764"/>
                    <a:pt x="41163" y="67364"/>
                  </a:cubicBezTo>
                  <a:cubicBezTo>
                    <a:pt x="41263" y="67331"/>
                    <a:pt x="41330" y="67264"/>
                    <a:pt x="41363" y="67264"/>
                  </a:cubicBezTo>
                  <a:close/>
                  <a:moveTo>
                    <a:pt x="49669" y="139449"/>
                  </a:moveTo>
                  <a:lnTo>
                    <a:pt x="49669" y="139449"/>
                  </a:lnTo>
                  <a:cubicBezTo>
                    <a:pt x="49736" y="142184"/>
                    <a:pt x="48602" y="147888"/>
                    <a:pt x="47568" y="149790"/>
                  </a:cubicBezTo>
                  <a:cubicBezTo>
                    <a:pt x="48135" y="146254"/>
                    <a:pt x="48368" y="142851"/>
                    <a:pt x="49669" y="139449"/>
                  </a:cubicBezTo>
                  <a:close/>
                  <a:moveTo>
                    <a:pt x="55640" y="71634"/>
                  </a:moveTo>
                  <a:cubicBezTo>
                    <a:pt x="56741" y="72067"/>
                    <a:pt x="57708" y="72434"/>
                    <a:pt x="58642" y="72835"/>
                  </a:cubicBezTo>
                  <a:cubicBezTo>
                    <a:pt x="59143" y="73035"/>
                    <a:pt x="59643" y="73335"/>
                    <a:pt x="60077" y="73669"/>
                  </a:cubicBezTo>
                  <a:cubicBezTo>
                    <a:pt x="60744" y="74102"/>
                    <a:pt x="61311" y="74603"/>
                    <a:pt x="61978" y="75136"/>
                  </a:cubicBezTo>
                  <a:cubicBezTo>
                    <a:pt x="61077" y="77138"/>
                    <a:pt x="61177" y="79306"/>
                    <a:pt x="61278" y="81441"/>
                  </a:cubicBezTo>
                  <a:cubicBezTo>
                    <a:pt x="61378" y="85744"/>
                    <a:pt x="61911" y="90014"/>
                    <a:pt x="62879" y="94183"/>
                  </a:cubicBezTo>
                  <a:cubicBezTo>
                    <a:pt x="63613" y="97185"/>
                    <a:pt x="64346" y="100188"/>
                    <a:pt x="64880" y="103223"/>
                  </a:cubicBezTo>
                  <a:cubicBezTo>
                    <a:pt x="65447" y="106359"/>
                    <a:pt x="65814" y="109494"/>
                    <a:pt x="66114" y="112630"/>
                  </a:cubicBezTo>
                  <a:cubicBezTo>
                    <a:pt x="66381" y="115365"/>
                    <a:pt x="66515" y="118134"/>
                    <a:pt x="66548" y="120902"/>
                  </a:cubicBezTo>
                  <a:cubicBezTo>
                    <a:pt x="66648" y="127274"/>
                    <a:pt x="65180" y="133612"/>
                    <a:pt x="62278" y="139316"/>
                  </a:cubicBezTo>
                  <a:cubicBezTo>
                    <a:pt x="60177" y="143585"/>
                    <a:pt x="57108" y="147288"/>
                    <a:pt x="53339" y="150190"/>
                  </a:cubicBezTo>
                  <a:cubicBezTo>
                    <a:pt x="51437" y="151558"/>
                    <a:pt x="49369" y="152692"/>
                    <a:pt x="47201" y="153559"/>
                  </a:cubicBezTo>
                  <a:cubicBezTo>
                    <a:pt x="47181" y="153569"/>
                    <a:pt x="47162" y="153573"/>
                    <a:pt x="47141" y="153573"/>
                  </a:cubicBezTo>
                  <a:cubicBezTo>
                    <a:pt x="47089" y="153573"/>
                    <a:pt x="47028" y="153549"/>
                    <a:pt x="46934" y="153526"/>
                  </a:cubicBezTo>
                  <a:cubicBezTo>
                    <a:pt x="47368" y="152592"/>
                    <a:pt x="47768" y="151624"/>
                    <a:pt x="48101" y="150657"/>
                  </a:cubicBezTo>
                  <a:cubicBezTo>
                    <a:pt x="48402" y="149456"/>
                    <a:pt x="49236" y="148422"/>
                    <a:pt x="50336" y="147822"/>
                  </a:cubicBezTo>
                  <a:cubicBezTo>
                    <a:pt x="51938" y="146854"/>
                    <a:pt x="53339" y="145620"/>
                    <a:pt x="54573" y="144186"/>
                  </a:cubicBezTo>
                  <a:cubicBezTo>
                    <a:pt x="54806" y="143886"/>
                    <a:pt x="55006" y="143585"/>
                    <a:pt x="55173" y="143252"/>
                  </a:cubicBezTo>
                  <a:lnTo>
                    <a:pt x="55173" y="143252"/>
                  </a:lnTo>
                  <a:cubicBezTo>
                    <a:pt x="53238" y="144886"/>
                    <a:pt x="51437" y="146654"/>
                    <a:pt x="49002" y="148089"/>
                  </a:cubicBezTo>
                  <a:lnTo>
                    <a:pt x="49469" y="146254"/>
                  </a:lnTo>
                  <a:cubicBezTo>
                    <a:pt x="51871" y="145553"/>
                    <a:pt x="53205" y="143719"/>
                    <a:pt x="54373" y="141717"/>
                  </a:cubicBezTo>
                  <a:cubicBezTo>
                    <a:pt x="55807" y="139182"/>
                    <a:pt x="56608" y="136380"/>
                    <a:pt x="57208" y="133545"/>
                  </a:cubicBezTo>
                  <a:cubicBezTo>
                    <a:pt x="58375" y="128074"/>
                    <a:pt x="58442" y="122537"/>
                    <a:pt x="58175" y="116966"/>
                  </a:cubicBezTo>
                  <a:cubicBezTo>
                    <a:pt x="57942" y="111262"/>
                    <a:pt x="57108" y="105625"/>
                    <a:pt x="56407" y="99954"/>
                  </a:cubicBezTo>
                  <a:cubicBezTo>
                    <a:pt x="55540" y="92816"/>
                    <a:pt x="54873" y="85644"/>
                    <a:pt x="55273" y="78439"/>
                  </a:cubicBezTo>
                  <a:cubicBezTo>
                    <a:pt x="55373" y="76170"/>
                    <a:pt x="55507" y="73902"/>
                    <a:pt x="55640" y="71634"/>
                  </a:cubicBezTo>
                  <a:close/>
                  <a:moveTo>
                    <a:pt x="16920" y="78230"/>
                  </a:moveTo>
                  <a:cubicBezTo>
                    <a:pt x="17159" y="78230"/>
                    <a:pt x="17370" y="78423"/>
                    <a:pt x="17546" y="78639"/>
                  </a:cubicBezTo>
                  <a:cubicBezTo>
                    <a:pt x="18580" y="79773"/>
                    <a:pt x="19648" y="80907"/>
                    <a:pt x="20548" y="82108"/>
                  </a:cubicBezTo>
                  <a:cubicBezTo>
                    <a:pt x="24351" y="87312"/>
                    <a:pt x="27420" y="93016"/>
                    <a:pt x="29722" y="99053"/>
                  </a:cubicBezTo>
                  <a:cubicBezTo>
                    <a:pt x="31323" y="103256"/>
                    <a:pt x="32624" y="107593"/>
                    <a:pt x="33591" y="111996"/>
                  </a:cubicBezTo>
                  <a:cubicBezTo>
                    <a:pt x="34892" y="117667"/>
                    <a:pt x="35659" y="123438"/>
                    <a:pt x="35259" y="129275"/>
                  </a:cubicBezTo>
                  <a:cubicBezTo>
                    <a:pt x="35126" y="131010"/>
                    <a:pt x="35059" y="132778"/>
                    <a:pt x="34859" y="134512"/>
                  </a:cubicBezTo>
                  <a:cubicBezTo>
                    <a:pt x="34692" y="135413"/>
                    <a:pt x="34458" y="136313"/>
                    <a:pt x="34192" y="137181"/>
                  </a:cubicBezTo>
                  <a:lnTo>
                    <a:pt x="33925" y="137147"/>
                  </a:lnTo>
                  <a:cubicBezTo>
                    <a:pt x="33891" y="136480"/>
                    <a:pt x="33825" y="135813"/>
                    <a:pt x="33858" y="135179"/>
                  </a:cubicBezTo>
                  <a:cubicBezTo>
                    <a:pt x="34058" y="130109"/>
                    <a:pt x="33958" y="125039"/>
                    <a:pt x="33524" y="119968"/>
                  </a:cubicBezTo>
                  <a:cubicBezTo>
                    <a:pt x="33458" y="119068"/>
                    <a:pt x="33324" y="118167"/>
                    <a:pt x="33124" y="117267"/>
                  </a:cubicBezTo>
                  <a:cubicBezTo>
                    <a:pt x="33124" y="118567"/>
                    <a:pt x="33057" y="119868"/>
                    <a:pt x="33124" y="121169"/>
                  </a:cubicBezTo>
                  <a:cubicBezTo>
                    <a:pt x="33424" y="124805"/>
                    <a:pt x="33491" y="128441"/>
                    <a:pt x="33391" y="132110"/>
                  </a:cubicBezTo>
                  <a:cubicBezTo>
                    <a:pt x="33258" y="134245"/>
                    <a:pt x="33057" y="136414"/>
                    <a:pt x="33691" y="138548"/>
                  </a:cubicBezTo>
                  <a:cubicBezTo>
                    <a:pt x="33725" y="138715"/>
                    <a:pt x="33691" y="138915"/>
                    <a:pt x="33658" y="139082"/>
                  </a:cubicBezTo>
                  <a:cubicBezTo>
                    <a:pt x="33191" y="141284"/>
                    <a:pt x="32724" y="143452"/>
                    <a:pt x="32257" y="145687"/>
                  </a:cubicBezTo>
                  <a:cubicBezTo>
                    <a:pt x="31656" y="144786"/>
                    <a:pt x="31456" y="143719"/>
                    <a:pt x="30923" y="142518"/>
                  </a:cubicBezTo>
                  <a:cubicBezTo>
                    <a:pt x="30889" y="142851"/>
                    <a:pt x="30889" y="143185"/>
                    <a:pt x="30923" y="143519"/>
                  </a:cubicBezTo>
                  <a:cubicBezTo>
                    <a:pt x="30989" y="143986"/>
                    <a:pt x="31123" y="144453"/>
                    <a:pt x="31323" y="144920"/>
                  </a:cubicBezTo>
                  <a:cubicBezTo>
                    <a:pt x="32157" y="146387"/>
                    <a:pt x="32290" y="148055"/>
                    <a:pt x="32357" y="149723"/>
                  </a:cubicBezTo>
                  <a:cubicBezTo>
                    <a:pt x="32490" y="150690"/>
                    <a:pt x="32657" y="151624"/>
                    <a:pt x="32857" y="152558"/>
                  </a:cubicBezTo>
                  <a:cubicBezTo>
                    <a:pt x="32524" y="152292"/>
                    <a:pt x="32290" y="152091"/>
                    <a:pt x="32057" y="151891"/>
                  </a:cubicBezTo>
                  <a:cubicBezTo>
                    <a:pt x="30189" y="150324"/>
                    <a:pt x="28921" y="148155"/>
                    <a:pt x="28421" y="145787"/>
                  </a:cubicBezTo>
                  <a:cubicBezTo>
                    <a:pt x="28121" y="144152"/>
                    <a:pt x="27453" y="142651"/>
                    <a:pt x="26519" y="141284"/>
                  </a:cubicBezTo>
                  <a:lnTo>
                    <a:pt x="26519" y="141284"/>
                  </a:lnTo>
                  <a:cubicBezTo>
                    <a:pt x="26586" y="141651"/>
                    <a:pt x="26653" y="141984"/>
                    <a:pt x="26753" y="142318"/>
                  </a:cubicBezTo>
                  <a:cubicBezTo>
                    <a:pt x="27187" y="143685"/>
                    <a:pt x="27654" y="145086"/>
                    <a:pt x="28020" y="146487"/>
                  </a:cubicBezTo>
                  <a:cubicBezTo>
                    <a:pt x="28721" y="149289"/>
                    <a:pt x="30422" y="151391"/>
                    <a:pt x="32657" y="153126"/>
                  </a:cubicBezTo>
                  <a:cubicBezTo>
                    <a:pt x="32991" y="153392"/>
                    <a:pt x="33324" y="153626"/>
                    <a:pt x="33624" y="153859"/>
                  </a:cubicBezTo>
                  <a:cubicBezTo>
                    <a:pt x="33658" y="153893"/>
                    <a:pt x="33658" y="153926"/>
                    <a:pt x="33725" y="154060"/>
                  </a:cubicBezTo>
                  <a:cubicBezTo>
                    <a:pt x="33458" y="154026"/>
                    <a:pt x="33224" y="153959"/>
                    <a:pt x="32991" y="153893"/>
                  </a:cubicBezTo>
                  <a:cubicBezTo>
                    <a:pt x="32223" y="153593"/>
                    <a:pt x="31456" y="153259"/>
                    <a:pt x="30689" y="153025"/>
                  </a:cubicBezTo>
                  <a:cubicBezTo>
                    <a:pt x="29622" y="152725"/>
                    <a:pt x="28754" y="151958"/>
                    <a:pt x="28321" y="150924"/>
                  </a:cubicBezTo>
                  <a:cubicBezTo>
                    <a:pt x="27587" y="149189"/>
                    <a:pt x="26720" y="147488"/>
                    <a:pt x="25752" y="145854"/>
                  </a:cubicBezTo>
                  <a:cubicBezTo>
                    <a:pt x="24451" y="143652"/>
                    <a:pt x="24351" y="141150"/>
                    <a:pt x="24485" y="138682"/>
                  </a:cubicBezTo>
                  <a:cubicBezTo>
                    <a:pt x="24718" y="135313"/>
                    <a:pt x="25118" y="131944"/>
                    <a:pt x="25419" y="128575"/>
                  </a:cubicBezTo>
                  <a:lnTo>
                    <a:pt x="25685" y="128575"/>
                  </a:lnTo>
                  <a:lnTo>
                    <a:pt x="26219" y="138248"/>
                  </a:lnTo>
                  <a:cubicBezTo>
                    <a:pt x="26686" y="137815"/>
                    <a:pt x="26586" y="137348"/>
                    <a:pt x="26586" y="136947"/>
                  </a:cubicBezTo>
                  <a:cubicBezTo>
                    <a:pt x="26619" y="135213"/>
                    <a:pt x="26653" y="133511"/>
                    <a:pt x="26586" y="131810"/>
                  </a:cubicBezTo>
                  <a:cubicBezTo>
                    <a:pt x="26453" y="127440"/>
                    <a:pt x="26319" y="123071"/>
                    <a:pt x="26086" y="118734"/>
                  </a:cubicBezTo>
                  <a:cubicBezTo>
                    <a:pt x="25819" y="113064"/>
                    <a:pt x="24885" y="107459"/>
                    <a:pt x="23317" y="102022"/>
                  </a:cubicBezTo>
                  <a:cubicBezTo>
                    <a:pt x="21583" y="96118"/>
                    <a:pt x="19214" y="90447"/>
                    <a:pt x="16279" y="85043"/>
                  </a:cubicBezTo>
                  <a:cubicBezTo>
                    <a:pt x="15445" y="83509"/>
                    <a:pt x="14344" y="82141"/>
                    <a:pt x="13310" y="80640"/>
                  </a:cubicBezTo>
                  <a:cubicBezTo>
                    <a:pt x="13944" y="79906"/>
                    <a:pt x="14544" y="78972"/>
                    <a:pt x="15778" y="78606"/>
                  </a:cubicBezTo>
                  <a:lnTo>
                    <a:pt x="18847" y="81975"/>
                  </a:lnTo>
                  <a:cubicBezTo>
                    <a:pt x="18314" y="80607"/>
                    <a:pt x="17313" y="79640"/>
                    <a:pt x="16379" y="78572"/>
                  </a:cubicBezTo>
                  <a:cubicBezTo>
                    <a:pt x="16571" y="78325"/>
                    <a:pt x="16752" y="78230"/>
                    <a:pt x="16920" y="78230"/>
                  </a:cubicBezTo>
                  <a:close/>
                  <a:moveTo>
                    <a:pt x="63279" y="138148"/>
                  </a:moveTo>
                  <a:lnTo>
                    <a:pt x="63546" y="138248"/>
                  </a:lnTo>
                  <a:cubicBezTo>
                    <a:pt x="62945" y="139716"/>
                    <a:pt x="62445" y="141217"/>
                    <a:pt x="61778" y="142651"/>
                  </a:cubicBezTo>
                  <a:cubicBezTo>
                    <a:pt x="60110" y="146454"/>
                    <a:pt x="57675" y="149857"/>
                    <a:pt x="54606" y="152659"/>
                  </a:cubicBezTo>
                  <a:cubicBezTo>
                    <a:pt x="52444" y="154621"/>
                    <a:pt x="49967" y="155468"/>
                    <a:pt x="47154" y="155468"/>
                  </a:cubicBezTo>
                  <a:cubicBezTo>
                    <a:pt x="46668" y="155468"/>
                    <a:pt x="46172" y="155443"/>
                    <a:pt x="45666" y="155394"/>
                  </a:cubicBezTo>
                  <a:cubicBezTo>
                    <a:pt x="45900" y="154827"/>
                    <a:pt x="46367" y="154393"/>
                    <a:pt x="46934" y="154193"/>
                  </a:cubicBezTo>
                  <a:cubicBezTo>
                    <a:pt x="50637" y="152825"/>
                    <a:pt x="54006" y="150657"/>
                    <a:pt x="56808" y="147855"/>
                  </a:cubicBezTo>
                  <a:cubicBezTo>
                    <a:pt x="59109" y="145587"/>
                    <a:pt x="60977" y="142952"/>
                    <a:pt x="62345" y="140049"/>
                  </a:cubicBezTo>
                  <a:cubicBezTo>
                    <a:pt x="62645" y="139416"/>
                    <a:pt x="62979" y="138782"/>
                    <a:pt x="63279" y="138148"/>
                  </a:cubicBezTo>
                  <a:close/>
                  <a:moveTo>
                    <a:pt x="44699" y="152625"/>
                  </a:moveTo>
                  <a:lnTo>
                    <a:pt x="44699" y="152625"/>
                  </a:lnTo>
                  <a:cubicBezTo>
                    <a:pt x="44199" y="154226"/>
                    <a:pt x="43165" y="155594"/>
                    <a:pt x="41764" y="156495"/>
                  </a:cubicBezTo>
                  <a:lnTo>
                    <a:pt x="44699" y="152625"/>
                  </a:lnTo>
                  <a:close/>
                  <a:moveTo>
                    <a:pt x="40329" y="51820"/>
                  </a:moveTo>
                  <a:cubicBezTo>
                    <a:pt x="40263" y="53621"/>
                    <a:pt x="40196" y="55322"/>
                    <a:pt x="40129" y="57023"/>
                  </a:cubicBezTo>
                  <a:cubicBezTo>
                    <a:pt x="39996" y="63261"/>
                    <a:pt x="40229" y="69499"/>
                    <a:pt x="41297" y="75637"/>
                  </a:cubicBezTo>
                  <a:cubicBezTo>
                    <a:pt x="42331" y="81374"/>
                    <a:pt x="43498" y="87112"/>
                    <a:pt x="44832" y="92782"/>
                  </a:cubicBezTo>
                  <a:cubicBezTo>
                    <a:pt x="46434" y="99354"/>
                    <a:pt x="47935" y="105958"/>
                    <a:pt x="49136" y="112630"/>
                  </a:cubicBezTo>
                  <a:cubicBezTo>
                    <a:pt x="49502" y="114631"/>
                    <a:pt x="50003" y="116566"/>
                    <a:pt x="50336" y="118534"/>
                  </a:cubicBezTo>
                  <a:cubicBezTo>
                    <a:pt x="50770" y="120669"/>
                    <a:pt x="51104" y="122770"/>
                    <a:pt x="51270" y="124939"/>
                  </a:cubicBezTo>
                  <a:cubicBezTo>
                    <a:pt x="51370" y="126540"/>
                    <a:pt x="51070" y="128208"/>
                    <a:pt x="50870" y="129809"/>
                  </a:cubicBezTo>
                  <a:cubicBezTo>
                    <a:pt x="50570" y="132211"/>
                    <a:pt x="50236" y="134612"/>
                    <a:pt x="49869" y="136981"/>
                  </a:cubicBezTo>
                  <a:cubicBezTo>
                    <a:pt x="49669" y="137981"/>
                    <a:pt x="49436" y="138949"/>
                    <a:pt x="49102" y="139916"/>
                  </a:cubicBezTo>
                  <a:cubicBezTo>
                    <a:pt x="48302" y="142251"/>
                    <a:pt x="48001" y="144686"/>
                    <a:pt x="47568" y="147121"/>
                  </a:cubicBezTo>
                  <a:cubicBezTo>
                    <a:pt x="47234" y="149123"/>
                    <a:pt x="46767" y="151124"/>
                    <a:pt x="46167" y="153092"/>
                  </a:cubicBezTo>
                  <a:cubicBezTo>
                    <a:pt x="45733" y="154560"/>
                    <a:pt x="44566" y="155727"/>
                    <a:pt x="43098" y="156194"/>
                  </a:cubicBezTo>
                  <a:lnTo>
                    <a:pt x="43098" y="156161"/>
                  </a:lnTo>
                  <a:cubicBezTo>
                    <a:pt x="43965" y="155094"/>
                    <a:pt x="44666" y="153926"/>
                    <a:pt x="45166" y="152625"/>
                  </a:cubicBezTo>
                  <a:cubicBezTo>
                    <a:pt x="46901" y="148656"/>
                    <a:pt x="47868" y="144419"/>
                    <a:pt x="48101" y="140083"/>
                  </a:cubicBezTo>
                  <a:cubicBezTo>
                    <a:pt x="48168" y="139516"/>
                    <a:pt x="48135" y="138949"/>
                    <a:pt x="48035" y="138382"/>
                  </a:cubicBezTo>
                  <a:cubicBezTo>
                    <a:pt x="47968" y="138548"/>
                    <a:pt x="47901" y="138715"/>
                    <a:pt x="47835" y="138882"/>
                  </a:cubicBezTo>
                  <a:cubicBezTo>
                    <a:pt x="47534" y="140950"/>
                    <a:pt x="47334" y="143052"/>
                    <a:pt x="46867" y="145086"/>
                  </a:cubicBezTo>
                  <a:cubicBezTo>
                    <a:pt x="46200" y="147989"/>
                    <a:pt x="45099" y="150757"/>
                    <a:pt x="43565" y="153326"/>
                  </a:cubicBezTo>
                  <a:cubicBezTo>
                    <a:pt x="42798" y="154660"/>
                    <a:pt x="41630" y="155561"/>
                    <a:pt x="40529" y="156561"/>
                  </a:cubicBezTo>
                  <a:cubicBezTo>
                    <a:pt x="40358" y="156690"/>
                    <a:pt x="40160" y="156749"/>
                    <a:pt x="39951" y="156749"/>
                  </a:cubicBezTo>
                  <a:cubicBezTo>
                    <a:pt x="39835" y="156749"/>
                    <a:pt x="39715" y="156731"/>
                    <a:pt x="39595" y="156695"/>
                  </a:cubicBezTo>
                  <a:cubicBezTo>
                    <a:pt x="38995" y="156461"/>
                    <a:pt x="38461" y="156094"/>
                    <a:pt x="37961" y="155627"/>
                  </a:cubicBezTo>
                  <a:cubicBezTo>
                    <a:pt x="37360" y="154960"/>
                    <a:pt x="36893" y="154160"/>
                    <a:pt x="36193" y="153459"/>
                  </a:cubicBezTo>
                  <a:lnTo>
                    <a:pt x="36193" y="153459"/>
                  </a:lnTo>
                  <a:lnTo>
                    <a:pt x="36760" y="155327"/>
                  </a:lnTo>
                  <a:cubicBezTo>
                    <a:pt x="35326" y="154593"/>
                    <a:pt x="34192" y="153759"/>
                    <a:pt x="33624" y="152292"/>
                  </a:cubicBezTo>
                  <a:cubicBezTo>
                    <a:pt x="33091" y="150724"/>
                    <a:pt x="32891" y="149089"/>
                    <a:pt x="32991" y="147455"/>
                  </a:cubicBezTo>
                  <a:cubicBezTo>
                    <a:pt x="33091" y="143585"/>
                    <a:pt x="33991" y="139883"/>
                    <a:pt x="35059" y="136180"/>
                  </a:cubicBezTo>
                  <a:cubicBezTo>
                    <a:pt x="35993" y="133078"/>
                    <a:pt x="36960" y="129976"/>
                    <a:pt x="37360" y="126773"/>
                  </a:cubicBezTo>
                  <a:cubicBezTo>
                    <a:pt x="37427" y="126240"/>
                    <a:pt x="37694" y="125773"/>
                    <a:pt x="37794" y="125272"/>
                  </a:cubicBezTo>
                  <a:cubicBezTo>
                    <a:pt x="38094" y="123571"/>
                    <a:pt x="38395" y="121903"/>
                    <a:pt x="38661" y="120202"/>
                  </a:cubicBezTo>
                  <a:cubicBezTo>
                    <a:pt x="38695" y="119902"/>
                    <a:pt x="38661" y="119568"/>
                    <a:pt x="38495" y="119268"/>
                  </a:cubicBezTo>
                  <a:lnTo>
                    <a:pt x="37928" y="123004"/>
                  </a:lnTo>
                  <a:lnTo>
                    <a:pt x="37861" y="123004"/>
                  </a:lnTo>
                  <a:cubicBezTo>
                    <a:pt x="37928" y="121470"/>
                    <a:pt x="37928" y="119968"/>
                    <a:pt x="38028" y="118467"/>
                  </a:cubicBezTo>
                  <a:cubicBezTo>
                    <a:pt x="38228" y="114364"/>
                    <a:pt x="37627" y="110295"/>
                    <a:pt x="37194" y="106259"/>
                  </a:cubicBezTo>
                  <a:cubicBezTo>
                    <a:pt x="36827" y="102956"/>
                    <a:pt x="36426" y="99654"/>
                    <a:pt x="35859" y="96385"/>
                  </a:cubicBezTo>
                  <a:cubicBezTo>
                    <a:pt x="35192" y="92482"/>
                    <a:pt x="34292" y="88579"/>
                    <a:pt x="33624" y="84677"/>
                  </a:cubicBezTo>
                  <a:cubicBezTo>
                    <a:pt x="33024" y="80941"/>
                    <a:pt x="32557" y="77238"/>
                    <a:pt x="32123" y="73502"/>
                  </a:cubicBezTo>
                  <a:cubicBezTo>
                    <a:pt x="31523" y="68031"/>
                    <a:pt x="31490" y="62561"/>
                    <a:pt x="31390" y="57090"/>
                  </a:cubicBezTo>
                  <a:lnTo>
                    <a:pt x="31390" y="52120"/>
                  </a:lnTo>
                  <a:cubicBezTo>
                    <a:pt x="31507" y="52077"/>
                    <a:pt x="31618" y="52048"/>
                    <a:pt x="31714" y="52048"/>
                  </a:cubicBezTo>
                  <a:cubicBezTo>
                    <a:pt x="31918" y="52048"/>
                    <a:pt x="32057" y="52179"/>
                    <a:pt x="32057" y="52587"/>
                  </a:cubicBezTo>
                  <a:cubicBezTo>
                    <a:pt x="32090" y="54788"/>
                    <a:pt x="32123" y="56990"/>
                    <a:pt x="32190" y="59158"/>
                  </a:cubicBezTo>
                  <a:cubicBezTo>
                    <a:pt x="32223" y="60126"/>
                    <a:pt x="32324" y="61093"/>
                    <a:pt x="32490" y="62060"/>
                  </a:cubicBezTo>
                  <a:cubicBezTo>
                    <a:pt x="32690" y="58791"/>
                    <a:pt x="32690" y="55522"/>
                    <a:pt x="32557" y="52253"/>
                  </a:cubicBezTo>
                  <a:lnTo>
                    <a:pt x="32557" y="52253"/>
                  </a:lnTo>
                  <a:cubicBezTo>
                    <a:pt x="33291" y="52487"/>
                    <a:pt x="34058" y="52654"/>
                    <a:pt x="34859" y="52787"/>
                  </a:cubicBezTo>
                  <a:cubicBezTo>
                    <a:pt x="35242" y="52820"/>
                    <a:pt x="35626" y="52837"/>
                    <a:pt x="36010" y="52837"/>
                  </a:cubicBezTo>
                  <a:cubicBezTo>
                    <a:pt x="36393" y="52837"/>
                    <a:pt x="36777" y="52820"/>
                    <a:pt x="37160" y="52787"/>
                  </a:cubicBezTo>
                  <a:lnTo>
                    <a:pt x="37160" y="52787"/>
                  </a:lnTo>
                  <a:lnTo>
                    <a:pt x="36827" y="59925"/>
                  </a:lnTo>
                  <a:lnTo>
                    <a:pt x="37060" y="59959"/>
                  </a:lnTo>
                  <a:cubicBezTo>
                    <a:pt x="37127" y="59559"/>
                    <a:pt x="37227" y="59158"/>
                    <a:pt x="37260" y="58725"/>
                  </a:cubicBezTo>
                  <a:cubicBezTo>
                    <a:pt x="37427" y="56857"/>
                    <a:pt x="37594" y="54955"/>
                    <a:pt x="37727" y="53054"/>
                  </a:cubicBezTo>
                  <a:cubicBezTo>
                    <a:pt x="37761" y="52420"/>
                    <a:pt x="38061" y="52120"/>
                    <a:pt x="38761" y="52120"/>
                  </a:cubicBezTo>
                  <a:cubicBezTo>
                    <a:pt x="38595" y="55456"/>
                    <a:pt x="38161" y="58725"/>
                    <a:pt x="38761" y="62027"/>
                  </a:cubicBezTo>
                  <a:lnTo>
                    <a:pt x="39262" y="51886"/>
                  </a:lnTo>
                  <a:lnTo>
                    <a:pt x="40329" y="51820"/>
                  </a:lnTo>
                  <a:close/>
                  <a:moveTo>
                    <a:pt x="36153" y="0"/>
                  </a:moveTo>
                  <a:cubicBezTo>
                    <a:pt x="35889" y="0"/>
                    <a:pt x="35625" y="16"/>
                    <a:pt x="35359" y="49"/>
                  </a:cubicBezTo>
                  <a:cubicBezTo>
                    <a:pt x="30289" y="783"/>
                    <a:pt x="26653" y="3518"/>
                    <a:pt x="24585" y="8222"/>
                  </a:cubicBezTo>
                  <a:cubicBezTo>
                    <a:pt x="22950" y="11991"/>
                    <a:pt x="21849" y="15961"/>
                    <a:pt x="21249" y="20030"/>
                  </a:cubicBezTo>
                  <a:cubicBezTo>
                    <a:pt x="20548" y="24700"/>
                    <a:pt x="19781" y="29370"/>
                    <a:pt x="18714" y="33974"/>
                  </a:cubicBezTo>
                  <a:cubicBezTo>
                    <a:pt x="17847" y="37676"/>
                    <a:pt x="16479" y="41145"/>
                    <a:pt x="14044" y="44148"/>
                  </a:cubicBezTo>
                  <a:cubicBezTo>
                    <a:pt x="13744" y="44514"/>
                    <a:pt x="13477" y="44915"/>
                    <a:pt x="13277" y="45348"/>
                  </a:cubicBezTo>
                  <a:cubicBezTo>
                    <a:pt x="12943" y="45882"/>
                    <a:pt x="13143" y="46616"/>
                    <a:pt x="13710" y="46916"/>
                  </a:cubicBezTo>
                  <a:cubicBezTo>
                    <a:pt x="14108" y="47190"/>
                    <a:pt x="14599" y="47334"/>
                    <a:pt x="15100" y="47334"/>
                  </a:cubicBezTo>
                  <a:cubicBezTo>
                    <a:pt x="15270" y="47334"/>
                    <a:pt x="15442" y="47317"/>
                    <a:pt x="15612" y="47283"/>
                  </a:cubicBezTo>
                  <a:cubicBezTo>
                    <a:pt x="16245" y="47183"/>
                    <a:pt x="16846" y="47050"/>
                    <a:pt x="17513" y="46916"/>
                  </a:cubicBezTo>
                  <a:cubicBezTo>
                    <a:pt x="17513" y="47183"/>
                    <a:pt x="17546" y="47450"/>
                    <a:pt x="17613" y="47750"/>
                  </a:cubicBezTo>
                  <a:cubicBezTo>
                    <a:pt x="18127" y="49715"/>
                    <a:pt x="19298" y="51132"/>
                    <a:pt x="21351" y="51132"/>
                  </a:cubicBezTo>
                  <a:cubicBezTo>
                    <a:pt x="21563" y="51132"/>
                    <a:pt x="21785" y="51117"/>
                    <a:pt x="22016" y="51086"/>
                  </a:cubicBezTo>
                  <a:cubicBezTo>
                    <a:pt x="22483" y="51052"/>
                    <a:pt x="22950" y="50986"/>
                    <a:pt x="23451" y="50852"/>
                  </a:cubicBezTo>
                  <a:cubicBezTo>
                    <a:pt x="23760" y="50761"/>
                    <a:pt x="24076" y="50716"/>
                    <a:pt x="24392" y="50716"/>
                  </a:cubicBezTo>
                  <a:cubicBezTo>
                    <a:pt x="24995" y="50716"/>
                    <a:pt x="25593" y="50879"/>
                    <a:pt x="26119" y="51186"/>
                  </a:cubicBezTo>
                  <a:cubicBezTo>
                    <a:pt x="27203" y="51785"/>
                    <a:pt x="28433" y="52115"/>
                    <a:pt x="29684" y="52115"/>
                  </a:cubicBezTo>
                  <a:cubicBezTo>
                    <a:pt x="29896" y="52115"/>
                    <a:pt x="30109" y="52106"/>
                    <a:pt x="30322" y="52087"/>
                  </a:cubicBezTo>
                  <a:cubicBezTo>
                    <a:pt x="30456" y="52087"/>
                    <a:pt x="30622" y="52120"/>
                    <a:pt x="30756" y="52187"/>
                  </a:cubicBezTo>
                  <a:lnTo>
                    <a:pt x="30756" y="57457"/>
                  </a:lnTo>
                  <a:cubicBezTo>
                    <a:pt x="30689" y="63595"/>
                    <a:pt x="31023" y="69699"/>
                    <a:pt x="31723" y="75770"/>
                  </a:cubicBezTo>
                  <a:cubicBezTo>
                    <a:pt x="32023" y="78439"/>
                    <a:pt x="32390" y="81107"/>
                    <a:pt x="32791" y="83743"/>
                  </a:cubicBezTo>
                  <a:cubicBezTo>
                    <a:pt x="33191" y="86178"/>
                    <a:pt x="33725" y="88546"/>
                    <a:pt x="34158" y="90981"/>
                  </a:cubicBezTo>
                  <a:cubicBezTo>
                    <a:pt x="34859" y="95217"/>
                    <a:pt x="35492" y="99420"/>
                    <a:pt x="36126" y="103657"/>
                  </a:cubicBezTo>
                  <a:cubicBezTo>
                    <a:pt x="36560" y="106525"/>
                    <a:pt x="37027" y="109394"/>
                    <a:pt x="37294" y="112296"/>
                  </a:cubicBezTo>
                  <a:cubicBezTo>
                    <a:pt x="37794" y="117633"/>
                    <a:pt x="37561" y="123037"/>
                    <a:pt x="36560" y="128308"/>
                  </a:cubicBezTo>
                  <a:cubicBezTo>
                    <a:pt x="36393" y="129175"/>
                    <a:pt x="36160" y="130042"/>
                    <a:pt x="35959" y="130876"/>
                  </a:cubicBezTo>
                  <a:cubicBezTo>
                    <a:pt x="35859" y="130509"/>
                    <a:pt x="35826" y="130109"/>
                    <a:pt x="35859" y="129742"/>
                  </a:cubicBezTo>
                  <a:cubicBezTo>
                    <a:pt x="36093" y="126306"/>
                    <a:pt x="36193" y="122871"/>
                    <a:pt x="35693" y="119468"/>
                  </a:cubicBezTo>
                  <a:cubicBezTo>
                    <a:pt x="34325" y="110195"/>
                    <a:pt x="31857" y="101255"/>
                    <a:pt x="27754" y="92816"/>
                  </a:cubicBezTo>
                  <a:cubicBezTo>
                    <a:pt x="26019" y="89080"/>
                    <a:pt x="23918" y="85577"/>
                    <a:pt x="21449" y="82308"/>
                  </a:cubicBezTo>
                  <a:cubicBezTo>
                    <a:pt x="20282" y="80840"/>
                    <a:pt x="18981" y="79506"/>
                    <a:pt x="17746" y="78105"/>
                  </a:cubicBezTo>
                  <a:cubicBezTo>
                    <a:pt x="17813" y="78005"/>
                    <a:pt x="17913" y="77938"/>
                    <a:pt x="18047" y="77905"/>
                  </a:cubicBezTo>
                  <a:cubicBezTo>
                    <a:pt x="19114" y="77471"/>
                    <a:pt x="20048" y="76704"/>
                    <a:pt x="20649" y="75737"/>
                  </a:cubicBezTo>
                  <a:cubicBezTo>
                    <a:pt x="20915" y="75370"/>
                    <a:pt x="21216" y="75036"/>
                    <a:pt x="21549" y="74736"/>
                  </a:cubicBezTo>
                  <a:cubicBezTo>
                    <a:pt x="22383" y="73769"/>
                    <a:pt x="23384" y="73001"/>
                    <a:pt x="24518" y="72401"/>
                  </a:cubicBezTo>
                  <a:cubicBezTo>
                    <a:pt x="25185" y="72034"/>
                    <a:pt x="25919" y="71534"/>
                    <a:pt x="26019" y="70700"/>
                  </a:cubicBezTo>
                  <a:cubicBezTo>
                    <a:pt x="26152" y="69666"/>
                    <a:pt x="26119" y="68632"/>
                    <a:pt x="25952" y="67598"/>
                  </a:cubicBezTo>
                  <a:cubicBezTo>
                    <a:pt x="25819" y="66697"/>
                    <a:pt x="25118" y="66330"/>
                    <a:pt x="24251" y="66263"/>
                  </a:cubicBezTo>
                  <a:cubicBezTo>
                    <a:pt x="23250" y="66163"/>
                    <a:pt x="22283" y="66030"/>
                    <a:pt x="21316" y="65796"/>
                  </a:cubicBezTo>
                  <a:cubicBezTo>
                    <a:pt x="20346" y="65527"/>
                    <a:pt x="19355" y="65410"/>
                    <a:pt x="18377" y="65410"/>
                  </a:cubicBezTo>
                  <a:cubicBezTo>
                    <a:pt x="18144" y="65410"/>
                    <a:pt x="17911" y="65417"/>
                    <a:pt x="17680" y="65429"/>
                  </a:cubicBezTo>
                  <a:cubicBezTo>
                    <a:pt x="17212" y="65483"/>
                    <a:pt x="16744" y="65509"/>
                    <a:pt x="16278" y="65509"/>
                  </a:cubicBezTo>
                  <a:cubicBezTo>
                    <a:pt x="15283" y="65509"/>
                    <a:pt x="14298" y="65390"/>
                    <a:pt x="13343" y="65163"/>
                  </a:cubicBezTo>
                  <a:cubicBezTo>
                    <a:pt x="12463" y="64949"/>
                    <a:pt x="11582" y="64842"/>
                    <a:pt x="10701" y="64842"/>
                  </a:cubicBezTo>
                  <a:cubicBezTo>
                    <a:pt x="10481" y="64842"/>
                    <a:pt x="10261" y="64849"/>
                    <a:pt x="10041" y="64862"/>
                  </a:cubicBezTo>
                  <a:cubicBezTo>
                    <a:pt x="6071" y="65129"/>
                    <a:pt x="3570" y="67631"/>
                    <a:pt x="3269" y="71567"/>
                  </a:cubicBezTo>
                  <a:cubicBezTo>
                    <a:pt x="3169" y="73702"/>
                    <a:pt x="2636" y="75770"/>
                    <a:pt x="1735" y="77705"/>
                  </a:cubicBezTo>
                  <a:cubicBezTo>
                    <a:pt x="1368" y="78405"/>
                    <a:pt x="1135" y="79139"/>
                    <a:pt x="1068" y="79940"/>
                  </a:cubicBezTo>
                  <a:cubicBezTo>
                    <a:pt x="1068" y="81007"/>
                    <a:pt x="801" y="82075"/>
                    <a:pt x="367" y="83042"/>
                  </a:cubicBezTo>
                  <a:cubicBezTo>
                    <a:pt x="267" y="83242"/>
                    <a:pt x="201" y="83476"/>
                    <a:pt x="167" y="83676"/>
                  </a:cubicBezTo>
                  <a:cubicBezTo>
                    <a:pt x="0" y="84543"/>
                    <a:pt x="201" y="84943"/>
                    <a:pt x="1035" y="85244"/>
                  </a:cubicBezTo>
                  <a:cubicBezTo>
                    <a:pt x="1338" y="85378"/>
                    <a:pt x="1660" y="85445"/>
                    <a:pt x="1979" y="85445"/>
                  </a:cubicBezTo>
                  <a:cubicBezTo>
                    <a:pt x="2608" y="85445"/>
                    <a:pt x="3227" y="85186"/>
                    <a:pt x="3670" y="84677"/>
                  </a:cubicBezTo>
                  <a:cubicBezTo>
                    <a:pt x="4253" y="84917"/>
                    <a:pt x="4809" y="85031"/>
                    <a:pt x="5341" y="85031"/>
                  </a:cubicBezTo>
                  <a:cubicBezTo>
                    <a:pt x="6362" y="85031"/>
                    <a:pt x="7296" y="84610"/>
                    <a:pt x="8173" y="83843"/>
                  </a:cubicBezTo>
                  <a:cubicBezTo>
                    <a:pt x="8507" y="83542"/>
                    <a:pt x="8907" y="83209"/>
                    <a:pt x="9307" y="82942"/>
                  </a:cubicBezTo>
                  <a:cubicBezTo>
                    <a:pt x="9874" y="82542"/>
                    <a:pt x="10475" y="82175"/>
                    <a:pt x="11108" y="81841"/>
                  </a:cubicBezTo>
                  <a:cubicBezTo>
                    <a:pt x="11675" y="81574"/>
                    <a:pt x="12243" y="81341"/>
                    <a:pt x="12943" y="81041"/>
                  </a:cubicBezTo>
                  <a:cubicBezTo>
                    <a:pt x="14411" y="82775"/>
                    <a:pt x="15645" y="84677"/>
                    <a:pt x="16612" y="86711"/>
                  </a:cubicBezTo>
                  <a:cubicBezTo>
                    <a:pt x="18747" y="91048"/>
                    <a:pt x="20582" y="95551"/>
                    <a:pt x="22083" y="100154"/>
                  </a:cubicBezTo>
                  <a:cubicBezTo>
                    <a:pt x="23117" y="103190"/>
                    <a:pt x="23884" y="106292"/>
                    <a:pt x="24385" y="109461"/>
                  </a:cubicBezTo>
                  <a:cubicBezTo>
                    <a:pt x="24885" y="113130"/>
                    <a:pt x="25152" y="116800"/>
                    <a:pt x="25352" y="120469"/>
                  </a:cubicBezTo>
                  <a:cubicBezTo>
                    <a:pt x="25452" y="121870"/>
                    <a:pt x="25452" y="123304"/>
                    <a:pt x="25352" y="124705"/>
                  </a:cubicBezTo>
                  <a:cubicBezTo>
                    <a:pt x="25085" y="127374"/>
                    <a:pt x="24718" y="130042"/>
                    <a:pt x="24351" y="132678"/>
                  </a:cubicBezTo>
                  <a:cubicBezTo>
                    <a:pt x="23951" y="135613"/>
                    <a:pt x="23617" y="138548"/>
                    <a:pt x="23851" y="141484"/>
                  </a:cubicBezTo>
                  <a:cubicBezTo>
                    <a:pt x="23918" y="142985"/>
                    <a:pt x="24284" y="144453"/>
                    <a:pt x="24918" y="145787"/>
                  </a:cubicBezTo>
                  <a:cubicBezTo>
                    <a:pt x="25852" y="147622"/>
                    <a:pt x="26753" y="149456"/>
                    <a:pt x="27687" y="151258"/>
                  </a:cubicBezTo>
                  <a:cubicBezTo>
                    <a:pt x="28221" y="152358"/>
                    <a:pt x="28988" y="153226"/>
                    <a:pt x="30189" y="153526"/>
                  </a:cubicBezTo>
                  <a:cubicBezTo>
                    <a:pt x="31790" y="153926"/>
                    <a:pt x="33224" y="154960"/>
                    <a:pt x="34959" y="155027"/>
                  </a:cubicBezTo>
                  <a:cubicBezTo>
                    <a:pt x="35092" y="155027"/>
                    <a:pt x="35259" y="155094"/>
                    <a:pt x="35359" y="155194"/>
                  </a:cubicBezTo>
                  <a:cubicBezTo>
                    <a:pt x="36360" y="155861"/>
                    <a:pt x="37561" y="156061"/>
                    <a:pt x="38428" y="156928"/>
                  </a:cubicBezTo>
                  <a:cubicBezTo>
                    <a:pt x="38795" y="157228"/>
                    <a:pt x="39228" y="157395"/>
                    <a:pt x="39662" y="157429"/>
                  </a:cubicBezTo>
                  <a:cubicBezTo>
                    <a:pt x="39997" y="157482"/>
                    <a:pt x="40335" y="157509"/>
                    <a:pt x="40672" y="157509"/>
                  </a:cubicBezTo>
                  <a:cubicBezTo>
                    <a:pt x="42011" y="157509"/>
                    <a:pt x="43333" y="157087"/>
                    <a:pt x="44399" y="156261"/>
                  </a:cubicBezTo>
                  <a:cubicBezTo>
                    <a:pt x="44675" y="156040"/>
                    <a:pt x="45043" y="155911"/>
                    <a:pt x="45408" y="155911"/>
                  </a:cubicBezTo>
                  <a:cubicBezTo>
                    <a:pt x="45483" y="155911"/>
                    <a:pt x="45559" y="155916"/>
                    <a:pt x="45633" y="155928"/>
                  </a:cubicBezTo>
                  <a:cubicBezTo>
                    <a:pt x="46249" y="156011"/>
                    <a:pt x="46856" y="156054"/>
                    <a:pt x="47452" y="156054"/>
                  </a:cubicBezTo>
                  <a:cubicBezTo>
                    <a:pt x="49952" y="156054"/>
                    <a:pt x="52265" y="155302"/>
                    <a:pt x="54339" y="153659"/>
                  </a:cubicBezTo>
                  <a:cubicBezTo>
                    <a:pt x="56207" y="152158"/>
                    <a:pt x="57842" y="150390"/>
                    <a:pt x="59209" y="148456"/>
                  </a:cubicBezTo>
                  <a:cubicBezTo>
                    <a:pt x="61444" y="145353"/>
                    <a:pt x="62979" y="141884"/>
                    <a:pt x="64213" y="138248"/>
                  </a:cubicBezTo>
                  <a:cubicBezTo>
                    <a:pt x="66081" y="132644"/>
                    <a:pt x="67349" y="126907"/>
                    <a:pt x="67282" y="120969"/>
                  </a:cubicBezTo>
                  <a:cubicBezTo>
                    <a:pt x="67215" y="118034"/>
                    <a:pt x="67115" y="115065"/>
                    <a:pt x="66848" y="112163"/>
                  </a:cubicBezTo>
                  <a:cubicBezTo>
                    <a:pt x="66548" y="108961"/>
                    <a:pt x="66114" y="105792"/>
                    <a:pt x="65547" y="102623"/>
                  </a:cubicBezTo>
                  <a:cubicBezTo>
                    <a:pt x="64947" y="99420"/>
                    <a:pt x="64113" y="96251"/>
                    <a:pt x="63379" y="93049"/>
                  </a:cubicBezTo>
                  <a:cubicBezTo>
                    <a:pt x="62679" y="89780"/>
                    <a:pt x="62178" y="86444"/>
                    <a:pt x="61945" y="83109"/>
                  </a:cubicBezTo>
                  <a:cubicBezTo>
                    <a:pt x="61811" y="81374"/>
                    <a:pt x="61578" y="79640"/>
                    <a:pt x="61878" y="77872"/>
                  </a:cubicBezTo>
                  <a:cubicBezTo>
                    <a:pt x="62045" y="76971"/>
                    <a:pt x="62145" y="76037"/>
                    <a:pt x="62712" y="75203"/>
                  </a:cubicBezTo>
                  <a:cubicBezTo>
                    <a:pt x="63436" y="75203"/>
                    <a:pt x="64161" y="75225"/>
                    <a:pt x="64885" y="75225"/>
                  </a:cubicBezTo>
                  <a:cubicBezTo>
                    <a:pt x="65428" y="75225"/>
                    <a:pt x="65971" y="75213"/>
                    <a:pt x="66515" y="75170"/>
                  </a:cubicBezTo>
                  <a:cubicBezTo>
                    <a:pt x="66756" y="75136"/>
                    <a:pt x="66998" y="75120"/>
                    <a:pt x="67239" y="75120"/>
                  </a:cubicBezTo>
                  <a:cubicBezTo>
                    <a:pt x="67961" y="75120"/>
                    <a:pt x="68674" y="75270"/>
                    <a:pt x="69350" y="75570"/>
                  </a:cubicBezTo>
                  <a:cubicBezTo>
                    <a:pt x="70278" y="76034"/>
                    <a:pt x="71284" y="76263"/>
                    <a:pt x="72291" y="76263"/>
                  </a:cubicBezTo>
                  <a:cubicBezTo>
                    <a:pt x="73021" y="76263"/>
                    <a:pt x="73752" y="76142"/>
                    <a:pt x="74454" y="75904"/>
                  </a:cubicBezTo>
                  <a:cubicBezTo>
                    <a:pt x="75427" y="75626"/>
                    <a:pt x="76399" y="75487"/>
                    <a:pt x="77392" y="75487"/>
                  </a:cubicBezTo>
                  <a:cubicBezTo>
                    <a:pt x="77590" y="75487"/>
                    <a:pt x="77789" y="75492"/>
                    <a:pt x="77989" y="75503"/>
                  </a:cubicBezTo>
                  <a:cubicBezTo>
                    <a:pt x="78166" y="75511"/>
                    <a:pt x="78343" y="75514"/>
                    <a:pt x="78520" y="75514"/>
                  </a:cubicBezTo>
                  <a:cubicBezTo>
                    <a:pt x="79943" y="75514"/>
                    <a:pt x="81358" y="75274"/>
                    <a:pt x="82693" y="74769"/>
                  </a:cubicBezTo>
                  <a:cubicBezTo>
                    <a:pt x="83760" y="74336"/>
                    <a:pt x="83994" y="73902"/>
                    <a:pt x="83860" y="72768"/>
                  </a:cubicBezTo>
                  <a:cubicBezTo>
                    <a:pt x="83627" y="71400"/>
                    <a:pt x="82960" y="70133"/>
                    <a:pt x="81926" y="69199"/>
                  </a:cubicBezTo>
                  <a:cubicBezTo>
                    <a:pt x="78256" y="65463"/>
                    <a:pt x="75187" y="61193"/>
                    <a:pt x="72852" y="56523"/>
                  </a:cubicBezTo>
                  <a:cubicBezTo>
                    <a:pt x="72319" y="55489"/>
                    <a:pt x="71718" y="54488"/>
                    <a:pt x="71051" y="53554"/>
                  </a:cubicBezTo>
                  <a:cubicBezTo>
                    <a:pt x="69648" y="51572"/>
                    <a:pt x="67443" y="50616"/>
                    <a:pt x="65377" y="50616"/>
                  </a:cubicBezTo>
                  <a:cubicBezTo>
                    <a:pt x="64349" y="50616"/>
                    <a:pt x="63355" y="50854"/>
                    <a:pt x="62512" y="51319"/>
                  </a:cubicBezTo>
                  <a:cubicBezTo>
                    <a:pt x="61711" y="51786"/>
                    <a:pt x="60911" y="52253"/>
                    <a:pt x="60110" y="52754"/>
                  </a:cubicBezTo>
                  <a:cubicBezTo>
                    <a:pt x="58442" y="53888"/>
                    <a:pt x="56808" y="55089"/>
                    <a:pt x="54940" y="55789"/>
                  </a:cubicBezTo>
                  <a:cubicBezTo>
                    <a:pt x="52605" y="56690"/>
                    <a:pt x="50436" y="57924"/>
                    <a:pt x="48468" y="59458"/>
                  </a:cubicBezTo>
                  <a:cubicBezTo>
                    <a:pt x="47301" y="60326"/>
                    <a:pt x="46000" y="60960"/>
                    <a:pt x="44599" y="61360"/>
                  </a:cubicBezTo>
                  <a:cubicBezTo>
                    <a:pt x="43732" y="61627"/>
                    <a:pt x="42898" y="61960"/>
                    <a:pt x="42097" y="62361"/>
                  </a:cubicBezTo>
                  <a:cubicBezTo>
                    <a:pt x="41697" y="62561"/>
                    <a:pt x="41330" y="62828"/>
                    <a:pt x="40996" y="63094"/>
                  </a:cubicBezTo>
                  <a:lnTo>
                    <a:pt x="40996" y="51820"/>
                  </a:lnTo>
                  <a:lnTo>
                    <a:pt x="41397" y="51820"/>
                  </a:lnTo>
                  <a:cubicBezTo>
                    <a:pt x="41597" y="51853"/>
                    <a:pt x="41764" y="51853"/>
                    <a:pt x="41964" y="51886"/>
                  </a:cubicBezTo>
                  <a:cubicBezTo>
                    <a:pt x="42611" y="52058"/>
                    <a:pt x="43243" y="52138"/>
                    <a:pt x="43864" y="52138"/>
                  </a:cubicBezTo>
                  <a:cubicBezTo>
                    <a:pt x="45289" y="52138"/>
                    <a:pt x="46653" y="51716"/>
                    <a:pt x="48001" y="51019"/>
                  </a:cubicBezTo>
                  <a:cubicBezTo>
                    <a:pt x="48835" y="50652"/>
                    <a:pt x="49736" y="50419"/>
                    <a:pt x="50670" y="50352"/>
                  </a:cubicBezTo>
                  <a:cubicBezTo>
                    <a:pt x="50954" y="50319"/>
                    <a:pt x="51229" y="50302"/>
                    <a:pt x="51504" y="50302"/>
                  </a:cubicBezTo>
                  <a:cubicBezTo>
                    <a:pt x="51779" y="50302"/>
                    <a:pt x="52054" y="50319"/>
                    <a:pt x="52338" y="50352"/>
                  </a:cubicBezTo>
                  <a:cubicBezTo>
                    <a:pt x="54873" y="50285"/>
                    <a:pt x="57375" y="49518"/>
                    <a:pt x="59476" y="48050"/>
                  </a:cubicBezTo>
                  <a:cubicBezTo>
                    <a:pt x="60577" y="47383"/>
                    <a:pt x="61144" y="46082"/>
                    <a:pt x="60911" y="44781"/>
                  </a:cubicBezTo>
                  <a:cubicBezTo>
                    <a:pt x="60744" y="43681"/>
                    <a:pt x="60344" y="42613"/>
                    <a:pt x="59776" y="41679"/>
                  </a:cubicBezTo>
                  <a:cubicBezTo>
                    <a:pt x="58876" y="40111"/>
                    <a:pt x="57975" y="38577"/>
                    <a:pt x="57041" y="37042"/>
                  </a:cubicBezTo>
                  <a:cubicBezTo>
                    <a:pt x="55907" y="35108"/>
                    <a:pt x="54773" y="33173"/>
                    <a:pt x="54072" y="31071"/>
                  </a:cubicBezTo>
                  <a:cubicBezTo>
                    <a:pt x="53205" y="28470"/>
                    <a:pt x="52405" y="25868"/>
                    <a:pt x="51637" y="23266"/>
                  </a:cubicBezTo>
                  <a:cubicBezTo>
                    <a:pt x="51504" y="22665"/>
                    <a:pt x="51370" y="22032"/>
                    <a:pt x="51304" y="21431"/>
                  </a:cubicBezTo>
                  <a:cubicBezTo>
                    <a:pt x="51504" y="21365"/>
                    <a:pt x="51604" y="21331"/>
                    <a:pt x="51704" y="21298"/>
                  </a:cubicBezTo>
                  <a:cubicBezTo>
                    <a:pt x="53005" y="20998"/>
                    <a:pt x="53172" y="20697"/>
                    <a:pt x="52538" y="19563"/>
                  </a:cubicBezTo>
                  <a:cubicBezTo>
                    <a:pt x="52471" y="19430"/>
                    <a:pt x="52405" y="19330"/>
                    <a:pt x="52338" y="19196"/>
                  </a:cubicBezTo>
                  <a:cubicBezTo>
                    <a:pt x="51637" y="17762"/>
                    <a:pt x="50870" y="16361"/>
                    <a:pt x="50236" y="14860"/>
                  </a:cubicBezTo>
                  <a:cubicBezTo>
                    <a:pt x="49236" y="12291"/>
                    <a:pt x="48101" y="9790"/>
                    <a:pt x="46801" y="7354"/>
                  </a:cubicBezTo>
                  <a:cubicBezTo>
                    <a:pt x="45299" y="4552"/>
                    <a:pt x="42931" y="2284"/>
                    <a:pt x="39996" y="983"/>
                  </a:cubicBezTo>
                  <a:cubicBezTo>
                    <a:pt x="38771" y="399"/>
                    <a:pt x="37477" y="0"/>
                    <a:pt x="3615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0"/>
            <p:cNvSpPr/>
            <p:nvPr/>
          </p:nvSpPr>
          <p:spPr>
            <a:xfrm>
              <a:off x="3389250" y="1175450"/>
              <a:ext cx="332775" cy="268550"/>
            </a:xfrm>
            <a:custGeom>
              <a:rect b="b" l="l" r="r" t="t"/>
              <a:pathLst>
                <a:path extrusionOk="0" h="10742" w="13311">
                  <a:moveTo>
                    <a:pt x="1669" y="1"/>
                  </a:moveTo>
                  <a:lnTo>
                    <a:pt x="1669" y="1"/>
                  </a:lnTo>
                  <a:cubicBezTo>
                    <a:pt x="1469" y="201"/>
                    <a:pt x="1368" y="267"/>
                    <a:pt x="1335" y="334"/>
                  </a:cubicBezTo>
                  <a:cubicBezTo>
                    <a:pt x="901" y="1602"/>
                    <a:pt x="668" y="2936"/>
                    <a:pt x="635" y="4304"/>
                  </a:cubicBezTo>
                  <a:cubicBezTo>
                    <a:pt x="668" y="5104"/>
                    <a:pt x="535" y="5905"/>
                    <a:pt x="468" y="6739"/>
                  </a:cubicBezTo>
                  <a:cubicBezTo>
                    <a:pt x="368" y="7940"/>
                    <a:pt x="1" y="9174"/>
                    <a:pt x="301" y="10575"/>
                  </a:cubicBezTo>
                  <a:lnTo>
                    <a:pt x="935" y="6438"/>
                  </a:lnTo>
                  <a:lnTo>
                    <a:pt x="935" y="6438"/>
                  </a:lnTo>
                  <a:cubicBezTo>
                    <a:pt x="1835" y="7906"/>
                    <a:pt x="735" y="9240"/>
                    <a:pt x="1235" y="10742"/>
                  </a:cubicBezTo>
                  <a:lnTo>
                    <a:pt x="1802" y="7873"/>
                  </a:lnTo>
                  <a:cubicBezTo>
                    <a:pt x="2373" y="8112"/>
                    <a:pt x="2818" y="8235"/>
                    <a:pt x="3202" y="8235"/>
                  </a:cubicBezTo>
                  <a:cubicBezTo>
                    <a:pt x="3784" y="8235"/>
                    <a:pt x="4229" y="7955"/>
                    <a:pt x="4771" y="7372"/>
                  </a:cubicBezTo>
                  <a:cubicBezTo>
                    <a:pt x="4971" y="7106"/>
                    <a:pt x="5171" y="6772"/>
                    <a:pt x="5405" y="6472"/>
                  </a:cubicBezTo>
                  <a:cubicBezTo>
                    <a:pt x="5571" y="6272"/>
                    <a:pt x="5738" y="6072"/>
                    <a:pt x="6005" y="5705"/>
                  </a:cubicBezTo>
                  <a:lnTo>
                    <a:pt x="6005" y="5705"/>
                  </a:lnTo>
                  <a:lnTo>
                    <a:pt x="5371" y="10041"/>
                  </a:lnTo>
                  <a:lnTo>
                    <a:pt x="5571" y="10074"/>
                  </a:lnTo>
                  <a:lnTo>
                    <a:pt x="6606" y="5304"/>
                  </a:lnTo>
                  <a:cubicBezTo>
                    <a:pt x="6972" y="5871"/>
                    <a:pt x="7106" y="6539"/>
                    <a:pt x="7006" y="7206"/>
                  </a:cubicBezTo>
                  <a:cubicBezTo>
                    <a:pt x="6806" y="8273"/>
                    <a:pt x="6739" y="9341"/>
                    <a:pt x="6639" y="10441"/>
                  </a:cubicBezTo>
                  <a:lnTo>
                    <a:pt x="6839" y="10475"/>
                  </a:lnTo>
                  <a:lnTo>
                    <a:pt x="7406" y="7606"/>
                  </a:lnTo>
                  <a:cubicBezTo>
                    <a:pt x="7873" y="8173"/>
                    <a:pt x="8340" y="8707"/>
                    <a:pt x="8840" y="9240"/>
                  </a:cubicBezTo>
                  <a:cubicBezTo>
                    <a:pt x="9352" y="9679"/>
                    <a:pt x="9832" y="9900"/>
                    <a:pt x="10280" y="9900"/>
                  </a:cubicBezTo>
                  <a:cubicBezTo>
                    <a:pt x="10853" y="9900"/>
                    <a:pt x="11374" y="9537"/>
                    <a:pt x="11843" y="8807"/>
                  </a:cubicBezTo>
                  <a:cubicBezTo>
                    <a:pt x="12576" y="7639"/>
                    <a:pt x="13077" y="6338"/>
                    <a:pt x="13277" y="4971"/>
                  </a:cubicBezTo>
                  <a:cubicBezTo>
                    <a:pt x="13310" y="4837"/>
                    <a:pt x="13277" y="4704"/>
                    <a:pt x="13277" y="4604"/>
                  </a:cubicBezTo>
                  <a:cubicBezTo>
                    <a:pt x="13110" y="4704"/>
                    <a:pt x="12977" y="4837"/>
                    <a:pt x="12910" y="5037"/>
                  </a:cubicBezTo>
                  <a:cubicBezTo>
                    <a:pt x="12476" y="6105"/>
                    <a:pt x="12043" y="7172"/>
                    <a:pt x="11542" y="8206"/>
                  </a:cubicBezTo>
                  <a:cubicBezTo>
                    <a:pt x="11146" y="8962"/>
                    <a:pt x="10721" y="9330"/>
                    <a:pt x="10251" y="9330"/>
                  </a:cubicBezTo>
                  <a:cubicBezTo>
                    <a:pt x="9850" y="9330"/>
                    <a:pt x="9417" y="9062"/>
                    <a:pt x="8941" y="8540"/>
                  </a:cubicBezTo>
                  <a:cubicBezTo>
                    <a:pt x="8574" y="8140"/>
                    <a:pt x="8273" y="7706"/>
                    <a:pt x="8073" y="7239"/>
                  </a:cubicBezTo>
                  <a:cubicBezTo>
                    <a:pt x="7773" y="6572"/>
                    <a:pt x="7540" y="5871"/>
                    <a:pt x="7339" y="5171"/>
                  </a:cubicBezTo>
                  <a:cubicBezTo>
                    <a:pt x="7173" y="4637"/>
                    <a:pt x="7039" y="4137"/>
                    <a:pt x="6806" y="3336"/>
                  </a:cubicBezTo>
                  <a:cubicBezTo>
                    <a:pt x="6239" y="4204"/>
                    <a:pt x="5872" y="4871"/>
                    <a:pt x="5405" y="5471"/>
                  </a:cubicBezTo>
                  <a:cubicBezTo>
                    <a:pt x="4971" y="6138"/>
                    <a:pt x="4471" y="6739"/>
                    <a:pt x="3937" y="7306"/>
                  </a:cubicBezTo>
                  <a:cubicBezTo>
                    <a:pt x="3713" y="7575"/>
                    <a:pt x="3395" y="7703"/>
                    <a:pt x="3080" y="7703"/>
                  </a:cubicBezTo>
                  <a:cubicBezTo>
                    <a:pt x="2691" y="7703"/>
                    <a:pt x="2305" y="7507"/>
                    <a:pt x="2102" y="7139"/>
                  </a:cubicBezTo>
                  <a:cubicBezTo>
                    <a:pt x="1702" y="6539"/>
                    <a:pt x="1435" y="5905"/>
                    <a:pt x="1302" y="5204"/>
                  </a:cubicBezTo>
                  <a:cubicBezTo>
                    <a:pt x="1102" y="4037"/>
                    <a:pt x="1135" y="2836"/>
                    <a:pt x="1402" y="1668"/>
                  </a:cubicBezTo>
                  <a:cubicBezTo>
                    <a:pt x="1502" y="1168"/>
                    <a:pt x="1569" y="668"/>
                    <a:pt x="16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0"/>
            <p:cNvSpPr/>
            <p:nvPr/>
          </p:nvSpPr>
          <p:spPr>
            <a:xfrm>
              <a:off x="3760350" y="1539875"/>
              <a:ext cx="139300" cy="294400"/>
            </a:xfrm>
            <a:custGeom>
              <a:rect b="b" l="l" r="r" t="t"/>
              <a:pathLst>
                <a:path extrusionOk="0" h="11776" w="5572">
                  <a:moveTo>
                    <a:pt x="5305" y="1"/>
                  </a:moveTo>
                  <a:cubicBezTo>
                    <a:pt x="5071" y="1135"/>
                    <a:pt x="4871" y="2302"/>
                    <a:pt x="4637" y="3436"/>
                  </a:cubicBezTo>
                  <a:cubicBezTo>
                    <a:pt x="4537" y="3903"/>
                    <a:pt x="4404" y="4370"/>
                    <a:pt x="4204" y="4804"/>
                  </a:cubicBezTo>
                  <a:cubicBezTo>
                    <a:pt x="3926" y="5341"/>
                    <a:pt x="3545" y="5621"/>
                    <a:pt x="3136" y="5621"/>
                  </a:cubicBezTo>
                  <a:cubicBezTo>
                    <a:pt x="2808" y="5621"/>
                    <a:pt x="2462" y="5442"/>
                    <a:pt x="2136" y="5071"/>
                  </a:cubicBezTo>
                  <a:cubicBezTo>
                    <a:pt x="1769" y="4671"/>
                    <a:pt x="1502" y="4237"/>
                    <a:pt x="1302" y="3770"/>
                  </a:cubicBezTo>
                  <a:cubicBezTo>
                    <a:pt x="1001" y="3003"/>
                    <a:pt x="801" y="2202"/>
                    <a:pt x="534" y="1435"/>
                  </a:cubicBezTo>
                  <a:lnTo>
                    <a:pt x="268" y="534"/>
                  </a:lnTo>
                  <a:lnTo>
                    <a:pt x="268" y="534"/>
                  </a:lnTo>
                  <a:cubicBezTo>
                    <a:pt x="1" y="1802"/>
                    <a:pt x="234" y="3103"/>
                    <a:pt x="901" y="4204"/>
                  </a:cubicBezTo>
                  <a:cubicBezTo>
                    <a:pt x="1569" y="5304"/>
                    <a:pt x="1702" y="6472"/>
                    <a:pt x="1902" y="7673"/>
                  </a:cubicBezTo>
                  <a:cubicBezTo>
                    <a:pt x="1969" y="8240"/>
                    <a:pt x="2069" y="8807"/>
                    <a:pt x="2169" y="9341"/>
                  </a:cubicBezTo>
                  <a:cubicBezTo>
                    <a:pt x="2236" y="9641"/>
                    <a:pt x="2336" y="9941"/>
                    <a:pt x="2436" y="10241"/>
                  </a:cubicBezTo>
                  <a:lnTo>
                    <a:pt x="2636" y="10208"/>
                  </a:lnTo>
                  <a:lnTo>
                    <a:pt x="2169" y="6038"/>
                  </a:lnTo>
                  <a:lnTo>
                    <a:pt x="3203" y="6338"/>
                  </a:lnTo>
                  <a:cubicBezTo>
                    <a:pt x="3303" y="7306"/>
                    <a:pt x="3403" y="8273"/>
                    <a:pt x="3537" y="9140"/>
                  </a:cubicBezTo>
                  <a:cubicBezTo>
                    <a:pt x="3703" y="10041"/>
                    <a:pt x="3970" y="10908"/>
                    <a:pt x="4170" y="11776"/>
                  </a:cubicBezTo>
                  <a:cubicBezTo>
                    <a:pt x="4304" y="11509"/>
                    <a:pt x="4371" y="11242"/>
                    <a:pt x="4304" y="10975"/>
                  </a:cubicBezTo>
                  <a:cubicBezTo>
                    <a:pt x="4137" y="9641"/>
                    <a:pt x="3937" y="8307"/>
                    <a:pt x="3737" y="6972"/>
                  </a:cubicBezTo>
                  <a:cubicBezTo>
                    <a:pt x="3637" y="6539"/>
                    <a:pt x="3770" y="6105"/>
                    <a:pt x="4137" y="5805"/>
                  </a:cubicBezTo>
                  <a:cubicBezTo>
                    <a:pt x="4537" y="5438"/>
                    <a:pt x="4804" y="4937"/>
                    <a:pt x="4971" y="4404"/>
                  </a:cubicBezTo>
                  <a:cubicBezTo>
                    <a:pt x="5471" y="3003"/>
                    <a:pt x="5571" y="1468"/>
                    <a:pt x="53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0"/>
            <p:cNvSpPr/>
            <p:nvPr/>
          </p:nvSpPr>
          <p:spPr>
            <a:xfrm>
              <a:off x="3351725" y="1504850"/>
              <a:ext cx="170975" cy="268550"/>
            </a:xfrm>
            <a:custGeom>
              <a:rect b="b" l="l" r="r" t="t"/>
              <a:pathLst>
                <a:path extrusionOk="0" h="10742" w="6839">
                  <a:moveTo>
                    <a:pt x="368" y="1"/>
                  </a:moveTo>
                  <a:cubicBezTo>
                    <a:pt x="1" y="1302"/>
                    <a:pt x="34" y="2703"/>
                    <a:pt x="501" y="4003"/>
                  </a:cubicBezTo>
                  <a:cubicBezTo>
                    <a:pt x="801" y="5038"/>
                    <a:pt x="1669" y="5838"/>
                    <a:pt x="2736" y="6038"/>
                  </a:cubicBezTo>
                  <a:lnTo>
                    <a:pt x="1935" y="10742"/>
                  </a:lnTo>
                  <a:cubicBezTo>
                    <a:pt x="2136" y="10608"/>
                    <a:pt x="2302" y="10408"/>
                    <a:pt x="2369" y="10175"/>
                  </a:cubicBezTo>
                  <a:cubicBezTo>
                    <a:pt x="2636" y="9007"/>
                    <a:pt x="2903" y="7840"/>
                    <a:pt x="3103" y="6672"/>
                  </a:cubicBezTo>
                  <a:cubicBezTo>
                    <a:pt x="3136" y="6072"/>
                    <a:pt x="3637" y="5538"/>
                    <a:pt x="4270" y="5471"/>
                  </a:cubicBezTo>
                  <a:lnTo>
                    <a:pt x="4270" y="5471"/>
                  </a:lnTo>
                  <a:lnTo>
                    <a:pt x="3770" y="7973"/>
                  </a:lnTo>
                  <a:lnTo>
                    <a:pt x="3904" y="8006"/>
                  </a:lnTo>
                  <a:cubicBezTo>
                    <a:pt x="4004" y="7840"/>
                    <a:pt x="4070" y="7673"/>
                    <a:pt x="4137" y="7506"/>
                  </a:cubicBezTo>
                  <a:cubicBezTo>
                    <a:pt x="4604" y="5705"/>
                    <a:pt x="5171" y="3970"/>
                    <a:pt x="6305" y="2436"/>
                  </a:cubicBezTo>
                  <a:cubicBezTo>
                    <a:pt x="6439" y="2169"/>
                    <a:pt x="6572" y="1902"/>
                    <a:pt x="6672" y="1635"/>
                  </a:cubicBezTo>
                  <a:cubicBezTo>
                    <a:pt x="6739" y="1368"/>
                    <a:pt x="6772" y="1135"/>
                    <a:pt x="6839" y="901"/>
                  </a:cubicBezTo>
                  <a:lnTo>
                    <a:pt x="6839" y="901"/>
                  </a:lnTo>
                  <a:cubicBezTo>
                    <a:pt x="6572" y="1101"/>
                    <a:pt x="6372" y="1335"/>
                    <a:pt x="6205" y="1602"/>
                  </a:cubicBezTo>
                  <a:cubicBezTo>
                    <a:pt x="5471" y="2703"/>
                    <a:pt x="4704" y="3737"/>
                    <a:pt x="3870" y="4737"/>
                  </a:cubicBezTo>
                  <a:cubicBezTo>
                    <a:pt x="3469" y="5168"/>
                    <a:pt x="3055" y="5381"/>
                    <a:pt x="2659" y="5381"/>
                  </a:cubicBezTo>
                  <a:cubicBezTo>
                    <a:pt x="2167" y="5381"/>
                    <a:pt x="1705" y="5051"/>
                    <a:pt x="1335" y="4404"/>
                  </a:cubicBezTo>
                  <a:cubicBezTo>
                    <a:pt x="1068" y="3870"/>
                    <a:pt x="868" y="3303"/>
                    <a:pt x="768" y="2736"/>
                  </a:cubicBezTo>
                  <a:cubicBezTo>
                    <a:pt x="668" y="2269"/>
                    <a:pt x="635" y="1769"/>
                    <a:pt x="601" y="1302"/>
                  </a:cubicBezTo>
                  <a:lnTo>
                    <a:pt x="6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0"/>
            <p:cNvSpPr/>
            <p:nvPr/>
          </p:nvSpPr>
          <p:spPr>
            <a:xfrm>
              <a:off x="3594400" y="1526525"/>
              <a:ext cx="132625" cy="228525"/>
            </a:xfrm>
            <a:custGeom>
              <a:rect b="b" l="l" r="r" t="t"/>
              <a:pathLst>
                <a:path extrusionOk="0" h="9141" w="5305">
                  <a:moveTo>
                    <a:pt x="201" y="1"/>
                  </a:moveTo>
                  <a:cubicBezTo>
                    <a:pt x="1" y="1268"/>
                    <a:pt x="201" y="2603"/>
                    <a:pt x="801" y="3737"/>
                  </a:cubicBezTo>
                  <a:cubicBezTo>
                    <a:pt x="1235" y="4638"/>
                    <a:pt x="2035" y="5305"/>
                    <a:pt x="2969" y="5605"/>
                  </a:cubicBezTo>
                  <a:lnTo>
                    <a:pt x="3136" y="9141"/>
                  </a:lnTo>
                  <a:lnTo>
                    <a:pt x="3403" y="9141"/>
                  </a:lnTo>
                  <a:cubicBezTo>
                    <a:pt x="3403" y="8107"/>
                    <a:pt x="3436" y="7073"/>
                    <a:pt x="3403" y="6039"/>
                  </a:cubicBezTo>
                  <a:cubicBezTo>
                    <a:pt x="3403" y="5438"/>
                    <a:pt x="3670" y="5105"/>
                    <a:pt x="4337" y="4971"/>
                  </a:cubicBezTo>
                  <a:lnTo>
                    <a:pt x="4337" y="7973"/>
                  </a:lnTo>
                  <a:lnTo>
                    <a:pt x="4404" y="7973"/>
                  </a:lnTo>
                  <a:lnTo>
                    <a:pt x="5304" y="301"/>
                  </a:lnTo>
                  <a:lnTo>
                    <a:pt x="5138" y="268"/>
                  </a:lnTo>
                  <a:cubicBezTo>
                    <a:pt x="5071" y="401"/>
                    <a:pt x="5004" y="568"/>
                    <a:pt x="4971" y="735"/>
                  </a:cubicBezTo>
                  <a:cubicBezTo>
                    <a:pt x="4637" y="1735"/>
                    <a:pt x="4404" y="2736"/>
                    <a:pt x="4037" y="3704"/>
                  </a:cubicBezTo>
                  <a:cubicBezTo>
                    <a:pt x="3749" y="4441"/>
                    <a:pt x="3364" y="4810"/>
                    <a:pt x="2934" y="4810"/>
                  </a:cubicBezTo>
                  <a:cubicBezTo>
                    <a:pt x="2567" y="4810"/>
                    <a:pt x="2168" y="4541"/>
                    <a:pt x="1769" y="4004"/>
                  </a:cubicBezTo>
                  <a:cubicBezTo>
                    <a:pt x="1502" y="3670"/>
                    <a:pt x="1268" y="3270"/>
                    <a:pt x="1135" y="2836"/>
                  </a:cubicBezTo>
                  <a:cubicBezTo>
                    <a:pt x="868" y="2102"/>
                    <a:pt x="668" y="1369"/>
                    <a:pt x="468" y="601"/>
                  </a:cubicBezTo>
                  <a:cubicBezTo>
                    <a:pt x="368" y="401"/>
                    <a:pt x="301" y="201"/>
                    <a:pt x="2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0"/>
            <p:cNvSpPr/>
            <p:nvPr/>
          </p:nvSpPr>
          <p:spPr>
            <a:xfrm>
              <a:off x="3372575" y="1828425"/>
              <a:ext cx="179325" cy="190150"/>
            </a:xfrm>
            <a:custGeom>
              <a:rect b="b" l="l" r="r" t="t"/>
              <a:pathLst>
                <a:path extrusionOk="0" h="7606" w="7173">
                  <a:moveTo>
                    <a:pt x="601" y="0"/>
                  </a:moveTo>
                  <a:cubicBezTo>
                    <a:pt x="1" y="1801"/>
                    <a:pt x="67" y="3536"/>
                    <a:pt x="1368" y="4904"/>
                  </a:cubicBezTo>
                  <a:cubicBezTo>
                    <a:pt x="2035" y="5471"/>
                    <a:pt x="2336" y="6338"/>
                    <a:pt x="2202" y="7205"/>
                  </a:cubicBezTo>
                  <a:cubicBezTo>
                    <a:pt x="2202" y="7339"/>
                    <a:pt x="2236" y="7472"/>
                    <a:pt x="2236" y="7606"/>
                  </a:cubicBezTo>
                  <a:lnTo>
                    <a:pt x="2402" y="7606"/>
                  </a:lnTo>
                  <a:lnTo>
                    <a:pt x="2803" y="5871"/>
                  </a:lnTo>
                  <a:lnTo>
                    <a:pt x="3570" y="5871"/>
                  </a:lnTo>
                  <a:lnTo>
                    <a:pt x="3570" y="7406"/>
                  </a:lnTo>
                  <a:cubicBezTo>
                    <a:pt x="3703" y="7239"/>
                    <a:pt x="3803" y="7072"/>
                    <a:pt x="3803" y="6872"/>
                  </a:cubicBezTo>
                  <a:cubicBezTo>
                    <a:pt x="3870" y="6138"/>
                    <a:pt x="4237" y="5471"/>
                    <a:pt x="4837" y="5037"/>
                  </a:cubicBezTo>
                  <a:cubicBezTo>
                    <a:pt x="5571" y="4337"/>
                    <a:pt x="6205" y="3569"/>
                    <a:pt x="6772" y="2735"/>
                  </a:cubicBezTo>
                  <a:cubicBezTo>
                    <a:pt x="6939" y="2402"/>
                    <a:pt x="7106" y="2035"/>
                    <a:pt x="7172" y="1668"/>
                  </a:cubicBezTo>
                  <a:lnTo>
                    <a:pt x="7172" y="1668"/>
                  </a:lnTo>
                  <a:cubicBezTo>
                    <a:pt x="6906" y="1801"/>
                    <a:pt x="6672" y="2002"/>
                    <a:pt x="6505" y="2235"/>
                  </a:cubicBezTo>
                  <a:cubicBezTo>
                    <a:pt x="5838" y="3069"/>
                    <a:pt x="5138" y="3836"/>
                    <a:pt x="4404" y="4570"/>
                  </a:cubicBezTo>
                  <a:cubicBezTo>
                    <a:pt x="3962" y="4968"/>
                    <a:pt x="3513" y="5164"/>
                    <a:pt x="3090" y="5164"/>
                  </a:cubicBezTo>
                  <a:cubicBezTo>
                    <a:pt x="2555" y="5164"/>
                    <a:pt x="2060" y="4851"/>
                    <a:pt x="1669" y="4237"/>
                  </a:cubicBezTo>
                  <a:cubicBezTo>
                    <a:pt x="1302" y="3503"/>
                    <a:pt x="1001" y="2735"/>
                    <a:pt x="835" y="1968"/>
                  </a:cubicBezTo>
                  <a:cubicBezTo>
                    <a:pt x="735" y="1301"/>
                    <a:pt x="634" y="667"/>
                    <a:pt x="6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0"/>
            <p:cNvSpPr/>
            <p:nvPr/>
          </p:nvSpPr>
          <p:spPr>
            <a:xfrm>
              <a:off x="3439300" y="2089450"/>
              <a:ext cx="221000" cy="45175"/>
            </a:xfrm>
            <a:custGeom>
              <a:rect b="b" l="l" r="r" t="t"/>
              <a:pathLst>
                <a:path extrusionOk="0" h="1807" w="8840">
                  <a:moveTo>
                    <a:pt x="134" y="0"/>
                  </a:moveTo>
                  <a:lnTo>
                    <a:pt x="0" y="200"/>
                  </a:lnTo>
                  <a:cubicBezTo>
                    <a:pt x="437" y="791"/>
                    <a:pt x="1112" y="1125"/>
                    <a:pt x="1810" y="1125"/>
                  </a:cubicBezTo>
                  <a:cubicBezTo>
                    <a:pt x="2018" y="1125"/>
                    <a:pt x="2229" y="1095"/>
                    <a:pt x="2435" y="1034"/>
                  </a:cubicBezTo>
                  <a:cubicBezTo>
                    <a:pt x="2709" y="991"/>
                    <a:pt x="2985" y="970"/>
                    <a:pt x="3261" y="970"/>
                  </a:cubicBezTo>
                  <a:cubicBezTo>
                    <a:pt x="4061" y="970"/>
                    <a:pt x="4860" y="1145"/>
                    <a:pt x="5604" y="1468"/>
                  </a:cubicBezTo>
                  <a:cubicBezTo>
                    <a:pt x="6143" y="1677"/>
                    <a:pt x="6736" y="1806"/>
                    <a:pt x="7335" y="1806"/>
                  </a:cubicBezTo>
                  <a:cubicBezTo>
                    <a:pt x="7403" y="1806"/>
                    <a:pt x="7471" y="1805"/>
                    <a:pt x="7539" y="1801"/>
                  </a:cubicBezTo>
                  <a:cubicBezTo>
                    <a:pt x="7643" y="1801"/>
                    <a:pt x="7751" y="1805"/>
                    <a:pt x="7861" y="1805"/>
                  </a:cubicBezTo>
                  <a:cubicBezTo>
                    <a:pt x="8243" y="1805"/>
                    <a:pt x="8632" y="1764"/>
                    <a:pt x="8840" y="1401"/>
                  </a:cubicBezTo>
                  <a:cubicBezTo>
                    <a:pt x="7806" y="1268"/>
                    <a:pt x="6705" y="1268"/>
                    <a:pt x="5771" y="934"/>
                  </a:cubicBezTo>
                  <a:cubicBezTo>
                    <a:pt x="5000" y="660"/>
                    <a:pt x="4210" y="517"/>
                    <a:pt x="3401" y="517"/>
                  </a:cubicBezTo>
                  <a:cubicBezTo>
                    <a:pt x="3126" y="517"/>
                    <a:pt x="2848" y="533"/>
                    <a:pt x="2569" y="567"/>
                  </a:cubicBezTo>
                  <a:cubicBezTo>
                    <a:pt x="2400" y="594"/>
                    <a:pt x="2229" y="607"/>
                    <a:pt x="2057" y="607"/>
                  </a:cubicBezTo>
                  <a:cubicBezTo>
                    <a:pt x="1379" y="607"/>
                    <a:pt x="693" y="399"/>
                    <a:pt x="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0"/>
            <p:cNvSpPr/>
            <p:nvPr/>
          </p:nvSpPr>
          <p:spPr>
            <a:xfrm>
              <a:off x="3821225" y="1001150"/>
              <a:ext cx="85925" cy="145150"/>
            </a:xfrm>
            <a:custGeom>
              <a:rect b="b" l="l" r="r" t="t"/>
              <a:pathLst>
                <a:path extrusionOk="0" h="5806" w="3437">
                  <a:moveTo>
                    <a:pt x="168" y="1"/>
                  </a:moveTo>
                  <a:lnTo>
                    <a:pt x="1" y="168"/>
                  </a:lnTo>
                  <a:lnTo>
                    <a:pt x="3437" y="5805"/>
                  </a:lnTo>
                  <a:cubicBezTo>
                    <a:pt x="2636" y="3670"/>
                    <a:pt x="1702" y="1669"/>
                    <a:pt x="1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0"/>
            <p:cNvSpPr/>
            <p:nvPr/>
          </p:nvSpPr>
          <p:spPr>
            <a:xfrm>
              <a:off x="4023050" y="1602425"/>
              <a:ext cx="64225" cy="160125"/>
            </a:xfrm>
            <a:custGeom>
              <a:rect b="b" l="l" r="r" t="t"/>
              <a:pathLst>
                <a:path extrusionOk="0" h="6405" w="2569">
                  <a:moveTo>
                    <a:pt x="0" y="0"/>
                  </a:moveTo>
                  <a:cubicBezTo>
                    <a:pt x="100" y="1935"/>
                    <a:pt x="1768" y="5738"/>
                    <a:pt x="2569" y="6405"/>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0"/>
            <p:cNvSpPr/>
            <p:nvPr/>
          </p:nvSpPr>
          <p:spPr>
            <a:xfrm>
              <a:off x="3929650" y="1198800"/>
              <a:ext cx="66725" cy="127625"/>
            </a:xfrm>
            <a:custGeom>
              <a:rect b="b" l="l" r="r" t="t"/>
              <a:pathLst>
                <a:path extrusionOk="0" h="5105" w="2669">
                  <a:moveTo>
                    <a:pt x="234" y="1"/>
                  </a:moveTo>
                  <a:lnTo>
                    <a:pt x="0" y="101"/>
                  </a:lnTo>
                  <a:cubicBezTo>
                    <a:pt x="501" y="1969"/>
                    <a:pt x="1401" y="3670"/>
                    <a:pt x="2669" y="5104"/>
                  </a:cubicBezTo>
                  <a:lnTo>
                    <a:pt x="2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0"/>
            <p:cNvSpPr/>
            <p:nvPr/>
          </p:nvSpPr>
          <p:spPr>
            <a:xfrm>
              <a:off x="4113100" y="2008550"/>
              <a:ext cx="99275" cy="61725"/>
            </a:xfrm>
            <a:custGeom>
              <a:rect b="b" l="l" r="r" t="t"/>
              <a:pathLst>
                <a:path extrusionOk="0" h="2469" w="3971">
                  <a:moveTo>
                    <a:pt x="3970" y="0"/>
                  </a:moveTo>
                  <a:lnTo>
                    <a:pt x="1" y="2469"/>
                  </a:lnTo>
                  <a:cubicBezTo>
                    <a:pt x="1969" y="2235"/>
                    <a:pt x="3804" y="1034"/>
                    <a:pt x="397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0"/>
            <p:cNvSpPr/>
            <p:nvPr/>
          </p:nvSpPr>
          <p:spPr>
            <a:xfrm>
              <a:off x="3722000" y="932725"/>
              <a:ext cx="53400" cy="32600"/>
            </a:xfrm>
            <a:custGeom>
              <a:rect b="b" l="l" r="r" t="t"/>
              <a:pathLst>
                <a:path extrusionOk="0" h="1304" w="2136">
                  <a:moveTo>
                    <a:pt x="95" y="0"/>
                  </a:moveTo>
                  <a:cubicBezTo>
                    <a:pt x="63" y="0"/>
                    <a:pt x="32" y="1"/>
                    <a:pt x="0" y="3"/>
                  </a:cubicBezTo>
                  <a:lnTo>
                    <a:pt x="2135" y="1303"/>
                  </a:lnTo>
                  <a:cubicBezTo>
                    <a:pt x="1464" y="376"/>
                    <a:pt x="823" y="0"/>
                    <a:pt x="9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0"/>
            <p:cNvSpPr/>
            <p:nvPr/>
          </p:nvSpPr>
          <p:spPr>
            <a:xfrm>
              <a:off x="3700325" y="2491400"/>
              <a:ext cx="51725" cy="397800"/>
            </a:xfrm>
            <a:custGeom>
              <a:rect b="b" l="l" r="r" t="t"/>
              <a:pathLst>
                <a:path extrusionOk="0" h="15912" w="2069">
                  <a:moveTo>
                    <a:pt x="634" y="0"/>
                  </a:moveTo>
                  <a:cubicBezTo>
                    <a:pt x="0" y="2168"/>
                    <a:pt x="867" y="12142"/>
                    <a:pt x="2068" y="15912"/>
                  </a:cubicBezTo>
                  <a:lnTo>
                    <a:pt x="6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0"/>
            <p:cNvSpPr/>
            <p:nvPr/>
          </p:nvSpPr>
          <p:spPr>
            <a:xfrm>
              <a:off x="3629425" y="4179275"/>
              <a:ext cx="102600" cy="463675"/>
            </a:xfrm>
            <a:custGeom>
              <a:rect b="b" l="l" r="r" t="t"/>
              <a:pathLst>
                <a:path extrusionOk="0" h="18547" w="4104">
                  <a:moveTo>
                    <a:pt x="4104" y="0"/>
                  </a:moveTo>
                  <a:lnTo>
                    <a:pt x="4104" y="0"/>
                  </a:lnTo>
                  <a:cubicBezTo>
                    <a:pt x="1769" y="3836"/>
                    <a:pt x="1" y="15178"/>
                    <a:pt x="1268" y="18547"/>
                  </a:cubicBezTo>
                  <a:cubicBezTo>
                    <a:pt x="1302" y="15311"/>
                    <a:pt x="1101" y="12142"/>
                    <a:pt x="1769" y="9107"/>
                  </a:cubicBezTo>
                  <a:cubicBezTo>
                    <a:pt x="2436" y="6105"/>
                    <a:pt x="3303" y="3136"/>
                    <a:pt x="410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0"/>
            <p:cNvSpPr/>
            <p:nvPr/>
          </p:nvSpPr>
          <p:spPr>
            <a:xfrm>
              <a:off x="3952150" y="3833175"/>
              <a:ext cx="52575" cy="427000"/>
            </a:xfrm>
            <a:custGeom>
              <a:rect b="b" l="l" r="r" t="t"/>
              <a:pathLst>
                <a:path extrusionOk="0" h="17080" w="2103">
                  <a:moveTo>
                    <a:pt x="768" y="1"/>
                  </a:moveTo>
                  <a:lnTo>
                    <a:pt x="768" y="1"/>
                  </a:lnTo>
                  <a:cubicBezTo>
                    <a:pt x="868" y="2836"/>
                    <a:pt x="1135" y="5672"/>
                    <a:pt x="1002" y="8540"/>
                  </a:cubicBezTo>
                  <a:cubicBezTo>
                    <a:pt x="868" y="11376"/>
                    <a:pt x="334" y="14244"/>
                    <a:pt x="1" y="17080"/>
                  </a:cubicBezTo>
                  <a:cubicBezTo>
                    <a:pt x="1535" y="11442"/>
                    <a:pt x="2102" y="5738"/>
                    <a:pt x="7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0"/>
            <p:cNvSpPr/>
            <p:nvPr/>
          </p:nvSpPr>
          <p:spPr>
            <a:xfrm>
              <a:off x="3729500" y="3610525"/>
              <a:ext cx="22550" cy="361950"/>
            </a:xfrm>
            <a:custGeom>
              <a:rect b="b" l="l" r="r" t="t"/>
              <a:pathLst>
                <a:path extrusionOk="0" h="14478" w="902">
                  <a:moveTo>
                    <a:pt x="1" y="1"/>
                  </a:moveTo>
                  <a:lnTo>
                    <a:pt x="301" y="14478"/>
                  </a:lnTo>
                  <a:cubicBezTo>
                    <a:pt x="901" y="13010"/>
                    <a:pt x="701" y="2302"/>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0"/>
            <p:cNvSpPr/>
            <p:nvPr/>
          </p:nvSpPr>
          <p:spPr>
            <a:xfrm>
              <a:off x="3615250" y="4023325"/>
              <a:ext cx="110950" cy="387800"/>
            </a:xfrm>
            <a:custGeom>
              <a:rect b="b" l="l" r="r" t="t"/>
              <a:pathLst>
                <a:path extrusionOk="0" h="15512" w="4438">
                  <a:moveTo>
                    <a:pt x="4204" y="0"/>
                  </a:moveTo>
                  <a:cubicBezTo>
                    <a:pt x="3536" y="2269"/>
                    <a:pt x="2836" y="4504"/>
                    <a:pt x="2169" y="6805"/>
                  </a:cubicBezTo>
                  <a:cubicBezTo>
                    <a:pt x="1502" y="9140"/>
                    <a:pt x="835" y="11442"/>
                    <a:pt x="234" y="13777"/>
                  </a:cubicBezTo>
                  <a:cubicBezTo>
                    <a:pt x="101" y="14344"/>
                    <a:pt x="34" y="14911"/>
                    <a:pt x="1" y="15511"/>
                  </a:cubicBezTo>
                  <a:cubicBezTo>
                    <a:pt x="201" y="15378"/>
                    <a:pt x="334" y="15178"/>
                    <a:pt x="368" y="14944"/>
                  </a:cubicBezTo>
                  <a:cubicBezTo>
                    <a:pt x="768" y="13343"/>
                    <a:pt x="1101" y="11742"/>
                    <a:pt x="1535" y="10174"/>
                  </a:cubicBezTo>
                  <a:cubicBezTo>
                    <a:pt x="2269" y="7739"/>
                    <a:pt x="3069" y="5304"/>
                    <a:pt x="3770" y="2836"/>
                  </a:cubicBezTo>
                  <a:cubicBezTo>
                    <a:pt x="4070" y="1935"/>
                    <a:pt x="4204" y="968"/>
                    <a:pt x="4437" y="34"/>
                  </a:cubicBezTo>
                  <a:lnTo>
                    <a:pt x="420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0"/>
            <p:cNvSpPr/>
            <p:nvPr/>
          </p:nvSpPr>
          <p:spPr>
            <a:xfrm>
              <a:off x="3646100" y="3054300"/>
              <a:ext cx="70925" cy="331100"/>
            </a:xfrm>
            <a:custGeom>
              <a:rect b="b" l="l" r="r" t="t"/>
              <a:pathLst>
                <a:path extrusionOk="0" h="13244" w="2837">
                  <a:moveTo>
                    <a:pt x="1" y="0"/>
                  </a:moveTo>
                  <a:cubicBezTo>
                    <a:pt x="835" y="4504"/>
                    <a:pt x="1502" y="8940"/>
                    <a:pt x="2769" y="13243"/>
                  </a:cubicBezTo>
                  <a:cubicBezTo>
                    <a:pt x="2836" y="11208"/>
                    <a:pt x="701" y="9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0"/>
            <p:cNvSpPr/>
            <p:nvPr/>
          </p:nvSpPr>
          <p:spPr>
            <a:xfrm>
              <a:off x="3573550" y="2674850"/>
              <a:ext cx="60900" cy="331100"/>
            </a:xfrm>
            <a:custGeom>
              <a:rect b="b" l="l" r="r" t="t"/>
              <a:pathLst>
                <a:path extrusionOk="0" h="13244" w="2436">
                  <a:moveTo>
                    <a:pt x="301" y="1"/>
                  </a:moveTo>
                  <a:lnTo>
                    <a:pt x="301" y="1"/>
                  </a:lnTo>
                  <a:cubicBezTo>
                    <a:pt x="1" y="1869"/>
                    <a:pt x="1502" y="11276"/>
                    <a:pt x="2436" y="13244"/>
                  </a:cubicBezTo>
                  <a:lnTo>
                    <a:pt x="3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0"/>
            <p:cNvSpPr/>
            <p:nvPr/>
          </p:nvSpPr>
          <p:spPr>
            <a:xfrm>
              <a:off x="3584400" y="4461125"/>
              <a:ext cx="36725" cy="221850"/>
            </a:xfrm>
            <a:custGeom>
              <a:rect b="b" l="l" r="r" t="t"/>
              <a:pathLst>
                <a:path extrusionOk="0" h="8874" w="1469">
                  <a:moveTo>
                    <a:pt x="1068" y="1"/>
                  </a:moveTo>
                  <a:cubicBezTo>
                    <a:pt x="0" y="2703"/>
                    <a:pt x="201" y="7506"/>
                    <a:pt x="1468" y="8874"/>
                  </a:cubicBezTo>
                  <a:cubicBezTo>
                    <a:pt x="534" y="5939"/>
                    <a:pt x="834" y="2970"/>
                    <a:pt x="10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0"/>
            <p:cNvSpPr/>
            <p:nvPr/>
          </p:nvSpPr>
          <p:spPr>
            <a:xfrm>
              <a:off x="3765350" y="4228475"/>
              <a:ext cx="50075" cy="245200"/>
            </a:xfrm>
            <a:custGeom>
              <a:rect b="b" l="l" r="r" t="t"/>
              <a:pathLst>
                <a:path extrusionOk="0" h="9808" w="2003">
                  <a:moveTo>
                    <a:pt x="2002" y="0"/>
                  </a:moveTo>
                  <a:lnTo>
                    <a:pt x="2002" y="0"/>
                  </a:lnTo>
                  <a:cubicBezTo>
                    <a:pt x="735" y="3136"/>
                    <a:pt x="268" y="6472"/>
                    <a:pt x="1" y="9807"/>
                  </a:cubicBezTo>
                  <a:lnTo>
                    <a:pt x="20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0"/>
            <p:cNvSpPr/>
            <p:nvPr/>
          </p:nvSpPr>
          <p:spPr>
            <a:xfrm>
              <a:off x="3832900" y="3241100"/>
              <a:ext cx="43400" cy="168475"/>
            </a:xfrm>
            <a:custGeom>
              <a:rect b="b" l="l" r="r" t="t"/>
              <a:pathLst>
                <a:path extrusionOk="0" h="6739" w="1736">
                  <a:moveTo>
                    <a:pt x="1" y="0"/>
                  </a:moveTo>
                  <a:lnTo>
                    <a:pt x="1735" y="6738"/>
                  </a:lnTo>
                  <a:cubicBezTo>
                    <a:pt x="1735" y="5137"/>
                    <a:pt x="635" y="9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0"/>
            <p:cNvSpPr/>
            <p:nvPr/>
          </p:nvSpPr>
          <p:spPr>
            <a:xfrm>
              <a:off x="3892125" y="3464600"/>
              <a:ext cx="36700" cy="153450"/>
            </a:xfrm>
            <a:custGeom>
              <a:rect b="b" l="l" r="r" t="t"/>
              <a:pathLst>
                <a:path extrusionOk="0" h="6138" w="1468">
                  <a:moveTo>
                    <a:pt x="0" y="0"/>
                  </a:moveTo>
                  <a:lnTo>
                    <a:pt x="1435" y="6138"/>
                  </a:lnTo>
                  <a:cubicBezTo>
                    <a:pt x="1468" y="4770"/>
                    <a:pt x="534" y="734"/>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0"/>
            <p:cNvSpPr/>
            <p:nvPr/>
          </p:nvSpPr>
          <p:spPr>
            <a:xfrm>
              <a:off x="3756175" y="4029150"/>
              <a:ext cx="24225" cy="80100"/>
            </a:xfrm>
            <a:custGeom>
              <a:rect b="b" l="l" r="r" t="t"/>
              <a:pathLst>
                <a:path extrusionOk="0" h="3204" w="969">
                  <a:moveTo>
                    <a:pt x="968" y="1"/>
                  </a:moveTo>
                  <a:lnTo>
                    <a:pt x="968" y="1"/>
                  </a:lnTo>
                  <a:cubicBezTo>
                    <a:pt x="701" y="635"/>
                    <a:pt x="468" y="1268"/>
                    <a:pt x="301" y="1936"/>
                  </a:cubicBezTo>
                  <a:cubicBezTo>
                    <a:pt x="201" y="2369"/>
                    <a:pt x="101" y="2803"/>
                    <a:pt x="1" y="3203"/>
                  </a:cubicBezTo>
                  <a:cubicBezTo>
                    <a:pt x="601" y="2236"/>
                    <a:pt x="935" y="1135"/>
                    <a:pt x="9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0"/>
            <p:cNvSpPr/>
            <p:nvPr/>
          </p:nvSpPr>
          <p:spPr>
            <a:xfrm>
              <a:off x="4319100" y="3492950"/>
              <a:ext cx="51725" cy="532075"/>
            </a:xfrm>
            <a:custGeom>
              <a:rect b="b" l="l" r="r" t="t"/>
              <a:pathLst>
                <a:path extrusionOk="0" h="21283" w="2069">
                  <a:moveTo>
                    <a:pt x="0" y="0"/>
                  </a:moveTo>
                  <a:cubicBezTo>
                    <a:pt x="1301" y="7039"/>
                    <a:pt x="1301" y="14177"/>
                    <a:pt x="1735" y="21282"/>
                  </a:cubicBezTo>
                  <a:cubicBezTo>
                    <a:pt x="1801" y="14144"/>
                    <a:pt x="2068" y="7005"/>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0"/>
            <p:cNvSpPr/>
            <p:nvPr/>
          </p:nvSpPr>
          <p:spPr>
            <a:xfrm>
              <a:off x="4145625" y="2699875"/>
              <a:ext cx="19200" cy="251875"/>
            </a:xfrm>
            <a:custGeom>
              <a:rect b="b" l="l" r="r" t="t"/>
              <a:pathLst>
                <a:path extrusionOk="0" h="10075" w="768">
                  <a:moveTo>
                    <a:pt x="768" y="0"/>
                  </a:moveTo>
                  <a:lnTo>
                    <a:pt x="768" y="0"/>
                  </a:lnTo>
                  <a:cubicBezTo>
                    <a:pt x="101" y="1101"/>
                    <a:pt x="1" y="8573"/>
                    <a:pt x="534" y="10074"/>
                  </a:cubicBezTo>
                  <a:lnTo>
                    <a:pt x="768"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0"/>
            <p:cNvSpPr/>
            <p:nvPr/>
          </p:nvSpPr>
          <p:spPr>
            <a:xfrm>
              <a:off x="4264050" y="3253600"/>
              <a:ext cx="41725" cy="184325"/>
            </a:xfrm>
            <a:custGeom>
              <a:rect b="b" l="l" r="r" t="t"/>
              <a:pathLst>
                <a:path extrusionOk="0" h="7373" w="1669">
                  <a:moveTo>
                    <a:pt x="334" y="1"/>
                  </a:moveTo>
                  <a:lnTo>
                    <a:pt x="0" y="67"/>
                  </a:lnTo>
                  <a:lnTo>
                    <a:pt x="1435" y="7373"/>
                  </a:lnTo>
                  <a:lnTo>
                    <a:pt x="1668" y="7306"/>
                  </a:lnTo>
                  <a:cubicBezTo>
                    <a:pt x="1335" y="4871"/>
                    <a:pt x="1068" y="2402"/>
                    <a:pt x="3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0"/>
            <p:cNvSpPr/>
            <p:nvPr/>
          </p:nvSpPr>
          <p:spPr>
            <a:xfrm>
              <a:off x="3936325" y="2197025"/>
              <a:ext cx="421975" cy="241850"/>
            </a:xfrm>
            <a:custGeom>
              <a:rect b="b" l="l" r="r" t="t"/>
              <a:pathLst>
                <a:path extrusionOk="0" h="9674" w="16879">
                  <a:moveTo>
                    <a:pt x="16745" y="0"/>
                  </a:moveTo>
                  <a:cubicBezTo>
                    <a:pt x="16145" y="400"/>
                    <a:pt x="15478" y="734"/>
                    <a:pt x="14911" y="1201"/>
                  </a:cubicBezTo>
                  <a:cubicBezTo>
                    <a:pt x="12876" y="2802"/>
                    <a:pt x="10608" y="4103"/>
                    <a:pt x="8139" y="5004"/>
                  </a:cubicBezTo>
                  <a:cubicBezTo>
                    <a:pt x="7539" y="5271"/>
                    <a:pt x="6938" y="5571"/>
                    <a:pt x="6371" y="5904"/>
                  </a:cubicBezTo>
                  <a:cubicBezTo>
                    <a:pt x="4637" y="6838"/>
                    <a:pt x="2902" y="7772"/>
                    <a:pt x="1168" y="8740"/>
                  </a:cubicBezTo>
                  <a:cubicBezTo>
                    <a:pt x="767" y="8940"/>
                    <a:pt x="400" y="9240"/>
                    <a:pt x="0" y="9474"/>
                  </a:cubicBezTo>
                  <a:lnTo>
                    <a:pt x="134" y="9674"/>
                  </a:lnTo>
                  <a:cubicBezTo>
                    <a:pt x="2068" y="8940"/>
                    <a:pt x="3936" y="8073"/>
                    <a:pt x="5704" y="7038"/>
                  </a:cubicBezTo>
                  <a:cubicBezTo>
                    <a:pt x="6805" y="6338"/>
                    <a:pt x="7939" y="5738"/>
                    <a:pt x="9140" y="5204"/>
                  </a:cubicBezTo>
                  <a:cubicBezTo>
                    <a:pt x="12042" y="4036"/>
                    <a:pt x="14510" y="2202"/>
                    <a:pt x="16879" y="200"/>
                  </a:cubicBezTo>
                  <a:lnTo>
                    <a:pt x="1674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0"/>
            <p:cNvSpPr/>
            <p:nvPr/>
          </p:nvSpPr>
          <p:spPr>
            <a:xfrm>
              <a:off x="4270725" y="2419675"/>
              <a:ext cx="171800" cy="123450"/>
            </a:xfrm>
            <a:custGeom>
              <a:rect b="b" l="l" r="r" t="t"/>
              <a:pathLst>
                <a:path extrusionOk="0" h="4938" w="6872">
                  <a:moveTo>
                    <a:pt x="834" y="0"/>
                  </a:moveTo>
                  <a:cubicBezTo>
                    <a:pt x="0" y="1802"/>
                    <a:pt x="1168" y="3203"/>
                    <a:pt x="3703" y="3603"/>
                  </a:cubicBezTo>
                  <a:lnTo>
                    <a:pt x="3603" y="4937"/>
                  </a:lnTo>
                  <a:cubicBezTo>
                    <a:pt x="4188" y="4353"/>
                    <a:pt x="3887" y="3167"/>
                    <a:pt x="5041" y="3167"/>
                  </a:cubicBezTo>
                  <a:cubicBezTo>
                    <a:pt x="5072" y="3167"/>
                    <a:pt x="5104" y="3168"/>
                    <a:pt x="5137" y="3169"/>
                  </a:cubicBezTo>
                  <a:lnTo>
                    <a:pt x="4971" y="4304"/>
                  </a:lnTo>
                  <a:cubicBezTo>
                    <a:pt x="5204" y="3970"/>
                    <a:pt x="5304" y="3870"/>
                    <a:pt x="5337" y="3736"/>
                  </a:cubicBezTo>
                  <a:cubicBezTo>
                    <a:pt x="5504" y="3003"/>
                    <a:pt x="5871" y="2369"/>
                    <a:pt x="6472" y="1902"/>
                  </a:cubicBezTo>
                  <a:cubicBezTo>
                    <a:pt x="6738" y="1702"/>
                    <a:pt x="6872" y="1335"/>
                    <a:pt x="6772" y="1001"/>
                  </a:cubicBezTo>
                  <a:lnTo>
                    <a:pt x="6772" y="1001"/>
                  </a:lnTo>
                  <a:cubicBezTo>
                    <a:pt x="6138" y="1502"/>
                    <a:pt x="5504" y="2002"/>
                    <a:pt x="4837" y="2436"/>
                  </a:cubicBezTo>
                  <a:cubicBezTo>
                    <a:pt x="4338" y="2721"/>
                    <a:pt x="3839" y="2857"/>
                    <a:pt x="3372" y="2857"/>
                  </a:cubicBezTo>
                  <a:cubicBezTo>
                    <a:pt x="2307" y="2857"/>
                    <a:pt x="1405" y="2153"/>
                    <a:pt x="1034" y="901"/>
                  </a:cubicBezTo>
                  <a:cubicBezTo>
                    <a:pt x="968" y="634"/>
                    <a:pt x="901" y="367"/>
                    <a:pt x="8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0"/>
            <p:cNvSpPr/>
            <p:nvPr/>
          </p:nvSpPr>
          <p:spPr>
            <a:xfrm>
              <a:off x="4483375" y="2242050"/>
              <a:ext cx="100100" cy="201000"/>
            </a:xfrm>
            <a:custGeom>
              <a:rect b="b" l="l" r="r" t="t"/>
              <a:pathLst>
                <a:path extrusionOk="0" h="8040" w="4004">
                  <a:moveTo>
                    <a:pt x="0" y="0"/>
                  </a:moveTo>
                  <a:lnTo>
                    <a:pt x="0" y="0"/>
                  </a:lnTo>
                  <a:cubicBezTo>
                    <a:pt x="467" y="2169"/>
                    <a:pt x="3069" y="7339"/>
                    <a:pt x="4003" y="8039"/>
                  </a:cubicBezTo>
                  <a:cubicBezTo>
                    <a:pt x="2669" y="5271"/>
                    <a:pt x="1668" y="2502"/>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0"/>
            <p:cNvSpPr/>
            <p:nvPr/>
          </p:nvSpPr>
          <p:spPr>
            <a:xfrm>
              <a:off x="3817900" y="2463050"/>
              <a:ext cx="75075" cy="58400"/>
            </a:xfrm>
            <a:custGeom>
              <a:rect b="b" l="l" r="r" t="t"/>
              <a:pathLst>
                <a:path extrusionOk="0" h="2336" w="3003">
                  <a:moveTo>
                    <a:pt x="3003" y="0"/>
                  </a:moveTo>
                  <a:lnTo>
                    <a:pt x="3003" y="0"/>
                  </a:lnTo>
                  <a:cubicBezTo>
                    <a:pt x="1501" y="200"/>
                    <a:pt x="167" y="1268"/>
                    <a:pt x="0" y="2335"/>
                  </a:cubicBezTo>
                  <a:lnTo>
                    <a:pt x="30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a:off x="4623475" y="2510575"/>
              <a:ext cx="46725" cy="77575"/>
            </a:xfrm>
            <a:custGeom>
              <a:rect b="b" l="l" r="r" t="t"/>
              <a:pathLst>
                <a:path extrusionOk="0" h="3103" w="1869">
                  <a:moveTo>
                    <a:pt x="0" y="0"/>
                  </a:moveTo>
                  <a:lnTo>
                    <a:pt x="1868" y="3103"/>
                  </a:lnTo>
                  <a:cubicBezTo>
                    <a:pt x="1702" y="1768"/>
                    <a:pt x="968" y="534"/>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0"/>
            <p:cNvSpPr/>
            <p:nvPr/>
          </p:nvSpPr>
          <p:spPr>
            <a:xfrm>
              <a:off x="4737725" y="2638175"/>
              <a:ext cx="28375" cy="56725"/>
            </a:xfrm>
            <a:custGeom>
              <a:rect b="b" l="l" r="r" t="t"/>
              <a:pathLst>
                <a:path extrusionOk="0" h="2269" w="1135">
                  <a:moveTo>
                    <a:pt x="0" y="0"/>
                  </a:moveTo>
                  <a:lnTo>
                    <a:pt x="834" y="2268"/>
                  </a:lnTo>
                  <a:cubicBezTo>
                    <a:pt x="1134" y="1301"/>
                    <a:pt x="768" y="5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0"/>
            <p:cNvSpPr/>
            <p:nvPr/>
          </p:nvSpPr>
          <p:spPr>
            <a:xfrm>
              <a:off x="3105725" y="2880850"/>
              <a:ext cx="289400" cy="552900"/>
            </a:xfrm>
            <a:custGeom>
              <a:rect b="b" l="l" r="r" t="t"/>
              <a:pathLst>
                <a:path extrusionOk="0" h="22116" w="11576">
                  <a:moveTo>
                    <a:pt x="201" y="0"/>
                  </a:moveTo>
                  <a:lnTo>
                    <a:pt x="0" y="133"/>
                  </a:lnTo>
                  <a:cubicBezTo>
                    <a:pt x="67" y="267"/>
                    <a:pt x="134" y="367"/>
                    <a:pt x="234" y="467"/>
                  </a:cubicBezTo>
                  <a:cubicBezTo>
                    <a:pt x="2569" y="3102"/>
                    <a:pt x="4504" y="6104"/>
                    <a:pt x="6005" y="9307"/>
                  </a:cubicBezTo>
                  <a:cubicBezTo>
                    <a:pt x="7806" y="13243"/>
                    <a:pt x="9407" y="17246"/>
                    <a:pt x="11075" y="21215"/>
                  </a:cubicBezTo>
                  <a:cubicBezTo>
                    <a:pt x="11208" y="21515"/>
                    <a:pt x="11375" y="21816"/>
                    <a:pt x="11575" y="22116"/>
                  </a:cubicBezTo>
                  <a:cubicBezTo>
                    <a:pt x="11475" y="21615"/>
                    <a:pt x="11342" y="21115"/>
                    <a:pt x="11175" y="20615"/>
                  </a:cubicBezTo>
                  <a:cubicBezTo>
                    <a:pt x="9741" y="17012"/>
                    <a:pt x="8373" y="13410"/>
                    <a:pt x="6805" y="9874"/>
                  </a:cubicBezTo>
                  <a:cubicBezTo>
                    <a:pt x="5438" y="6705"/>
                    <a:pt x="3570" y="3736"/>
                    <a:pt x="1335" y="1101"/>
                  </a:cubicBezTo>
                  <a:cubicBezTo>
                    <a:pt x="968" y="701"/>
                    <a:pt x="567" y="367"/>
                    <a:pt x="2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0"/>
            <p:cNvSpPr/>
            <p:nvPr/>
          </p:nvSpPr>
          <p:spPr>
            <a:xfrm>
              <a:off x="3298350" y="3046800"/>
              <a:ext cx="204350" cy="405300"/>
            </a:xfrm>
            <a:custGeom>
              <a:rect b="b" l="l" r="r" t="t"/>
              <a:pathLst>
                <a:path extrusionOk="0" h="16212" w="8174">
                  <a:moveTo>
                    <a:pt x="234" y="0"/>
                  </a:moveTo>
                  <a:lnTo>
                    <a:pt x="1" y="100"/>
                  </a:lnTo>
                  <a:lnTo>
                    <a:pt x="8173" y="16212"/>
                  </a:lnTo>
                  <a:cubicBezTo>
                    <a:pt x="5938" y="10608"/>
                    <a:pt x="3303" y="520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0"/>
            <p:cNvSpPr/>
            <p:nvPr/>
          </p:nvSpPr>
          <p:spPr>
            <a:xfrm>
              <a:off x="3516025" y="3502125"/>
              <a:ext cx="46725" cy="233525"/>
            </a:xfrm>
            <a:custGeom>
              <a:rect b="b" l="l" r="r" t="t"/>
              <a:pathLst>
                <a:path extrusionOk="0" h="9341" w="1869">
                  <a:moveTo>
                    <a:pt x="200" y="0"/>
                  </a:moveTo>
                  <a:lnTo>
                    <a:pt x="0" y="100"/>
                  </a:lnTo>
                  <a:lnTo>
                    <a:pt x="1868" y="9340"/>
                  </a:lnTo>
                  <a:cubicBezTo>
                    <a:pt x="1668" y="6171"/>
                    <a:pt x="934" y="3069"/>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0"/>
            <p:cNvSpPr/>
            <p:nvPr/>
          </p:nvSpPr>
          <p:spPr>
            <a:xfrm>
              <a:off x="3394250" y="3433725"/>
              <a:ext cx="11700" cy="32550"/>
            </a:xfrm>
            <a:custGeom>
              <a:rect b="b" l="l" r="r" t="t"/>
              <a:pathLst>
                <a:path extrusionOk="0" h="1302" w="468">
                  <a:moveTo>
                    <a:pt x="1" y="1"/>
                  </a:moveTo>
                  <a:lnTo>
                    <a:pt x="57" y="149"/>
                  </a:lnTo>
                  <a:lnTo>
                    <a:pt x="57" y="149"/>
                  </a:lnTo>
                  <a:cubicBezTo>
                    <a:pt x="50" y="100"/>
                    <a:pt x="42" y="50"/>
                    <a:pt x="34" y="1"/>
                  </a:cubicBezTo>
                  <a:close/>
                  <a:moveTo>
                    <a:pt x="57" y="149"/>
                  </a:moveTo>
                  <a:lnTo>
                    <a:pt x="57" y="149"/>
                  </a:lnTo>
                  <a:cubicBezTo>
                    <a:pt x="116" y="534"/>
                    <a:pt x="175" y="918"/>
                    <a:pt x="234" y="1302"/>
                  </a:cubicBezTo>
                  <a:lnTo>
                    <a:pt x="468" y="1235"/>
                  </a:lnTo>
                  <a:lnTo>
                    <a:pt x="57" y="149"/>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0"/>
            <p:cNvSpPr/>
            <p:nvPr/>
          </p:nvSpPr>
          <p:spPr>
            <a:xfrm>
              <a:off x="3023175" y="2719900"/>
              <a:ext cx="86750" cy="86475"/>
            </a:xfrm>
            <a:custGeom>
              <a:rect b="b" l="l" r="r" t="t"/>
              <a:pathLst>
                <a:path extrusionOk="0" h="3459" w="3470">
                  <a:moveTo>
                    <a:pt x="3069" y="0"/>
                  </a:moveTo>
                  <a:cubicBezTo>
                    <a:pt x="2969" y="667"/>
                    <a:pt x="2902" y="1234"/>
                    <a:pt x="2769" y="1835"/>
                  </a:cubicBezTo>
                  <a:cubicBezTo>
                    <a:pt x="2566" y="2594"/>
                    <a:pt x="2133" y="2989"/>
                    <a:pt x="1498" y="2989"/>
                  </a:cubicBezTo>
                  <a:cubicBezTo>
                    <a:pt x="1297" y="2989"/>
                    <a:pt x="1075" y="2949"/>
                    <a:pt x="834" y="2869"/>
                  </a:cubicBezTo>
                  <a:cubicBezTo>
                    <a:pt x="567" y="2802"/>
                    <a:pt x="267" y="2669"/>
                    <a:pt x="0" y="2535"/>
                  </a:cubicBezTo>
                  <a:lnTo>
                    <a:pt x="0" y="2535"/>
                  </a:lnTo>
                  <a:cubicBezTo>
                    <a:pt x="67" y="2835"/>
                    <a:pt x="267" y="3069"/>
                    <a:pt x="534" y="3236"/>
                  </a:cubicBezTo>
                  <a:cubicBezTo>
                    <a:pt x="777" y="3401"/>
                    <a:pt x="1021" y="3459"/>
                    <a:pt x="1265" y="3459"/>
                  </a:cubicBezTo>
                  <a:cubicBezTo>
                    <a:pt x="1816" y="3459"/>
                    <a:pt x="2368" y="3164"/>
                    <a:pt x="2920" y="3164"/>
                  </a:cubicBezTo>
                  <a:cubicBezTo>
                    <a:pt x="2958" y="3164"/>
                    <a:pt x="2997" y="3166"/>
                    <a:pt x="3036" y="3169"/>
                  </a:cubicBezTo>
                  <a:cubicBezTo>
                    <a:pt x="2769" y="2635"/>
                    <a:pt x="3402" y="2268"/>
                    <a:pt x="3302" y="1668"/>
                  </a:cubicBezTo>
                  <a:cubicBezTo>
                    <a:pt x="3169" y="1168"/>
                    <a:pt x="3469" y="567"/>
                    <a:pt x="30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2868875" y="2590625"/>
              <a:ext cx="20050" cy="97600"/>
            </a:xfrm>
            <a:custGeom>
              <a:rect b="b" l="l" r="r" t="t"/>
              <a:pathLst>
                <a:path extrusionOk="0" h="3904" w="802">
                  <a:moveTo>
                    <a:pt x="802" y="1"/>
                  </a:moveTo>
                  <a:lnTo>
                    <a:pt x="802" y="1"/>
                  </a:lnTo>
                  <a:cubicBezTo>
                    <a:pt x="1" y="1202"/>
                    <a:pt x="168" y="2569"/>
                    <a:pt x="335" y="3903"/>
                  </a:cubicBezTo>
                  <a:lnTo>
                    <a:pt x="8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0"/>
            <p:cNvSpPr/>
            <p:nvPr/>
          </p:nvSpPr>
          <p:spPr>
            <a:xfrm>
              <a:off x="3165775" y="2556375"/>
              <a:ext cx="60050" cy="14275"/>
            </a:xfrm>
            <a:custGeom>
              <a:rect b="b" l="l" r="r" t="t"/>
              <a:pathLst>
                <a:path extrusionOk="0" h="571" w="2402">
                  <a:moveTo>
                    <a:pt x="1642" y="0"/>
                  </a:moveTo>
                  <a:cubicBezTo>
                    <a:pt x="1056" y="0"/>
                    <a:pt x="470" y="194"/>
                    <a:pt x="0" y="570"/>
                  </a:cubicBezTo>
                  <a:lnTo>
                    <a:pt x="2402" y="370"/>
                  </a:lnTo>
                  <a:lnTo>
                    <a:pt x="2368" y="103"/>
                  </a:lnTo>
                  <a:cubicBezTo>
                    <a:pt x="2132" y="34"/>
                    <a:pt x="1887" y="0"/>
                    <a:pt x="164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0"/>
            <p:cNvSpPr/>
            <p:nvPr/>
          </p:nvSpPr>
          <p:spPr>
            <a:xfrm>
              <a:off x="2814675" y="2837475"/>
              <a:ext cx="16700" cy="53400"/>
            </a:xfrm>
            <a:custGeom>
              <a:rect b="b" l="l" r="r" t="t"/>
              <a:pathLst>
                <a:path extrusionOk="0" h="2136" w="668">
                  <a:moveTo>
                    <a:pt x="668" y="0"/>
                  </a:moveTo>
                  <a:lnTo>
                    <a:pt x="668" y="0"/>
                  </a:lnTo>
                  <a:cubicBezTo>
                    <a:pt x="34" y="934"/>
                    <a:pt x="1" y="1468"/>
                    <a:pt x="501" y="2135"/>
                  </a:cubicBezTo>
                  <a:lnTo>
                    <a:pt x="668"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0"/>
            <p:cNvSpPr/>
            <p:nvPr/>
          </p:nvSpPr>
          <p:spPr>
            <a:xfrm>
              <a:off x="3032325" y="2544775"/>
              <a:ext cx="48400" cy="15900"/>
            </a:xfrm>
            <a:custGeom>
              <a:rect b="b" l="l" r="r" t="t"/>
              <a:pathLst>
                <a:path extrusionOk="0" h="636" w="1936">
                  <a:moveTo>
                    <a:pt x="1" y="0"/>
                  </a:moveTo>
                  <a:cubicBezTo>
                    <a:pt x="366" y="388"/>
                    <a:pt x="778" y="636"/>
                    <a:pt x="1248" y="636"/>
                  </a:cubicBezTo>
                  <a:cubicBezTo>
                    <a:pt x="1465" y="636"/>
                    <a:pt x="1693" y="583"/>
                    <a:pt x="1936" y="467"/>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4" name="Google Shape;1704;p50"/>
          <p:cNvSpPr txBox="1"/>
          <p:nvPr>
            <p:ph type="title"/>
          </p:nvPr>
        </p:nvSpPr>
        <p:spPr>
          <a:xfrm>
            <a:off x="0" y="18275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05" name="Google Shape;1705;p50"/>
          <p:cNvSpPr txBox="1"/>
          <p:nvPr/>
        </p:nvSpPr>
        <p:spPr>
          <a:xfrm>
            <a:off x="4011800" y="1069113"/>
            <a:ext cx="5058000" cy="376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Jost"/>
              <a:ea typeface="Jost"/>
              <a:cs typeface="Jost"/>
              <a:sym typeface="Jost"/>
            </a:endParaRPr>
          </a:p>
          <a:p>
            <a:pPr indent="-317500" lvl="0" marL="457200" rtl="0" algn="l">
              <a:lnSpc>
                <a:spcPct val="115000"/>
              </a:lnSpc>
              <a:spcBef>
                <a:spcPts val="0"/>
              </a:spcBef>
              <a:spcAft>
                <a:spcPts val="0"/>
              </a:spcAft>
              <a:buClr>
                <a:schemeClr val="dk1"/>
              </a:buClr>
              <a:buSzPts val="1400"/>
              <a:buFont typeface="Nunito"/>
              <a:buChar char="✦"/>
            </a:pPr>
            <a:r>
              <a:rPr b="1" lang="en">
                <a:solidFill>
                  <a:schemeClr val="dk1"/>
                </a:solidFill>
                <a:latin typeface="Jost"/>
                <a:ea typeface="Jost"/>
                <a:cs typeface="Jost"/>
                <a:sym typeface="Jost"/>
              </a:rPr>
              <a:t>Our objective to develop a binary classification model that </a:t>
            </a:r>
            <a:r>
              <a:rPr lang="en">
                <a:solidFill>
                  <a:schemeClr val="dk1"/>
                </a:solidFill>
                <a:latin typeface="Jost"/>
                <a:ea typeface="Jost"/>
                <a:cs typeface="Jost"/>
                <a:sym typeface="Jost"/>
              </a:rPr>
              <a:t>predicts whether a mushroom is </a:t>
            </a:r>
            <a:r>
              <a:rPr b="1" lang="en">
                <a:solidFill>
                  <a:schemeClr val="dk1"/>
                </a:solidFill>
                <a:latin typeface="Jost"/>
                <a:ea typeface="Jost"/>
                <a:cs typeface="Jost"/>
                <a:sym typeface="Jost"/>
              </a:rPr>
              <a:t>edible (e) </a:t>
            </a:r>
            <a:r>
              <a:rPr lang="en">
                <a:solidFill>
                  <a:schemeClr val="dk1"/>
                </a:solidFill>
                <a:latin typeface="Jost"/>
                <a:ea typeface="Jost"/>
                <a:cs typeface="Jost"/>
                <a:sym typeface="Jost"/>
              </a:rPr>
              <a:t>or</a:t>
            </a:r>
            <a:r>
              <a:rPr b="1" lang="en">
                <a:solidFill>
                  <a:schemeClr val="dk1"/>
                </a:solidFill>
                <a:latin typeface="Jost"/>
                <a:ea typeface="Jost"/>
                <a:cs typeface="Jost"/>
                <a:sym typeface="Jost"/>
              </a:rPr>
              <a:t> poisonous (p)</a:t>
            </a:r>
            <a:r>
              <a:rPr lang="en">
                <a:solidFill>
                  <a:schemeClr val="dk1"/>
                </a:solidFill>
                <a:latin typeface="Jost"/>
                <a:ea typeface="Jost"/>
                <a:cs typeface="Jost"/>
                <a:sym typeface="Jost"/>
              </a:rPr>
              <a:t> based on a variety of attributes was successfully met</a:t>
            </a:r>
            <a:endParaRPr>
              <a:solidFill>
                <a:schemeClr val="dk1"/>
              </a:solidFill>
              <a:latin typeface="Jost"/>
              <a:ea typeface="Jost"/>
              <a:cs typeface="Jost"/>
              <a:sym typeface="Jost"/>
            </a:endParaRPr>
          </a:p>
          <a:p>
            <a:pPr indent="0" lvl="0" marL="0" rtl="0" algn="l">
              <a:lnSpc>
                <a:spcPct val="115000"/>
              </a:lnSpc>
              <a:spcBef>
                <a:spcPts val="0"/>
              </a:spcBef>
              <a:spcAft>
                <a:spcPts val="0"/>
              </a:spcAft>
              <a:buNone/>
            </a:pPr>
            <a:r>
              <a:t/>
            </a:r>
            <a:endParaRPr>
              <a:solidFill>
                <a:schemeClr val="dk1"/>
              </a:solidFill>
              <a:latin typeface="Jost"/>
              <a:ea typeface="Jost"/>
              <a:cs typeface="Jost"/>
              <a:sym typeface="Jost"/>
            </a:endParaRPr>
          </a:p>
          <a:p>
            <a:pPr indent="-317500" lvl="1" marL="914400" rtl="0" algn="l">
              <a:lnSpc>
                <a:spcPct val="115000"/>
              </a:lnSpc>
              <a:spcBef>
                <a:spcPts val="0"/>
              </a:spcBef>
              <a:spcAft>
                <a:spcPts val="0"/>
              </a:spcAft>
              <a:buClr>
                <a:schemeClr val="dk1"/>
              </a:buClr>
              <a:buSzPts val="1400"/>
              <a:buFont typeface="Jost"/>
              <a:buChar char="○"/>
            </a:pPr>
            <a:r>
              <a:rPr lang="en">
                <a:solidFill>
                  <a:schemeClr val="dk1"/>
                </a:solidFill>
                <a:latin typeface="Jost"/>
                <a:ea typeface="Jost"/>
                <a:cs typeface="Jost"/>
                <a:sym typeface="Jost"/>
              </a:rPr>
              <a:t>Logistic regression was applied</a:t>
            </a:r>
            <a:endParaRPr>
              <a:solidFill>
                <a:schemeClr val="dk1"/>
              </a:solidFill>
              <a:latin typeface="Jost"/>
              <a:ea typeface="Jost"/>
              <a:cs typeface="Jost"/>
              <a:sym typeface="Jost"/>
            </a:endParaRPr>
          </a:p>
          <a:p>
            <a:pPr indent="0" lvl="0" marL="0" rtl="0" algn="l">
              <a:lnSpc>
                <a:spcPct val="115000"/>
              </a:lnSpc>
              <a:spcBef>
                <a:spcPts val="0"/>
              </a:spcBef>
              <a:spcAft>
                <a:spcPts val="0"/>
              </a:spcAft>
              <a:buNone/>
            </a:pPr>
            <a:r>
              <a:t/>
            </a:r>
            <a:endParaRPr>
              <a:solidFill>
                <a:schemeClr val="dk1"/>
              </a:solidFill>
              <a:latin typeface="Jost"/>
              <a:ea typeface="Jost"/>
              <a:cs typeface="Jost"/>
              <a:sym typeface="Jost"/>
            </a:endParaRPr>
          </a:p>
          <a:p>
            <a:pPr indent="-317500" lvl="1" marL="914400" rtl="0" algn="l">
              <a:lnSpc>
                <a:spcPct val="115000"/>
              </a:lnSpc>
              <a:spcBef>
                <a:spcPts val="0"/>
              </a:spcBef>
              <a:spcAft>
                <a:spcPts val="0"/>
              </a:spcAft>
              <a:buClr>
                <a:schemeClr val="dk1"/>
              </a:buClr>
              <a:buSzPts val="1400"/>
              <a:buFont typeface="Jost"/>
              <a:buChar char="○"/>
            </a:pPr>
            <a:r>
              <a:rPr lang="en">
                <a:solidFill>
                  <a:schemeClr val="dk1"/>
                </a:solidFill>
                <a:latin typeface="Jost"/>
                <a:ea typeface="Jost"/>
                <a:cs typeface="Jost"/>
                <a:sym typeface="Jost"/>
              </a:rPr>
              <a:t>Key predictors were identified</a:t>
            </a:r>
            <a:endParaRPr>
              <a:solidFill>
                <a:schemeClr val="dk1"/>
              </a:solidFill>
              <a:latin typeface="Jost"/>
              <a:ea typeface="Jost"/>
              <a:cs typeface="Jost"/>
              <a:sym typeface="Jost"/>
            </a:endParaRPr>
          </a:p>
          <a:p>
            <a:pPr indent="0" lvl="0" marL="0" rtl="0" algn="l">
              <a:lnSpc>
                <a:spcPct val="115000"/>
              </a:lnSpc>
              <a:spcBef>
                <a:spcPts val="0"/>
              </a:spcBef>
              <a:spcAft>
                <a:spcPts val="0"/>
              </a:spcAft>
              <a:buNone/>
            </a:pPr>
            <a:r>
              <a:t/>
            </a:r>
            <a:endParaRPr>
              <a:solidFill>
                <a:schemeClr val="dk1"/>
              </a:solidFill>
              <a:latin typeface="Jost"/>
              <a:ea typeface="Jost"/>
              <a:cs typeface="Jost"/>
              <a:sym typeface="Jost"/>
            </a:endParaRPr>
          </a:p>
          <a:p>
            <a:pPr indent="-317500" lvl="1" marL="914400" rtl="0" algn="l">
              <a:lnSpc>
                <a:spcPct val="115000"/>
              </a:lnSpc>
              <a:spcBef>
                <a:spcPts val="0"/>
              </a:spcBef>
              <a:spcAft>
                <a:spcPts val="0"/>
              </a:spcAft>
              <a:buClr>
                <a:schemeClr val="dk1"/>
              </a:buClr>
              <a:buSzPts val="1400"/>
              <a:buFont typeface="Jost"/>
              <a:buChar char="○"/>
            </a:pPr>
            <a:r>
              <a:rPr lang="en">
                <a:solidFill>
                  <a:schemeClr val="dk1"/>
                </a:solidFill>
                <a:latin typeface="Jost"/>
                <a:ea typeface="Jost"/>
                <a:cs typeface="Jost"/>
                <a:sym typeface="Jost"/>
              </a:rPr>
              <a:t>Used backward selection and BIC to achieve a reliable and generalizable predictive model</a:t>
            </a:r>
            <a:endParaRPr>
              <a:solidFill>
                <a:schemeClr val="dk1"/>
              </a:solidFill>
              <a:latin typeface="Jost"/>
              <a:ea typeface="Jost"/>
              <a:cs typeface="Jost"/>
              <a:sym typeface="Jost"/>
            </a:endParaRPr>
          </a:p>
          <a:p>
            <a:pPr indent="-317500" lvl="2" marL="1371600" rtl="0" algn="l">
              <a:lnSpc>
                <a:spcPct val="115000"/>
              </a:lnSpc>
              <a:spcBef>
                <a:spcPts val="0"/>
              </a:spcBef>
              <a:spcAft>
                <a:spcPts val="0"/>
              </a:spcAft>
              <a:buClr>
                <a:schemeClr val="dk1"/>
              </a:buClr>
              <a:buSzPts val="1400"/>
              <a:buFont typeface="Jost"/>
              <a:buChar char="■"/>
            </a:pPr>
            <a:r>
              <a:rPr lang="en">
                <a:solidFill>
                  <a:schemeClr val="dk1"/>
                </a:solidFill>
                <a:latin typeface="Jost"/>
                <a:ea typeface="Jost"/>
                <a:cs typeface="Jost"/>
                <a:sym typeface="Jost"/>
              </a:rPr>
              <a:t>AUC: 88%*</a:t>
            </a:r>
            <a:endParaRPr>
              <a:solidFill>
                <a:schemeClr val="dk1"/>
              </a:solidFill>
              <a:latin typeface="Jost"/>
              <a:ea typeface="Jost"/>
              <a:cs typeface="Jost"/>
              <a:sym typeface="Jost"/>
            </a:endParaRPr>
          </a:p>
          <a:p>
            <a:pPr indent="-317500" lvl="2" marL="1371600" rtl="0" algn="l">
              <a:lnSpc>
                <a:spcPct val="115000"/>
              </a:lnSpc>
              <a:spcBef>
                <a:spcPts val="0"/>
              </a:spcBef>
              <a:spcAft>
                <a:spcPts val="0"/>
              </a:spcAft>
              <a:buClr>
                <a:schemeClr val="dk1"/>
              </a:buClr>
              <a:buSzPts val="1400"/>
              <a:buFont typeface="Jost"/>
              <a:buChar char="■"/>
            </a:pPr>
            <a:r>
              <a:rPr lang="en">
                <a:solidFill>
                  <a:schemeClr val="dk1"/>
                </a:solidFill>
                <a:latin typeface="Jost"/>
                <a:ea typeface="Jost"/>
                <a:cs typeface="Jost"/>
                <a:sym typeface="Jost"/>
              </a:rPr>
              <a:t>Accuracy: 81%*</a:t>
            </a:r>
            <a:endParaRPr>
              <a:solidFill>
                <a:schemeClr val="dk1"/>
              </a:solidFill>
              <a:latin typeface="Jost"/>
              <a:ea typeface="Jost"/>
              <a:cs typeface="Jost"/>
              <a:sym typeface="Jost"/>
            </a:endParaRPr>
          </a:p>
          <a:p>
            <a:pPr indent="0" lvl="0" marL="4114800" rtl="0" algn="l">
              <a:lnSpc>
                <a:spcPct val="115000"/>
              </a:lnSpc>
              <a:spcBef>
                <a:spcPts val="0"/>
              </a:spcBef>
              <a:spcAft>
                <a:spcPts val="0"/>
              </a:spcAft>
              <a:buNone/>
            </a:pPr>
            <a:r>
              <a:rPr lang="en" sz="900">
                <a:solidFill>
                  <a:schemeClr val="dk1"/>
                </a:solidFill>
                <a:latin typeface="Jost"/>
                <a:ea typeface="Jost"/>
                <a:cs typeface="Jost"/>
                <a:sym typeface="Jost"/>
              </a:rPr>
              <a:t>*medians</a:t>
            </a:r>
            <a:endParaRPr sz="900">
              <a:solidFill>
                <a:schemeClr val="dk1"/>
              </a:solidFill>
              <a:latin typeface="Jost"/>
              <a:ea typeface="Jost"/>
              <a:cs typeface="Jost"/>
              <a:sym typeface="Jos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51"/>
          <p:cNvSpPr txBox="1"/>
          <p:nvPr>
            <p:ph idx="1" type="subTitle"/>
          </p:nvPr>
        </p:nvSpPr>
        <p:spPr>
          <a:xfrm>
            <a:off x="715182" y="1700400"/>
            <a:ext cx="35742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a:t>DO YOU HAVE ANY QUESTIONS?</a:t>
            </a:r>
            <a:endParaRPr/>
          </a:p>
        </p:txBody>
      </p:sp>
      <p:sp>
        <p:nvSpPr>
          <p:cNvPr id="1711" name="Google Shape;1711;p51"/>
          <p:cNvSpPr txBox="1"/>
          <p:nvPr>
            <p:ph type="ctrTitle"/>
          </p:nvPr>
        </p:nvSpPr>
        <p:spPr>
          <a:xfrm>
            <a:off x="715100" y="686850"/>
            <a:ext cx="3574200" cy="10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grpSp>
        <p:nvGrpSpPr>
          <p:cNvPr id="1712" name="Google Shape;1712;p51"/>
          <p:cNvGrpSpPr/>
          <p:nvPr/>
        </p:nvGrpSpPr>
        <p:grpSpPr>
          <a:xfrm>
            <a:off x="5128125" y="623613"/>
            <a:ext cx="3514200" cy="4061050"/>
            <a:chOff x="2154200" y="765875"/>
            <a:chExt cx="3514200" cy="4061050"/>
          </a:xfrm>
        </p:grpSpPr>
        <p:sp>
          <p:nvSpPr>
            <p:cNvPr id="1713" name="Google Shape;1713;p51"/>
            <p:cNvSpPr/>
            <p:nvPr/>
          </p:nvSpPr>
          <p:spPr>
            <a:xfrm>
              <a:off x="4870325" y="775175"/>
              <a:ext cx="97575" cy="90100"/>
            </a:xfrm>
            <a:custGeom>
              <a:rect b="b" l="l" r="r" t="t"/>
              <a:pathLst>
                <a:path extrusionOk="0" h="3604" w="3903">
                  <a:moveTo>
                    <a:pt x="2202" y="467"/>
                  </a:moveTo>
                  <a:cubicBezTo>
                    <a:pt x="2835" y="467"/>
                    <a:pt x="3369" y="1001"/>
                    <a:pt x="3336" y="1635"/>
                  </a:cubicBezTo>
                  <a:cubicBezTo>
                    <a:pt x="3303" y="2514"/>
                    <a:pt x="2603" y="3170"/>
                    <a:pt x="1733" y="3170"/>
                  </a:cubicBezTo>
                  <a:cubicBezTo>
                    <a:pt x="1711" y="3170"/>
                    <a:pt x="1690" y="3170"/>
                    <a:pt x="1668" y="3169"/>
                  </a:cubicBezTo>
                  <a:cubicBezTo>
                    <a:pt x="1034" y="3136"/>
                    <a:pt x="534" y="2602"/>
                    <a:pt x="567" y="1935"/>
                  </a:cubicBezTo>
                  <a:cubicBezTo>
                    <a:pt x="634" y="1101"/>
                    <a:pt x="1334" y="467"/>
                    <a:pt x="2202" y="467"/>
                  </a:cubicBezTo>
                  <a:close/>
                  <a:moveTo>
                    <a:pt x="2335" y="0"/>
                  </a:moveTo>
                  <a:cubicBezTo>
                    <a:pt x="967" y="0"/>
                    <a:pt x="200" y="701"/>
                    <a:pt x="100" y="1868"/>
                  </a:cubicBezTo>
                  <a:cubicBezTo>
                    <a:pt x="0" y="2802"/>
                    <a:pt x="734" y="3569"/>
                    <a:pt x="1668" y="3603"/>
                  </a:cubicBezTo>
                  <a:cubicBezTo>
                    <a:pt x="1689" y="3603"/>
                    <a:pt x="1711" y="3604"/>
                    <a:pt x="1732" y="3604"/>
                  </a:cubicBezTo>
                  <a:cubicBezTo>
                    <a:pt x="2806" y="3604"/>
                    <a:pt x="3738" y="2781"/>
                    <a:pt x="3836" y="1701"/>
                  </a:cubicBezTo>
                  <a:cubicBezTo>
                    <a:pt x="3903" y="801"/>
                    <a:pt x="3236" y="33"/>
                    <a:pt x="23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1"/>
            <p:cNvSpPr/>
            <p:nvPr/>
          </p:nvSpPr>
          <p:spPr>
            <a:xfrm>
              <a:off x="5591625" y="2237750"/>
              <a:ext cx="76775" cy="62825"/>
            </a:xfrm>
            <a:custGeom>
              <a:rect b="b" l="l" r="r" t="t"/>
              <a:pathLst>
                <a:path extrusionOk="0" h="2513" w="3071">
                  <a:moveTo>
                    <a:pt x="1770" y="339"/>
                  </a:moveTo>
                  <a:cubicBezTo>
                    <a:pt x="2270" y="339"/>
                    <a:pt x="2671" y="773"/>
                    <a:pt x="2671" y="1273"/>
                  </a:cubicBezTo>
                  <a:cubicBezTo>
                    <a:pt x="2640" y="1734"/>
                    <a:pt x="2241" y="2082"/>
                    <a:pt x="1788" y="2082"/>
                  </a:cubicBezTo>
                  <a:cubicBezTo>
                    <a:pt x="1749" y="2082"/>
                    <a:pt x="1709" y="2079"/>
                    <a:pt x="1670" y="2074"/>
                  </a:cubicBezTo>
                  <a:cubicBezTo>
                    <a:pt x="1203" y="2040"/>
                    <a:pt x="836" y="1640"/>
                    <a:pt x="869" y="1173"/>
                  </a:cubicBezTo>
                  <a:cubicBezTo>
                    <a:pt x="903" y="706"/>
                    <a:pt x="1303" y="339"/>
                    <a:pt x="1770" y="339"/>
                  </a:cubicBezTo>
                  <a:close/>
                  <a:moveTo>
                    <a:pt x="1882" y="0"/>
                  </a:moveTo>
                  <a:cubicBezTo>
                    <a:pt x="1845" y="0"/>
                    <a:pt x="1808" y="2"/>
                    <a:pt x="1770" y="6"/>
                  </a:cubicBezTo>
                  <a:cubicBezTo>
                    <a:pt x="1737" y="4"/>
                    <a:pt x="1705" y="3"/>
                    <a:pt x="1673" y="3"/>
                  </a:cubicBezTo>
                  <a:cubicBezTo>
                    <a:pt x="66" y="3"/>
                    <a:pt x="1" y="2442"/>
                    <a:pt x="1637" y="2507"/>
                  </a:cubicBezTo>
                  <a:cubicBezTo>
                    <a:pt x="1676" y="2511"/>
                    <a:pt x="1715" y="2512"/>
                    <a:pt x="1753" y="2512"/>
                  </a:cubicBezTo>
                  <a:cubicBezTo>
                    <a:pt x="2467" y="2512"/>
                    <a:pt x="3039" y="1936"/>
                    <a:pt x="3071" y="1240"/>
                  </a:cubicBezTo>
                  <a:cubicBezTo>
                    <a:pt x="3071" y="545"/>
                    <a:pt x="2533" y="0"/>
                    <a:pt x="188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1"/>
            <p:cNvSpPr/>
            <p:nvPr/>
          </p:nvSpPr>
          <p:spPr>
            <a:xfrm>
              <a:off x="3071250" y="765875"/>
              <a:ext cx="77825" cy="63550"/>
            </a:xfrm>
            <a:custGeom>
              <a:rect b="b" l="l" r="r" t="t"/>
              <a:pathLst>
                <a:path extrusionOk="0" h="2542" w="3113">
                  <a:moveTo>
                    <a:pt x="1780" y="339"/>
                  </a:moveTo>
                  <a:cubicBezTo>
                    <a:pt x="2280" y="372"/>
                    <a:pt x="2680" y="772"/>
                    <a:pt x="2680" y="1273"/>
                  </a:cubicBezTo>
                  <a:cubicBezTo>
                    <a:pt x="2648" y="1752"/>
                    <a:pt x="2249" y="2109"/>
                    <a:pt x="1776" y="2109"/>
                  </a:cubicBezTo>
                  <a:cubicBezTo>
                    <a:pt x="1755" y="2109"/>
                    <a:pt x="1734" y="2108"/>
                    <a:pt x="1713" y="2107"/>
                  </a:cubicBezTo>
                  <a:cubicBezTo>
                    <a:pt x="1246" y="2040"/>
                    <a:pt x="879" y="1640"/>
                    <a:pt x="912" y="1173"/>
                  </a:cubicBezTo>
                  <a:cubicBezTo>
                    <a:pt x="946" y="739"/>
                    <a:pt x="1313" y="372"/>
                    <a:pt x="1780" y="339"/>
                  </a:cubicBezTo>
                  <a:close/>
                  <a:moveTo>
                    <a:pt x="1891" y="0"/>
                  </a:moveTo>
                  <a:cubicBezTo>
                    <a:pt x="1854" y="0"/>
                    <a:pt x="1817" y="2"/>
                    <a:pt x="1780" y="5"/>
                  </a:cubicBezTo>
                  <a:cubicBezTo>
                    <a:pt x="1758" y="4"/>
                    <a:pt x="1736" y="4"/>
                    <a:pt x="1715" y="4"/>
                  </a:cubicBezTo>
                  <a:cubicBezTo>
                    <a:pt x="109" y="4"/>
                    <a:pt x="1" y="2442"/>
                    <a:pt x="1680" y="2540"/>
                  </a:cubicBezTo>
                  <a:cubicBezTo>
                    <a:pt x="1700" y="2541"/>
                    <a:pt x="1721" y="2542"/>
                    <a:pt x="1741" y="2542"/>
                  </a:cubicBezTo>
                  <a:cubicBezTo>
                    <a:pt x="2449" y="2542"/>
                    <a:pt x="3048" y="1985"/>
                    <a:pt x="3081" y="1239"/>
                  </a:cubicBezTo>
                  <a:cubicBezTo>
                    <a:pt x="3112" y="575"/>
                    <a:pt x="2573" y="0"/>
                    <a:pt x="189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1"/>
            <p:cNvSpPr/>
            <p:nvPr/>
          </p:nvSpPr>
          <p:spPr>
            <a:xfrm>
              <a:off x="2256500" y="3171000"/>
              <a:ext cx="77850" cy="63575"/>
            </a:xfrm>
            <a:custGeom>
              <a:rect b="b" l="l" r="r" t="t"/>
              <a:pathLst>
                <a:path extrusionOk="0" h="2543" w="3114">
                  <a:moveTo>
                    <a:pt x="1780" y="369"/>
                  </a:moveTo>
                  <a:cubicBezTo>
                    <a:pt x="2280" y="369"/>
                    <a:pt x="2680" y="803"/>
                    <a:pt x="2680" y="1303"/>
                  </a:cubicBezTo>
                  <a:cubicBezTo>
                    <a:pt x="2650" y="1764"/>
                    <a:pt x="2279" y="2112"/>
                    <a:pt x="1830" y="2112"/>
                  </a:cubicBezTo>
                  <a:cubicBezTo>
                    <a:pt x="1792" y="2112"/>
                    <a:pt x="1753" y="2109"/>
                    <a:pt x="1713" y="2104"/>
                  </a:cubicBezTo>
                  <a:cubicBezTo>
                    <a:pt x="1246" y="2070"/>
                    <a:pt x="879" y="1670"/>
                    <a:pt x="912" y="1203"/>
                  </a:cubicBezTo>
                  <a:cubicBezTo>
                    <a:pt x="946" y="736"/>
                    <a:pt x="1313" y="369"/>
                    <a:pt x="1780" y="369"/>
                  </a:cubicBezTo>
                  <a:close/>
                  <a:moveTo>
                    <a:pt x="1841" y="1"/>
                  </a:moveTo>
                  <a:cubicBezTo>
                    <a:pt x="1821" y="1"/>
                    <a:pt x="1800" y="1"/>
                    <a:pt x="1780" y="2"/>
                  </a:cubicBezTo>
                  <a:cubicBezTo>
                    <a:pt x="1758" y="1"/>
                    <a:pt x="1737" y="1"/>
                    <a:pt x="1716" y="1"/>
                  </a:cubicBezTo>
                  <a:cubicBezTo>
                    <a:pt x="109" y="1"/>
                    <a:pt x="1" y="2472"/>
                    <a:pt x="1680" y="2537"/>
                  </a:cubicBezTo>
                  <a:cubicBezTo>
                    <a:pt x="1717" y="2541"/>
                    <a:pt x="1754" y="2543"/>
                    <a:pt x="1791" y="2543"/>
                  </a:cubicBezTo>
                  <a:cubicBezTo>
                    <a:pt x="2477" y="2543"/>
                    <a:pt x="3049" y="1966"/>
                    <a:pt x="3081" y="1270"/>
                  </a:cubicBezTo>
                  <a:cubicBezTo>
                    <a:pt x="3113" y="557"/>
                    <a:pt x="2547" y="1"/>
                    <a:pt x="184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1"/>
            <p:cNvSpPr/>
            <p:nvPr/>
          </p:nvSpPr>
          <p:spPr>
            <a:xfrm>
              <a:off x="2154200" y="917775"/>
              <a:ext cx="209350" cy="454500"/>
            </a:xfrm>
            <a:custGeom>
              <a:rect b="b" l="l" r="r" t="t"/>
              <a:pathLst>
                <a:path extrusionOk="0" h="18180" w="8374">
                  <a:moveTo>
                    <a:pt x="4271" y="3136"/>
                  </a:moveTo>
                  <a:cubicBezTo>
                    <a:pt x="4938" y="5504"/>
                    <a:pt x="5138" y="7872"/>
                    <a:pt x="7506" y="9140"/>
                  </a:cubicBezTo>
                  <a:cubicBezTo>
                    <a:pt x="5171" y="10408"/>
                    <a:pt x="4938" y="12743"/>
                    <a:pt x="4304" y="15078"/>
                  </a:cubicBezTo>
                  <a:cubicBezTo>
                    <a:pt x="4204" y="14677"/>
                    <a:pt x="4104" y="14444"/>
                    <a:pt x="4037" y="14244"/>
                  </a:cubicBezTo>
                  <a:cubicBezTo>
                    <a:pt x="3870" y="13643"/>
                    <a:pt x="3770" y="13043"/>
                    <a:pt x="3570" y="12476"/>
                  </a:cubicBezTo>
                  <a:cubicBezTo>
                    <a:pt x="3070" y="10841"/>
                    <a:pt x="2536" y="10141"/>
                    <a:pt x="1068" y="9140"/>
                  </a:cubicBezTo>
                  <a:lnTo>
                    <a:pt x="1068" y="9107"/>
                  </a:lnTo>
                  <a:cubicBezTo>
                    <a:pt x="3403" y="7839"/>
                    <a:pt x="3637" y="5471"/>
                    <a:pt x="4271" y="3136"/>
                  </a:cubicBezTo>
                  <a:close/>
                  <a:moveTo>
                    <a:pt x="4337" y="0"/>
                  </a:moveTo>
                  <a:cubicBezTo>
                    <a:pt x="4204" y="100"/>
                    <a:pt x="4104" y="134"/>
                    <a:pt x="4104" y="200"/>
                  </a:cubicBezTo>
                  <a:cubicBezTo>
                    <a:pt x="4070" y="434"/>
                    <a:pt x="4070" y="701"/>
                    <a:pt x="4070" y="967"/>
                  </a:cubicBezTo>
                  <a:cubicBezTo>
                    <a:pt x="4104" y="2936"/>
                    <a:pt x="3570" y="4770"/>
                    <a:pt x="2903" y="6605"/>
                  </a:cubicBezTo>
                  <a:cubicBezTo>
                    <a:pt x="2569" y="7672"/>
                    <a:pt x="1702" y="8540"/>
                    <a:pt x="635" y="8907"/>
                  </a:cubicBezTo>
                  <a:cubicBezTo>
                    <a:pt x="468" y="8940"/>
                    <a:pt x="334" y="9040"/>
                    <a:pt x="1" y="9173"/>
                  </a:cubicBezTo>
                  <a:cubicBezTo>
                    <a:pt x="1869" y="9607"/>
                    <a:pt x="2736" y="10841"/>
                    <a:pt x="3203" y="12409"/>
                  </a:cubicBezTo>
                  <a:cubicBezTo>
                    <a:pt x="3704" y="14110"/>
                    <a:pt x="4171" y="15811"/>
                    <a:pt x="4070" y="17613"/>
                  </a:cubicBezTo>
                  <a:cubicBezTo>
                    <a:pt x="4070" y="17813"/>
                    <a:pt x="3970" y="18146"/>
                    <a:pt x="4404" y="18180"/>
                  </a:cubicBezTo>
                  <a:cubicBezTo>
                    <a:pt x="4437" y="18046"/>
                    <a:pt x="4471" y="17880"/>
                    <a:pt x="4471" y="17713"/>
                  </a:cubicBezTo>
                  <a:cubicBezTo>
                    <a:pt x="4371" y="15912"/>
                    <a:pt x="4871" y="14210"/>
                    <a:pt x="5338" y="12509"/>
                  </a:cubicBezTo>
                  <a:cubicBezTo>
                    <a:pt x="5805" y="10875"/>
                    <a:pt x="6672" y="9674"/>
                    <a:pt x="8374" y="9207"/>
                  </a:cubicBezTo>
                  <a:lnTo>
                    <a:pt x="8374" y="9140"/>
                  </a:lnTo>
                  <a:cubicBezTo>
                    <a:pt x="8340" y="9107"/>
                    <a:pt x="8307" y="9007"/>
                    <a:pt x="8273" y="9007"/>
                  </a:cubicBezTo>
                  <a:cubicBezTo>
                    <a:pt x="7006" y="8740"/>
                    <a:pt x="5972" y="7806"/>
                    <a:pt x="5605" y="6571"/>
                  </a:cubicBezTo>
                  <a:cubicBezTo>
                    <a:pt x="4871" y="4737"/>
                    <a:pt x="4471" y="2802"/>
                    <a:pt x="4437" y="834"/>
                  </a:cubicBezTo>
                  <a:cubicBezTo>
                    <a:pt x="4437" y="534"/>
                    <a:pt x="4404" y="267"/>
                    <a:pt x="433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1"/>
            <p:cNvSpPr/>
            <p:nvPr/>
          </p:nvSpPr>
          <p:spPr>
            <a:xfrm>
              <a:off x="2451100" y="861325"/>
              <a:ext cx="2698600" cy="3965600"/>
            </a:xfrm>
            <a:custGeom>
              <a:rect b="b" l="l" r="r" t="t"/>
              <a:pathLst>
                <a:path extrusionOk="0" h="158624" w="107944">
                  <a:moveTo>
                    <a:pt x="55362" y="421"/>
                  </a:moveTo>
                  <a:cubicBezTo>
                    <a:pt x="55603" y="421"/>
                    <a:pt x="55842" y="454"/>
                    <a:pt x="56073" y="524"/>
                  </a:cubicBezTo>
                  <a:cubicBezTo>
                    <a:pt x="55759" y="949"/>
                    <a:pt x="55465" y="1159"/>
                    <a:pt x="55100" y="1159"/>
                  </a:cubicBezTo>
                  <a:cubicBezTo>
                    <a:pt x="54807" y="1159"/>
                    <a:pt x="54469" y="1024"/>
                    <a:pt x="54039" y="757"/>
                  </a:cubicBezTo>
                  <a:cubicBezTo>
                    <a:pt x="54453" y="539"/>
                    <a:pt x="54909" y="421"/>
                    <a:pt x="55362" y="421"/>
                  </a:cubicBezTo>
                  <a:close/>
                  <a:moveTo>
                    <a:pt x="60546" y="429"/>
                  </a:moveTo>
                  <a:cubicBezTo>
                    <a:pt x="60860" y="429"/>
                    <a:pt x="61152" y="532"/>
                    <a:pt x="61444" y="824"/>
                  </a:cubicBezTo>
                  <a:cubicBezTo>
                    <a:pt x="61079" y="1128"/>
                    <a:pt x="60838" y="1287"/>
                    <a:pt x="60615" y="1287"/>
                  </a:cubicBezTo>
                  <a:cubicBezTo>
                    <a:pt x="60350" y="1287"/>
                    <a:pt x="60108" y="1062"/>
                    <a:pt x="59709" y="590"/>
                  </a:cubicBezTo>
                  <a:cubicBezTo>
                    <a:pt x="60012" y="500"/>
                    <a:pt x="60286" y="429"/>
                    <a:pt x="60546" y="429"/>
                  </a:cubicBezTo>
                  <a:close/>
                  <a:moveTo>
                    <a:pt x="69068" y="1205"/>
                  </a:moveTo>
                  <a:cubicBezTo>
                    <a:pt x="69539" y="1205"/>
                    <a:pt x="69858" y="1493"/>
                    <a:pt x="70117" y="2091"/>
                  </a:cubicBezTo>
                  <a:cubicBezTo>
                    <a:pt x="69861" y="2225"/>
                    <a:pt x="69587" y="2288"/>
                    <a:pt x="69315" y="2288"/>
                  </a:cubicBezTo>
                  <a:cubicBezTo>
                    <a:pt x="68771" y="2288"/>
                    <a:pt x="68238" y="2036"/>
                    <a:pt x="67882" y="1591"/>
                  </a:cubicBezTo>
                  <a:cubicBezTo>
                    <a:pt x="68365" y="1336"/>
                    <a:pt x="68751" y="1205"/>
                    <a:pt x="69068" y="1205"/>
                  </a:cubicBezTo>
                  <a:close/>
                  <a:moveTo>
                    <a:pt x="50269" y="1791"/>
                  </a:moveTo>
                  <a:cubicBezTo>
                    <a:pt x="50155" y="2525"/>
                    <a:pt x="49898" y="2864"/>
                    <a:pt x="49348" y="2864"/>
                  </a:cubicBezTo>
                  <a:cubicBezTo>
                    <a:pt x="49101" y="2864"/>
                    <a:pt x="48794" y="2796"/>
                    <a:pt x="48414" y="2663"/>
                  </a:cubicBezTo>
                  <a:lnTo>
                    <a:pt x="48414" y="2663"/>
                  </a:lnTo>
                  <a:cubicBezTo>
                    <a:pt x="48817" y="1759"/>
                    <a:pt x="49543" y="1824"/>
                    <a:pt x="50269" y="1791"/>
                  </a:cubicBezTo>
                  <a:close/>
                  <a:moveTo>
                    <a:pt x="75617" y="2333"/>
                  </a:moveTo>
                  <a:cubicBezTo>
                    <a:pt x="76080" y="2333"/>
                    <a:pt x="76453" y="2579"/>
                    <a:pt x="76855" y="2959"/>
                  </a:cubicBezTo>
                  <a:cubicBezTo>
                    <a:pt x="76777" y="2966"/>
                    <a:pt x="76701" y="2969"/>
                    <a:pt x="76627" y="2969"/>
                  </a:cubicBezTo>
                  <a:cubicBezTo>
                    <a:pt x="76005" y="2969"/>
                    <a:pt x="75509" y="2734"/>
                    <a:pt x="74853" y="2525"/>
                  </a:cubicBezTo>
                  <a:cubicBezTo>
                    <a:pt x="75140" y="2393"/>
                    <a:pt x="75389" y="2333"/>
                    <a:pt x="75617" y="2333"/>
                  </a:cubicBezTo>
                  <a:close/>
                  <a:moveTo>
                    <a:pt x="43750" y="3176"/>
                  </a:moveTo>
                  <a:cubicBezTo>
                    <a:pt x="44070" y="3176"/>
                    <a:pt x="44418" y="3312"/>
                    <a:pt x="44765" y="3592"/>
                  </a:cubicBezTo>
                  <a:cubicBezTo>
                    <a:pt x="44383" y="3998"/>
                    <a:pt x="43863" y="4205"/>
                    <a:pt x="43340" y="4205"/>
                  </a:cubicBezTo>
                  <a:cubicBezTo>
                    <a:pt x="43089" y="4205"/>
                    <a:pt x="42836" y="4157"/>
                    <a:pt x="42597" y="4059"/>
                  </a:cubicBezTo>
                  <a:cubicBezTo>
                    <a:pt x="42857" y="3480"/>
                    <a:pt x="43273" y="3176"/>
                    <a:pt x="43750" y="3176"/>
                  </a:cubicBezTo>
                  <a:close/>
                  <a:moveTo>
                    <a:pt x="37193" y="5494"/>
                  </a:moveTo>
                  <a:lnTo>
                    <a:pt x="37393" y="5661"/>
                  </a:lnTo>
                  <a:cubicBezTo>
                    <a:pt x="37360" y="5861"/>
                    <a:pt x="37360" y="6161"/>
                    <a:pt x="37260" y="6261"/>
                  </a:cubicBezTo>
                  <a:cubicBezTo>
                    <a:pt x="37084" y="6437"/>
                    <a:pt x="36884" y="6537"/>
                    <a:pt x="36643" y="6537"/>
                  </a:cubicBezTo>
                  <a:cubicBezTo>
                    <a:pt x="36382" y="6537"/>
                    <a:pt x="36073" y="6421"/>
                    <a:pt x="35692" y="6161"/>
                  </a:cubicBezTo>
                  <a:lnTo>
                    <a:pt x="37193" y="5494"/>
                  </a:lnTo>
                  <a:close/>
                  <a:moveTo>
                    <a:pt x="32162" y="8521"/>
                  </a:moveTo>
                  <a:cubicBezTo>
                    <a:pt x="32287" y="8521"/>
                    <a:pt x="32428" y="8525"/>
                    <a:pt x="32590" y="8529"/>
                  </a:cubicBezTo>
                  <a:cubicBezTo>
                    <a:pt x="32623" y="8996"/>
                    <a:pt x="32356" y="9397"/>
                    <a:pt x="31956" y="9530"/>
                  </a:cubicBezTo>
                  <a:cubicBezTo>
                    <a:pt x="31772" y="9658"/>
                    <a:pt x="31563" y="9719"/>
                    <a:pt x="31356" y="9719"/>
                  </a:cubicBezTo>
                  <a:cubicBezTo>
                    <a:pt x="31076" y="9719"/>
                    <a:pt x="30799" y="9607"/>
                    <a:pt x="30589" y="9397"/>
                  </a:cubicBezTo>
                  <a:cubicBezTo>
                    <a:pt x="31249" y="8650"/>
                    <a:pt x="31390" y="8521"/>
                    <a:pt x="32162" y="8521"/>
                  </a:cubicBezTo>
                  <a:close/>
                  <a:moveTo>
                    <a:pt x="79890" y="25808"/>
                  </a:moveTo>
                  <a:cubicBezTo>
                    <a:pt x="79127" y="26936"/>
                    <a:pt x="74570" y="28625"/>
                    <a:pt x="72486" y="28775"/>
                  </a:cubicBezTo>
                  <a:lnTo>
                    <a:pt x="72486" y="28775"/>
                  </a:lnTo>
                  <a:cubicBezTo>
                    <a:pt x="73107" y="28120"/>
                    <a:pt x="73698" y="27465"/>
                    <a:pt x="74353" y="26842"/>
                  </a:cubicBezTo>
                  <a:cubicBezTo>
                    <a:pt x="74587" y="26676"/>
                    <a:pt x="74887" y="26576"/>
                    <a:pt x="75187" y="26542"/>
                  </a:cubicBezTo>
                  <a:cubicBezTo>
                    <a:pt x="76755" y="26275"/>
                    <a:pt x="78356" y="26042"/>
                    <a:pt x="79890" y="25808"/>
                  </a:cubicBezTo>
                  <a:close/>
                  <a:moveTo>
                    <a:pt x="47434" y="28410"/>
                  </a:moveTo>
                  <a:cubicBezTo>
                    <a:pt x="48262" y="30232"/>
                    <a:pt x="49024" y="32120"/>
                    <a:pt x="49688" y="34008"/>
                  </a:cubicBezTo>
                  <a:lnTo>
                    <a:pt x="49688" y="34008"/>
                  </a:lnTo>
                  <a:cubicBezTo>
                    <a:pt x="49618" y="33976"/>
                    <a:pt x="49500" y="33945"/>
                    <a:pt x="49469" y="33914"/>
                  </a:cubicBezTo>
                  <a:cubicBezTo>
                    <a:pt x="48902" y="32380"/>
                    <a:pt x="47834" y="31179"/>
                    <a:pt x="46800" y="29978"/>
                  </a:cubicBezTo>
                  <a:cubicBezTo>
                    <a:pt x="46467" y="29578"/>
                    <a:pt x="46166" y="29111"/>
                    <a:pt x="45699" y="28510"/>
                  </a:cubicBezTo>
                  <a:lnTo>
                    <a:pt x="47434" y="28410"/>
                  </a:lnTo>
                  <a:close/>
                  <a:moveTo>
                    <a:pt x="29973" y="31170"/>
                  </a:moveTo>
                  <a:cubicBezTo>
                    <a:pt x="32579" y="31170"/>
                    <a:pt x="35170" y="31689"/>
                    <a:pt x="37594" y="32713"/>
                  </a:cubicBezTo>
                  <a:cubicBezTo>
                    <a:pt x="38694" y="33147"/>
                    <a:pt x="39795" y="33647"/>
                    <a:pt x="40929" y="34148"/>
                  </a:cubicBezTo>
                  <a:lnTo>
                    <a:pt x="40896" y="34248"/>
                  </a:lnTo>
                  <a:cubicBezTo>
                    <a:pt x="38127" y="33614"/>
                    <a:pt x="35359" y="32947"/>
                    <a:pt x="32590" y="32313"/>
                  </a:cubicBezTo>
                  <a:cubicBezTo>
                    <a:pt x="31990" y="32170"/>
                    <a:pt x="31390" y="32113"/>
                    <a:pt x="30788" y="32113"/>
                  </a:cubicBezTo>
                  <a:cubicBezTo>
                    <a:pt x="29851" y="32113"/>
                    <a:pt x="28908" y="32251"/>
                    <a:pt x="27953" y="32413"/>
                  </a:cubicBezTo>
                  <a:cubicBezTo>
                    <a:pt x="26853" y="32580"/>
                    <a:pt x="25718" y="32680"/>
                    <a:pt x="24417" y="32847"/>
                  </a:cubicBezTo>
                  <a:cubicBezTo>
                    <a:pt x="25185" y="32046"/>
                    <a:pt x="26219" y="31512"/>
                    <a:pt x="27353" y="31346"/>
                  </a:cubicBezTo>
                  <a:cubicBezTo>
                    <a:pt x="28224" y="31228"/>
                    <a:pt x="29099" y="31170"/>
                    <a:pt x="29973" y="31170"/>
                  </a:cubicBezTo>
                  <a:close/>
                  <a:moveTo>
                    <a:pt x="61911" y="28577"/>
                  </a:moveTo>
                  <a:cubicBezTo>
                    <a:pt x="61711" y="30612"/>
                    <a:pt x="61144" y="32546"/>
                    <a:pt x="60243" y="34348"/>
                  </a:cubicBezTo>
                  <a:lnTo>
                    <a:pt x="60710" y="28577"/>
                  </a:lnTo>
                  <a:close/>
                  <a:moveTo>
                    <a:pt x="37660" y="29211"/>
                  </a:moveTo>
                  <a:cubicBezTo>
                    <a:pt x="37927" y="29211"/>
                    <a:pt x="38161" y="29277"/>
                    <a:pt x="38361" y="29411"/>
                  </a:cubicBezTo>
                  <a:cubicBezTo>
                    <a:pt x="39495" y="30145"/>
                    <a:pt x="40596" y="30912"/>
                    <a:pt x="41696" y="31646"/>
                  </a:cubicBezTo>
                  <a:cubicBezTo>
                    <a:pt x="42931" y="32446"/>
                    <a:pt x="44031" y="33514"/>
                    <a:pt x="44832" y="34781"/>
                  </a:cubicBezTo>
                  <a:cubicBezTo>
                    <a:pt x="42163" y="32280"/>
                    <a:pt x="38794" y="31079"/>
                    <a:pt x="35525" y="29478"/>
                  </a:cubicBezTo>
                  <a:cubicBezTo>
                    <a:pt x="36259" y="29378"/>
                    <a:pt x="36960" y="29277"/>
                    <a:pt x="37660" y="29211"/>
                  </a:cubicBezTo>
                  <a:close/>
                  <a:moveTo>
                    <a:pt x="49712" y="34070"/>
                  </a:moveTo>
                  <a:lnTo>
                    <a:pt x="50069" y="34881"/>
                  </a:lnTo>
                  <a:lnTo>
                    <a:pt x="49869" y="34948"/>
                  </a:lnTo>
                  <a:lnTo>
                    <a:pt x="49712" y="34070"/>
                  </a:lnTo>
                  <a:close/>
                  <a:moveTo>
                    <a:pt x="30186" y="32635"/>
                  </a:moveTo>
                  <a:cubicBezTo>
                    <a:pt x="31400" y="32635"/>
                    <a:pt x="32613" y="32799"/>
                    <a:pt x="33791" y="33114"/>
                  </a:cubicBezTo>
                  <a:cubicBezTo>
                    <a:pt x="35359" y="33514"/>
                    <a:pt x="36960" y="33747"/>
                    <a:pt x="38561" y="34114"/>
                  </a:cubicBezTo>
                  <a:cubicBezTo>
                    <a:pt x="39295" y="34281"/>
                    <a:pt x="40029" y="34548"/>
                    <a:pt x="40762" y="34748"/>
                  </a:cubicBezTo>
                  <a:lnTo>
                    <a:pt x="40696" y="34948"/>
                  </a:lnTo>
                  <a:cubicBezTo>
                    <a:pt x="40429" y="34948"/>
                    <a:pt x="40195" y="34948"/>
                    <a:pt x="39962" y="34915"/>
                  </a:cubicBezTo>
                  <a:cubicBezTo>
                    <a:pt x="38628" y="34781"/>
                    <a:pt x="37327" y="34648"/>
                    <a:pt x="35992" y="34548"/>
                  </a:cubicBezTo>
                  <a:cubicBezTo>
                    <a:pt x="34358" y="34448"/>
                    <a:pt x="32723" y="34481"/>
                    <a:pt x="31122" y="34248"/>
                  </a:cubicBezTo>
                  <a:cubicBezTo>
                    <a:pt x="30454" y="34158"/>
                    <a:pt x="29792" y="34119"/>
                    <a:pt x="29134" y="34119"/>
                  </a:cubicBezTo>
                  <a:cubicBezTo>
                    <a:pt x="27588" y="34119"/>
                    <a:pt x="26061" y="34334"/>
                    <a:pt x="24518" y="34615"/>
                  </a:cubicBezTo>
                  <a:cubicBezTo>
                    <a:pt x="23217" y="34848"/>
                    <a:pt x="21916" y="35015"/>
                    <a:pt x="20381" y="35248"/>
                  </a:cubicBezTo>
                  <a:cubicBezTo>
                    <a:pt x="21015" y="34381"/>
                    <a:pt x="21782" y="34114"/>
                    <a:pt x="22416" y="33681"/>
                  </a:cubicBezTo>
                  <a:cubicBezTo>
                    <a:pt x="22932" y="33274"/>
                    <a:pt x="23580" y="33043"/>
                    <a:pt x="24234" y="33043"/>
                  </a:cubicBezTo>
                  <a:cubicBezTo>
                    <a:pt x="24384" y="33043"/>
                    <a:pt x="24535" y="33055"/>
                    <a:pt x="24684" y="33080"/>
                  </a:cubicBezTo>
                  <a:cubicBezTo>
                    <a:pt x="24985" y="33110"/>
                    <a:pt x="25285" y="33125"/>
                    <a:pt x="25584" y="33125"/>
                  </a:cubicBezTo>
                  <a:cubicBezTo>
                    <a:pt x="26282" y="33125"/>
                    <a:pt x="26976" y="33044"/>
                    <a:pt x="27653" y="32880"/>
                  </a:cubicBezTo>
                  <a:cubicBezTo>
                    <a:pt x="28490" y="32715"/>
                    <a:pt x="29338" y="32635"/>
                    <a:pt x="30186" y="32635"/>
                  </a:cubicBezTo>
                  <a:close/>
                  <a:moveTo>
                    <a:pt x="52237" y="28410"/>
                  </a:moveTo>
                  <a:cubicBezTo>
                    <a:pt x="53138" y="31512"/>
                    <a:pt x="53638" y="34548"/>
                    <a:pt x="52604" y="37750"/>
                  </a:cubicBezTo>
                  <a:lnTo>
                    <a:pt x="50803" y="28410"/>
                  </a:lnTo>
                  <a:close/>
                  <a:moveTo>
                    <a:pt x="92333" y="21439"/>
                  </a:moveTo>
                  <a:lnTo>
                    <a:pt x="92433" y="21605"/>
                  </a:lnTo>
                  <a:cubicBezTo>
                    <a:pt x="91232" y="22239"/>
                    <a:pt x="90098" y="22973"/>
                    <a:pt x="88830" y="23507"/>
                  </a:cubicBezTo>
                  <a:cubicBezTo>
                    <a:pt x="83493" y="25842"/>
                    <a:pt x="78189" y="28343"/>
                    <a:pt x="72518" y="29911"/>
                  </a:cubicBezTo>
                  <a:cubicBezTo>
                    <a:pt x="69783" y="30678"/>
                    <a:pt x="67315" y="32046"/>
                    <a:pt x="65513" y="34381"/>
                  </a:cubicBezTo>
                  <a:cubicBezTo>
                    <a:pt x="65013" y="35115"/>
                    <a:pt x="64546" y="35882"/>
                    <a:pt x="64179" y="36683"/>
                  </a:cubicBezTo>
                  <a:cubicBezTo>
                    <a:pt x="63946" y="37050"/>
                    <a:pt x="63812" y="37483"/>
                    <a:pt x="63579" y="37850"/>
                  </a:cubicBezTo>
                  <a:cubicBezTo>
                    <a:pt x="63679" y="35549"/>
                    <a:pt x="64846" y="33447"/>
                    <a:pt x="66714" y="32113"/>
                  </a:cubicBezTo>
                  <a:cubicBezTo>
                    <a:pt x="68682" y="30678"/>
                    <a:pt x="70784" y="29578"/>
                    <a:pt x="73219" y="29144"/>
                  </a:cubicBezTo>
                  <a:cubicBezTo>
                    <a:pt x="75754" y="28777"/>
                    <a:pt x="78189" y="27776"/>
                    <a:pt x="80257" y="26275"/>
                  </a:cubicBezTo>
                  <a:cubicBezTo>
                    <a:pt x="81625" y="25308"/>
                    <a:pt x="83126" y="24574"/>
                    <a:pt x="84727" y="24074"/>
                  </a:cubicBezTo>
                  <a:cubicBezTo>
                    <a:pt x="87062" y="23273"/>
                    <a:pt x="89397" y="22439"/>
                    <a:pt x="91732" y="21605"/>
                  </a:cubicBezTo>
                  <a:cubicBezTo>
                    <a:pt x="91932" y="21539"/>
                    <a:pt x="92132" y="21472"/>
                    <a:pt x="92333" y="21439"/>
                  </a:cubicBezTo>
                  <a:close/>
                  <a:moveTo>
                    <a:pt x="28848" y="34585"/>
                  </a:moveTo>
                  <a:cubicBezTo>
                    <a:pt x="29498" y="34585"/>
                    <a:pt x="30148" y="34611"/>
                    <a:pt x="30789" y="34648"/>
                  </a:cubicBezTo>
                  <a:cubicBezTo>
                    <a:pt x="32590" y="34748"/>
                    <a:pt x="34391" y="34881"/>
                    <a:pt x="36193" y="34948"/>
                  </a:cubicBezTo>
                  <a:cubicBezTo>
                    <a:pt x="37694" y="34948"/>
                    <a:pt x="39161" y="35182"/>
                    <a:pt x="40596" y="35615"/>
                  </a:cubicBezTo>
                  <a:cubicBezTo>
                    <a:pt x="39828" y="35682"/>
                    <a:pt x="39061" y="35815"/>
                    <a:pt x="38294" y="35815"/>
                  </a:cubicBezTo>
                  <a:cubicBezTo>
                    <a:pt x="36059" y="35782"/>
                    <a:pt x="33824" y="35849"/>
                    <a:pt x="31623" y="35649"/>
                  </a:cubicBezTo>
                  <a:cubicBezTo>
                    <a:pt x="31133" y="35621"/>
                    <a:pt x="30644" y="35607"/>
                    <a:pt x="30155" y="35607"/>
                  </a:cubicBezTo>
                  <a:cubicBezTo>
                    <a:pt x="27711" y="35607"/>
                    <a:pt x="25279" y="35954"/>
                    <a:pt x="22916" y="36649"/>
                  </a:cubicBezTo>
                  <a:cubicBezTo>
                    <a:pt x="20381" y="37317"/>
                    <a:pt x="17846" y="37984"/>
                    <a:pt x="15278" y="38584"/>
                  </a:cubicBezTo>
                  <a:cubicBezTo>
                    <a:pt x="14477" y="38751"/>
                    <a:pt x="13643" y="38851"/>
                    <a:pt x="12776" y="38918"/>
                  </a:cubicBezTo>
                  <a:lnTo>
                    <a:pt x="12776" y="38751"/>
                  </a:lnTo>
                  <a:cubicBezTo>
                    <a:pt x="13109" y="38617"/>
                    <a:pt x="13443" y="38484"/>
                    <a:pt x="13777" y="38384"/>
                  </a:cubicBezTo>
                  <a:cubicBezTo>
                    <a:pt x="15578" y="37817"/>
                    <a:pt x="17312" y="36983"/>
                    <a:pt x="18880" y="35916"/>
                  </a:cubicBezTo>
                  <a:cubicBezTo>
                    <a:pt x="19268" y="35666"/>
                    <a:pt x="19702" y="35532"/>
                    <a:pt x="20144" y="35532"/>
                  </a:cubicBezTo>
                  <a:cubicBezTo>
                    <a:pt x="20234" y="35532"/>
                    <a:pt x="20324" y="35537"/>
                    <a:pt x="20415" y="35549"/>
                  </a:cubicBezTo>
                  <a:cubicBezTo>
                    <a:pt x="21282" y="35549"/>
                    <a:pt x="22116" y="35482"/>
                    <a:pt x="22983" y="35315"/>
                  </a:cubicBezTo>
                  <a:cubicBezTo>
                    <a:pt x="24384" y="35115"/>
                    <a:pt x="25818" y="34781"/>
                    <a:pt x="27253" y="34648"/>
                  </a:cubicBezTo>
                  <a:cubicBezTo>
                    <a:pt x="27780" y="34603"/>
                    <a:pt x="28314" y="34585"/>
                    <a:pt x="28848" y="34585"/>
                  </a:cubicBezTo>
                  <a:close/>
                  <a:moveTo>
                    <a:pt x="73519" y="26909"/>
                  </a:moveTo>
                  <a:lnTo>
                    <a:pt x="73653" y="27143"/>
                  </a:lnTo>
                  <a:cubicBezTo>
                    <a:pt x="72619" y="27910"/>
                    <a:pt x="71584" y="28710"/>
                    <a:pt x="70550" y="29378"/>
                  </a:cubicBezTo>
                  <a:cubicBezTo>
                    <a:pt x="69750" y="29878"/>
                    <a:pt x="68916" y="30278"/>
                    <a:pt x="68082" y="30712"/>
                  </a:cubicBezTo>
                  <a:cubicBezTo>
                    <a:pt x="65013" y="32346"/>
                    <a:pt x="63245" y="34848"/>
                    <a:pt x="62978" y="38384"/>
                  </a:cubicBezTo>
                  <a:cubicBezTo>
                    <a:pt x="62945" y="38651"/>
                    <a:pt x="62912" y="38951"/>
                    <a:pt x="62845" y="39218"/>
                  </a:cubicBezTo>
                  <a:cubicBezTo>
                    <a:pt x="62144" y="37583"/>
                    <a:pt x="62578" y="35048"/>
                    <a:pt x="63279" y="33847"/>
                  </a:cubicBezTo>
                  <a:cubicBezTo>
                    <a:pt x="64313" y="31979"/>
                    <a:pt x="65814" y="30445"/>
                    <a:pt x="67615" y="29311"/>
                  </a:cubicBezTo>
                  <a:cubicBezTo>
                    <a:pt x="68516" y="28777"/>
                    <a:pt x="69350" y="28177"/>
                    <a:pt x="70217" y="27610"/>
                  </a:cubicBezTo>
                  <a:cubicBezTo>
                    <a:pt x="70350" y="27543"/>
                    <a:pt x="70450" y="27409"/>
                    <a:pt x="70584" y="27376"/>
                  </a:cubicBezTo>
                  <a:cubicBezTo>
                    <a:pt x="71551" y="27209"/>
                    <a:pt x="72518" y="27076"/>
                    <a:pt x="73519" y="26909"/>
                  </a:cubicBezTo>
                  <a:close/>
                  <a:moveTo>
                    <a:pt x="58467" y="812"/>
                  </a:moveTo>
                  <a:cubicBezTo>
                    <a:pt x="58863" y="812"/>
                    <a:pt x="59226" y="982"/>
                    <a:pt x="59509" y="1291"/>
                  </a:cubicBezTo>
                  <a:cubicBezTo>
                    <a:pt x="59786" y="1623"/>
                    <a:pt x="60185" y="1792"/>
                    <a:pt x="60588" y="1792"/>
                  </a:cubicBezTo>
                  <a:cubicBezTo>
                    <a:pt x="60914" y="1792"/>
                    <a:pt x="61242" y="1681"/>
                    <a:pt x="61511" y="1458"/>
                  </a:cubicBezTo>
                  <a:cubicBezTo>
                    <a:pt x="61861" y="1161"/>
                    <a:pt x="62298" y="995"/>
                    <a:pt x="62735" y="995"/>
                  </a:cubicBezTo>
                  <a:cubicBezTo>
                    <a:pt x="62839" y="995"/>
                    <a:pt x="62943" y="1005"/>
                    <a:pt x="63045" y="1024"/>
                  </a:cubicBezTo>
                  <a:cubicBezTo>
                    <a:pt x="64379" y="1091"/>
                    <a:pt x="65714" y="1224"/>
                    <a:pt x="67115" y="1357"/>
                  </a:cubicBezTo>
                  <a:cubicBezTo>
                    <a:pt x="67448" y="1991"/>
                    <a:pt x="68015" y="2458"/>
                    <a:pt x="68716" y="2725"/>
                  </a:cubicBezTo>
                  <a:cubicBezTo>
                    <a:pt x="68985" y="2815"/>
                    <a:pt x="69248" y="2878"/>
                    <a:pt x="69500" y="2878"/>
                  </a:cubicBezTo>
                  <a:cubicBezTo>
                    <a:pt x="69811" y="2878"/>
                    <a:pt x="70108" y="2783"/>
                    <a:pt x="70384" y="2525"/>
                  </a:cubicBezTo>
                  <a:cubicBezTo>
                    <a:pt x="70654" y="2254"/>
                    <a:pt x="70925" y="2169"/>
                    <a:pt x="71201" y="2169"/>
                  </a:cubicBezTo>
                  <a:cubicBezTo>
                    <a:pt x="71435" y="2169"/>
                    <a:pt x="71673" y="2230"/>
                    <a:pt x="71918" y="2291"/>
                  </a:cubicBezTo>
                  <a:cubicBezTo>
                    <a:pt x="74120" y="2892"/>
                    <a:pt x="76355" y="3526"/>
                    <a:pt x="78556" y="4126"/>
                  </a:cubicBezTo>
                  <a:cubicBezTo>
                    <a:pt x="79624" y="4426"/>
                    <a:pt x="80724" y="4660"/>
                    <a:pt x="81792" y="4960"/>
                  </a:cubicBezTo>
                  <a:cubicBezTo>
                    <a:pt x="83593" y="5460"/>
                    <a:pt x="85294" y="6194"/>
                    <a:pt x="86862" y="7195"/>
                  </a:cubicBezTo>
                  <a:cubicBezTo>
                    <a:pt x="89964" y="9130"/>
                    <a:pt x="93066" y="11098"/>
                    <a:pt x="96169" y="13066"/>
                  </a:cubicBezTo>
                  <a:cubicBezTo>
                    <a:pt x="96836" y="13500"/>
                    <a:pt x="97470" y="14033"/>
                    <a:pt x="98037" y="14600"/>
                  </a:cubicBezTo>
                  <a:cubicBezTo>
                    <a:pt x="98470" y="15034"/>
                    <a:pt x="98804" y="15501"/>
                    <a:pt x="99071" y="16035"/>
                  </a:cubicBezTo>
                  <a:cubicBezTo>
                    <a:pt x="99504" y="16902"/>
                    <a:pt x="99404" y="17236"/>
                    <a:pt x="98637" y="17736"/>
                  </a:cubicBezTo>
                  <a:cubicBezTo>
                    <a:pt x="97670" y="18370"/>
                    <a:pt x="96669" y="18937"/>
                    <a:pt x="95602" y="19404"/>
                  </a:cubicBezTo>
                  <a:cubicBezTo>
                    <a:pt x="92132" y="20771"/>
                    <a:pt x="88630" y="22039"/>
                    <a:pt x="85094" y="23340"/>
                  </a:cubicBezTo>
                  <a:cubicBezTo>
                    <a:pt x="83460" y="23940"/>
                    <a:pt x="81825" y="24507"/>
                    <a:pt x="80157" y="25008"/>
                  </a:cubicBezTo>
                  <a:cubicBezTo>
                    <a:pt x="78890" y="25375"/>
                    <a:pt x="77589" y="25675"/>
                    <a:pt x="76254" y="25875"/>
                  </a:cubicBezTo>
                  <a:cubicBezTo>
                    <a:pt x="73419" y="26342"/>
                    <a:pt x="70550" y="26709"/>
                    <a:pt x="67715" y="27176"/>
                  </a:cubicBezTo>
                  <a:cubicBezTo>
                    <a:pt x="64446" y="27703"/>
                    <a:pt x="61177" y="27876"/>
                    <a:pt x="57892" y="27876"/>
                  </a:cubicBezTo>
                  <a:cubicBezTo>
                    <a:pt x="57020" y="27876"/>
                    <a:pt x="56147" y="27864"/>
                    <a:pt x="55273" y="27843"/>
                  </a:cubicBezTo>
                  <a:cubicBezTo>
                    <a:pt x="53481" y="27822"/>
                    <a:pt x="51676" y="27761"/>
                    <a:pt x="49875" y="27761"/>
                  </a:cubicBezTo>
                  <a:cubicBezTo>
                    <a:pt x="48825" y="27761"/>
                    <a:pt x="47777" y="27782"/>
                    <a:pt x="46733" y="27843"/>
                  </a:cubicBezTo>
                  <a:cubicBezTo>
                    <a:pt x="42564" y="28143"/>
                    <a:pt x="38394" y="28610"/>
                    <a:pt x="34224" y="29111"/>
                  </a:cubicBezTo>
                  <a:cubicBezTo>
                    <a:pt x="32323" y="29344"/>
                    <a:pt x="30488" y="29744"/>
                    <a:pt x="28654" y="30211"/>
                  </a:cubicBezTo>
                  <a:cubicBezTo>
                    <a:pt x="26185" y="30912"/>
                    <a:pt x="23850" y="32013"/>
                    <a:pt x="21749" y="33447"/>
                  </a:cubicBezTo>
                  <a:cubicBezTo>
                    <a:pt x="20581" y="34181"/>
                    <a:pt x="19447" y="34982"/>
                    <a:pt x="18280" y="35682"/>
                  </a:cubicBezTo>
                  <a:cubicBezTo>
                    <a:pt x="17246" y="36316"/>
                    <a:pt x="16145" y="36883"/>
                    <a:pt x="15011" y="37350"/>
                  </a:cubicBezTo>
                  <a:cubicBezTo>
                    <a:pt x="13043" y="38084"/>
                    <a:pt x="11008" y="38684"/>
                    <a:pt x="9006" y="39318"/>
                  </a:cubicBezTo>
                  <a:cubicBezTo>
                    <a:pt x="8740" y="39418"/>
                    <a:pt x="8439" y="39451"/>
                    <a:pt x="8139" y="39485"/>
                  </a:cubicBezTo>
                  <a:cubicBezTo>
                    <a:pt x="8076" y="39487"/>
                    <a:pt x="8015" y="39489"/>
                    <a:pt x="7954" y="39489"/>
                  </a:cubicBezTo>
                  <a:cubicBezTo>
                    <a:pt x="6506" y="39489"/>
                    <a:pt x="5743" y="38722"/>
                    <a:pt x="5871" y="37216"/>
                  </a:cubicBezTo>
                  <a:cubicBezTo>
                    <a:pt x="5904" y="36316"/>
                    <a:pt x="6138" y="35449"/>
                    <a:pt x="6571" y="34648"/>
                  </a:cubicBezTo>
                  <a:cubicBezTo>
                    <a:pt x="7472" y="33080"/>
                    <a:pt x="8473" y="31546"/>
                    <a:pt x="9507" y="30078"/>
                  </a:cubicBezTo>
                  <a:cubicBezTo>
                    <a:pt x="11041" y="27943"/>
                    <a:pt x="12676" y="25875"/>
                    <a:pt x="14210" y="23707"/>
                  </a:cubicBezTo>
                  <a:cubicBezTo>
                    <a:pt x="16278" y="20771"/>
                    <a:pt x="18914" y="18403"/>
                    <a:pt x="21782" y="16268"/>
                  </a:cubicBezTo>
                  <a:cubicBezTo>
                    <a:pt x="23917" y="14700"/>
                    <a:pt x="26019" y="13033"/>
                    <a:pt x="28153" y="11398"/>
                  </a:cubicBezTo>
                  <a:cubicBezTo>
                    <a:pt x="28620" y="11031"/>
                    <a:pt x="29087" y="10731"/>
                    <a:pt x="29521" y="10431"/>
                  </a:cubicBezTo>
                  <a:cubicBezTo>
                    <a:pt x="29781" y="10218"/>
                    <a:pt x="30108" y="10106"/>
                    <a:pt x="30442" y="10106"/>
                  </a:cubicBezTo>
                  <a:cubicBezTo>
                    <a:pt x="30580" y="10106"/>
                    <a:pt x="30719" y="10125"/>
                    <a:pt x="30855" y="10164"/>
                  </a:cubicBezTo>
                  <a:cubicBezTo>
                    <a:pt x="31061" y="10224"/>
                    <a:pt x="31258" y="10253"/>
                    <a:pt x="31446" y="10253"/>
                  </a:cubicBezTo>
                  <a:cubicBezTo>
                    <a:pt x="32296" y="10253"/>
                    <a:pt x="32944" y="9664"/>
                    <a:pt x="33190" y="8763"/>
                  </a:cubicBezTo>
                  <a:cubicBezTo>
                    <a:pt x="33290" y="8496"/>
                    <a:pt x="33424" y="8229"/>
                    <a:pt x="33624" y="8062"/>
                  </a:cubicBezTo>
                  <a:cubicBezTo>
                    <a:pt x="33958" y="7762"/>
                    <a:pt x="34358" y="7562"/>
                    <a:pt x="34691" y="7262"/>
                  </a:cubicBezTo>
                  <a:cubicBezTo>
                    <a:pt x="34925" y="7074"/>
                    <a:pt x="35225" y="6969"/>
                    <a:pt x="35533" y="6969"/>
                  </a:cubicBezTo>
                  <a:cubicBezTo>
                    <a:pt x="35664" y="6969"/>
                    <a:pt x="35796" y="6988"/>
                    <a:pt x="35926" y="7028"/>
                  </a:cubicBezTo>
                  <a:cubicBezTo>
                    <a:pt x="36136" y="7076"/>
                    <a:pt x="36332" y="7101"/>
                    <a:pt x="36513" y="7101"/>
                  </a:cubicBezTo>
                  <a:cubicBezTo>
                    <a:pt x="37335" y="7101"/>
                    <a:pt x="37860" y="6599"/>
                    <a:pt x="38161" y="5560"/>
                  </a:cubicBezTo>
                  <a:lnTo>
                    <a:pt x="41763" y="4226"/>
                  </a:lnTo>
                  <a:cubicBezTo>
                    <a:pt x="42218" y="4576"/>
                    <a:pt x="42691" y="4715"/>
                    <a:pt x="43173" y="4715"/>
                  </a:cubicBezTo>
                  <a:cubicBezTo>
                    <a:pt x="43610" y="4715"/>
                    <a:pt x="44054" y="4601"/>
                    <a:pt x="44498" y="4426"/>
                  </a:cubicBezTo>
                  <a:cubicBezTo>
                    <a:pt x="44699" y="4326"/>
                    <a:pt x="44999" y="4226"/>
                    <a:pt x="45066" y="4059"/>
                  </a:cubicBezTo>
                  <a:cubicBezTo>
                    <a:pt x="45399" y="3125"/>
                    <a:pt x="46300" y="3125"/>
                    <a:pt x="47034" y="2892"/>
                  </a:cubicBezTo>
                  <a:cubicBezTo>
                    <a:pt x="47234" y="2825"/>
                    <a:pt x="47467" y="2792"/>
                    <a:pt x="47667" y="2725"/>
                  </a:cubicBezTo>
                  <a:cubicBezTo>
                    <a:pt x="48249" y="3180"/>
                    <a:pt x="48807" y="3401"/>
                    <a:pt x="49301" y="3401"/>
                  </a:cubicBezTo>
                  <a:cubicBezTo>
                    <a:pt x="50109" y="3401"/>
                    <a:pt x="50747" y="2810"/>
                    <a:pt x="51036" y="1691"/>
                  </a:cubicBezTo>
                  <a:cubicBezTo>
                    <a:pt x="51437" y="1591"/>
                    <a:pt x="51904" y="1458"/>
                    <a:pt x="52271" y="1357"/>
                  </a:cubicBezTo>
                  <a:cubicBezTo>
                    <a:pt x="52671" y="1257"/>
                    <a:pt x="53071" y="1157"/>
                    <a:pt x="53505" y="1057"/>
                  </a:cubicBezTo>
                  <a:cubicBezTo>
                    <a:pt x="54011" y="1428"/>
                    <a:pt x="54509" y="1612"/>
                    <a:pt x="55015" y="1612"/>
                  </a:cubicBezTo>
                  <a:cubicBezTo>
                    <a:pt x="55510" y="1612"/>
                    <a:pt x="56013" y="1437"/>
                    <a:pt x="56540" y="1091"/>
                  </a:cubicBezTo>
                  <a:cubicBezTo>
                    <a:pt x="56974" y="857"/>
                    <a:pt x="57574" y="890"/>
                    <a:pt x="58108" y="857"/>
                  </a:cubicBezTo>
                  <a:cubicBezTo>
                    <a:pt x="58230" y="827"/>
                    <a:pt x="58350" y="812"/>
                    <a:pt x="58467" y="812"/>
                  </a:cubicBezTo>
                  <a:close/>
                  <a:moveTo>
                    <a:pt x="61177" y="37550"/>
                  </a:moveTo>
                  <a:lnTo>
                    <a:pt x="61477" y="40018"/>
                  </a:lnTo>
                  <a:cubicBezTo>
                    <a:pt x="61144" y="39218"/>
                    <a:pt x="60810" y="38417"/>
                    <a:pt x="61177" y="37550"/>
                  </a:cubicBezTo>
                  <a:close/>
                  <a:moveTo>
                    <a:pt x="65280" y="28210"/>
                  </a:moveTo>
                  <a:lnTo>
                    <a:pt x="65280" y="28210"/>
                  </a:lnTo>
                  <a:cubicBezTo>
                    <a:pt x="64946" y="28577"/>
                    <a:pt x="64780" y="28810"/>
                    <a:pt x="64546" y="29044"/>
                  </a:cubicBezTo>
                  <a:cubicBezTo>
                    <a:pt x="62778" y="30779"/>
                    <a:pt x="61544" y="33047"/>
                    <a:pt x="61044" y="35482"/>
                  </a:cubicBezTo>
                  <a:cubicBezTo>
                    <a:pt x="60677" y="37350"/>
                    <a:pt x="60043" y="39151"/>
                    <a:pt x="59176" y="40886"/>
                  </a:cubicBezTo>
                  <a:cubicBezTo>
                    <a:pt x="59009" y="40152"/>
                    <a:pt x="58942" y="40119"/>
                    <a:pt x="59109" y="39585"/>
                  </a:cubicBezTo>
                  <a:cubicBezTo>
                    <a:pt x="59543" y="38184"/>
                    <a:pt x="60010" y="36783"/>
                    <a:pt x="60543" y="35382"/>
                  </a:cubicBezTo>
                  <a:cubicBezTo>
                    <a:pt x="61377" y="33214"/>
                    <a:pt x="62144" y="30979"/>
                    <a:pt x="62211" y="28477"/>
                  </a:cubicBezTo>
                  <a:lnTo>
                    <a:pt x="65280" y="28210"/>
                  </a:lnTo>
                  <a:close/>
                  <a:moveTo>
                    <a:pt x="61844" y="41453"/>
                  </a:moveTo>
                  <a:lnTo>
                    <a:pt x="61911" y="42220"/>
                  </a:lnTo>
                  <a:lnTo>
                    <a:pt x="61777" y="42220"/>
                  </a:lnTo>
                  <a:lnTo>
                    <a:pt x="61711" y="41453"/>
                  </a:lnTo>
                  <a:close/>
                  <a:moveTo>
                    <a:pt x="72969" y="31865"/>
                  </a:moveTo>
                  <a:cubicBezTo>
                    <a:pt x="73063" y="31865"/>
                    <a:pt x="73197" y="31879"/>
                    <a:pt x="73419" y="31879"/>
                  </a:cubicBezTo>
                  <a:cubicBezTo>
                    <a:pt x="72952" y="32246"/>
                    <a:pt x="72652" y="32513"/>
                    <a:pt x="72352" y="32747"/>
                  </a:cubicBezTo>
                  <a:cubicBezTo>
                    <a:pt x="70851" y="33914"/>
                    <a:pt x="69350" y="35048"/>
                    <a:pt x="67882" y="36249"/>
                  </a:cubicBezTo>
                  <a:cubicBezTo>
                    <a:pt x="65947" y="37784"/>
                    <a:pt x="64780" y="40119"/>
                    <a:pt x="64746" y="42620"/>
                  </a:cubicBezTo>
                  <a:cubicBezTo>
                    <a:pt x="64746" y="42720"/>
                    <a:pt x="64713" y="42820"/>
                    <a:pt x="64680" y="43121"/>
                  </a:cubicBezTo>
                  <a:cubicBezTo>
                    <a:pt x="64446" y="41720"/>
                    <a:pt x="64513" y="40319"/>
                    <a:pt x="64846" y="38918"/>
                  </a:cubicBezTo>
                  <a:cubicBezTo>
                    <a:pt x="65280" y="36983"/>
                    <a:pt x="66514" y="35315"/>
                    <a:pt x="68215" y="34281"/>
                  </a:cubicBezTo>
                  <a:cubicBezTo>
                    <a:pt x="69683" y="33347"/>
                    <a:pt x="71318" y="32680"/>
                    <a:pt x="72852" y="31879"/>
                  </a:cubicBezTo>
                  <a:cubicBezTo>
                    <a:pt x="72885" y="31868"/>
                    <a:pt x="72922" y="31865"/>
                    <a:pt x="72969" y="31865"/>
                  </a:cubicBezTo>
                  <a:close/>
                  <a:moveTo>
                    <a:pt x="76721" y="29111"/>
                  </a:moveTo>
                  <a:lnTo>
                    <a:pt x="76721" y="29111"/>
                  </a:lnTo>
                  <a:cubicBezTo>
                    <a:pt x="76188" y="29845"/>
                    <a:pt x="75454" y="30445"/>
                    <a:pt x="74587" y="30779"/>
                  </a:cubicBezTo>
                  <a:cubicBezTo>
                    <a:pt x="72785" y="31546"/>
                    <a:pt x="70951" y="32246"/>
                    <a:pt x="69183" y="33147"/>
                  </a:cubicBezTo>
                  <a:cubicBezTo>
                    <a:pt x="67148" y="34214"/>
                    <a:pt x="65447" y="35682"/>
                    <a:pt x="64680" y="37984"/>
                  </a:cubicBezTo>
                  <a:cubicBezTo>
                    <a:pt x="64413" y="38918"/>
                    <a:pt x="64213" y="39918"/>
                    <a:pt x="64179" y="40886"/>
                  </a:cubicBezTo>
                  <a:cubicBezTo>
                    <a:pt x="64112" y="42087"/>
                    <a:pt x="64179" y="43254"/>
                    <a:pt x="64179" y="44455"/>
                  </a:cubicBezTo>
                  <a:lnTo>
                    <a:pt x="64146" y="44455"/>
                  </a:lnTo>
                  <a:cubicBezTo>
                    <a:pt x="62778" y="38951"/>
                    <a:pt x="64579" y="34348"/>
                    <a:pt x="69650" y="31612"/>
                  </a:cubicBezTo>
                  <a:cubicBezTo>
                    <a:pt x="71851" y="30378"/>
                    <a:pt x="74286" y="29878"/>
                    <a:pt x="76721" y="29111"/>
                  </a:cubicBezTo>
                  <a:close/>
                  <a:moveTo>
                    <a:pt x="63445" y="44955"/>
                  </a:moveTo>
                  <a:lnTo>
                    <a:pt x="63412" y="45756"/>
                  </a:lnTo>
                  <a:lnTo>
                    <a:pt x="63112" y="45723"/>
                  </a:lnTo>
                  <a:lnTo>
                    <a:pt x="63279" y="44955"/>
                  </a:lnTo>
                  <a:close/>
                  <a:moveTo>
                    <a:pt x="60643" y="39018"/>
                  </a:moveTo>
                  <a:cubicBezTo>
                    <a:pt x="60910" y="40285"/>
                    <a:pt x="61177" y="41386"/>
                    <a:pt x="61344" y="42520"/>
                  </a:cubicBezTo>
                  <a:cubicBezTo>
                    <a:pt x="61611" y="43788"/>
                    <a:pt x="61344" y="45156"/>
                    <a:pt x="60577" y="46223"/>
                  </a:cubicBezTo>
                  <a:cubicBezTo>
                    <a:pt x="60910" y="44755"/>
                    <a:pt x="60210" y="43421"/>
                    <a:pt x="59976" y="42053"/>
                  </a:cubicBezTo>
                  <a:cubicBezTo>
                    <a:pt x="59809" y="40852"/>
                    <a:pt x="59543" y="40686"/>
                    <a:pt x="60643" y="39018"/>
                  </a:cubicBezTo>
                  <a:close/>
                  <a:moveTo>
                    <a:pt x="60243" y="28510"/>
                  </a:moveTo>
                  <a:cubicBezTo>
                    <a:pt x="60276" y="28644"/>
                    <a:pt x="60343" y="28744"/>
                    <a:pt x="60343" y="28844"/>
                  </a:cubicBezTo>
                  <a:cubicBezTo>
                    <a:pt x="60043" y="31412"/>
                    <a:pt x="59743" y="33981"/>
                    <a:pt x="59442" y="36549"/>
                  </a:cubicBezTo>
                  <a:cubicBezTo>
                    <a:pt x="59342" y="37016"/>
                    <a:pt x="59209" y="37483"/>
                    <a:pt x="59042" y="37950"/>
                  </a:cubicBezTo>
                  <a:cubicBezTo>
                    <a:pt x="58675" y="39318"/>
                    <a:pt x="58508" y="40786"/>
                    <a:pt x="58542" y="42220"/>
                  </a:cubicBezTo>
                  <a:cubicBezTo>
                    <a:pt x="58508" y="43154"/>
                    <a:pt x="58475" y="44055"/>
                    <a:pt x="58342" y="44989"/>
                  </a:cubicBezTo>
                  <a:cubicBezTo>
                    <a:pt x="58308" y="45556"/>
                    <a:pt x="58075" y="46123"/>
                    <a:pt x="57641" y="46523"/>
                  </a:cubicBezTo>
                  <a:cubicBezTo>
                    <a:pt x="57508" y="45256"/>
                    <a:pt x="57408" y="44021"/>
                    <a:pt x="57208" y="42787"/>
                  </a:cubicBezTo>
                  <a:cubicBezTo>
                    <a:pt x="56974" y="41319"/>
                    <a:pt x="57107" y="39818"/>
                    <a:pt x="57541" y="38417"/>
                  </a:cubicBezTo>
                  <a:cubicBezTo>
                    <a:pt x="58075" y="36282"/>
                    <a:pt x="58642" y="34181"/>
                    <a:pt x="59109" y="32046"/>
                  </a:cubicBezTo>
                  <a:cubicBezTo>
                    <a:pt x="59276" y="30912"/>
                    <a:pt x="59376" y="29744"/>
                    <a:pt x="59409" y="28577"/>
                  </a:cubicBezTo>
                  <a:lnTo>
                    <a:pt x="60243" y="28510"/>
                  </a:lnTo>
                  <a:close/>
                  <a:moveTo>
                    <a:pt x="33891" y="29711"/>
                  </a:moveTo>
                  <a:cubicBezTo>
                    <a:pt x="34358" y="29711"/>
                    <a:pt x="34825" y="29811"/>
                    <a:pt x="35259" y="30045"/>
                  </a:cubicBezTo>
                  <a:cubicBezTo>
                    <a:pt x="36826" y="30712"/>
                    <a:pt x="38394" y="31379"/>
                    <a:pt x="39962" y="32079"/>
                  </a:cubicBezTo>
                  <a:cubicBezTo>
                    <a:pt x="42097" y="33114"/>
                    <a:pt x="44031" y="34548"/>
                    <a:pt x="45666" y="36249"/>
                  </a:cubicBezTo>
                  <a:cubicBezTo>
                    <a:pt x="46867" y="37450"/>
                    <a:pt x="47267" y="38951"/>
                    <a:pt x="47701" y="40519"/>
                  </a:cubicBezTo>
                  <a:cubicBezTo>
                    <a:pt x="48201" y="42487"/>
                    <a:pt x="48201" y="44522"/>
                    <a:pt x="48101" y="46623"/>
                  </a:cubicBezTo>
                  <a:cubicBezTo>
                    <a:pt x="47667" y="46123"/>
                    <a:pt x="47667" y="46123"/>
                    <a:pt x="47634" y="45422"/>
                  </a:cubicBezTo>
                  <a:cubicBezTo>
                    <a:pt x="47501" y="43855"/>
                    <a:pt x="47434" y="42320"/>
                    <a:pt x="47200" y="40786"/>
                  </a:cubicBezTo>
                  <a:cubicBezTo>
                    <a:pt x="47000" y="39018"/>
                    <a:pt x="45966" y="37450"/>
                    <a:pt x="44465" y="36516"/>
                  </a:cubicBezTo>
                  <a:cubicBezTo>
                    <a:pt x="44065" y="36216"/>
                    <a:pt x="43665" y="35849"/>
                    <a:pt x="43298" y="35482"/>
                  </a:cubicBezTo>
                  <a:cubicBezTo>
                    <a:pt x="40929" y="33347"/>
                    <a:pt x="37994" y="32313"/>
                    <a:pt x="34992" y="31446"/>
                  </a:cubicBezTo>
                  <a:cubicBezTo>
                    <a:pt x="33522" y="31008"/>
                    <a:pt x="32024" y="30775"/>
                    <a:pt x="30496" y="30775"/>
                  </a:cubicBezTo>
                  <a:cubicBezTo>
                    <a:pt x="30393" y="30775"/>
                    <a:pt x="30291" y="30776"/>
                    <a:pt x="30188" y="30779"/>
                  </a:cubicBezTo>
                  <a:cubicBezTo>
                    <a:pt x="29955" y="30779"/>
                    <a:pt x="29721" y="30712"/>
                    <a:pt x="29454" y="30712"/>
                  </a:cubicBezTo>
                  <a:lnTo>
                    <a:pt x="29454" y="30512"/>
                  </a:lnTo>
                  <a:cubicBezTo>
                    <a:pt x="30922" y="30211"/>
                    <a:pt x="32390" y="29911"/>
                    <a:pt x="33891" y="29711"/>
                  </a:cubicBezTo>
                  <a:close/>
                  <a:moveTo>
                    <a:pt x="69283" y="27776"/>
                  </a:moveTo>
                  <a:lnTo>
                    <a:pt x="69283" y="27776"/>
                  </a:lnTo>
                  <a:cubicBezTo>
                    <a:pt x="68716" y="28143"/>
                    <a:pt x="68115" y="28510"/>
                    <a:pt x="67548" y="28877"/>
                  </a:cubicBezTo>
                  <a:cubicBezTo>
                    <a:pt x="65814" y="29878"/>
                    <a:pt x="64346" y="31312"/>
                    <a:pt x="63245" y="32980"/>
                  </a:cubicBezTo>
                  <a:cubicBezTo>
                    <a:pt x="61978" y="34915"/>
                    <a:pt x="61844" y="37083"/>
                    <a:pt x="62278" y="39285"/>
                  </a:cubicBezTo>
                  <a:cubicBezTo>
                    <a:pt x="62545" y="40719"/>
                    <a:pt x="63112" y="42053"/>
                    <a:pt x="62978" y="43554"/>
                  </a:cubicBezTo>
                  <a:cubicBezTo>
                    <a:pt x="62945" y="44121"/>
                    <a:pt x="62845" y="44655"/>
                    <a:pt x="62845" y="45222"/>
                  </a:cubicBezTo>
                  <a:cubicBezTo>
                    <a:pt x="62878" y="45889"/>
                    <a:pt x="62411" y="46523"/>
                    <a:pt x="61744" y="46657"/>
                  </a:cubicBezTo>
                  <a:lnTo>
                    <a:pt x="60777" y="46990"/>
                  </a:lnTo>
                  <a:cubicBezTo>
                    <a:pt x="61077" y="46290"/>
                    <a:pt x="61310" y="45723"/>
                    <a:pt x="61611" y="45156"/>
                  </a:cubicBezTo>
                  <a:cubicBezTo>
                    <a:pt x="62445" y="43654"/>
                    <a:pt x="62411" y="42120"/>
                    <a:pt x="62044" y="40519"/>
                  </a:cubicBezTo>
                  <a:cubicBezTo>
                    <a:pt x="61811" y="39418"/>
                    <a:pt x="61611" y="38317"/>
                    <a:pt x="61511" y="37216"/>
                  </a:cubicBezTo>
                  <a:cubicBezTo>
                    <a:pt x="61277" y="34948"/>
                    <a:pt x="62078" y="32947"/>
                    <a:pt x="63345" y="31079"/>
                  </a:cubicBezTo>
                  <a:cubicBezTo>
                    <a:pt x="63746" y="30512"/>
                    <a:pt x="64279" y="30011"/>
                    <a:pt x="64646" y="29411"/>
                  </a:cubicBezTo>
                  <a:cubicBezTo>
                    <a:pt x="65780" y="27743"/>
                    <a:pt x="67548" y="27843"/>
                    <a:pt x="69283" y="27776"/>
                  </a:cubicBezTo>
                  <a:close/>
                  <a:moveTo>
                    <a:pt x="59442" y="41620"/>
                  </a:moveTo>
                  <a:cubicBezTo>
                    <a:pt x="59709" y="42854"/>
                    <a:pt x="59976" y="43988"/>
                    <a:pt x="60210" y="45089"/>
                  </a:cubicBezTo>
                  <a:cubicBezTo>
                    <a:pt x="60210" y="45156"/>
                    <a:pt x="60210" y="45222"/>
                    <a:pt x="60210" y="45289"/>
                  </a:cubicBezTo>
                  <a:cubicBezTo>
                    <a:pt x="60033" y="46787"/>
                    <a:pt x="59702" y="47354"/>
                    <a:pt x="58532" y="47354"/>
                  </a:cubicBezTo>
                  <a:cubicBezTo>
                    <a:pt x="58373" y="47354"/>
                    <a:pt x="58199" y="47344"/>
                    <a:pt x="58008" y="47324"/>
                  </a:cubicBezTo>
                  <a:cubicBezTo>
                    <a:pt x="58275" y="46390"/>
                    <a:pt x="58542" y="45422"/>
                    <a:pt x="58842" y="44522"/>
                  </a:cubicBezTo>
                  <a:cubicBezTo>
                    <a:pt x="59109" y="43621"/>
                    <a:pt x="58709" y="42620"/>
                    <a:pt x="59442" y="41620"/>
                  </a:cubicBezTo>
                  <a:close/>
                  <a:moveTo>
                    <a:pt x="58842" y="28577"/>
                  </a:moveTo>
                  <a:cubicBezTo>
                    <a:pt x="59109" y="29644"/>
                    <a:pt x="58875" y="30678"/>
                    <a:pt x="58675" y="31713"/>
                  </a:cubicBezTo>
                  <a:cubicBezTo>
                    <a:pt x="58208" y="33881"/>
                    <a:pt x="57675" y="36049"/>
                    <a:pt x="57074" y="38184"/>
                  </a:cubicBezTo>
                  <a:cubicBezTo>
                    <a:pt x="56574" y="39918"/>
                    <a:pt x="56507" y="41786"/>
                    <a:pt x="56874" y="43554"/>
                  </a:cubicBezTo>
                  <a:cubicBezTo>
                    <a:pt x="57174" y="44789"/>
                    <a:pt x="57208" y="46090"/>
                    <a:pt x="56941" y="47324"/>
                  </a:cubicBezTo>
                  <a:lnTo>
                    <a:pt x="55940" y="47390"/>
                  </a:lnTo>
                  <a:cubicBezTo>
                    <a:pt x="56807" y="45055"/>
                    <a:pt x="56374" y="42854"/>
                    <a:pt x="56040" y="40686"/>
                  </a:cubicBezTo>
                  <a:cubicBezTo>
                    <a:pt x="55873" y="39185"/>
                    <a:pt x="55907" y="37717"/>
                    <a:pt x="56173" y="36249"/>
                  </a:cubicBezTo>
                  <a:cubicBezTo>
                    <a:pt x="56574" y="33781"/>
                    <a:pt x="56807" y="31346"/>
                    <a:pt x="56340" y="28844"/>
                  </a:cubicBezTo>
                  <a:cubicBezTo>
                    <a:pt x="56340" y="28744"/>
                    <a:pt x="56340" y="28644"/>
                    <a:pt x="56374" y="28577"/>
                  </a:cubicBezTo>
                  <a:close/>
                  <a:moveTo>
                    <a:pt x="55840" y="28544"/>
                  </a:moveTo>
                  <a:cubicBezTo>
                    <a:pt x="55940" y="28810"/>
                    <a:pt x="56007" y="29077"/>
                    <a:pt x="56040" y="29344"/>
                  </a:cubicBezTo>
                  <a:cubicBezTo>
                    <a:pt x="56207" y="31212"/>
                    <a:pt x="56340" y="33114"/>
                    <a:pt x="55940" y="34948"/>
                  </a:cubicBezTo>
                  <a:cubicBezTo>
                    <a:pt x="55273" y="37884"/>
                    <a:pt x="55540" y="40752"/>
                    <a:pt x="55973" y="43688"/>
                  </a:cubicBezTo>
                  <a:cubicBezTo>
                    <a:pt x="56107" y="44655"/>
                    <a:pt x="55873" y="45723"/>
                    <a:pt x="55740" y="46757"/>
                  </a:cubicBezTo>
                  <a:cubicBezTo>
                    <a:pt x="55673" y="46990"/>
                    <a:pt x="55540" y="47257"/>
                    <a:pt x="55373" y="47457"/>
                  </a:cubicBezTo>
                  <a:lnTo>
                    <a:pt x="55106" y="47424"/>
                  </a:lnTo>
                  <a:cubicBezTo>
                    <a:pt x="54639" y="46290"/>
                    <a:pt x="54372" y="45089"/>
                    <a:pt x="54372" y="43888"/>
                  </a:cubicBezTo>
                  <a:cubicBezTo>
                    <a:pt x="54372" y="41686"/>
                    <a:pt x="54406" y="39518"/>
                    <a:pt x="54539" y="37350"/>
                  </a:cubicBezTo>
                  <a:cubicBezTo>
                    <a:pt x="54739" y="34548"/>
                    <a:pt x="54906" y="31813"/>
                    <a:pt x="54339" y="29044"/>
                  </a:cubicBezTo>
                  <a:cubicBezTo>
                    <a:pt x="54305" y="28877"/>
                    <a:pt x="54305" y="28710"/>
                    <a:pt x="54339" y="28544"/>
                  </a:cubicBezTo>
                  <a:close/>
                  <a:moveTo>
                    <a:pt x="53805" y="28444"/>
                  </a:moveTo>
                  <a:cubicBezTo>
                    <a:pt x="54472" y="31713"/>
                    <a:pt x="54239" y="34881"/>
                    <a:pt x="54005" y="38050"/>
                  </a:cubicBezTo>
                  <a:cubicBezTo>
                    <a:pt x="53772" y="40586"/>
                    <a:pt x="53572" y="43154"/>
                    <a:pt x="54139" y="45689"/>
                  </a:cubicBezTo>
                  <a:cubicBezTo>
                    <a:pt x="54239" y="46223"/>
                    <a:pt x="54406" y="46757"/>
                    <a:pt x="54572" y="47457"/>
                  </a:cubicBezTo>
                  <a:lnTo>
                    <a:pt x="53638" y="47624"/>
                  </a:lnTo>
                  <a:cubicBezTo>
                    <a:pt x="53538" y="46857"/>
                    <a:pt x="53472" y="46156"/>
                    <a:pt x="53371" y="45489"/>
                  </a:cubicBezTo>
                  <a:cubicBezTo>
                    <a:pt x="53171" y="44388"/>
                    <a:pt x="52971" y="43288"/>
                    <a:pt x="52838" y="42187"/>
                  </a:cubicBezTo>
                  <a:cubicBezTo>
                    <a:pt x="52671" y="40852"/>
                    <a:pt x="52538" y="39518"/>
                    <a:pt x="52938" y="38117"/>
                  </a:cubicBezTo>
                  <a:cubicBezTo>
                    <a:pt x="53338" y="36616"/>
                    <a:pt x="53538" y="35082"/>
                    <a:pt x="53572" y="33547"/>
                  </a:cubicBezTo>
                  <a:cubicBezTo>
                    <a:pt x="53605" y="32480"/>
                    <a:pt x="53305" y="31412"/>
                    <a:pt x="53105" y="30378"/>
                  </a:cubicBezTo>
                  <a:cubicBezTo>
                    <a:pt x="53005" y="29744"/>
                    <a:pt x="52838" y="29144"/>
                    <a:pt x="52704" y="28444"/>
                  </a:cubicBezTo>
                  <a:close/>
                  <a:moveTo>
                    <a:pt x="42343" y="28774"/>
                  </a:moveTo>
                  <a:cubicBezTo>
                    <a:pt x="42561" y="28774"/>
                    <a:pt x="42777" y="28988"/>
                    <a:pt x="42964" y="29144"/>
                  </a:cubicBezTo>
                  <a:cubicBezTo>
                    <a:pt x="46700" y="32480"/>
                    <a:pt x="48968" y="37183"/>
                    <a:pt x="49202" y="42220"/>
                  </a:cubicBezTo>
                  <a:cubicBezTo>
                    <a:pt x="49335" y="44055"/>
                    <a:pt x="49502" y="45889"/>
                    <a:pt x="49669" y="47691"/>
                  </a:cubicBezTo>
                  <a:cubicBezTo>
                    <a:pt x="48601" y="47524"/>
                    <a:pt x="48601" y="47524"/>
                    <a:pt x="48568" y="46456"/>
                  </a:cubicBezTo>
                  <a:cubicBezTo>
                    <a:pt x="48568" y="44822"/>
                    <a:pt x="48501" y="43187"/>
                    <a:pt x="48335" y="41553"/>
                  </a:cubicBezTo>
                  <a:cubicBezTo>
                    <a:pt x="47734" y="37183"/>
                    <a:pt x="45232" y="33314"/>
                    <a:pt x="41496" y="30979"/>
                  </a:cubicBezTo>
                  <a:cubicBezTo>
                    <a:pt x="40629" y="30412"/>
                    <a:pt x="39762" y="29845"/>
                    <a:pt x="38894" y="29311"/>
                  </a:cubicBezTo>
                  <a:lnTo>
                    <a:pt x="38928" y="29077"/>
                  </a:lnTo>
                  <a:lnTo>
                    <a:pt x="38928" y="29111"/>
                  </a:lnTo>
                  <a:cubicBezTo>
                    <a:pt x="40062" y="28977"/>
                    <a:pt x="41196" y="28844"/>
                    <a:pt x="42297" y="28777"/>
                  </a:cubicBezTo>
                  <a:cubicBezTo>
                    <a:pt x="42312" y="28775"/>
                    <a:pt x="42327" y="28774"/>
                    <a:pt x="42343" y="28774"/>
                  </a:cubicBezTo>
                  <a:close/>
                  <a:moveTo>
                    <a:pt x="45166" y="28477"/>
                  </a:moveTo>
                  <a:cubicBezTo>
                    <a:pt x="46166" y="29744"/>
                    <a:pt x="47134" y="30912"/>
                    <a:pt x="48001" y="32146"/>
                  </a:cubicBezTo>
                  <a:cubicBezTo>
                    <a:pt x="48435" y="32747"/>
                    <a:pt x="48802" y="33380"/>
                    <a:pt x="49068" y="34081"/>
                  </a:cubicBezTo>
                  <a:cubicBezTo>
                    <a:pt x="49435" y="34815"/>
                    <a:pt x="49702" y="35582"/>
                    <a:pt x="50069" y="36316"/>
                  </a:cubicBezTo>
                  <a:cubicBezTo>
                    <a:pt x="50536" y="37183"/>
                    <a:pt x="50803" y="38150"/>
                    <a:pt x="50903" y="39151"/>
                  </a:cubicBezTo>
                  <a:cubicBezTo>
                    <a:pt x="51170" y="42020"/>
                    <a:pt x="51503" y="44889"/>
                    <a:pt x="51804" y="47857"/>
                  </a:cubicBezTo>
                  <a:lnTo>
                    <a:pt x="50303" y="47857"/>
                  </a:lnTo>
                  <a:cubicBezTo>
                    <a:pt x="50169" y="47057"/>
                    <a:pt x="49969" y="46290"/>
                    <a:pt x="49936" y="45489"/>
                  </a:cubicBezTo>
                  <a:cubicBezTo>
                    <a:pt x="49769" y="43221"/>
                    <a:pt x="49702" y="40986"/>
                    <a:pt x="49235" y="38751"/>
                  </a:cubicBezTo>
                  <a:cubicBezTo>
                    <a:pt x="48435" y="35148"/>
                    <a:pt x="46567" y="31879"/>
                    <a:pt x="43798" y="29411"/>
                  </a:cubicBezTo>
                  <a:cubicBezTo>
                    <a:pt x="43598" y="29244"/>
                    <a:pt x="43398" y="29111"/>
                    <a:pt x="43164" y="28977"/>
                  </a:cubicBezTo>
                  <a:lnTo>
                    <a:pt x="43298" y="28677"/>
                  </a:lnTo>
                  <a:lnTo>
                    <a:pt x="45166" y="28477"/>
                  </a:lnTo>
                  <a:close/>
                  <a:moveTo>
                    <a:pt x="50369" y="28410"/>
                  </a:moveTo>
                  <a:cubicBezTo>
                    <a:pt x="50903" y="31546"/>
                    <a:pt x="51837" y="34581"/>
                    <a:pt x="51937" y="37750"/>
                  </a:cubicBezTo>
                  <a:cubicBezTo>
                    <a:pt x="52104" y="40952"/>
                    <a:pt x="52504" y="44188"/>
                    <a:pt x="53171" y="47324"/>
                  </a:cubicBezTo>
                  <a:cubicBezTo>
                    <a:pt x="53205" y="47457"/>
                    <a:pt x="53205" y="47624"/>
                    <a:pt x="53171" y="47757"/>
                  </a:cubicBezTo>
                  <a:lnTo>
                    <a:pt x="52271" y="47857"/>
                  </a:lnTo>
                  <a:cubicBezTo>
                    <a:pt x="52071" y="45789"/>
                    <a:pt x="51804" y="43855"/>
                    <a:pt x="51704" y="41920"/>
                  </a:cubicBezTo>
                  <a:cubicBezTo>
                    <a:pt x="51437" y="37550"/>
                    <a:pt x="50303" y="33314"/>
                    <a:pt x="48301" y="29444"/>
                  </a:cubicBezTo>
                  <a:cubicBezTo>
                    <a:pt x="48168" y="29144"/>
                    <a:pt x="48068" y="28844"/>
                    <a:pt x="47901" y="28410"/>
                  </a:cubicBezTo>
                  <a:close/>
                  <a:moveTo>
                    <a:pt x="92677" y="50261"/>
                  </a:moveTo>
                  <a:cubicBezTo>
                    <a:pt x="92876" y="50261"/>
                    <a:pt x="93094" y="50299"/>
                    <a:pt x="93333" y="50359"/>
                  </a:cubicBezTo>
                  <a:lnTo>
                    <a:pt x="93300" y="50359"/>
                  </a:lnTo>
                  <a:cubicBezTo>
                    <a:pt x="92951" y="50805"/>
                    <a:pt x="92805" y="50992"/>
                    <a:pt x="92561" y="50992"/>
                  </a:cubicBezTo>
                  <a:cubicBezTo>
                    <a:pt x="92385" y="50992"/>
                    <a:pt x="92157" y="50894"/>
                    <a:pt x="91766" y="50726"/>
                  </a:cubicBezTo>
                  <a:cubicBezTo>
                    <a:pt x="92022" y="50384"/>
                    <a:pt x="92320" y="50261"/>
                    <a:pt x="92677" y="50261"/>
                  </a:cubicBezTo>
                  <a:close/>
                  <a:moveTo>
                    <a:pt x="88863" y="50459"/>
                  </a:moveTo>
                  <a:cubicBezTo>
                    <a:pt x="88863" y="51482"/>
                    <a:pt x="88581" y="51853"/>
                    <a:pt x="87788" y="51853"/>
                  </a:cubicBezTo>
                  <a:cubicBezTo>
                    <a:pt x="87599" y="51853"/>
                    <a:pt x="87380" y="51832"/>
                    <a:pt x="87129" y="51794"/>
                  </a:cubicBezTo>
                  <a:cubicBezTo>
                    <a:pt x="87329" y="50893"/>
                    <a:pt x="88130" y="50860"/>
                    <a:pt x="88863" y="50459"/>
                  </a:cubicBezTo>
                  <a:close/>
                  <a:moveTo>
                    <a:pt x="65247" y="44088"/>
                  </a:moveTo>
                  <a:cubicBezTo>
                    <a:pt x="65847" y="44655"/>
                    <a:pt x="66447" y="45156"/>
                    <a:pt x="66948" y="45756"/>
                  </a:cubicBezTo>
                  <a:cubicBezTo>
                    <a:pt x="67682" y="46590"/>
                    <a:pt x="67615" y="47491"/>
                    <a:pt x="66648" y="47991"/>
                  </a:cubicBezTo>
                  <a:cubicBezTo>
                    <a:pt x="64837" y="48945"/>
                    <a:pt x="63092" y="50160"/>
                    <a:pt x="60867" y="50160"/>
                  </a:cubicBezTo>
                  <a:cubicBezTo>
                    <a:pt x="60837" y="50160"/>
                    <a:pt x="60807" y="50160"/>
                    <a:pt x="60777" y="50159"/>
                  </a:cubicBezTo>
                  <a:cubicBezTo>
                    <a:pt x="59909" y="50159"/>
                    <a:pt x="59009" y="50192"/>
                    <a:pt x="58142" y="50359"/>
                  </a:cubicBezTo>
                  <a:cubicBezTo>
                    <a:pt x="57408" y="50459"/>
                    <a:pt x="56707" y="50659"/>
                    <a:pt x="56007" y="50926"/>
                  </a:cubicBezTo>
                  <a:cubicBezTo>
                    <a:pt x="55306" y="51160"/>
                    <a:pt x="54639" y="51527"/>
                    <a:pt x="53972" y="51794"/>
                  </a:cubicBezTo>
                  <a:cubicBezTo>
                    <a:pt x="53508" y="51979"/>
                    <a:pt x="53022" y="52070"/>
                    <a:pt x="52539" y="52070"/>
                  </a:cubicBezTo>
                  <a:cubicBezTo>
                    <a:pt x="51807" y="52070"/>
                    <a:pt x="51079" y="51862"/>
                    <a:pt x="50436" y="51460"/>
                  </a:cubicBezTo>
                  <a:cubicBezTo>
                    <a:pt x="50203" y="51327"/>
                    <a:pt x="49969" y="51227"/>
                    <a:pt x="49769" y="51093"/>
                  </a:cubicBezTo>
                  <a:cubicBezTo>
                    <a:pt x="48778" y="50454"/>
                    <a:pt x="47634" y="50090"/>
                    <a:pt x="46455" y="50090"/>
                  </a:cubicBezTo>
                  <a:cubicBezTo>
                    <a:pt x="46403" y="50090"/>
                    <a:pt x="46351" y="50091"/>
                    <a:pt x="46300" y="50092"/>
                  </a:cubicBezTo>
                  <a:cubicBezTo>
                    <a:pt x="46117" y="50101"/>
                    <a:pt x="45930" y="50116"/>
                    <a:pt x="45746" y="50116"/>
                  </a:cubicBezTo>
                  <a:cubicBezTo>
                    <a:pt x="45259" y="50116"/>
                    <a:pt x="44798" y="50016"/>
                    <a:pt x="44532" y="49459"/>
                  </a:cubicBezTo>
                  <a:cubicBezTo>
                    <a:pt x="44132" y="48725"/>
                    <a:pt x="44632" y="48091"/>
                    <a:pt x="45066" y="47557"/>
                  </a:cubicBezTo>
                  <a:cubicBezTo>
                    <a:pt x="45633" y="46790"/>
                    <a:pt x="46266" y="46090"/>
                    <a:pt x="46934" y="45289"/>
                  </a:cubicBezTo>
                  <a:cubicBezTo>
                    <a:pt x="47067" y="45456"/>
                    <a:pt x="47100" y="45456"/>
                    <a:pt x="47134" y="45556"/>
                  </a:cubicBezTo>
                  <a:cubicBezTo>
                    <a:pt x="47501" y="47557"/>
                    <a:pt x="48068" y="48158"/>
                    <a:pt x="50102" y="48458"/>
                  </a:cubicBezTo>
                  <a:cubicBezTo>
                    <a:pt x="50453" y="48508"/>
                    <a:pt x="50803" y="48533"/>
                    <a:pt x="51153" y="48533"/>
                  </a:cubicBezTo>
                  <a:cubicBezTo>
                    <a:pt x="51503" y="48533"/>
                    <a:pt x="51854" y="48508"/>
                    <a:pt x="52204" y="48458"/>
                  </a:cubicBezTo>
                  <a:cubicBezTo>
                    <a:pt x="54339" y="48091"/>
                    <a:pt x="56540" y="47857"/>
                    <a:pt x="58709" y="47824"/>
                  </a:cubicBezTo>
                  <a:cubicBezTo>
                    <a:pt x="59676" y="47757"/>
                    <a:pt x="60610" y="47591"/>
                    <a:pt x="61544" y="47257"/>
                  </a:cubicBezTo>
                  <a:cubicBezTo>
                    <a:pt x="63178" y="46690"/>
                    <a:pt x="64713" y="45956"/>
                    <a:pt x="65247" y="44088"/>
                  </a:cubicBezTo>
                  <a:close/>
                  <a:moveTo>
                    <a:pt x="96402" y="56297"/>
                  </a:moveTo>
                  <a:lnTo>
                    <a:pt x="98370" y="56430"/>
                  </a:lnTo>
                  <a:cubicBezTo>
                    <a:pt x="97770" y="56997"/>
                    <a:pt x="97336" y="57398"/>
                    <a:pt x="96903" y="57831"/>
                  </a:cubicBezTo>
                  <a:cubicBezTo>
                    <a:pt x="96469" y="58298"/>
                    <a:pt x="96069" y="58765"/>
                    <a:pt x="95668" y="59232"/>
                  </a:cubicBezTo>
                  <a:lnTo>
                    <a:pt x="95502" y="59166"/>
                  </a:lnTo>
                  <a:lnTo>
                    <a:pt x="96402" y="56297"/>
                  </a:lnTo>
                  <a:close/>
                  <a:moveTo>
                    <a:pt x="92166" y="56764"/>
                  </a:moveTo>
                  <a:lnTo>
                    <a:pt x="91832" y="59933"/>
                  </a:lnTo>
                  <a:lnTo>
                    <a:pt x="91665" y="59933"/>
                  </a:lnTo>
                  <a:lnTo>
                    <a:pt x="91132" y="57064"/>
                  </a:lnTo>
                  <a:lnTo>
                    <a:pt x="92166" y="56764"/>
                  </a:lnTo>
                  <a:close/>
                  <a:moveTo>
                    <a:pt x="88964" y="57998"/>
                  </a:moveTo>
                  <a:lnTo>
                    <a:pt x="89998" y="60400"/>
                  </a:lnTo>
                  <a:lnTo>
                    <a:pt x="89831" y="60500"/>
                  </a:lnTo>
                  <a:lnTo>
                    <a:pt x="87496" y="58899"/>
                  </a:lnTo>
                  <a:lnTo>
                    <a:pt x="88964" y="57998"/>
                  </a:lnTo>
                  <a:close/>
                  <a:moveTo>
                    <a:pt x="91032" y="50326"/>
                  </a:moveTo>
                  <a:cubicBezTo>
                    <a:pt x="91132" y="51193"/>
                    <a:pt x="91632" y="51493"/>
                    <a:pt x="92399" y="51493"/>
                  </a:cubicBezTo>
                  <a:cubicBezTo>
                    <a:pt x="92456" y="51502"/>
                    <a:pt x="92513" y="51505"/>
                    <a:pt x="92569" y="51505"/>
                  </a:cubicBezTo>
                  <a:cubicBezTo>
                    <a:pt x="93204" y="51505"/>
                    <a:pt x="93772" y="51003"/>
                    <a:pt x="93834" y="50359"/>
                  </a:cubicBezTo>
                  <a:cubicBezTo>
                    <a:pt x="95668" y="50426"/>
                    <a:pt x="97436" y="50993"/>
                    <a:pt x="98971" y="52027"/>
                  </a:cubicBezTo>
                  <a:cubicBezTo>
                    <a:pt x="99705" y="52494"/>
                    <a:pt x="100372" y="53095"/>
                    <a:pt x="101005" y="53728"/>
                  </a:cubicBezTo>
                  <a:cubicBezTo>
                    <a:pt x="102086" y="54562"/>
                    <a:pt x="101423" y="56196"/>
                    <a:pt x="100181" y="56196"/>
                  </a:cubicBezTo>
                  <a:cubicBezTo>
                    <a:pt x="100081" y="56196"/>
                    <a:pt x="99978" y="56186"/>
                    <a:pt x="99871" y="56163"/>
                  </a:cubicBezTo>
                  <a:cubicBezTo>
                    <a:pt x="98504" y="56030"/>
                    <a:pt x="97103" y="55796"/>
                    <a:pt x="95702" y="55630"/>
                  </a:cubicBezTo>
                  <a:cubicBezTo>
                    <a:pt x="95516" y="55588"/>
                    <a:pt x="95331" y="55560"/>
                    <a:pt x="95153" y="55560"/>
                  </a:cubicBezTo>
                  <a:cubicBezTo>
                    <a:pt x="95043" y="55560"/>
                    <a:pt x="94936" y="55571"/>
                    <a:pt x="94834" y="55596"/>
                  </a:cubicBezTo>
                  <a:cubicBezTo>
                    <a:pt x="92733" y="56130"/>
                    <a:pt x="90531" y="56430"/>
                    <a:pt x="88663" y="57664"/>
                  </a:cubicBezTo>
                  <a:cubicBezTo>
                    <a:pt x="87296" y="58565"/>
                    <a:pt x="85928" y="59466"/>
                    <a:pt x="84560" y="60366"/>
                  </a:cubicBezTo>
                  <a:cubicBezTo>
                    <a:pt x="83993" y="60733"/>
                    <a:pt x="83360" y="61067"/>
                    <a:pt x="82726" y="61367"/>
                  </a:cubicBezTo>
                  <a:cubicBezTo>
                    <a:pt x="82546" y="61437"/>
                    <a:pt x="82358" y="61471"/>
                    <a:pt x="82170" y="61471"/>
                  </a:cubicBezTo>
                  <a:cubicBezTo>
                    <a:pt x="81730" y="61471"/>
                    <a:pt x="81295" y="61284"/>
                    <a:pt x="80991" y="60933"/>
                  </a:cubicBezTo>
                  <a:cubicBezTo>
                    <a:pt x="80558" y="60500"/>
                    <a:pt x="80457" y="59833"/>
                    <a:pt x="80724" y="59266"/>
                  </a:cubicBezTo>
                  <a:cubicBezTo>
                    <a:pt x="80891" y="58799"/>
                    <a:pt x="81091" y="58365"/>
                    <a:pt x="81325" y="57965"/>
                  </a:cubicBezTo>
                  <a:cubicBezTo>
                    <a:pt x="82692" y="55730"/>
                    <a:pt x="84427" y="53762"/>
                    <a:pt x="86462" y="52127"/>
                  </a:cubicBezTo>
                  <a:cubicBezTo>
                    <a:pt x="86933" y="52333"/>
                    <a:pt x="87352" y="52435"/>
                    <a:pt x="87723" y="52435"/>
                  </a:cubicBezTo>
                  <a:cubicBezTo>
                    <a:pt x="88614" y="52435"/>
                    <a:pt x="89230" y="51847"/>
                    <a:pt x="89631" y="50693"/>
                  </a:cubicBezTo>
                  <a:lnTo>
                    <a:pt x="91032" y="50326"/>
                  </a:lnTo>
                  <a:close/>
                  <a:moveTo>
                    <a:pt x="96002" y="56197"/>
                  </a:moveTo>
                  <a:cubicBezTo>
                    <a:pt x="95802" y="56864"/>
                    <a:pt x="95535" y="57464"/>
                    <a:pt x="95435" y="58065"/>
                  </a:cubicBezTo>
                  <a:cubicBezTo>
                    <a:pt x="95235" y="58832"/>
                    <a:pt x="95135" y="59633"/>
                    <a:pt x="95068" y="60466"/>
                  </a:cubicBezTo>
                  <a:cubicBezTo>
                    <a:pt x="95035" y="61200"/>
                    <a:pt x="94834" y="61934"/>
                    <a:pt x="94501" y="62601"/>
                  </a:cubicBezTo>
                  <a:lnTo>
                    <a:pt x="94467" y="62601"/>
                  </a:lnTo>
                  <a:cubicBezTo>
                    <a:pt x="93867" y="60266"/>
                    <a:pt x="94501" y="58232"/>
                    <a:pt x="95101" y="56197"/>
                  </a:cubicBezTo>
                  <a:close/>
                  <a:moveTo>
                    <a:pt x="86795" y="59299"/>
                  </a:moveTo>
                  <a:cubicBezTo>
                    <a:pt x="88997" y="60100"/>
                    <a:pt x="90698" y="61667"/>
                    <a:pt x="91032" y="63435"/>
                  </a:cubicBezTo>
                  <a:cubicBezTo>
                    <a:pt x="89481" y="61651"/>
                    <a:pt x="87571" y="61175"/>
                    <a:pt x="85392" y="61175"/>
                  </a:cubicBezTo>
                  <a:cubicBezTo>
                    <a:pt x="85087" y="61175"/>
                    <a:pt x="84776" y="61184"/>
                    <a:pt x="84460" y="61200"/>
                  </a:cubicBezTo>
                  <a:cubicBezTo>
                    <a:pt x="85161" y="60466"/>
                    <a:pt x="85928" y="59833"/>
                    <a:pt x="86795" y="59299"/>
                  </a:cubicBezTo>
                  <a:close/>
                  <a:moveTo>
                    <a:pt x="94334" y="56197"/>
                  </a:moveTo>
                  <a:cubicBezTo>
                    <a:pt x="94334" y="56364"/>
                    <a:pt x="94401" y="56497"/>
                    <a:pt x="94367" y="56630"/>
                  </a:cubicBezTo>
                  <a:cubicBezTo>
                    <a:pt x="93800" y="58498"/>
                    <a:pt x="93900" y="60400"/>
                    <a:pt x="93967" y="62334"/>
                  </a:cubicBezTo>
                  <a:cubicBezTo>
                    <a:pt x="94000" y="63135"/>
                    <a:pt x="94000" y="63135"/>
                    <a:pt x="93033" y="63469"/>
                  </a:cubicBezTo>
                  <a:cubicBezTo>
                    <a:pt x="92066" y="61200"/>
                    <a:pt x="92399" y="58965"/>
                    <a:pt x="92766" y="56630"/>
                  </a:cubicBezTo>
                  <a:lnTo>
                    <a:pt x="94334" y="56197"/>
                  </a:lnTo>
                  <a:close/>
                  <a:moveTo>
                    <a:pt x="89864" y="63035"/>
                  </a:moveTo>
                  <a:lnTo>
                    <a:pt x="90465" y="63469"/>
                  </a:lnTo>
                  <a:lnTo>
                    <a:pt x="90365" y="63635"/>
                  </a:lnTo>
                  <a:lnTo>
                    <a:pt x="89764" y="63202"/>
                  </a:lnTo>
                  <a:lnTo>
                    <a:pt x="89864" y="63035"/>
                  </a:lnTo>
                  <a:close/>
                  <a:moveTo>
                    <a:pt x="90498" y="57231"/>
                  </a:moveTo>
                  <a:lnTo>
                    <a:pt x="92499" y="63635"/>
                  </a:lnTo>
                  <a:cubicBezTo>
                    <a:pt x="92384" y="63700"/>
                    <a:pt x="92273" y="63744"/>
                    <a:pt x="92168" y="63744"/>
                  </a:cubicBezTo>
                  <a:cubicBezTo>
                    <a:pt x="91999" y="63744"/>
                    <a:pt x="91843" y="63630"/>
                    <a:pt x="91699" y="63302"/>
                  </a:cubicBezTo>
                  <a:cubicBezTo>
                    <a:pt x="91432" y="62568"/>
                    <a:pt x="91065" y="61867"/>
                    <a:pt x="90765" y="61167"/>
                  </a:cubicBezTo>
                  <a:cubicBezTo>
                    <a:pt x="90331" y="60100"/>
                    <a:pt x="89898" y="59032"/>
                    <a:pt x="89397" y="57865"/>
                  </a:cubicBezTo>
                  <a:cubicBezTo>
                    <a:pt x="89597" y="57464"/>
                    <a:pt x="90098" y="57431"/>
                    <a:pt x="90498" y="57231"/>
                  </a:cubicBezTo>
                  <a:close/>
                  <a:moveTo>
                    <a:pt x="21716" y="64169"/>
                  </a:moveTo>
                  <a:cubicBezTo>
                    <a:pt x="21588" y="64786"/>
                    <a:pt x="21365" y="65078"/>
                    <a:pt x="20935" y="65078"/>
                  </a:cubicBezTo>
                  <a:cubicBezTo>
                    <a:pt x="20690" y="65078"/>
                    <a:pt x="20379" y="64984"/>
                    <a:pt x="19981" y="64803"/>
                  </a:cubicBezTo>
                  <a:lnTo>
                    <a:pt x="20014" y="64803"/>
                  </a:lnTo>
                  <a:cubicBezTo>
                    <a:pt x="20448" y="64136"/>
                    <a:pt x="21082" y="64202"/>
                    <a:pt x="21716" y="64169"/>
                  </a:cubicBezTo>
                  <a:close/>
                  <a:moveTo>
                    <a:pt x="19214" y="65303"/>
                  </a:moveTo>
                  <a:lnTo>
                    <a:pt x="19214" y="65303"/>
                  </a:lnTo>
                  <a:cubicBezTo>
                    <a:pt x="18880" y="66004"/>
                    <a:pt x="18880" y="66004"/>
                    <a:pt x="18080" y="66004"/>
                  </a:cubicBezTo>
                  <a:cubicBezTo>
                    <a:pt x="18246" y="65437"/>
                    <a:pt x="18680" y="65370"/>
                    <a:pt x="19214" y="65303"/>
                  </a:cubicBezTo>
                  <a:close/>
                  <a:moveTo>
                    <a:pt x="95535" y="61667"/>
                  </a:moveTo>
                  <a:cubicBezTo>
                    <a:pt x="95902" y="62001"/>
                    <a:pt x="96269" y="62334"/>
                    <a:pt x="96602" y="62701"/>
                  </a:cubicBezTo>
                  <a:cubicBezTo>
                    <a:pt x="97103" y="63268"/>
                    <a:pt x="97036" y="64102"/>
                    <a:pt x="96436" y="64569"/>
                  </a:cubicBezTo>
                  <a:cubicBezTo>
                    <a:pt x="95454" y="65467"/>
                    <a:pt x="94402" y="66223"/>
                    <a:pt x="93061" y="66223"/>
                  </a:cubicBezTo>
                  <a:cubicBezTo>
                    <a:pt x="92807" y="66223"/>
                    <a:pt x="92542" y="66196"/>
                    <a:pt x="92266" y="66137"/>
                  </a:cubicBezTo>
                  <a:cubicBezTo>
                    <a:pt x="91949" y="66070"/>
                    <a:pt x="91615" y="66062"/>
                    <a:pt x="91282" y="66062"/>
                  </a:cubicBezTo>
                  <a:cubicBezTo>
                    <a:pt x="91171" y="66062"/>
                    <a:pt x="91059" y="66063"/>
                    <a:pt x="90949" y="66063"/>
                  </a:cubicBezTo>
                  <a:cubicBezTo>
                    <a:pt x="90728" y="66063"/>
                    <a:pt x="90509" y="66059"/>
                    <a:pt x="90298" y="66037"/>
                  </a:cubicBezTo>
                  <a:cubicBezTo>
                    <a:pt x="89898" y="66004"/>
                    <a:pt x="89431" y="65970"/>
                    <a:pt x="89364" y="65437"/>
                  </a:cubicBezTo>
                  <a:cubicBezTo>
                    <a:pt x="89364" y="64870"/>
                    <a:pt x="89797" y="64403"/>
                    <a:pt x="90365" y="64303"/>
                  </a:cubicBezTo>
                  <a:cubicBezTo>
                    <a:pt x="90665" y="64303"/>
                    <a:pt x="90965" y="64303"/>
                    <a:pt x="91232" y="64369"/>
                  </a:cubicBezTo>
                  <a:cubicBezTo>
                    <a:pt x="91299" y="64372"/>
                    <a:pt x="91366" y="64373"/>
                    <a:pt x="91433" y="64373"/>
                  </a:cubicBezTo>
                  <a:cubicBezTo>
                    <a:pt x="92299" y="64373"/>
                    <a:pt x="93160" y="64174"/>
                    <a:pt x="93934" y="63802"/>
                  </a:cubicBezTo>
                  <a:cubicBezTo>
                    <a:pt x="94768" y="63402"/>
                    <a:pt x="95368" y="62601"/>
                    <a:pt x="95535" y="61667"/>
                  </a:cubicBezTo>
                  <a:close/>
                  <a:moveTo>
                    <a:pt x="15378" y="68139"/>
                  </a:moveTo>
                  <a:lnTo>
                    <a:pt x="15444" y="68372"/>
                  </a:lnTo>
                  <a:lnTo>
                    <a:pt x="14644" y="68572"/>
                  </a:lnTo>
                  <a:lnTo>
                    <a:pt x="14577" y="68305"/>
                  </a:lnTo>
                  <a:lnTo>
                    <a:pt x="15378" y="68139"/>
                  </a:lnTo>
                  <a:close/>
                  <a:moveTo>
                    <a:pt x="63178" y="50459"/>
                  </a:moveTo>
                  <a:lnTo>
                    <a:pt x="63178" y="50459"/>
                  </a:lnTo>
                  <a:cubicBezTo>
                    <a:pt x="63145" y="54029"/>
                    <a:pt x="64713" y="56964"/>
                    <a:pt x="66548" y="59766"/>
                  </a:cubicBezTo>
                  <a:cubicBezTo>
                    <a:pt x="66981" y="60466"/>
                    <a:pt x="67381" y="61167"/>
                    <a:pt x="67682" y="61934"/>
                  </a:cubicBezTo>
                  <a:cubicBezTo>
                    <a:pt x="68482" y="63969"/>
                    <a:pt x="67748" y="65804"/>
                    <a:pt x="65814" y="66804"/>
                  </a:cubicBezTo>
                  <a:cubicBezTo>
                    <a:pt x="64579" y="67438"/>
                    <a:pt x="63245" y="67805"/>
                    <a:pt x="61878" y="67872"/>
                  </a:cubicBezTo>
                  <a:cubicBezTo>
                    <a:pt x="59743" y="67938"/>
                    <a:pt x="57675" y="68539"/>
                    <a:pt x="55873" y="69673"/>
                  </a:cubicBezTo>
                  <a:cubicBezTo>
                    <a:pt x="54614" y="70455"/>
                    <a:pt x="53312" y="70790"/>
                    <a:pt x="51972" y="70790"/>
                  </a:cubicBezTo>
                  <a:cubicBezTo>
                    <a:pt x="50969" y="70790"/>
                    <a:pt x="49944" y="70602"/>
                    <a:pt x="48902" y="70273"/>
                  </a:cubicBezTo>
                  <a:cubicBezTo>
                    <a:pt x="48134" y="70007"/>
                    <a:pt x="47300" y="69773"/>
                    <a:pt x="46467" y="69606"/>
                  </a:cubicBezTo>
                  <a:cubicBezTo>
                    <a:pt x="46044" y="69529"/>
                    <a:pt x="45616" y="69492"/>
                    <a:pt x="45189" y="69492"/>
                  </a:cubicBezTo>
                  <a:cubicBezTo>
                    <a:pt x="44504" y="69492"/>
                    <a:pt x="43821" y="69588"/>
                    <a:pt x="43164" y="69773"/>
                  </a:cubicBezTo>
                  <a:cubicBezTo>
                    <a:pt x="42564" y="69907"/>
                    <a:pt x="41997" y="70040"/>
                    <a:pt x="41396" y="70140"/>
                  </a:cubicBezTo>
                  <a:cubicBezTo>
                    <a:pt x="41243" y="70160"/>
                    <a:pt x="41096" y="70169"/>
                    <a:pt x="40957" y="70169"/>
                  </a:cubicBezTo>
                  <a:cubicBezTo>
                    <a:pt x="39676" y="70169"/>
                    <a:pt x="39024" y="69349"/>
                    <a:pt x="39295" y="67905"/>
                  </a:cubicBezTo>
                  <a:cubicBezTo>
                    <a:pt x="39495" y="66904"/>
                    <a:pt x="39795" y="65904"/>
                    <a:pt x="40229" y="64970"/>
                  </a:cubicBezTo>
                  <a:cubicBezTo>
                    <a:pt x="40896" y="63435"/>
                    <a:pt x="41663" y="61968"/>
                    <a:pt x="42430" y="60466"/>
                  </a:cubicBezTo>
                  <a:cubicBezTo>
                    <a:pt x="43765" y="57965"/>
                    <a:pt x="44899" y="55396"/>
                    <a:pt x="45499" y="52628"/>
                  </a:cubicBezTo>
                  <a:cubicBezTo>
                    <a:pt x="45633" y="51994"/>
                    <a:pt x="45733" y="51327"/>
                    <a:pt x="45866" y="50659"/>
                  </a:cubicBezTo>
                  <a:lnTo>
                    <a:pt x="46867" y="50659"/>
                  </a:lnTo>
                  <a:lnTo>
                    <a:pt x="47034" y="51794"/>
                  </a:lnTo>
                  <a:lnTo>
                    <a:pt x="47334" y="50826"/>
                  </a:lnTo>
                  <a:cubicBezTo>
                    <a:pt x="48335" y="50860"/>
                    <a:pt x="48435" y="50926"/>
                    <a:pt x="50569" y="52227"/>
                  </a:cubicBezTo>
                  <a:cubicBezTo>
                    <a:pt x="50469" y="52894"/>
                    <a:pt x="50369" y="53562"/>
                    <a:pt x="50203" y="54195"/>
                  </a:cubicBezTo>
                  <a:cubicBezTo>
                    <a:pt x="49435" y="56597"/>
                    <a:pt x="48601" y="58999"/>
                    <a:pt x="47834" y="61400"/>
                  </a:cubicBezTo>
                  <a:cubicBezTo>
                    <a:pt x="47767" y="61567"/>
                    <a:pt x="47734" y="61734"/>
                    <a:pt x="47767" y="61934"/>
                  </a:cubicBezTo>
                  <a:cubicBezTo>
                    <a:pt x="49168" y="58899"/>
                    <a:pt x="50569" y="55830"/>
                    <a:pt x="51036" y="52394"/>
                  </a:cubicBezTo>
                  <a:cubicBezTo>
                    <a:pt x="51513" y="52534"/>
                    <a:pt x="51974" y="52596"/>
                    <a:pt x="52422" y="52596"/>
                  </a:cubicBezTo>
                  <a:cubicBezTo>
                    <a:pt x="53573" y="52596"/>
                    <a:pt x="54640" y="52188"/>
                    <a:pt x="55673" y="51660"/>
                  </a:cubicBezTo>
                  <a:cubicBezTo>
                    <a:pt x="56788" y="51103"/>
                    <a:pt x="58030" y="50799"/>
                    <a:pt x="59281" y="50799"/>
                  </a:cubicBezTo>
                  <a:cubicBezTo>
                    <a:pt x="59601" y="50799"/>
                    <a:pt x="59923" y="50819"/>
                    <a:pt x="60243" y="50860"/>
                  </a:cubicBezTo>
                  <a:cubicBezTo>
                    <a:pt x="60443" y="52794"/>
                    <a:pt x="60376" y="54729"/>
                    <a:pt x="61210" y="56664"/>
                  </a:cubicBezTo>
                  <a:lnTo>
                    <a:pt x="60643" y="50826"/>
                  </a:lnTo>
                  <a:lnTo>
                    <a:pt x="61677" y="50693"/>
                  </a:lnTo>
                  <a:cubicBezTo>
                    <a:pt x="61844" y="53195"/>
                    <a:pt x="61911" y="55596"/>
                    <a:pt x="62912" y="57898"/>
                  </a:cubicBezTo>
                  <a:lnTo>
                    <a:pt x="62144" y="50659"/>
                  </a:lnTo>
                  <a:lnTo>
                    <a:pt x="63178" y="50459"/>
                  </a:lnTo>
                  <a:close/>
                  <a:moveTo>
                    <a:pt x="22764" y="64596"/>
                  </a:moveTo>
                  <a:cubicBezTo>
                    <a:pt x="24066" y="64596"/>
                    <a:pt x="25328" y="65026"/>
                    <a:pt x="26386" y="65804"/>
                  </a:cubicBezTo>
                  <a:cubicBezTo>
                    <a:pt x="28454" y="67238"/>
                    <a:pt x="30355" y="68939"/>
                    <a:pt x="31990" y="70874"/>
                  </a:cubicBezTo>
                  <a:cubicBezTo>
                    <a:pt x="32356" y="71274"/>
                    <a:pt x="32657" y="71741"/>
                    <a:pt x="32890" y="72275"/>
                  </a:cubicBezTo>
                  <a:cubicBezTo>
                    <a:pt x="33324" y="73409"/>
                    <a:pt x="32790" y="74276"/>
                    <a:pt x="31556" y="74410"/>
                  </a:cubicBezTo>
                  <a:cubicBezTo>
                    <a:pt x="31312" y="74422"/>
                    <a:pt x="31068" y="74430"/>
                    <a:pt x="30823" y="74430"/>
                  </a:cubicBezTo>
                  <a:cubicBezTo>
                    <a:pt x="30400" y="74430"/>
                    <a:pt x="29977" y="74407"/>
                    <a:pt x="29554" y="74343"/>
                  </a:cubicBezTo>
                  <a:cubicBezTo>
                    <a:pt x="26719" y="74009"/>
                    <a:pt x="23917" y="73576"/>
                    <a:pt x="21082" y="73376"/>
                  </a:cubicBezTo>
                  <a:cubicBezTo>
                    <a:pt x="20879" y="73364"/>
                    <a:pt x="20677" y="73358"/>
                    <a:pt x="20477" y="73358"/>
                  </a:cubicBezTo>
                  <a:cubicBezTo>
                    <a:pt x="18432" y="73358"/>
                    <a:pt x="16494" y="73960"/>
                    <a:pt x="14610" y="74810"/>
                  </a:cubicBezTo>
                  <a:cubicBezTo>
                    <a:pt x="13943" y="75077"/>
                    <a:pt x="13243" y="75344"/>
                    <a:pt x="12542" y="75577"/>
                  </a:cubicBezTo>
                  <a:cubicBezTo>
                    <a:pt x="12242" y="75644"/>
                    <a:pt x="11942" y="75677"/>
                    <a:pt x="11642" y="75711"/>
                  </a:cubicBezTo>
                  <a:cubicBezTo>
                    <a:pt x="11567" y="75714"/>
                    <a:pt x="11495" y="75715"/>
                    <a:pt x="11426" y="75715"/>
                  </a:cubicBezTo>
                  <a:cubicBezTo>
                    <a:pt x="10032" y="75715"/>
                    <a:pt x="9632" y="75074"/>
                    <a:pt x="10141" y="73676"/>
                  </a:cubicBezTo>
                  <a:cubicBezTo>
                    <a:pt x="10841" y="71674"/>
                    <a:pt x="12275" y="70240"/>
                    <a:pt x="13910" y="68872"/>
                  </a:cubicBezTo>
                  <a:cubicBezTo>
                    <a:pt x="14224" y="68987"/>
                    <a:pt x="14525" y="69058"/>
                    <a:pt x="14807" y="69058"/>
                  </a:cubicBezTo>
                  <a:cubicBezTo>
                    <a:pt x="15184" y="69058"/>
                    <a:pt x="15525" y="68930"/>
                    <a:pt x="15811" y="68606"/>
                  </a:cubicBezTo>
                  <a:cubicBezTo>
                    <a:pt x="16011" y="68372"/>
                    <a:pt x="15978" y="67905"/>
                    <a:pt x="16011" y="67572"/>
                  </a:cubicBezTo>
                  <a:lnTo>
                    <a:pt x="15811" y="67438"/>
                  </a:lnTo>
                  <a:lnTo>
                    <a:pt x="17312" y="66237"/>
                  </a:lnTo>
                  <a:cubicBezTo>
                    <a:pt x="17797" y="66486"/>
                    <a:pt x="18154" y="66617"/>
                    <a:pt x="18462" y="66617"/>
                  </a:cubicBezTo>
                  <a:cubicBezTo>
                    <a:pt x="18938" y="66617"/>
                    <a:pt x="19301" y="66305"/>
                    <a:pt x="19848" y="65637"/>
                  </a:cubicBezTo>
                  <a:cubicBezTo>
                    <a:pt x="20381" y="65637"/>
                    <a:pt x="20882" y="65603"/>
                    <a:pt x="21415" y="65503"/>
                  </a:cubicBezTo>
                  <a:cubicBezTo>
                    <a:pt x="21816" y="65270"/>
                    <a:pt x="22183" y="64970"/>
                    <a:pt x="22483" y="64603"/>
                  </a:cubicBezTo>
                  <a:cubicBezTo>
                    <a:pt x="22577" y="64598"/>
                    <a:pt x="22671" y="64596"/>
                    <a:pt x="22764" y="64596"/>
                  </a:cubicBezTo>
                  <a:close/>
                  <a:moveTo>
                    <a:pt x="24051" y="74343"/>
                  </a:moveTo>
                  <a:lnTo>
                    <a:pt x="25085" y="74410"/>
                  </a:lnTo>
                  <a:lnTo>
                    <a:pt x="23817" y="76011"/>
                  </a:lnTo>
                  <a:lnTo>
                    <a:pt x="23684" y="75911"/>
                  </a:lnTo>
                  <a:lnTo>
                    <a:pt x="24051" y="74343"/>
                  </a:lnTo>
                  <a:close/>
                  <a:moveTo>
                    <a:pt x="26819" y="74376"/>
                  </a:moveTo>
                  <a:lnTo>
                    <a:pt x="24217" y="76878"/>
                  </a:lnTo>
                  <a:cubicBezTo>
                    <a:pt x="24851" y="75877"/>
                    <a:pt x="25151" y="74543"/>
                    <a:pt x="26819" y="74376"/>
                  </a:cubicBezTo>
                  <a:close/>
                  <a:moveTo>
                    <a:pt x="17038" y="74637"/>
                  </a:moveTo>
                  <a:cubicBezTo>
                    <a:pt x="17321" y="74637"/>
                    <a:pt x="17580" y="74735"/>
                    <a:pt x="17813" y="74910"/>
                  </a:cubicBezTo>
                  <a:cubicBezTo>
                    <a:pt x="18580" y="75477"/>
                    <a:pt x="19147" y="76344"/>
                    <a:pt x="19347" y="77278"/>
                  </a:cubicBezTo>
                  <a:cubicBezTo>
                    <a:pt x="19481" y="77879"/>
                    <a:pt x="19547" y="78513"/>
                    <a:pt x="19581" y="79113"/>
                  </a:cubicBezTo>
                  <a:lnTo>
                    <a:pt x="19314" y="79180"/>
                  </a:lnTo>
                  <a:cubicBezTo>
                    <a:pt x="18613" y="77245"/>
                    <a:pt x="17779" y="75444"/>
                    <a:pt x="15077" y="75410"/>
                  </a:cubicBezTo>
                  <a:cubicBezTo>
                    <a:pt x="15611" y="75010"/>
                    <a:pt x="16245" y="74743"/>
                    <a:pt x="16912" y="74643"/>
                  </a:cubicBezTo>
                  <a:cubicBezTo>
                    <a:pt x="16954" y="74639"/>
                    <a:pt x="16996" y="74637"/>
                    <a:pt x="17038" y="74637"/>
                  </a:cubicBezTo>
                  <a:close/>
                  <a:moveTo>
                    <a:pt x="20348" y="73943"/>
                  </a:moveTo>
                  <a:cubicBezTo>
                    <a:pt x="20648" y="76011"/>
                    <a:pt x="20782" y="77912"/>
                    <a:pt x="20148" y="79847"/>
                  </a:cubicBezTo>
                  <a:cubicBezTo>
                    <a:pt x="20014" y="77812"/>
                    <a:pt x="19814" y="75844"/>
                    <a:pt x="17980" y="74510"/>
                  </a:cubicBezTo>
                  <a:lnTo>
                    <a:pt x="18080" y="74243"/>
                  </a:lnTo>
                  <a:lnTo>
                    <a:pt x="20348" y="73943"/>
                  </a:lnTo>
                  <a:close/>
                  <a:moveTo>
                    <a:pt x="22683" y="74143"/>
                  </a:moveTo>
                  <a:lnTo>
                    <a:pt x="23717" y="74243"/>
                  </a:lnTo>
                  <a:lnTo>
                    <a:pt x="22049" y="80147"/>
                  </a:lnTo>
                  <a:lnTo>
                    <a:pt x="21849" y="80081"/>
                  </a:lnTo>
                  <a:lnTo>
                    <a:pt x="22683" y="74143"/>
                  </a:lnTo>
                  <a:close/>
                  <a:moveTo>
                    <a:pt x="28495" y="74703"/>
                  </a:moveTo>
                  <a:cubicBezTo>
                    <a:pt x="28549" y="74703"/>
                    <a:pt x="28602" y="74705"/>
                    <a:pt x="28654" y="74710"/>
                  </a:cubicBezTo>
                  <a:cubicBezTo>
                    <a:pt x="28387" y="74877"/>
                    <a:pt x="28087" y="75044"/>
                    <a:pt x="27820" y="75177"/>
                  </a:cubicBezTo>
                  <a:cubicBezTo>
                    <a:pt x="26252" y="75844"/>
                    <a:pt x="25018" y="77078"/>
                    <a:pt x="24317" y="78579"/>
                  </a:cubicBezTo>
                  <a:cubicBezTo>
                    <a:pt x="23950" y="79347"/>
                    <a:pt x="23350" y="79814"/>
                    <a:pt x="22383" y="80347"/>
                  </a:cubicBezTo>
                  <a:lnTo>
                    <a:pt x="22383" y="80314"/>
                  </a:lnTo>
                  <a:cubicBezTo>
                    <a:pt x="23872" y="77336"/>
                    <a:pt x="26712" y="74703"/>
                    <a:pt x="28495" y="74703"/>
                  </a:cubicBezTo>
                  <a:close/>
                  <a:moveTo>
                    <a:pt x="20982" y="73976"/>
                  </a:moveTo>
                  <a:lnTo>
                    <a:pt x="22049" y="74043"/>
                  </a:lnTo>
                  <a:cubicBezTo>
                    <a:pt x="22016" y="76244"/>
                    <a:pt x="21615" y="78279"/>
                    <a:pt x="21315" y="80347"/>
                  </a:cubicBezTo>
                  <a:lnTo>
                    <a:pt x="21082" y="80414"/>
                  </a:lnTo>
                  <a:cubicBezTo>
                    <a:pt x="20948" y="80247"/>
                    <a:pt x="20748" y="80081"/>
                    <a:pt x="20748" y="79914"/>
                  </a:cubicBezTo>
                  <a:cubicBezTo>
                    <a:pt x="20748" y="79447"/>
                    <a:pt x="20815" y="79013"/>
                    <a:pt x="20882" y="78579"/>
                  </a:cubicBezTo>
                  <a:cubicBezTo>
                    <a:pt x="21148" y="77312"/>
                    <a:pt x="21182" y="76011"/>
                    <a:pt x="20982" y="74710"/>
                  </a:cubicBezTo>
                  <a:cubicBezTo>
                    <a:pt x="20982" y="74476"/>
                    <a:pt x="20982" y="74210"/>
                    <a:pt x="20982" y="73976"/>
                  </a:cubicBezTo>
                  <a:close/>
                  <a:moveTo>
                    <a:pt x="18380" y="78513"/>
                  </a:moveTo>
                  <a:cubicBezTo>
                    <a:pt x="18713" y="79814"/>
                    <a:pt x="19781" y="80781"/>
                    <a:pt x="21082" y="81081"/>
                  </a:cubicBezTo>
                  <a:cubicBezTo>
                    <a:pt x="21290" y="81133"/>
                    <a:pt x="21488" y="81157"/>
                    <a:pt x="21676" y="81157"/>
                  </a:cubicBezTo>
                  <a:cubicBezTo>
                    <a:pt x="22815" y="81157"/>
                    <a:pt x="23616" y="80286"/>
                    <a:pt x="24417" y="79513"/>
                  </a:cubicBezTo>
                  <a:lnTo>
                    <a:pt x="24417" y="79513"/>
                  </a:lnTo>
                  <a:cubicBezTo>
                    <a:pt x="24918" y="80114"/>
                    <a:pt x="24684" y="80548"/>
                    <a:pt x="24351" y="80981"/>
                  </a:cubicBezTo>
                  <a:cubicBezTo>
                    <a:pt x="23884" y="81515"/>
                    <a:pt x="23250" y="81882"/>
                    <a:pt x="22516" y="81915"/>
                  </a:cubicBezTo>
                  <a:cubicBezTo>
                    <a:pt x="22241" y="81953"/>
                    <a:pt x="21966" y="81971"/>
                    <a:pt x="21691" y="81971"/>
                  </a:cubicBezTo>
                  <a:cubicBezTo>
                    <a:pt x="20265" y="81971"/>
                    <a:pt x="18865" y="81471"/>
                    <a:pt x="17746" y="80548"/>
                  </a:cubicBezTo>
                  <a:cubicBezTo>
                    <a:pt x="16845" y="79780"/>
                    <a:pt x="17046" y="79013"/>
                    <a:pt x="18380" y="78513"/>
                  </a:cubicBezTo>
                  <a:close/>
                  <a:moveTo>
                    <a:pt x="17646" y="81315"/>
                  </a:moveTo>
                  <a:cubicBezTo>
                    <a:pt x="19080" y="82015"/>
                    <a:pt x="19214" y="82582"/>
                    <a:pt x="18380" y="83983"/>
                  </a:cubicBezTo>
                  <a:cubicBezTo>
                    <a:pt x="17779" y="84951"/>
                    <a:pt x="17246" y="85985"/>
                    <a:pt x="16779" y="87019"/>
                  </a:cubicBezTo>
                  <a:cubicBezTo>
                    <a:pt x="16579" y="87519"/>
                    <a:pt x="16512" y="88053"/>
                    <a:pt x="16612" y="88553"/>
                  </a:cubicBezTo>
                  <a:lnTo>
                    <a:pt x="16912" y="87953"/>
                  </a:lnTo>
                  <a:cubicBezTo>
                    <a:pt x="17446" y="86919"/>
                    <a:pt x="17913" y="85851"/>
                    <a:pt x="18480" y="84884"/>
                  </a:cubicBezTo>
                  <a:cubicBezTo>
                    <a:pt x="19014" y="84117"/>
                    <a:pt x="19314" y="83183"/>
                    <a:pt x="19347" y="82249"/>
                  </a:cubicBezTo>
                  <a:lnTo>
                    <a:pt x="22816" y="82616"/>
                  </a:lnTo>
                  <a:cubicBezTo>
                    <a:pt x="23150" y="83950"/>
                    <a:pt x="23150" y="85451"/>
                    <a:pt x="24051" y="86719"/>
                  </a:cubicBezTo>
                  <a:cubicBezTo>
                    <a:pt x="23950" y="86118"/>
                    <a:pt x="23817" y="85484"/>
                    <a:pt x="23717" y="84884"/>
                  </a:cubicBezTo>
                  <a:cubicBezTo>
                    <a:pt x="23617" y="84284"/>
                    <a:pt x="23517" y="83650"/>
                    <a:pt x="23383" y="83016"/>
                  </a:cubicBezTo>
                  <a:cubicBezTo>
                    <a:pt x="23283" y="82416"/>
                    <a:pt x="23517" y="82115"/>
                    <a:pt x="24117" y="82049"/>
                  </a:cubicBezTo>
                  <a:cubicBezTo>
                    <a:pt x="24651" y="83817"/>
                    <a:pt x="25452" y="85484"/>
                    <a:pt x="26486" y="87052"/>
                  </a:cubicBezTo>
                  <a:cubicBezTo>
                    <a:pt x="27053" y="87919"/>
                    <a:pt x="26752" y="88720"/>
                    <a:pt x="25718" y="88987"/>
                  </a:cubicBezTo>
                  <a:cubicBezTo>
                    <a:pt x="25328" y="89085"/>
                    <a:pt x="24919" y="89146"/>
                    <a:pt x="24506" y="89146"/>
                  </a:cubicBezTo>
                  <a:cubicBezTo>
                    <a:pt x="24354" y="89146"/>
                    <a:pt x="24202" y="89138"/>
                    <a:pt x="24051" y="89120"/>
                  </a:cubicBezTo>
                  <a:cubicBezTo>
                    <a:pt x="23828" y="89096"/>
                    <a:pt x="23605" y="89084"/>
                    <a:pt x="23382" y="89084"/>
                  </a:cubicBezTo>
                  <a:cubicBezTo>
                    <a:pt x="22397" y="89084"/>
                    <a:pt x="21406" y="89319"/>
                    <a:pt x="20481" y="89754"/>
                  </a:cubicBezTo>
                  <a:cubicBezTo>
                    <a:pt x="19949" y="90010"/>
                    <a:pt x="19370" y="90138"/>
                    <a:pt x="18786" y="90138"/>
                  </a:cubicBezTo>
                  <a:cubicBezTo>
                    <a:pt x="18382" y="90138"/>
                    <a:pt x="17975" y="90077"/>
                    <a:pt x="17579" y="89954"/>
                  </a:cubicBezTo>
                  <a:cubicBezTo>
                    <a:pt x="16947" y="89750"/>
                    <a:pt x="16314" y="89534"/>
                    <a:pt x="15674" y="89534"/>
                  </a:cubicBezTo>
                  <a:cubicBezTo>
                    <a:pt x="15268" y="89534"/>
                    <a:pt x="14858" y="89621"/>
                    <a:pt x="14444" y="89854"/>
                  </a:cubicBezTo>
                  <a:cubicBezTo>
                    <a:pt x="14077" y="89120"/>
                    <a:pt x="14410" y="88587"/>
                    <a:pt x="14610" y="88086"/>
                  </a:cubicBezTo>
                  <a:cubicBezTo>
                    <a:pt x="14911" y="87286"/>
                    <a:pt x="15278" y="86518"/>
                    <a:pt x="15678" y="85785"/>
                  </a:cubicBezTo>
                  <a:cubicBezTo>
                    <a:pt x="16579" y="84450"/>
                    <a:pt x="17146" y="82949"/>
                    <a:pt x="17379" y="81381"/>
                  </a:cubicBezTo>
                  <a:cubicBezTo>
                    <a:pt x="17513" y="81348"/>
                    <a:pt x="17613" y="81315"/>
                    <a:pt x="17646" y="81315"/>
                  </a:cubicBezTo>
                  <a:close/>
                  <a:moveTo>
                    <a:pt x="101956" y="104648"/>
                  </a:moveTo>
                  <a:cubicBezTo>
                    <a:pt x="103587" y="104648"/>
                    <a:pt x="105042" y="105705"/>
                    <a:pt x="105575" y="107367"/>
                  </a:cubicBezTo>
                  <a:cubicBezTo>
                    <a:pt x="106176" y="109168"/>
                    <a:pt x="105942" y="110903"/>
                    <a:pt x="104575" y="112404"/>
                  </a:cubicBezTo>
                  <a:cubicBezTo>
                    <a:pt x="104708" y="111803"/>
                    <a:pt x="104808" y="111169"/>
                    <a:pt x="104942" y="110569"/>
                  </a:cubicBezTo>
                  <a:cubicBezTo>
                    <a:pt x="104975" y="110302"/>
                    <a:pt x="105008" y="110069"/>
                    <a:pt x="105008" y="109802"/>
                  </a:cubicBezTo>
                  <a:cubicBezTo>
                    <a:pt x="105035" y="107094"/>
                    <a:pt x="103123" y="105550"/>
                    <a:pt x="101073" y="105550"/>
                  </a:cubicBezTo>
                  <a:cubicBezTo>
                    <a:pt x="100572" y="105550"/>
                    <a:pt x="100062" y="105642"/>
                    <a:pt x="99571" y="105832"/>
                  </a:cubicBezTo>
                  <a:cubicBezTo>
                    <a:pt x="99338" y="105899"/>
                    <a:pt x="99104" y="105966"/>
                    <a:pt x="98871" y="105999"/>
                  </a:cubicBezTo>
                  <a:cubicBezTo>
                    <a:pt x="99846" y="105062"/>
                    <a:pt x="100936" y="104648"/>
                    <a:pt x="101956" y="104648"/>
                  </a:cubicBezTo>
                  <a:close/>
                  <a:moveTo>
                    <a:pt x="80791" y="121744"/>
                  </a:moveTo>
                  <a:lnTo>
                    <a:pt x="80791" y="121744"/>
                  </a:lnTo>
                  <a:cubicBezTo>
                    <a:pt x="80124" y="125013"/>
                    <a:pt x="80558" y="128315"/>
                    <a:pt x="80424" y="131617"/>
                  </a:cubicBezTo>
                  <a:cubicBezTo>
                    <a:pt x="80291" y="134353"/>
                    <a:pt x="79824" y="137055"/>
                    <a:pt x="78489" y="139490"/>
                  </a:cubicBezTo>
                  <a:cubicBezTo>
                    <a:pt x="78323" y="139790"/>
                    <a:pt x="78122" y="140090"/>
                    <a:pt x="77922" y="140390"/>
                  </a:cubicBezTo>
                  <a:lnTo>
                    <a:pt x="77789" y="140290"/>
                  </a:lnTo>
                  <a:lnTo>
                    <a:pt x="77756" y="140290"/>
                  </a:lnTo>
                  <a:cubicBezTo>
                    <a:pt x="77956" y="139656"/>
                    <a:pt x="78189" y="139056"/>
                    <a:pt x="78389" y="138422"/>
                  </a:cubicBezTo>
                  <a:cubicBezTo>
                    <a:pt x="78790" y="136754"/>
                    <a:pt x="78956" y="135053"/>
                    <a:pt x="78890" y="133352"/>
                  </a:cubicBezTo>
                  <a:cubicBezTo>
                    <a:pt x="78856" y="130216"/>
                    <a:pt x="78956" y="127081"/>
                    <a:pt x="79724" y="124012"/>
                  </a:cubicBezTo>
                  <a:cubicBezTo>
                    <a:pt x="79890" y="123178"/>
                    <a:pt x="80257" y="122411"/>
                    <a:pt x="80791" y="121744"/>
                  </a:cubicBezTo>
                  <a:close/>
                  <a:moveTo>
                    <a:pt x="101829" y="103058"/>
                  </a:moveTo>
                  <a:cubicBezTo>
                    <a:pt x="104407" y="103058"/>
                    <a:pt x="106171" y="104359"/>
                    <a:pt x="106943" y="106900"/>
                  </a:cubicBezTo>
                  <a:cubicBezTo>
                    <a:pt x="107610" y="109168"/>
                    <a:pt x="106776" y="111603"/>
                    <a:pt x="104842" y="112971"/>
                  </a:cubicBezTo>
                  <a:cubicBezTo>
                    <a:pt x="104942" y="112737"/>
                    <a:pt x="105075" y="112504"/>
                    <a:pt x="105208" y="112304"/>
                  </a:cubicBezTo>
                  <a:cubicBezTo>
                    <a:pt x="106042" y="111103"/>
                    <a:pt x="106409" y="109635"/>
                    <a:pt x="106209" y="108201"/>
                  </a:cubicBezTo>
                  <a:cubicBezTo>
                    <a:pt x="106040" y="106286"/>
                    <a:pt x="104326" y="104204"/>
                    <a:pt x="101950" y="104204"/>
                  </a:cubicBezTo>
                  <a:cubicBezTo>
                    <a:pt x="101511" y="104204"/>
                    <a:pt x="101050" y="104275"/>
                    <a:pt x="100572" y="104431"/>
                  </a:cubicBezTo>
                  <a:cubicBezTo>
                    <a:pt x="99338" y="104865"/>
                    <a:pt x="98237" y="105599"/>
                    <a:pt x="97403" y="106599"/>
                  </a:cubicBezTo>
                  <a:cubicBezTo>
                    <a:pt x="96602" y="107467"/>
                    <a:pt x="95868" y="108401"/>
                    <a:pt x="95168" y="109368"/>
                  </a:cubicBezTo>
                  <a:cubicBezTo>
                    <a:pt x="93367" y="112103"/>
                    <a:pt x="90832" y="113871"/>
                    <a:pt x="87963" y="115339"/>
                  </a:cubicBezTo>
                  <a:cubicBezTo>
                    <a:pt x="86929" y="115873"/>
                    <a:pt x="85861" y="116440"/>
                    <a:pt x="84827" y="116974"/>
                  </a:cubicBezTo>
                  <a:cubicBezTo>
                    <a:pt x="81425" y="118641"/>
                    <a:pt x="79724" y="121477"/>
                    <a:pt x="79023" y="125046"/>
                  </a:cubicBezTo>
                  <a:cubicBezTo>
                    <a:pt x="78523" y="127781"/>
                    <a:pt x="78323" y="130583"/>
                    <a:pt x="78423" y="133352"/>
                  </a:cubicBezTo>
                  <a:cubicBezTo>
                    <a:pt x="78489" y="135787"/>
                    <a:pt x="78022" y="138222"/>
                    <a:pt x="77055" y="140457"/>
                  </a:cubicBezTo>
                  <a:lnTo>
                    <a:pt x="77055" y="140490"/>
                  </a:lnTo>
                  <a:cubicBezTo>
                    <a:pt x="76888" y="140090"/>
                    <a:pt x="76755" y="139890"/>
                    <a:pt x="76788" y="139757"/>
                  </a:cubicBezTo>
                  <a:cubicBezTo>
                    <a:pt x="77922" y="136888"/>
                    <a:pt x="77889" y="133886"/>
                    <a:pt x="77889" y="130884"/>
                  </a:cubicBezTo>
                  <a:cubicBezTo>
                    <a:pt x="77822" y="128182"/>
                    <a:pt x="78223" y="125546"/>
                    <a:pt x="79056" y="122978"/>
                  </a:cubicBezTo>
                  <a:cubicBezTo>
                    <a:pt x="80024" y="120009"/>
                    <a:pt x="82125" y="117507"/>
                    <a:pt x="84927" y="116006"/>
                  </a:cubicBezTo>
                  <a:cubicBezTo>
                    <a:pt x="85828" y="115539"/>
                    <a:pt x="86729" y="115006"/>
                    <a:pt x="87663" y="114505"/>
                  </a:cubicBezTo>
                  <a:cubicBezTo>
                    <a:pt x="90231" y="113138"/>
                    <a:pt x="92399" y="111169"/>
                    <a:pt x="94034" y="108768"/>
                  </a:cubicBezTo>
                  <a:cubicBezTo>
                    <a:pt x="95068" y="107267"/>
                    <a:pt x="96135" y="105799"/>
                    <a:pt x="97570" y="104665"/>
                  </a:cubicBezTo>
                  <a:cubicBezTo>
                    <a:pt x="98704" y="103697"/>
                    <a:pt x="100071" y="103164"/>
                    <a:pt x="101539" y="103064"/>
                  </a:cubicBezTo>
                  <a:cubicBezTo>
                    <a:pt x="101637" y="103060"/>
                    <a:pt x="101734" y="103058"/>
                    <a:pt x="101829" y="103058"/>
                  </a:cubicBezTo>
                  <a:close/>
                  <a:moveTo>
                    <a:pt x="84660" y="129049"/>
                  </a:moveTo>
                  <a:lnTo>
                    <a:pt x="84660" y="129049"/>
                  </a:lnTo>
                  <a:cubicBezTo>
                    <a:pt x="86662" y="133185"/>
                    <a:pt x="86462" y="137121"/>
                    <a:pt x="83693" y="140857"/>
                  </a:cubicBezTo>
                  <a:cubicBezTo>
                    <a:pt x="82692" y="142258"/>
                    <a:pt x="81458" y="143493"/>
                    <a:pt x="80057" y="144527"/>
                  </a:cubicBezTo>
                  <a:lnTo>
                    <a:pt x="79690" y="143693"/>
                  </a:lnTo>
                  <a:cubicBezTo>
                    <a:pt x="81892" y="141858"/>
                    <a:pt x="83693" y="139790"/>
                    <a:pt x="84694" y="137121"/>
                  </a:cubicBezTo>
                  <a:cubicBezTo>
                    <a:pt x="85695" y="134419"/>
                    <a:pt x="85127" y="131717"/>
                    <a:pt x="84660" y="129049"/>
                  </a:cubicBezTo>
                  <a:close/>
                  <a:moveTo>
                    <a:pt x="90549" y="119051"/>
                  </a:moveTo>
                  <a:cubicBezTo>
                    <a:pt x="90935" y="119051"/>
                    <a:pt x="91320" y="119092"/>
                    <a:pt x="91699" y="119175"/>
                  </a:cubicBezTo>
                  <a:cubicBezTo>
                    <a:pt x="92299" y="119309"/>
                    <a:pt x="92866" y="119575"/>
                    <a:pt x="93367" y="119942"/>
                  </a:cubicBezTo>
                  <a:cubicBezTo>
                    <a:pt x="94201" y="120576"/>
                    <a:pt x="94568" y="121710"/>
                    <a:pt x="94201" y="122744"/>
                  </a:cubicBezTo>
                  <a:cubicBezTo>
                    <a:pt x="93867" y="123745"/>
                    <a:pt x="93066" y="124212"/>
                    <a:pt x="91966" y="124412"/>
                  </a:cubicBezTo>
                  <a:lnTo>
                    <a:pt x="91932" y="124412"/>
                  </a:lnTo>
                  <a:cubicBezTo>
                    <a:pt x="91988" y="124245"/>
                    <a:pt x="91997" y="124171"/>
                    <a:pt x="92038" y="124171"/>
                  </a:cubicBezTo>
                  <a:cubicBezTo>
                    <a:pt x="92046" y="124171"/>
                    <a:pt x="92055" y="124173"/>
                    <a:pt x="92066" y="124179"/>
                  </a:cubicBezTo>
                  <a:cubicBezTo>
                    <a:pt x="92833" y="123712"/>
                    <a:pt x="93267" y="123078"/>
                    <a:pt x="93100" y="122144"/>
                  </a:cubicBezTo>
                  <a:cubicBezTo>
                    <a:pt x="92900" y="121210"/>
                    <a:pt x="92166" y="120843"/>
                    <a:pt x="91332" y="120610"/>
                  </a:cubicBezTo>
                  <a:cubicBezTo>
                    <a:pt x="91009" y="120520"/>
                    <a:pt x="90679" y="120476"/>
                    <a:pt x="90351" y="120476"/>
                  </a:cubicBezTo>
                  <a:cubicBezTo>
                    <a:pt x="89458" y="120476"/>
                    <a:pt x="88579" y="120800"/>
                    <a:pt x="87896" y="121410"/>
                  </a:cubicBezTo>
                  <a:cubicBezTo>
                    <a:pt x="85695" y="123278"/>
                    <a:pt x="84660" y="125546"/>
                    <a:pt x="85828" y="128649"/>
                  </a:cubicBezTo>
                  <a:cubicBezTo>
                    <a:pt x="86729" y="130917"/>
                    <a:pt x="87062" y="133385"/>
                    <a:pt x="86862" y="135820"/>
                  </a:cubicBezTo>
                  <a:cubicBezTo>
                    <a:pt x="86629" y="138556"/>
                    <a:pt x="85795" y="141057"/>
                    <a:pt x="83993" y="143159"/>
                  </a:cubicBezTo>
                  <a:cubicBezTo>
                    <a:pt x="83059" y="144326"/>
                    <a:pt x="81725" y="145060"/>
                    <a:pt x="80224" y="145260"/>
                  </a:cubicBezTo>
                  <a:cubicBezTo>
                    <a:pt x="80191" y="144760"/>
                    <a:pt x="80658" y="144693"/>
                    <a:pt x="80924" y="144493"/>
                  </a:cubicBezTo>
                  <a:cubicBezTo>
                    <a:pt x="82926" y="142825"/>
                    <a:pt x="84560" y="140757"/>
                    <a:pt x="85628" y="138389"/>
                  </a:cubicBezTo>
                  <a:cubicBezTo>
                    <a:pt x="86595" y="136221"/>
                    <a:pt x="86762" y="133819"/>
                    <a:pt x="86061" y="131551"/>
                  </a:cubicBezTo>
                  <a:cubicBezTo>
                    <a:pt x="85861" y="130783"/>
                    <a:pt x="85628" y="130050"/>
                    <a:pt x="85361" y="129316"/>
                  </a:cubicBezTo>
                  <a:cubicBezTo>
                    <a:pt x="84861" y="127848"/>
                    <a:pt x="84594" y="126314"/>
                    <a:pt x="84494" y="124746"/>
                  </a:cubicBezTo>
                  <a:cubicBezTo>
                    <a:pt x="84460" y="123912"/>
                    <a:pt x="84660" y="123111"/>
                    <a:pt x="85061" y="122411"/>
                  </a:cubicBezTo>
                  <a:cubicBezTo>
                    <a:pt x="86085" y="120392"/>
                    <a:pt x="88321" y="119051"/>
                    <a:pt x="90549" y="119051"/>
                  </a:cubicBezTo>
                  <a:close/>
                  <a:moveTo>
                    <a:pt x="42964" y="135253"/>
                  </a:moveTo>
                  <a:lnTo>
                    <a:pt x="42964" y="135253"/>
                  </a:lnTo>
                  <a:cubicBezTo>
                    <a:pt x="43865" y="135587"/>
                    <a:pt x="44599" y="135820"/>
                    <a:pt x="45299" y="136154"/>
                  </a:cubicBezTo>
                  <a:cubicBezTo>
                    <a:pt x="45533" y="136287"/>
                    <a:pt x="45733" y="136488"/>
                    <a:pt x="45833" y="136754"/>
                  </a:cubicBezTo>
                  <a:cubicBezTo>
                    <a:pt x="46433" y="138322"/>
                    <a:pt x="46934" y="139923"/>
                    <a:pt x="47567" y="141458"/>
                  </a:cubicBezTo>
                  <a:cubicBezTo>
                    <a:pt x="48034" y="142625"/>
                    <a:pt x="48701" y="143759"/>
                    <a:pt x="49302" y="144927"/>
                  </a:cubicBezTo>
                  <a:cubicBezTo>
                    <a:pt x="49402" y="145160"/>
                    <a:pt x="49569" y="145427"/>
                    <a:pt x="49836" y="145861"/>
                  </a:cubicBezTo>
                  <a:lnTo>
                    <a:pt x="48535" y="145427"/>
                  </a:lnTo>
                  <a:cubicBezTo>
                    <a:pt x="46366" y="144727"/>
                    <a:pt x="47000" y="145194"/>
                    <a:pt x="46233" y="143192"/>
                  </a:cubicBezTo>
                  <a:cubicBezTo>
                    <a:pt x="45366" y="140924"/>
                    <a:pt x="44398" y="138656"/>
                    <a:pt x="43464" y="136421"/>
                  </a:cubicBezTo>
                  <a:cubicBezTo>
                    <a:pt x="43331" y="136087"/>
                    <a:pt x="43198" y="135754"/>
                    <a:pt x="42964" y="135253"/>
                  </a:cubicBezTo>
                  <a:close/>
                  <a:moveTo>
                    <a:pt x="23217" y="89787"/>
                  </a:moveTo>
                  <a:cubicBezTo>
                    <a:pt x="23250" y="89921"/>
                    <a:pt x="23283" y="89988"/>
                    <a:pt x="23283" y="90054"/>
                  </a:cubicBezTo>
                  <a:cubicBezTo>
                    <a:pt x="23050" y="92356"/>
                    <a:pt x="23083" y="94724"/>
                    <a:pt x="23417" y="97026"/>
                  </a:cubicBezTo>
                  <a:cubicBezTo>
                    <a:pt x="24017" y="101629"/>
                    <a:pt x="24784" y="106266"/>
                    <a:pt x="25852" y="110802"/>
                  </a:cubicBezTo>
                  <a:cubicBezTo>
                    <a:pt x="26652" y="114305"/>
                    <a:pt x="27686" y="117674"/>
                    <a:pt x="29655" y="120710"/>
                  </a:cubicBezTo>
                  <a:cubicBezTo>
                    <a:pt x="30989" y="122811"/>
                    <a:pt x="32290" y="124913"/>
                    <a:pt x="33657" y="127014"/>
                  </a:cubicBezTo>
                  <a:cubicBezTo>
                    <a:pt x="34124" y="127781"/>
                    <a:pt x="34725" y="128515"/>
                    <a:pt x="35392" y="129149"/>
                  </a:cubicBezTo>
                  <a:cubicBezTo>
                    <a:pt x="35892" y="129616"/>
                    <a:pt x="36126" y="130250"/>
                    <a:pt x="36059" y="130917"/>
                  </a:cubicBezTo>
                  <a:cubicBezTo>
                    <a:pt x="35926" y="133285"/>
                    <a:pt x="36593" y="135620"/>
                    <a:pt x="38027" y="137522"/>
                  </a:cubicBezTo>
                  <a:cubicBezTo>
                    <a:pt x="38561" y="138289"/>
                    <a:pt x="39161" y="139056"/>
                    <a:pt x="39695" y="139857"/>
                  </a:cubicBezTo>
                  <a:cubicBezTo>
                    <a:pt x="40095" y="140490"/>
                    <a:pt x="40462" y="141191"/>
                    <a:pt x="40829" y="141858"/>
                  </a:cubicBezTo>
                  <a:lnTo>
                    <a:pt x="40629" y="141991"/>
                  </a:lnTo>
                  <a:lnTo>
                    <a:pt x="36626" y="138589"/>
                  </a:lnTo>
                  <a:lnTo>
                    <a:pt x="36526" y="138689"/>
                  </a:lnTo>
                  <a:cubicBezTo>
                    <a:pt x="36660" y="138856"/>
                    <a:pt x="36826" y="139056"/>
                    <a:pt x="36993" y="139189"/>
                  </a:cubicBezTo>
                  <a:cubicBezTo>
                    <a:pt x="38327" y="140424"/>
                    <a:pt x="39662" y="141625"/>
                    <a:pt x="40996" y="142892"/>
                  </a:cubicBezTo>
                  <a:cubicBezTo>
                    <a:pt x="41263" y="143159"/>
                    <a:pt x="41463" y="143459"/>
                    <a:pt x="41596" y="143793"/>
                  </a:cubicBezTo>
                  <a:cubicBezTo>
                    <a:pt x="41863" y="144427"/>
                    <a:pt x="42063" y="145094"/>
                    <a:pt x="42297" y="145727"/>
                  </a:cubicBezTo>
                  <a:lnTo>
                    <a:pt x="42097" y="145894"/>
                  </a:lnTo>
                  <a:cubicBezTo>
                    <a:pt x="41029" y="145194"/>
                    <a:pt x="39962" y="144460"/>
                    <a:pt x="38928" y="143726"/>
                  </a:cubicBezTo>
                  <a:cubicBezTo>
                    <a:pt x="32690" y="139323"/>
                    <a:pt x="28120" y="133452"/>
                    <a:pt x="24384" y="126881"/>
                  </a:cubicBezTo>
                  <a:cubicBezTo>
                    <a:pt x="21182" y="121277"/>
                    <a:pt x="19381" y="115272"/>
                    <a:pt x="18447" y="108934"/>
                  </a:cubicBezTo>
                  <a:cubicBezTo>
                    <a:pt x="17713" y="104131"/>
                    <a:pt x="17446" y="99261"/>
                    <a:pt x="17613" y="94424"/>
                  </a:cubicBezTo>
                  <a:cubicBezTo>
                    <a:pt x="17646" y="93190"/>
                    <a:pt x="17613" y="91989"/>
                    <a:pt x="17613" y="90855"/>
                  </a:cubicBezTo>
                  <a:lnTo>
                    <a:pt x="21682" y="90121"/>
                  </a:lnTo>
                  <a:lnTo>
                    <a:pt x="21682" y="90121"/>
                  </a:lnTo>
                  <a:cubicBezTo>
                    <a:pt x="21582" y="93390"/>
                    <a:pt x="21249" y="96792"/>
                    <a:pt x="21816" y="100362"/>
                  </a:cubicBezTo>
                  <a:lnTo>
                    <a:pt x="22149" y="89787"/>
                  </a:lnTo>
                  <a:close/>
                  <a:moveTo>
                    <a:pt x="6238" y="99286"/>
                  </a:moveTo>
                  <a:cubicBezTo>
                    <a:pt x="6805" y="99286"/>
                    <a:pt x="7372" y="99411"/>
                    <a:pt x="7906" y="99661"/>
                  </a:cubicBezTo>
                  <a:cubicBezTo>
                    <a:pt x="9607" y="100362"/>
                    <a:pt x="11041" y="101596"/>
                    <a:pt x="11942" y="103164"/>
                  </a:cubicBezTo>
                  <a:cubicBezTo>
                    <a:pt x="13143" y="105132"/>
                    <a:pt x="13777" y="107333"/>
                    <a:pt x="13777" y="109635"/>
                  </a:cubicBezTo>
                  <a:cubicBezTo>
                    <a:pt x="13777" y="113404"/>
                    <a:pt x="13676" y="117207"/>
                    <a:pt x="13777" y="120976"/>
                  </a:cubicBezTo>
                  <a:cubicBezTo>
                    <a:pt x="13877" y="124479"/>
                    <a:pt x="14344" y="127915"/>
                    <a:pt x="16045" y="130984"/>
                  </a:cubicBezTo>
                  <a:cubicBezTo>
                    <a:pt x="18080" y="134553"/>
                    <a:pt x="20481" y="137889"/>
                    <a:pt x="23950" y="140190"/>
                  </a:cubicBezTo>
                  <a:cubicBezTo>
                    <a:pt x="26886" y="142158"/>
                    <a:pt x="30055" y="143759"/>
                    <a:pt x="33424" y="144860"/>
                  </a:cubicBezTo>
                  <a:cubicBezTo>
                    <a:pt x="34958" y="145361"/>
                    <a:pt x="36593" y="145561"/>
                    <a:pt x="38194" y="145861"/>
                  </a:cubicBezTo>
                  <a:cubicBezTo>
                    <a:pt x="39261" y="146061"/>
                    <a:pt x="40329" y="146161"/>
                    <a:pt x="41363" y="146395"/>
                  </a:cubicBezTo>
                  <a:cubicBezTo>
                    <a:pt x="42097" y="146561"/>
                    <a:pt x="42864" y="146795"/>
                    <a:pt x="43164" y="147796"/>
                  </a:cubicBezTo>
                  <a:cubicBezTo>
                    <a:pt x="40462" y="147295"/>
                    <a:pt x="37927" y="146828"/>
                    <a:pt x="35392" y="146228"/>
                  </a:cubicBezTo>
                  <a:cubicBezTo>
                    <a:pt x="32356" y="145527"/>
                    <a:pt x="29588" y="144060"/>
                    <a:pt x="26819" y="142659"/>
                  </a:cubicBezTo>
                  <a:cubicBezTo>
                    <a:pt x="26285" y="142358"/>
                    <a:pt x="25785" y="142058"/>
                    <a:pt x="25218" y="141825"/>
                  </a:cubicBezTo>
                  <a:cubicBezTo>
                    <a:pt x="22283" y="140424"/>
                    <a:pt x="19781" y="138289"/>
                    <a:pt x="17946" y="135620"/>
                  </a:cubicBezTo>
                  <a:cubicBezTo>
                    <a:pt x="16112" y="133152"/>
                    <a:pt x="14510" y="130517"/>
                    <a:pt x="13176" y="127715"/>
                  </a:cubicBezTo>
                  <a:cubicBezTo>
                    <a:pt x="12109" y="125246"/>
                    <a:pt x="11742" y="122544"/>
                    <a:pt x="12109" y="119876"/>
                  </a:cubicBezTo>
                  <a:cubicBezTo>
                    <a:pt x="12509" y="116106"/>
                    <a:pt x="12609" y="112337"/>
                    <a:pt x="12476" y="108568"/>
                  </a:cubicBezTo>
                  <a:cubicBezTo>
                    <a:pt x="12409" y="107000"/>
                    <a:pt x="12042" y="105465"/>
                    <a:pt x="11375" y="104031"/>
                  </a:cubicBezTo>
                  <a:cubicBezTo>
                    <a:pt x="10541" y="102230"/>
                    <a:pt x="8406" y="100762"/>
                    <a:pt x="6104" y="100695"/>
                  </a:cubicBezTo>
                  <a:cubicBezTo>
                    <a:pt x="5871" y="100695"/>
                    <a:pt x="5637" y="100729"/>
                    <a:pt x="5437" y="100829"/>
                  </a:cubicBezTo>
                  <a:cubicBezTo>
                    <a:pt x="3402" y="101396"/>
                    <a:pt x="1835" y="102964"/>
                    <a:pt x="1234" y="104965"/>
                  </a:cubicBezTo>
                  <a:cubicBezTo>
                    <a:pt x="1101" y="105465"/>
                    <a:pt x="1067" y="105999"/>
                    <a:pt x="1134" y="106499"/>
                  </a:cubicBezTo>
                  <a:cubicBezTo>
                    <a:pt x="1201" y="107367"/>
                    <a:pt x="1735" y="108067"/>
                    <a:pt x="2535" y="108367"/>
                  </a:cubicBezTo>
                  <a:cubicBezTo>
                    <a:pt x="2704" y="108428"/>
                    <a:pt x="2860" y="108456"/>
                    <a:pt x="3004" y="108456"/>
                  </a:cubicBezTo>
                  <a:cubicBezTo>
                    <a:pt x="3571" y="108456"/>
                    <a:pt x="3964" y="108025"/>
                    <a:pt x="4336" y="107467"/>
                  </a:cubicBezTo>
                  <a:lnTo>
                    <a:pt x="4336" y="107467"/>
                  </a:lnTo>
                  <a:cubicBezTo>
                    <a:pt x="4243" y="108444"/>
                    <a:pt x="3777" y="108967"/>
                    <a:pt x="3095" y="108967"/>
                  </a:cubicBezTo>
                  <a:cubicBezTo>
                    <a:pt x="2800" y="108967"/>
                    <a:pt x="2464" y="108869"/>
                    <a:pt x="2102" y="108668"/>
                  </a:cubicBezTo>
                  <a:cubicBezTo>
                    <a:pt x="1101" y="108101"/>
                    <a:pt x="467" y="107066"/>
                    <a:pt x="467" y="105899"/>
                  </a:cubicBezTo>
                  <a:cubicBezTo>
                    <a:pt x="500" y="105098"/>
                    <a:pt x="634" y="104298"/>
                    <a:pt x="934" y="103531"/>
                  </a:cubicBezTo>
                  <a:cubicBezTo>
                    <a:pt x="1568" y="101796"/>
                    <a:pt x="2902" y="100428"/>
                    <a:pt x="4570" y="99661"/>
                  </a:cubicBezTo>
                  <a:cubicBezTo>
                    <a:pt x="5104" y="99411"/>
                    <a:pt x="5671" y="99286"/>
                    <a:pt x="6238" y="99286"/>
                  </a:cubicBezTo>
                  <a:close/>
                  <a:moveTo>
                    <a:pt x="35392" y="111670"/>
                  </a:moveTo>
                  <a:lnTo>
                    <a:pt x="35392" y="113004"/>
                  </a:lnTo>
                  <a:cubicBezTo>
                    <a:pt x="35392" y="113504"/>
                    <a:pt x="35359" y="113971"/>
                    <a:pt x="35292" y="114438"/>
                  </a:cubicBezTo>
                  <a:cubicBezTo>
                    <a:pt x="34825" y="117407"/>
                    <a:pt x="35092" y="120276"/>
                    <a:pt x="36426" y="123011"/>
                  </a:cubicBezTo>
                  <a:cubicBezTo>
                    <a:pt x="37193" y="124446"/>
                    <a:pt x="37627" y="126047"/>
                    <a:pt x="37727" y="127681"/>
                  </a:cubicBezTo>
                  <a:cubicBezTo>
                    <a:pt x="37760" y="128348"/>
                    <a:pt x="37760" y="129016"/>
                    <a:pt x="37727" y="129683"/>
                  </a:cubicBezTo>
                  <a:cubicBezTo>
                    <a:pt x="37527" y="131317"/>
                    <a:pt x="37594" y="132952"/>
                    <a:pt x="37894" y="134553"/>
                  </a:cubicBezTo>
                  <a:cubicBezTo>
                    <a:pt x="37994" y="135020"/>
                    <a:pt x="38161" y="135487"/>
                    <a:pt x="38427" y="135887"/>
                  </a:cubicBezTo>
                  <a:cubicBezTo>
                    <a:pt x="38894" y="136588"/>
                    <a:pt x="39395" y="137288"/>
                    <a:pt x="39929" y="137955"/>
                  </a:cubicBezTo>
                  <a:cubicBezTo>
                    <a:pt x="41096" y="139356"/>
                    <a:pt x="41997" y="140957"/>
                    <a:pt x="42564" y="142692"/>
                  </a:cubicBezTo>
                  <a:cubicBezTo>
                    <a:pt x="43131" y="144827"/>
                    <a:pt x="43898" y="146862"/>
                    <a:pt x="44899" y="148830"/>
                  </a:cubicBezTo>
                  <a:cubicBezTo>
                    <a:pt x="43798" y="147962"/>
                    <a:pt x="43264" y="146695"/>
                    <a:pt x="42764" y="145427"/>
                  </a:cubicBezTo>
                  <a:cubicBezTo>
                    <a:pt x="42297" y="144193"/>
                    <a:pt x="41930" y="142959"/>
                    <a:pt x="41396" y="141791"/>
                  </a:cubicBezTo>
                  <a:cubicBezTo>
                    <a:pt x="40796" y="140624"/>
                    <a:pt x="40129" y="139523"/>
                    <a:pt x="39428" y="138456"/>
                  </a:cubicBezTo>
                  <a:cubicBezTo>
                    <a:pt x="39095" y="137855"/>
                    <a:pt x="38661" y="137321"/>
                    <a:pt x="38294" y="136788"/>
                  </a:cubicBezTo>
                  <a:cubicBezTo>
                    <a:pt x="37127" y="135087"/>
                    <a:pt x="36559" y="133052"/>
                    <a:pt x="36626" y="131017"/>
                  </a:cubicBezTo>
                  <a:cubicBezTo>
                    <a:pt x="36693" y="129216"/>
                    <a:pt x="36660" y="127448"/>
                    <a:pt x="36493" y="125680"/>
                  </a:cubicBezTo>
                  <a:cubicBezTo>
                    <a:pt x="36293" y="124412"/>
                    <a:pt x="35959" y="123211"/>
                    <a:pt x="35492" y="122044"/>
                  </a:cubicBezTo>
                  <a:cubicBezTo>
                    <a:pt x="34191" y="118608"/>
                    <a:pt x="34358" y="115172"/>
                    <a:pt x="35392" y="111670"/>
                  </a:cubicBezTo>
                  <a:close/>
                  <a:moveTo>
                    <a:pt x="6366" y="101109"/>
                  </a:moveTo>
                  <a:cubicBezTo>
                    <a:pt x="7907" y="101109"/>
                    <a:pt x="9395" y="102022"/>
                    <a:pt x="10608" y="103431"/>
                  </a:cubicBezTo>
                  <a:cubicBezTo>
                    <a:pt x="10808" y="103731"/>
                    <a:pt x="11008" y="104031"/>
                    <a:pt x="11108" y="104398"/>
                  </a:cubicBezTo>
                  <a:cubicBezTo>
                    <a:pt x="11708" y="105899"/>
                    <a:pt x="12009" y="107467"/>
                    <a:pt x="12075" y="109068"/>
                  </a:cubicBezTo>
                  <a:cubicBezTo>
                    <a:pt x="12209" y="112771"/>
                    <a:pt x="12042" y="116473"/>
                    <a:pt x="11642" y="120143"/>
                  </a:cubicBezTo>
                  <a:cubicBezTo>
                    <a:pt x="11175" y="124045"/>
                    <a:pt x="12242" y="127581"/>
                    <a:pt x="14244" y="130850"/>
                  </a:cubicBezTo>
                  <a:cubicBezTo>
                    <a:pt x="15845" y="133485"/>
                    <a:pt x="17513" y="136054"/>
                    <a:pt x="19647" y="138322"/>
                  </a:cubicBezTo>
                  <a:cubicBezTo>
                    <a:pt x="20648" y="139456"/>
                    <a:pt x="21849" y="140424"/>
                    <a:pt x="23183" y="141158"/>
                  </a:cubicBezTo>
                  <a:cubicBezTo>
                    <a:pt x="26119" y="142692"/>
                    <a:pt x="29121" y="144160"/>
                    <a:pt x="32123" y="145627"/>
                  </a:cubicBezTo>
                  <a:cubicBezTo>
                    <a:pt x="34124" y="146595"/>
                    <a:pt x="36326" y="147028"/>
                    <a:pt x="38528" y="147429"/>
                  </a:cubicBezTo>
                  <a:cubicBezTo>
                    <a:pt x="40162" y="147729"/>
                    <a:pt x="41797" y="148029"/>
                    <a:pt x="43431" y="148363"/>
                  </a:cubicBezTo>
                  <a:cubicBezTo>
                    <a:pt x="43598" y="148429"/>
                    <a:pt x="43731" y="148530"/>
                    <a:pt x="43865" y="148663"/>
                  </a:cubicBezTo>
                  <a:cubicBezTo>
                    <a:pt x="44565" y="149397"/>
                    <a:pt x="45232" y="150097"/>
                    <a:pt x="46066" y="150965"/>
                  </a:cubicBezTo>
                  <a:cubicBezTo>
                    <a:pt x="41196" y="149597"/>
                    <a:pt x="36393" y="148763"/>
                    <a:pt x="31856" y="146995"/>
                  </a:cubicBezTo>
                  <a:cubicBezTo>
                    <a:pt x="26119" y="144760"/>
                    <a:pt x="20882" y="141758"/>
                    <a:pt x="16779" y="137055"/>
                  </a:cubicBezTo>
                  <a:cubicBezTo>
                    <a:pt x="14744" y="134786"/>
                    <a:pt x="13076" y="132251"/>
                    <a:pt x="11808" y="129483"/>
                  </a:cubicBezTo>
                  <a:cubicBezTo>
                    <a:pt x="10241" y="125913"/>
                    <a:pt x="9740" y="122011"/>
                    <a:pt x="10341" y="118174"/>
                  </a:cubicBezTo>
                  <a:cubicBezTo>
                    <a:pt x="10774" y="115206"/>
                    <a:pt x="11308" y="112237"/>
                    <a:pt x="11175" y="109201"/>
                  </a:cubicBezTo>
                  <a:cubicBezTo>
                    <a:pt x="11141" y="107834"/>
                    <a:pt x="10908" y="106499"/>
                    <a:pt x="10407" y="105198"/>
                  </a:cubicBezTo>
                  <a:cubicBezTo>
                    <a:pt x="9974" y="103964"/>
                    <a:pt x="9107" y="102930"/>
                    <a:pt x="7972" y="102296"/>
                  </a:cubicBezTo>
                  <a:cubicBezTo>
                    <a:pt x="7421" y="101960"/>
                    <a:pt x="6809" y="101797"/>
                    <a:pt x="6204" y="101797"/>
                  </a:cubicBezTo>
                  <a:cubicBezTo>
                    <a:pt x="5309" y="101797"/>
                    <a:pt x="4426" y="102153"/>
                    <a:pt x="3769" y="102830"/>
                  </a:cubicBezTo>
                  <a:cubicBezTo>
                    <a:pt x="2969" y="103564"/>
                    <a:pt x="2402" y="104531"/>
                    <a:pt x="2135" y="105565"/>
                  </a:cubicBezTo>
                  <a:cubicBezTo>
                    <a:pt x="1768" y="107000"/>
                    <a:pt x="2202" y="107600"/>
                    <a:pt x="3669" y="107600"/>
                  </a:cubicBezTo>
                  <a:cubicBezTo>
                    <a:pt x="3368" y="107902"/>
                    <a:pt x="3130" y="108044"/>
                    <a:pt x="2890" y="108044"/>
                  </a:cubicBezTo>
                  <a:cubicBezTo>
                    <a:pt x="2705" y="108044"/>
                    <a:pt x="2519" y="107960"/>
                    <a:pt x="2302" y="107800"/>
                  </a:cubicBezTo>
                  <a:cubicBezTo>
                    <a:pt x="1835" y="107467"/>
                    <a:pt x="1534" y="106933"/>
                    <a:pt x="1534" y="106399"/>
                  </a:cubicBezTo>
                  <a:cubicBezTo>
                    <a:pt x="1434" y="105332"/>
                    <a:pt x="1735" y="104298"/>
                    <a:pt x="2368" y="103464"/>
                  </a:cubicBezTo>
                  <a:cubicBezTo>
                    <a:pt x="3642" y="101802"/>
                    <a:pt x="5024" y="101109"/>
                    <a:pt x="6366" y="101109"/>
                  </a:cubicBezTo>
                  <a:close/>
                  <a:moveTo>
                    <a:pt x="62445" y="68372"/>
                  </a:moveTo>
                  <a:cubicBezTo>
                    <a:pt x="62478" y="68539"/>
                    <a:pt x="62511" y="68739"/>
                    <a:pt x="62511" y="68939"/>
                  </a:cubicBezTo>
                  <a:cubicBezTo>
                    <a:pt x="62211" y="73909"/>
                    <a:pt x="61811" y="78846"/>
                    <a:pt x="61577" y="83817"/>
                  </a:cubicBezTo>
                  <a:cubicBezTo>
                    <a:pt x="61511" y="86018"/>
                    <a:pt x="61577" y="88186"/>
                    <a:pt x="61811" y="90355"/>
                  </a:cubicBezTo>
                  <a:cubicBezTo>
                    <a:pt x="62111" y="94057"/>
                    <a:pt x="62445" y="97760"/>
                    <a:pt x="62311" y="101462"/>
                  </a:cubicBezTo>
                  <a:cubicBezTo>
                    <a:pt x="62144" y="105098"/>
                    <a:pt x="62545" y="108734"/>
                    <a:pt x="63545" y="112270"/>
                  </a:cubicBezTo>
                  <a:cubicBezTo>
                    <a:pt x="64146" y="114472"/>
                    <a:pt x="64513" y="116740"/>
                    <a:pt x="64646" y="119042"/>
                  </a:cubicBezTo>
                  <a:cubicBezTo>
                    <a:pt x="64713" y="120076"/>
                    <a:pt x="64846" y="121110"/>
                    <a:pt x="65147" y="122111"/>
                  </a:cubicBezTo>
                  <a:cubicBezTo>
                    <a:pt x="65413" y="123011"/>
                    <a:pt x="65080" y="123645"/>
                    <a:pt x="64646" y="124446"/>
                  </a:cubicBezTo>
                  <a:cubicBezTo>
                    <a:pt x="64179" y="123778"/>
                    <a:pt x="63846" y="123011"/>
                    <a:pt x="63746" y="122211"/>
                  </a:cubicBezTo>
                  <a:cubicBezTo>
                    <a:pt x="63345" y="120476"/>
                    <a:pt x="62978" y="118742"/>
                    <a:pt x="62611" y="117007"/>
                  </a:cubicBezTo>
                  <a:cubicBezTo>
                    <a:pt x="62478" y="116507"/>
                    <a:pt x="62311" y="116040"/>
                    <a:pt x="62178" y="115539"/>
                  </a:cubicBezTo>
                  <a:lnTo>
                    <a:pt x="61911" y="115606"/>
                  </a:lnTo>
                  <a:cubicBezTo>
                    <a:pt x="62078" y="116640"/>
                    <a:pt x="62144" y="117674"/>
                    <a:pt x="62345" y="118675"/>
                  </a:cubicBezTo>
                  <a:cubicBezTo>
                    <a:pt x="62645" y="120276"/>
                    <a:pt x="63012" y="121877"/>
                    <a:pt x="63445" y="123445"/>
                  </a:cubicBezTo>
                  <a:cubicBezTo>
                    <a:pt x="63612" y="124145"/>
                    <a:pt x="64213" y="124746"/>
                    <a:pt x="64279" y="125446"/>
                  </a:cubicBezTo>
                  <a:cubicBezTo>
                    <a:pt x="64379" y="126147"/>
                    <a:pt x="64046" y="126881"/>
                    <a:pt x="63912" y="127615"/>
                  </a:cubicBezTo>
                  <a:cubicBezTo>
                    <a:pt x="63412" y="130383"/>
                    <a:pt x="63178" y="133219"/>
                    <a:pt x="63245" y="136021"/>
                  </a:cubicBezTo>
                  <a:cubicBezTo>
                    <a:pt x="63279" y="137688"/>
                    <a:pt x="63445" y="139356"/>
                    <a:pt x="63579" y="141091"/>
                  </a:cubicBezTo>
                  <a:cubicBezTo>
                    <a:pt x="62611" y="140490"/>
                    <a:pt x="62011" y="139590"/>
                    <a:pt x="61244" y="138722"/>
                  </a:cubicBezTo>
                  <a:cubicBezTo>
                    <a:pt x="60510" y="137855"/>
                    <a:pt x="59843" y="136888"/>
                    <a:pt x="59176" y="135987"/>
                  </a:cubicBezTo>
                  <a:lnTo>
                    <a:pt x="59176" y="135987"/>
                  </a:lnTo>
                  <a:cubicBezTo>
                    <a:pt x="59276" y="137355"/>
                    <a:pt x="61511" y="140324"/>
                    <a:pt x="63412" y="141758"/>
                  </a:cubicBezTo>
                  <a:lnTo>
                    <a:pt x="63712" y="146862"/>
                  </a:lnTo>
                  <a:cubicBezTo>
                    <a:pt x="62445" y="146395"/>
                    <a:pt x="61310" y="145461"/>
                    <a:pt x="60076" y="144793"/>
                  </a:cubicBezTo>
                  <a:lnTo>
                    <a:pt x="60076" y="144793"/>
                  </a:lnTo>
                  <a:cubicBezTo>
                    <a:pt x="60743" y="145727"/>
                    <a:pt x="61677" y="146495"/>
                    <a:pt x="62745" y="146928"/>
                  </a:cubicBezTo>
                  <a:cubicBezTo>
                    <a:pt x="64179" y="147529"/>
                    <a:pt x="64813" y="148630"/>
                    <a:pt x="65180" y="150097"/>
                  </a:cubicBezTo>
                  <a:cubicBezTo>
                    <a:pt x="65046" y="150081"/>
                    <a:pt x="64905" y="150072"/>
                    <a:pt x="64763" y="150072"/>
                  </a:cubicBezTo>
                  <a:cubicBezTo>
                    <a:pt x="64621" y="150072"/>
                    <a:pt x="64479" y="150081"/>
                    <a:pt x="64346" y="150097"/>
                  </a:cubicBezTo>
                  <a:cubicBezTo>
                    <a:pt x="63379" y="150197"/>
                    <a:pt x="62445" y="150364"/>
                    <a:pt x="61511" y="150598"/>
                  </a:cubicBezTo>
                  <a:cubicBezTo>
                    <a:pt x="60788" y="150876"/>
                    <a:pt x="60042" y="151015"/>
                    <a:pt x="59273" y="151015"/>
                  </a:cubicBezTo>
                  <a:cubicBezTo>
                    <a:pt x="59119" y="151015"/>
                    <a:pt x="58964" y="151009"/>
                    <a:pt x="58809" y="150998"/>
                  </a:cubicBezTo>
                  <a:cubicBezTo>
                    <a:pt x="58725" y="150981"/>
                    <a:pt x="58650" y="150973"/>
                    <a:pt x="58575" y="150973"/>
                  </a:cubicBezTo>
                  <a:cubicBezTo>
                    <a:pt x="58500" y="150973"/>
                    <a:pt x="58425" y="150981"/>
                    <a:pt x="58342" y="150998"/>
                  </a:cubicBezTo>
                  <a:cubicBezTo>
                    <a:pt x="58126" y="151028"/>
                    <a:pt x="57916" y="151043"/>
                    <a:pt x="57712" y="151043"/>
                  </a:cubicBezTo>
                  <a:cubicBezTo>
                    <a:pt x="56116" y="151043"/>
                    <a:pt x="54855" y="150165"/>
                    <a:pt x="53672" y="149130"/>
                  </a:cubicBezTo>
                  <a:cubicBezTo>
                    <a:pt x="50936" y="146762"/>
                    <a:pt x="48868" y="143693"/>
                    <a:pt x="47667" y="140290"/>
                  </a:cubicBezTo>
                  <a:cubicBezTo>
                    <a:pt x="46867" y="137989"/>
                    <a:pt x="46100" y="135654"/>
                    <a:pt x="45366" y="133319"/>
                  </a:cubicBezTo>
                  <a:cubicBezTo>
                    <a:pt x="44865" y="131684"/>
                    <a:pt x="44899" y="129950"/>
                    <a:pt x="44865" y="128248"/>
                  </a:cubicBezTo>
                  <a:cubicBezTo>
                    <a:pt x="44799" y="125613"/>
                    <a:pt x="44732" y="123011"/>
                    <a:pt x="44599" y="120376"/>
                  </a:cubicBezTo>
                  <a:cubicBezTo>
                    <a:pt x="44332" y="116907"/>
                    <a:pt x="44432" y="113404"/>
                    <a:pt x="44865" y="109935"/>
                  </a:cubicBezTo>
                  <a:cubicBezTo>
                    <a:pt x="45733" y="103764"/>
                    <a:pt x="46066" y="97526"/>
                    <a:pt x="45833" y="91289"/>
                  </a:cubicBezTo>
                  <a:cubicBezTo>
                    <a:pt x="45699" y="88520"/>
                    <a:pt x="45699" y="85751"/>
                    <a:pt x="45699" y="82949"/>
                  </a:cubicBezTo>
                  <a:cubicBezTo>
                    <a:pt x="45733" y="81015"/>
                    <a:pt x="46000" y="79046"/>
                    <a:pt x="46000" y="77078"/>
                  </a:cubicBezTo>
                  <a:cubicBezTo>
                    <a:pt x="46000" y="74777"/>
                    <a:pt x="45866" y="72508"/>
                    <a:pt x="45799" y="70040"/>
                  </a:cubicBezTo>
                  <a:lnTo>
                    <a:pt x="45799" y="70040"/>
                  </a:lnTo>
                  <a:lnTo>
                    <a:pt x="47434" y="70407"/>
                  </a:lnTo>
                  <a:lnTo>
                    <a:pt x="47801" y="80814"/>
                  </a:lnTo>
                  <a:lnTo>
                    <a:pt x="48068" y="80814"/>
                  </a:lnTo>
                  <a:cubicBezTo>
                    <a:pt x="48234" y="77479"/>
                    <a:pt x="48068" y="74110"/>
                    <a:pt x="48068" y="70674"/>
                  </a:cubicBezTo>
                  <a:lnTo>
                    <a:pt x="48068" y="70674"/>
                  </a:lnTo>
                  <a:cubicBezTo>
                    <a:pt x="48468" y="70740"/>
                    <a:pt x="48768" y="70807"/>
                    <a:pt x="49068" y="70907"/>
                  </a:cubicBezTo>
                  <a:cubicBezTo>
                    <a:pt x="49947" y="71188"/>
                    <a:pt x="50856" y="71326"/>
                    <a:pt x="51762" y="71326"/>
                  </a:cubicBezTo>
                  <a:cubicBezTo>
                    <a:pt x="53335" y="71326"/>
                    <a:pt x="54898" y="70911"/>
                    <a:pt x="56274" y="70107"/>
                  </a:cubicBezTo>
                  <a:cubicBezTo>
                    <a:pt x="57241" y="69573"/>
                    <a:pt x="58242" y="69139"/>
                    <a:pt x="59276" y="68739"/>
                  </a:cubicBezTo>
                  <a:cubicBezTo>
                    <a:pt x="59476" y="68672"/>
                    <a:pt x="59676" y="68639"/>
                    <a:pt x="59876" y="68639"/>
                  </a:cubicBezTo>
                  <a:cubicBezTo>
                    <a:pt x="60110" y="69573"/>
                    <a:pt x="59676" y="70574"/>
                    <a:pt x="60310" y="71541"/>
                  </a:cubicBezTo>
                  <a:lnTo>
                    <a:pt x="60543" y="68539"/>
                  </a:lnTo>
                  <a:lnTo>
                    <a:pt x="62445" y="68372"/>
                  </a:lnTo>
                  <a:close/>
                  <a:moveTo>
                    <a:pt x="47467" y="145861"/>
                  </a:moveTo>
                  <a:lnTo>
                    <a:pt x="50069" y="146261"/>
                  </a:lnTo>
                  <a:cubicBezTo>
                    <a:pt x="50803" y="147028"/>
                    <a:pt x="51570" y="147996"/>
                    <a:pt x="52404" y="148763"/>
                  </a:cubicBezTo>
                  <a:cubicBezTo>
                    <a:pt x="53205" y="149564"/>
                    <a:pt x="54139" y="150264"/>
                    <a:pt x="55073" y="151031"/>
                  </a:cubicBezTo>
                  <a:cubicBezTo>
                    <a:pt x="54864" y="151115"/>
                    <a:pt x="54639" y="151157"/>
                    <a:pt x="54415" y="151157"/>
                  </a:cubicBezTo>
                  <a:cubicBezTo>
                    <a:pt x="54101" y="151157"/>
                    <a:pt x="53791" y="151073"/>
                    <a:pt x="53538" y="150898"/>
                  </a:cubicBezTo>
                  <a:cubicBezTo>
                    <a:pt x="51270" y="149697"/>
                    <a:pt x="49235" y="148096"/>
                    <a:pt x="47534" y="146195"/>
                  </a:cubicBezTo>
                  <a:cubicBezTo>
                    <a:pt x="47501" y="146128"/>
                    <a:pt x="47501" y="146061"/>
                    <a:pt x="47467" y="145861"/>
                  </a:cubicBezTo>
                  <a:close/>
                  <a:moveTo>
                    <a:pt x="35525" y="98560"/>
                  </a:moveTo>
                  <a:lnTo>
                    <a:pt x="35525" y="98560"/>
                  </a:lnTo>
                  <a:cubicBezTo>
                    <a:pt x="35959" y="99795"/>
                    <a:pt x="36226" y="101062"/>
                    <a:pt x="36259" y="102396"/>
                  </a:cubicBezTo>
                  <a:cubicBezTo>
                    <a:pt x="36326" y="104198"/>
                    <a:pt x="36660" y="105999"/>
                    <a:pt x="37260" y="107700"/>
                  </a:cubicBezTo>
                  <a:cubicBezTo>
                    <a:pt x="37760" y="109235"/>
                    <a:pt x="38361" y="110769"/>
                    <a:pt x="38361" y="112437"/>
                  </a:cubicBezTo>
                  <a:cubicBezTo>
                    <a:pt x="38394" y="113605"/>
                    <a:pt x="38361" y="114739"/>
                    <a:pt x="38227" y="115873"/>
                  </a:cubicBezTo>
                  <a:cubicBezTo>
                    <a:pt x="37927" y="118074"/>
                    <a:pt x="38327" y="120176"/>
                    <a:pt x="39061" y="122211"/>
                  </a:cubicBezTo>
                  <a:cubicBezTo>
                    <a:pt x="40129" y="125179"/>
                    <a:pt x="40863" y="128248"/>
                    <a:pt x="41196" y="131384"/>
                  </a:cubicBezTo>
                  <a:cubicBezTo>
                    <a:pt x="41430" y="133118"/>
                    <a:pt x="41963" y="134786"/>
                    <a:pt x="42731" y="136354"/>
                  </a:cubicBezTo>
                  <a:cubicBezTo>
                    <a:pt x="44031" y="138889"/>
                    <a:pt x="45066" y="141558"/>
                    <a:pt x="45933" y="144293"/>
                  </a:cubicBezTo>
                  <a:cubicBezTo>
                    <a:pt x="46366" y="145861"/>
                    <a:pt x="47334" y="147262"/>
                    <a:pt x="48668" y="148196"/>
                  </a:cubicBezTo>
                  <a:cubicBezTo>
                    <a:pt x="49902" y="149097"/>
                    <a:pt x="51103" y="150031"/>
                    <a:pt x="52337" y="150931"/>
                  </a:cubicBezTo>
                  <a:cubicBezTo>
                    <a:pt x="53016" y="151453"/>
                    <a:pt x="53837" y="151730"/>
                    <a:pt x="54674" y="151730"/>
                  </a:cubicBezTo>
                  <a:cubicBezTo>
                    <a:pt x="54907" y="151730"/>
                    <a:pt x="55141" y="151709"/>
                    <a:pt x="55373" y="151665"/>
                  </a:cubicBezTo>
                  <a:cubicBezTo>
                    <a:pt x="56040" y="151582"/>
                    <a:pt x="56707" y="151540"/>
                    <a:pt x="57370" y="151540"/>
                  </a:cubicBezTo>
                  <a:cubicBezTo>
                    <a:pt x="58033" y="151540"/>
                    <a:pt x="58692" y="151582"/>
                    <a:pt x="59342" y="151665"/>
                  </a:cubicBezTo>
                  <a:cubicBezTo>
                    <a:pt x="59418" y="151671"/>
                    <a:pt x="59495" y="151674"/>
                    <a:pt x="59572" y="151674"/>
                  </a:cubicBezTo>
                  <a:cubicBezTo>
                    <a:pt x="60378" y="151674"/>
                    <a:pt x="61253" y="151372"/>
                    <a:pt x="62044" y="151098"/>
                  </a:cubicBezTo>
                  <a:cubicBezTo>
                    <a:pt x="62876" y="150849"/>
                    <a:pt x="63730" y="150714"/>
                    <a:pt x="64589" y="150714"/>
                  </a:cubicBezTo>
                  <a:cubicBezTo>
                    <a:pt x="64764" y="150714"/>
                    <a:pt x="64938" y="150720"/>
                    <a:pt x="65113" y="150731"/>
                  </a:cubicBezTo>
                  <a:cubicBezTo>
                    <a:pt x="65614" y="150764"/>
                    <a:pt x="65880" y="150965"/>
                    <a:pt x="65847" y="151498"/>
                  </a:cubicBezTo>
                  <a:cubicBezTo>
                    <a:pt x="64646" y="151932"/>
                    <a:pt x="63512" y="152432"/>
                    <a:pt x="62311" y="152799"/>
                  </a:cubicBezTo>
                  <a:cubicBezTo>
                    <a:pt x="60994" y="153179"/>
                    <a:pt x="59638" y="153366"/>
                    <a:pt x="58284" y="153366"/>
                  </a:cubicBezTo>
                  <a:cubicBezTo>
                    <a:pt x="56312" y="153366"/>
                    <a:pt x="54343" y="152970"/>
                    <a:pt x="52504" y="152199"/>
                  </a:cubicBezTo>
                  <a:cubicBezTo>
                    <a:pt x="49402" y="150931"/>
                    <a:pt x="47134" y="148663"/>
                    <a:pt x="45299" y="145961"/>
                  </a:cubicBezTo>
                  <a:cubicBezTo>
                    <a:pt x="44732" y="145027"/>
                    <a:pt x="44332" y="144026"/>
                    <a:pt x="44132" y="142992"/>
                  </a:cubicBezTo>
                  <a:cubicBezTo>
                    <a:pt x="43665" y="140957"/>
                    <a:pt x="42864" y="139023"/>
                    <a:pt x="41797" y="137255"/>
                  </a:cubicBezTo>
                  <a:cubicBezTo>
                    <a:pt x="40562" y="135253"/>
                    <a:pt x="39895" y="132918"/>
                    <a:pt x="39895" y="130583"/>
                  </a:cubicBezTo>
                  <a:cubicBezTo>
                    <a:pt x="39862" y="128115"/>
                    <a:pt x="39361" y="125713"/>
                    <a:pt x="38427" y="123445"/>
                  </a:cubicBezTo>
                  <a:cubicBezTo>
                    <a:pt x="37360" y="120843"/>
                    <a:pt x="36626" y="118174"/>
                    <a:pt x="36993" y="115306"/>
                  </a:cubicBezTo>
                  <a:cubicBezTo>
                    <a:pt x="37127" y="114238"/>
                    <a:pt x="37260" y="113204"/>
                    <a:pt x="37360" y="112137"/>
                  </a:cubicBezTo>
                  <a:cubicBezTo>
                    <a:pt x="37493" y="110769"/>
                    <a:pt x="37327" y="109435"/>
                    <a:pt x="36826" y="108201"/>
                  </a:cubicBezTo>
                  <a:cubicBezTo>
                    <a:pt x="35559" y="105098"/>
                    <a:pt x="35359" y="101863"/>
                    <a:pt x="35525" y="98560"/>
                  </a:cubicBezTo>
                  <a:close/>
                  <a:moveTo>
                    <a:pt x="95970" y="73117"/>
                  </a:moveTo>
                  <a:cubicBezTo>
                    <a:pt x="96058" y="73117"/>
                    <a:pt x="96158" y="73126"/>
                    <a:pt x="96269" y="73142"/>
                  </a:cubicBezTo>
                  <a:cubicBezTo>
                    <a:pt x="96169" y="73776"/>
                    <a:pt x="96035" y="74410"/>
                    <a:pt x="95902" y="75044"/>
                  </a:cubicBezTo>
                  <a:cubicBezTo>
                    <a:pt x="93934" y="81782"/>
                    <a:pt x="91732" y="88420"/>
                    <a:pt x="88497" y="94691"/>
                  </a:cubicBezTo>
                  <a:cubicBezTo>
                    <a:pt x="86162" y="99161"/>
                    <a:pt x="83860" y="103664"/>
                    <a:pt x="81458" y="108067"/>
                  </a:cubicBezTo>
                  <a:cubicBezTo>
                    <a:pt x="79857" y="111069"/>
                    <a:pt x="78022" y="113905"/>
                    <a:pt x="76355" y="116840"/>
                  </a:cubicBezTo>
                  <a:cubicBezTo>
                    <a:pt x="75621" y="118108"/>
                    <a:pt x="75054" y="119475"/>
                    <a:pt x="74687" y="120910"/>
                  </a:cubicBezTo>
                  <a:cubicBezTo>
                    <a:pt x="76588" y="117374"/>
                    <a:pt x="78423" y="113771"/>
                    <a:pt x="80824" y="110502"/>
                  </a:cubicBezTo>
                  <a:lnTo>
                    <a:pt x="80824" y="110502"/>
                  </a:lnTo>
                  <a:lnTo>
                    <a:pt x="80491" y="111603"/>
                  </a:lnTo>
                  <a:cubicBezTo>
                    <a:pt x="79223" y="115473"/>
                    <a:pt x="77589" y="119242"/>
                    <a:pt x="75621" y="122811"/>
                  </a:cubicBezTo>
                  <a:cubicBezTo>
                    <a:pt x="74820" y="124346"/>
                    <a:pt x="74120" y="125947"/>
                    <a:pt x="73553" y="127581"/>
                  </a:cubicBezTo>
                  <a:cubicBezTo>
                    <a:pt x="72652" y="130283"/>
                    <a:pt x="72652" y="133118"/>
                    <a:pt x="73119" y="135920"/>
                  </a:cubicBezTo>
                  <a:cubicBezTo>
                    <a:pt x="73286" y="136854"/>
                    <a:pt x="73386" y="137755"/>
                    <a:pt x="73486" y="138689"/>
                  </a:cubicBezTo>
                  <a:cubicBezTo>
                    <a:pt x="73719" y="140857"/>
                    <a:pt x="74720" y="142692"/>
                    <a:pt x="75988" y="144427"/>
                  </a:cubicBezTo>
                  <a:cubicBezTo>
                    <a:pt x="76121" y="144593"/>
                    <a:pt x="76288" y="144727"/>
                    <a:pt x="76455" y="144860"/>
                  </a:cubicBezTo>
                  <a:cubicBezTo>
                    <a:pt x="76521" y="144927"/>
                    <a:pt x="76588" y="144927"/>
                    <a:pt x="76721" y="144927"/>
                  </a:cubicBezTo>
                  <a:cubicBezTo>
                    <a:pt x="75354" y="142625"/>
                    <a:pt x="73886" y="140390"/>
                    <a:pt x="73886" y="137422"/>
                  </a:cubicBezTo>
                  <a:lnTo>
                    <a:pt x="73886" y="137422"/>
                  </a:lnTo>
                  <a:cubicBezTo>
                    <a:pt x="74153" y="137655"/>
                    <a:pt x="74286" y="137788"/>
                    <a:pt x="74420" y="137922"/>
                  </a:cubicBezTo>
                  <a:cubicBezTo>
                    <a:pt x="75320" y="139023"/>
                    <a:pt x="76221" y="140090"/>
                    <a:pt x="77122" y="141191"/>
                  </a:cubicBezTo>
                  <a:cubicBezTo>
                    <a:pt x="77389" y="141524"/>
                    <a:pt x="77689" y="141858"/>
                    <a:pt x="77989" y="142192"/>
                  </a:cubicBezTo>
                  <a:cubicBezTo>
                    <a:pt x="79590" y="143993"/>
                    <a:pt x="79857" y="146161"/>
                    <a:pt x="79590" y="148429"/>
                  </a:cubicBezTo>
                  <a:cubicBezTo>
                    <a:pt x="79523" y="149130"/>
                    <a:pt x="79323" y="149797"/>
                    <a:pt x="79190" y="150464"/>
                  </a:cubicBezTo>
                  <a:lnTo>
                    <a:pt x="78956" y="150564"/>
                  </a:lnTo>
                  <a:cubicBezTo>
                    <a:pt x="78606" y="150029"/>
                    <a:pt x="78180" y="149824"/>
                    <a:pt x="77709" y="149824"/>
                  </a:cubicBezTo>
                  <a:cubicBezTo>
                    <a:pt x="77417" y="149824"/>
                    <a:pt x="77107" y="149903"/>
                    <a:pt x="76788" y="150031"/>
                  </a:cubicBezTo>
                  <a:cubicBezTo>
                    <a:pt x="76021" y="150331"/>
                    <a:pt x="75287" y="150664"/>
                    <a:pt x="74553" y="150998"/>
                  </a:cubicBezTo>
                  <a:cubicBezTo>
                    <a:pt x="73953" y="151231"/>
                    <a:pt x="73319" y="151532"/>
                    <a:pt x="72685" y="151765"/>
                  </a:cubicBezTo>
                  <a:cubicBezTo>
                    <a:pt x="72190" y="151930"/>
                    <a:pt x="71864" y="152014"/>
                    <a:pt x="71466" y="152014"/>
                  </a:cubicBezTo>
                  <a:cubicBezTo>
                    <a:pt x="70980" y="152014"/>
                    <a:pt x="70387" y="151889"/>
                    <a:pt x="69249" y="151632"/>
                  </a:cubicBezTo>
                  <a:lnTo>
                    <a:pt x="69249" y="151632"/>
                  </a:lnTo>
                  <a:cubicBezTo>
                    <a:pt x="69650" y="152165"/>
                    <a:pt x="70317" y="152499"/>
                    <a:pt x="71017" y="152532"/>
                  </a:cubicBezTo>
                  <a:cubicBezTo>
                    <a:pt x="71885" y="152532"/>
                    <a:pt x="72785" y="152366"/>
                    <a:pt x="73586" y="151965"/>
                  </a:cubicBezTo>
                  <a:cubicBezTo>
                    <a:pt x="74687" y="151465"/>
                    <a:pt x="75821" y="150965"/>
                    <a:pt x="76955" y="150498"/>
                  </a:cubicBezTo>
                  <a:cubicBezTo>
                    <a:pt x="77222" y="150364"/>
                    <a:pt x="77489" y="150297"/>
                    <a:pt x="77789" y="150297"/>
                  </a:cubicBezTo>
                  <a:cubicBezTo>
                    <a:pt x="78456" y="150398"/>
                    <a:pt x="78856" y="151065"/>
                    <a:pt x="78623" y="151665"/>
                  </a:cubicBezTo>
                  <a:cubicBezTo>
                    <a:pt x="78523" y="151965"/>
                    <a:pt x="78356" y="152199"/>
                    <a:pt x="78156" y="152432"/>
                  </a:cubicBezTo>
                  <a:cubicBezTo>
                    <a:pt x="76839" y="153666"/>
                    <a:pt x="75380" y="154569"/>
                    <a:pt x="73602" y="154569"/>
                  </a:cubicBezTo>
                  <a:cubicBezTo>
                    <a:pt x="73264" y="154569"/>
                    <a:pt x="72914" y="154536"/>
                    <a:pt x="72552" y="154467"/>
                  </a:cubicBezTo>
                  <a:cubicBezTo>
                    <a:pt x="71618" y="154300"/>
                    <a:pt x="70650" y="154200"/>
                    <a:pt x="69716" y="154067"/>
                  </a:cubicBezTo>
                  <a:cubicBezTo>
                    <a:pt x="68649" y="153967"/>
                    <a:pt x="67682" y="153366"/>
                    <a:pt x="67181" y="152432"/>
                  </a:cubicBezTo>
                  <a:cubicBezTo>
                    <a:pt x="65914" y="150097"/>
                    <a:pt x="64546" y="147762"/>
                    <a:pt x="64046" y="145094"/>
                  </a:cubicBezTo>
                  <a:cubicBezTo>
                    <a:pt x="63912" y="144427"/>
                    <a:pt x="63912" y="143726"/>
                    <a:pt x="64012" y="143059"/>
                  </a:cubicBezTo>
                  <a:lnTo>
                    <a:pt x="64012" y="143059"/>
                  </a:lnTo>
                  <a:cubicBezTo>
                    <a:pt x="64880" y="145527"/>
                    <a:pt x="65647" y="147996"/>
                    <a:pt x="67515" y="149964"/>
                  </a:cubicBezTo>
                  <a:cubicBezTo>
                    <a:pt x="67415" y="149764"/>
                    <a:pt x="67348" y="149564"/>
                    <a:pt x="67248" y="149397"/>
                  </a:cubicBezTo>
                  <a:cubicBezTo>
                    <a:pt x="65280" y="145727"/>
                    <a:pt x="64112" y="141691"/>
                    <a:pt x="63846" y="137522"/>
                  </a:cubicBezTo>
                  <a:cubicBezTo>
                    <a:pt x="63579" y="133719"/>
                    <a:pt x="63912" y="129883"/>
                    <a:pt x="64813" y="126147"/>
                  </a:cubicBezTo>
                  <a:cubicBezTo>
                    <a:pt x="65080" y="125079"/>
                    <a:pt x="65480" y="124045"/>
                    <a:pt x="65980" y="123045"/>
                  </a:cubicBezTo>
                  <a:cubicBezTo>
                    <a:pt x="67281" y="120409"/>
                    <a:pt x="68682" y="117774"/>
                    <a:pt x="70017" y="115139"/>
                  </a:cubicBezTo>
                  <a:cubicBezTo>
                    <a:pt x="70384" y="114405"/>
                    <a:pt x="70817" y="113705"/>
                    <a:pt x="71284" y="113037"/>
                  </a:cubicBezTo>
                  <a:cubicBezTo>
                    <a:pt x="73753" y="109735"/>
                    <a:pt x="75387" y="105932"/>
                    <a:pt x="77389" y="102330"/>
                  </a:cubicBezTo>
                  <a:cubicBezTo>
                    <a:pt x="77422" y="102296"/>
                    <a:pt x="77389" y="102196"/>
                    <a:pt x="77389" y="101996"/>
                  </a:cubicBezTo>
                  <a:cubicBezTo>
                    <a:pt x="77188" y="102230"/>
                    <a:pt x="77055" y="102396"/>
                    <a:pt x="76922" y="102597"/>
                  </a:cubicBezTo>
                  <a:cubicBezTo>
                    <a:pt x="76755" y="102797"/>
                    <a:pt x="76621" y="102997"/>
                    <a:pt x="76488" y="103230"/>
                  </a:cubicBezTo>
                  <a:cubicBezTo>
                    <a:pt x="75421" y="105165"/>
                    <a:pt x="74386" y="107167"/>
                    <a:pt x="73286" y="109068"/>
                  </a:cubicBezTo>
                  <a:cubicBezTo>
                    <a:pt x="72518" y="110436"/>
                    <a:pt x="71618" y="111737"/>
                    <a:pt x="70617" y="112937"/>
                  </a:cubicBezTo>
                  <a:cubicBezTo>
                    <a:pt x="70717" y="112604"/>
                    <a:pt x="70817" y="112270"/>
                    <a:pt x="70951" y="111937"/>
                  </a:cubicBezTo>
                  <a:cubicBezTo>
                    <a:pt x="72518" y="107000"/>
                    <a:pt x="75287" y="102730"/>
                    <a:pt x="78456" y="98660"/>
                  </a:cubicBezTo>
                  <a:cubicBezTo>
                    <a:pt x="80758" y="95658"/>
                    <a:pt x="83026" y="92623"/>
                    <a:pt x="85161" y="89521"/>
                  </a:cubicBezTo>
                  <a:cubicBezTo>
                    <a:pt x="87963" y="85484"/>
                    <a:pt x="89864" y="80881"/>
                    <a:pt x="90731" y="76044"/>
                  </a:cubicBezTo>
                  <a:cubicBezTo>
                    <a:pt x="90798" y="75644"/>
                    <a:pt x="90832" y="75244"/>
                    <a:pt x="90898" y="74777"/>
                  </a:cubicBezTo>
                  <a:lnTo>
                    <a:pt x="92032" y="74977"/>
                  </a:lnTo>
                  <a:lnTo>
                    <a:pt x="91532" y="78579"/>
                  </a:lnTo>
                  <a:cubicBezTo>
                    <a:pt x="92266" y="77445"/>
                    <a:pt x="92266" y="76144"/>
                    <a:pt x="92499" y="74943"/>
                  </a:cubicBezTo>
                  <a:lnTo>
                    <a:pt x="94701" y="73476"/>
                  </a:lnTo>
                  <a:lnTo>
                    <a:pt x="94701" y="73476"/>
                  </a:lnTo>
                  <a:cubicBezTo>
                    <a:pt x="93267" y="78613"/>
                    <a:pt x="91165" y="83450"/>
                    <a:pt x="89464" y="88453"/>
                  </a:cubicBezTo>
                  <a:cubicBezTo>
                    <a:pt x="89797" y="87753"/>
                    <a:pt x="90198" y="87052"/>
                    <a:pt x="90498" y="86318"/>
                  </a:cubicBezTo>
                  <a:cubicBezTo>
                    <a:pt x="91966" y="82749"/>
                    <a:pt x="93433" y="79180"/>
                    <a:pt x="94868" y="75577"/>
                  </a:cubicBezTo>
                  <a:cubicBezTo>
                    <a:pt x="95068" y="74977"/>
                    <a:pt x="95201" y="74376"/>
                    <a:pt x="95301" y="73743"/>
                  </a:cubicBezTo>
                  <a:cubicBezTo>
                    <a:pt x="95357" y="73326"/>
                    <a:pt x="95528" y="73117"/>
                    <a:pt x="95970" y="73117"/>
                  </a:cubicBezTo>
                  <a:close/>
                  <a:moveTo>
                    <a:pt x="66414" y="152466"/>
                  </a:moveTo>
                  <a:lnTo>
                    <a:pt x="66414" y="152466"/>
                  </a:lnTo>
                  <a:cubicBezTo>
                    <a:pt x="65847" y="153667"/>
                    <a:pt x="64413" y="154701"/>
                    <a:pt x="62812" y="155001"/>
                  </a:cubicBezTo>
                  <a:lnTo>
                    <a:pt x="66414" y="152466"/>
                  </a:lnTo>
                  <a:close/>
                  <a:moveTo>
                    <a:pt x="34558" y="96426"/>
                  </a:moveTo>
                  <a:cubicBezTo>
                    <a:pt x="34992" y="97726"/>
                    <a:pt x="35192" y="99061"/>
                    <a:pt x="35125" y="100428"/>
                  </a:cubicBezTo>
                  <a:cubicBezTo>
                    <a:pt x="35092" y="103030"/>
                    <a:pt x="35525" y="105599"/>
                    <a:pt x="36393" y="108067"/>
                  </a:cubicBezTo>
                  <a:cubicBezTo>
                    <a:pt x="37060" y="109902"/>
                    <a:pt x="37193" y="111937"/>
                    <a:pt x="36826" y="113871"/>
                  </a:cubicBezTo>
                  <a:cubicBezTo>
                    <a:pt x="36293" y="116573"/>
                    <a:pt x="36526" y="119375"/>
                    <a:pt x="37560" y="121944"/>
                  </a:cubicBezTo>
                  <a:cubicBezTo>
                    <a:pt x="37694" y="122311"/>
                    <a:pt x="37794" y="122711"/>
                    <a:pt x="37960" y="123111"/>
                  </a:cubicBezTo>
                  <a:cubicBezTo>
                    <a:pt x="38961" y="125313"/>
                    <a:pt x="39462" y="127748"/>
                    <a:pt x="39462" y="130183"/>
                  </a:cubicBezTo>
                  <a:cubicBezTo>
                    <a:pt x="39395" y="132985"/>
                    <a:pt x="40162" y="135754"/>
                    <a:pt x="41730" y="138122"/>
                  </a:cubicBezTo>
                  <a:cubicBezTo>
                    <a:pt x="42564" y="139356"/>
                    <a:pt x="43164" y="140791"/>
                    <a:pt x="43498" y="142292"/>
                  </a:cubicBezTo>
                  <a:cubicBezTo>
                    <a:pt x="44031" y="145260"/>
                    <a:pt x="45666" y="147596"/>
                    <a:pt x="47834" y="149597"/>
                  </a:cubicBezTo>
                  <a:cubicBezTo>
                    <a:pt x="50002" y="151598"/>
                    <a:pt x="52437" y="152999"/>
                    <a:pt x="55340" y="153466"/>
                  </a:cubicBezTo>
                  <a:cubicBezTo>
                    <a:pt x="56415" y="153652"/>
                    <a:pt x="57486" y="153764"/>
                    <a:pt x="58549" y="153764"/>
                  </a:cubicBezTo>
                  <a:cubicBezTo>
                    <a:pt x="60156" y="153764"/>
                    <a:pt x="61746" y="153508"/>
                    <a:pt x="63312" y="152866"/>
                  </a:cubicBezTo>
                  <a:cubicBezTo>
                    <a:pt x="64213" y="152499"/>
                    <a:pt x="65113" y="152165"/>
                    <a:pt x="66114" y="151799"/>
                  </a:cubicBezTo>
                  <a:lnTo>
                    <a:pt x="66114" y="151799"/>
                  </a:lnTo>
                  <a:cubicBezTo>
                    <a:pt x="66114" y="152065"/>
                    <a:pt x="66114" y="152099"/>
                    <a:pt x="66081" y="152132"/>
                  </a:cubicBezTo>
                  <a:cubicBezTo>
                    <a:pt x="64513" y="153233"/>
                    <a:pt x="63012" y="154500"/>
                    <a:pt x="61344" y="155368"/>
                  </a:cubicBezTo>
                  <a:cubicBezTo>
                    <a:pt x="60384" y="155888"/>
                    <a:pt x="59384" y="156131"/>
                    <a:pt x="58376" y="156131"/>
                  </a:cubicBezTo>
                  <a:cubicBezTo>
                    <a:pt x="57317" y="156131"/>
                    <a:pt x="56248" y="155863"/>
                    <a:pt x="55206" y="155368"/>
                  </a:cubicBezTo>
                  <a:cubicBezTo>
                    <a:pt x="53038" y="154300"/>
                    <a:pt x="50803" y="153300"/>
                    <a:pt x="48768" y="151899"/>
                  </a:cubicBezTo>
                  <a:cubicBezTo>
                    <a:pt x="46733" y="150631"/>
                    <a:pt x="45166" y="148763"/>
                    <a:pt x="44265" y="146528"/>
                  </a:cubicBezTo>
                  <a:cubicBezTo>
                    <a:pt x="43798" y="145294"/>
                    <a:pt x="43331" y="144026"/>
                    <a:pt x="42964" y="142759"/>
                  </a:cubicBezTo>
                  <a:cubicBezTo>
                    <a:pt x="42430" y="140857"/>
                    <a:pt x="41463" y="139123"/>
                    <a:pt x="40129" y="137688"/>
                  </a:cubicBezTo>
                  <a:cubicBezTo>
                    <a:pt x="38561" y="136054"/>
                    <a:pt x="38061" y="134153"/>
                    <a:pt x="38061" y="132018"/>
                  </a:cubicBezTo>
                  <a:cubicBezTo>
                    <a:pt x="38061" y="130950"/>
                    <a:pt x="38094" y="129849"/>
                    <a:pt x="38127" y="128782"/>
                  </a:cubicBezTo>
                  <a:cubicBezTo>
                    <a:pt x="38161" y="126981"/>
                    <a:pt x="37794" y="125146"/>
                    <a:pt x="37060" y="123478"/>
                  </a:cubicBezTo>
                  <a:cubicBezTo>
                    <a:pt x="36526" y="122144"/>
                    <a:pt x="36026" y="120810"/>
                    <a:pt x="35625" y="119409"/>
                  </a:cubicBezTo>
                  <a:cubicBezTo>
                    <a:pt x="35125" y="117574"/>
                    <a:pt x="35559" y="115706"/>
                    <a:pt x="35726" y="113871"/>
                  </a:cubicBezTo>
                  <a:cubicBezTo>
                    <a:pt x="35926" y="111069"/>
                    <a:pt x="35692" y="108234"/>
                    <a:pt x="35025" y="105499"/>
                  </a:cubicBezTo>
                  <a:cubicBezTo>
                    <a:pt x="34758" y="104231"/>
                    <a:pt x="34558" y="102964"/>
                    <a:pt x="34491" y="101663"/>
                  </a:cubicBezTo>
                  <a:cubicBezTo>
                    <a:pt x="34391" y="99928"/>
                    <a:pt x="34458" y="98193"/>
                    <a:pt x="34558" y="96426"/>
                  </a:cubicBezTo>
                  <a:close/>
                  <a:moveTo>
                    <a:pt x="53605" y="155101"/>
                  </a:moveTo>
                  <a:cubicBezTo>
                    <a:pt x="55164" y="156025"/>
                    <a:pt x="56756" y="156515"/>
                    <a:pt x="58388" y="156515"/>
                  </a:cubicBezTo>
                  <a:cubicBezTo>
                    <a:pt x="59585" y="156515"/>
                    <a:pt x="60803" y="156252"/>
                    <a:pt x="62044" y="155701"/>
                  </a:cubicBezTo>
                  <a:lnTo>
                    <a:pt x="62044" y="155701"/>
                  </a:lnTo>
                  <a:cubicBezTo>
                    <a:pt x="61076" y="156942"/>
                    <a:pt x="59971" y="157935"/>
                    <a:pt x="58355" y="157935"/>
                  </a:cubicBezTo>
                  <a:cubicBezTo>
                    <a:pt x="58189" y="157935"/>
                    <a:pt x="58018" y="157925"/>
                    <a:pt x="57841" y="157903"/>
                  </a:cubicBezTo>
                  <a:cubicBezTo>
                    <a:pt x="56907" y="157870"/>
                    <a:pt x="56040" y="157469"/>
                    <a:pt x="55340" y="156835"/>
                  </a:cubicBezTo>
                  <a:cubicBezTo>
                    <a:pt x="54772" y="156268"/>
                    <a:pt x="54172" y="155768"/>
                    <a:pt x="53605" y="155101"/>
                  </a:cubicBezTo>
                  <a:close/>
                  <a:moveTo>
                    <a:pt x="55287" y="1"/>
                  </a:moveTo>
                  <a:cubicBezTo>
                    <a:pt x="54745" y="1"/>
                    <a:pt x="54203" y="113"/>
                    <a:pt x="53705" y="323"/>
                  </a:cubicBezTo>
                  <a:cubicBezTo>
                    <a:pt x="52439" y="848"/>
                    <a:pt x="51202" y="1402"/>
                    <a:pt x="49808" y="1402"/>
                  </a:cubicBezTo>
                  <a:cubicBezTo>
                    <a:pt x="49696" y="1402"/>
                    <a:pt x="49583" y="1398"/>
                    <a:pt x="49469" y="1391"/>
                  </a:cubicBezTo>
                  <a:cubicBezTo>
                    <a:pt x="49434" y="1386"/>
                    <a:pt x="49398" y="1384"/>
                    <a:pt x="49362" y="1384"/>
                  </a:cubicBezTo>
                  <a:cubicBezTo>
                    <a:pt x="49123" y="1384"/>
                    <a:pt x="48867" y="1475"/>
                    <a:pt x="48635" y="1591"/>
                  </a:cubicBezTo>
                  <a:cubicBezTo>
                    <a:pt x="47901" y="2225"/>
                    <a:pt x="46934" y="2325"/>
                    <a:pt x="46100" y="2658"/>
                  </a:cubicBezTo>
                  <a:cubicBezTo>
                    <a:pt x="45769" y="2795"/>
                    <a:pt x="45415" y="2863"/>
                    <a:pt x="45059" y="2863"/>
                  </a:cubicBezTo>
                  <a:cubicBezTo>
                    <a:pt x="44804" y="2863"/>
                    <a:pt x="44549" y="2828"/>
                    <a:pt x="44298" y="2758"/>
                  </a:cubicBezTo>
                  <a:cubicBezTo>
                    <a:pt x="44090" y="2689"/>
                    <a:pt x="43874" y="2656"/>
                    <a:pt x="43660" y="2656"/>
                  </a:cubicBezTo>
                  <a:cubicBezTo>
                    <a:pt x="43053" y="2656"/>
                    <a:pt x="42458" y="2924"/>
                    <a:pt x="42063" y="3392"/>
                  </a:cubicBezTo>
                  <a:cubicBezTo>
                    <a:pt x="41830" y="3692"/>
                    <a:pt x="37760" y="5160"/>
                    <a:pt x="37360" y="5160"/>
                  </a:cubicBezTo>
                  <a:cubicBezTo>
                    <a:pt x="37249" y="5160"/>
                    <a:pt x="37152" y="5131"/>
                    <a:pt x="37061" y="5131"/>
                  </a:cubicBezTo>
                  <a:cubicBezTo>
                    <a:pt x="37015" y="5131"/>
                    <a:pt x="36971" y="5138"/>
                    <a:pt x="36926" y="5160"/>
                  </a:cubicBezTo>
                  <a:cubicBezTo>
                    <a:pt x="36459" y="5294"/>
                    <a:pt x="35859" y="5360"/>
                    <a:pt x="35625" y="5694"/>
                  </a:cubicBezTo>
                  <a:cubicBezTo>
                    <a:pt x="35092" y="6461"/>
                    <a:pt x="34258" y="6795"/>
                    <a:pt x="33591" y="7362"/>
                  </a:cubicBezTo>
                  <a:cubicBezTo>
                    <a:pt x="33184" y="7799"/>
                    <a:pt x="32602" y="8032"/>
                    <a:pt x="32036" y="8032"/>
                  </a:cubicBezTo>
                  <a:cubicBezTo>
                    <a:pt x="31998" y="8032"/>
                    <a:pt x="31960" y="8031"/>
                    <a:pt x="31923" y="8029"/>
                  </a:cubicBezTo>
                  <a:cubicBezTo>
                    <a:pt x="31859" y="8023"/>
                    <a:pt x="31795" y="8021"/>
                    <a:pt x="31731" y="8021"/>
                  </a:cubicBezTo>
                  <a:cubicBezTo>
                    <a:pt x="31031" y="8021"/>
                    <a:pt x="30372" y="8354"/>
                    <a:pt x="30188" y="8996"/>
                  </a:cubicBezTo>
                  <a:cubicBezTo>
                    <a:pt x="29988" y="9697"/>
                    <a:pt x="29521" y="9897"/>
                    <a:pt x="29021" y="10197"/>
                  </a:cubicBezTo>
                  <a:cubicBezTo>
                    <a:pt x="28687" y="10431"/>
                    <a:pt x="28354" y="10664"/>
                    <a:pt x="28020" y="10898"/>
                  </a:cubicBezTo>
                  <a:cubicBezTo>
                    <a:pt x="25952" y="12465"/>
                    <a:pt x="23917" y="14067"/>
                    <a:pt x="21816" y="15601"/>
                  </a:cubicBezTo>
                  <a:cubicBezTo>
                    <a:pt x="18780" y="17836"/>
                    <a:pt x="15978" y="20271"/>
                    <a:pt x="13777" y="23373"/>
                  </a:cubicBezTo>
                  <a:cubicBezTo>
                    <a:pt x="12209" y="25642"/>
                    <a:pt x="10508" y="27776"/>
                    <a:pt x="8906" y="30011"/>
                  </a:cubicBezTo>
                  <a:cubicBezTo>
                    <a:pt x="7972" y="31346"/>
                    <a:pt x="7072" y="32713"/>
                    <a:pt x="6204" y="34081"/>
                  </a:cubicBezTo>
                  <a:cubicBezTo>
                    <a:pt x="5571" y="35082"/>
                    <a:pt x="5270" y="36216"/>
                    <a:pt x="5304" y="37383"/>
                  </a:cubicBezTo>
                  <a:cubicBezTo>
                    <a:pt x="5367" y="39060"/>
                    <a:pt x="6210" y="39926"/>
                    <a:pt x="7804" y="39926"/>
                  </a:cubicBezTo>
                  <a:cubicBezTo>
                    <a:pt x="7891" y="39926"/>
                    <a:pt x="7981" y="39924"/>
                    <a:pt x="8072" y="39918"/>
                  </a:cubicBezTo>
                  <a:cubicBezTo>
                    <a:pt x="8373" y="39918"/>
                    <a:pt x="8673" y="39885"/>
                    <a:pt x="8973" y="39852"/>
                  </a:cubicBezTo>
                  <a:cubicBezTo>
                    <a:pt x="10207" y="39652"/>
                    <a:pt x="11442" y="39451"/>
                    <a:pt x="12709" y="39285"/>
                  </a:cubicBezTo>
                  <a:cubicBezTo>
                    <a:pt x="13543" y="39151"/>
                    <a:pt x="14410" y="39218"/>
                    <a:pt x="15244" y="39018"/>
                  </a:cubicBezTo>
                  <a:cubicBezTo>
                    <a:pt x="17813" y="38417"/>
                    <a:pt x="20415" y="37750"/>
                    <a:pt x="22983" y="37050"/>
                  </a:cubicBezTo>
                  <a:cubicBezTo>
                    <a:pt x="25280" y="36401"/>
                    <a:pt x="27643" y="36059"/>
                    <a:pt x="30001" y="36059"/>
                  </a:cubicBezTo>
                  <a:cubicBezTo>
                    <a:pt x="30553" y="36059"/>
                    <a:pt x="31105" y="36078"/>
                    <a:pt x="31656" y="36116"/>
                  </a:cubicBezTo>
                  <a:cubicBezTo>
                    <a:pt x="33724" y="36282"/>
                    <a:pt x="35792" y="36282"/>
                    <a:pt x="37894" y="36282"/>
                  </a:cubicBezTo>
                  <a:cubicBezTo>
                    <a:pt x="38828" y="36282"/>
                    <a:pt x="39728" y="36116"/>
                    <a:pt x="40662" y="36116"/>
                  </a:cubicBezTo>
                  <a:cubicBezTo>
                    <a:pt x="44565" y="36149"/>
                    <a:pt x="46600" y="38150"/>
                    <a:pt x="46800" y="42053"/>
                  </a:cubicBezTo>
                  <a:cubicBezTo>
                    <a:pt x="46833" y="42420"/>
                    <a:pt x="46867" y="42820"/>
                    <a:pt x="46934" y="43154"/>
                  </a:cubicBezTo>
                  <a:cubicBezTo>
                    <a:pt x="47100" y="44021"/>
                    <a:pt x="46833" y="44889"/>
                    <a:pt x="46200" y="45489"/>
                  </a:cubicBezTo>
                  <a:cubicBezTo>
                    <a:pt x="45499" y="46156"/>
                    <a:pt x="44899" y="46890"/>
                    <a:pt x="44332" y="47691"/>
                  </a:cubicBezTo>
                  <a:cubicBezTo>
                    <a:pt x="43498" y="48925"/>
                    <a:pt x="43698" y="50159"/>
                    <a:pt x="45232" y="50559"/>
                  </a:cubicBezTo>
                  <a:cubicBezTo>
                    <a:pt x="45299" y="50593"/>
                    <a:pt x="45332" y="50659"/>
                    <a:pt x="45432" y="50760"/>
                  </a:cubicBezTo>
                  <a:cubicBezTo>
                    <a:pt x="45299" y="51327"/>
                    <a:pt x="45199" y="51960"/>
                    <a:pt x="45032" y="52561"/>
                  </a:cubicBezTo>
                  <a:cubicBezTo>
                    <a:pt x="44332" y="55763"/>
                    <a:pt x="42864" y="58598"/>
                    <a:pt x="41363" y="61467"/>
                  </a:cubicBezTo>
                  <a:cubicBezTo>
                    <a:pt x="40529" y="63102"/>
                    <a:pt x="39795" y="64736"/>
                    <a:pt x="39128" y="66437"/>
                  </a:cubicBezTo>
                  <a:cubicBezTo>
                    <a:pt x="38861" y="67171"/>
                    <a:pt x="38761" y="67938"/>
                    <a:pt x="38794" y="68706"/>
                  </a:cubicBezTo>
                  <a:cubicBezTo>
                    <a:pt x="38826" y="69950"/>
                    <a:pt x="39560" y="70645"/>
                    <a:pt x="40703" y="70645"/>
                  </a:cubicBezTo>
                  <a:cubicBezTo>
                    <a:pt x="40756" y="70645"/>
                    <a:pt x="40809" y="70643"/>
                    <a:pt x="40863" y="70640"/>
                  </a:cubicBezTo>
                  <a:cubicBezTo>
                    <a:pt x="41663" y="70540"/>
                    <a:pt x="42430" y="70407"/>
                    <a:pt x="43164" y="70240"/>
                  </a:cubicBezTo>
                  <a:lnTo>
                    <a:pt x="45266" y="69907"/>
                  </a:lnTo>
                  <a:cubicBezTo>
                    <a:pt x="45299" y="70107"/>
                    <a:pt x="45366" y="70273"/>
                    <a:pt x="45399" y="70474"/>
                  </a:cubicBezTo>
                  <a:cubicBezTo>
                    <a:pt x="45399" y="73509"/>
                    <a:pt x="45466" y="76545"/>
                    <a:pt x="45399" y="79580"/>
                  </a:cubicBezTo>
                  <a:cubicBezTo>
                    <a:pt x="45366" y="82182"/>
                    <a:pt x="45132" y="84751"/>
                    <a:pt x="45132" y="87352"/>
                  </a:cubicBezTo>
                  <a:cubicBezTo>
                    <a:pt x="45132" y="89654"/>
                    <a:pt x="45299" y="91956"/>
                    <a:pt x="45366" y="94257"/>
                  </a:cubicBezTo>
                  <a:cubicBezTo>
                    <a:pt x="45499" y="99127"/>
                    <a:pt x="45032" y="103964"/>
                    <a:pt x="44432" y="108768"/>
                  </a:cubicBezTo>
                  <a:cubicBezTo>
                    <a:pt x="44065" y="111536"/>
                    <a:pt x="43765" y="114305"/>
                    <a:pt x="43898" y="117107"/>
                  </a:cubicBezTo>
                  <a:cubicBezTo>
                    <a:pt x="44098" y="121377"/>
                    <a:pt x="44432" y="125680"/>
                    <a:pt x="44298" y="129983"/>
                  </a:cubicBezTo>
                  <a:cubicBezTo>
                    <a:pt x="44298" y="131551"/>
                    <a:pt x="44532" y="133085"/>
                    <a:pt x="45066" y="134586"/>
                  </a:cubicBezTo>
                  <a:cubicBezTo>
                    <a:pt x="45132" y="134820"/>
                    <a:pt x="45132" y="135053"/>
                    <a:pt x="45166" y="135320"/>
                  </a:cubicBezTo>
                  <a:cubicBezTo>
                    <a:pt x="44498" y="134986"/>
                    <a:pt x="43998" y="134653"/>
                    <a:pt x="43464" y="134419"/>
                  </a:cubicBezTo>
                  <a:cubicBezTo>
                    <a:pt x="42664" y="134086"/>
                    <a:pt x="42130" y="133319"/>
                    <a:pt x="42063" y="132451"/>
                  </a:cubicBezTo>
                  <a:cubicBezTo>
                    <a:pt x="41897" y="131284"/>
                    <a:pt x="41730" y="130116"/>
                    <a:pt x="41530" y="128949"/>
                  </a:cubicBezTo>
                  <a:cubicBezTo>
                    <a:pt x="41063" y="126314"/>
                    <a:pt x="40362" y="123745"/>
                    <a:pt x="39428" y="121243"/>
                  </a:cubicBezTo>
                  <a:cubicBezTo>
                    <a:pt x="38861" y="119742"/>
                    <a:pt x="38661" y="118141"/>
                    <a:pt x="38828" y="116540"/>
                  </a:cubicBezTo>
                  <a:cubicBezTo>
                    <a:pt x="39295" y="113404"/>
                    <a:pt x="38928" y="110202"/>
                    <a:pt x="37794" y="107267"/>
                  </a:cubicBezTo>
                  <a:cubicBezTo>
                    <a:pt x="37260" y="105766"/>
                    <a:pt x="36960" y="104231"/>
                    <a:pt x="36926" y="102663"/>
                  </a:cubicBezTo>
                  <a:cubicBezTo>
                    <a:pt x="36860" y="101529"/>
                    <a:pt x="36693" y="100395"/>
                    <a:pt x="36426" y="99261"/>
                  </a:cubicBezTo>
                  <a:cubicBezTo>
                    <a:pt x="35926" y="97493"/>
                    <a:pt x="35325" y="95725"/>
                    <a:pt x="34758" y="93957"/>
                  </a:cubicBezTo>
                  <a:cubicBezTo>
                    <a:pt x="34658" y="93757"/>
                    <a:pt x="34525" y="93590"/>
                    <a:pt x="34391" y="93390"/>
                  </a:cubicBezTo>
                  <a:cubicBezTo>
                    <a:pt x="34124" y="95358"/>
                    <a:pt x="33924" y="97159"/>
                    <a:pt x="33591" y="98927"/>
                  </a:cubicBezTo>
                  <a:cubicBezTo>
                    <a:pt x="33224" y="100829"/>
                    <a:pt x="33391" y="102797"/>
                    <a:pt x="34124" y="104598"/>
                  </a:cubicBezTo>
                  <a:cubicBezTo>
                    <a:pt x="34992" y="106666"/>
                    <a:pt x="35225" y="108968"/>
                    <a:pt x="34758" y="111136"/>
                  </a:cubicBezTo>
                  <a:cubicBezTo>
                    <a:pt x="34625" y="111770"/>
                    <a:pt x="34491" y="112370"/>
                    <a:pt x="34391" y="113004"/>
                  </a:cubicBezTo>
                  <a:cubicBezTo>
                    <a:pt x="34024" y="115072"/>
                    <a:pt x="33657" y="117174"/>
                    <a:pt x="34124" y="119309"/>
                  </a:cubicBezTo>
                  <a:cubicBezTo>
                    <a:pt x="34458" y="120810"/>
                    <a:pt x="34925" y="122311"/>
                    <a:pt x="35392" y="123778"/>
                  </a:cubicBezTo>
                  <a:cubicBezTo>
                    <a:pt x="35892" y="125246"/>
                    <a:pt x="36126" y="126814"/>
                    <a:pt x="36092" y="128382"/>
                  </a:cubicBezTo>
                  <a:cubicBezTo>
                    <a:pt x="36059" y="128582"/>
                    <a:pt x="36026" y="128815"/>
                    <a:pt x="35959" y="129049"/>
                  </a:cubicBezTo>
                  <a:cubicBezTo>
                    <a:pt x="35092" y="128215"/>
                    <a:pt x="34391" y="127248"/>
                    <a:pt x="33791" y="126214"/>
                  </a:cubicBezTo>
                  <a:cubicBezTo>
                    <a:pt x="32757" y="124579"/>
                    <a:pt x="31789" y="122945"/>
                    <a:pt x="30689" y="121343"/>
                  </a:cubicBezTo>
                  <a:cubicBezTo>
                    <a:pt x="28954" y="118842"/>
                    <a:pt x="27686" y="116040"/>
                    <a:pt x="26919" y="113104"/>
                  </a:cubicBezTo>
                  <a:cubicBezTo>
                    <a:pt x="25685" y="108301"/>
                    <a:pt x="24718" y="103397"/>
                    <a:pt x="24084" y="98494"/>
                  </a:cubicBezTo>
                  <a:cubicBezTo>
                    <a:pt x="23717" y="96025"/>
                    <a:pt x="23584" y="93557"/>
                    <a:pt x="23650" y="91055"/>
                  </a:cubicBezTo>
                  <a:cubicBezTo>
                    <a:pt x="23650" y="90621"/>
                    <a:pt x="23717" y="90221"/>
                    <a:pt x="23750" y="89854"/>
                  </a:cubicBezTo>
                  <a:cubicBezTo>
                    <a:pt x="24417" y="89787"/>
                    <a:pt x="25085" y="89687"/>
                    <a:pt x="25752" y="89554"/>
                  </a:cubicBezTo>
                  <a:cubicBezTo>
                    <a:pt x="27119" y="89187"/>
                    <a:pt x="27553" y="88153"/>
                    <a:pt x="26886" y="86885"/>
                  </a:cubicBezTo>
                  <a:cubicBezTo>
                    <a:pt x="26819" y="86752"/>
                    <a:pt x="26719" y="86652"/>
                    <a:pt x="26652" y="86518"/>
                  </a:cubicBezTo>
                  <a:cubicBezTo>
                    <a:pt x="25885" y="84951"/>
                    <a:pt x="24985" y="83450"/>
                    <a:pt x="24518" y="81715"/>
                  </a:cubicBezTo>
                  <a:cubicBezTo>
                    <a:pt x="25351" y="80848"/>
                    <a:pt x="25718" y="79914"/>
                    <a:pt x="24651" y="78880"/>
                  </a:cubicBezTo>
                  <a:cubicBezTo>
                    <a:pt x="25018" y="78279"/>
                    <a:pt x="25385" y="77745"/>
                    <a:pt x="25852" y="77245"/>
                  </a:cubicBezTo>
                  <a:cubicBezTo>
                    <a:pt x="27060" y="76096"/>
                    <a:pt x="28294" y="74947"/>
                    <a:pt x="30036" y="74947"/>
                  </a:cubicBezTo>
                  <a:cubicBezTo>
                    <a:pt x="30267" y="74947"/>
                    <a:pt x="30506" y="74967"/>
                    <a:pt x="30755" y="75010"/>
                  </a:cubicBezTo>
                  <a:cubicBezTo>
                    <a:pt x="30989" y="75010"/>
                    <a:pt x="31222" y="74977"/>
                    <a:pt x="31422" y="74910"/>
                  </a:cubicBezTo>
                  <a:cubicBezTo>
                    <a:pt x="33324" y="74610"/>
                    <a:pt x="34024" y="73342"/>
                    <a:pt x="33090" y="71641"/>
                  </a:cubicBezTo>
                  <a:cubicBezTo>
                    <a:pt x="32723" y="70907"/>
                    <a:pt x="32223" y="70240"/>
                    <a:pt x="31656" y="69673"/>
                  </a:cubicBezTo>
                  <a:cubicBezTo>
                    <a:pt x="30122" y="68239"/>
                    <a:pt x="28587" y="66871"/>
                    <a:pt x="26919" y="65603"/>
                  </a:cubicBezTo>
                  <a:cubicBezTo>
                    <a:pt x="25585" y="64669"/>
                    <a:pt x="24051" y="64069"/>
                    <a:pt x="22416" y="63936"/>
                  </a:cubicBezTo>
                  <a:cubicBezTo>
                    <a:pt x="22010" y="63881"/>
                    <a:pt x="21614" y="63833"/>
                    <a:pt x="21237" y="63833"/>
                  </a:cubicBezTo>
                  <a:cubicBezTo>
                    <a:pt x="20468" y="63833"/>
                    <a:pt x="19773" y="64031"/>
                    <a:pt x="19214" y="64770"/>
                  </a:cubicBezTo>
                  <a:cubicBezTo>
                    <a:pt x="18046" y="64836"/>
                    <a:pt x="17379" y="65837"/>
                    <a:pt x="16445" y="66304"/>
                  </a:cubicBezTo>
                  <a:cubicBezTo>
                    <a:pt x="15878" y="66604"/>
                    <a:pt x="15478" y="67238"/>
                    <a:pt x="14911" y="67572"/>
                  </a:cubicBezTo>
                  <a:cubicBezTo>
                    <a:pt x="13676" y="68305"/>
                    <a:pt x="12576" y="69206"/>
                    <a:pt x="11608" y="70273"/>
                  </a:cubicBezTo>
                  <a:cubicBezTo>
                    <a:pt x="10574" y="71308"/>
                    <a:pt x="9840" y="72608"/>
                    <a:pt x="9440" y="74009"/>
                  </a:cubicBezTo>
                  <a:cubicBezTo>
                    <a:pt x="9073" y="75244"/>
                    <a:pt x="9507" y="76044"/>
                    <a:pt x="10741" y="76211"/>
                  </a:cubicBezTo>
                  <a:cubicBezTo>
                    <a:pt x="10958" y="76242"/>
                    <a:pt x="11181" y="76257"/>
                    <a:pt x="11407" y="76257"/>
                  </a:cubicBezTo>
                  <a:cubicBezTo>
                    <a:pt x="11910" y="76257"/>
                    <a:pt x="12426" y="76182"/>
                    <a:pt x="12909" y="76044"/>
                  </a:cubicBezTo>
                  <a:cubicBezTo>
                    <a:pt x="13449" y="75899"/>
                    <a:pt x="14002" y="75818"/>
                    <a:pt x="14552" y="75818"/>
                  </a:cubicBezTo>
                  <a:cubicBezTo>
                    <a:pt x="14885" y="75818"/>
                    <a:pt x="15217" y="75848"/>
                    <a:pt x="15544" y="75911"/>
                  </a:cubicBezTo>
                  <a:cubicBezTo>
                    <a:pt x="16779" y="76011"/>
                    <a:pt x="17813" y="76845"/>
                    <a:pt x="18213" y="78012"/>
                  </a:cubicBezTo>
                  <a:cubicBezTo>
                    <a:pt x="17946" y="78112"/>
                    <a:pt x="17713" y="78213"/>
                    <a:pt x="17479" y="78313"/>
                  </a:cubicBezTo>
                  <a:cubicBezTo>
                    <a:pt x="16812" y="78713"/>
                    <a:pt x="16412" y="79580"/>
                    <a:pt x="16745" y="80214"/>
                  </a:cubicBezTo>
                  <a:cubicBezTo>
                    <a:pt x="17046" y="80781"/>
                    <a:pt x="17012" y="81448"/>
                    <a:pt x="16712" y="82015"/>
                  </a:cubicBezTo>
                  <a:cubicBezTo>
                    <a:pt x="16278" y="83016"/>
                    <a:pt x="15845" y="83983"/>
                    <a:pt x="15344" y="84917"/>
                  </a:cubicBezTo>
                  <a:cubicBezTo>
                    <a:pt x="14677" y="86252"/>
                    <a:pt x="13943" y="87519"/>
                    <a:pt x="13676" y="89020"/>
                  </a:cubicBezTo>
                  <a:cubicBezTo>
                    <a:pt x="13517" y="89949"/>
                    <a:pt x="13738" y="90413"/>
                    <a:pt x="14389" y="90413"/>
                  </a:cubicBezTo>
                  <a:cubicBezTo>
                    <a:pt x="14556" y="90413"/>
                    <a:pt x="14752" y="90383"/>
                    <a:pt x="14977" y="90321"/>
                  </a:cubicBezTo>
                  <a:cubicBezTo>
                    <a:pt x="15269" y="90228"/>
                    <a:pt x="15566" y="90183"/>
                    <a:pt x="15860" y="90183"/>
                  </a:cubicBezTo>
                  <a:cubicBezTo>
                    <a:pt x="16306" y="90183"/>
                    <a:pt x="16744" y="90287"/>
                    <a:pt x="17146" y="90488"/>
                  </a:cubicBezTo>
                  <a:cubicBezTo>
                    <a:pt x="17146" y="90888"/>
                    <a:pt x="17146" y="91255"/>
                    <a:pt x="17112" y="91622"/>
                  </a:cubicBezTo>
                  <a:cubicBezTo>
                    <a:pt x="17079" y="92923"/>
                    <a:pt x="17012" y="94191"/>
                    <a:pt x="16945" y="95492"/>
                  </a:cubicBezTo>
                  <a:cubicBezTo>
                    <a:pt x="16812" y="100095"/>
                    <a:pt x="17112" y="104698"/>
                    <a:pt x="17846" y="109268"/>
                  </a:cubicBezTo>
                  <a:cubicBezTo>
                    <a:pt x="18313" y="112871"/>
                    <a:pt x="19180" y="116407"/>
                    <a:pt x="20381" y="119842"/>
                  </a:cubicBezTo>
                  <a:cubicBezTo>
                    <a:pt x="22549" y="125513"/>
                    <a:pt x="25518" y="130817"/>
                    <a:pt x="29254" y="135554"/>
                  </a:cubicBezTo>
                  <a:cubicBezTo>
                    <a:pt x="32123" y="139323"/>
                    <a:pt x="35659" y="142525"/>
                    <a:pt x="39662" y="145027"/>
                  </a:cubicBezTo>
                  <a:cubicBezTo>
                    <a:pt x="39862" y="145127"/>
                    <a:pt x="40095" y="145227"/>
                    <a:pt x="40329" y="145361"/>
                  </a:cubicBezTo>
                  <a:lnTo>
                    <a:pt x="40095" y="145594"/>
                  </a:lnTo>
                  <a:cubicBezTo>
                    <a:pt x="38561" y="145327"/>
                    <a:pt x="37060" y="145094"/>
                    <a:pt x="35525" y="144827"/>
                  </a:cubicBezTo>
                  <a:cubicBezTo>
                    <a:pt x="34024" y="144593"/>
                    <a:pt x="32557" y="144160"/>
                    <a:pt x="31189" y="143493"/>
                  </a:cubicBezTo>
                  <a:cubicBezTo>
                    <a:pt x="29021" y="142392"/>
                    <a:pt x="26853" y="141324"/>
                    <a:pt x="24751" y="140190"/>
                  </a:cubicBezTo>
                  <a:cubicBezTo>
                    <a:pt x="23917" y="139757"/>
                    <a:pt x="23150" y="139223"/>
                    <a:pt x="22483" y="138589"/>
                  </a:cubicBezTo>
                  <a:cubicBezTo>
                    <a:pt x="21449" y="137522"/>
                    <a:pt x="20481" y="136421"/>
                    <a:pt x="19581" y="135253"/>
                  </a:cubicBezTo>
                  <a:cubicBezTo>
                    <a:pt x="17879" y="133118"/>
                    <a:pt x="16278" y="130917"/>
                    <a:pt x="15444" y="128315"/>
                  </a:cubicBezTo>
                  <a:cubicBezTo>
                    <a:pt x="14644" y="125780"/>
                    <a:pt x="14244" y="123145"/>
                    <a:pt x="14244" y="120509"/>
                  </a:cubicBezTo>
                  <a:cubicBezTo>
                    <a:pt x="14177" y="116874"/>
                    <a:pt x="14210" y="113238"/>
                    <a:pt x="14210" y="109602"/>
                  </a:cubicBezTo>
                  <a:cubicBezTo>
                    <a:pt x="14244" y="108234"/>
                    <a:pt x="14010" y="106866"/>
                    <a:pt x="13543" y="105565"/>
                  </a:cubicBezTo>
                  <a:cubicBezTo>
                    <a:pt x="12709" y="103164"/>
                    <a:pt x="11408" y="101096"/>
                    <a:pt x="9140" y="99761"/>
                  </a:cubicBezTo>
                  <a:cubicBezTo>
                    <a:pt x="8227" y="99246"/>
                    <a:pt x="7280" y="98879"/>
                    <a:pt x="6290" y="98879"/>
                  </a:cubicBezTo>
                  <a:cubicBezTo>
                    <a:pt x="5869" y="98879"/>
                    <a:pt x="5441" y="98945"/>
                    <a:pt x="5004" y="99094"/>
                  </a:cubicBezTo>
                  <a:cubicBezTo>
                    <a:pt x="3069" y="99761"/>
                    <a:pt x="1501" y="101196"/>
                    <a:pt x="701" y="103064"/>
                  </a:cubicBezTo>
                  <a:cubicBezTo>
                    <a:pt x="234" y="103964"/>
                    <a:pt x="0" y="104932"/>
                    <a:pt x="33" y="105932"/>
                  </a:cubicBezTo>
                  <a:cubicBezTo>
                    <a:pt x="67" y="107567"/>
                    <a:pt x="1134" y="109035"/>
                    <a:pt x="2535" y="109401"/>
                  </a:cubicBezTo>
                  <a:cubicBezTo>
                    <a:pt x="2753" y="109454"/>
                    <a:pt x="2958" y="109481"/>
                    <a:pt x="3149" y="109481"/>
                  </a:cubicBezTo>
                  <a:cubicBezTo>
                    <a:pt x="3923" y="109481"/>
                    <a:pt x="4469" y="109043"/>
                    <a:pt x="4737" y="108134"/>
                  </a:cubicBezTo>
                  <a:cubicBezTo>
                    <a:pt x="5070" y="107000"/>
                    <a:pt x="4670" y="106066"/>
                    <a:pt x="4103" y="105132"/>
                  </a:cubicBezTo>
                  <a:cubicBezTo>
                    <a:pt x="3970" y="105732"/>
                    <a:pt x="3803" y="106299"/>
                    <a:pt x="3603" y="106866"/>
                  </a:cubicBezTo>
                  <a:cubicBezTo>
                    <a:pt x="3469" y="107066"/>
                    <a:pt x="3236" y="107200"/>
                    <a:pt x="2969" y="107200"/>
                  </a:cubicBezTo>
                  <a:cubicBezTo>
                    <a:pt x="2735" y="107100"/>
                    <a:pt x="2535" y="106866"/>
                    <a:pt x="2468" y="106599"/>
                  </a:cubicBezTo>
                  <a:cubicBezTo>
                    <a:pt x="2368" y="106266"/>
                    <a:pt x="2435" y="105932"/>
                    <a:pt x="2569" y="105632"/>
                  </a:cubicBezTo>
                  <a:cubicBezTo>
                    <a:pt x="2935" y="104798"/>
                    <a:pt x="3402" y="104064"/>
                    <a:pt x="3936" y="103364"/>
                  </a:cubicBezTo>
                  <a:cubicBezTo>
                    <a:pt x="4536" y="102686"/>
                    <a:pt x="5372" y="102335"/>
                    <a:pt x="6216" y="102335"/>
                  </a:cubicBezTo>
                  <a:cubicBezTo>
                    <a:pt x="6826" y="102335"/>
                    <a:pt x="7440" y="102519"/>
                    <a:pt x="7972" y="102897"/>
                  </a:cubicBezTo>
                  <a:cubicBezTo>
                    <a:pt x="8940" y="103531"/>
                    <a:pt x="9674" y="104465"/>
                    <a:pt x="10041" y="105599"/>
                  </a:cubicBezTo>
                  <a:cubicBezTo>
                    <a:pt x="10474" y="106966"/>
                    <a:pt x="10674" y="108401"/>
                    <a:pt x="10674" y="109835"/>
                  </a:cubicBezTo>
                  <a:cubicBezTo>
                    <a:pt x="10741" y="112504"/>
                    <a:pt x="10241" y="115139"/>
                    <a:pt x="9874" y="117774"/>
                  </a:cubicBezTo>
                  <a:cubicBezTo>
                    <a:pt x="9407" y="120543"/>
                    <a:pt x="9507" y="123345"/>
                    <a:pt x="10107" y="126080"/>
                  </a:cubicBezTo>
                  <a:cubicBezTo>
                    <a:pt x="10975" y="129649"/>
                    <a:pt x="12742" y="132752"/>
                    <a:pt x="14944" y="135620"/>
                  </a:cubicBezTo>
                  <a:cubicBezTo>
                    <a:pt x="18747" y="140624"/>
                    <a:pt x="23784" y="144026"/>
                    <a:pt x="29454" y="146528"/>
                  </a:cubicBezTo>
                  <a:cubicBezTo>
                    <a:pt x="33657" y="148396"/>
                    <a:pt x="38094" y="149464"/>
                    <a:pt x="42530" y="150498"/>
                  </a:cubicBezTo>
                  <a:cubicBezTo>
                    <a:pt x="45966" y="151298"/>
                    <a:pt x="49202" y="152532"/>
                    <a:pt x="51970" y="154734"/>
                  </a:cubicBezTo>
                  <a:cubicBezTo>
                    <a:pt x="52971" y="155468"/>
                    <a:pt x="53872" y="156268"/>
                    <a:pt x="54739" y="157136"/>
                  </a:cubicBezTo>
                  <a:cubicBezTo>
                    <a:pt x="55206" y="157669"/>
                    <a:pt x="55773" y="158070"/>
                    <a:pt x="56440" y="158303"/>
                  </a:cubicBezTo>
                  <a:cubicBezTo>
                    <a:pt x="57089" y="158512"/>
                    <a:pt x="57718" y="158624"/>
                    <a:pt x="58325" y="158624"/>
                  </a:cubicBezTo>
                  <a:cubicBezTo>
                    <a:pt x="59466" y="158624"/>
                    <a:pt x="60531" y="158228"/>
                    <a:pt x="61511" y="157336"/>
                  </a:cubicBezTo>
                  <a:cubicBezTo>
                    <a:pt x="62244" y="156669"/>
                    <a:pt x="62978" y="156102"/>
                    <a:pt x="63779" y="155568"/>
                  </a:cubicBezTo>
                  <a:cubicBezTo>
                    <a:pt x="64880" y="154867"/>
                    <a:pt x="66047" y="154267"/>
                    <a:pt x="66748" y="153200"/>
                  </a:cubicBezTo>
                  <a:cubicBezTo>
                    <a:pt x="67415" y="153600"/>
                    <a:pt x="67982" y="154134"/>
                    <a:pt x="68616" y="154300"/>
                  </a:cubicBezTo>
                  <a:cubicBezTo>
                    <a:pt x="70218" y="154687"/>
                    <a:pt x="71843" y="155051"/>
                    <a:pt x="73510" y="155051"/>
                  </a:cubicBezTo>
                  <a:cubicBezTo>
                    <a:pt x="73856" y="155051"/>
                    <a:pt x="74204" y="155035"/>
                    <a:pt x="74553" y="155001"/>
                  </a:cubicBezTo>
                  <a:cubicBezTo>
                    <a:pt x="75154" y="154967"/>
                    <a:pt x="75787" y="154767"/>
                    <a:pt x="76321" y="154467"/>
                  </a:cubicBezTo>
                  <a:cubicBezTo>
                    <a:pt x="77088" y="153967"/>
                    <a:pt x="77822" y="153400"/>
                    <a:pt x="78523" y="152766"/>
                  </a:cubicBezTo>
                  <a:cubicBezTo>
                    <a:pt x="78723" y="152599"/>
                    <a:pt x="78890" y="152399"/>
                    <a:pt x="78990" y="152165"/>
                  </a:cubicBezTo>
                  <a:cubicBezTo>
                    <a:pt x="79357" y="151265"/>
                    <a:pt x="79690" y="150364"/>
                    <a:pt x="79924" y="149430"/>
                  </a:cubicBezTo>
                  <a:cubicBezTo>
                    <a:pt x="80157" y="148296"/>
                    <a:pt x="80191" y="147095"/>
                    <a:pt x="80324" y="145894"/>
                  </a:cubicBezTo>
                  <a:cubicBezTo>
                    <a:pt x="80424" y="145861"/>
                    <a:pt x="80491" y="145794"/>
                    <a:pt x="80591" y="145794"/>
                  </a:cubicBezTo>
                  <a:cubicBezTo>
                    <a:pt x="82959" y="145127"/>
                    <a:pt x="84560" y="143559"/>
                    <a:pt x="85661" y="141424"/>
                  </a:cubicBezTo>
                  <a:cubicBezTo>
                    <a:pt x="87396" y="138022"/>
                    <a:pt x="87796" y="134086"/>
                    <a:pt x="86762" y="130383"/>
                  </a:cubicBezTo>
                  <a:cubicBezTo>
                    <a:pt x="86562" y="129649"/>
                    <a:pt x="86295" y="128915"/>
                    <a:pt x="86061" y="128182"/>
                  </a:cubicBezTo>
                  <a:cubicBezTo>
                    <a:pt x="85127" y="125280"/>
                    <a:pt x="86262" y="123211"/>
                    <a:pt x="88230" y="121577"/>
                  </a:cubicBezTo>
                  <a:cubicBezTo>
                    <a:pt x="88819" y="121098"/>
                    <a:pt x="89550" y="120853"/>
                    <a:pt x="90284" y="120853"/>
                  </a:cubicBezTo>
                  <a:cubicBezTo>
                    <a:pt x="90879" y="120853"/>
                    <a:pt x="91476" y="121015"/>
                    <a:pt x="91999" y="121343"/>
                  </a:cubicBezTo>
                  <a:cubicBezTo>
                    <a:pt x="92499" y="121610"/>
                    <a:pt x="92766" y="122211"/>
                    <a:pt x="92633" y="122778"/>
                  </a:cubicBezTo>
                  <a:cubicBezTo>
                    <a:pt x="92566" y="123111"/>
                    <a:pt x="92366" y="123445"/>
                    <a:pt x="92066" y="123678"/>
                  </a:cubicBezTo>
                  <a:cubicBezTo>
                    <a:pt x="91665" y="123778"/>
                    <a:pt x="91265" y="123812"/>
                    <a:pt x="90865" y="123812"/>
                  </a:cubicBezTo>
                  <a:cubicBezTo>
                    <a:pt x="90965" y="124579"/>
                    <a:pt x="91065" y="124679"/>
                    <a:pt x="91732" y="124746"/>
                  </a:cubicBezTo>
                  <a:cubicBezTo>
                    <a:pt x="91784" y="124750"/>
                    <a:pt x="91837" y="124752"/>
                    <a:pt x="91890" y="124752"/>
                  </a:cubicBezTo>
                  <a:cubicBezTo>
                    <a:pt x="93149" y="124752"/>
                    <a:pt x="94506" y="123625"/>
                    <a:pt x="94634" y="122344"/>
                  </a:cubicBezTo>
                  <a:cubicBezTo>
                    <a:pt x="94868" y="120643"/>
                    <a:pt x="93767" y="119075"/>
                    <a:pt x="92099" y="118708"/>
                  </a:cubicBezTo>
                  <a:cubicBezTo>
                    <a:pt x="91615" y="118578"/>
                    <a:pt x="91119" y="118515"/>
                    <a:pt x="90622" y="118515"/>
                  </a:cubicBezTo>
                  <a:cubicBezTo>
                    <a:pt x="88068" y="118515"/>
                    <a:pt x="85488" y="120159"/>
                    <a:pt x="84427" y="122644"/>
                  </a:cubicBezTo>
                  <a:cubicBezTo>
                    <a:pt x="83827" y="124045"/>
                    <a:pt x="83626" y="125613"/>
                    <a:pt x="83860" y="127114"/>
                  </a:cubicBezTo>
                  <a:cubicBezTo>
                    <a:pt x="84093" y="128649"/>
                    <a:pt x="84294" y="130183"/>
                    <a:pt x="84527" y="131717"/>
                  </a:cubicBezTo>
                  <a:cubicBezTo>
                    <a:pt x="84927" y="134453"/>
                    <a:pt x="84627" y="137088"/>
                    <a:pt x="82959" y="139356"/>
                  </a:cubicBezTo>
                  <a:cubicBezTo>
                    <a:pt x="82125" y="140490"/>
                    <a:pt x="81158" y="141524"/>
                    <a:pt x="80224" y="142559"/>
                  </a:cubicBezTo>
                  <a:cubicBezTo>
                    <a:pt x="79957" y="142792"/>
                    <a:pt x="79724" y="142992"/>
                    <a:pt x="79423" y="143192"/>
                  </a:cubicBezTo>
                  <a:lnTo>
                    <a:pt x="77989" y="141358"/>
                  </a:lnTo>
                  <a:cubicBezTo>
                    <a:pt x="78489" y="140324"/>
                    <a:pt x="79056" y="139356"/>
                    <a:pt x="79490" y="138322"/>
                  </a:cubicBezTo>
                  <a:cubicBezTo>
                    <a:pt x="80424" y="135820"/>
                    <a:pt x="80891" y="133152"/>
                    <a:pt x="80824" y="130483"/>
                  </a:cubicBezTo>
                  <a:lnTo>
                    <a:pt x="80824" y="126147"/>
                  </a:lnTo>
                  <a:cubicBezTo>
                    <a:pt x="80824" y="123845"/>
                    <a:pt x="81125" y="121610"/>
                    <a:pt x="82359" y="119609"/>
                  </a:cubicBezTo>
                  <a:cubicBezTo>
                    <a:pt x="82559" y="119242"/>
                    <a:pt x="82859" y="118908"/>
                    <a:pt x="83193" y="118641"/>
                  </a:cubicBezTo>
                  <a:cubicBezTo>
                    <a:pt x="84360" y="117841"/>
                    <a:pt x="85561" y="117140"/>
                    <a:pt x="86829" y="116473"/>
                  </a:cubicBezTo>
                  <a:cubicBezTo>
                    <a:pt x="90498" y="114672"/>
                    <a:pt x="93834" y="112470"/>
                    <a:pt x="96069" y="108901"/>
                  </a:cubicBezTo>
                  <a:cubicBezTo>
                    <a:pt x="96169" y="108768"/>
                    <a:pt x="96302" y="108634"/>
                    <a:pt x="96402" y="108467"/>
                  </a:cubicBezTo>
                  <a:cubicBezTo>
                    <a:pt x="97403" y="107267"/>
                    <a:pt x="98771" y="106399"/>
                    <a:pt x="100305" y="106066"/>
                  </a:cubicBezTo>
                  <a:cubicBezTo>
                    <a:pt x="100537" y="106019"/>
                    <a:pt x="100769" y="105997"/>
                    <a:pt x="101000" y="105997"/>
                  </a:cubicBezTo>
                  <a:cubicBezTo>
                    <a:pt x="102262" y="105997"/>
                    <a:pt x="103459" y="106672"/>
                    <a:pt x="104108" y="107800"/>
                  </a:cubicBezTo>
                  <a:cubicBezTo>
                    <a:pt x="105142" y="109668"/>
                    <a:pt x="104441" y="112437"/>
                    <a:pt x="102707" y="113638"/>
                  </a:cubicBezTo>
                  <a:cubicBezTo>
                    <a:pt x="102507" y="113771"/>
                    <a:pt x="102340" y="113905"/>
                    <a:pt x="102173" y="114072"/>
                  </a:cubicBezTo>
                  <a:cubicBezTo>
                    <a:pt x="102353" y="114095"/>
                    <a:pt x="102534" y="114107"/>
                    <a:pt x="102713" y="114107"/>
                  </a:cubicBezTo>
                  <a:cubicBezTo>
                    <a:pt x="103795" y="114107"/>
                    <a:pt x="104846" y="113686"/>
                    <a:pt x="105675" y="112971"/>
                  </a:cubicBezTo>
                  <a:cubicBezTo>
                    <a:pt x="107243" y="111536"/>
                    <a:pt x="107944" y="109368"/>
                    <a:pt x="107477" y="107300"/>
                  </a:cubicBezTo>
                  <a:cubicBezTo>
                    <a:pt x="106976" y="104431"/>
                    <a:pt x="104842" y="102730"/>
                    <a:pt x="101906" y="102663"/>
                  </a:cubicBezTo>
                  <a:cubicBezTo>
                    <a:pt x="101825" y="102660"/>
                    <a:pt x="101745" y="102659"/>
                    <a:pt x="101664" y="102659"/>
                  </a:cubicBezTo>
                  <a:cubicBezTo>
                    <a:pt x="99984" y="102659"/>
                    <a:pt x="98379" y="103322"/>
                    <a:pt x="97169" y="104531"/>
                  </a:cubicBezTo>
                  <a:cubicBezTo>
                    <a:pt x="95935" y="105665"/>
                    <a:pt x="94834" y="106933"/>
                    <a:pt x="93867" y="108267"/>
                  </a:cubicBezTo>
                  <a:cubicBezTo>
                    <a:pt x="91966" y="110936"/>
                    <a:pt x="89464" y="113138"/>
                    <a:pt x="86528" y="114605"/>
                  </a:cubicBezTo>
                  <a:cubicBezTo>
                    <a:pt x="85361" y="115206"/>
                    <a:pt x="84260" y="115873"/>
                    <a:pt x="83193" y="116607"/>
                  </a:cubicBezTo>
                  <a:cubicBezTo>
                    <a:pt x="80224" y="118708"/>
                    <a:pt x="78723" y="121777"/>
                    <a:pt x="77956" y="125246"/>
                  </a:cubicBezTo>
                  <a:cubicBezTo>
                    <a:pt x="77455" y="127448"/>
                    <a:pt x="77389" y="129716"/>
                    <a:pt x="77322" y="131984"/>
                  </a:cubicBezTo>
                  <a:cubicBezTo>
                    <a:pt x="77255" y="133519"/>
                    <a:pt x="77188" y="135087"/>
                    <a:pt x="77055" y="136621"/>
                  </a:cubicBezTo>
                  <a:cubicBezTo>
                    <a:pt x="76988" y="137622"/>
                    <a:pt x="76755" y="138589"/>
                    <a:pt x="76321" y="139490"/>
                  </a:cubicBezTo>
                  <a:cubicBezTo>
                    <a:pt x="73853" y="137155"/>
                    <a:pt x="72985" y="134386"/>
                    <a:pt x="73352" y="131084"/>
                  </a:cubicBezTo>
                  <a:cubicBezTo>
                    <a:pt x="73686" y="128515"/>
                    <a:pt x="74487" y="126013"/>
                    <a:pt x="75721" y="123745"/>
                  </a:cubicBezTo>
                  <a:cubicBezTo>
                    <a:pt x="76855" y="121477"/>
                    <a:pt x="78056" y="119242"/>
                    <a:pt x="79023" y="116940"/>
                  </a:cubicBezTo>
                  <a:cubicBezTo>
                    <a:pt x="80057" y="114472"/>
                    <a:pt x="80858" y="111937"/>
                    <a:pt x="81792" y="109435"/>
                  </a:cubicBezTo>
                  <a:cubicBezTo>
                    <a:pt x="83126" y="105866"/>
                    <a:pt x="84994" y="102597"/>
                    <a:pt x="86795" y="99261"/>
                  </a:cubicBezTo>
                  <a:cubicBezTo>
                    <a:pt x="91299" y="90955"/>
                    <a:pt x="94501" y="82182"/>
                    <a:pt x="97003" y="73042"/>
                  </a:cubicBezTo>
                  <a:cubicBezTo>
                    <a:pt x="97303" y="72942"/>
                    <a:pt x="97670" y="72875"/>
                    <a:pt x="98003" y="72742"/>
                  </a:cubicBezTo>
                  <a:cubicBezTo>
                    <a:pt x="99604" y="72108"/>
                    <a:pt x="99871" y="70941"/>
                    <a:pt x="98837" y="69606"/>
                  </a:cubicBezTo>
                  <a:cubicBezTo>
                    <a:pt x="98103" y="68672"/>
                    <a:pt x="97503" y="67638"/>
                    <a:pt x="96869" y="66671"/>
                  </a:cubicBezTo>
                  <a:cubicBezTo>
                    <a:pt x="96702" y="66437"/>
                    <a:pt x="96569" y="66204"/>
                    <a:pt x="96436" y="65970"/>
                  </a:cubicBezTo>
                  <a:lnTo>
                    <a:pt x="96202" y="66037"/>
                  </a:lnTo>
                  <a:cubicBezTo>
                    <a:pt x="96302" y="66471"/>
                    <a:pt x="96402" y="66871"/>
                    <a:pt x="96536" y="67271"/>
                  </a:cubicBezTo>
                  <a:cubicBezTo>
                    <a:pt x="96969" y="68339"/>
                    <a:pt x="97603" y="69306"/>
                    <a:pt x="98404" y="70140"/>
                  </a:cubicBezTo>
                  <a:cubicBezTo>
                    <a:pt x="99171" y="70941"/>
                    <a:pt x="99037" y="71674"/>
                    <a:pt x="98003" y="72141"/>
                  </a:cubicBezTo>
                  <a:cubicBezTo>
                    <a:pt x="97670" y="72308"/>
                    <a:pt x="97336" y="72375"/>
                    <a:pt x="96969" y="72408"/>
                  </a:cubicBezTo>
                  <a:cubicBezTo>
                    <a:pt x="95635" y="72475"/>
                    <a:pt x="94401" y="72775"/>
                    <a:pt x="93400" y="73743"/>
                  </a:cubicBezTo>
                  <a:cubicBezTo>
                    <a:pt x="93300" y="73809"/>
                    <a:pt x="93167" y="73909"/>
                    <a:pt x="93033" y="73976"/>
                  </a:cubicBezTo>
                  <a:cubicBezTo>
                    <a:pt x="92603" y="74231"/>
                    <a:pt x="92303" y="74356"/>
                    <a:pt x="92011" y="74356"/>
                  </a:cubicBezTo>
                  <a:cubicBezTo>
                    <a:pt x="91692" y="74356"/>
                    <a:pt x="91385" y="74206"/>
                    <a:pt x="90932" y="73909"/>
                  </a:cubicBezTo>
                  <a:cubicBezTo>
                    <a:pt x="90465" y="73609"/>
                    <a:pt x="89964" y="73376"/>
                    <a:pt x="89431" y="73209"/>
                  </a:cubicBezTo>
                  <a:cubicBezTo>
                    <a:pt x="88296" y="72909"/>
                    <a:pt x="88096" y="72575"/>
                    <a:pt x="88597" y="71441"/>
                  </a:cubicBezTo>
                  <a:cubicBezTo>
                    <a:pt x="88897" y="70774"/>
                    <a:pt x="89297" y="70140"/>
                    <a:pt x="89531" y="69440"/>
                  </a:cubicBezTo>
                  <a:cubicBezTo>
                    <a:pt x="89831" y="68539"/>
                    <a:pt x="90064" y="67605"/>
                    <a:pt x="90331" y="66604"/>
                  </a:cubicBezTo>
                  <a:cubicBezTo>
                    <a:pt x="91032" y="66638"/>
                    <a:pt x="91732" y="66671"/>
                    <a:pt x="92399" y="66771"/>
                  </a:cubicBezTo>
                  <a:cubicBezTo>
                    <a:pt x="92621" y="66796"/>
                    <a:pt x="92839" y="66809"/>
                    <a:pt x="93054" y="66809"/>
                  </a:cubicBezTo>
                  <a:cubicBezTo>
                    <a:pt x="94001" y="66809"/>
                    <a:pt x="94873" y="66550"/>
                    <a:pt x="95635" y="65870"/>
                  </a:cubicBezTo>
                  <a:cubicBezTo>
                    <a:pt x="95902" y="65603"/>
                    <a:pt x="96235" y="65437"/>
                    <a:pt x="96502" y="65203"/>
                  </a:cubicBezTo>
                  <a:cubicBezTo>
                    <a:pt x="97837" y="64136"/>
                    <a:pt x="97770" y="62768"/>
                    <a:pt x="96402" y="61801"/>
                  </a:cubicBezTo>
                  <a:cubicBezTo>
                    <a:pt x="96135" y="61601"/>
                    <a:pt x="95835" y="61467"/>
                    <a:pt x="95602" y="61334"/>
                  </a:cubicBezTo>
                  <a:cubicBezTo>
                    <a:pt x="95768" y="60033"/>
                    <a:pt x="96402" y="59132"/>
                    <a:pt x="97937" y="57564"/>
                  </a:cubicBezTo>
                  <a:cubicBezTo>
                    <a:pt x="98373" y="57101"/>
                    <a:pt x="98787" y="56660"/>
                    <a:pt x="99397" y="56660"/>
                  </a:cubicBezTo>
                  <a:cubicBezTo>
                    <a:pt x="99533" y="56660"/>
                    <a:pt x="99680" y="56682"/>
                    <a:pt x="99838" y="56730"/>
                  </a:cubicBezTo>
                  <a:cubicBezTo>
                    <a:pt x="100138" y="56730"/>
                    <a:pt x="100438" y="56697"/>
                    <a:pt x="100705" y="56597"/>
                  </a:cubicBezTo>
                  <a:cubicBezTo>
                    <a:pt x="102040" y="56197"/>
                    <a:pt x="102540" y="54963"/>
                    <a:pt x="101839" y="53795"/>
                  </a:cubicBezTo>
                  <a:cubicBezTo>
                    <a:pt x="101539" y="53361"/>
                    <a:pt x="101206" y="52961"/>
                    <a:pt x="100805" y="52628"/>
                  </a:cubicBezTo>
                  <a:cubicBezTo>
                    <a:pt x="99538" y="51527"/>
                    <a:pt x="98070" y="50693"/>
                    <a:pt x="96436" y="50259"/>
                  </a:cubicBezTo>
                  <a:cubicBezTo>
                    <a:pt x="95161" y="49922"/>
                    <a:pt x="93877" y="49679"/>
                    <a:pt x="92587" y="49679"/>
                  </a:cubicBezTo>
                  <a:cubicBezTo>
                    <a:pt x="91581" y="49679"/>
                    <a:pt x="90573" y="49827"/>
                    <a:pt x="89564" y="50192"/>
                  </a:cubicBezTo>
                  <a:cubicBezTo>
                    <a:pt x="89330" y="50259"/>
                    <a:pt x="89130" y="50259"/>
                    <a:pt x="88897" y="50259"/>
                  </a:cubicBezTo>
                  <a:cubicBezTo>
                    <a:pt x="88834" y="50254"/>
                    <a:pt x="88771" y="50252"/>
                    <a:pt x="88709" y="50252"/>
                  </a:cubicBezTo>
                  <a:cubicBezTo>
                    <a:pt x="87911" y="50252"/>
                    <a:pt x="87159" y="50643"/>
                    <a:pt x="86695" y="51293"/>
                  </a:cubicBezTo>
                  <a:cubicBezTo>
                    <a:pt x="86562" y="51493"/>
                    <a:pt x="86395" y="51694"/>
                    <a:pt x="86195" y="51860"/>
                  </a:cubicBezTo>
                  <a:cubicBezTo>
                    <a:pt x="84227" y="53261"/>
                    <a:pt x="82559" y="55029"/>
                    <a:pt x="81258" y="57097"/>
                  </a:cubicBezTo>
                  <a:cubicBezTo>
                    <a:pt x="80824" y="57698"/>
                    <a:pt x="80491" y="58365"/>
                    <a:pt x="80257" y="59065"/>
                  </a:cubicBezTo>
                  <a:cubicBezTo>
                    <a:pt x="79715" y="60692"/>
                    <a:pt x="80642" y="61911"/>
                    <a:pt x="82202" y="61911"/>
                  </a:cubicBezTo>
                  <a:cubicBezTo>
                    <a:pt x="82370" y="61911"/>
                    <a:pt x="82545" y="61897"/>
                    <a:pt x="82726" y="61867"/>
                  </a:cubicBezTo>
                  <a:cubicBezTo>
                    <a:pt x="82893" y="61834"/>
                    <a:pt x="83093" y="61767"/>
                    <a:pt x="83259" y="61734"/>
                  </a:cubicBezTo>
                  <a:cubicBezTo>
                    <a:pt x="83713" y="61638"/>
                    <a:pt x="84171" y="61591"/>
                    <a:pt x="84625" y="61591"/>
                  </a:cubicBezTo>
                  <a:cubicBezTo>
                    <a:pt x="86541" y="61591"/>
                    <a:pt x="88397" y="62426"/>
                    <a:pt x="89664" y="63936"/>
                  </a:cubicBezTo>
                  <a:cubicBezTo>
                    <a:pt x="88497" y="65270"/>
                    <a:pt x="88530" y="65670"/>
                    <a:pt x="89831" y="66871"/>
                  </a:cubicBezTo>
                  <a:cubicBezTo>
                    <a:pt x="89564" y="67672"/>
                    <a:pt x="89297" y="68572"/>
                    <a:pt x="88964" y="69406"/>
                  </a:cubicBezTo>
                  <a:cubicBezTo>
                    <a:pt x="88697" y="70040"/>
                    <a:pt x="88363" y="70607"/>
                    <a:pt x="88063" y="71207"/>
                  </a:cubicBezTo>
                  <a:cubicBezTo>
                    <a:pt x="87429" y="72642"/>
                    <a:pt x="87763" y="73376"/>
                    <a:pt x="89297" y="73709"/>
                  </a:cubicBezTo>
                  <a:cubicBezTo>
                    <a:pt x="89797" y="73776"/>
                    <a:pt x="90231" y="74009"/>
                    <a:pt x="90565" y="74410"/>
                  </a:cubicBezTo>
                  <a:cubicBezTo>
                    <a:pt x="90565" y="74443"/>
                    <a:pt x="90565" y="74510"/>
                    <a:pt x="90565" y="74577"/>
                  </a:cubicBezTo>
                  <a:cubicBezTo>
                    <a:pt x="90398" y="75277"/>
                    <a:pt x="90231" y="75944"/>
                    <a:pt x="90098" y="76645"/>
                  </a:cubicBezTo>
                  <a:cubicBezTo>
                    <a:pt x="89064" y="81415"/>
                    <a:pt x="87096" y="85918"/>
                    <a:pt x="84260" y="89888"/>
                  </a:cubicBezTo>
                  <a:cubicBezTo>
                    <a:pt x="82225" y="92756"/>
                    <a:pt x="80157" y="95625"/>
                    <a:pt x="77956" y="98360"/>
                  </a:cubicBezTo>
                  <a:cubicBezTo>
                    <a:pt x="74220" y="102964"/>
                    <a:pt x="71418" y="108201"/>
                    <a:pt x="69683" y="113871"/>
                  </a:cubicBezTo>
                  <a:cubicBezTo>
                    <a:pt x="68849" y="116507"/>
                    <a:pt x="67682" y="119042"/>
                    <a:pt x="66214" y="121410"/>
                  </a:cubicBezTo>
                  <a:cubicBezTo>
                    <a:pt x="66081" y="121610"/>
                    <a:pt x="65947" y="121810"/>
                    <a:pt x="65647" y="122177"/>
                  </a:cubicBezTo>
                  <a:cubicBezTo>
                    <a:pt x="65513" y="121043"/>
                    <a:pt x="65347" y="120143"/>
                    <a:pt x="65280" y="119209"/>
                  </a:cubicBezTo>
                  <a:cubicBezTo>
                    <a:pt x="65147" y="116707"/>
                    <a:pt x="64713" y="114205"/>
                    <a:pt x="64046" y="111770"/>
                  </a:cubicBezTo>
                  <a:cubicBezTo>
                    <a:pt x="63178" y="108701"/>
                    <a:pt x="62812" y="105499"/>
                    <a:pt x="62945" y="102330"/>
                  </a:cubicBezTo>
                  <a:cubicBezTo>
                    <a:pt x="63045" y="99261"/>
                    <a:pt x="62912" y="96225"/>
                    <a:pt x="62611" y="93223"/>
                  </a:cubicBezTo>
                  <a:cubicBezTo>
                    <a:pt x="62445" y="91455"/>
                    <a:pt x="62278" y="89654"/>
                    <a:pt x="62144" y="87886"/>
                  </a:cubicBezTo>
                  <a:cubicBezTo>
                    <a:pt x="61978" y="85084"/>
                    <a:pt x="62278" y="82315"/>
                    <a:pt x="62478" y="79547"/>
                  </a:cubicBezTo>
                  <a:cubicBezTo>
                    <a:pt x="62711" y="76178"/>
                    <a:pt x="62812" y="72809"/>
                    <a:pt x="62978" y="69440"/>
                  </a:cubicBezTo>
                  <a:lnTo>
                    <a:pt x="63012" y="68472"/>
                  </a:lnTo>
                  <a:cubicBezTo>
                    <a:pt x="64313" y="67905"/>
                    <a:pt x="65480" y="67505"/>
                    <a:pt x="66548" y="66971"/>
                  </a:cubicBezTo>
                  <a:cubicBezTo>
                    <a:pt x="67548" y="66437"/>
                    <a:pt x="68249" y="65470"/>
                    <a:pt x="68416" y="64336"/>
                  </a:cubicBezTo>
                  <a:cubicBezTo>
                    <a:pt x="68616" y="63268"/>
                    <a:pt x="68449" y="62168"/>
                    <a:pt x="67915" y="61200"/>
                  </a:cubicBezTo>
                  <a:cubicBezTo>
                    <a:pt x="67315" y="60033"/>
                    <a:pt x="66581" y="58899"/>
                    <a:pt x="65914" y="57765"/>
                  </a:cubicBezTo>
                  <a:cubicBezTo>
                    <a:pt x="64513" y="55496"/>
                    <a:pt x="63679" y="52928"/>
                    <a:pt x="63512" y="50259"/>
                  </a:cubicBezTo>
                  <a:cubicBezTo>
                    <a:pt x="63912" y="50059"/>
                    <a:pt x="64313" y="49826"/>
                    <a:pt x="64713" y="49625"/>
                  </a:cubicBezTo>
                  <a:cubicBezTo>
                    <a:pt x="65347" y="49325"/>
                    <a:pt x="65980" y="49058"/>
                    <a:pt x="66614" y="48691"/>
                  </a:cubicBezTo>
                  <a:cubicBezTo>
                    <a:pt x="68249" y="47791"/>
                    <a:pt x="68482" y="46323"/>
                    <a:pt x="67148" y="44989"/>
                  </a:cubicBezTo>
                  <a:cubicBezTo>
                    <a:pt x="67015" y="44855"/>
                    <a:pt x="66848" y="44755"/>
                    <a:pt x="66748" y="44622"/>
                  </a:cubicBezTo>
                  <a:cubicBezTo>
                    <a:pt x="66314" y="44188"/>
                    <a:pt x="65914" y="43755"/>
                    <a:pt x="65547" y="43288"/>
                  </a:cubicBezTo>
                  <a:cubicBezTo>
                    <a:pt x="65347" y="43121"/>
                    <a:pt x="65280" y="42854"/>
                    <a:pt x="65280" y="42620"/>
                  </a:cubicBezTo>
                  <a:cubicBezTo>
                    <a:pt x="65513" y="40752"/>
                    <a:pt x="66014" y="38951"/>
                    <a:pt x="67381" y="37583"/>
                  </a:cubicBezTo>
                  <a:cubicBezTo>
                    <a:pt x="68115" y="36816"/>
                    <a:pt x="68916" y="36082"/>
                    <a:pt x="69750" y="35415"/>
                  </a:cubicBezTo>
                  <a:cubicBezTo>
                    <a:pt x="70951" y="34448"/>
                    <a:pt x="72252" y="33581"/>
                    <a:pt x="73452" y="32580"/>
                  </a:cubicBezTo>
                  <a:cubicBezTo>
                    <a:pt x="76755" y="29811"/>
                    <a:pt x="80457" y="27576"/>
                    <a:pt x="84460" y="25942"/>
                  </a:cubicBezTo>
                  <a:cubicBezTo>
                    <a:pt x="87262" y="24874"/>
                    <a:pt x="89998" y="23573"/>
                    <a:pt x="92566" y="22039"/>
                  </a:cubicBezTo>
                  <a:cubicBezTo>
                    <a:pt x="94267" y="20972"/>
                    <a:pt x="96002" y="20004"/>
                    <a:pt x="97703" y="18970"/>
                  </a:cubicBezTo>
                  <a:cubicBezTo>
                    <a:pt x="98003" y="18803"/>
                    <a:pt x="98304" y="18637"/>
                    <a:pt x="98570" y="18470"/>
                  </a:cubicBezTo>
                  <a:cubicBezTo>
                    <a:pt x="99938" y="17569"/>
                    <a:pt x="100138" y="16769"/>
                    <a:pt x="99271" y="15401"/>
                  </a:cubicBezTo>
                  <a:cubicBezTo>
                    <a:pt x="99037" y="15001"/>
                    <a:pt x="98771" y="14667"/>
                    <a:pt x="98437" y="14367"/>
                  </a:cubicBezTo>
                  <a:cubicBezTo>
                    <a:pt x="97837" y="13733"/>
                    <a:pt x="97169" y="13199"/>
                    <a:pt x="96502" y="12699"/>
                  </a:cubicBezTo>
                  <a:cubicBezTo>
                    <a:pt x="93467" y="10731"/>
                    <a:pt x="90465" y="8763"/>
                    <a:pt x="87396" y="6895"/>
                  </a:cubicBezTo>
                  <a:cubicBezTo>
                    <a:pt x="85995" y="6061"/>
                    <a:pt x="84527" y="5360"/>
                    <a:pt x="82993" y="4793"/>
                  </a:cubicBezTo>
                  <a:cubicBezTo>
                    <a:pt x="81592" y="4326"/>
                    <a:pt x="80157" y="3926"/>
                    <a:pt x="78690" y="3592"/>
                  </a:cubicBezTo>
                  <a:cubicBezTo>
                    <a:pt x="78056" y="3426"/>
                    <a:pt x="77489" y="3225"/>
                    <a:pt x="77088" y="2592"/>
                  </a:cubicBezTo>
                  <a:cubicBezTo>
                    <a:pt x="76739" y="2079"/>
                    <a:pt x="76178" y="1794"/>
                    <a:pt x="75587" y="1794"/>
                  </a:cubicBezTo>
                  <a:cubicBezTo>
                    <a:pt x="75332" y="1794"/>
                    <a:pt x="75071" y="1847"/>
                    <a:pt x="74820" y="1958"/>
                  </a:cubicBezTo>
                  <a:cubicBezTo>
                    <a:pt x="74520" y="2127"/>
                    <a:pt x="74177" y="2211"/>
                    <a:pt x="73834" y="2211"/>
                  </a:cubicBezTo>
                  <a:cubicBezTo>
                    <a:pt x="73568" y="2211"/>
                    <a:pt x="73300" y="2160"/>
                    <a:pt x="73052" y="2058"/>
                  </a:cubicBezTo>
                  <a:cubicBezTo>
                    <a:pt x="72619" y="1925"/>
                    <a:pt x="72185" y="1824"/>
                    <a:pt x="71751" y="1791"/>
                  </a:cubicBezTo>
                  <a:cubicBezTo>
                    <a:pt x="71284" y="1791"/>
                    <a:pt x="70851" y="1591"/>
                    <a:pt x="70550" y="1291"/>
                  </a:cubicBezTo>
                  <a:cubicBezTo>
                    <a:pt x="70114" y="880"/>
                    <a:pt x="69558" y="666"/>
                    <a:pt x="68975" y="666"/>
                  </a:cubicBezTo>
                  <a:cubicBezTo>
                    <a:pt x="68801" y="666"/>
                    <a:pt x="68625" y="685"/>
                    <a:pt x="68449" y="724"/>
                  </a:cubicBezTo>
                  <a:cubicBezTo>
                    <a:pt x="67982" y="790"/>
                    <a:pt x="67515" y="824"/>
                    <a:pt x="67048" y="824"/>
                  </a:cubicBezTo>
                  <a:cubicBezTo>
                    <a:pt x="65413" y="724"/>
                    <a:pt x="63779" y="590"/>
                    <a:pt x="62178" y="490"/>
                  </a:cubicBezTo>
                  <a:cubicBezTo>
                    <a:pt x="62011" y="490"/>
                    <a:pt x="61878" y="457"/>
                    <a:pt x="61744" y="390"/>
                  </a:cubicBezTo>
                  <a:cubicBezTo>
                    <a:pt x="61352" y="96"/>
                    <a:pt x="60953" y="2"/>
                    <a:pt x="60541" y="2"/>
                  </a:cubicBezTo>
                  <a:cubicBezTo>
                    <a:pt x="60112" y="2"/>
                    <a:pt x="59669" y="105"/>
                    <a:pt x="59209" y="190"/>
                  </a:cubicBezTo>
                  <a:cubicBezTo>
                    <a:pt x="58759" y="290"/>
                    <a:pt x="58300" y="340"/>
                    <a:pt x="57841" y="340"/>
                  </a:cubicBezTo>
                  <a:cubicBezTo>
                    <a:pt x="57383" y="340"/>
                    <a:pt x="56924" y="290"/>
                    <a:pt x="56474" y="190"/>
                  </a:cubicBezTo>
                  <a:cubicBezTo>
                    <a:pt x="56090" y="62"/>
                    <a:pt x="55689" y="1"/>
                    <a:pt x="5528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1"/>
            <p:cNvSpPr/>
            <p:nvPr/>
          </p:nvSpPr>
          <p:spPr>
            <a:xfrm>
              <a:off x="3864600" y="1072300"/>
              <a:ext cx="80075" cy="50525"/>
            </a:xfrm>
            <a:custGeom>
              <a:rect b="b" l="l" r="r" t="t"/>
              <a:pathLst>
                <a:path extrusionOk="0" h="2021" w="3203">
                  <a:moveTo>
                    <a:pt x="1733" y="625"/>
                  </a:moveTo>
                  <a:cubicBezTo>
                    <a:pt x="2038" y="625"/>
                    <a:pt x="2350" y="718"/>
                    <a:pt x="2669" y="824"/>
                  </a:cubicBezTo>
                  <a:cubicBezTo>
                    <a:pt x="2224" y="1289"/>
                    <a:pt x="1970" y="1495"/>
                    <a:pt x="1632" y="1495"/>
                  </a:cubicBezTo>
                  <a:cubicBezTo>
                    <a:pt x="1389" y="1495"/>
                    <a:pt x="1102" y="1387"/>
                    <a:pt x="668" y="1191"/>
                  </a:cubicBezTo>
                  <a:lnTo>
                    <a:pt x="668" y="1158"/>
                  </a:lnTo>
                  <a:cubicBezTo>
                    <a:pt x="1013" y="758"/>
                    <a:pt x="1368" y="625"/>
                    <a:pt x="1733" y="625"/>
                  </a:cubicBezTo>
                  <a:close/>
                  <a:moveTo>
                    <a:pt x="1677" y="1"/>
                  </a:moveTo>
                  <a:cubicBezTo>
                    <a:pt x="1290" y="1"/>
                    <a:pt x="900" y="118"/>
                    <a:pt x="567" y="357"/>
                  </a:cubicBezTo>
                  <a:cubicBezTo>
                    <a:pt x="0" y="724"/>
                    <a:pt x="67" y="1525"/>
                    <a:pt x="668" y="1825"/>
                  </a:cubicBezTo>
                  <a:cubicBezTo>
                    <a:pt x="925" y="1958"/>
                    <a:pt x="1200" y="2021"/>
                    <a:pt x="1471" y="2021"/>
                  </a:cubicBezTo>
                  <a:cubicBezTo>
                    <a:pt x="2216" y="2021"/>
                    <a:pt x="2934" y="1549"/>
                    <a:pt x="3203" y="791"/>
                  </a:cubicBezTo>
                  <a:cubicBezTo>
                    <a:pt x="2841" y="269"/>
                    <a:pt x="2263" y="1"/>
                    <a:pt x="167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1"/>
            <p:cNvSpPr/>
            <p:nvPr/>
          </p:nvSpPr>
          <p:spPr>
            <a:xfrm>
              <a:off x="4273225" y="999500"/>
              <a:ext cx="70900" cy="52000"/>
            </a:xfrm>
            <a:custGeom>
              <a:rect b="b" l="l" r="r" t="t"/>
              <a:pathLst>
                <a:path extrusionOk="0" h="2080" w="2836">
                  <a:moveTo>
                    <a:pt x="1819" y="524"/>
                  </a:moveTo>
                  <a:cubicBezTo>
                    <a:pt x="1880" y="524"/>
                    <a:pt x="1941" y="527"/>
                    <a:pt x="2002" y="534"/>
                  </a:cubicBezTo>
                  <a:cubicBezTo>
                    <a:pt x="2269" y="834"/>
                    <a:pt x="2235" y="1101"/>
                    <a:pt x="1935" y="1301"/>
                  </a:cubicBezTo>
                  <a:cubicBezTo>
                    <a:pt x="1696" y="1430"/>
                    <a:pt x="1436" y="1559"/>
                    <a:pt x="1168" y="1559"/>
                  </a:cubicBezTo>
                  <a:cubicBezTo>
                    <a:pt x="949" y="1559"/>
                    <a:pt x="725" y="1474"/>
                    <a:pt x="501" y="1234"/>
                  </a:cubicBezTo>
                  <a:cubicBezTo>
                    <a:pt x="770" y="785"/>
                    <a:pt x="1283" y="524"/>
                    <a:pt x="1819" y="524"/>
                  </a:cubicBezTo>
                  <a:close/>
                  <a:moveTo>
                    <a:pt x="1702" y="0"/>
                  </a:moveTo>
                  <a:cubicBezTo>
                    <a:pt x="1201" y="134"/>
                    <a:pt x="734" y="367"/>
                    <a:pt x="301" y="634"/>
                  </a:cubicBezTo>
                  <a:cubicBezTo>
                    <a:pt x="100" y="867"/>
                    <a:pt x="0" y="1201"/>
                    <a:pt x="67" y="1501"/>
                  </a:cubicBezTo>
                  <a:cubicBezTo>
                    <a:pt x="100" y="1701"/>
                    <a:pt x="434" y="1935"/>
                    <a:pt x="668" y="2002"/>
                  </a:cubicBezTo>
                  <a:cubicBezTo>
                    <a:pt x="845" y="2054"/>
                    <a:pt x="1025" y="2080"/>
                    <a:pt x="1203" y="2080"/>
                  </a:cubicBezTo>
                  <a:cubicBezTo>
                    <a:pt x="1594" y="2080"/>
                    <a:pt x="1971" y="1954"/>
                    <a:pt x="2269" y="1701"/>
                  </a:cubicBezTo>
                  <a:cubicBezTo>
                    <a:pt x="2636" y="1501"/>
                    <a:pt x="2836" y="1068"/>
                    <a:pt x="2702" y="634"/>
                  </a:cubicBezTo>
                  <a:cubicBezTo>
                    <a:pt x="2536" y="167"/>
                    <a:pt x="2202" y="33"/>
                    <a:pt x="17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1"/>
            <p:cNvSpPr/>
            <p:nvPr/>
          </p:nvSpPr>
          <p:spPr>
            <a:xfrm>
              <a:off x="4115600" y="1022800"/>
              <a:ext cx="73425" cy="47525"/>
            </a:xfrm>
            <a:custGeom>
              <a:rect b="b" l="l" r="r" t="t"/>
              <a:pathLst>
                <a:path extrusionOk="0" h="1901" w="2937">
                  <a:moveTo>
                    <a:pt x="1503" y="545"/>
                  </a:moveTo>
                  <a:cubicBezTo>
                    <a:pt x="1688" y="545"/>
                    <a:pt x="1952" y="636"/>
                    <a:pt x="2436" y="803"/>
                  </a:cubicBezTo>
                  <a:cubicBezTo>
                    <a:pt x="2170" y="1210"/>
                    <a:pt x="2018" y="1401"/>
                    <a:pt x="1798" y="1401"/>
                  </a:cubicBezTo>
                  <a:cubicBezTo>
                    <a:pt x="1604" y="1401"/>
                    <a:pt x="1358" y="1251"/>
                    <a:pt x="935" y="969"/>
                  </a:cubicBezTo>
                  <a:cubicBezTo>
                    <a:pt x="1172" y="678"/>
                    <a:pt x="1279" y="545"/>
                    <a:pt x="1503" y="545"/>
                  </a:cubicBezTo>
                  <a:close/>
                  <a:moveTo>
                    <a:pt x="1512" y="1"/>
                  </a:moveTo>
                  <a:cubicBezTo>
                    <a:pt x="1277" y="1"/>
                    <a:pt x="1039" y="34"/>
                    <a:pt x="801" y="102"/>
                  </a:cubicBezTo>
                  <a:cubicBezTo>
                    <a:pt x="234" y="202"/>
                    <a:pt x="1" y="903"/>
                    <a:pt x="401" y="1336"/>
                  </a:cubicBezTo>
                  <a:cubicBezTo>
                    <a:pt x="761" y="1696"/>
                    <a:pt x="1241" y="1901"/>
                    <a:pt x="1743" y="1901"/>
                  </a:cubicBezTo>
                  <a:cubicBezTo>
                    <a:pt x="1939" y="1901"/>
                    <a:pt x="2139" y="1869"/>
                    <a:pt x="2336" y="1803"/>
                  </a:cubicBezTo>
                  <a:cubicBezTo>
                    <a:pt x="2836" y="1603"/>
                    <a:pt x="2936" y="1370"/>
                    <a:pt x="2803" y="369"/>
                  </a:cubicBezTo>
                  <a:cubicBezTo>
                    <a:pt x="2406" y="127"/>
                    <a:pt x="1966" y="1"/>
                    <a:pt x="151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1"/>
            <p:cNvSpPr/>
            <p:nvPr/>
          </p:nvSpPr>
          <p:spPr>
            <a:xfrm>
              <a:off x="3423450" y="1012500"/>
              <a:ext cx="82575" cy="54575"/>
            </a:xfrm>
            <a:custGeom>
              <a:rect b="b" l="l" r="r" t="t"/>
              <a:pathLst>
                <a:path extrusionOk="0" h="2183" w="3303">
                  <a:moveTo>
                    <a:pt x="1860" y="404"/>
                  </a:moveTo>
                  <a:cubicBezTo>
                    <a:pt x="2167" y="404"/>
                    <a:pt x="2445" y="543"/>
                    <a:pt x="2602" y="1015"/>
                  </a:cubicBezTo>
                  <a:cubicBezTo>
                    <a:pt x="2182" y="1386"/>
                    <a:pt x="1614" y="1592"/>
                    <a:pt x="1050" y="1592"/>
                  </a:cubicBezTo>
                  <a:cubicBezTo>
                    <a:pt x="853" y="1592"/>
                    <a:pt x="657" y="1567"/>
                    <a:pt x="467" y="1515"/>
                  </a:cubicBezTo>
                  <a:cubicBezTo>
                    <a:pt x="434" y="814"/>
                    <a:pt x="934" y="581"/>
                    <a:pt x="1401" y="481"/>
                  </a:cubicBezTo>
                  <a:cubicBezTo>
                    <a:pt x="1554" y="437"/>
                    <a:pt x="1711" y="404"/>
                    <a:pt x="1860" y="404"/>
                  </a:cubicBezTo>
                  <a:close/>
                  <a:moveTo>
                    <a:pt x="1667" y="0"/>
                  </a:moveTo>
                  <a:cubicBezTo>
                    <a:pt x="1230" y="0"/>
                    <a:pt x="799" y="151"/>
                    <a:pt x="467" y="447"/>
                  </a:cubicBezTo>
                  <a:cubicBezTo>
                    <a:pt x="167" y="714"/>
                    <a:pt x="0" y="1081"/>
                    <a:pt x="0" y="1482"/>
                  </a:cubicBezTo>
                  <a:cubicBezTo>
                    <a:pt x="67" y="2015"/>
                    <a:pt x="601" y="2049"/>
                    <a:pt x="1135" y="2182"/>
                  </a:cubicBezTo>
                  <a:cubicBezTo>
                    <a:pt x="1702" y="1949"/>
                    <a:pt x="2235" y="1715"/>
                    <a:pt x="2802" y="1448"/>
                  </a:cubicBezTo>
                  <a:cubicBezTo>
                    <a:pt x="3303" y="1148"/>
                    <a:pt x="3236" y="714"/>
                    <a:pt x="2802" y="381"/>
                  </a:cubicBezTo>
                  <a:cubicBezTo>
                    <a:pt x="2468" y="126"/>
                    <a:pt x="2065" y="0"/>
                    <a:pt x="16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1"/>
            <p:cNvSpPr/>
            <p:nvPr/>
          </p:nvSpPr>
          <p:spPr>
            <a:xfrm>
              <a:off x="3722000" y="963600"/>
              <a:ext cx="73400" cy="48625"/>
            </a:xfrm>
            <a:custGeom>
              <a:rect b="b" l="l" r="r" t="t"/>
              <a:pathLst>
                <a:path extrusionOk="0" h="1945" w="2936">
                  <a:moveTo>
                    <a:pt x="1747" y="478"/>
                  </a:moveTo>
                  <a:cubicBezTo>
                    <a:pt x="1939" y="478"/>
                    <a:pt x="2145" y="500"/>
                    <a:pt x="2369" y="535"/>
                  </a:cubicBezTo>
                  <a:lnTo>
                    <a:pt x="2335" y="535"/>
                  </a:lnTo>
                  <a:cubicBezTo>
                    <a:pt x="1950" y="1144"/>
                    <a:pt x="1675" y="1407"/>
                    <a:pt x="1317" y="1407"/>
                  </a:cubicBezTo>
                  <a:cubicBezTo>
                    <a:pt x="1086" y="1407"/>
                    <a:pt x="820" y="1298"/>
                    <a:pt x="467" y="1103"/>
                  </a:cubicBezTo>
                  <a:cubicBezTo>
                    <a:pt x="809" y="638"/>
                    <a:pt x="1223" y="478"/>
                    <a:pt x="1747" y="478"/>
                  </a:cubicBezTo>
                  <a:close/>
                  <a:moveTo>
                    <a:pt x="1584" y="1"/>
                  </a:moveTo>
                  <a:cubicBezTo>
                    <a:pt x="1205" y="1"/>
                    <a:pt x="831" y="126"/>
                    <a:pt x="501" y="369"/>
                  </a:cubicBezTo>
                  <a:cubicBezTo>
                    <a:pt x="234" y="569"/>
                    <a:pt x="34" y="869"/>
                    <a:pt x="0" y="1203"/>
                  </a:cubicBezTo>
                  <a:cubicBezTo>
                    <a:pt x="67" y="1469"/>
                    <a:pt x="467" y="1703"/>
                    <a:pt x="768" y="1903"/>
                  </a:cubicBezTo>
                  <a:cubicBezTo>
                    <a:pt x="818" y="1936"/>
                    <a:pt x="884" y="1945"/>
                    <a:pt x="947" y="1945"/>
                  </a:cubicBezTo>
                  <a:cubicBezTo>
                    <a:pt x="1009" y="1945"/>
                    <a:pt x="1068" y="1936"/>
                    <a:pt x="1101" y="1936"/>
                  </a:cubicBezTo>
                  <a:cubicBezTo>
                    <a:pt x="1802" y="1936"/>
                    <a:pt x="2369" y="1770"/>
                    <a:pt x="2669" y="1169"/>
                  </a:cubicBezTo>
                  <a:cubicBezTo>
                    <a:pt x="2936" y="636"/>
                    <a:pt x="2769" y="269"/>
                    <a:pt x="2169" y="102"/>
                  </a:cubicBezTo>
                  <a:cubicBezTo>
                    <a:pt x="1976" y="34"/>
                    <a:pt x="1779" y="1"/>
                    <a:pt x="158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1"/>
            <p:cNvSpPr/>
            <p:nvPr/>
          </p:nvSpPr>
          <p:spPr>
            <a:xfrm>
              <a:off x="3887125" y="956750"/>
              <a:ext cx="70900" cy="45275"/>
            </a:xfrm>
            <a:custGeom>
              <a:rect b="b" l="l" r="r" t="t"/>
              <a:pathLst>
                <a:path extrusionOk="0" h="1811" w="2836">
                  <a:moveTo>
                    <a:pt x="1454" y="559"/>
                  </a:moveTo>
                  <a:cubicBezTo>
                    <a:pt x="1667" y="559"/>
                    <a:pt x="1917" y="684"/>
                    <a:pt x="2435" y="943"/>
                  </a:cubicBezTo>
                  <a:lnTo>
                    <a:pt x="801" y="1143"/>
                  </a:lnTo>
                  <a:lnTo>
                    <a:pt x="767" y="876"/>
                  </a:lnTo>
                  <a:cubicBezTo>
                    <a:pt x="1089" y="667"/>
                    <a:pt x="1255" y="559"/>
                    <a:pt x="1454" y="559"/>
                  </a:cubicBezTo>
                  <a:close/>
                  <a:moveTo>
                    <a:pt x="1433" y="0"/>
                  </a:moveTo>
                  <a:cubicBezTo>
                    <a:pt x="1053" y="0"/>
                    <a:pt x="675" y="134"/>
                    <a:pt x="367" y="409"/>
                  </a:cubicBezTo>
                  <a:cubicBezTo>
                    <a:pt x="0" y="709"/>
                    <a:pt x="67" y="1276"/>
                    <a:pt x="500" y="1510"/>
                  </a:cubicBezTo>
                  <a:cubicBezTo>
                    <a:pt x="767" y="1643"/>
                    <a:pt x="1067" y="1743"/>
                    <a:pt x="1368" y="1810"/>
                  </a:cubicBezTo>
                  <a:cubicBezTo>
                    <a:pt x="1735" y="1643"/>
                    <a:pt x="2102" y="1477"/>
                    <a:pt x="2435" y="1276"/>
                  </a:cubicBezTo>
                  <a:cubicBezTo>
                    <a:pt x="2769" y="1143"/>
                    <a:pt x="2835" y="676"/>
                    <a:pt x="2569" y="443"/>
                  </a:cubicBezTo>
                  <a:cubicBezTo>
                    <a:pt x="2242" y="151"/>
                    <a:pt x="1837" y="0"/>
                    <a:pt x="143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1"/>
            <p:cNvSpPr/>
            <p:nvPr/>
          </p:nvSpPr>
          <p:spPr>
            <a:xfrm>
              <a:off x="3580225" y="994475"/>
              <a:ext cx="71750" cy="49450"/>
            </a:xfrm>
            <a:custGeom>
              <a:rect b="b" l="l" r="r" t="t"/>
              <a:pathLst>
                <a:path extrusionOk="0" h="1978" w="2870">
                  <a:moveTo>
                    <a:pt x="1802" y="401"/>
                  </a:moveTo>
                  <a:cubicBezTo>
                    <a:pt x="2002" y="401"/>
                    <a:pt x="2135" y="535"/>
                    <a:pt x="2236" y="701"/>
                  </a:cubicBezTo>
                  <a:cubicBezTo>
                    <a:pt x="2269" y="868"/>
                    <a:pt x="2236" y="1035"/>
                    <a:pt x="2135" y="1168"/>
                  </a:cubicBezTo>
                  <a:cubicBezTo>
                    <a:pt x="1958" y="1382"/>
                    <a:pt x="1657" y="1491"/>
                    <a:pt x="1329" y="1491"/>
                  </a:cubicBezTo>
                  <a:cubicBezTo>
                    <a:pt x="1041" y="1491"/>
                    <a:pt x="733" y="1407"/>
                    <a:pt x="468" y="1235"/>
                  </a:cubicBezTo>
                  <a:cubicBezTo>
                    <a:pt x="701" y="568"/>
                    <a:pt x="1235" y="401"/>
                    <a:pt x="1802" y="401"/>
                  </a:cubicBezTo>
                  <a:close/>
                  <a:moveTo>
                    <a:pt x="1402" y="1"/>
                  </a:moveTo>
                  <a:cubicBezTo>
                    <a:pt x="1035" y="168"/>
                    <a:pt x="668" y="368"/>
                    <a:pt x="334" y="601"/>
                  </a:cubicBezTo>
                  <a:cubicBezTo>
                    <a:pt x="101" y="768"/>
                    <a:pt x="1" y="1068"/>
                    <a:pt x="67" y="1335"/>
                  </a:cubicBezTo>
                  <a:cubicBezTo>
                    <a:pt x="167" y="1635"/>
                    <a:pt x="434" y="1869"/>
                    <a:pt x="734" y="1969"/>
                  </a:cubicBezTo>
                  <a:cubicBezTo>
                    <a:pt x="811" y="1975"/>
                    <a:pt x="888" y="1978"/>
                    <a:pt x="965" y="1978"/>
                  </a:cubicBezTo>
                  <a:cubicBezTo>
                    <a:pt x="1321" y="1978"/>
                    <a:pt x="1673" y="1918"/>
                    <a:pt x="2002" y="1836"/>
                  </a:cubicBezTo>
                  <a:cubicBezTo>
                    <a:pt x="2502" y="1769"/>
                    <a:pt x="2869" y="1335"/>
                    <a:pt x="2836" y="835"/>
                  </a:cubicBezTo>
                  <a:cubicBezTo>
                    <a:pt x="2836" y="335"/>
                    <a:pt x="2336" y="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1"/>
            <p:cNvSpPr/>
            <p:nvPr/>
          </p:nvSpPr>
          <p:spPr>
            <a:xfrm>
              <a:off x="3706150" y="1082875"/>
              <a:ext cx="69250" cy="44500"/>
            </a:xfrm>
            <a:custGeom>
              <a:rect b="b" l="l" r="r" t="t"/>
              <a:pathLst>
                <a:path extrusionOk="0" h="1780" w="2770">
                  <a:moveTo>
                    <a:pt x="1421" y="454"/>
                  </a:moveTo>
                  <a:cubicBezTo>
                    <a:pt x="1661" y="454"/>
                    <a:pt x="1866" y="644"/>
                    <a:pt x="2235" y="1068"/>
                  </a:cubicBezTo>
                  <a:lnTo>
                    <a:pt x="2235" y="1102"/>
                  </a:lnTo>
                  <a:cubicBezTo>
                    <a:pt x="2049" y="1226"/>
                    <a:pt x="1836" y="1285"/>
                    <a:pt x="1622" y="1285"/>
                  </a:cubicBezTo>
                  <a:cubicBezTo>
                    <a:pt x="1260" y="1285"/>
                    <a:pt x="898" y="1116"/>
                    <a:pt x="668" y="801"/>
                  </a:cubicBezTo>
                  <a:cubicBezTo>
                    <a:pt x="1010" y="578"/>
                    <a:pt x="1227" y="454"/>
                    <a:pt x="1421" y="454"/>
                  </a:cubicBezTo>
                  <a:close/>
                  <a:moveTo>
                    <a:pt x="1068" y="1"/>
                  </a:moveTo>
                  <a:cubicBezTo>
                    <a:pt x="668" y="34"/>
                    <a:pt x="234" y="68"/>
                    <a:pt x="101" y="568"/>
                  </a:cubicBezTo>
                  <a:cubicBezTo>
                    <a:pt x="1" y="1035"/>
                    <a:pt x="367" y="1268"/>
                    <a:pt x="701" y="1502"/>
                  </a:cubicBezTo>
                  <a:cubicBezTo>
                    <a:pt x="834" y="1569"/>
                    <a:pt x="968" y="1635"/>
                    <a:pt x="1135" y="1669"/>
                  </a:cubicBezTo>
                  <a:cubicBezTo>
                    <a:pt x="1306" y="1742"/>
                    <a:pt x="1491" y="1780"/>
                    <a:pt x="1675" y="1780"/>
                  </a:cubicBezTo>
                  <a:cubicBezTo>
                    <a:pt x="1995" y="1780"/>
                    <a:pt x="2316" y="1668"/>
                    <a:pt x="2569" y="1435"/>
                  </a:cubicBezTo>
                  <a:cubicBezTo>
                    <a:pt x="2736" y="1202"/>
                    <a:pt x="2769" y="935"/>
                    <a:pt x="2669" y="668"/>
                  </a:cubicBezTo>
                  <a:cubicBezTo>
                    <a:pt x="2436" y="168"/>
                    <a:pt x="1969" y="1"/>
                    <a:pt x="13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1"/>
            <p:cNvSpPr/>
            <p:nvPr/>
          </p:nvSpPr>
          <p:spPr>
            <a:xfrm>
              <a:off x="4126450" y="1111025"/>
              <a:ext cx="71750" cy="39175"/>
            </a:xfrm>
            <a:custGeom>
              <a:rect b="b" l="l" r="r" t="t"/>
              <a:pathLst>
                <a:path extrusionOk="0" h="1567" w="2870">
                  <a:moveTo>
                    <a:pt x="2102" y="543"/>
                  </a:moveTo>
                  <a:cubicBezTo>
                    <a:pt x="1885" y="976"/>
                    <a:pt x="1668" y="1193"/>
                    <a:pt x="1422" y="1193"/>
                  </a:cubicBezTo>
                  <a:cubicBezTo>
                    <a:pt x="1176" y="1193"/>
                    <a:pt x="901" y="976"/>
                    <a:pt x="568" y="543"/>
                  </a:cubicBezTo>
                  <a:close/>
                  <a:moveTo>
                    <a:pt x="1101" y="0"/>
                  </a:moveTo>
                  <a:cubicBezTo>
                    <a:pt x="551" y="0"/>
                    <a:pt x="185" y="100"/>
                    <a:pt x="101" y="576"/>
                  </a:cubicBezTo>
                  <a:cubicBezTo>
                    <a:pt x="1" y="1010"/>
                    <a:pt x="301" y="1410"/>
                    <a:pt x="701" y="1510"/>
                  </a:cubicBezTo>
                  <a:cubicBezTo>
                    <a:pt x="901" y="1548"/>
                    <a:pt x="1101" y="1566"/>
                    <a:pt x="1300" y="1566"/>
                  </a:cubicBezTo>
                  <a:cubicBezTo>
                    <a:pt x="1630" y="1566"/>
                    <a:pt x="1956" y="1514"/>
                    <a:pt x="2269" y="1410"/>
                  </a:cubicBezTo>
                  <a:cubicBezTo>
                    <a:pt x="2869" y="1177"/>
                    <a:pt x="2803" y="443"/>
                    <a:pt x="2235" y="209"/>
                  </a:cubicBezTo>
                  <a:cubicBezTo>
                    <a:pt x="1969" y="109"/>
                    <a:pt x="1702" y="42"/>
                    <a:pt x="1435" y="9"/>
                  </a:cubicBezTo>
                  <a:cubicBezTo>
                    <a:pt x="1317" y="4"/>
                    <a:pt x="1206" y="0"/>
                    <a:pt x="11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1"/>
            <p:cNvSpPr/>
            <p:nvPr/>
          </p:nvSpPr>
          <p:spPr>
            <a:xfrm>
              <a:off x="3345900" y="1102175"/>
              <a:ext cx="76750" cy="42400"/>
            </a:xfrm>
            <a:custGeom>
              <a:rect b="b" l="l" r="r" t="t"/>
              <a:pathLst>
                <a:path extrusionOk="0" h="1696" w="3070">
                  <a:moveTo>
                    <a:pt x="1444" y="0"/>
                  </a:moveTo>
                  <a:cubicBezTo>
                    <a:pt x="1066" y="0"/>
                    <a:pt x="690" y="108"/>
                    <a:pt x="367" y="330"/>
                  </a:cubicBezTo>
                  <a:cubicBezTo>
                    <a:pt x="67" y="463"/>
                    <a:pt x="0" y="830"/>
                    <a:pt x="234" y="1064"/>
                  </a:cubicBezTo>
                  <a:cubicBezTo>
                    <a:pt x="510" y="1467"/>
                    <a:pt x="1179" y="1695"/>
                    <a:pt x="1783" y="1695"/>
                  </a:cubicBezTo>
                  <a:cubicBezTo>
                    <a:pt x="2128" y="1695"/>
                    <a:pt x="2451" y="1621"/>
                    <a:pt x="2669" y="1464"/>
                  </a:cubicBezTo>
                  <a:cubicBezTo>
                    <a:pt x="2969" y="1264"/>
                    <a:pt x="3069" y="830"/>
                    <a:pt x="2869" y="530"/>
                  </a:cubicBezTo>
                  <a:lnTo>
                    <a:pt x="2869" y="530"/>
                  </a:lnTo>
                  <a:cubicBezTo>
                    <a:pt x="2510" y="1043"/>
                    <a:pt x="2168" y="1302"/>
                    <a:pt x="1795" y="1302"/>
                  </a:cubicBezTo>
                  <a:cubicBezTo>
                    <a:pt x="1440" y="1302"/>
                    <a:pt x="1056" y="1068"/>
                    <a:pt x="601" y="597"/>
                  </a:cubicBezTo>
                  <a:lnTo>
                    <a:pt x="2502" y="296"/>
                  </a:lnTo>
                  <a:cubicBezTo>
                    <a:pt x="2175" y="100"/>
                    <a:pt x="1808" y="0"/>
                    <a:pt x="144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1"/>
            <p:cNvSpPr/>
            <p:nvPr/>
          </p:nvSpPr>
          <p:spPr>
            <a:xfrm>
              <a:off x="4038050" y="950925"/>
              <a:ext cx="50075" cy="41925"/>
            </a:xfrm>
            <a:custGeom>
              <a:rect b="b" l="l" r="r" t="t"/>
              <a:pathLst>
                <a:path extrusionOk="0" h="1677" w="2003">
                  <a:moveTo>
                    <a:pt x="1072" y="564"/>
                  </a:moveTo>
                  <a:cubicBezTo>
                    <a:pt x="1235" y="564"/>
                    <a:pt x="1433" y="654"/>
                    <a:pt x="1702" y="842"/>
                  </a:cubicBezTo>
                  <a:lnTo>
                    <a:pt x="468" y="1143"/>
                  </a:lnTo>
                  <a:cubicBezTo>
                    <a:pt x="667" y="764"/>
                    <a:pt x="831" y="564"/>
                    <a:pt x="1072" y="564"/>
                  </a:cubicBezTo>
                  <a:close/>
                  <a:moveTo>
                    <a:pt x="977" y="1"/>
                  </a:moveTo>
                  <a:cubicBezTo>
                    <a:pt x="496" y="1"/>
                    <a:pt x="93" y="351"/>
                    <a:pt x="1" y="842"/>
                  </a:cubicBezTo>
                  <a:cubicBezTo>
                    <a:pt x="1" y="1276"/>
                    <a:pt x="368" y="1676"/>
                    <a:pt x="835" y="1676"/>
                  </a:cubicBezTo>
                  <a:cubicBezTo>
                    <a:pt x="1335" y="1676"/>
                    <a:pt x="1969" y="1209"/>
                    <a:pt x="2002" y="842"/>
                  </a:cubicBezTo>
                  <a:cubicBezTo>
                    <a:pt x="1935" y="375"/>
                    <a:pt x="1568" y="8"/>
                    <a:pt x="1101" y="8"/>
                  </a:cubicBezTo>
                  <a:cubicBezTo>
                    <a:pt x="1059" y="3"/>
                    <a:pt x="1018" y="1"/>
                    <a:pt x="97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1"/>
            <p:cNvSpPr/>
            <p:nvPr/>
          </p:nvSpPr>
          <p:spPr>
            <a:xfrm>
              <a:off x="3518525" y="1057700"/>
              <a:ext cx="52550" cy="44575"/>
            </a:xfrm>
            <a:custGeom>
              <a:rect b="b" l="l" r="r" t="t"/>
              <a:pathLst>
                <a:path extrusionOk="0" h="1783" w="2102">
                  <a:moveTo>
                    <a:pt x="1087" y="495"/>
                  </a:moveTo>
                  <a:cubicBezTo>
                    <a:pt x="1243" y="495"/>
                    <a:pt x="1439" y="591"/>
                    <a:pt x="1701" y="774"/>
                  </a:cubicBezTo>
                  <a:cubicBezTo>
                    <a:pt x="1585" y="1124"/>
                    <a:pt x="1274" y="1327"/>
                    <a:pt x="949" y="1327"/>
                  </a:cubicBezTo>
                  <a:cubicBezTo>
                    <a:pt x="808" y="1327"/>
                    <a:pt x="665" y="1289"/>
                    <a:pt x="534" y="1208"/>
                  </a:cubicBezTo>
                  <a:cubicBezTo>
                    <a:pt x="696" y="722"/>
                    <a:pt x="845" y="495"/>
                    <a:pt x="1087" y="495"/>
                  </a:cubicBezTo>
                  <a:close/>
                  <a:moveTo>
                    <a:pt x="1140" y="0"/>
                  </a:moveTo>
                  <a:cubicBezTo>
                    <a:pt x="563" y="0"/>
                    <a:pt x="93" y="415"/>
                    <a:pt x="0" y="974"/>
                  </a:cubicBezTo>
                  <a:cubicBezTo>
                    <a:pt x="0" y="1475"/>
                    <a:pt x="300" y="1742"/>
                    <a:pt x="867" y="1775"/>
                  </a:cubicBezTo>
                  <a:cubicBezTo>
                    <a:pt x="909" y="1780"/>
                    <a:pt x="950" y="1782"/>
                    <a:pt x="991" y="1782"/>
                  </a:cubicBezTo>
                  <a:cubicBezTo>
                    <a:pt x="1510" y="1782"/>
                    <a:pt x="1976" y="1400"/>
                    <a:pt x="2068" y="874"/>
                  </a:cubicBezTo>
                  <a:cubicBezTo>
                    <a:pt x="2102" y="407"/>
                    <a:pt x="1735" y="7"/>
                    <a:pt x="1268" y="7"/>
                  </a:cubicBezTo>
                  <a:cubicBezTo>
                    <a:pt x="1225" y="3"/>
                    <a:pt x="1182" y="0"/>
                    <a:pt x="114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1"/>
            <p:cNvSpPr/>
            <p:nvPr/>
          </p:nvSpPr>
          <p:spPr>
            <a:xfrm>
              <a:off x="3254150" y="1187950"/>
              <a:ext cx="57575" cy="35625"/>
            </a:xfrm>
            <a:custGeom>
              <a:rect b="b" l="l" r="r" t="t"/>
              <a:pathLst>
                <a:path extrusionOk="0" h="1425" w="2303">
                  <a:moveTo>
                    <a:pt x="930" y="0"/>
                  </a:moveTo>
                  <a:cubicBezTo>
                    <a:pt x="670" y="0"/>
                    <a:pt x="444" y="125"/>
                    <a:pt x="234" y="368"/>
                  </a:cubicBezTo>
                  <a:cubicBezTo>
                    <a:pt x="134" y="535"/>
                    <a:pt x="1" y="801"/>
                    <a:pt x="68" y="935"/>
                  </a:cubicBezTo>
                  <a:cubicBezTo>
                    <a:pt x="168" y="1168"/>
                    <a:pt x="368" y="1335"/>
                    <a:pt x="601" y="1402"/>
                  </a:cubicBezTo>
                  <a:cubicBezTo>
                    <a:pt x="698" y="1417"/>
                    <a:pt x="795" y="1425"/>
                    <a:pt x="892" y="1425"/>
                  </a:cubicBezTo>
                  <a:cubicBezTo>
                    <a:pt x="1432" y="1425"/>
                    <a:pt x="1963" y="1192"/>
                    <a:pt x="2303" y="768"/>
                  </a:cubicBezTo>
                  <a:lnTo>
                    <a:pt x="2303" y="768"/>
                  </a:lnTo>
                  <a:lnTo>
                    <a:pt x="701" y="968"/>
                  </a:lnTo>
                  <a:lnTo>
                    <a:pt x="701" y="601"/>
                  </a:lnTo>
                  <a:lnTo>
                    <a:pt x="1902" y="435"/>
                  </a:lnTo>
                  <a:cubicBezTo>
                    <a:pt x="1524" y="142"/>
                    <a:pt x="1208" y="0"/>
                    <a:pt x="93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1"/>
            <p:cNvSpPr/>
            <p:nvPr/>
          </p:nvSpPr>
          <p:spPr>
            <a:xfrm>
              <a:off x="3932150" y="2674025"/>
              <a:ext cx="60900" cy="984900"/>
            </a:xfrm>
            <a:custGeom>
              <a:rect b="b" l="l" r="r" t="t"/>
              <a:pathLst>
                <a:path extrusionOk="0" h="39396" w="2436">
                  <a:moveTo>
                    <a:pt x="1101" y="0"/>
                  </a:moveTo>
                  <a:cubicBezTo>
                    <a:pt x="834" y="1902"/>
                    <a:pt x="734" y="3736"/>
                    <a:pt x="601" y="5604"/>
                  </a:cubicBezTo>
                  <a:cubicBezTo>
                    <a:pt x="534" y="6872"/>
                    <a:pt x="401" y="8173"/>
                    <a:pt x="267" y="9474"/>
                  </a:cubicBezTo>
                  <a:cubicBezTo>
                    <a:pt x="0" y="12243"/>
                    <a:pt x="0" y="15045"/>
                    <a:pt x="367" y="17813"/>
                  </a:cubicBezTo>
                  <a:cubicBezTo>
                    <a:pt x="701" y="20715"/>
                    <a:pt x="901" y="23651"/>
                    <a:pt x="1068" y="26553"/>
                  </a:cubicBezTo>
                  <a:cubicBezTo>
                    <a:pt x="1235" y="29488"/>
                    <a:pt x="1201" y="32390"/>
                    <a:pt x="1335" y="35326"/>
                  </a:cubicBezTo>
                  <a:cubicBezTo>
                    <a:pt x="1368" y="36727"/>
                    <a:pt x="1668" y="38094"/>
                    <a:pt x="2169" y="39395"/>
                  </a:cubicBezTo>
                  <a:lnTo>
                    <a:pt x="2435" y="39395"/>
                  </a:lnTo>
                  <a:cubicBezTo>
                    <a:pt x="2435" y="39095"/>
                    <a:pt x="2402" y="38795"/>
                    <a:pt x="2369" y="38528"/>
                  </a:cubicBezTo>
                  <a:cubicBezTo>
                    <a:pt x="1835" y="35559"/>
                    <a:pt x="1601" y="32557"/>
                    <a:pt x="1702" y="29555"/>
                  </a:cubicBezTo>
                  <a:cubicBezTo>
                    <a:pt x="1768" y="25886"/>
                    <a:pt x="1568" y="22216"/>
                    <a:pt x="1034" y="18580"/>
                  </a:cubicBezTo>
                  <a:cubicBezTo>
                    <a:pt x="467" y="14978"/>
                    <a:pt x="634" y="11409"/>
                    <a:pt x="968" y="7839"/>
                  </a:cubicBezTo>
                  <a:cubicBezTo>
                    <a:pt x="1201" y="5504"/>
                    <a:pt x="1201" y="3169"/>
                    <a:pt x="1268" y="834"/>
                  </a:cubicBezTo>
                  <a:cubicBezTo>
                    <a:pt x="1235" y="534"/>
                    <a:pt x="1201" y="267"/>
                    <a:pt x="11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1"/>
            <p:cNvSpPr/>
            <p:nvPr/>
          </p:nvSpPr>
          <p:spPr>
            <a:xfrm>
              <a:off x="3637775" y="4215125"/>
              <a:ext cx="298575" cy="371125"/>
            </a:xfrm>
            <a:custGeom>
              <a:rect b="b" l="l" r="r" t="t"/>
              <a:pathLst>
                <a:path extrusionOk="0" h="14845" w="11943">
                  <a:moveTo>
                    <a:pt x="34" y="1"/>
                  </a:moveTo>
                  <a:cubicBezTo>
                    <a:pt x="0" y="134"/>
                    <a:pt x="0" y="301"/>
                    <a:pt x="0" y="434"/>
                  </a:cubicBezTo>
                  <a:cubicBezTo>
                    <a:pt x="100" y="768"/>
                    <a:pt x="200" y="1135"/>
                    <a:pt x="334" y="1468"/>
                  </a:cubicBezTo>
                  <a:cubicBezTo>
                    <a:pt x="1568" y="4937"/>
                    <a:pt x="3469" y="8140"/>
                    <a:pt x="5971" y="10842"/>
                  </a:cubicBezTo>
                  <a:cubicBezTo>
                    <a:pt x="7305" y="12343"/>
                    <a:pt x="8907" y="13577"/>
                    <a:pt x="10708" y="14478"/>
                  </a:cubicBezTo>
                  <a:cubicBezTo>
                    <a:pt x="11108" y="14644"/>
                    <a:pt x="11508" y="14778"/>
                    <a:pt x="11942" y="14845"/>
                  </a:cubicBezTo>
                  <a:cubicBezTo>
                    <a:pt x="11909" y="14611"/>
                    <a:pt x="11842" y="14544"/>
                    <a:pt x="11742" y="14478"/>
                  </a:cubicBezTo>
                  <a:cubicBezTo>
                    <a:pt x="7072" y="12076"/>
                    <a:pt x="3803" y="8373"/>
                    <a:pt x="1668" y="3603"/>
                  </a:cubicBezTo>
                  <a:lnTo>
                    <a:pt x="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1"/>
            <p:cNvSpPr/>
            <p:nvPr/>
          </p:nvSpPr>
          <p:spPr>
            <a:xfrm>
              <a:off x="3591900" y="3954950"/>
              <a:ext cx="37550" cy="211825"/>
            </a:xfrm>
            <a:custGeom>
              <a:rect b="b" l="l" r="r" t="t"/>
              <a:pathLst>
                <a:path extrusionOk="0" h="8473" w="1502">
                  <a:moveTo>
                    <a:pt x="401" y="0"/>
                  </a:moveTo>
                  <a:lnTo>
                    <a:pt x="401" y="0"/>
                  </a:lnTo>
                  <a:cubicBezTo>
                    <a:pt x="1" y="2469"/>
                    <a:pt x="668" y="7405"/>
                    <a:pt x="1502" y="8473"/>
                  </a:cubicBezTo>
                  <a:lnTo>
                    <a:pt x="4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1"/>
            <p:cNvSpPr/>
            <p:nvPr/>
          </p:nvSpPr>
          <p:spPr>
            <a:xfrm>
              <a:off x="4205675" y="4197625"/>
              <a:ext cx="118450" cy="340250"/>
            </a:xfrm>
            <a:custGeom>
              <a:rect b="b" l="l" r="r" t="t"/>
              <a:pathLst>
                <a:path extrusionOk="0" h="13610" w="4738">
                  <a:moveTo>
                    <a:pt x="0" y="0"/>
                  </a:moveTo>
                  <a:cubicBezTo>
                    <a:pt x="67" y="600"/>
                    <a:pt x="101" y="1168"/>
                    <a:pt x="201" y="1768"/>
                  </a:cubicBezTo>
                  <a:cubicBezTo>
                    <a:pt x="568" y="4336"/>
                    <a:pt x="934" y="6872"/>
                    <a:pt x="2269" y="9173"/>
                  </a:cubicBezTo>
                  <a:cubicBezTo>
                    <a:pt x="3069" y="10574"/>
                    <a:pt x="3703" y="12109"/>
                    <a:pt x="4437" y="13543"/>
                  </a:cubicBezTo>
                  <a:cubicBezTo>
                    <a:pt x="4437" y="13576"/>
                    <a:pt x="4537" y="13576"/>
                    <a:pt x="4737" y="13610"/>
                  </a:cubicBezTo>
                  <a:cubicBezTo>
                    <a:pt x="4604" y="13043"/>
                    <a:pt x="4437" y="12509"/>
                    <a:pt x="4237" y="11975"/>
                  </a:cubicBezTo>
                  <a:cubicBezTo>
                    <a:pt x="3903" y="11208"/>
                    <a:pt x="3503" y="10441"/>
                    <a:pt x="3069" y="9707"/>
                  </a:cubicBezTo>
                  <a:cubicBezTo>
                    <a:pt x="2002" y="7972"/>
                    <a:pt x="1268" y="6038"/>
                    <a:pt x="934" y="4036"/>
                  </a:cubicBezTo>
                  <a:cubicBezTo>
                    <a:pt x="701" y="2702"/>
                    <a:pt x="434" y="1368"/>
                    <a:pt x="1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1"/>
            <p:cNvSpPr/>
            <p:nvPr/>
          </p:nvSpPr>
          <p:spPr>
            <a:xfrm>
              <a:off x="4079750" y="4102550"/>
              <a:ext cx="54225" cy="226025"/>
            </a:xfrm>
            <a:custGeom>
              <a:rect b="b" l="l" r="r" t="t"/>
              <a:pathLst>
                <a:path extrusionOk="0" h="9041" w="2169">
                  <a:moveTo>
                    <a:pt x="601" y="0"/>
                  </a:moveTo>
                  <a:cubicBezTo>
                    <a:pt x="1" y="1201"/>
                    <a:pt x="935" y="7105"/>
                    <a:pt x="2169" y="9040"/>
                  </a:cubicBezTo>
                  <a:cubicBezTo>
                    <a:pt x="1802" y="7372"/>
                    <a:pt x="1435" y="5971"/>
                    <a:pt x="1168" y="4437"/>
                  </a:cubicBezTo>
                  <a:cubicBezTo>
                    <a:pt x="935" y="2936"/>
                    <a:pt x="768" y="1401"/>
                    <a:pt x="6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1"/>
            <p:cNvSpPr/>
            <p:nvPr/>
          </p:nvSpPr>
          <p:spPr>
            <a:xfrm>
              <a:off x="4391650" y="4537025"/>
              <a:ext cx="12525" cy="33375"/>
            </a:xfrm>
            <a:custGeom>
              <a:rect b="b" l="l" r="r" t="t"/>
              <a:pathLst>
                <a:path extrusionOk="0" h="1335" w="501">
                  <a:moveTo>
                    <a:pt x="134" y="0"/>
                  </a:moveTo>
                  <a:lnTo>
                    <a:pt x="134" y="0"/>
                  </a:lnTo>
                  <a:cubicBezTo>
                    <a:pt x="0" y="434"/>
                    <a:pt x="33" y="901"/>
                    <a:pt x="234" y="1335"/>
                  </a:cubicBezTo>
                  <a:lnTo>
                    <a:pt x="500" y="1301"/>
                  </a:lnTo>
                  <a:lnTo>
                    <a:pt x="367" y="34"/>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1"/>
            <p:cNvSpPr/>
            <p:nvPr/>
          </p:nvSpPr>
          <p:spPr>
            <a:xfrm>
              <a:off x="3559375" y="2197850"/>
              <a:ext cx="60900" cy="168475"/>
            </a:xfrm>
            <a:custGeom>
              <a:rect b="b" l="l" r="r" t="t"/>
              <a:pathLst>
                <a:path extrusionOk="0" h="6739" w="2436">
                  <a:moveTo>
                    <a:pt x="2402" y="0"/>
                  </a:moveTo>
                  <a:lnTo>
                    <a:pt x="1" y="6739"/>
                  </a:lnTo>
                  <a:cubicBezTo>
                    <a:pt x="1001" y="5638"/>
                    <a:pt x="2436" y="1435"/>
                    <a:pt x="24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1"/>
            <p:cNvSpPr/>
            <p:nvPr/>
          </p:nvSpPr>
          <p:spPr>
            <a:xfrm>
              <a:off x="3483500" y="2454700"/>
              <a:ext cx="35050" cy="98425"/>
            </a:xfrm>
            <a:custGeom>
              <a:rect b="b" l="l" r="r" t="t"/>
              <a:pathLst>
                <a:path extrusionOk="0" h="3937" w="1402">
                  <a:moveTo>
                    <a:pt x="1401" y="0"/>
                  </a:moveTo>
                  <a:lnTo>
                    <a:pt x="1401" y="0"/>
                  </a:lnTo>
                  <a:cubicBezTo>
                    <a:pt x="267" y="1702"/>
                    <a:pt x="0" y="3303"/>
                    <a:pt x="601" y="3937"/>
                  </a:cubicBezTo>
                  <a:lnTo>
                    <a:pt x="14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1"/>
            <p:cNvSpPr/>
            <p:nvPr/>
          </p:nvSpPr>
          <p:spPr>
            <a:xfrm>
              <a:off x="4076425" y="2387975"/>
              <a:ext cx="40875" cy="84250"/>
            </a:xfrm>
            <a:custGeom>
              <a:rect b="b" l="l" r="r" t="t"/>
              <a:pathLst>
                <a:path extrusionOk="0" h="3370" w="1635">
                  <a:moveTo>
                    <a:pt x="0" y="1"/>
                  </a:moveTo>
                  <a:lnTo>
                    <a:pt x="1635" y="3370"/>
                  </a:lnTo>
                  <a:cubicBezTo>
                    <a:pt x="1601" y="2069"/>
                    <a:pt x="10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1"/>
            <p:cNvSpPr/>
            <p:nvPr/>
          </p:nvSpPr>
          <p:spPr>
            <a:xfrm>
              <a:off x="3002325" y="3434575"/>
              <a:ext cx="191825" cy="580425"/>
            </a:xfrm>
            <a:custGeom>
              <a:rect b="b" l="l" r="r" t="t"/>
              <a:pathLst>
                <a:path extrusionOk="0" h="23217" w="7673">
                  <a:moveTo>
                    <a:pt x="267" y="0"/>
                  </a:moveTo>
                  <a:lnTo>
                    <a:pt x="0" y="67"/>
                  </a:lnTo>
                  <a:cubicBezTo>
                    <a:pt x="500" y="8306"/>
                    <a:pt x="3169" y="16279"/>
                    <a:pt x="7672" y="23217"/>
                  </a:cubicBezTo>
                  <a:cubicBezTo>
                    <a:pt x="6838" y="21349"/>
                    <a:pt x="5904" y="19581"/>
                    <a:pt x="5070" y="17746"/>
                  </a:cubicBezTo>
                  <a:cubicBezTo>
                    <a:pt x="4203" y="15845"/>
                    <a:pt x="3436" y="13910"/>
                    <a:pt x="2802" y="11942"/>
                  </a:cubicBezTo>
                  <a:cubicBezTo>
                    <a:pt x="2202" y="10007"/>
                    <a:pt x="1701" y="8039"/>
                    <a:pt x="1334" y="6038"/>
                  </a:cubicBezTo>
                  <a:cubicBezTo>
                    <a:pt x="901" y="4036"/>
                    <a:pt x="634" y="2002"/>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1"/>
            <p:cNvSpPr/>
            <p:nvPr/>
          </p:nvSpPr>
          <p:spPr>
            <a:xfrm>
              <a:off x="2977300" y="3777325"/>
              <a:ext cx="145950" cy="287725"/>
            </a:xfrm>
            <a:custGeom>
              <a:rect b="b" l="l" r="r" t="t"/>
              <a:pathLst>
                <a:path extrusionOk="0" h="11509" w="5838">
                  <a:moveTo>
                    <a:pt x="201" y="0"/>
                  </a:moveTo>
                  <a:lnTo>
                    <a:pt x="0" y="100"/>
                  </a:lnTo>
                  <a:cubicBezTo>
                    <a:pt x="1468" y="4103"/>
                    <a:pt x="3436" y="7939"/>
                    <a:pt x="5838" y="11508"/>
                  </a:cubicBezTo>
                  <a:lnTo>
                    <a:pt x="2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1"/>
            <p:cNvSpPr/>
            <p:nvPr/>
          </p:nvSpPr>
          <p:spPr>
            <a:xfrm>
              <a:off x="3010650" y="2508900"/>
              <a:ext cx="71750" cy="46100"/>
            </a:xfrm>
            <a:custGeom>
              <a:rect b="b" l="l" r="r" t="t"/>
              <a:pathLst>
                <a:path extrusionOk="0" h="1844" w="2870">
                  <a:moveTo>
                    <a:pt x="2269" y="401"/>
                  </a:moveTo>
                  <a:lnTo>
                    <a:pt x="2269" y="401"/>
                  </a:lnTo>
                  <a:cubicBezTo>
                    <a:pt x="2035" y="835"/>
                    <a:pt x="2002" y="1135"/>
                    <a:pt x="1869" y="1202"/>
                  </a:cubicBezTo>
                  <a:cubicBezTo>
                    <a:pt x="1699" y="1293"/>
                    <a:pt x="1534" y="1354"/>
                    <a:pt x="1367" y="1354"/>
                  </a:cubicBezTo>
                  <a:cubicBezTo>
                    <a:pt x="1106" y="1354"/>
                    <a:pt x="839" y="1207"/>
                    <a:pt x="534" y="801"/>
                  </a:cubicBezTo>
                  <a:lnTo>
                    <a:pt x="2269" y="401"/>
                  </a:lnTo>
                  <a:close/>
                  <a:moveTo>
                    <a:pt x="1834" y="0"/>
                  </a:moveTo>
                  <a:cubicBezTo>
                    <a:pt x="1791" y="0"/>
                    <a:pt x="1746" y="1"/>
                    <a:pt x="1702" y="1"/>
                  </a:cubicBezTo>
                  <a:cubicBezTo>
                    <a:pt x="1368" y="34"/>
                    <a:pt x="1035" y="101"/>
                    <a:pt x="735" y="167"/>
                  </a:cubicBezTo>
                  <a:cubicBezTo>
                    <a:pt x="334" y="301"/>
                    <a:pt x="1" y="568"/>
                    <a:pt x="134" y="968"/>
                  </a:cubicBezTo>
                  <a:cubicBezTo>
                    <a:pt x="234" y="1335"/>
                    <a:pt x="468" y="1602"/>
                    <a:pt x="801" y="1769"/>
                  </a:cubicBezTo>
                  <a:cubicBezTo>
                    <a:pt x="985" y="1819"/>
                    <a:pt x="1185" y="1844"/>
                    <a:pt x="1385" y="1844"/>
                  </a:cubicBezTo>
                  <a:cubicBezTo>
                    <a:pt x="1585" y="1844"/>
                    <a:pt x="1785" y="1819"/>
                    <a:pt x="1969" y="1769"/>
                  </a:cubicBezTo>
                  <a:cubicBezTo>
                    <a:pt x="2536" y="1669"/>
                    <a:pt x="2869" y="1135"/>
                    <a:pt x="2736" y="601"/>
                  </a:cubicBezTo>
                  <a:cubicBezTo>
                    <a:pt x="2615" y="28"/>
                    <a:pt x="2249" y="0"/>
                    <a:pt x="18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1"/>
            <p:cNvSpPr/>
            <p:nvPr/>
          </p:nvSpPr>
          <p:spPr>
            <a:xfrm>
              <a:off x="2896400" y="2547900"/>
              <a:ext cx="55075" cy="36075"/>
            </a:xfrm>
            <a:custGeom>
              <a:rect b="b" l="l" r="r" t="t"/>
              <a:pathLst>
                <a:path extrusionOk="0" h="1443" w="2203">
                  <a:moveTo>
                    <a:pt x="1869" y="409"/>
                  </a:moveTo>
                  <a:lnTo>
                    <a:pt x="1869" y="409"/>
                  </a:lnTo>
                  <a:cubicBezTo>
                    <a:pt x="1595" y="787"/>
                    <a:pt x="1348" y="914"/>
                    <a:pt x="1094" y="914"/>
                  </a:cubicBezTo>
                  <a:cubicBezTo>
                    <a:pt x="946" y="914"/>
                    <a:pt x="795" y="871"/>
                    <a:pt x="635" y="809"/>
                  </a:cubicBezTo>
                  <a:lnTo>
                    <a:pt x="635" y="509"/>
                  </a:lnTo>
                  <a:lnTo>
                    <a:pt x="1869" y="409"/>
                  </a:lnTo>
                  <a:close/>
                  <a:moveTo>
                    <a:pt x="1385" y="0"/>
                  </a:moveTo>
                  <a:cubicBezTo>
                    <a:pt x="1025" y="0"/>
                    <a:pt x="668" y="70"/>
                    <a:pt x="334" y="209"/>
                  </a:cubicBezTo>
                  <a:cubicBezTo>
                    <a:pt x="134" y="342"/>
                    <a:pt x="1" y="542"/>
                    <a:pt x="1" y="809"/>
                  </a:cubicBezTo>
                  <a:cubicBezTo>
                    <a:pt x="34" y="1009"/>
                    <a:pt x="301" y="1209"/>
                    <a:pt x="501" y="1309"/>
                  </a:cubicBezTo>
                  <a:cubicBezTo>
                    <a:pt x="701" y="1376"/>
                    <a:pt x="901" y="1409"/>
                    <a:pt x="1102" y="1443"/>
                  </a:cubicBezTo>
                  <a:cubicBezTo>
                    <a:pt x="1368" y="1376"/>
                    <a:pt x="1602" y="1309"/>
                    <a:pt x="1835" y="1176"/>
                  </a:cubicBezTo>
                  <a:cubicBezTo>
                    <a:pt x="2069" y="1009"/>
                    <a:pt x="2202" y="742"/>
                    <a:pt x="2202" y="475"/>
                  </a:cubicBezTo>
                  <a:cubicBezTo>
                    <a:pt x="2102" y="242"/>
                    <a:pt x="1869" y="42"/>
                    <a:pt x="1602" y="8"/>
                  </a:cubicBezTo>
                  <a:cubicBezTo>
                    <a:pt x="1530" y="3"/>
                    <a:pt x="1457" y="0"/>
                    <a:pt x="1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1"/>
            <p:cNvSpPr/>
            <p:nvPr/>
          </p:nvSpPr>
          <p:spPr>
            <a:xfrm>
              <a:off x="4677675" y="2160300"/>
              <a:ext cx="65900" cy="50925"/>
            </a:xfrm>
            <a:custGeom>
              <a:rect b="b" l="l" r="r" t="t"/>
              <a:pathLst>
                <a:path extrusionOk="0" h="2037" w="2636">
                  <a:moveTo>
                    <a:pt x="1196" y="453"/>
                  </a:moveTo>
                  <a:cubicBezTo>
                    <a:pt x="1377" y="453"/>
                    <a:pt x="1601" y="559"/>
                    <a:pt x="1902" y="769"/>
                  </a:cubicBezTo>
                  <a:cubicBezTo>
                    <a:pt x="1620" y="1145"/>
                    <a:pt x="1321" y="1339"/>
                    <a:pt x="983" y="1339"/>
                  </a:cubicBezTo>
                  <a:cubicBezTo>
                    <a:pt x="841" y="1339"/>
                    <a:pt x="692" y="1305"/>
                    <a:pt x="534" y="1236"/>
                  </a:cubicBezTo>
                  <a:cubicBezTo>
                    <a:pt x="737" y="709"/>
                    <a:pt x="915" y="453"/>
                    <a:pt x="1196" y="453"/>
                  </a:cubicBezTo>
                  <a:close/>
                  <a:moveTo>
                    <a:pt x="1326" y="0"/>
                  </a:moveTo>
                  <a:cubicBezTo>
                    <a:pt x="986" y="0"/>
                    <a:pt x="649" y="120"/>
                    <a:pt x="401" y="368"/>
                  </a:cubicBezTo>
                  <a:cubicBezTo>
                    <a:pt x="134" y="602"/>
                    <a:pt x="1" y="935"/>
                    <a:pt x="1" y="1302"/>
                  </a:cubicBezTo>
                  <a:cubicBezTo>
                    <a:pt x="134" y="1603"/>
                    <a:pt x="534" y="1769"/>
                    <a:pt x="835" y="2036"/>
                  </a:cubicBezTo>
                  <a:cubicBezTo>
                    <a:pt x="1268" y="1836"/>
                    <a:pt x="1702" y="1603"/>
                    <a:pt x="2135" y="1369"/>
                  </a:cubicBezTo>
                  <a:cubicBezTo>
                    <a:pt x="2636" y="969"/>
                    <a:pt x="2502" y="435"/>
                    <a:pt x="1935" y="135"/>
                  </a:cubicBezTo>
                  <a:cubicBezTo>
                    <a:pt x="1745" y="46"/>
                    <a:pt x="1535" y="0"/>
                    <a:pt x="13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1"/>
            <p:cNvSpPr/>
            <p:nvPr/>
          </p:nvSpPr>
          <p:spPr>
            <a:xfrm>
              <a:off x="4792750" y="2141350"/>
              <a:ext cx="59250" cy="46675"/>
            </a:xfrm>
            <a:custGeom>
              <a:rect b="b" l="l" r="r" t="t"/>
              <a:pathLst>
                <a:path extrusionOk="0" h="1867" w="2370">
                  <a:moveTo>
                    <a:pt x="1581" y="1"/>
                  </a:moveTo>
                  <a:cubicBezTo>
                    <a:pt x="1131" y="1"/>
                    <a:pt x="761" y="121"/>
                    <a:pt x="435" y="426"/>
                  </a:cubicBezTo>
                  <a:cubicBezTo>
                    <a:pt x="1" y="759"/>
                    <a:pt x="1" y="1360"/>
                    <a:pt x="435" y="1693"/>
                  </a:cubicBezTo>
                  <a:cubicBezTo>
                    <a:pt x="588" y="1812"/>
                    <a:pt x="773" y="1866"/>
                    <a:pt x="968" y="1866"/>
                  </a:cubicBezTo>
                  <a:cubicBezTo>
                    <a:pt x="1536" y="1866"/>
                    <a:pt x="2178" y="1405"/>
                    <a:pt x="2303" y="759"/>
                  </a:cubicBezTo>
                  <a:lnTo>
                    <a:pt x="2303" y="759"/>
                  </a:lnTo>
                  <a:cubicBezTo>
                    <a:pt x="1873" y="867"/>
                    <a:pt x="1530" y="1233"/>
                    <a:pt x="1082" y="1233"/>
                  </a:cubicBezTo>
                  <a:cubicBezTo>
                    <a:pt x="973" y="1233"/>
                    <a:pt x="859" y="1212"/>
                    <a:pt x="735" y="1160"/>
                  </a:cubicBezTo>
                  <a:cubicBezTo>
                    <a:pt x="902" y="326"/>
                    <a:pt x="1769" y="593"/>
                    <a:pt x="2369" y="92"/>
                  </a:cubicBezTo>
                  <a:cubicBezTo>
                    <a:pt x="2080" y="34"/>
                    <a:pt x="1819" y="1"/>
                    <a:pt x="158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1"/>
            <p:cNvSpPr/>
            <p:nvPr/>
          </p:nvSpPr>
          <p:spPr>
            <a:xfrm>
              <a:off x="4578450" y="2202025"/>
              <a:ext cx="54225" cy="40250"/>
            </a:xfrm>
            <a:custGeom>
              <a:rect b="b" l="l" r="r" t="t"/>
              <a:pathLst>
                <a:path extrusionOk="0" h="1610" w="2169">
                  <a:moveTo>
                    <a:pt x="1301" y="0"/>
                  </a:moveTo>
                  <a:cubicBezTo>
                    <a:pt x="934" y="200"/>
                    <a:pt x="601" y="434"/>
                    <a:pt x="300" y="734"/>
                  </a:cubicBezTo>
                  <a:cubicBezTo>
                    <a:pt x="0" y="1034"/>
                    <a:pt x="134" y="1568"/>
                    <a:pt x="500" y="1601"/>
                  </a:cubicBezTo>
                  <a:cubicBezTo>
                    <a:pt x="555" y="1607"/>
                    <a:pt x="610" y="1610"/>
                    <a:pt x="665" y="1610"/>
                  </a:cubicBezTo>
                  <a:cubicBezTo>
                    <a:pt x="951" y="1610"/>
                    <a:pt x="1250" y="1536"/>
                    <a:pt x="1501" y="1368"/>
                  </a:cubicBezTo>
                  <a:cubicBezTo>
                    <a:pt x="1968" y="1134"/>
                    <a:pt x="2168" y="601"/>
                    <a:pt x="1968" y="134"/>
                  </a:cubicBezTo>
                  <a:lnTo>
                    <a:pt x="1968" y="134"/>
                  </a:lnTo>
                  <a:cubicBezTo>
                    <a:pt x="1629" y="529"/>
                    <a:pt x="1458" y="1020"/>
                    <a:pt x="908" y="1020"/>
                  </a:cubicBezTo>
                  <a:cubicBezTo>
                    <a:pt x="808" y="1020"/>
                    <a:pt x="695" y="1003"/>
                    <a:pt x="567" y="968"/>
                  </a:cubicBezTo>
                  <a:lnTo>
                    <a:pt x="1501" y="300"/>
                  </a:lnTo>
                  <a:lnTo>
                    <a:pt x="13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1"/>
            <p:cNvSpPr/>
            <p:nvPr/>
          </p:nvSpPr>
          <p:spPr>
            <a:xfrm>
              <a:off x="3717825" y="2125300"/>
              <a:ext cx="80925" cy="22325"/>
            </a:xfrm>
            <a:custGeom>
              <a:rect b="b" l="l" r="r" t="t"/>
              <a:pathLst>
                <a:path extrusionOk="0" h="893" w="3237">
                  <a:moveTo>
                    <a:pt x="1" y="0"/>
                  </a:moveTo>
                  <a:lnTo>
                    <a:pt x="1" y="0"/>
                  </a:lnTo>
                  <a:cubicBezTo>
                    <a:pt x="671" y="649"/>
                    <a:pt x="1327" y="892"/>
                    <a:pt x="2068" y="892"/>
                  </a:cubicBezTo>
                  <a:cubicBezTo>
                    <a:pt x="2432" y="892"/>
                    <a:pt x="2818" y="833"/>
                    <a:pt x="3236" y="734"/>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1"/>
            <p:cNvSpPr/>
            <p:nvPr/>
          </p:nvSpPr>
          <p:spPr>
            <a:xfrm>
              <a:off x="3581900" y="2051075"/>
              <a:ext cx="21700" cy="30875"/>
            </a:xfrm>
            <a:custGeom>
              <a:rect b="b" l="l" r="r" t="t"/>
              <a:pathLst>
                <a:path extrusionOk="0" h="1235" w="868">
                  <a:moveTo>
                    <a:pt x="667" y="1"/>
                  </a:moveTo>
                  <a:lnTo>
                    <a:pt x="0" y="1001"/>
                  </a:lnTo>
                  <a:lnTo>
                    <a:pt x="301" y="1235"/>
                  </a:lnTo>
                  <a:cubicBezTo>
                    <a:pt x="367" y="768"/>
                    <a:pt x="868" y="634"/>
                    <a:pt x="6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0" name="Google Shape;1750;p51"/>
          <p:cNvSpPr/>
          <p:nvPr/>
        </p:nvSpPr>
        <p:spPr>
          <a:xfrm>
            <a:off x="5246077" y="4326468"/>
            <a:ext cx="135129" cy="211087"/>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1" name="Google Shape;1751;p51" title="Screenshot 2025-04-16 at 7.34.08 PM.png"/>
          <p:cNvPicPr preferRelativeResize="0"/>
          <p:nvPr/>
        </p:nvPicPr>
        <p:blipFill>
          <a:blip r:embed="rId3">
            <a:alphaModFix/>
          </a:blip>
          <a:stretch>
            <a:fillRect/>
          </a:stretch>
        </p:blipFill>
        <p:spPr>
          <a:xfrm>
            <a:off x="809625" y="3599325"/>
            <a:ext cx="3272200" cy="93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8"/>
          <p:cNvSpPr txBox="1"/>
          <p:nvPr>
            <p:ph type="title"/>
          </p:nvPr>
        </p:nvSpPr>
        <p:spPr>
          <a:xfrm flipH="1">
            <a:off x="4675000" y="2250975"/>
            <a:ext cx="3753900" cy="175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PURPOSE</a:t>
            </a:r>
            <a:r>
              <a:rPr lang="en"/>
              <a:t> </a:t>
            </a:r>
            <a:r>
              <a:rPr i="1" lang="en">
                <a:latin typeface="Livvic"/>
                <a:ea typeface="Livvic"/>
                <a:cs typeface="Livvic"/>
                <a:sym typeface="Livvic"/>
              </a:rPr>
              <a:t>&amp; OBJECTIVES</a:t>
            </a:r>
            <a:endParaRPr i="1">
              <a:latin typeface="Livvic"/>
              <a:ea typeface="Livvic"/>
              <a:cs typeface="Livvic"/>
              <a:sym typeface="Livvic"/>
            </a:endParaRPr>
          </a:p>
        </p:txBody>
      </p:sp>
      <p:sp>
        <p:nvSpPr>
          <p:cNvPr id="530" name="Google Shape;530;p28"/>
          <p:cNvSpPr txBox="1"/>
          <p:nvPr>
            <p:ph idx="2" type="title"/>
          </p:nvPr>
        </p:nvSpPr>
        <p:spPr>
          <a:xfrm flipH="1">
            <a:off x="6997000" y="1223175"/>
            <a:ext cx="1431900" cy="102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531" name="Google Shape;531;p28"/>
          <p:cNvGrpSpPr/>
          <p:nvPr/>
        </p:nvGrpSpPr>
        <p:grpSpPr>
          <a:xfrm>
            <a:off x="854350" y="834225"/>
            <a:ext cx="3772925" cy="3591925"/>
            <a:chOff x="2032450" y="1186600"/>
            <a:chExt cx="3772925" cy="3591925"/>
          </a:xfrm>
        </p:grpSpPr>
        <p:sp>
          <p:nvSpPr>
            <p:cNvPr id="532" name="Google Shape;532;p28"/>
            <p:cNvSpPr/>
            <p:nvPr/>
          </p:nvSpPr>
          <p:spPr>
            <a:xfrm>
              <a:off x="4424175" y="3692250"/>
              <a:ext cx="1213375" cy="1080950"/>
            </a:xfrm>
            <a:custGeom>
              <a:rect b="b" l="l" r="r" t="t"/>
              <a:pathLst>
                <a:path extrusionOk="0" h="43238" w="48535">
                  <a:moveTo>
                    <a:pt x="42997" y="301"/>
                  </a:moveTo>
                  <a:lnTo>
                    <a:pt x="42997" y="301"/>
                  </a:lnTo>
                  <a:cubicBezTo>
                    <a:pt x="43331" y="1769"/>
                    <a:pt x="42731" y="2803"/>
                    <a:pt x="42030" y="3770"/>
                  </a:cubicBezTo>
                  <a:cubicBezTo>
                    <a:pt x="42530" y="2736"/>
                    <a:pt x="41897" y="1368"/>
                    <a:pt x="42997" y="301"/>
                  </a:cubicBezTo>
                  <a:close/>
                  <a:moveTo>
                    <a:pt x="44736" y="5461"/>
                  </a:moveTo>
                  <a:cubicBezTo>
                    <a:pt x="46062" y="5461"/>
                    <a:pt x="47375" y="5879"/>
                    <a:pt x="47868" y="6639"/>
                  </a:cubicBezTo>
                  <a:cubicBezTo>
                    <a:pt x="47601" y="6805"/>
                    <a:pt x="47334" y="6864"/>
                    <a:pt x="47071" y="6864"/>
                  </a:cubicBezTo>
                  <a:cubicBezTo>
                    <a:pt x="46808" y="6864"/>
                    <a:pt x="46550" y="6805"/>
                    <a:pt x="46300" y="6739"/>
                  </a:cubicBezTo>
                  <a:cubicBezTo>
                    <a:pt x="45633" y="6605"/>
                    <a:pt x="44932" y="6372"/>
                    <a:pt x="44332" y="6238"/>
                  </a:cubicBezTo>
                  <a:cubicBezTo>
                    <a:pt x="43698" y="6138"/>
                    <a:pt x="43097" y="6072"/>
                    <a:pt x="42430" y="5972"/>
                  </a:cubicBezTo>
                  <a:cubicBezTo>
                    <a:pt x="43072" y="5625"/>
                    <a:pt x="43907" y="5461"/>
                    <a:pt x="44736" y="5461"/>
                  </a:cubicBezTo>
                  <a:close/>
                  <a:moveTo>
                    <a:pt x="37191" y="1214"/>
                  </a:moveTo>
                  <a:cubicBezTo>
                    <a:pt x="37266" y="1214"/>
                    <a:pt x="37346" y="1241"/>
                    <a:pt x="37427" y="1302"/>
                  </a:cubicBezTo>
                  <a:cubicBezTo>
                    <a:pt x="37727" y="1502"/>
                    <a:pt x="37960" y="1735"/>
                    <a:pt x="38161" y="2002"/>
                  </a:cubicBezTo>
                  <a:cubicBezTo>
                    <a:pt x="39161" y="3570"/>
                    <a:pt x="39161" y="5171"/>
                    <a:pt x="38361" y="7072"/>
                  </a:cubicBezTo>
                  <a:cubicBezTo>
                    <a:pt x="37794" y="5271"/>
                    <a:pt x="37293" y="3703"/>
                    <a:pt x="36826" y="2169"/>
                  </a:cubicBezTo>
                  <a:cubicBezTo>
                    <a:pt x="36760" y="1969"/>
                    <a:pt x="36760" y="1735"/>
                    <a:pt x="36826" y="1568"/>
                  </a:cubicBezTo>
                  <a:cubicBezTo>
                    <a:pt x="36873" y="1359"/>
                    <a:pt x="37017" y="1214"/>
                    <a:pt x="37191" y="1214"/>
                  </a:cubicBezTo>
                  <a:close/>
                  <a:moveTo>
                    <a:pt x="41462" y="8732"/>
                  </a:moveTo>
                  <a:cubicBezTo>
                    <a:pt x="42996" y="8732"/>
                    <a:pt x="44246" y="9276"/>
                    <a:pt x="44865" y="10308"/>
                  </a:cubicBezTo>
                  <a:cubicBezTo>
                    <a:pt x="44777" y="10312"/>
                    <a:pt x="44690" y="10314"/>
                    <a:pt x="44603" y="10314"/>
                  </a:cubicBezTo>
                  <a:cubicBezTo>
                    <a:pt x="42680" y="10314"/>
                    <a:pt x="41015" y="9299"/>
                    <a:pt x="39228" y="9107"/>
                  </a:cubicBezTo>
                  <a:lnTo>
                    <a:pt x="39228" y="9074"/>
                  </a:lnTo>
                  <a:cubicBezTo>
                    <a:pt x="40009" y="8845"/>
                    <a:pt x="40765" y="8732"/>
                    <a:pt x="41462" y="8732"/>
                  </a:cubicBezTo>
                  <a:close/>
                  <a:moveTo>
                    <a:pt x="33290" y="4170"/>
                  </a:moveTo>
                  <a:cubicBezTo>
                    <a:pt x="33791" y="4304"/>
                    <a:pt x="34191" y="4671"/>
                    <a:pt x="34358" y="5171"/>
                  </a:cubicBezTo>
                  <a:cubicBezTo>
                    <a:pt x="34758" y="6105"/>
                    <a:pt x="34858" y="7139"/>
                    <a:pt x="34625" y="8140"/>
                  </a:cubicBezTo>
                  <a:cubicBezTo>
                    <a:pt x="34391" y="9307"/>
                    <a:pt x="33757" y="10275"/>
                    <a:pt x="33190" y="11242"/>
                  </a:cubicBezTo>
                  <a:cubicBezTo>
                    <a:pt x="33457" y="9808"/>
                    <a:pt x="33224" y="8440"/>
                    <a:pt x="32957" y="7072"/>
                  </a:cubicBezTo>
                  <a:cubicBezTo>
                    <a:pt x="32823" y="6472"/>
                    <a:pt x="32723" y="5871"/>
                    <a:pt x="32690" y="5238"/>
                  </a:cubicBezTo>
                  <a:cubicBezTo>
                    <a:pt x="32690" y="4804"/>
                    <a:pt x="32757" y="4337"/>
                    <a:pt x="33290" y="4170"/>
                  </a:cubicBezTo>
                  <a:close/>
                  <a:moveTo>
                    <a:pt x="36416" y="12076"/>
                  </a:moveTo>
                  <a:cubicBezTo>
                    <a:pt x="37530" y="12076"/>
                    <a:pt x="38606" y="12295"/>
                    <a:pt x="39628" y="12977"/>
                  </a:cubicBezTo>
                  <a:lnTo>
                    <a:pt x="39562" y="13310"/>
                  </a:lnTo>
                  <a:lnTo>
                    <a:pt x="34458" y="12443"/>
                  </a:lnTo>
                  <a:lnTo>
                    <a:pt x="34491" y="12243"/>
                  </a:lnTo>
                  <a:cubicBezTo>
                    <a:pt x="35143" y="12146"/>
                    <a:pt x="35785" y="12076"/>
                    <a:pt x="36416" y="12076"/>
                  </a:cubicBezTo>
                  <a:close/>
                  <a:moveTo>
                    <a:pt x="28317" y="9078"/>
                  </a:moveTo>
                  <a:cubicBezTo>
                    <a:pt x="28588" y="9078"/>
                    <a:pt x="28847" y="9239"/>
                    <a:pt x="28954" y="9507"/>
                  </a:cubicBezTo>
                  <a:cubicBezTo>
                    <a:pt x="29154" y="9841"/>
                    <a:pt x="29288" y="10208"/>
                    <a:pt x="29388" y="10608"/>
                  </a:cubicBezTo>
                  <a:cubicBezTo>
                    <a:pt x="29688" y="12009"/>
                    <a:pt x="29254" y="13243"/>
                    <a:pt x="28620" y="14411"/>
                  </a:cubicBezTo>
                  <a:lnTo>
                    <a:pt x="28620" y="14378"/>
                  </a:lnTo>
                  <a:cubicBezTo>
                    <a:pt x="28354" y="13210"/>
                    <a:pt x="28087" y="12076"/>
                    <a:pt x="27887" y="10942"/>
                  </a:cubicBezTo>
                  <a:cubicBezTo>
                    <a:pt x="27820" y="10608"/>
                    <a:pt x="27753" y="10275"/>
                    <a:pt x="27686" y="9941"/>
                  </a:cubicBezTo>
                  <a:cubicBezTo>
                    <a:pt x="27620" y="9574"/>
                    <a:pt x="27787" y="9241"/>
                    <a:pt x="28120" y="9107"/>
                  </a:cubicBezTo>
                  <a:cubicBezTo>
                    <a:pt x="28185" y="9088"/>
                    <a:pt x="28251" y="9078"/>
                    <a:pt x="28317" y="9078"/>
                  </a:cubicBezTo>
                  <a:close/>
                  <a:moveTo>
                    <a:pt x="30641" y="15349"/>
                  </a:moveTo>
                  <a:cubicBezTo>
                    <a:pt x="32062" y="15349"/>
                    <a:pt x="33646" y="16079"/>
                    <a:pt x="34158" y="17313"/>
                  </a:cubicBezTo>
                  <a:cubicBezTo>
                    <a:pt x="33090" y="17313"/>
                    <a:pt x="32356" y="16713"/>
                    <a:pt x="31489" y="16446"/>
                  </a:cubicBezTo>
                  <a:cubicBezTo>
                    <a:pt x="30655" y="16179"/>
                    <a:pt x="29788" y="15979"/>
                    <a:pt x="28987" y="15779"/>
                  </a:cubicBezTo>
                  <a:cubicBezTo>
                    <a:pt x="29441" y="15486"/>
                    <a:pt x="30026" y="15349"/>
                    <a:pt x="30641" y="15349"/>
                  </a:cubicBezTo>
                  <a:close/>
                  <a:moveTo>
                    <a:pt x="22764" y="12474"/>
                  </a:moveTo>
                  <a:cubicBezTo>
                    <a:pt x="23035" y="12474"/>
                    <a:pt x="23309" y="12592"/>
                    <a:pt x="23483" y="12810"/>
                  </a:cubicBezTo>
                  <a:cubicBezTo>
                    <a:pt x="23850" y="13110"/>
                    <a:pt x="24151" y="13477"/>
                    <a:pt x="24351" y="13911"/>
                  </a:cubicBezTo>
                  <a:cubicBezTo>
                    <a:pt x="24618" y="14544"/>
                    <a:pt x="24751" y="15178"/>
                    <a:pt x="24784" y="15879"/>
                  </a:cubicBezTo>
                  <a:cubicBezTo>
                    <a:pt x="24784" y="16779"/>
                    <a:pt x="24718" y="17680"/>
                    <a:pt x="24584" y="18581"/>
                  </a:cubicBezTo>
                  <a:lnTo>
                    <a:pt x="24384" y="18614"/>
                  </a:lnTo>
                  <a:cubicBezTo>
                    <a:pt x="24051" y="17246"/>
                    <a:pt x="23317" y="16112"/>
                    <a:pt x="22583" y="14978"/>
                  </a:cubicBezTo>
                  <a:cubicBezTo>
                    <a:pt x="22349" y="14578"/>
                    <a:pt x="22183" y="14144"/>
                    <a:pt x="22049" y="13677"/>
                  </a:cubicBezTo>
                  <a:cubicBezTo>
                    <a:pt x="21882" y="13277"/>
                    <a:pt x="22016" y="12843"/>
                    <a:pt x="22349" y="12576"/>
                  </a:cubicBezTo>
                  <a:cubicBezTo>
                    <a:pt x="22477" y="12507"/>
                    <a:pt x="22620" y="12474"/>
                    <a:pt x="22764" y="12474"/>
                  </a:cubicBezTo>
                  <a:close/>
                  <a:moveTo>
                    <a:pt x="27314" y="18729"/>
                  </a:moveTo>
                  <a:cubicBezTo>
                    <a:pt x="27769" y="18729"/>
                    <a:pt x="28262" y="18800"/>
                    <a:pt x="28754" y="18947"/>
                  </a:cubicBezTo>
                  <a:cubicBezTo>
                    <a:pt x="29388" y="19114"/>
                    <a:pt x="30055" y="19281"/>
                    <a:pt x="30322" y="20215"/>
                  </a:cubicBezTo>
                  <a:lnTo>
                    <a:pt x="30288" y="20215"/>
                  </a:lnTo>
                  <a:cubicBezTo>
                    <a:pt x="28683" y="20184"/>
                    <a:pt x="27363" y="19296"/>
                    <a:pt x="25854" y="19296"/>
                  </a:cubicBezTo>
                  <a:cubicBezTo>
                    <a:pt x="25732" y="19296"/>
                    <a:pt x="25609" y="19302"/>
                    <a:pt x="25485" y="19314"/>
                  </a:cubicBezTo>
                  <a:cubicBezTo>
                    <a:pt x="25864" y="18936"/>
                    <a:pt x="26535" y="18729"/>
                    <a:pt x="27314" y="18729"/>
                  </a:cubicBezTo>
                  <a:close/>
                  <a:moveTo>
                    <a:pt x="18584" y="17225"/>
                  </a:moveTo>
                  <a:cubicBezTo>
                    <a:pt x="18685" y="17225"/>
                    <a:pt x="18796" y="17242"/>
                    <a:pt x="18914" y="17280"/>
                  </a:cubicBezTo>
                  <a:cubicBezTo>
                    <a:pt x="19214" y="17380"/>
                    <a:pt x="19481" y="17513"/>
                    <a:pt x="19681" y="17747"/>
                  </a:cubicBezTo>
                  <a:cubicBezTo>
                    <a:pt x="20815" y="19148"/>
                    <a:pt x="21549" y="20715"/>
                    <a:pt x="21349" y="22617"/>
                  </a:cubicBezTo>
                  <a:cubicBezTo>
                    <a:pt x="21315" y="22717"/>
                    <a:pt x="21282" y="22817"/>
                    <a:pt x="21249" y="22884"/>
                  </a:cubicBezTo>
                  <a:cubicBezTo>
                    <a:pt x="20415" y="21783"/>
                    <a:pt x="19581" y="20749"/>
                    <a:pt x="18847" y="19681"/>
                  </a:cubicBezTo>
                  <a:cubicBezTo>
                    <a:pt x="18480" y="19181"/>
                    <a:pt x="18213" y="18647"/>
                    <a:pt x="18046" y="18080"/>
                  </a:cubicBezTo>
                  <a:cubicBezTo>
                    <a:pt x="17883" y="17564"/>
                    <a:pt x="18141" y="17225"/>
                    <a:pt x="18584" y="17225"/>
                  </a:cubicBezTo>
                  <a:close/>
                  <a:moveTo>
                    <a:pt x="23958" y="22903"/>
                  </a:moveTo>
                  <a:cubicBezTo>
                    <a:pt x="24285" y="22903"/>
                    <a:pt x="24618" y="22946"/>
                    <a:pt x="24951" y="23017"/>
                  </a:cubicBezTo>
                  <a:cubicBezTo>
                    <a:pt x="25752" y="23150"/>
                    <a:pt x="26619" y="23217"/>
                    <a:pt x="27053" y="24251"/>
                  </a:cubicBezTo>
                  <a:cubicBezTo>
                    <a:pt x="26778" y="24406"/>
                    <a:pt x="26486" y="24481"/>
                    <a:pt x="26198" y="24481"/>
                  </a:cubicBezTo>
                  <a:cubicBezTo>
                    <a:pt x="25927" y="24481"/>
                    <a:pt x="25661" y="24414"/>
                    <a:pt x="25418" y="24285"/>
                  </a:cubicBezTo>
                  <a:cubicBezTo>
                    <a:pt x="24571" y="23936"/>
                    <a:pt x="23687" y="23755"/>
                    <a:pt x="22793" y="23755"/>
                  </a:cubicBezTo>
                  <a:cubicBezTo>
                    <a:pt x="22490" y="23755"/>
                    <a:pt x="22186" y="23775"/>
                    <a:pt x="21882" y="23818"/>
                  </a:cubicBezTo>
                  <a:lnTo>
                    <a:pt x="21849" y="23784"/>
                  </a:lnTo>
                  <a:cubicBezTo>
                    <a:pt x="22477" y="23133"/>
                    <a:pt x="23203" y="22903"/>
                    <a:pt x="23958" y="22903"/>
                  </a:cubicBezTo>
                  <a:close/>
                  <a:moveTo>
                    <a:pt x="15627" y="23376"/>
                  </a:moveTo>
                  <a:cubicBezTo>
                    <a:pt x="15675" y="23376"/>
                    <a:pt x="15726" y="23379"/>
                    <a:pt x="15778" y="23384"/>
                  </a:cubicBezTo>
                  <a:cubicBezTo>
                    <a:pt x="16378" y="23484"/>
                    <a:pt x="16879" y="23818"/>
                    <a:pt x="17179" y="24351"/>
                  </a:cubicBezTo>
                  <a:cubicBezTo>
                    <a:pt x="18013" y="25485"/>
                    <a:pt x="18413" y="26753"/>
                    <a:pt x="18013" y="28221"/>
                  </a:cubicBezTo>
                  <a:cubicBezTo>
                    <a:pt x="17279" y="27287"/>
                    <a:pt x="16579" y="26486"/>
                    <a:pt x="15911" y="25652"/>
                  </a:cubicBezTo>
                  <a:cubicBezTo>
                    <a:pt x="15544" y="25252"/>
                    <a:pt x="15244" y="24785"/>
                    <a:pt x="15011" y="24285"/>
                  </a:cubicBezTo>
                  <a:cubicBezTo>
                    <a:pt x="14765" y="23731"/>
                    <a:pt x="15057" y="23376"/>
                    <a:pt x="15627" y="23376"/>
                  </a:cubicBezTo>
                  <a:close/>
                  <a:moveTo>
                    <a:pt x="21521" y="27849"/>
                  </a:moveTo>
                  <a:cubicBezTo>
                    <a:pt x="21977" y="27849"/>
                    <a:pt x="22407" y="27946"/>
                    <a:pt x="22750" y="28154"/>
                  </a:cubicBezTo>
                  <a:cubicBezTo>
                    <a:pt x="22950" y="28287"/>
                    <a:pt x="23083" y="28488"/>
                    <a:pt x="23117" y="28721"/>
                  </a:cubicBezTo>
                  <a:cubicBezTo>
                    <a:pt x="23050" y="28921"/>
                    <a:pt x="22883" y="29088"/>
                    <a:pt x="22683" y="29188"/>
                  </a:cubicBezTo>
                  <a:cubicBezTo>
                    <a:pt x="22283" y="29322"/>
                    <a:pt x="21849" y="29388"/>
                    <a:pt x="21415" y="29388"/>
                  </a:cubicBezTo>
                  <a:cubicBezTo>
                    <a:pt x="20581" y="29355"/>
                    <a:pt x="19714" y="29255"/>
                    <a:pt x="18780" y="29155"/>
                  </a:cubicBezTo>
                  <a:lnTo>
                    <a:pt x="18747" y="29155"/>
                  </a:lnTo>
                  <a:cubicBezTo>
                    <a:pt x="19367" y="28328"/>
                    <a:pt x="20510" y="27849"/>
                    <a:pt x="21521" y="27849"/>
                  </a:cubicBezTo>
                  <a:close/>
                  <a:moveTo>
                    <a:pt x="12858" y="28634"/>
                  </a:moveTo>
                  <a:cubicBezTo>
                    <a:pt x="12940" y="28634"/>
                    <a:pt x="13025" y="28651"/>
                    <a:pt x="13109" y="28688"/>
                  </a:cubicBezTo>
                  <a:cubicBezTo>
                    <a:pt x="13476" y="28754"/>
                    <a:pt x="13810" y="28955"/>
                    <a:pt x="14077" y="29188"/>
                  </a:cubicBezTo>
                  <a:cubicBezTo>
                    <a:pt x="15044" y="30189"/>
                    <a:pt x="15344" y="31623"/>
                    <a:pt x="14877" y="32924"/>
                  </a:cubicBezTo>
                  <a:lnTo>
                    <a:pt x="14877" y="32891"/>
                  </a:lnTo>
                  <a:cubicBezTo>
                    <a:pt x="14177" y="32124"/>
                    <a:pt x="13576" y="31523"/>
                    <a:pt x="13009" y="30856"/>
                  </a:cubicBezTo>
                  <a:cubicBezTo>
                    <a:pt x="12709" y="30456"/>
                    <a:pt x="12442" y="30022"/>
                    <a:pt x="12275" y="29555"/>
                  </a:cubicBezTo>
                  <a:cubicBezTo>
                    <a:pt x="12079" y="29106"/>
                    <a:pt x="12425" y="28634"/>
                    <a:pt x="12858" y="28634"/>
                  </a:cubicBezTo>
                  <a:close/>
                  <a:moveTo>
                    <a:pt x="17559" y="32516"/>
                  </a:moveTo>
                  <a:cubicBezTo>
                    <a:pt x="18277" y="32516"/>
                    <a:pt x="18991" y="32902"/>
                    <a:pt x="19481" y="33691"/>
                  </a:cubicBezTo>
                  <a:cubicBezTo>
                    <a:pt x="19019" y="33976"/>
                    <a:pt x="18553" y="34058"/>
                    <a:pt x="18082" y="34058"/>
                  </a:cubicBezTo>
                  <a:cubicBezTo>
                    <a:pt x="17433" y="34058"/>
                    <a:pt x="16776" y="33901"/>
                    <a:pt x="16112" y="33901"/>
                  </a:cubicBezTo>
                  <a:cubicBezTo>
                    <a:pt x="15901" y="33901"/>
                    <a:pt x="15690" y="33917"/>
                    <a:pt x="15478" y="33958"/>
                  </a:cubicBezTo>
                  <a:lnTo>
                    <a:pt x="15444" y="33925"/>
                  </a:lnTo>
                  <a:cubicBezTo>
                    <a:pt x="15954" y="32994"/>
                    <a:pt x="16759" y="32516"/>
                    <a:pt x="17559" y="32516"/>
                  </a:cubicBezTo>
                  <a:close/>
                  <a:moveTo>
                    <a:pt x="10207" y="32958"/>
                  </a:moveTo>
                  <a:lnTo>
                    <a:pt x="10207" y="32958"/>
                  </a:lnTo>
                  <a:cubicBezTo>
                    <a:pt x="11341" y="33458"/>
                    <a:pt x="11508" y="35192"/>
                    <a:pt x="10641" y="36560"/>
                  </a:cubicBezTo>
                  <a:cubicBezTo>
                    <a:pt x="10207" y="35393"/>
                    <a:pt x="10007" y="33625"/>
                    <a:pt x="10207" y="32958"/>
                  </a:cubicBezTo>
                  <a:close/>
                  <a:moveTo>
                    <a:pt x="6338" y="34792"/>
                  </a:moveTo>
                  <a:cubicBezTo>
                    <a:pt x="6505" y="35026"/>
                    <a:pt x="6772" y="35259"/>
                    <a:pt x="6772" y="35493"/>
                  </a:cubicBezTo>
                  <a:cubicBezTo>
                    <a:pt x="6738" y="36560"/>
                    <a:pt x="6104" y="37294"/>
                    <a:pt x="5170" y="37894"/>
                  </a:cubicBezTo>
                  <a:cubicBezTo>
                    <a:pt x="5270" y="37161"/>
                    <a:pt x="5371" y="36393"/>
                    <a:pt x="5504" y="35626"/>
                  </a:cubicBezTo>
                  <a:cubicBezTo>
                    <a:pt x="5504" y="35493"/>
                    <a:pt x="5571" y="35359"/>
                    <a:pt x="5637" y="35259"/>
                  </a:cubicBezTo>
                  <a:cubicBezTo>
                    <a:pt x="5871" y="35092"/>
                    <a:pt x="6104" y="34926"/>
                    <a:pt x="6338" y="34792"/>
                  </a:cubicBezTo>
                  <a:close/>
                  <a:moveTo>
                    <a:pt x="12778" y="37112"/>
                  </a:moveTo>
                  <a:cubicBezTo>
                    <a:pt x="13320" y="37112"/>
                    <a:pt x="13836" y="37259"/>
                    <a:pt x="14210" y="37561"/>
                  </a:cubicBezTo>
                  <a:cubicBezTo>
                    <a:pt x="14377" y="37694"/>
                    <a:pt x="14577" y="37994"/>
                    <a:pt x="14510" y="38128"/>
                  </a:cubicBezTo>
                  <a:cubicBezTo>
                    <a:pt x="14410" y="38361"/>
                    <a:pt x="14210" y="38562"/>
                    <a:pt x="13977" y="38628"/>
                  </a:cubicBezTo>
                  <a:cubicBezTo>
                    <a:pt x="13868" y="38637"/>
                    <a:pt x="13760" y="38641"/>
                    <a:pt x="13651" y="38641"/>
                  </a:cubicBezTo>
                  <a:cubicBezTo>
                    <a:pt x="13326" y="38641"/>
                    <a:pt x="13001" y="38603"/>
                    <a:pt x="12676" y="38528"/>
                  </a:cubicBezTo>
                  <a:cubicBezTo>
                    <a:pt x="12075" y="38361"/>
                    <a:pt x="11475" y="38095"/>
                    <a:pt x="10774" y="37861"/>
                  </a:cubicBezTo>
                  <a:cubicBezTo>
                    <a:pt x="11306" y="37368"/>
                    <a:pt x="12064" y="37112"/>
                    <a:pt x="12778" y="37112"/>
                  </a:cubicBezTo>
                  <a:close/>
                  <a:moveTo>
                    <a:pt x="6153" y="39493"/>
                  </a:moveTo>
                  <a:cubicBezTo>
                    <a:pt x="6210" y="39493"/>
                    <a:pt x="6262" y="39503"/>
                    <a:pt x="6305" y="39529"/>
                  </a:cubicBezTo>
                  <a:cubicBezTo>
                    <a:pt x="7205" y="40029"/>
                    <a:pt x="8006" y="40663"/>
                    <a:pt x="8306" y="41697"/>
                  </a:cubicBezTo>
                  <a:cubicBezTo>
                    <a:pt x="8373" y="41931"/>
                    <a:pt x="8339" y="42164"/>
                    <a:pt x="8239" y="42398"/>
                  </a:cubicBezTo>
                  <a:cubicBezTo>
                    <a:pt x="8129" y="42508"/>
                    <a:pt x="7972" y="42573"/>
                    <a:pt x="7808" y="42573"/>
                  </a:cubicBezTo>
                  <a:cubicBezTo>
                    <a:pt x="7774" y="42573"/>
                    <a:pt x="7740" y="42570"/>
                    <a:pt x="7706" y="42564"/>
                  </a:cubicBezTo>
                  <a:cubicBezTo>
                    <a:pt x="7472" y="42398"/>
                    <a:pt x="7272" y="42231"/>
                    <a:pt x="7138" y="41997"/>
                  </a:cubicBezTo>
                  <a:cubicBezTo>
                    <a:pt x="6642" y="41236"/>
                    <a:pt x="6178" y="40442"/>
                    <a:pt x="5650" y="39615"/>
                  </a:cubicBezTo>
                  <a:lnTo>
                    <a:pt x="5650" y="39615"/>
                  </a:lnTo>
                  <a:cubicBezTo>
                    <a:pt x="5814" y="39565"/>
                    <a:pt x="6002" y="39493"/>
                    <a:pt x="6153" y="39493"/>
                  </a:cubicBezTo>
                  <a:close/>
                  <a:moveTo>
                    <a:pt x="43097" y="1"/>
                  </a:moveTo>
                  <a:cubicBezTo>
                    <a:pt x="42731" y="34"/>
                    <a:pt x="42397" y="167"/>
                    <a:pt x="42163" y="434"/>
                  </a:cubicBezTo>
                  <a:cubicBezTo>
                    <a:pt x="41963" y="668"/>
                    <a:pt x="41863" y="968"/>
                    <a:pt x="41830" y="1268"/>
                  </a:cubicBezTo>
                  <a:cubicBezTo>
                    <a:pt x="41696" y="1969"/>
                    <a:pt x="41563" y="2669"/>
                    <a:pt x="41463" y="3403"/>
                  </a:cubicBezTo>
                  <a:cubicBezTo>
                    <a:pt x="41263" y="5138"/>
                    <a:pt x="40262" y="6672"/>
                    <a:pt x="38794" y="7606"/>
                  </a:cubicBezTo>
                  <a:cubicBezTo>
                    <a:pt x="38995" y="6972"/>
                    <a:pt x="39128" y="6439"/>
                    <a:pt x="39295" y="5938"/>
                  </a:cubicBezTo>
                  <a:cubicBezTo>
                    <a:pt x="39662" y="4804"/>
                    <a:pt x="39595" y="3603"/>
                    <a:pt x="39095" y="2536"/>
                  </a:cubicBezTo>
                  <a:cubicBezTo>
                    <a:pt x="38828" y="1969"/>
                    <a:pt x="38427" y="1435"/>
                    <a:pt x="37927" y="1035"/>
                  </a:cubicBezTo>
                  <a:cubicBezTo>
                    <a:pt x="37659" y="822"/>
                    <a:pt x="37394" y="722"/>
                    <a:pt x="37158" y="722"/>
                  </a:cubicBezTo>
                  <a:cubicBezTo>
                    <a:pt x="36691" y="722"/>
                    <a:pt x="36337" y="1115"/>
                    <a:pt x="36293" y="1802"/>
                  </a:cubicBezTo>
                  <a:cubicBezTo>
                    <a:pt x="36293" y="2236"/>
                    <a:pt x="36359" y="2669"/>
                    <a:pt x="36493" y="3103"/>
                  </a:cubicBezTo>
                  <a:cubicBezTo>
                    <a:pt x="36660" y="3737"/>
                    <a:pt x="36960" y="4370"/>
                    <a:pt x="37160" y="5038"/>
                  </a:cubicBezTo>
                  <a:cubicBezTo>
                    <a:pt x="37393" y="5805"/>
                    <a:pt x="37627" y="6572"/>
                    <a:pt x="37794" y="7373"/>
                  </a:cubicBezTo>
                  <a:cubicBezTo>
                    <a:pt x="37894" y="7906"/>
                    <a:pt x="37994" y="8507"/>
                    <a:pt x="37427" y="8874"/>
                  </a:cubicBezTo>
                  <a:lnTo>
                    <a:pt x="34024" y="11275"/>
                  </a:lnTo>
                  <a:lnTo>
                    <a:pt x="33858" y="11109"/>
                  </a:lnTo>
                  <a:cubicBezTo>
                    <a:pt x="34024" y="10842"/>
                    <a:pt x="34158" y="10541"/>
                    <a:pt x="34291" y="10241"/>
                  </a:cubicBezTo>
                  <a:cubicBezTo>
                    <a:pt x="34558" y="9674"/>
                    <a:pt x="34792" y="9140"/>
                    <a:pt x="34992" y="8540"/>
                  </a:cubicBezTo>
                  <a:cubicBezTo>
                    <a:pt x="35325" y="7339"/>
                    <a:pt x="35425" y="6138"/>
                    <a:pt x="34858" y="4937"/>
                  </a:cubicBezTo>
                  <a:cubicBezTo>
                    <a:pt x="34507" y="4177"/>
                    <a:pt x="33848" y="3673"/>
                    <a:pt x="33309" y="3673"/>
                  </a:cubicBezTo>
                  <a:cubicBezTo>
                    <a:pt x="33233" y="3673"/>
                    <a:pt x="33160" y="3683"/>
                    <a:pt x="33090" y="3703"/>
                  </a:cubicBezTo>
                  <a:cubicBezTo>
                    <a:pt x="32490" y="3837"/>
                    <a:pt x="32123" y="4637"/>
                    <a:pt x="32223" y="5571"/>
                  </a:cubicBezTo>
                  <a:cubicBezTo>
                    <a:pt x="32290" y="6305"/>
                    <a:pt x="32423" y="7006"/>
                    <a:pt x="32623" y="7706"/>
                  </a:cubicBezTo>
                  <a:cubicBezTo>
                    <a:pt x="32890" y="8774"/>
                    <a:pt x="32890" y="9908"/>
                    <a:pt x="32657" y="11042"/>
                  </a:cubicBezTo>
                  <a:cubicBezTo>
                    <a:pt x="32590" y="11509"/>
                    <a:pt x="32390" y="11942"/>
                    <a:pt x="32090" y="12309"/>
                  </a:cubicBezTo>
                  <a:cubicBezTo>
                    <a:pt x="31256" y="13010"/>
                    <a:pt x="30322" y="13577"/>
                    <a:pt x="29254" y="14311"/>
                  </a:cubicBezTo>
                  <a:cubicBezTo>
                    <a:pt x="29421" y="13810"/>
                    <a:pt x="29521" y="13544"/>
                    <a:pt x="29621" y="13310"/>
                  </a:cubicBezTo>
                  <a:cubicBezTo>
                    <a:pt x="29955" y="12476"/>
                    <a:pt x="30088" y="11576"/>
                    <a:pt x="29988" y="10708"/>
                  </a:cubicBezTo>
                  <a:cubicBezTo>
                    <a:pt x="29955" y="10008"/>
                    <a:pt x="29655" y="9341"/>
                    <a:pt x="29154" y="8907"/>
                  </a:cubicBezTo>
                  <a:cubicBezTo>
                    <a:pt x="28926" y="8656"/>
                    <a:pt x="28603" y="8514"/>
                    <a:pt x="28283" y="8514"/>
                  </a:cubicBezTo>
                  <a:cubicBezTo>
                    <a:pt x="28136" y="8514"/>
                    <a:pt x="27990" y="8544"/>
                    <a:pt x="27853" y="8607"/>
                  </a:cubicBezTo>
                  <a:cubicBezTo>
                    <a:pt x="27353" y="8807"/>
                    <a:pt x="27086" y="9274"/>
                    <a:pt x="27119" y="9808"/>
                  </a:cubicBezTo>
                  <a:cubicBezTo>
                    <a:pt x="27153" y="10341"/>
                    <a:pt x="27253" y="10875"/>
                    <a:pt x="27353" y="11409"/>
                  </a:cubicBezTo>
                  <a:cubicBezTo>
                    <a:pt x="27486" y="12109"/>
                    <a:pt x="27753" y="12776"/>
                    <a:pt x="27853" y="13477"/>
                  </a:cubicBezTo>
                  <a:cubicBezTo>
                    <a:pt x="27953" y="14311"/>
                    <a:pt x="27987" y="15178"/>
                    <a:pt x="27386" y="15845"/>
                  </a:cubicBezTo>
                  <a:cubicBezTo>
                    <a:pt x="26752" y="16579"/>
                    <a:pt x="26019" y="17246"/>
                    <a:pt x="25151" y="18080"/>
                  </a:cubicBezTo>
                  <a:cubicBezTo>
                    <a:pt x="25218" y="17647"/>
                    <a:pt x="25285" y="17480"/>
                    <a:pt x="25285" y="17280"/>
                  </a:cubicBezTo>
                  <a:cubicBezTo>
                    <a:pt x="25485" y="16079"/>
                    <a:pt x="25318" y="14811"/>
                    <a:pt x="24784" y="13677"/>
                  </a:cubicBezTo>
                  <a:cubicBezTo>
                    <a:pt x="24518" y="13043"/>
                    <a:pt x="24017" y="12543"/>
                    <a:pt x="23417" y="12243"/>
                  </a:cubicBezTo>
                  <a:cubicBezTo>
                    <a:pt x="23153" y="12106"/>
                    <a:pt x="22899" y="12042"/>
                    <a:pt x="22667" y="12042"/>
                  </a:cubicBezTo>
                  <a:cubicBezTo>
                    <a:pt x="22049" y="12042"/>
                    <a:pt x="21588" y="12500"/>
                    <a:pt x="21515" y="13277"/>
                  </a:cubicBezTo>
                  <a:cubicBezTo>
                    <a:pt x="21449" y="14111"/>
                    <a:pt x="21782" y="14811"/>
                    <a:pt x="22183" y="15512"/>
                  </a:cubicBezTo>
                  <a:cubicBezTo>
                    <a:pt x="22650" y="16312"/>
                    <a:pt x="23150" y="17079"/>
                    <a:pt x="23550" y="17913"/>
                  </a:cubicBezTo>
                  <a:cubicBezTo>
                    <a:pt x="23917" y="18480"/>
                    <a:pt x="23950" y="19181"/>
                    <a:pt x="23650" y="19781"/>
                  </a:cubicBezTo>
                  <a:cubicBezTo>
                    <a:pt x="23117" y="20649"/>
                    <a:pt x="22549" y="21449"/>
                    <a:pt x="21916" y="22250"/>
                  </a:cubicBezTo>
                  <a:cubicBezTo>
                    <a:pt x="21849" y="21649"/>
                    <a:pt x="21816" y="21316"/>
                    <a:pt x="21749" y="20982"/>
                  </a:cubicBezTo>
                  <a:cubicBezTo>
                    <a:pt x="21582" y="19648"/>
                    <a:pt x="20982" y="18347"/>
                    <a:pt x="20048" y="17346"/>
                  </a:cubicBezTo>
                  <a:cubicBezTo>
                    <a:pt x="19601" y="16900"/>
                    <a:pt x="19106" y="16688"/>
                    <a:pt x="18666" y="16688"/>
                  </a:cubicBezTo>
                  <a:cubicBezTo>
                    <a:pt x="18382" y="16688"/>
                    <a:pt x="18122" y="16776"/>
                    <a:pt x="17913" y="16946"/>
                  </a:cubicBezTo>
                  <a:cubicBezTo>
                    <a:pt x="17379" y="17346"/>
                    <a:pt x="17279" y="18247"/>
                    <a:pt x="17779" y="19081"/>
                  </a:cubicBezTo>
                  <a:cubicBezTo>
                    <a:pt x="18113" y="19615"/>
                    <a:pt x="18480" y="20082"/>
                    <a:pt x="18847" y="20582"/>
                  </a:cubicBezTo>
                  <a:cubicBezTo>
                    <a:pt x="19381" y="21249"/>
                    <a:pt x="19948" y="21883"/>
                    <a:pt x="20415" y="22583"/>
                  </a:cubicBezTo>
                  <a:cubicBezTo>
                    <a:pt x="20848" y="23251"/>
                    <a:pt x="20848" y="24084"/>
                    <a:pt x="20415" y="24718"/>
                  </a:cubicBezTo>
                  <a:cubicBezTo>
                    <a:pt x="19948" y="25519"/>
                    <a:pt x="19514" y="26319"/>
                    <a:pt x="19047" y="27120"/>
                  </a:cubicBezTo>
                  <a:cubicBezTo>
                    <a:pt x="18914" y="27353"/>
                    <a:pt x="18747" y="27554"/>
                    <a:pt x="18580" y="27720"/>
                  </a:cubicBezTo>
                  <a:cubicBezTo>
                    <a:pt x="18580" y="27420"/>
                    <a:pt x="18613" y="27087"/>
                    <a:pt x="18613" y="26753"/>
                  </a:cubicBezTo>
                  <a:cubicBezTo>
                    <a:pt x="18447" y="25185"/>
                    <a:pt x="17879" y="23851"/>
                    <a:pt x="16445" y="23017"/>
                  </a:cubicBezTo>
                  <a:cubicBezTo>
                    <a:pt x="16203" y="22865"/>
                    <a:pt x="15925" y="22790"/>
                    <a:pt x="15652" y="22790"/>
                  </a:cubicBezTo>
                  <a:cubicBezTo>
                    <a:pt x="15323" y="22790"/>
                    <a:pt x="14999" y="22899"/>
                    <a:pt x="14744" y="23117"/>
                  </a:cubicBezTo>
                  <a:cubicBezTo>
                    <a:pt x="14310" y="23551"/>
                    <a:pt x="14244" y="24218"/>
                    <a:pt x="14577" y="24718"/>
                  </a:cubicBezTo>
                  <a:cubicBezTo>
                    <a:pt x="14911" y="25252"/>
                    <a:pt x="15311" y="25786"/>
                    <a:pt x="15745" y="26253"/>
                  </a:cubicBezTo>
                  <a:cubicBezTo>
                    <a:pt x="16212" y="26820"/>
                    <a:pt x="16712" y="27320"/>
                    <a:pt x="17112" y="27887"/>
                  </a:cubicBezTo>
                  <a:cubicBezTo>
                    <a:pt x="17546" y="28454"/>
                    <a:pt x="17646" y="29188"/>
                    <a:pt x="17379" y="29855"/>
                  </a:cubicBezTo>
                  <a:cubicBezTo>
                    <a:pt x="16979" y="30789"/>
                    <a:pt x="16278" y="31523"/>
                    <a:pt x="15544" y="32457"/>
                  </a:cubicBezTo>
                  <a:lnTo>
                    <a:pt x="15544" y="31223"/>
                  </a:lnTo>
                  <a:cubicBezTo>
                    <a:pt x="15478" y="29855"/>
                    <a:pt x="14544" y="28521"/>
                    <a:pt x="13443" y="28187"/>
                  </a:cubicBezTo>
                  <a:cubicBezTo>
                    <a:pt x="13305" y="28134"/>
                    <a:pt x="13156" y="28108"/>
                    <a:pt x="13007" y="28108"/>
                  </a:cubicBezTo>
                  <a:cubicBezTo>
                    <a:pt x="12689" y="28108"/>
                    <a:pt x="12369" y="28227"/>
                    <a:pt x="12142" y="28454"/>
                  </a:cubicBezTo>
                  <a:cubicBezTo>
                    <a:pt x="11775" y="28754"/>
                    <a:pt x="11675" y="29255"/>
                    <a:pt x="11875" y="29655"/>
                  </a:cubicBezTo>
                  <a:cubicBezTo>
                    <a:pt x="12109" y="30222"/>
                    <a:pt x="12409" y="30756"/>
                    <a:pt x="12809" y="31223"/>
                  </a:cubicBezTo>
                  <a:cubicBezTo>
                    <a:pt x="13176" y="31757"/>
                    <a:pt x="13676" y="32190"/>
                    <a:pt x="14110" y="32657"/>
                  </a:cubicBezTo>
                  <a:cubicBezTo>
                    <a:pt x="14444" y="33024"/>
                    <a:pt x="14510" y="33591"/>
                    <a:pt x="14177" y="33992"/>
                  </a:cubicBezTo>
                  <a:cubicBezTo>
                    <a:pt x="13410" y="34959"/>
                    <a:pt x="12476" y="35793"/>
                    <a:pt x="11408" y="36427"/>
                  </a:cubicBezTo>
                  <a:cubicBezTo>
                    <a:pt x="11508" y="36026"/>
                    <a:pt x="11608" y="35760"/>
                    <a:pt x="11642" y="35493"/>
                  </a:cubicBezTo>
                  <a:cubicBezTo>
                    <a:pt x="11808" y="34692"/>
                    <a:pt x="11708" y="33858"/>
                    <a:pt x="11341" y="33091"/>
                  </a:cubicBezTo>
                  <a:cubicBezTo>
                    <a:pt x="11193" y="32617"/>
                    <a:pt x="10813" y="32407"/>
                    <a:pt x="10428" y="32407"/>
                  </a:cubicBezTo>
                  <a:cubicBezTo>
                    <a:pt x="9864" y="32407"/>
                    <a:pt x="9288" y="32858"/>
                    <a:pt x="9407" y="33591"/>
                  </a:cubicBezTo>
                  <a:cubicBezTo>
                    <a:pt x="9440" y="33925"/>
                    <a:pt x="9507" y="34258"/>
                    <a:pt x="9607" y="34592"/>
                  </a:cubicBezTo>
                  <a:cubicBezTo>
                    <a:pt x="9674" y="35059"/>
                    <a:pt x="9840" y="35526"/>
                    <a:pt x="9907" y="35993"/>
                  </a:cubicBezTo>
                  <a:cubicBezTo>
                    <a:pt x="10074" y="37094"/>
                    <a:pt x="9707" y="37728"/>
                    <a:pt x="8640" y="38095"/>
                  </a:cubicBezTo>
                  <a:cubicBezTo>
                    <a:pt x="7872" y="38328"/>
                    <a:pt x="7072" y="38528"/>
                    <a:pt x="6271" y="38695"/>
                  </a:cubicBezTo>
                  <a:cubicBezTo>
                    <a:pt x="6004" y="38695"/>
                    <a:pt x="5737" y="38695"/>
                    <a:pt x="5504" y="38628"/>
                  </a:cubicBezTo>
                  <a:cubicBezTo>
                    <a:pt x="5804" y="38295"/>
                    <a:pt x="6004" y="38061"/>
                    <a:pt x="6238" y="37794"/>
                  </a:cubicBezTo>
                  <a:cubicBezTo>
                    <a:pt x="6738" y="37294"/>
                    <a:pt x="7105" y="36660"/>
                    <a:pt x="7272" y="35960"/>
                  </a:cubicBezTo>
                  <a:cubicBezTo>
                    <a:pt x="7439" y="35259"/>
                    <a:pt x="7138" y="34492"/>
                    <a:pt x="6538" y="34325"/>
                  </a:cubicBezTo>
                  <a:cubicBezTo>
                    <a:pt x="6452" y="34300"/>
                    <a:pt x="6365" y="34288"/>
                    <a:pt x="6278" y="34288"/>
                  </a:cubicBezTo>
                  <a:cubicBezTo>
                    <a:pt x="5789" y="34288"/>
                    <a:pt x="5307" y="34675"/>
                    <a:pt x="5137" y="35326"/>
                  </a:cubicBezTo>
                  <a:cubicBezTo>
                    <a:pt x="4970" y="35993"/>
                    <a:pt x="4904" y="36660"/>
                    <a:pt x="4770" y="37327"/>
                  </a:cubicBezTo>
                  <a:cubicBezTo>
                    <a:pt x="4637" y="37861"/>
                    <a:pt x="4503" y="38361"/>
                    <a:pt x="4370" y="38862"/>
                  </a:cubicBezTo>
                  <a:cubicBezTo>
                    <a:pt x="4216" y="38871"/>
                    <a:pt x="4062" y="38876"/>
                    <a:pt x="3908" y="38876"/>
                  </a:cubicBezTo>
                  <a:cubicBezTo>
                    <a:pt x="2995" y="38876"/>
                    <a:pt x="2086" y="38709"/>
                    <a:pt x="1201" y="38395"/>
                  </a:cubicBezTo>
                  <a:cubicBezTo>
                    <a:pt x="1001" y="38261"/>
                    <a:pt x="767" y="38195"/>
                    <a:pt x="534" y="38128"/>
                  </a:cubicBezTo>
                  <a:cubicBezTo>
                    <a:pt x="367" y="38161"/>
                    <a:pt x="167" y="38195"/>
                    <a:pt x="0" y="38295"/>
                  </a:cubicBezTo>
                  <a:cubicBezTo>
                    <a:pt x="67" y="38461"/>
                    <a:pt x="67" y="38762"/>
                    <a:pt x="200" y="38795"/>
                  </a:cubicBezTo>
                  <a:cubicBezTo>
                    <a:pt x="701" y="39062"/>
                    <a:pt x="1234" y="39262"/>
                    <a:pt x="1801" y="39429"/>
                  </a:cubicBezTo>
                  <a:cubicBezTo>
                    <a:pt x="2213" y="39511"/>
                    <a:pt x="2670" y="39571"/>
                    <a:pt x="3116" y="39571"/>
                  </a:cubicBezTo>
                  <a:cubicBezTo>
                    <a:pt x="3212" y="39571"/>
                    <a:pt x="3308" y="39568"/>
                    <a:pt x="3402" y="39562"/>
                  </a:cubicBezTo>
                  <a:cubicBezTo>
                    <a:pt x="3486" y="39555"/>
                    <a:pt x="3567" y="39552"/>
                    <a:pt x="3646" y="39552"/>
                  </a:cubicBezTo>
                  <a:cubicBezTo>
                    <a:pt x="4700" y="39552"/>
                    <a:pt x="5343" y="40161"/>
                    <a:pt x="5871" y="41030"/>
                  </a:cubicBezTo>
                  <a:cubicBezTo>
                    <a:pt x="6104" y="41397"/>
                    <a:pt x="6305" y="41797"/>
                    <a:pt x="6538" y="42164"/>
                  </a:cubicBezTo>
                  <a:cubicBezTo>
                    <a:pt x="6705" y="42431"/>
                    <a:pt x="6905" y="42664"/>
                    <a:pt x="7105" y="42898"/>
                  </a:cubicBezTo>
                  <a:cubicBezTo>
                    <a:pt x="7293" y="43109"/>
                    <a:pt x="7579" y="43237"/>
                    <a:pt x="7871" y="43237"/>
                  </a:cubicBezTo>
                  <a:cubicBezTo>
                    <a:pt x="7995" y="43237"/>
                    <a:pt x="8120" y="43214"/>
                    <a:pt x="8239" y="43165"/>
                  </a:cubicBezTo>
                  <a:cubicBezTo>
                    <a:pt x="8606" y="42998"/>
                    <a:pt x="8873" y="42631"/>
                    <a:pt x="8906" y="42231"/>
                  </a:cubicBezTo>
                  <a:cubicBezTo>
                    <a:pt x="9006" y="41597"/>
                    <a:pt x="8806" y="40963"/>
                    <a:pt x="8373" y="40530"/>
                  </a:cubicBezTo>
                  <a:cubicBezTo>
                    <a:pt x="8039" y="40096"/>
                    <a:pt x="7639" y="39729"/>
                    <a:pt x="7239" y="39295"/>
                  </a:cubicBezTo>
                  <a:cubicBezTo>
                    <a:pt x="7972" y="39029"/>
                    <a:pt x="8673" y="38795"/>
                    <a:pt x="9340" y="38461"/>
                  </a:cubicBezTo>
                  <a:cubicBezTo>
                    <a:pt x="9582" y="38331"/>
                    <a:pt x="9844" y="38263"/>
                    <a:pt x="10104" y="38263"/>
                  </a:cubicBezTo>
                  <a:cubicBezTo>
                    <a:pt x="10311" y="38263"/>
                    <a:pt x="10516" y="38306"/>
                    <a:pt x="10708" y="38395"/>
                  </a:cubicBezTo>
                  <a:cubicBezTo>
                    <a:pt x="11308" y="38662"/>
                    <a:pt x="11909" y="38862"/>
                    <a:pt x="12542" y="39029"/>
                  </a:cubicBezTo>
                  <a:cubicBezTo>
                    <a:pt x="13043" y="39162"/>
                    <a:pt x="13543" y="39229"/>
                    <a:pt x="14043" y="39229"/>
                  </a:cubicBezTo>
                  <a:cubicBezTo>
                    <a:pt x="14577" y="39195"/>
                    <a:pt x="15011" y="38795"/>
                    <a:pt x="15144" y="38295"/>
                  </a:cubicBezTo>
                  <a:cubicBezTo>
                    <a:pt x="15211" y="37794"/>
                    <a:pt x="14977" y="37294"/>
                    <a:pt x="14544" y="37060"/>
                  </a:cubicBezTo>
                  <a:cubicBezTo>
                    <a:pt x="14210" y="36894"/>
                    <a:pt x="13877" y="36760"/>
                    <a:pt x="13510" y="36660"/>
                  </a:cubicBezTo>
                  <a:cubicBezTo>
                    <a:pt x="13276" y="36560"/>
                    <a:pt x="13009" y="36527"/>
                    <a:pt x="12676" y="36427"/>
                  </a:cubicBezTo>
                  <a:cubicBezTo>
                    <a:pt x="13343" y="35793"/>
                    <a:pt x="13910" y="35226"/>
                    <a:pt x="14510" y="34692"/>
                  </a:cubicBezTo>
                  <a:cubicBezTo>
                    <a:pt x="14777" y="34525"/>
                    <a:pt x="15044" y="34425"/>
                    <a:pt x="15344" y="34425"/>
                  </a:cubicBezTo>
                  <a:cubicBezTo>
                    <a:pt x="16312" y="34425"/>
                    <a:pt x="17279" y="34459"/>
                    <a:pt x="18213" y="34525"/>
                  </a:cubicBezTo>
                  <a:cubicBezTo>
                    <a:pt x="18287" y="34528"/>
                    <a:pt x="18359" y="34529"/>
                    <a:pt x="18428" y="34529"/>
                  </a:cubicBezTo>
                  <a:cubicBezTo>
                    <a:pt x="19353" y="34529"/>
                    <a:pt x="19821" y="34317"/>
                    <a:pt x="19914" y="33758"/>
                  </a:cubicBezTo>
                  <a:cubicBezTo>
                    <a:pt x="20014" y="33158"/>
                    <a:pt x="19581" y="32524"/>
                    <a:pt x="18647" y="32224"/>
                  </a:cubicBezTo>
                  <a:cubicBezTo>
                    <a:pt x="18113" y="32057"/>
                    <a:pt x="17513" y="31957"/>
                    <a:pt x="16945" y="31890"/>
                  </a:cubicBezTo>
                  <a:cubicBezTo>
                    <a:pt x="17212" y="31590"/>
                    <a:pt x="17412" y="31223"/>
                    <a:pt x="17613" y="30889"/>
                  </a:cubicBezTo>
                  <a:cubicBezTo>
                    <a:pt x="17964" y="29952"/>
                    <a:pt x="18650" y="29709"/>
                    <a:pt x="19490" y="29709"/>
                  </a:cubicBezTo>
                  <a:cubicBezTo>
                    <a:pt x="19606" y="29709"/>
                    <a:pt x="19726" y="29714"/>
                    <a:pt x="19848" y="29722"/>
                  </a:cubicBezTo>
                  <a:cubicBezTo>
                    <a:pt x="20181" y="29789"/>
                    <a:pt x="20515" y="29822"/>
                    <a:pt x="20848" y="29855"/>
                  </a:cubicBezTo>
                  <a:cubicBezTo>
                    <a:pt x="21549" y="29855"/>
                    <a:pt x="22249" y="29755"/>
                    <a:pt x="22950" y="29622"/>
                  </a:cubicBezTo>
                  <a:cubicBezTo>
                    <a:pt x="23417" y="29555"/>
                    <a:pt x="23717" y="29121"/>
                    <a:pt x="23684" y="28654"/>
                  </a:cubicBezTo>
                  <a:cubicBezTo>
                    <a:pt x="23550" y="28287"/>
                    <a:pt x="23350" y="27954"/>
                    <a:pt x="23016" y="27754"/>
                  </a:cubicBezTo>
                  <a:cubicBezTo>
                    <a:pt x="22572" y="27487"/>
                    <a:pt x="22082" y="27353"/>
                    <a:pt x="21588" y="27353"/>
                  </a:cubicBezTo>
                  <a:cubicBezTo>
                    <a:pt x="21341" y="27353"/>
                    <a:pt x="21093" y="27387"/>
                    <a:pt x="20848" y="27454"/>
                  </a:cubicBezTo>
                  <a:cubicBezTo>
                    <a:pt x="20448" y="27554"/>
                    <a:pt x="20081" y="27620"/>
                    <a:pt x="19547" y="27720"/>
                  </a:cubicBezTo>
                  <a:cubicBezTo>
                    <a:pt x="20081" y="26720"/>
                    <a:pt x="20581" y="25852"/>
                    <a:pt x="21048" y="24985"/>
                  </a:cubicBezTo>
                  <a:cubicBezTo>
                    <a:pt x="21215" y="24685"/>
                    <a:pt x="21482" y="24485"/>
                    <a:pt x="21849" y="24451"/>
                  </a:cubicBezTo>
                  <a:cubicBezTo>
                    <a:pt x="22243" y="24362"/>
                    <a:pt x="22641" y="24317"/>
                    <a:pt x="23039" y="24317"/>
                  </a:cubicBezTo>
                  <a:cubicBezTo>
                    <a:pt x="23686" y="24317"/>
                    <a:pt x="24332" y="24437"/>
                    <a:pt x="24951" y="24685"/>
                  </a:cubicBezTo>
                  <a:cubicBezTo>
                    <a:pt x="25518" y="24885"/>
                    <a:pt x="26119" y="24952"/>
                    <a:pt x="26752" y="24952"/>
                  </a:cubicBezTo>
                  <a:cubicBezTo>
                    <a:pt x="27486" y="24918"/>
                    <a:pt x="27787" y="24218"/>
                    <a:pt x="27386" y="23584"/>
                  </a:cubicBezTo>
                  <a:cubicBezTo>
                    <a:pt x="27219" y="23317"/>
                    <a:pt x="26986" y="23117"/>
                    <a:pt x="26719" y="22984"/>
                  </a:cubicBezTo>
                  <a:cubicBezTo>
                    <a:pt x="26119" y="22717"/>
                    <a:pt x="25485" y="22550"/>
                    <a:pt x="24851" y="22483"/>
                  </a:cubicBezTo>
                  <a:cubicBezTo>
                    <a:pt x="24637" y="22474"/>
                    <a:pt x="24422" y="22470"/>
                    <a:pt x="24208" y="22470"/>
                  </a:cubicBezTo>
                  <a:cubicBezTo>
                    <a:pt x="23624" y="22470"/>
                    <a:pt x="23044" y="22501"/>
                    <a:pt x="22483" y="22550"/>
                  </a:cubicBezTo>
                  <a:cubicBezTo>
                    <a:pt x="23050" y="21749"/>
                    <a:pt x="23617" y="21016"/>
                    <a:pt x="24151" y="20248"/>
                  </a:cubicBezTo>
                  <a:cubicBezTo>
                    <a:pt x="24303" y="20004"/>
                    <a:pt x="24595" y="19844"/>
                    <a:pt x="24925" y="19844"/>
                  </a:cubicBezTo>
                  <a:cubicBezTo>
                    <a:pt x="24956" y="19844"/>
                    <a:pt x="24987" y="19845"/>
                    <a:pt x="25018" y="19848"/>
                  </a:cubicBezTo>
                  <a:cubicBezTo>
                    <a:pt x="25952" y="19848"/>
                    <a:pt x="26919" y="20048"/>
                    <a:pt x="27820" y="20348"/>
                  </a:cubicBezTo>
                  <a:cubicBezTo>
                    <a:pt x="28487" y="20582"/>
                    <a:pt x="29188" y="20749"/>
                    <a:pt x="29888" y="20882"/>
                  </a:cubicBezTo>
                  <a:cubicBezTo>
                    <a:pt x="29960" y="20902"/>
                    <a:pt x="30031" y="20911"/>
                    <a:pt x="30100" y="20911"/>
                  </a:cubicBezTo>
                  <a:cubicBezTo>
                    <a:pt x="30380" y="20911"/>
                    <a:pt x="30621" y="20756"/>
                    <a:pt x="30755" y="20515"/>
                  </a:cubicBezTo>
                  <a:cubicBezTo>
                    <a:pt x="30989" y="20182"/>
                    <a:pt x="30955" y="19748"/>
                    <a:pt x="30689" y="19448"/>
                  </a:cubicBezTo>
                  <a:cubicBezTo>
                    <a:pt x="30488" y="19181"/>
                    <a:pt x="30222" y="18981"/>
                    <a:pt x="29921" y="18814"/>
                  </a:cubicBezTo>
                  <a:cubicBezTo>
                    <a:pt x="29151" y="18403"/>
                    <a:pt x="28300" y="18190"/>
                    <a:pt x="27432" y="18190"/>
                  </a:cubicBezTo>
                  <a:cubicBezTo>
                    <a:pt x="27173" y="18190"/>
                    <a:pt x="26913" y="18209"/>
                    <a:pt x="26652" y="18247"/>
                  </a:cubicBezTo>
                  <a:lnTo>
                    <a:pt x="25818" y="18247"/>
                  </a:lnTo>
                  <a:cubicBezTo>
                    <a:pt x="26552" y="17546"/>
                    <a:pt x="27086" y="16979"/>
                    <a:pt x="27686" y="16512"/>
                  </a:cubicBezTo>
                  <a:cubicBezTo>
                    <a:pt x="27852" y="16402"/>
                    <a:pt x="28064" y="16337"/>
                    <a:pt x="28283" y="16337"/>
                  </a:cubicBezTo>
                  <a:cubicBezTo>
                    <a:pt x="28329" y="16337"/>
                    <a:pt x="28375" y="16340"/>
                    <a:pt x="28420" y="16346"/>
                  </a:cubicBezTo>
                  <a:cubicBezTo>
                    <a:pt x="29655" y="16479"/>
                    <a:pt x="30889" y="16813"/>
                    <a:pt x="32056" y="17346"/>
                  </a:cubicBezTo>
                  <a:cubicBezTo>
                    <a:pt x="32590" y="17580"/>
                    <a:pt x="33190" y="17747"/>
                    <a:pt x="33791" y="17847"/>
                  </a:cubicBezTo>
                  <a:cubicBezTo>
                    <a:pt x="33891" y="17867"/>
                    <a:pt x="33984" y="17877"/>
                    <a:pt x="34069" y="17877"/>
                  </a:cubicBezTo>
                  <a:cubicBezTo>
                    <a:pt x="34671" y="17877"/>
                    <a:pt x="34913" y="17388"/>
                    <a:pt x="34591" y="16746"/>
                  </a:cubicBezTo>
                  <a:cubicBezTo>
                    <a:pt x="34425" y="16412"/>
                    <a:pt x="34191" y="16145"/>
                    <a:pt x="33891" y="15912"/>
                  </a:cubicBezTo>
                  <a:cubicBezTo>
                    <a:pt x="33124" y="15312"/>
                    <a:pt x="32190" y="14978"/>
                    <a:pt x="31222" y="14978"/>
                  </a:cubicBezTo>
                  <a:cubicBezTo>
                    <a:pt x="30789" y="14945"/>
                    <a:pt x="30322" y="14911"/>
                    <a:pt x="29655" y="14845"/>
                  </a:cubicBezTo>
                  <a:cubicBezTo>
                    <a:pt x="30722" y="14144"/>
                    <a:pt x="31589" y="13544"/>
                    <a:pt x="32490" y="12977"/>
                  </a:cubicBezTo>
                  <a:cubicBezTo>
                    <a:pt x="32641" y="12912"/>
                    <a:pt x="32805" y="12875"/>
                    <a:pt x="32975" y="12875"/>
                  </a:cubicBezTo>
                  <a:cubicBezTo>
                    <a:pt x="33068" y="12875"/>
                    <a:pt x="33163" y="12886"/>
                    <a:pt x="33257" y="12910"/>
                  </a:cubicBezTo>
                  <a:cubicBezTo>
                    <a:pt x="34525" y="13110"/>
                    <a:pt x="35792" y="13377"/>
                    <a:pt x="37093" y="13577"/>
                  </a:cubicBezTo>
                  <a:cubicBezTo>
                    <a:pt x="37960" y="13710"/>
                    <a:pt x="38828" y="13810"/>
                    <a:pt x="39728" y="13844"/>
                  </a:cubicBezTo>
                  <a:cubicBezTo>
                    <a:pt x="39995" y="13844"/>
                    <a:pt x="40295" y="13610"/>
                    <a:pt x="40596" y="13477"/>
                  </a:cubicBezTo>
                  <a:cubicBezTo>
                    <a:pt x="40462" y="13177"/>
                    <a:pt x="40329" y="12910"/>
                    <a:pt x="40129" y="12643"/>
                  </a:cubicBezTo>
                  <a:cubicBezTo>
                    <a:pt x="39895" y="12409"/>
                    <a:pt x="39595" y="12209"/>
                    <a:pt x="39295" y="12076"/>
                  </a:cubicBezTo>
                  <a:cubicBezTo>
                    <a:pt x="38457" y="11645"/>
                    <a:pt x="37550" y="11541"/>
                    <a:pt x="36649" y="11541"/>
                  </a:cubicBezTo>
                  <a:cubicBezTo>
                    <a:pt x="36294" y="11541"/>
                    <a:pt x="35941" y="11557"/>
                    <a:pt x="35592" y="11576"/>
                  </a:cubicBezTo>
                  <a:cubicBezTo>
                    <a:pt x="35392" y="11609"/>
                    <a:pt x="35192" y="11609"/>
                    <a:pt x="34792" y="11609"/>
                  </a:cubicBezTo>
                  <a:cubicBezTo>
                    <a:pt x="35692" y="10975"/>
                    <a:pt x="36459" y="10508"/>
                    <a:pt x="37160" y="9974"/>
                  </a:cubicBezTo>
                  <a:cubicBezTo>
                    <a:pt x="37481" y="9678"/>
                    <a:pt x="37893" y="9510"/>
                    <a:pt x="38315" y="9510"/>
                  </a:cubicBezTo>
                  <a:cubicBezTo>
                    <a:pt x="38464" y="9510"/>
                    <a:pt x="38614" y="9531"/>
                    <a:pt x="38761" y="9574"/>
                  </a:cubicBezTo>
                  <a:cubicBezTo>
                    <a:pt x="40129" y="9874"/>
                    <a:pt x="41463" y="10241"/>
                    <a:pt x="42831" y="10541"/>
                  </a:cubicBezTo>
                  <a:cubicBezTo>
                    <a:pt x="43398" y="10675"/>
                    <a:pt x="43965" y="10775"/>
                    <a:pt x="44532" y="10842"/>
                  </a:cubicBezTo>
                  <a:cubicBezTo>
                    <a:pt x="44579" y="10850"/>
                    <a:pt x="44627" y="10854"/>
                    <a:pt x="44673" y="10854"/>
                  </a:cubicBezTo>
                  <a:cubicBezTo>
                    <a:pt x="44989" y="10854"/>
                    <a:pt x="45274" y="10665"/>
                    <a:pt x="45332" y="10375"/>
                  </a:cubicBezTo>
                  <a:cubicBezTo>
                    <a:pt x="45399" y="10074"/>
                    <a:pt x="45299" y="9774"/>
                    <a:pt x="45099" y="9541"/>
                  </a:cubicBezTo>
                  <a:cubicBezTo>
                    <a:pt x="44799" y="9207"/>
                    <a:pt x="44465" y="8940"/>
                    <a:pt x="44065" y="8740"/>
                  </a:cubicBezTo>
                  <a:cubicBezTo>
                    <a:pt x="43192" y="8352"/>
                    <a:pt x="42248" y="8158"/>
                    <a:pt x="41310" y="8158"/>
                  </a:cubicBezTo>
                  <a:cubicBezTo>
                    <a:pt x="40959" y="8158"/>
                    <a:pt x="40608" y="8185"/>
                    <a:pt x="40262" y="8240"/>
                  </a:cubicBezTo>
                  <a:cubicBezTo>
                    <a:pt x="39995" y="8273"/>
                    <a:pt x="39695" y="8307"/>
                    <a:pt x="39228" y="8340"/>
                  </a:cubicBezTo>
                  <a:cubicBezTo>
                    <a:pt x="39562" y="8040"/>
                    <a:pt x="39862" y="7706"/>
                    <a:pt x="40162" y="7373"/>
                  </a:cubicBezTo>
                  <a:cubicBezTo>
                    <a:pt x="40522" y="6763"/>
                    <a:pt x="41181" y="6430"/>
                    <a:pt x="41853" y="6430"/>
                  </a:cubicBezTo>
                  <a:cubicBezTo>
                    <a:pt x="41990" y="6430"/>
                    <a:pt x="42128" y="6444"/>
                    <a:pt x="42264" y="6472"/>
                  </a:cubicBezTo>
                  <a:cubicBezTo>
                    <a:pt x="43631" y="6672"/>
                    <a:pt x="44965" y="6906"/>
                    <a:pt x="46300" y="7106"/>
                  </a:cubicBezTo>
                  <a:cubicBezTo>
                    <a:pt x="46609" y="7147"/>
                    <a:pt x="46918" y="7175"/>
                    <a:pt x="47227" y="7175"/>
                  </a:cubicBezTo>
                  <a:cubicBezTo>
                    <a:pt x="47419" y="7175"/>
                    <a:pt x="47610" y="7165"/>
                    <a:pt x="47801" y="7139"/>
                  </a:cubicBezTo>
                  <a:cubicBezTo>
                    <a:pt x="48368" y="7006"/>
                    <a:pt x="48535" y="6505"/>
                    <a:pt x="48134" y="6138"/>
                  </a:cubicBezTo>
                  <a:cubicBezTo>
                    <a:pt x="47667" y="5738"/>
                    <a:pt x="47134" y="5404"/>
                    <a:pt x="46567" y="5238"/>
                  </a:cubicBezTo>
                  <a:cubicBezTo>
                    <a:pt x="45963" y="5058"/>
                    <a:pt x="45335" y="4966"/>
                    <a:pt x="44703" y="4966"/>
                  </a:cubicBezTo>
                  <a:cubicBezTo>
                    <a:pt x="44043" y="4966"/>
                    <a:pt x="43378" y="5067"/>
                    <a:pt x="42731" y="5271"/>
                  </a:cubicBezTo>
                  <a:cubicBezTo>
                    <a:pt x="42497" y="5338"/>
                    <a:pt x="42230" y="5404"/>
                    <a:pt x="41897" y="5471"/>
                  </a:cubicBezTo>
                  <a:cubicBezTo>
                    <a:pt x="42397" y="4504"/>
                    <a:pt x="42931" y="3637"/>
                    <a:pt x="43264" y="2736"/>
                  </a:cubicBezTo>
                  <a:cubicBezTo>
                    <a:pt x="43464" y="2135"/>
                    <a:pt x="43564" y="1502"/>
                    <a:pt x="43598" y="868"/>
                  </a:cubicBezTo>
                  <a:cubicBezTo>
                    <a:pt x="43665" y="468"/>
                    <a:pt x="43531" y="1"/>
                    <a:pt x="4309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2163325" y="4169975"/>
              <a:ext cx="1329375" cy="608550"/>
            </a:xfrm>
            <a:custGeom>
              <a:rect b="b" l="l" r="r" t="t"/>
              <a:pathLst>
                <a:path extrusionOk="0" h="24342" w="53175">
                  <a:moveTo>
                    <a:pt x="3472" y="1606"/>
                  </a:moveTo>
                  <a:lnTo>
                    <a:pt x="3472" y="1606"/>
                  </a:lnTo>
                  <a:cubicBezTo>
                    <a:pt x="4639" y="1807"/>
                    <a:pt x="4673" y="2841"/>
                    <a:pt x="5173" y="3675"/>
                  </a:cubicBezTo>
                  <a:cubicBezTo>
                    <a:pt x="3772" y="3241"/>
                    <a:pt x="3305" y="2640"/>
                    <a:pt x="3472" y="1606"/>
                  </a:cubicBezTo>
                  <a:close/>
                  <a:moveTo>
                    <a:pt x="7942" y="706"/>
                  </a:moveTo>
                  <a:lnTo>
                    <a:pt x="7942" y="706"/>
                  </a:lnTo>
                  <a:cubicBezTo>
                    <a:pt x="8442" y="939"/>
                    <a:pt x="9510" y="2640"/>
                    <a:pt x="9943" y="3808"/>
                  </a:cubicBezTo>
                  <a:cubicBezTo>
                    <a:pt x="8476" y="3007"/>
                    <a:pt x="7808" y="1973"/>
                    <a:pt x="7942" y="706"/>
                  </a:cubicBezTo>
                  <a:close/>
                  <a:moveTo>
                    <a:pt x="13713" y="1640"/>
                  </a:moveTo>
                  <a:lnTo>
                    <a:pt x="13713" y="1640"/>
                  </a:lnTo>
                  <a:cubicBezTo>
                    <a:pt x="14647" y="1973"/>
                    <a:pt x="14913" y="2540"/>
                    <a:pt x="15347" y="4942"/>
                  </a:cubicBezTo>
                  <a:cubicBezTo>
                    <a:pt x="14380" y="3941"/>
                    <a:pt x="13546" y="3074"/>
                    <a:pt x="13713" y="1640"/>
                  </a:cubicBezTo>
                  <a:close/>
                  <a:moveTo>
                    <a:pt x="18850" y="2741"/>
                  </a:moveTo>
                  <a:cubicBezTo>
                    <a:pt x="19050" y="2741"/>
                    <a:pt x="19217" y="2841"/>
                    <a:pt x="19317" y="3007"/>
                  </a:cubicBezTo>
                  <a:cubicBezTo>
                    <a:pt x="19483" y="3408"/>
                    <a:pt x="19583" y="3841"/>
                    <a:pt x="19617" y="4275"/>
                  </a:cubicBezTo>
                  <a:cubicBezTo>
                    <a:pt x="19684" y="4942"/>
                    <a:pt x="19650" y="5609"/>
                    <a:pt x="19650" y="6477"/>
                  </a:cubicBezTo>
                  <a:lnTo>
                    <a:pt x="19650" y="6510"/>
                  </a:lnTo>
                  <a:cubicBezTo>
                    <a:pt x="18950" y="5776"/>
                    <a:pt x="18516" y="4875"/>
                    <a:pt x="18349" y="3908"/>
                  </a:cubicBezTo>
                  <a:cubicBezTo>
                    <a:pt x="18316" y="3641"/>
                    <a:pt x="18349" y="3374"/>
                    <a:pt x="18416" y="3107"/>
                  </a:cubicBezTo>
                  <a:cubicBezTo>
                    <a:pt x="18483" y="2941"/>
                    <a:pt x="18649" y="2774"/>
                    <a:pt x="18850" y="2741"/>
                  </a:cubicBezTo>
                  <a:close/>
                  <a:moveTo>
                    <a:pt x="3605" y="5142"/>
                  </a:moveTo>
                  <a:lnTo>
                    <a:pt x="3605" y="5142"/>
                  </a:lnTo>
                  <a:cubicBezTo>
                    <a:pt x="2763" y="6421"/>
                    <a:pt x="1971" y="7016"/>
                    <a:pt x="1207" y="7016"/>
                  </a:cubicBezTo>
                  <a:cubicBezTo>
                    <a:pt x="1094" y="7016"/>
                    <a:pt x="982" y="7003"/>
                    <a:pt x="870" y="6977"/>
                  </a:cubicBezTo>
                  <a:cubicBezTo>
                    <a:pt x="1437" y="5876"/>
                    <a:pt x="2471" y="5643"/>
                    <a:pt x="3605" y="5142"/>
                  </a:cubicBezTo>
                  <a:close/>
                  <a:moveTo>
                    <a:pt x="10043" y="5242"/>
                  </a:moveTo>
                  <a:lnTo>
                    <a:pt x="10043" y="5242"/>
                  </a:lnTo>
                  <a:cubicBezTo>
                    <a:pt x="8776" y="5909"/>
                    <a:pt x="8109" y="7077"/>
                    <a:pt x="6741" y="7344"/>
                  </a:cubicBezTo>
                  <a:cubicBezTo>
                    <a:pt x="6974" y="6176"/>
                    <a:pt x="8075" y="5442"/>
                    <a:pt x="10043" y="5242"/>
                  </a:cubicBezTo>
                  <a:close/>
                  <a:moveTo>
                    <a:pt x="15347" y="6143"/>
                  </a:moveTo>
                  <a:lnTo>
                    <a:pt x="11911" y="8812"/>
                  </a:lnTo>
                  <a:cubicBezTo>
                    <a:pt x="12278" y="7477"/>
                    <a:pt x="13846" y="6276"/>
                    <a:pt x="15347" y="6143"/>
                  </a:cubicBezTo>
                  <a:close/>
                  <a:moveTo>
                    <a:pt x="24187" y="4842"/>
                  </a:moveTo>
                  <a:cubicBezTo>
                    <a:pt x="24387" y="4909"/>
                    <a:pt x="24554" y="5109"/>
                    <a:pt x="24620" y="5309"/>
                  </a:cubicBezTo>
                  <a:cubicBezTo>
                    <a:pt x="24654" y="5809"/>
                    <a:pt x="24620" y="6343"/>
                    <a:pt x="24554" y="6843"/>
                  </a:cubicBezTo>
                  <a:cubicBezTo>
                    <a:pt x="24455" y="7468"/>
                    <a:pt x="24324" y="8061"/>
                    <a:pt x="24160" y="8813"/>
                  </a:cubicBezTo>
                  <a:lnTo>
                    <a:pt x="24160" y="8813"/>
                  </a:lnTo>
                  <a:cubicBezTo>
                    <a:pt x="23478" y="7984"/>
                    <a:pt x="23154" y="6930"/>
                    <a:pt x="23253" y="5876"/>
                  </a:cubicBezTo>
                  <a:cubicBezTo>
                    <a:pt x="23253" y="5609"/>
                    <a:pt x="23319" y="5342"/>
                    <a:pt x="23486" y="5109"/>
                  </a:cubicBezTo>
                  <a:cubicBezTo>
                    <a:pt x="23686" y="4942"/>
                    <a:pt x="23920" y="4842"/>
                    <a:pt x="24187" y="4842"/>
                  </a:cubicBezTo>
                  <a:close/>
                  <a:moveTo>
                    <a:pt x="19112" y="7655"/>
                  </a:moveTo>
                  <a:cubicBezTo>
                    <a:pt x="19312" y="7655"/>
                    <a:pt x="19524" y="7692"/>
                    <a:pt x="19750" y="7777"/>
                  </a:cubicBezTo>
                  <a:lnTo>
                    <a:pt x="16081" y="10646"/>
                  </a:lnTo>
                  <a:lnTo>
                    <a:pt x="16081" y="10680"/>
                  </a:lnTo>
                  <a:cubicBezTo>
                    <a:pt x="16014" y="9412"/>
                    <a:pt x="16781" y="8878"/>
                    <a:pt x="17482" y="8378"/>
                  </a:cubicBezTo>
                  <a:cubicBezTo>
                    <a:pt x="17942" y="8046"/>
                    <a:pt x="18460" y="7655"/>
                    <a:pt x="19112" y="7655"/>
                  </a:cubicBezTo>
                  <a:close/>
                  <a:moveTo>
                    <a:pt x="28859" y="6855"/>
                  </a:moveTo>
                  <a:cubicBezTo>
                    <a:pt x="28923" y="7284"/>
                    <a:pt x="28923" y="7681"/>
                    <a:pt x="28890" y="8111"/>
                  </a:cubicBezTo>
                  <a:cubicBezTo>
                    <a:pt x="28757" y="8711"/>
                    <a:pt x="28523" y="9345"/>
                    <a:pt x="28390" y="9879"/>
                  </a:cubicBezTo>
                  <a:cubicBezTo>
                    <a:pt x="28290" y="10446"/>
                    <a:pt x="28223" y="11013"/>
                    <a:pt x="28123" y="11547"/>
                  </a:cubicBezTo>
                  <a:cubicBezTo>
                    <a:pt x="26963" y="10089"/>
                    <a:pt x="27252" y="7478"/>
                    <a:pt x="28859" y="6855"/>
                  </a:cubicBezTo>
                  <a:close/>
                  <a:moveTo>
                    <a:pt x="23451" y="10215"/>
                  </a:moveTo>
                  <a:cubicBezTo>
                    <a:pt x="23741" y="10215"/>
                    <a:pt x="24023" y="10256"/>
                    <a:pt x="24287" y="10346"/>
                  </a:cubicBezTo>
                  <a:cubicBezTo>
                    <a:pt x="22285" y="10680"/>
                    <a:pt x="21318" y="12281"/>
                    <a:pt x="19750" y="12981"/>
                  </a:cubicBezTo>
                  <a:cubicBezTo>
                    <a:pt x="19892" y="11562"/>
                    <a:pt x="21797" y="10215"/>
                    <a:pt x="23451" y="10215"/>
                  </a:cubicBezTo>
                  <a:close/>
                  <a:moveTo>
                    <a:pt x="32626" y="8645"/>
                  </a:moveTo>
                  <a:lnTo>
                    <a:pt x="31625" y="13815"/>
                  </a:lnTo>
                  <a:cubicBezTo>
                    <a:pt x="30591" y="12414"/>
                    <a:pt x="30992" y="9545"/>
                    <a:pt x="32626" y="8645"/>
                  </a:cubicBezTo>
                  <a:close/>
                  <a:moveTo>
                    <a:pt x="36129" y="10780"/>
                  </a:moveTo>
                  <a:lnTo>
                    <a:pt x="36129" y="10780"/>
                  </a:lnTo>
                  <a:cubicBezTo>
                    <a:pt x="36496" y="12581"/>
                    <a:pt x="35595" y="14215"/>
                    <a:pt x="35795" y="16050"/>
                  </a:cubicBezTo>
                  <a:cubicBezTo>
                    <a:pt x="34561" y="14316"/>
                    <a:pt x="34694" y="11880"/>
                    <a:pt x="36129" y="10780"/>
                  </a:cubicBezTo>
                  <a:close/>
                  <a:moveTo>
                    <a:pt x="27638" y="13076"/>
                  </a:moveTo>
                  <a:cubicBezTo>
                    <a:pt x="27710" y="13076"/>
                    <a:pt x="27783" y="13078"/>
                    <a:pt x="27856" y="13081"/>
                  </a:cubicBezTo>
                  <a:cubicBezTo>
                    <a:pt x="26055" y="13815"/>
                    <a:pt x="25121" y="15450"/>
                    <a:pt x="23353" y="16184"/>
                  </a:cubicBezTo>
                  <a:cubicBezTo>
                    <a:pt x="23803" y="14381"/>
                    <a:pt x="25651" y="13076"/>
                    <a:pt x="27638" y="13076"/>
                  </a:cubicBezTo>
                  <a:close/>
                  <a:moveTo>
                    <a:pt x="39364" y="12247"/>
                  </a:moveTo>
                  <a:cubicBezTo>
                    <a:pt x="39731" y="12381"/>
                    <a:pt x="39765" y="12748"/>
                    <a:pt x="39798" y="13081"/>
                  </a:cubicBezTo>
                  <a:cubicBezTo>
                    <a:pt x="39831" y="13715"/>
                    <a:pt x="39831" y="14382"/>
                    <a:pt x="39831" y="15016"/>
                  </a:cubicBezTo>
                  <a:cubicBezTo>
                    <a:pt x="39831" y="16050"/>
                    <a:pt x="39765" y="17118"/>
                    <a:pt x="39731" y="18118"/>
                  </a:cubicBezTo>
                  <a:cubicBezTo>
                    <a:pt x="38097" y="16817"/>
                    <a:pt x="37830" y="13482"/>
                    <a:pt x="39364" y="12247"/>
                  </a:cubicBezTo>
                  <a:close/>
                  <a:moveTo>
                    <a:pt x="31225" y="15483"/>
                  </a:moveTo>
                  <a:lnTo>
                    <a:pt x="31225" y="15483"/>
                  </a:lnTo>
                  <a:cubicBezTo>
                    <a:pt x="29457" y="17618"/>
                    <a:pt x="28590" y="18385"/>
                    <a:pt x="27689" y="18585"/>
                  </a:cubicBezTo>
                  <a:cubicBezTo>
                    <a:pt x="27322" y="18018"/>
                    <a:pt x="27489" y="17585"/>
                    <a:pt x="27923" y="17151"/>
                  </a:cubicBezTo>
                  <a:cubicBezTo>
                    <a:pt x="28790" y="16250"/>
                    <a:pt x="29958" y="15650"/>
                    <a:pt x="31225" y="15483"/>
                  </a:cubicBezTo>
                  <a:close/>
                  <a:moveTo>
                    <a:pt x="43300" y="14449"/>
                  </a:moveTo>
                  <a:cubicBezTo>
                    <a:pt x="43867" y="15950"/>
                    <a:pt x="43534" y="17484"/>
                    <a:pt x="43734" y="18986"/>
                  </a:cubicBezTo>
                  <a:lnTo>
                    <a:pt x="43734" y="19019"/>
                  </a:lnTo>
                  <a:cubicBezTo>
                    <a:pt x="42333" y="17785"/>
                    <a:pt x="42033" y="15450"/>
                    <a:pt x="43300" y="14449"/>
                  </a:cubicBezTo>
                  <a:close/>
                  <a:moveTo>
                    <a:pt x="35595" y="17951"/>
                  </a:moveTo>
                  <a:lnTo>
                    <a:pt x="35595" y="17985"/>
                  </a:lnTo>
                  <a:cubicBezTo>
                    <a:pt x="34394" y="19052"/>
                    <a:pt x="33360" y="19986"/>
                    <a:pt x="32293" y="20887"/>
                  </a:cubicBezTo>
                  <a:cubicBezTo>
                    <a:pt x="32279" y="20894"/>
                    <a:pt x="32261" y="20896"/>
                    <a:pt x="32237" y="20896"/>
                  </a:cubicBezTo>
                  <a:cubicBezTo>
                    <a:pt x="32142" y="20896"/>
                    <a:pt x="31966" y="20854"/>
                    <a:pt x="31725" y="20854"/>
                  </a:cubicBezTo>
                  <a:cubicBezTo>
                    <a:pt x="31826" y="20553"/>
                    <a:pt x="31926" y="20286"/>
                    <a:pt x="32059" y="20020"/>
                  </a:cubicBezTo>
                  <a:cubicBezTo>
                    <a:pt x="32593" y="19252"/>
                    <a:pt x="33327" y="18685"/>
                    <a:pt x="34227" y="18385"/>
                  </a:cubicBezTo>
                  <a:cubicBezTo>
                    <a:pt x="34594" y="18252"/>
                    <a:pt x="34994" y="18152"/>
                    <a:pt x="35595" y="17951"/>
                  </a:cubicBezTo>
                  <a:close/>
                  <a:moveTo>
                    <a:pt x="39631" y="19419"/>
                  </a:moveTo>
                  <a:lnTo>
                    <a:pt x="39631" y="19453"/>
                  </a:lnTo>
                  <a:cubicBezTo>
                    <a:pt x="38897" y="20286"/>
                    <a:pt x="38130" y="21154"/>
                    <a:pt x="37363" y="21954"/>
                  </a:cubicBezTo>
                  <a:cubicBezTo>
                    <a:pt x="37125" y="22218"/>
                    <a:pt x="36908" y="22524"/>
                    <a:pt x="36547" y="22524"/>
                  </a:cubicBezTo>
                  <a:cubicBezTo>
                    <a:pt x="36452" y="22524"/>
                    <a:pt x="36347" y="22503"/>
                    <a:pt x="36229" y="22455"/>
                  </a:cubicBezTo>
                  <a:cubicBezTo>
                    <a:pt x="36229" y="21087"/>
                    <a:pt x="37396" y="20053"/>
                    <a:pt x="39631" y="19419"/>
                  </a:cubicBezTo>
                  <a:close/>
                  <a:moveTo>
                    <a:pt x="43567" y="20353"/>
                  </a:moveTo>
                  <a:lnTo>
                    <a:pt x="43567" y="20353"/>
                  </a:lnTo>
                  <a:cubicBezTo>
                    <a:pt x="43200" y="21087"/>
                    <a:pt x="41099" y="23389"/>
                    <a:pt x="40432" y="23722"/>
                  </a:cubicBezTo>
                  <a:cubicBezTo>
                    <a:pt x="40398" y="22088"/>
                    <a:pt x="41566" y="20887"/>
                    <a:pt x="43567" y="20353"/>
                  </a:cubicBezTo>
                  <a:close/>
                  <a:moveTo>
                    <a:pt x="7876" y="0"/>
                  </a:moveTo>
                  <a:cubicBezTo>
                    <a:pt x="7843" y="0"/>
                    <a:pt x="7809" y="2"/>
                    <a:pt x="7775" y="5"/>
                  </a:cubicBezTo>
                  <a:cubicBezTo>
                    <a:pt x="7341" y="72"/>
                    <a:pt x="7241" y="506"/>
                    <a:pt x="7275" y="906"/>
                  </a:cubicBezTo>
                  <a:cubicBezTo>
                    <a:pt x="7375" y="1740"/>
                    <a:pt x="7675" y="2507"/>
                    <a:pt x="8242" y="3141"/>
                  </a:cubicBezTo>
                  <a:cubicBezTo>
                    <a:pt x="8442" y="3374"/>
                    <a:pt x="8609" y="3608"/>
                    <a:pt x="8909" y="3975"/>
                  </a:cubicBezTo>
                  <a:lnTo>
                    <a:pt x="5974" y="3908"/>
                  </a:lnTo>
                  <a:cubicBezTo>
                    <a:pt x="5707" y="3308"/>
                    <a:pt x="5407" y="2707"/>
                    <a:pt x="5073" y="2107"/>
                  </a:cubicBezTo>
                  <a:cubicBezTo>
                    <a:pt x="4840" y="1673"/>
                    <a:pt x="4473" y="1306"/>
                    <a:pt x="4039" y="1039"/>
                  </a:cubicBezTo>
                  <a:cubicBezTo>
                    <a:pt x="3886" y="955"/>
                    <a:pt x="3734" y="916"/>
                    <a:pt x="3592" y="916"/>
                  </a:cubicBezTo>
                  <a:cubicBezTo>
                    <a:pt x="3114" y="916"/>
                    <a:pt x="2738" y="1349"/>
                    <a:pt x="2738" y="1940"/>
                  </a:cubicBezTo>
                  <a:cubicBezTo>
                    <a:pt x="2738" y="2540"/>
                    <a:pt x="3005" y="3074"/>
                    <a:pt x="3472" y="3441"/>
                  </a:cubicBezTo>
                  <a:cubicBezTo>
                    <a:pt x="3705" y="3675"/>
                    <a:pt x="3939" y="3875"/>
                    <a:pt x="4239" y="4108"/>
                  </a:cubicBezTo>
                  <a:cubicBezTo>
                    <a:pt x="3439" y="4375"/>
                    <a:pt x="2638" y="4709"/>
                    <a:pt x="1904" y="5076"/>
                  </a:cubicBezTo>
                  <a:cubicBezTo>
                    <a:pt x="1337" y="5376"/>
                    <a:pt x="837" y="5809"/>
                    <a:pt x="470" y="6343"/>
                  </a:cubicBezTo>
                  <a:cubicBezTo>
                    <a:pt x="0" y="7032"/>
                    <a:pt x="382" y="7720"/>
                    <a:pt x="1175" y="7720"/>
                  </a:cubicBezTo>
                  <a:cubicBezTo>
                    <a:pt x="1227" y="7720"/>
                    <a:pt x="1281" y="7717"/>
                    <a:pt x="1337" y="7711"/>
                  </a:cubicBezTo>
                  <a:cubicBezTo>
                    <a:pt x="1837" y="7644"/>
                    <a:pt x="2304" y="7411"/>
                    <a:pt x="2705" y="7110"/>
                  </a:cubicBezTo>
                  <a:cubicBezTo>
                    <a:pt x="3472" y="6510"/>
                    <a:pt x="4172" y="5876"/>
                    <a:pt x="4906" y="5276"/>
                  </a:cubicBezTo>
                  <a:cubicBezTo>
                    <a:pt x="5358" y="4906"/>
                    <a:pt x="6152" y="4713"/>
                    <a:pt x="6920" y="4713"/>
                  </a:cubicBezTo>
                  <a:cubicBezTo>
                    <a:pt x="7400" y="4713"/>
                    <a:pt x="7870" y="4788"/>
                    <a:pt x="8242" y="4942"/>
                  </a:cubicBezTo>
                  <a:cubicBezTo>
                    <a:pt x="7908" y="5076"/>
                    <a:pt x="7608" y="5209"/>
                    <a:pt x="7308" y="5409"/>
                  </a:cubicBezTo>
                  <a:cubicBezTo>
                    <a:pt x="6874" y="5743"/>
                    <a:pt x="6507" y="6143"/>
                    <a:pt x="6174" y="6543"/>
                  </a:cubicBezTo>
                  <a:cubicBezTo>
                    <a:pt x="5874" y="6843"/>
                    <a:pt x="5874" y="7310"/>
                    <a:pt x="6174" y="7577"/>
                  </a:cubicBezTo>
                  <a:cubicBezTo>
                    <a:pt x="6407" y="7782"/>
                    <a:pt x="6717" y="7884"/>
                    <a:pt x="7037" y="7884"/>
                  </a:cubicBezTo>
                  <a:cubicBezTo>
                    <a:pt x="7083" y="7884"/>
                    <a:pt x="7129" y="7882"/>
                    <a:pt x="7175" y="7878"/>
                  </a:cubicBezTo>
                  <a:cubicBezTo>
                    <a:pt x="7575" y="7777"/>
                    <a:pt x="7942" y="7577"/>
                    <a:pt x="8242" y="7310"/>
                  </a:cubicBezTo>
                  <a:cubicBezTo>
                    <a:pt x="9009" y="6743"/>
                    <a:pt x="9710" y="6143"/>
                    <a:pt x="10477" y="5543"/>
                  </a:cubicBezTo>
                  <a:cubicBezTo>
                    <a:pt x="10744" y="5342"/>
                    <a:pt x="11077" y="5076"/>
                    <a:pt x="11344" y="5076"/>
                  </a:cubicBezTo>
                  <a:cubicBezTo>
                    <a:pt x="12312" y="5109"/>
                    <a:pt x="13246" y="5342"/>
                    <a:pt x="14113" y="5709"/>
                  </a:cubicBezTo>
                  <a:cubicBezTo>
                    <a:pt x="13746" y="5943"/>
                    <a:pt x="13479" y="6076"/>
                    <a:pt x="13246" y="6243"/>
                  </a:cubicBezTo>
                  <a:cubicBezTo>
                    <a:pt x="12478" y="6677"/>
                    <a:pt x="11811" y="7344"/>
                    <a:pt x="11378" y="8111"/>
                  </a:cubicBezTo>
                  <a:cubicBezTo>
                    <a:pt x="11144" y="8411"/>
                    <a:pt x="11177" y="8845"/>
                    <a:pt x="11478" y="9145"/>
                  </a:cubicBezTo>
                  <a:cubicBezTo>
                    <a:pt x="11628" y="9295"/>
                    <a:pt x="11828" y="9370"/>
                    <a:pt x="12028" y="9370"/>
                  </a:cubicBezTo>
                  <a:cubicBezTo>
                    <a:pt x="12228" y="9370"/>
                    <a:pt x="12428" y="9295"/>
                    <a:pt x="12578" y="9145"/>
                  </a:cubicBezTo>
                  <a:cubicBezTo>
                    <a:pt x="12812" y="8945"/>
                    <a:pt x="13045" y="8711"/>
                    <a:pt x="13246" y="8511"/>
                  </a:cubicBezTo>
                  <a:cubicBezTo>
                    <a:pt x="14013" y="7711"/>
                    <a:pt x="14913" y="7044"/>
                    <a:pt x="15914" y="6610"/>
                  </a:cubicBezTo>
                  <a:cubicBezTo>
                    <a:pt x="16108" y="6545"/>
                    <a:pt x="16316" y="6509"/>
                    <a:pt x="16520" y="6509"/>
                  </a:cubicBezTo>
                  <a:cubicBezTo>
                    <a:pt x="16631" y="6509"/>
                    <a:pt x="16742" y="6520"/>
                    <a:pt x="16848" y="6543"/>
                  </a:cubicBezTo>
                  <a:cubicBezTo>
                    <a:pt x="17382" y="6710"/>
                    <a:pt x="17916" y="6944"/>
                    <a:pt x="18449" y="7177"/>
                  </a:cubicBezTo>
                  <a:cubicBezTo>
                    <a:pt x="17849" y="7544"/>
                    <a:pt x="17382" y="7811"/>
                    <a:pt x="16948" y="8144"/>
                  </a:cubicBezTo>
                  <a:cubicBezTo>
                    <a:pt x="16281" y="8578"/>
                    <a:pt x="15781" y="9212"/>
                    <a:pt x="15581" y="9979"/>
                  </a:cubicBezTo>
                  <a:cubicBezTo>
                    <a:pt x="15481" y="10313"/>
                    <a:pt x="15380" y="10746"/>
                    <a:pt x="15747" y="10880"/>
                  </a:cubicBezTo>
                  <a:cubicBezTo>
                    <a:pt x="15873" y="10935"/>
                    <a:pt x="16010" y="10962"/>
                    <a:pt x="16146" y="10962"/>
                  </a:cubicBezTo>
                  <a:cubicBezTo>
                    <a:pt x="16336" y="10962"/>
                    <a:pt x="16526" y="10910"/>
                    <a:pt x="16681" y="10813"/>
                  </a:cubicBezTo>
                  <a:cubicBezTo>
                    <a:pt x="17315" y="10413"/>
                    <a:pt x="17849" y="9846"/>
                    <a:pt x="18449" y="9412"/>
                  </a:cubicBezTo>
                  <a:cubicBezTo>
                    <a:pt x="19016" y="9045"/>
                    <a:pt x="19583" y="8711"/>
                    <a:pt x="20184" y="8411"/>
                  </a:cubicBezTo>
                  <a:cubicBezTo>
                    <a:pt x="20317" y="8361"/>
                    <a:pt x="20451" y="8336"/>
                    <a:pt x="20580" y="8336"/>
                  </a:cubicBezTo>
                  <a:cubicBezTo>
                    <a:pt x="20709" y="8336"/>
                    <a:pt x="20834" y="8361"/>
                    <a:pt x="20951" y="8411"/>
                  </a:cubicBezTo>
                  <a:cubicBezTo>
                    <a:pt x="21585" y="8711"/>
                    <a:pt x="22185" y="9112"/>
                    <a:pt x="22986" y="9545"/>
                  </a:cubicBezTo>
                  <a:cubicBezTo>
                    <a:pt x="22019" y="10012"/>
                    <a:pt x="21251" y="10313"/>
                    <a:pt x="20551" y="10680"/>
                  </a:cubicBezTo>
                  <a:cubicBezTo>
                    <a:pt x="19884" y="11046"/>
                    <a:pt x="19383" y="11647"/>
                    <a:pt x="19183" y="12381"/>
                  </a:cubicBezTo>
                  <a:cubicBezTo>
                    <a:pt x="19116" y="12648"/>
                    <a:pt x="19116" y="13115"/>
                    <a:pt x="19283" y="13215"/>
                  </a:cubicBezTo>
                  <a:cubicBezTo>
                    <a:pt x="19452" y="13309"/>
                    <a:pt x="19632" y="13350"/>
                    <a:pt x="19811" y="13350"/>
                  </a:cubicBezTo>
                  <a:cubicBezTo>
                    <a:pt x="19949" y="13350"/>
                    <a:pt x="20086" y="13325"/>
                    <a:pt x="20217" y="13281"/>
                  </a:cubicBezTo>
                  <a:cubicBezTo>
                    <a:pt x="20684" y="13015"/>
                    <a:pt x="21118" y="12681"/>
                    <a:pt x="21552" y="12347"/>
                  </a:cubicBezTo>
                  <a:cubicBezTo>
                    <a:pt x="22252" y="11647"/>
                    <a:pt x="23153" y="11147"/>
                    <a:pt x="24087" y="10880"/>
                  </a:cubicBezTo>
                  <a:cubicBezTo>
                    <a:pt x="24237" y="10830"/>
                    <a:pt x="24387" y="10805"/>
                    <a:pt x="24533" y="10805"/>
                  </a:cubicBezTo>
                  <a:cubicBezTo>
                    <a:pt x="24679" y="10805"/>
                    <a:pt x="24821" y="10830"/>
                    <a:pt x="24954" y="10880"/>
                  </a:cubicBezTo>
                  <a:cubicBezTo>
                    <a:pt x="25688" y="11280"/>
                    <a:pt x="26322" y="11780"/>
                    <a:pt x="27156" y="12381"/>
                  </a:cubicBezTo>
                  <a:cubicBezTo>
                    <a:pt x="26922" y="12447"/>
                    <a:pt x="26655" y="12548"/>
                    <a:pt x="26388" y="12614"/>
                  </a:cubicBezTo>
                  <a:cubicBezTo>
                    <a:pt x="25454" y="12814"/>
                    <a:pt x="24587" y="13281"/>
                    <a:pt x="23920" y="13982"/>
                  </a:cubicBezTo>
                  <a:cubicBezTo>
                    <a:pt x="23453" y="14482"/>
                    <a:pt x="23086" y="15049"/>
                    <a:pt x="22819" y="15683"/>
                  </a:cubicBezTo>
                  <a:cubicBezTo>
                    <a:pt x="22614" y="16180"/>
                    <a:pt x="22948" y="16575"/>
                    <a:pt x="23438" y="16575"/>
                  </a:cubicBezTo>
                  <a:cubicBezTo>
                    <a:pt x="23507" y="16575"/>
                    <a:pt x="23579" y="16567"/>
                    <a:pt x="23653" y="16550"/>
                  </a:cubicBezTo>
                  <a:cubicBezTo>
                    <a:pt x="23887" y="16484"/>
                    <a:pt x="24120" y="16384"/>
                    <a:pt x="24320" y="16250"/>
                  </a:cubicBezTo>
                  <a:cubicBezTo>
                    <a:pt x="24887" y="15817"/>
                    <a:pt x="25388" y="15316"/>
                    <a:pt x="25988" y="14916"/>
                  </a:cubicBezTo>
                  <a:cubicBezTo>
                    <a:pt x="26622" y="14416"/>
                    <a:pt x="27289" y="13982"/>
                    <a:pt x="27989" y="13548"/>
                  </a:cubicBezTo>
                  <a:cubicBezTo>
                    <a:pt x="28131" y="13467"/>
                    <a:pt x="28284" y="13423"/>
                    <a:pt x="28443" y="13423"/>
                  </a:cubicBezTo>
                  <a:cubicBezTo>
                    <a:pt x="28546" y="13423"/>
                    <a:pt x="28651" y="13442"/>
                    <a:pt x="28757" y="13482"/>
                  </a:cubicBezTo>
                  <a:cubicBezTo>
                    <a:pt x="29424" y="13849"/>
                    <a:pt x="30024" y="14316"/>
                    <a:pt x="30791" y="14849"/>
                  </a:cubicBezTo>
                  <a:cubicBezTo>
                    <a:pt x="29424" y="15216"/>
                    <a:pt x="28356" y="15750"/>
                    <a:pt x="27556" y="16684"/>
                  </a:cubicBezTo>
                  <a:cubicBezTo>
                    <a:pt x="27289" y="16951"/>
                    <a:pt x="27122" y="17284"/>
                    <a:pt x="26989" y="17618"/>
                  </a:cubicBezTo>
                  <a:cubicBezTo>
                    <a:pt x="26822" y="18085"/>
                    <a:pt x="26989" y="18619"/>
                    <a:pt x="27422" y="18919"/>
                  </a:cubicBezTo>
                  <a:cubicBezTo>
                    <a:pt x="27586" y="19028"/>
                    <a:pt x="27777" y="19081"/>
                    <a:pt x="27969" y="19081"/>
                  </a:cubicBezTo>
                  <a:cubicBezTo>
                    <a:pt x="28247" y="19081"/>
                    <a:pt x="28526" y="18969"/>
                    <a:pt x="28723" y="18752"/>
                  </a:cubicBezTo>
                  <a:cubicBezTo>
                    <a:pt x="29124" y="18418"/>
                    <a:pt x="29424" y="18018"/>
                    <a:pt x="29824" y="17685"/>
                  </a:cubicBezTo>
                  <a:cubicBezTo>
                    <a:pt x="30491" y="17084"/>
                    <a:pt x="31158" y="16517"/>
                    <a:pt x="31859" y="16017"/>
                  </a:cubicBezTo>
                  <a:cubicBezTo>
                    <a:pt x="32000" y="15936"/>
                    <a:pt x="32154" y="15892"/>
                    <a:pt x="32305" y="15892"/>
                  </a:cubicBezTo>
                  <a:cubicBezTo>
                    <a:pt x="32403" y="15892"/>
                    <a:pt x="32501" y="15911"/>
                    <a:pt x="32593" y="15950"/>
                  </a:cubicBezTo>
                  <a:cubicBezTo>
                    <a:pt x="33460" y="16384"/>
                    <a:pt x="34261" y="16851"/>
                    <a:pt x="35228" y="17418"/>
                  </a:cubicBezTo>
                  <a:cubicBezTo>
                    <a:pt x="34694" y="17585"/>
                    <a:pt x="34327" y="17651"/>
                    <a:pt x="33994" y="17818"/>
                  </a:cubicBezTo>
                  <a:cubicBezTo>
                    <a:pt x="32893" y="18185"/>
                    <a:pt x="31959" y="18986"/>
                    <a:pt x="31392" y="19986"/>
                  </a:cubicBezTo>
                  <a:cubicBezTo>
                    <a:pt x="30937" y="20694"/>
                    <a:pt x="31517" y="21441"/>
                    <a:pt x="32173" y="21441"/>
                  </a:cubicBezTo>
                  <a:cubicBezTo>
                    <a:pt x="32382" y="21441"/>
                    <a:pt x="32599" y="21365"/>
                    <a:pt x="32793" y="21187"/>
                  </a:cubicBezTo>
                  <a:cubicBezTo>
                    <a:pt x="33126" y="20954"/>
                    <a:pt x="33360" y="20620"/>
                    <a:pt x="33694" y="20353"/>
                  </a:cubicBezTo>
                  <a:cubicBezTo>
                    <a:pt x="34294" y="19786"/>
                    <a:pt x="34961" y="19252"/>
                    <a:pt x="35662" y="18752"/>
                  </a:cubicBezTo>
                  <a:cubicBezTo>
                    <a:pt x="36156" y="18455"/>
                    <a:pt x="36567" y="18308"/>
                    <a:pt x="36962" y="18308"/>
                  </a:cubicBezTo>
                  <a:cubicBezTo>
                    <a:pt x="37500" y="18308"/>
                    <a:pt x="38010" y="18581"/>
                    <a:pt x="38664" y="19119"/>
                  </a:cubicBezTo>
                  <a:cubicBezTo>
                    <a:pt x="38297" y="19319"/>
                    <a:pt x="37930" y="19486"/>
                    <a:pt x="37596" y="19686"/>
                  </a:cubicBezTo>
                  <a:cubicBezTo>
                    <a:pt x="36829" y="20153"/>
                    <a:pt x="36195" y="20787"/>
                    <a:pt x="35762" y="21587"/>
                  </a:cubicBezTo>
                  <a:cubicBezTo>
                    <a:pt x="35562" y="21988"/>
                    <a:pt x="35428" y="22421"/>
                    <a:pt x="35828" y="22822"/>
                  </a:cubicBezTo>
                  <a:cubicBezTo>
                    <a:pt x="36012" y="22988"/>
                    <a:pt x="36245" y="23072"/>
                    <a:pt x="36479" y="23072"/>
                  </a:cubicBezTo>
                  <a:cubicBezTo>
                    <a:pt x="36712" y="23072"/>
                    <a:pt x="36946" y="22988"/>
                    <a:pt x="37129" y="22822"/>
                  </a:cubicBezTo>
                  <a:cubicBezTo>
                    <a:pt x="37596" y="22455"/>
                    <a:pt x="37930" y="22021"/>
                    <a:pt x="38364" y="21587"/>
                  </a:cubicBezTo>
                  <a:cubicBezTo>
                    <a:pt x="38897" y="21087"/>
                    <a:pt x="39464" y="20587"/>
                    <a:pt x="39998" y="20086"/>
                  </a:cubicBezTo>
                  <a:cubicBezTo>
                    <a:pt x="40323" y="19776"/>
                    <a:pt x="40649" y="19668"/>
                    <a:pt x="40971" y="19668"/>
                  </a:cubicBezTo>
                  <a:cubicBezTo>
                    <a:pt x="41376" y="19668"/>
                    <a:pt x="41776" y="19838"/>
                    <a:pt x="42166" y="19986"/>
                  </a:cubicBezTo>
                  <a:cubicBezTo>
                    <a:pt x="41532" y="20587"/>
                    <a:pt x="40899" y="21220"/>
                    <a:pt x="40365" y="21888"/>
                  </a:cubicBezTo>
                  <a:cubicBezTo>
                    <a:pt x="40031" y="22355"/>
                    <a:pt x="39831" y="22922"/>
                    <a:pt x="39798" y="23489"/>
                  </a:cubicBezTo>
                  <a:cubicBezTo>
                    <a:pt x="39751" y="24007"/>
                    <a:pt x="40053" y="24342"/>
                    <a:pt x="40445" y="24342"/>
                  </a:cubicBezTo>
                  <a:cubicBezTo>
                    <a:pt x="40609" y="24342"/>
                    <a:pt x="40789" y="24283"/>
                    <a:pt x="40965" y="24156"/>
                  </a:cubicBezTo>
                  <a:cubicBezTo>
                    <a:pt x="41366" y="23856"/>
                    <a:pt x="41766" y="23522"/>
                    <a:pt x="42100" y="23122"/>
                  </a:cubicBezTo>
                  <a:cubicBezTo>
                    <a:pt x="42767" y="22388"/>
                    <a:pt x="43434" y="21654"/>
                    <a:pt x="44068" y="20920"/>
                  </a:cubicBezTo>
                  <a:cubicBezTo>
                    <a:pt x="44406" y="20525"/>
                    <a:pt x="44889" y="20297"/>
                    <a:pt x="45413" y="20297"/>
                  </a:cubicBezTo>
                  <a:cubicBezTo>
                    <a:pt x="45508" y="20297"/>
                    <a:pt x="45605" y="20304"/>
                    <a:pt x="45702" y="20320"/>
                  </a:cubicBezTo>
                  <a:cubicBezTo>
                    <a:pt x="45939" y="20331"/>
                    <a:pt x="46176" y="20336"/>
                    <a:pt x="46413" y="20336"/>
                  </a:cubicBezTo>
                  <a:cubicBezTo>
                    <a:pt x="48383" y="20336"/>
                    <a:pt x="50361" y="19967"/>
                    <a:pt x="52207" y="19252"/>
                  </a:cubicBezTo>
                  <a:cubicBezTo>
                    <a:pt x="52374" y="19219"/>
                    <a:pt x="52507" y="19119"/>
                    <a:pt x="52640" y="19052"/>
                  </a:cubicBezTo>
                  <a:cubicBezTo>
                    <a:pt x="52907" y="18852"/>
                    <a:pt x="53174" y="18552"/>
                    <a:pt x="52941" y="18285"/>
                  </a:cubicBezTo>
                  <a:cubicBezTo>
                    <a:pt x="52782" y="18127"/>
                    <a:pt x="52561" y="18031"/>
                    <a:pt x="52344" y="18031"/>
                  </a:cubicBezTo>
                  <a:cubicBezTo>
                    <a:pt x="52286" y="18031"/>
                    <a:pt x="52229" y="18038"/>
                    <a:pt x="52173" y="18052"/>
                  </a:cubicBezTo>
                  <a:cubicBezTo>
                    <a:pt x="51673" y="18218"/>
                    <a:pt x="51206" y="18452"/>
                    <a:pt x="50772" y="18685"/>
                  </a:cubicBezTo>
                  <a:cubicBezTo>
                    <a:pt x="49350" y="19397"/>
                    <a:pt x="47772" y="19760"/>
                    <a:pt x="46187" y="19760"/>
                  </a:cubicBezTo>
                  <a:cubicBezTo>
                    <a:pt x="45691" y="19760"/>
                    <a:pt x="45194" y="19724"/>
                    <a:pt x="44701" y="19653"/>
                  </a:cubicBezTo>
                  <a:cubicBezTo>
                    <a:pt x="44268" y="19086"/>
                    <a:pt x="44068" y="18418"/>
                    <a:pt x="44134" y="17718"/>
                  </a:cubicBezTo>
                  <a:cubicBezTo>
                    <a:pt x="44101" y="16751"/>
                    <a:pt x="44068" y="15750"/>
                    <a:pt x="44001" y="14783"/>
                  </a:cubicBezTo>
                  <a:cubicBezTo>
                    <a:pt x="44001" y="14316"/>
                    <a:pt x="43634" y="13915"/>
                    <a:pt x="43167" y="13849"/>
                  </a:cubicBezTo>
                  <a:cubicBezTo>
                    <a:pt x="43129" y="13843"/>
                    <a:pt x="43093" y="13841"/>
                    <a:pt x="43059" y="13841"/>
                  </a:cubicBezTo>
                  <a:cubicBezTo>
                    <a:pt x="42662" y="13841"/>
                    <a:pt x="42448" y="14176"/>
                    <a:pt x="42233" y="14482"/>
                  </a:cubicBezTo>
                  <a:cubicBezTo>
                    <a:pt x="42133" y="14649"/>
                    <a:pt x="42033" y="14849"/>
                    <a:pt x="41999" y="15049"/>
                  </a:cubicBezTo>
                  <a:cubicBezTo>
                    <a:pt x="41666" y="16317"/>
                    <a:pt x="41933" y="17685"/>
                    <a:pt x="42700" y="18752"/>
                  </a:cubicBezTo>
                  <a:lnTo>
                    <a:pt x="43167" y="19419"/>
                  </a:lnTo>
                  <a:cubicBezTo>
                    <a:pt x="42833" y="19386"/>
                    <a:pt x="42633" y="19386"/>
                    <a:pt x="42433" y="19352"/>
                  </a:cubicBezTo>
                  <a:cubicBezTo>
                    <a:pt x="40398" y="18986"/>
                    <a:pt x="40198" y="18685"/>
                    <a:pt x="40232" y="16617"/>
                  </a:cubicBezTo>
                  <a:cubicBezTo>
                    <a:pt x="40265" y="15683"/>
                    <a:pt x="40332" y="14783"/>
                    <a:pt x="40332" y="13849"/>
                  </a:cubicBezTo>
                  <a:cubicBezTo>
                    <a:pt x="40365" y="13381"/>
                    <a:pt x="40298" y="12881"/>
                    <a:pt x="40165" y="12447"/>
                  </a:cubicBezTo>
                  <a:cubicBezTo>
                    <a:pt x="40065" y="12114"/>
                    <a:pt x="39798" y="11814"/>
                    <a:pt x="39464" y="11647"/>
                  </a:cubicBezTo>
                  <a:cubicBezTo>
                    <a:pt x="39398" y="11625"/>
                    <a:pt x="39333" y="11615"/>
                    <a:pt x="39269" y="11615"/>
                  </a:cubicBezTo>
                  <a:cubicBezTo>
                    <a:pt x="38946" y="11615"/>
                    <a:pt x="38658" y="11874"/>
                    <a:pt x="38464" y="12181"/>
                  </a:cubicBezTo>
                  <a:cubicBezTo>
                    <a:pt x="38297" y="12481"/>
                    <a:pt x="38163" y="12781"/>
                    <a:pt x="38030" y="13115"/>
                  </a:cubicBezTo>
                  <a:cubicBezTo>
                    <a:pt x="37696" y="14049"/>
                    <a:pt x="37663" y="15049"/>
                    <a:pt x="37930" y="16017"/>
                  </a:cubicBezTo>
                  <a:cubicBezTo>
                    <a:pt x="38130" y="16751"/>
                    <a:pt x="38464" y="17451"/>
                    <a:pt x="38797" y="18252"/>
                  </a:cubicBezTo>
                  <a:cubicBezTo>
                    <a:pt x="38297" y="18052"/>
                    <a:pt x="37863" y="17851"/>
                    <a:pt x="37396" y="17685"/>
                  </a:cubicBezTo>
                  <a:cubicBezTo>
                    <a:pt x="36829" y="17518"/>
                    <a:pt x="36429" y="16984"/>
                    <a:pt x="36429" y="16417"/>
                  </a:cubicBezTo>
                  <a:cubicBezTo>
                    <a:pt x="36362" y="15917"/>
                    <a:pt x="36362" y="15383"/>
                    <a:pt x="36429" y="14883"/>
                  </a:cubicBezTo>
                  <a:cubicBezTo>
                    <a:pt x="36496" y="14149"/>
                    <a:pt x="36729" y="13415"/>
                    <a:pt x="36796" y="12681"/>
                  </a:cubicBezTo>
                  <a:cubicBezTo>
                    <a:pt x="36896" y="12081"/>
                    <a:pt x="36896" y="11513"/>
                    <a:pt x="36796" y="10946"/>
                  </a:cubicBezTo>
                  <a:cubicBezTo>
                    <a:pt x="36694" y="10438"/>
                    <a:pt x="36419" y="10166"/>
                    <a:pt x="36084" y="10166"/>
                  </a:cubicBezTo>
                  <a:cubicBezTo>
                    <a:pt x="35869" y="10166"/>
                    <a:pt x="35629" y="10278"/>
                    <a:pt x="35395" y="10513"/>
                  </a:cubicBezTo>
                  <a:cubicBezTo>
                    <a:pt x="35095" y="10813"/>
                    <a:pt x="34894" y="11180"/>
                    <a:pt x="34728" y="11547"/>
                  </a:cubicBezTo>
                  <a:cubicBezTo>
                    <a:pt x="34327" y="12514"/>
                    <a:pt x="34261" y="13548"/>
                    <a:pt x="34494" y="14549"/>
                  </a:cubicBezTo>
                  <a:cubicBezTo>
                    <a:pt x="34661" y="15183"/>
                    <a:pt x="34861" y="15750"/>
                    <a:pt x="35128" y="16550"/>
                  </a:cubicBezTo>
                  <a:cubicBezTo>
                    <a:pt x="34561" y="16217"/>
                    <a:pt x="33994" y="15883"/>
                    <a:pt x="33427" y="15616"/>
                  </a:cubicBezTo>
                  <a:cubicBezTo>
                    <a:pt x="32493" y="15216"/>
                    <a:pt x="32259" y="14482"/>
                    <a:pt x="32326" y="13615"/>
                  </a:cubicBezTo>
                  <a:cubicBezTo>
                    <a:pt x="32459" y="12881"/>
                    <a:pt x="32593" y="12147"/>
                    <a:pt x="32793" y="11447"/>
                  </a:cubicBezTo>
                  <a:cubicBezTo>
                    <a:pt x="32960" y="10646"/>
                    <a:pt x="33160" y="9846"/>
                    <a:pt x="33293" y="9045"/>
                  </a:cubicBezTo>
                  <a:cubicBezTo>
                    <a:pt x="33427" y="8578"/>
                    <a:pt x="33193" y="8111"/>
                    <a:pt x="32760" y="7911"/>
                  </a:cubicBezTo>
                  <a:cubicBezTo>
                    <a:pt x="32649" y="7867"/>
                    <a:pt x="32543" y="7847"/>
                    <a:pt x="32442" y="7847"/>
                  </a:cubicBezTo>
                  <a:cubicBezTo>
                    <a:pt x="32085" y="7847"/>
                    <a:pt x="31785" y="8092"/>
                    <a:pt x="31525" y="8378"/>
                  </a:cubicBezTo>
                  <a:cubicBezTo>
                    <a:pt x="31058" y="8945"/>
                    <a:pt x="30758" y="9612"/>
                    <a:pt x="30658" y="10313"/>
                  </a:cubicBezTo>
                  <a:cubicBezTo>
                    <a:pt x="30425" y="11547"/>
                    <a:pt x="30525" y="12848"/>
                    <a:pt x="30958" y="14015"/>
                  </a:cubicBezTo>
                  <a:cubicBezTo>
                    <a:pt x="30591" y="13715"/>
                    <a:pt x="30158" y="13448"/>
                    <a:pt x="29757" y="13215"/>
                  </a:cubicBezTo>
                  <a:cubicBezTo>
                    <a:pt x="29157" y="12914"/>
                    <a:pt x="28790" y="12314"/>
                    <a:pt x="28790" y="11647"/>
                  </a:cubicBezTo>
                  <a:cubicBezTo>
                    <a:pt x="28723" y="10713"/>
                    <a:pt x="29057" y="9879"/>
                    <a:pt x="29290" y="9045"/>
                  </a:cubicBezTo>
                  <a:cubicBezTo>
                    <a:pt x="29457" y="8478"/>
                    <a:pt x="29557" y="7878"/>
                    <a:pt x="29624" y="7277"/>
                  </a:cubicBezTo>
                  <a:cubicBezTo>
                    <a:pt x="29657" y="6810"/>
                    <a:pt x="29357" y="6376"/>
                    <a:pt x="28923" y="6243"/>
                  </a:cubicBezTo>
                  <a:cubicBezTo>
                    <a:pt x="28816" y="6212"/>
                    <a:pt x="28706" y="6197"/>
                    <a:pt x="28597" y="6197"/>
                  </a:cubicBezTo>
                  <a:cubicBezTo>
                    <a:pt x="28236" y="6197"/>
                    <a:pt x="27887" y="6361"/>
                    <a:pt x="27656" y="6643"/>
                  </a:cubicBezTo>
                  <a:cubicBezTo>
                    <a:pt x="27156" y="7310"/>
                    <a:pt x="26889" y="8111"/>
                    <a:pt x="26922" y="8945"/>
                  </a:cubicBezTo>
                  <a:cubicBezTo>
                    <a:pt x="26989" y="9746"/>
                    <a:pt x="27055" y="10546"/>
                    <a:pt x="27189" y="11313"/>
                  </a:cubicBezTo>
                  <a:cubicBezTo>
                    <a:pt x="26722" y="11013"/>
                    <a:pt x="26255" y="10646"/>
                    <a:pt x="25788" y="10379"/>
                  </a:cubicBezTo>
                  <a:cubicBezTo>
                    <a:pt x="24887" y="9879"/>
                    <a:pt x="24720" y="9112"/>
                    <a:pt x="24821" y="8211"/>
                  </a:cubicBezTo>
                  <a:cubicBezTo>
                    <a:pt x="24921" y="7711"/>
                    <a:pt x="25087" y="7210"/>
                    <a:pt x="25154" y="6710"/>
                  </a:cubicBezTo>
                  <a:cubicBezTo>
                    <a:pt x="25254" y="6310"/>
                    <a:pt x="25288" y="5909"/>
                    <a:pt x="25288" y="5476"/>
                  </a:cubicBezTo>
                  <a:cubicBezTo>
                    <a:pt x="25254" y="4675"/>
                    <a:pt x="24854" y="4175"/>
                    <a:pt x="24187" y="4108"/>
                  </a:cubicBezTo>
                  <a:cubicBezTo>
                    <a:pt x="24144" y="4104"/>
                    <a:pt x="24102" y="4102"/>
                    <a:pt x="24060" y="4102"/>
                  </a:cubicBezTo>
                  <a:cubicBezTo>
                    <a:pt x="23445" y="4102"/>
                    <a:pt x="22909" y="4551"/>
                    <a:pt x="22752" y="5176"/>
                  </a:cubicBezTo>
                  <a:cubicBezTo>
                    <a:pt x="22519" y="5976"/>
                    <a:pt x="22552" y="6877"/>
                    <a:pt x="22886" y="7677"/>
                  </a:cubicBezTo>
                  <a:lnTo>
                    <a:pt x="23286" y="8678"/>
                  </a:lnTo>
                  <a:cubicBezTo>
                    <a:pt x="22319" y="8178"/>
                    <a:pt x="21518" y="7811"/>
                    <a:pt x="20784" y="7344"/>
                  </a:cubicBezTo>
                  <a:cubicBezTo>
                    <a:pt x="20484" y="7110"/>
                    <a:pt x="20284" y="6810"/>
                    <a:pt x="20217" y="6443"/>
                  </a:cubicBezTo>
                  <a:cubicBezTo>
                    <a:pt x="20151" y="5876"/>
                    <a:pt x="20117" y="5309"/>
                    <a:pt x="20117" y="4709"/>
                  </a:cubicBezTo>
                  <a:cubicBezTo>
                    <a:pt x="20117" y="4142"/>
                    <a:pt x="20050" y="3574"/>
                    <a:pt x="19984" y="3007"/>
                  </a:cubicBezTo>
                  <a:cubicBezTo>
                    <a:pt x="19884" y="2474"/>
                    <a:pt x="19450" y="2073"/>
                    <a:pt x="18916" y="2040"/>
                  </a:cubicBezTo>
                  <a:cubicBezTo>
                    <a:pt x="18349" y="2040"/>
                    <a:pt x="17849" y="2474"/>
                    <a:pt x="17782" y="3041"/>
                  </a:cubicBezTo>
                  <a:cubicBezTo>
                    <a:pt x="17682" y="3474"/>
                    <a:pt x="17682" y="3908"/>
                    <a:pt x="17749" y="4342"/>
                  </a:cubicBezTo>
                  <a:cubicBezTo>
                    <a:pt x="17916" y="4975"/>
                    <a:pt x="18116" y="5609"/>
                    <a:pt x="18383" y="6210"/>
                  </a:cubicBezTo>
                  <a:cubicBezTo>
                    <a:pt x="17982" y="6043"/>
                    <a:pt x="17615" y="5909"/>
                    <a:pt x="17215" y="5809"/>
                  </a:cubicBezTo>
                  <a:cubicBezTo>
                    <a:pt x="16681" y="5709"/>
                    <a:pt x="16214" y="5309"/>
                    <a:pt x="16048" y="4775"/>
                  </a:cubicBezTo>
                  <a:cubicBezTo>
                    <a:pt x="15781" y="4108"/>
                    <a:pt x="15581" y="3441"/>
                    <a:pt x="15314" y="2774"/>
                  </a:cubicBezTo>
                  <a:cubicBezTo>
                    <a:pt x="15080" y="2240"/>
                    <a:pt x="14813" y="1740"/>
                    <a:pt x="14480" y="1273"/>
                  </a:cubicBezTo>
                  <a:cubicBezTo>
                    <a:pt x="14284" y="1126"/>
                    <a:pt x="14053" y="1033"/>
                    <a:pt x="13826" y="1033"/>
                  </a:cubicBezTo>
                  <a:cubicBezTo>
                    <a:pt x="13742" y="1033"/>
                    <a:pt x="13660" y="1046"/>
                    <a:pt x="13579" y="1073"/>
                  </a:cubicBezTo>
                  <a:cubicBezTo>
                    <a:pt x="13279" y="1239"/>
                    <a:pt x="13112" y="1540"/>
                    <a:pt x="13079" y="1840"/>
                  </a:cubicBezTo>
                  <a:cubicBezTo>
                    <a:pt x="13045" y="2607"/>
                    <a:pt x="13279" y="3374"/>
                    <a:pt x="13779" y="3941"/>
                  </a:cubicBezTo>
                  <a:cubicBezTo>
                    <a:pt x="14013" y="4208"/>
                    <a:pt x="14280" y="4508"/>
                    <a:pt x="14613" y="4909"/>
                  </a:cubicBezTo>
                  <a:cubicBezTo>
                    <a:pt x="13946" y="4709"/>
                    <a:pt x="13246" y="4542"/>
                    <a:pt x="12578" y="4475"/>
                  </a:cubicBezTo>
                  <a:cubicBezTo>
                    <a:pt x="11344" y="4475"/>
                    <a:pt x="10710" y="3775"/>
                    <a:pt x="10243" y="2841"/>
                  </a:cubicBezTo>
                  <a:cubicBezTo>
                    <a:pt x="10143" y="2674"/>
                    <a:pt x="10077" y="2540"/>
                    <a:pt x="9977" y="2407"/>
                  </a:cubicBezTo>
                  <a:cubicBezTo>
                    <a:pt x="9543" y="1706"/>
                    <a:pt x="9143" y="973"/>
                    <a:pt x="8642" y="339"/>
                  </a:cubicBezTo>
                  <a:cubicBezTo>
                    <a:pt x="8433" y="129"/>
                    <a:pt x="8169" y="0"/>
                    <a:pt x="787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3078200" y="3949100"/>
              <a:ext cx="45050" cy="89250"/>
            </a:xfrm>
            <a:custGeom>
              <a:rect b="b" l="l" r="r" t="t"/>
              <a:pathLst>
                <a:path extrusionOk="0" h="3570" w="1802">
                  <a:moveTo>
                    <a:pt x="1" y="1"/>
                  </a:moveTo>
                  <a:cubicBezTo>
                    <a:pt x="167" y="1668"/>
                    <a:pt x="901" y="3069"/>
                    <a:pt x="1802" y="3570"/>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032450" y="1186600"/>
              <a:ext cx="3522550" cy="3519950"/>
            </a:xfrm>
            <a:custGeom>
              <a:rect b="b" l="l" r="r" t="t"/>
              <a:pathLst>
                <a:path extrusionOk="0" h="140798" w="140902">
                  <a:moveTo>
                    <a:pt x="83288" y="719"/>
                  </a:moveTo>
                  <a:cubicBezTo>
                    <a:pt x="84137" y="719"/>
                    <a:pt x="84985" y="765"/>
                    <a:pt x="85829" y="855"/>
                  </a:cubicBezTo>
                  <a:cubicBezTo>
                    <a:pt x="88464" y="1089"/>
                    <a:pt x="91132" y="1256"/>
                    <a:pt x="93768" y="1589"/>
                  </a:cubicBezTo>
                  <a:cubicBezTo>
                    <a:pt x="97704" y="2090"/>
                    <a:pt x="101707" y="2523"/>
                    <a:pt x="105443" y="3924"/>
                  </a:cubicBezTo>
                  <a:cubicBezTo>
                    <a:pt x="110613" y="5792"/>
                    <a:pt x="115150" y="8694"/>
                    <a:pt x="118786" y="12897"/>
                  </a:cubicBezTo>
                  <a:cubicBezTo>
                    <a:pt x="119586" y="13831"/>
                    <a:pt x="120253" y="14832"/>
                    <a:pt x="120854" y="15933"/>
                  </a:cubicBezTo>
                  <a:cubicBezTo>
                    <a:pt x="121921" y="17901"/>
                    <a:pt x="122888" y="19969"/>
                    <a:pt x="123889" y="21971"/>
                  </a:cubicBezTo>
                  <a:cubicBezTo>
                    <a:pt x="125457" y="25139"/>
                    <a:pt x="126391" y="28542"/>
                    <a:pt x="127392" y="31911"/>
                  </a:cubicBezTo>
                  <a:cubicBezTo>
                    <a:pt x="127792" y="33345"/>
                    <a:pt x="128092" y="34780"/>
                    <a:pt x="128326" y="36214"/>
                  </a:cubicBezTo>
                  <a:cubicBezTo>
                    <a:pt x="128359" y="36948"/>
                    <a:pt x="128326" y="37682"/>
                    <a:pt x="128192" y="38416"/>
                  </a:cubicBezTo>
                  <a:cubicBezTo>
                    <a:pt x="126891" y="37682"/>
                    <a:pt x="125757" y="36915"/>
                    <a:pt x="124523" y="36414"/>
                  </a:cubicBezTo>
                  <a:cubicBezTo>
                    <a:pt x="117084" y="33445"/>
                    <a:pt x="109579" y="30910"/>
                    <a:pt x="101473" y="30443"/>
                  </a:cubicBezTo>
                  <a:cubicBezTo>
                    <a:pt x="96970" y="30176"/>
                    <a:pt x="92467" y="29543"/>
                    <a:pt x="87964" y="29142"/>
                  </a:cubicBezTo>
                  <a:cubicBezTo>
                    <a:pt x="85328" y="28875"/>
                    <a:pt x="82693" y="28675"/>
                    <a:pt x="80025" y="28542"/>
                  </a:cubicBezTo>
                  <a:cubicBezTo>
                    <a:pt x="75388" y="28275"/>
                    <a:pt x="70685" y="28175"/>
                    <a:pt x="66048" y="27841"/>
                  </a:cubicBezTo>
                  <a:cubicBezTo>
                    <a:pt x="62712" y="27608"/>
                    <a:pt x="59443" y="27108"/>
                    <a:pt x="56107" y="26741"/>
                  </a:cubicBezTo>
                  <a:cubicBezTo>
                    <a:pt x="53796" y="26458"/>
                    <a:pt x="51501" y="26175"/>
                    <a:pt x="49199" y="26175"/>
                  </a:cubicBezTo>
                  <a:cubicBezTo>
                    <a:pt x="48246" y="26175"/>
                    <a:pt x="47291" y="26223"/>
                    <a:pt x="46334" y="26340"/>
                  </a:cubicBezTo>
                  <a:cubicBezTo>
                    <a:pt x="44899" y="26507"/>
                    <a:pt x="43565" y="26941"/>
                    <a:pt x="42331" y="27675"/>
                  </a:cubicBezTo>
                  <a:cubicBezTo>
                    <a:pt x="42665" y="26540"/>
                    <a:pt x="43198" y="25540"/>
                    <a:pt x="43932" y="24639"/>
                  </a:cubicBezTo>
                  <a:cubicBezTo>
                    <a:pt x="45800" y="21937"/>
                    <a:pt x="48135" y="19636"/>
                    <a:pt x="50604" y="17467"/>
                  </a:cubicBezTo>
                  <a:cubicBezTo>
                    <a:pt x="53139" y="15199"/>
                    <a:pt x="55707" y="12931"/>
                    <a:pt x="58409" y="10863"/>
                  </a:cubicBezTo>
                  <a:cubicBezTo>
                    <a:pt x="62045" y="8027"/>
                    <a:pt x="66048" y="5692"/>
                    <a:pt x="70251" y="3824"/>
                  </a:cubicBezTo>
                  <a:cubicBezTo>
                    <a:pt x="73120" y="2523"/>
                    <a:pt x="76155" y="1589"/>
                    <a:pt x="79291" y="1056"/>
                  </a:cubicBezTo>
                  <a:cubicBezTo>
                    <a:pt x="80616" y="831"/>
                    <a:pt x="81953" y="719"/>
                    <a:pt x="83288" y="719"/>
                  </a:cubicBezTo>
                  <a:close/>
                  <a:moveTo>
                    <a:pt x="49224" y="26792"/>
                  </a:moveTo>
                  <a:cubicBezTo>
                    <a:pt x="51929" y="26792"/>
                    <a:pt x="54589" y="27153"/>
                    <a:pt x="57275" y="27541"/>
                  </a:cubicBezTo>
                  <a:cubicBezTo>
                    <a:pt x="60777" y="28075"/>
                    <a:pt x="64313" y="28442"/>
                    <a:pt x="67883" y="28575"/>
                  </a:cubicBezTo>
                  <a:cubicBezTo>
                    <a:pt x="71318" y="28675"/>
                    <a:pt x="74787" y="28809"/>
                    <a:pt x="78223" y="29009"/>
                  </a:cubicBezTo>
                  <a:cubicBezTo>
                    <a:pt x="84394" y="29342"/>
                    <a:pt x="90532" y="29809"/>
                    <a:pt x="96670" y="30577"/>
                  </a:cubicBezTo>
                  <a:cubicBezTo>
                    <a:pt x="99071" y="30877"/>
                    <a:pt x="101473" y="31044"/>
                    <a:pt x="103842" y="31277"/>
                  </a:cubicBezTo>
                  <a:cubicBezTo>
                    <a:pt x="108912" y="31778"/>
                    <a:pt x="113849" y="32978"/>
                    <a:pt x="118552" y="34880"/>
                  </a:cubicBezTo>
                  <a:cubicBezTo>
                    <a:pt x="120587" y="35680"/>
                    <a:pt x="122688" y="36381"/>
                    <a:pt x="124690" y="37215"/>
                  </a:cubicBezTo>
                  <a:cubicBezTo>
                    <a:pt x="125657" y="37615"/>
                    <a:pt x="126524" y="38149"/>
                    <a:pt x="127325" y="38816"/>
                  </a:cubicBezTo>
                  <a:cubicBezTo>
                    <a:pt x="128326" y="39650"/>
                    <a:pt x="128059" y="40751"/>
                    <a:pt x="126758" y="41018"/>
                  </a:cubicBezTo>
                  <a:cubicBezTo>
                    <a:pt x="125524" y="41251"/>
                    <a:pt x="124256" y="41351"/>
                    <a:pt x="123022" y="41384"/>
                  </a:cubicBezTo>
                  <a:cubicBezTo>
                    <a:pt x="121854" y="41384"/>
                    <a:pt x="120687" y="41284"/>
                    <a:pt x="119553" y="41018"/>
                  </a:cubicBezTo>
                  <a:lnTo>
                    <a:pt x="122888" y="40584"/>
                  </a:lnTo>
                  <a:lnTo>
                    <a:pt x="122888" y="40384"/>
                  </a:lnTo>
                  <a:cubicBezTo>
                    <a:pt x="121487" y="40450"/>
                    <a:pt x="120086" y="40450"/>
                    <a:pt x="118719" y="40651"/>
                  </a:cubicBezTo>
                  <a:cubicBezTo>
                    <a:pt x="118051" y="40748"/>
                    <a:pt x="117386" y="40785"/>
                    <a:pt x="116724" y="40785"/>
                  </a:cubicBezTo>
                  <a:cubicBezTo>
                    <a:pt x="115336" y="40785"/>
                    <a:pt x="113959" y="40619"/>
                    <a:pt x="112581" y="40484"/>
                  </a:cubicBezTo>
                  <a:cubicBezTo>
                    <a:pt x="111881" y="40417"/>
                    <a:pt x="111180" y="40317"/>
                    <a:pt x="110480" y="40184"/>
                  </a:cubicBezTo>
                  <a:cubicBezTo>
                    <a:pt x="110246" y="40117"/>
                    <a:pt x="110013" y="40017"/>
                    <a:pt x="109812" y="39883"/>
                  </a:cubicBezTo>
                  <a:cubicBezTo>
                    <a:pt x="109913" y="39783"/>
                    <a:pt x="109946" y="39750"/>
                    <a:pt x="109946" y="39750"/>
                  </a:cubicBezTo>
                  <a:cubicBezTo>
                    <a:pt x="110241" y="39762"/>
                    <a:pt x="110536" y="39767"/>
                    <a:pt x="110830" y="39767"/>
                  </a:cubicBezTo>
                  <a:cubicBezTo>
                    <a:pt x="113325" y="39767"/>
                    <a:pt x="115806" y="39389"/>
                    <a:pt x="118315" y="39389"/>
                  </a:cubicBezTo>
                  <a:cubicBezTo>
                    <a:pt x="118860" y="39389"/>
                    <a:pt x="119406" y="39406"/>
                    <a:pt x="119953" y="39450"/>
                  </a:cubicBezTo>
                  <a:cubicBezTo>
                    <a:pt x="120462" y="39493"/>
                    <a:pt x="120975" y="39509"/>
                    <a:pt x="121490" y="39509"/>
                  </a:cubicBezTo>
                  <a:cubicBezTo>
                    <a:pt x="122971" y="39509"/>
                    <a:pt x="124473" y="39374"/>
                    <a:pt x="125957" y="39350"/>
                  </a:cubicBezTo>
                  <a:cubicBezTo>
                    <a:pt x="126124" y="39316"/>
                    <a:pt x="126291" y="39250"/>
                    <a:pt x="126358" y="39116"/>
                  </a:cubicBezTo>
                  <a:cubicBezTo>
                    <a:pt x="125557" y="39049"/>
                    <a:pt x="124756" y="38983"/>
                    <a:pt x="123956" y="38983"/>
                  </a:cubicBezTo>
                  <a:cubicBezTo>
                    <a:pt x="121421" y="38916"/>
                    <a:pt x="118852" y="38849"/>
                    <a:pt x="116317" y="38849"/>
                  </a:cubicBezTo>
                  <a:cubicBezTo>
                    <a:pt x="115283" y="38849"/>
                    <a:pt x="114249" y="39083"/>
                    <a:pt x="113215" y="39116"/>
                  </a:cubicBezTo>
                  <a:cubicBezTo>
                    <a:pt x="112566" y="39144"/>
                    <a:pt x="111912" y="39155"/>
                    <a:pt x="111256" y="39155"/>
                  </a:cubicBezTo>
                  <a:cubicBezTo>
                    <a:pt x="110361" y="39155"/>
                    <a:pt x="109464" y="39135"/>
                    <a:pt x="108578" y="39116"/>
                  </a:cubicBezTo>
                  <a:cubicBezTo>
                    <a:pt x="108245" y="39083"/>
                    <a:pt x="107911" y="38916"/>
                    <a:pt x="107644" y="38683"/>
                  </a:cubicBezTo>
                  <a:cubicBezTo>
                    <a:pt x="108445" y="38282"/>
                    <a:pt x="109312" y="38082"/>
                    <a:pt x="110213" y="38049"/>
                  </a:cubicBezTo>
                  <a:cubicBezTo>
                    <a:pt x="112147" y="37949"/>
                    <a:pt x="114082" y="37882"/>
                    <a:pt x="116017" y="37782"/>
                  </a:cubicBezTo>
                  <a:cubicBezTo>
                    <a:pt x="117585" y="37715"/>
                    <a:pt x="119152" y="37582"/>
                    <a:pt x="120754" y="37448"/>
                  </a:cubicBezTo>
                  <a:cubicBezTo>
                    <a:pt x="121087" y="37448"/>
                    <a:pt x="121454" y="37382"/>
                    <a:pt x="122021" y="37315"/>
                  </a:cubicBezTo>
                  <a:cubicBezTo>
                    <a:pt x="121192" y="37032"/>
                    <a:pt x="120436" y="36957"/>
                    <a:pt x="119709" y="36957"/>
                  </a:cubicBezTo>
                  <a:cubicBezTo>
                    <a:pt x="119237" y="36957"/>
                    <a:pt x="118778" y="36988"/>
                    <a:pt x="118319" y="37015"/>
                  </a:cubicBezTo>
                  <a:cubicBezTo>
                    <a:pt x="115783" y="37115"/>
                    <a:pt x="113282" y="37215"/>
                    <a:pt x="110780" y="37415"/>
                  </a:cubicBezTo>
                  <a:cubicBezTo>
                    <a:pt x="109779" y="37515"/>
                    <a:pt x="108778" y="37715"/>
                    <a:pt x="107811" y="37982"/>
                  </a:cubicBezTo>
                  <a:cubicBezTo>
                    <a:pt x="107458" y="38083"/>
                    <a:pt x="107239" y="38150"/>
                    <a:pt x="107055" y="38150"/>
                  </a:cubicBezTo>
                  <a:cubicBezTo>
                    <a:pt x="106753" y="38150"/>
                    <a:pt x="106549" y="37967"/>
                    <a:pt x="106010" y="37448"/>
                  </a:cubicBezTo>
                  <a:cubicBezTo>
                    <a:pt x="107644" y="36681"/>
                    <a:pt x="109379" y="36114"/>
                    <a:pt x="111180" y="35814"/>
                  </a:cubicBezTo>
                  <a:cubicBezTo>
                    <a:pt x="112981" y="35514"/>
                    <a:pt x="114816" y="35647"/>
                    <a:pt x="116551" y="35147"/>
                  </a:cubicBezTo>
                  <a:cubicBezTo>
                    <a:pt x="115785" y="35056"/>
                    <a:pt x="114982" y="35004"/>
                    <a:pt x="114154" y="35004"/>
                  </a:cubicBezTo>
                  <a:cubicBezTo>
                    <a:pt x="111338" y="35004"/>
                    <a:pt x="108237" y="35598"/>
                    <a:pt x="105376" y="37248"/>
                  </a:cubicBezTo>
                  <a:lnTo>
                    <a:pt x="103708" y="36247"/>
                  </a:lnTo>
                  <a:cubicBezTo>
                    <a:pt x="106110" y="34947"/>
                    <a:pt x="108578" y="34413"/>
                    <a:pt x="111013" y="33579"/>
                  </a:cubicBezTo>
                  <a:cubicBezTo>
                    <a:pt x="110859" y="33549"/>
                    <a:pt x="110681" y="33535"/>
                    <a:pt x="110483" y="33535"/>
                  </a:cubicBezTo>
                  <a:cubicBezTo>
                    <a:pt x="108665" y="33535"/>
                    <a:pt x="105163" y="34720"/>
                    <a:pt x="103208" y="36014"/>
                  </a:cubicBezTo>
                  <a:lnTo>
                    <a:pt x="101540" y="35247"/>
                  </a:lnTo>
                  <a:cubicBezTo>
                    <a:pt x="103208" y="34013"/>
                    <a:pt x="105042" y="33412"/>
                    <a:pt x="106710" y="32378"/>
                  </a:cubicBezTo>
                  <a:cubicBezTo>
                    <a:pt x="106648" y="32371"/>
                    <a:pt x="106581" y="32368"/>
                    <a:pt x="106511" y="32368"/>
                  </a:cubicBezTo>
                  <a:cubicBezTo>
                    <a:pt x="105236" y="32368"/>
                    <a:pt x="102770" y="33494"/>
                    <a:pt x="100873" y="34980"/>
                  </a:cubicBezTo>
                  <a:lnTo>
                    <a:pt x="99639" y="34413"/>
                  </a:lnTo>
                  <a:lnTo>
                    <a:pt x="103074" y="31911"/>
                  </a:lnTo>
                  <a:lnTo>
                    <a:pt x="103074" y="31911"/>
                  </a:lnTo>
                  <a:cubicBezTo>
                    <a:pt x="101406" y="32111"/>
                    <a:pt x="100239" y="33145"/>
                    <a:pt x="99038" y="34179"/>
                  </a:cubicBezTo>
                  <a:lnTo>
                    <a:pt x="97504" y="33779"/>
                  </a:lnTo>
                  <a:cubicBezTo>
                    <a:pt x="98071" y="32812"/>
                    <a:pt x="99038" y="32345"/>
                    <a:pt x="99672" y="31544"/>
                  </a:cubicBezTo>
                  <a:lnTo>
                    <a:pt x="99672" y="31544"/>
                  </a:lnTo>
                  <a:cubicBezTo>
                    <a:pt x="98871" y="31577"/>
                    <a:pt x="98871" y="31577"/>
                    <a:pt x="96703" y="33579"/>
                  </a:cubicBezTo>
                  <a:lnTo>
                    <a:pt x="94969" y="33312"/>
                  </a:lnTo>
                  <a:cubicBezTo>
                    <a:pt x="95402" y="32845"/>
                    <a:pt x="95702" y="32545"/>
                    <a:pt x="96036" y="32211"/>
                  </a:cubicBezTo>
                  <a:cubicBezTo>
                    <a:pt x="96336" y="31878"/>
                    <a:pt x="96636" y="31544"/>
                    <a:pt x="96903" y="31177"/>
                  </a:cubicBezTo>
                  <a:lnTo>
                    <a:pt x="96903" y="31177"/>
                  </a:lnTo>
                  <a:cubicBezTo>
                    <a:pt x="95802" y="31577"/>
                    <a:pt x="95035" y="32378"/>
                    <a:pt x="94235" y="33279"/>
                  </a:cubicBezTo>
                  <a:lnTo>
                    <a:pt x="92767" y="33045"/>
                  </a:lnTo>
                  <a:lnTo>
                    <a:pt x="94568" y="30777"/>
                  </a:lnTo>
                  <a:lnTo>
                    <a:pt x="94568" y="30777"/>
                  </a:lnTo>
                  <a:cubicBezTo>
                    <a:pt x="94068" y="30844"/>
                    <a:pt x="93601" y="31144"/>
                    <a:pt x="93267" y="31544"/>
                  </a:cubicBezTo>
                  <a:cubicBezTo>
                    <a:pt x="92967" y="31844"/>
                    <a:pt x="92667" y="32178"/>
                    <a:pt x="92433" y="32545"/>
                  </a:cubicBezTo>
                  <a:cubicBezTo>
                    <a:pt x="92257" y="32876"/>
                    <a:pt x="92036" y="33046"/>
                    <a:pt x="91724" y="33046"/>
                  </a:cubicBezTo>
                  <a:cubicBezTo>
                    <a:pt x="91564" y="33046"/>
                    <a:pt x="91380" y="33002"/>
                    <a:pt x="91166" y="32912"/>
                  </a:cubicBezTo>
                  <a:lnTo>
                    <a:pt x="92200" y="30844"/>
                  </a:lnTo>
                  <a:lnTo>
                    <a:pt x="92200" y="30844"/>
                  </a:lnTo>
                  <a:cubicBezTo>
                    <a:pt x="91466" y="31211"/>
                    <a:pt x="91466" y="31211"/>
                    <a:pt x="90499" y="32945"/>
                  </a:cubicBezTo>
                  <a:lnTo>
                    <a:pt x="89331" y="32878"/>
                  </a:lnTo>
                  <a:lnTo>
                    <a:pt x="90165" y="30310"/>
                  </a:lnTo>
                  <a:lnTo>
                    <a:pt x="90165" y="30310"/>
                  </a:lnTo>
                  <a:cubicBezTo>
                    <a:pt x="89231" y="31077"/>
                    <a:pt x="89064" y="31978"/>
                    <a:pt x="88731" y="32812"/>
                  </a:cubicBezTo>
                  <a:lnTo>
                    <a:pt x="87863" y="32778"/>
                  </a:lnTo>
                  <a:lnTo>
                    <a:pt x="88297" y="30076"/>
                  </a:lnTo>
                  <a:lnTo>
                    <a:pt x="88297" y="30076"/>
                  </a:lnTo>
                  <a:cubicBezTo>
                    <a:pt x="87763" y="30477"/>
                    <a:pt x="87763" y="30477"/>
                    <a:pt x="87196" y="32678"/>
                  </a:cubicBezTo>
                  <a:lnTo>
                    <a:pt x="86329" y="32612"/>
                  </a:lnTo>
                  <a:lnTo>
                    <a:pt x="86329" y="30443"/>
                  </a:lnTo>
                  <a:cubicBezTo>
                    <a:pt x="85729" y="31110"/>
                    <a:pt x="85862" y="31844"/>
                    <a:pt x="85729" y="32545"/>
                  </a:cubicBezTo>
                  <a:lnTo>
                    <a:pt x="84661" y="32545"/>
                  </a:lnTo>
                  <a:lnTo>
                    <a:pt x="84394" y="30010"/>
                  </a:lnTo>
                  <a:lnTo>
                    <a:pt x="84127" y="30010"/>
                  </a:lnTo>
                  <a:lnTo>
                    <a:pt x="84027" y="32345"/>
                  </a:lnTo>
                  <a:cubicBezTo>
                    <a:pt x="83863" y="32406"/>
                    <a:pt x="83722" y="32439"/>
                    <a:pt x="83599" y="32439"/>
                  </a:cubicBezTo>
                  <a:cubicBezTo>
                    <a:pt x="83322" y="32439"/>
                    <a:pt x="83142" y="32271"/>
                    <a:pt x="83027" y="31878"/>
                  </a:cubicBezTo>
                  <a:cubicBezTo>
                    <a:pt x="82827" y="31311"/>
                    <a:pt x="82560" y="30777"/>
                    <a:pt x="82293" y="30076"/>
                  </a:cubicBezTo>
                  <a:lnTo>
                    <a:pt x="82293" y="30076"/>
                  </a:lnTo>
                  <a:cubicBezTo>
                    <a:pt x="81826" y="30977"/>
                    <a:pt x="82460" y="31544"/>
                    <a:pt x="82426" y="32278"/>
                  </a:cubicBezTo>
                  <a:lnTo>
                    <a:pt x="81526" y="32211"/>
                  </a:lnTo>
                  <a:cubicBezTo>
                    <a:pt x="81125" y="31477"/>
                    <a:pt x="80925" y="30643"/>
                    <a:pt x="80025" y="30277"/>
                  </a:cubicBezTo>
                  <a:lnTo>
                    <a:pt x="80025" y="30277"/>
                  </a:lnTo>
                  <a:lnTo>
                    <a:pt x="80758" y="32011"/>
                  </a:lnTo>
                  <a:cubicBezTo>
                    <a:pt x="80434" y="32092"/>
                    <a:pt x="80223" y="32141"/>
                    <a:pt x="80072" y="32141"/>
                  </a:cubicBezTo>
                  <a:cubicBezTo>
                    <a:pt x="79788" y="32141"/>
                    <a:pt x="79720" y="31968"/>
                    <a:pt x="79524" y="31511"/>
                  </a:cubicBezTo>
                  <a:cubicBezTo>
                    <a:pt x="79324" y="30944"/>
                    <a:pt x="79191" y="30343"/>
                    <a:pt x="78457" y="30043"/>
                  </a:cubicBezTo>
                  <a:lnTo>
                    <a:pt x="78457" y="30043"/>
                  </a:lnTo>
                  <a:lnTo>
                    <a:pt x="79157" y="31978"/>
                  </a:lnTo>
                  <a:lnTo>
                    <a:pt x="78157" y="32111"/>
                  </a:lnTo>
                  <a:cubicBezTo>
                    <a:pt x="77690" y="31177"/>
                    <a:pt x="77523" y="30110"/>
                    <a:pt x="76455" y="29609"/>
                  </a:cubicBezTo>
                  <a:lnTo>
                    <a:pt x="76455" y="29609"/>
                  </a:lnTo>
                  <a:lnTo>
                    <a:pt x="77489" y="31944"/>
                  </a:lnTo>
                  <a:cubicBezTo>
                    <a:pt x="77258" y="32073"/>
                    <a:pt x="77067" y="32137"/>
                    <a:pt x="76900" y="32137"/>
                  </a:cubicBezTo>
                  <a:cubicBezTo>
                    <a:pt x="76632" y="32137"/>
                    <a:pt x="76427" y="31973"/>
                    <a:pt x="76222" y="31644"/>
                  </a:cubicBezTo>
                  <a:cubicBezTo>
                    <a:pt x="75621" y="30543"/>
                    <a:pt x="75588" y="30577"/>
                    <a:pt x="74654" y="30143"/>
                  </a:cubicBezTo>
                  <a:lnTo>
                    <a:pt x="74654" y="30143"/>
                  </a:lnTo>
                  <a:lnTo>
                    <a:pt x="75855" y="32145"/>
                  </a:lnTo>
                  <a:lnTo>
                    <a:pt x="74854" y="32445"/>
                  </a:lnTo>
                  <a:cubicBezTo>
                    <a:pt x="73753" y="31411"/>
                    <a:pt x="72886" y="30143"/>
                    <a:pt x="71452" y="29509"/>
                  </a:cubicBezTo>
                  <a:lnTo>
                    <a:pt x="71452" y="29509"/>
                  </a:lnTo>
                  <a:cubicBezTo>
                    <a:pt x="71652" y="30176"/>
                    <a:pt x="72186" y="30510"/>
                    <a:pt x="72619" y="31010"/>
                  </a:cubicBezTo>
                  <a:cubicBezTo>
                    <a:pt x="73086" y="31511"/>
                    <a:pt x="73620" y="31978"/>
                    <a:pt x="74087" y="32411"/>
                  </a:cubicBezTo>
                  <a:cubicBezTo>
                    <a:pt x="73951" y="32730"/>
                    <a:pt x="73799" y="32846"/>
                    <a:pt x="73621" y="32846"/>
                  </a:cubicBezTo>
                  <a:cubicBezTo>
                    <a:pt x="73538" y="32846"/>
                    <a:pt x="73449" y="32821"/>
                    <a:pt x="73353" y="32778"/>
                  </a:cubicBezTo>
                  <a:cubicBezTo>
                    <a:pt x="73286" y="32745"/>
                    <a:pt x="73220" y="32712"/>
                    <a:pt x="73153" y="32678"/>
                  </a:cubicBezTo>
                  <a:cubicBezTo>
                    <a:pt x="70618" y="31144"/>
                    <a:pt x="67816" y="30410"/>
                    <a:pt x="64947" y="29876"/>
                  </a:cubicBezTo>
                  <a:cubicBezTo>
                    <a:pt x="62145" y="29376"/>
                    <a:pt x="59343" y="28875"/>
                    <a:pt x="56574" y="28375"/>
                  </a:cubicBezTo>
                  <a:cubicBezTo>
                    <a:pt x="56408" y="28375"/>
                    <a:pt x="56241" y="28408"/>
                    <a:pt x="56107" y="28509"/>
                  </a:cubicBezTo>
                  <a:cubicBezTo>
                    <a:pt x="56274" y="28609"/>
                    <a:pt x="56474" y="28675"/>
                    <a:pt x="56675" y="28742"/>
                  </a:cubicBezTo>
                  <a:cubicBezTo>
                    <a:pt x="60110" y="29476"/>
                    <a:pt x="63546" y="30210"/>
                    <a:pt x="67015" y="30877"/>
                  </a:cubicBezTo>
                  <a:cubicBezTo>
                    <a:pt x="68917" y="31311"/>
                    <a:pt x="70785" y="32011"/>
                    <a:pt x="72519" y="32978"/>
                  </a:cubicBezTo>
                  <a:cubicBezTo>
                    <a:pt x="72653" y="33079"/>
                    <a:pt x="72786" y="33179"/>
                    <a:pt x="72886" y="33312"/>
                  </a:cubicBezTo>
                  <a:cubicBezTo>
                    <a:pt x="72417" y="33481"/>
                    <a:pt x="71927" y="33565"/>
                    <a:pt x="71433" y="33565"/>
                  </a:cubicBezTo>
                  <a:cubicBezTo>
                    <a:pt x="71050" y="33565"/>
                    <a:pt x="70664" y="33514"/>
                    <a:pt x="70284" y="33412"/>
                  </a:cubicBezTo>
                  <a:cubicBezTo>
                    <a:pt x="69150" y="33179"/>
                    <a:pt x="68049" y="32878"/>
                    <a:pt x="66949" y="32511"/>
                  </a:cubicBezTo>
                  <a:cubicBezTo>
                    <a:pt x="63646" y="31411"/>
                    <a:pt x="60210" y="30710"/>
                    <a:pt x="56741" y="30443"/>
                  </a:cubicBezTo>
                  <a:cubicBezTo>
                    <a:pt x="54139" y="30176"/>
                    <a:pt x="51571" y="29709"/>
                    <a:pt x="48969" y="29342"/>
                  </a:cubicBezTo>
                  <a:cubicBezTo>
                    <a:pt x="47835" y="29209"/>
                    <a:pt x="46667" y="29109"/>
                    <a:pt x="45533" y="29042"/>
                  </a:cubicBezTo>
                  <a:cubicBezTo>
                    <a:pt x="45233" y="29042"/>
                    <a:pt x="44933" y="29076"/>
                    <a:pt x="44633" y="29142"/>
                  </a:cubicBezTo>
                  <a:lnTo>
                    <a:pt x="44633" y="29342"/>
                  </a:lnTo>
                  <a:cubicBezTo>
                    <a:pt x="45533" y="29476"/>
                    <a:pt x="46434" y="29576"/>
                    <a:pt x="47301" y="29709"/>
                  </a:cubicBezTo>
                  <a:cubicBezTo>
                    <a:pt x="49770" y="30076"/>
                    <a:pt x="52205" y="30443"/>
                    <a:pt x="54673" y="30777"/>
                  </a:cubicBezTo>
                  <a:cubicBezTo>
                    <a:pt x="56141" y="30977"/>
                    <a:pt x="57609" y="31077"/>
                    <a:pt x="59043" y="31244"/>
                  </a:cubicBezTo>
                  <a:cubicBezTo>
                    <a:pt x="61978" y="31577"/>
                    <a:pt x="64747" y="32478"/>
                    <a:pt x="67516" y="33312"/>
                  </a:cubicBezTo>
                  <a:cubicBezTo>
                    <a:pt x="68817" y="33746"/>
                    <a:pt x="70151" y="34013"/>
                    <a:pt x="71518" y="34379"/>
                  </a:cubicBezTo>
                  <a:cubicBezTo>
                    <a:pt x="71285" y="34480"/>
                    <a:pt x="71018" y="34513"/>
                    <a:pt x="70785" y="34546"/>
                  </a:cubicBezTo>
                  <a:cubicBezTo>
                    <a:pt x="69650" y="34546"/>
                    <a:pt x="68550" y="34446"/>
                    <a:pt x="67449" y="34313"/>
                  </a:cubicBezTo>
                  <a:cubicBezTo>
                    <a:pt x="64213" y="33812"/>
                    <a:pt x="61011" y="33212"/>
                    <a:pt x="57775" y="32645"/>
                  </a:cubicBezTo>
                  <a:cubicBezTo>
                    <a:pt x="56041" y="32311"/>
                    <a:pt x="54306" y="32111"/>
                    <a:pt x="52538" y="31978"/>
                  </a:cubicBezTo>
                  <a:lnTo>
                    <a:pt x="52538" y="31978"/>
                  </a:lnTo>
                  <a:cubicBezTo>
                    <a:pt x="52672" y="32078"/>
                    <a:pt x="52838" y="32145"/>
                    <a:pt x="53005" y="32211"/>
                  </a:cubicBezTo>
                  <a:cubicBezTo>
                    <a:pt x="56541" y="33045"/>
                    <a:pt x="60110" y="33712"/>
                    <a:pt x="63680" y="34146"/>
                  </a:cubicBezTo>
                  <a:cubicBezTo>
                    <a:pt x="64280" y="34213"/>
                    <a:pt x="64814" y="34379"/>
                    <a:pt x="65381" y="34480"/>
                  </a:cubicBezTo>
                  <a:lnTo>
                    <a:pt x="70305" y="35372"/>
                  </a:lnTo>
                  <a:lnTo>
                    <a:pt x="70305" y="35372"/>
                  </a:lnTo>
                  <a:cubicBezTo>
                    <a:pt x="69792" y="35643"/>
                    <a:pt x="69223" y="35779"/>
                    <a:pt x="68642" y="35779"/>
                  </a:cubicBezTo>
                  <a:cubicBezTo>
                    <a:pt x="68478" y="35779"/>
                    <a:pt x="68314" y="35769"/>
                    <a:pt x="68149" y="35747"/>
                  </a:cubicBezTo>
                  <a:cubicBezTo>
                    <a:pt x="65481" y="35480"/>
                    <a:pt x="62812" y="35180"/>
                    <a:pt x="60144" y="34780"/>
                  </a:cubicBezTo>
                  <a:cubicBezTo>
                    <a:pt x="58142" y="34446"/>
                    <a:pt x="56174" y="33912"/>
                    <a:pt x="54173" y="33479"/>
                  </a:cubicBezTo>
                  <a:cubicBezTo>
                    <a:pt x="51204" y="32878"/>
                    <a:pt x="48235" y="32345"/>
                    <a:pt x="45300" y="31744"/>
                  </a:cubicBezTo>
                  <a:cubicBezTo>
                    <a:pt x="44399" y="31577"/>
                    <a:pt x="43532" y="31344"/>
                    <a:pt x="42698" y="31010"/>
                  </a:cubicBezTo>
                  <a:cubicBezTo>
                    <a:pt x="41731" y="30677"/>
                    <a:pt x="41564" y="30110"/>
                    <a:pt x="41997" y="29142"/>
                  </a:cubicBezTo>
                  <a:cubicBezTo>
                    <a:pt x="42264" y="28542"/>
                    <a:pt x="42765" y="28075"/>
                    <a:pt x="43332" y="27808"/>
                  </a:cubicBezTo>
                  <a:cubicBezTo>
                    <a:pt x="44899" y="27007"/>
                    <a:pt x="46601" y="26874"/>
                    <a:pt x="48269" y="26807"/>
                  </a:cubicBezTo>
                  <a:cubicBezTo>
                    <a:pt x="48588" y="26797"/>
                    <a:pt x="48906" y="26792"/>
                    <a:pt x="49224" y="26792"/>
                  </a:cubicBezTo>
                  <a:close/>
                  <a:moveTo>
                    <a:pt x="53806" y="56629"/>
                  </a:moveTo>
                  <a:lnTo>
                    <a:pt x="58543" y="56996"/>
                  </a:lnTo>
                  <a:lnTo>
                    <a:pt x="56074" y="67703"/>
                  </a:lnTo>
                  <a:lnTo>
                    <a:pt x="52872" y="67470"/>
                  </a:lnTo>
                  <a:cubicBezTo>
                    <a:pt x="52271" y="65435"/>
                    <a:pt x="52738" y="59464"/>
                    <a:pt x="53806" y="56629"/>
                  </a:cubicBezTo>
                  <a:close/>
                  <a:moveTo>
                    <a:pt x="53139" y="56762"/>
                  </a:moveTo>
                  <a:lnTo>
                    <a:pt x="53139" y="56762"/>
                  </a:lnTo>
                  <a:cubicBezTo>
                    <a:pt x="51971" y="60231"/>
                    <a:pt x="51704" y="63967"/>
                    <a:pt x="52271" y="67603"/>
                  </a:cubicBezTo>
                  <a:lnTo>
                    <a:pt x="49770" y="68370"/>
                  </a:lnTo>
                  <a:cubicBezTo>
                    <a:pt x="49169" y="67603"/>
                    <a:pt x="48802" y="66669"/>
                    <a:pt x="48736" y="65735"/>
                  </a:cubicBezTo>
                  <a:cubicBezTo>
                    <a:pt x="48335" y="63233"/>
                    <a:pt x="48035" y="60798"/>
                    <a:pt x="47701" y="58297"/>
                  </a:cubicBezTo>
                  <a:cubicBezTo>
                    <a:pt x="47701" y="58163"/>
                    <a:pt x="47735" y="58063"/>
                    <a:pt x="47768" y="57963"/>
                  </a:cubicBezTo>
                  <a:lnTo>
                    <a:pt x="47735" y="57963"/>
                  </a:lnTo>
                  <a:cubicBezTo>
                    <a:pt x="49469" y="57262"/>
                    <a:pt x="51304" y="56862"/>
                    <a:pt x="53139" y="56762"/>
                  </a:cubicBezTo>
                  <a:close/>
                  <a:moveTo>
                    <a:pt x="59076" y="57096"/>
                  </a:moveTo>
                  <a:lnTo>
                    <a:pt x="63980" y="57763"/>
                  </a:lnTo>
                  <a:cubicBezTo>
                    <a:pt x="63780" y="58096"/>
                    <a:pt x="63680" y="58297"/>
                    <a:pt x="63546" y="58497"/>
                  </a:cubicBezTo>
                  <a:cubicBezTo>
                    <a:pt x="62178" y="60331"/>
                    <a:pt x="61178" y="62433"/>
                    <a:pt x="60544" y="64634"/>
                  </a:cubicBezTo>
                  <a:cubicBezTo>
                    <a:pt x="60177" y="66136"/>
                    <a:pt x="59477" y="67503"/>
                    <a:pt x="58442" y="68671"/>
                  </a:cubicBezTo>
                  <a:lnTo>
                    <a:pt x="56775" y="68104"/>
                  </a:lnTo>
                  <a:cubicBezTo>
                    <a:pt x="56908" y="67203"/>
                    <a:pt x="56975" y="66269"/>
                    <a:pt x="57175" y="65368"/>
                  </a:cubicBezTo>
                  <a:cubicBezTo>
                    <a:pt x="57609" y="63367"/>
                    <a:pt x="58142" y="61332"/>
                    <a:pt x="58609" y="59331"/>
                  </a:cubicBezTo>
                  <a:cubicBezTo>
                    <a:pt x="58776" y="58630"/>
                    <a:pt x="58909" y="57930"/>
                    <a:pt x="59076" y="57096"/>
                  </a:cubicBezTo>
                  <a:close/>
                  <a:moveTo>
                    <a:pt x="64580" y="57896"/>
                  </a:moveTo>
                  <a:cubicBezTo>
                    <a:pt x="65981" y="58130"/>
                    <a:pt x="67215" y="58597"/>
                    <a:pt x="68183" y="59731"/>
                  </a:cubicBezTo>
                  <a:lnTo>
                    <a:pt x="67582" y="60298"/>
                  </a:lnTo>
                  <a:cubicBezTo>
                    <a:pt x="66381" y="61399"/>
                    <a:pt x="65381" y="62700"/>
                    <a:pt x="64680" y="64134"/>
                  </a:cubicBezTo>
                  <a:cubicBezTo>
                    <a:pt x="63646" y="66136"/>
                    <a:pt x="62345" y="67970"/>
                    <a:pt x="60744" y="69538"/>
                  </a:cubicBezTo>
                  <a:lnTo>
                    <a:pt x="59143" y="68704"/>
                  </a:lnTo>
                  <a:cubicBezTo>
                    <a:pt x="60644" y="67103"/>
                    <a:pt x="60978" y="65068"/>
                    <a:pt x="61645" y="63133"/>
                  </a:cubicBezTo>
                  <a:cubicBezTo>
                    <a:pt x="62312" y="61232"/>
                    <a:pt x="63446" y="59564"/>
                    <a:pt x="64580" y="57896"/>
                  </a:cubicBezTo>
                  <a:close/>
                  <a:moveTo>
                    <a:pt x="47001" y="58297"/>
                  </a:moveTo>
                  <a:cubicBezTo>
                    <a:pt x="47301" y="60798"/>
                    <a:pt x="47501" y="63200"/>
                    <a:pt x="47902" y="65568"/>
                  </a:cubicBezTo>
                  <a:cubicBezTo>
                    <a:pt x="48035" y="66603"/>
                    <a:pt x="48502" y="67603"/>
                    <a:pt x="48869" y="68704"/>
                  </a:cubicBezTo>
                  <a:lnTo>
                    <a:pt x="45767" y="70339"/>
                  </a:lnTo>
                  <a:cubicBezTo>
                    <a:pt x="45033" y="69538"/>
                    <a:pt x="42531" y="63133"/>
                    <a:pt x="41997" y="60798"/>
                  </a:cubicBezTo>
                  <a:cubicBezTo>
                    <a:pt x="43565" y="59764"/>
                    <a:pt x="45233" y="58930"/>
                    <a:pt x="46968" y="58297"/>
                  </a:cubicBezTo>
                  <a:close/>
                  <a:moveTo>
                    <a:pt x="68516" y="60165"/>
                  </a:moveTo>
                  <a:cubicBezTo>
                    <a:pt x="68716" y="60498"/>
                    <a:pt x="68917" y="60832"/>
                    <a:pt x="69083" y="61199"/>
                  </a:cubicBezTo>
                  <a:cubicBezTo>
                    <a:pt x="69250" y="61632"/>
                    <a:pt x="69384" y="62066"/>
                    <a:pt x="69484" y="62533"/>
                  </a:cubicBezTo>
                  <a:cubicBezTo>
                    <a:pt x="69817" y="63734"/>
                    <a:pt x="69717" y="64668"/>
                    <a:pt x="68550" y="65502"/>
                  </a:cubicBezTo>
                  <a:cubicBezTo>
                    <a:pt x="67616" y="66269"/>
                    <a:pt x="66748" y="67170"/>
                    <a:pt x="66015" y="68137"/>
                  </a:cubicBezTo>
                  <a:cubicBezTo>
                    <a:pt x="64880" y="69471"/>
                    <a:pt x="63513" y="70605"/>
                    <a:pt x="61945" y="71439"/>
                  </a:cubicBezTo>
                  <a:lnTo>
                    <a:pt x="61011" y="69838"/>
                  </a:lnTo>
                  <a:cubicBezTo>
                    <a:pt x="61211" y="69705"/>
                    <a:pt x="61378" y="69571"/>
                    <a:pt x="61578" y="69438"/>
                  </a:cubicBezTo>
                  <a:cubicBezTo>
                    <a:pt x="63079" y="68104"/>
                    <a:pt x="64280" y="66469"/>
                    <a:pt x="65181" y="64668"/>
                  </a:cubicBezTo>
                  <a:cubicBezTo>
                    <a:pt x="66015" y="62967"/>
                    <a:pt x="67115" y="61465"/>
                    <a:pt x="68516" y="60165"/>
                  </a:cubicBezTo>
                  <a:close/>
                  <a:moveTo>
                    <a:pt x="41499" y="61052"/>
                  </a:moveTo>
                  <a:cubicBezTo>
                    <a:pt x="41872" y="64645"/>
                    <a:pt x="44001" y="67409"/>
                    <a:pt x="44933" y="70839"/>
                  </a:cubicBezTo>
                  <a:lnTo>
                    <a:pt x="42164" y="72407"/>
                  </a:lnTo>
                  <a:cubicBezTo>
                    <a:pt x="40596" y="69438"/>
                    <a:pt x="38728" y="66736"/>
                    <a:pt x="37761" y="63400"/>
                  </a:cubicBezTo>
                  <a:lnTo>
                    <a:pt x="41499" y="61052"/>
                  </a:lnTo>
                  <a:close/>
                  <a:moveTo>
                    <a:pt x="69550" y="65335"/>
                  </a:moveTo>
                  <a:lnTo>
                    <a:pt x="69751" y="65435"/>
                  </a:lnTo>
                  <a:cubicBezTo>
                    <a:pt x="69684" y="66069"/>
                    <a:pt x="69584" y="66703"/>
                    <a:pt x="69450" y="67336"/>
                  </a:cubicBezTo>
                  <a:cubicBezTo>
                    <a:pt x="69250" y="68070"/>
                    <a:pt x="68950" y="68771"/>
                    <a:pt x="68683" y="69471"/>
                  </a:cubicBezTo>
                  <a:cubicBezTo>
                    <a:pt x="68416" y="70172"/>
                    <a:pt x="67849" y="70739"/>
                    <a:pt x="67115" y="70972"/>
                  </a:cubicBezTo>
                  <a:cubicBezTo>
                    <a:pt x="65981" y="71473"/>
                    <a:pt x="64914" y="72106"/>
                    <a:pt x="63780" y="72674"/>
                  </a:cubicBezTo>
                  <a:cubicBezTo>
                    <a:pt x="63479" y="72840"/>
                    <a:pt x="63112" y="72974"/>
                    <a:pt x="62712" y="73141"/>
                  </a:cubicBezTo>
                  <a:lnTo>
                    <a:pt x="62178" y="71840"/>
                  </a:lnTo>
                  <a:cubicBezTo>
                    <a:pt x="64814" y="70906"/>
                    <a:pt x="66248" y="68571"/>
                    <a:pt x="68116" y="66769"/>
                  </a:cubicBezTo>
                  <a:cubicBezTo>
                    <a:pt x="68616" y="66302"/>
                    <a:pt x="69083" y="65835"/>
                    <a:pt x="69550" y="65335"/>
                  </a:cubicBezTo>
                  <a:close/>
                  <a:moveTo>
                    <a:pt x="37194" y="63800"/>
                  </a:moveTo>
                  <a:cubicBezTo>
                    <a:pt x="37594" y="64768"/>
                    <a:pt x="37861" y="65635"/>
                    <a:pt x="38261" y="66469"/>
                  </a:cubicBezTo>
                  <a:cubicBezTo>
                    <a:pt x="38895" y="67770"/>
                    <a:pt x="39596" y="69038"/>
                    <a:pt x="40263" y="70272"/>
                  </a:cubicBezTo>
                  <a:cubicBezTo>
                    <a:pt x="40696" y="71072"/>
                    <a:pt x="41130" y="71840"/>
                    <a:pt x="41597" y="72707"/>
                  </a:cubicBezTo>
                  <a:lnTo>
                    <a:pt x="39329" y="73808"/>
                  </a:lnTo>
                  <a:lnTo>
                    <a:pt x="33925" y="66035"/>
                  </a:lnTo>
                  <a:lnTo>
                    <a:pt x="37194" y="63800"/>
                  </a:lnTo>
                  <a:close/>
                  <a:moveTo>
                    <a:pt x="33558" y="66336"/>
                  </a:moveTo>
                  <a:lnTo>
                    <a:pt x="38628" y="74108"/>
                  </a:lnTo>
                  <a:lnTo>
                    <a:pt x="36427" y="75309"/>
                  </a:lnTo>
                  <a:cubicBezTo>
                    <a:pt x="34726" y="72774"/>
                    <a:pt x="32257" y="70972"/>
                    <a:pt x="30256" y="68504"/>
                  </a:cubicBezTo>
                  <a:lnTo>
                    <a:pt x="33558" y="66336"/>
                  </a:lnTo>
                  <a:close/>
                  <a:moveTo>
                    <a:pt x="67015" y="71673"/>
                  </a:moveTo>
                  <a:lnTo>
                    <a:pt x="67149" y="71840"/>
                  </a:lnTo>
                  <a:lnTo>
                    <a:pt x="63813" y="75542"/>
                  </a:lnTo>
                  <a:lnTo>
                    <a:pt x="62979" y="73774"/>
                  </a:lnTo>
                  <a:lnTo>
                    <a:pt x="67015" y="71673"/>
                  </a:lnTo>
                  <a:close/>
                  <a:moveTo>
                    <a:pt x="29755" y="68837"/>
                  </a:moveTo>
                  <a:lnTo>
                    <a:pt x="35893" y="75642"/>
                  </a:lnTo>
                  <a:lnTo>
                    <a:pt x="33458" y="77710"/>
                  </a:lnTo>
                  <a:cubicBezTo>
                    <a:pt x="31623" y="75009"/>
                    <a:pt x="28821" y="73341"/>
                    <a:pt x="26253" y="71206"/>
                  </a:cubicBezTo>
                  <a:lnTo>
                    <a:pt x="29755" y="68837"/>
                  </a:lnTo>
                  <a:close/>
                  <a:moveTo>
                    <a:pt x="26019" y="71373"/>
                  </a:moveTo>
                  <a:cubicBezTo>
                    <a:pt x="26920" y="72740"/>
                    <a:pt x="28188" y="73507"/>
                    <a:pt x="29322" y="74475"/>
                  </a:cubicBezTo>
                  <a:cubicBezTo>
                    <a:pt x="30589" y="75609"/>
                    <a:pt x="31990" y="76643"/>
                    <a:pt x="33024" y="78211"/>
                  </a:cubicBezTo>
                  <a:lnTo>
                    <a:pt x="31290" y="80012"/>
                  </a:lnTo>
                  <a:cubicBezTo>
                    <a:pt x="28855" y="77344"/>
                    <a:pt x="25953" y="75442"/>
                    <a:pt x="22750" y="73708"/>
                  </a:cubicBezTo>
                  <a:cubicBezTo>
                    <a:pt x="23818" y="72840"/>
                    <a:pt x="24885" y="72073"/>
                    <a:pt x="26019" y="71373"/>
                  </a:cubicBezTo>
                  <a:close/>
                  <a:moveTo>
                    <a:pt x="67049" y="73474"/>
                  </a:moveTo>
                  <a:lnTo>
                    <a:pt x="67215" y="73541"/>
                  </a:lnTo>
                  <a:lnTo>
                    <a:pt x="65648" y="81480"/>
                  </a:lnTo>
                  <a:lnTo>
                    <a:pt x="65481" y="81480"/>
                  </a:lnTo>
                  <a:lnTo>
                    <a:pt x="64180" y="76109"/>
                  </a:lnTo>
                  <a:lnTo>
                    <a:pt x="67049" y="73474"/>
                  </a:lnTo>
                  <a:close/>
                  <a:moveTo>
                    <a:pt x="22450" y="73908"/>
                  </a:moveTo>
                  <a:cubicBezTo>
                    <a:pt x="25185" y="76143"/>
                    <a:pt x="28354" y="77744"/>
                    <a:pt x="30856" y="80379"/>
                  </a:cubicBezTo>
                  <a:lnTo>
                    <a:pt x="29355" y="81780"/>
                  </a:lnTo>
                  <a:cubicBezTo>
                    <a:pt x="26320" y="79612"/>
                    <a:pt x="22884" y="78311"/>
                    <a:pt x="19448" y="76977"/>
                  </a:cubicBezTo>
                  <a:lnTo>
                    <a:pt x="19448" y="76977"/>
                  </a:lnTo>
                  <a:cubicBezTo>
                    <a:pt x="22417" y="79011"/>
                    <a:pt x="25919" y="79945"/>
                    <a:pt x="28821" y="82180"/>
                  </a:cubicBezTo>
                  <a:cubicBezTo>
                    <a:pt x="28655" y="82414"/>
                    <a:pt x="28521" y="82614"/>
                    <a:pt x="28321" y="82847"/>
                  </a:cubicBezTo>
                  <a:cubicBezTo>
                    <a:pt x="28154" y="83081"/>
                    <a:pt x="27954" y="83281"/>
                    <a:pt x="27787" y="83481"/>
                  </a:cubicBezTo>
                  <a:cubicBezTo>
                    <a:pt x="23718" y="82314"/>
                    <a:pt x="19715" y="81013"/>
                    <a:pt x="15412" y="80179"/>
                  </a:cubicBezTo>
                  <a:lnTo>
                    <a:pt x="15445" y="80146"/>
                  </a:lnTo>
                  <a:cubicBezTo>
                    <a:pt x="17480" y="77677"/>
                    <a:pt x="19882" y="75742"/>
                    <a:pt x="22450" y="73908"/>
                  </a:cubicBezTo>
                  <a:close/>
                  <a:moveTo>
                    <a:pt x="78440" y="32878"/>
                  </a:moveTo>
                  <a:cubicBezTo>
                    <a:pt x="79299" y="32878"/>
                    <a:pt x="80158" y="32912"/>
                    <a:pt x="81025" y="32978"/>
                  </a:cubicBezTo>
                  <a:cubicBezTo>
                    <a:pt x="85028" y="33245"/>
                    <a:pt x="89031" y="33646"/>
                    <a:pt x="93034" y="33946"/>
                  </a:cubicBezTo>
                  <a:cubicBezTo>
                    <a:pt x="96303" y="34113"/>
                    <a:pt x="99505" y="34980"/>
                    <a:pt x="102407" y="36514"/>
                  </a:cubicBezTo>
                  <a:cubicBezTo>
                    <a:pt x="103942" y="37382"/>
                    <a:pt x="105443" y="38316"/>
                    <a:pt x="106944" y="39216"/>
                  </a:cubicBezTo>
                  <a:cubicBezTo>
                    <a:pt x="107277" y="39416"/>
                    <a:pt x="107611" y="39650"/>
                    <a:pt x="107978" y="39817"/>
                  </a:cubicBezTo>
                  <a:cubicBezTo>
                    <a:pt x="109012" y="40317"/>
                    <a:pt x="109712" y="41384"/>
                    <a:pt x="109679" y="42585"/>
                  </a:cubicBezTo>
                  <a:cubicBezTo>
                    <a:pt x="109779" y="46188"/>
                    <a:pt x="109646" y="49824"/>
                    <a:pt x="109312" y="53460"/>
                  </a:cubicBezTo>
                  <a:cubicBezTo>
                    <a:pt x="109212" y="54694"/>
                    <a:pt x="109145" y="55962"/>
                    <a:pt x="109079" y="57196"/>
                  </a:cubicBezTo>
                  <a:cubicBezTo>
                    <a:pt x="109045" y="57563"/>
                    <a:pt x="109012" y="57896"/>
                    <a:pt x="108979" y="58297"/>
                  </a:cubicBezTo>
                  <a:lnTo>
                    <a:pt x="106710" y="57996"/>
                  </a:lnTo>
                  <a:cubicBezTo>
                    <a:pt x="107044" y="55128"/>
                    <a:pt x="107544" y="52326"/>
                    <a:pt x="107044" y="49524"/>
                  </a:cubicBezTo>
                  <a:lnTo>
                    <a:pt x="107044" y="49524"/>
                  </a:lnTo>
                  <a:lnTo>
                    <a:pt x="106110" y="57896"/>
                  </a:lnTo>
                  <a:cubicBezTo>
                    <a:pt x="105042" y="57963"/>
                    <a:pt x="104108" y="57996"/>
                    <a:pt x="103208" y="58063"/>
                  </a:cubicBezTo>
                  <a:cubicBezTo>
                    <a:pt x="100206" y="58330"/>
                    <a:pt x="97203" y="58497"/>
                    <a:pt x="94235" y="59164"/>
                  </a:cubicBezTo>
                  <a:cubicBezTo>
                    <a:pt x="89098" y="60231"/>
                    <a:pt x="84361" y="62633"/>
                    <a:pt x="80458" y="66136"/>
                  </a:cubicBezTo>
                  <a:cubicBezTo>
                    <a:pt x="79524" y="66969"/>
                    <a:pt x="78624" y="67903"/>
                    <a:pt x="77723" y="68804"/>
                  </a:cubicBezTo>
                  <a:lnTo>
                    <a:pt x="77523" y="68737"/>
                  </a:lnTo>
                  <a:lnTo>
                    <a:pt x="77756" y="65902"/>
                  </a:lnTo>
                  <a:lnTo>
                    <a:pt x="77589" y="65869"/>
                  </a:lnTo>
                  <a:cubicBezTo>
                    <a:pt x="77456" y="66369"/>
                    <a:pt x="77323" y="66869"/>
                    <a:pt x="77189" y="67370"/>
                  </a:cubicBezTo>
                  <a:cubicBezTo>
                    <a:pt x="77089" y="67737"/>
                    <a:pt x="77022" y="68137"/>
                    <a:pt x="77022" y="68537"/>
                  </a:cubicBezTo>
                  <a:cubicBezTo>
                    <a:pt x="77156" y="69705"/>
                    <a:pt x="76422" y="70472"/>
                    <a:pt x="75788" y="71273"/>
                  </a:cubicBezTo>
                  <a:cubicBezTo>
                    <a:pt x="75455" y="71706"/>
                    <a:pt x="75054" y="72073"/>
                    <a:pt x="74621" y="72373"/>
                  </a:cubicBezTo>
                  <a:lnTo>
                    <a:pt x="75154" y="64201"/>
                  </a:lnTo>
                  <a:lnTo>
                    <a:pt x="74954" y="64167"/>
                  </a:lnTo>
                  <a:cubicBezTo>
                    <a:pt x="74821" y="64868"/>
                    <a:pt x="74654" y="65602"/>
                    <a:pt x="74587" y="66336"/>
                  </a:cubicBezTo>
                  <a:cubicBezTo>
                    <a:pt x="74387" y="68471"/>
                    <a:pt x="74254" y="70605"/>
                    <a:pt x="74087" y="72774"/>
                  </a:cubicBezTo>
                  <a:cubicBezTo>
                    <a:pt x="74054" y="73107"/>
                    <a:pt x="73954" y="73474"/>
                    <a:pt x="73787" y="73774"/>
                  </a:cubicBezTo>
                  <a:cubicBezTo>
                    <a:pt x="72486" y="75642"/>
                    <a:pt x="71118" y="77510"/>
                    <a:pt x="69751" y="79345"/>
                  </a:cubicBezTo>
                  <a:cubicBezTo>
                    <a:pt x="69717" y="79412"/>
                    <a:pt x="69650" y="79412"/>
                    <a:pt x="69517" y="79445"/>
                  </a:cubicBezTo>
                  <a:cubicBezTo>
                    <a:pt x="69784" y="76943"/>
                    <a:pt x="70318" y="74441"/>
                    <a:pt x="69617" y="71940"/>
                  </a:cubicBezTo>
                  <a:lnTo>
                    <a:pt x="69617" y="71940"/>
                  </a:lnTo>
                  <a:cubicBezTo>
                    <a:pt x="69384" y="73808"/>
                    <a:pt x="69150" y="75642"/>
                    <a:pt x="68950" y="77477"/>
                  </a:cubicBezTo>
                  <a:cubicBezTo>
                    <a:pt x="68817" y="78511"/>
                    <a:pt x="68750" y="79545"/>
                    <a:pt x="68650" y="80579"/>
                  </a:cubicBezTo>
                  <a:cubicBezTo>
                    <a:pt x="68650" y="80813"/>
                    <a:pt x="68616" y="81013"/>
                    <a:pt x="68516" y="81213"/>
                  </a:cubicBezTo>
                  <a:cubicBezTo>
                    <a:pt x="67849" y="82581"/>
                    <a:pt x="67149" y="83948"/>
                    <a:pt x="66482" y="85283"/>
                  </a:cubicBezTo>
                  <a:cubicBezTo>
                    <a:pt x="66115" y="84649"/>
                    <a:pt x="66081" y="84649"/>
                    <a:pt x="66215" y="83915"/>
                  </a:cubicBezTo>
                  <a:cubicBezTo>
                    <a:pt x="66548" y="81980"/>
                    <a:pt x="66949" y="80045"/>
                    <a:pt x="67249" y="78077"/>
                  </a:cubicBezTo>
                  <a:cubicBezTo>
                    <a:pt x="67516" y="76476"/>
                    <a:pt x="67682" y="74808"/>
                    <a:pt x="67849" y="73174"/>
                  </a:cubicBezTo>
                  <a:cubicBezTo>
                    <a:pt x="67849" y="72674"/>
                    <a:pt x="68016" y="72207"/>
                    <a:pt x="68283" y="71773"/>
                  </a:cubicBezTo>
                  <a:cubicBezTo>
                    <a:pt x="70451" y="68938"/>
                    <a:pt x="70918" y="65735"/>
                    <a:pt x="70318" y="62266"/>
                  </a:cubicBezTo>
                  <a:cubicBezTo>
                    <a:pt x="69984" y="60365"/>
                    <a:pt x="69450" y="58497"/>
                    <a:pt x="68750" y="56695"/>
                  </a:cubicBezTo>
                  <a:cubicBezTo>
                    <a:pt x="68583" y="56228"/>
                    <a:pt x="68450" y="55728"/>
                    <a:pt x="68416" y="55228"/>
                  </a:cubicBezTo>
                  <a:cubicBezTo>
                    <a:pt x="68183" y="52926"/>
                    <a:pt x="68216" y="50558"/>
                    <a:pt x="68583" y="48256"/>
                  </a:cubicBezTo>
                  <a:cubicBezTo>
                    <a:pt x="68917" y="45587"/>
                    <a:pt x="69350" y="42919"/>
                    <a:pt x="69784" y="40284"/>
                  </a:cubicBezTo>
                  <a:cubicBezTo>
                    <a:pt x="69951" y="39216"/>
                    <a:pt x="70251" y="38182"/>
                    <a:pt x="70518" y="37148"/>
                  </a:cubicBezTo>
                  <a:cubicBezTo>
                    <a:pt x="70618" y="36815"/>
                    <a:pt x="70751" y="36514"/>
                    <a:pt x="70918" y="36247"/>
                  </a:cubicBezTo>
                  <a:cubicBezTo>
                    <a:pt x="72119" y="34513"/>
                    <a:pt x="73653" y="33145"/>
                    <a:pt x="75855" y="32978"/>
                  </a:cubicBezTo>
                  <a:cubicBezTo>
                    <a:pt x="76722" y="32912"/>
                    <a:pt x="77581" y="32878"/>
                    <a:pt x="78440" y="32878"/>
                  </a:cubicBezTo>
                  <a:close/>
                  <a:moveTo>
                    <a:pt x="15112" y="80546"/>
                  </a:moveTo>
                  <a:lnTo>
                    <a:pt x="27454" y="83948"/>
                  </a:lnTo>
                  <a:lnTo>
                    <a:pt x="26420" y="86450"/>
                  </a:lnTo>
                  <a:cubicBezTo>
                    <a:pt x="22971" y="86040"/>
                    <a:pt x="19506" y="85665"/>
                    <a:pt x="15935" y="85665"/>
                  </a:cubicBezTo>
                  <a:cubicBezTo>
                    <a:pt x="14566" y="85665"/>
                    <a:pt x="13181" y="85720"/>
                    <a:pt x="11776" y="85850"/>
                  </a:cubicBezTo>
                  <a:cubicBezTo>
                    <a:pt x="12643" y="83948"/>
                    <a:pt x="13777" y="82147"/>
                    <a:pt x="15112" y="80546"/>
                  </a:cubicBezTo>
                  <a:close/>
                  <a:moveTo>
                    <a:pt x="105597" y="58807"/>
                  </a:moveTo>
                  <a:cubicBezTo>
                    <a:pt x="107951" y="58807"/>
                    <a:pt x="110180" y="59490"/>
                    <a:pt x="112381" y="60365"/>
                  </a:cubicBezTo>
                  <a:cubicBezTo>
                    <a:pt x="116150" y="61832"/>
                    <a:pt x="119853" y="63534"/>
                    <a:pt x="123422" y="65468"/>
                  </a:cubicBezTo>
                  <a:cubicBezTo>
                    <a:pt x="126825" y="67370"/>
                    <a:pt x="129593" y="69938"/>
                    <a:pt x="132062" y="72974"/>
                  </a:cubicBezTo>
                  <a:cubicBezTo>
                    <a:pt x="133996" y="75476"/>
                    <a:pt x="135631" y="78211"/>
                    <a:pt x="136932" y="81113"/>
                  </a:cubicBezTo>
                  <a:cubicBezTo>
                    <a:pt x="137599" y="82647"/>
                    <a:pt x="138500" y="84082"/>
                    <a:pt x="139167" y="85649"/>
                  </a:cubicBezTo>
                  <a:cubicBezTo>
                    <a:pt x="139934" y="87251"/>
                    <a:pt x="140201" y="89085"/>
                    <a:pt x="139967" y="90887"/>
                  </a:cubicBezTo>
                  <a:cubicBezTo>
                    <a:pt x="139801" y="91821"/>
                    <a:pt x="139767" y="91921"/>
                    <a:pt x="138833" y="91987"/>
                  </a:cubicBezTo>
                  <a:cubicBezTo>
                    <a:pt x="138474" y="92001"/>
                    <a:pt x="138115" y="92009"/>
                    <a:pt x="137758" y="92009"/>
                  </a:cubicBezTo>
                  <a:cubicBezTo>
                    <a:pt x="137253" y="92009"/>
                    <a:pt x="136753" y="91993"/>
                    <a:pt x="136265" y="91954"/>
                  </a:cubicBezTo>
                  <a:cubicBezTo>
                    <a:pt x="133029" y="91821"/>
                    <a:pt x="129793" y="91720"/>
                    <a:pt x="126591" y="91554"/>
                  </a:cubicBezTo>
                  <a:cubicBezTo>
                    <a:pt x="124289" y="91387"/>
                    <a:pt x="121988" y="91253"/>
                    <a:pt x="119720" y="90987"/>
                  </a:cubicBezTo>
                  <a:cubicBezTo>
                    <a:pt x="116991" y="90664"/>
                    <a:pt x="114263" y="90437"/>
                    <a:pt x="111530" y="90437"/>
                  </a:cubicBezTo>
                  <a:cubicBezTo>
                    <a:pt x="109183" y="90437"/>
                    <a:pt x="106833" y="90604"/>
                    <a:pt x="104475" y="91020"/>
                  </a:cubicBezTo>
                  <a:cubicBezTo>
                    <a:pt x="100939" y="91620"/>
                    <a:pt x="97337" y="91554"/>
                    <a:pt x="93734" y="91620"/>
                  </a:cubicBezTo>
                  <a:cubicBezTo>
                    <a:pt x="90432" y="91687"/>
                    <a:pt x="87130" y="91720"/>
                    <a:pt x="83827" y="91987"/>
                  </a:cubicBezTo>
                  <a:cubicBezTo>
                    <a:pt x="81692" y="92121"/>
                    <a:pt x="79591" y="92621"/>
                    <a:pt x="77456" y="92921"/>
                  </a:cubicBezTo>
                  <a:cubicBezTo>
                    <a:pt x="75168" y="93330"/>
                    <a:pt x="72857" y="93516"/>
                    <a:pt x="70542" y="93516"/>
                  </a:cubicBezTo>
                  <a:cubicBezTo>
                    <a:pt x="70023" y="93516"/>
                    <a:pt x="69503" y="93507"/>
                    <a:pt x="68983" y="93488"/>
                  </a:cubicBezTo>
                  <a:cubicBezTo>
                    <a:pt x="68650" y="93488"/>
                    <a:pt x="68350" y="93455"/>
                    <a:pt x="68016" y="93388"/>
                  </a:cubicBezTo>
                  <a:cubicBezTo>
                    <a:pt x="67249" y="93255"/>
                    <a:pt x="67049" y="93055"/>
                    <a:pt x="66982" y="92254"/>
                  </a:cubicBezTo>
                  <a:cubicBezTo>
                    <a:pt x="66882" y="91354"/>
                    <a:pt x="66882" y="90453"/>
                    <a:pt x="66815" y="89586"/>
                  </a:cubicBezTo>
                  <a:cubicBezTo>
                    <a:pt x="66615" y="85716"/>
                    <a:pt x="68383" y="82581"/>
                    <a:pt x="70451" y="79512"/>
                  </a:cubicBezTo>
                  <a:cubicBezTo>
                    <a:pt x="72686" y="76276"/>
                    <a:pt x="75088" y="73207"/>
                    <a:pt x="77589" y="70205"/>
                  </a:cubicBezTo>
                  <a:cubicBezTo>
                    <a:pt x="81993" y="64801"/>
                    <a:pt x="88164" y="61132"/>
                    <a:pt x="95002" y="59831"/>
                  </a:cubicBezTo>
                  <a:cubicBezTo>
                    <a:pt x="98238" y="59197"/>
                    <a:pt x="101540" y="58997"/>
                    <a:pt x="104842" y="58830"/>
                  </a:cubicBezTo>
                  <a:cubicBezTo>
                    <a:pt x="105095" y="58814"/>
                    <a:pt x="105347" y="58807"/>
                    <a:pt x="105597" y="58807"/>
                  </a:cubicBezTo>
                  <a:close/>
                  <a:moveTo>
                    <a:pt x="11676" y="86183"/>
                  </a:moveTo>
                  <a:lnTo>
                    <a:pt x="26253" y="86984"/>
                  </a:lnTo>
                  <a:lnTo>
                    <a:pt x="25953" y="88918"/>
                  </a:lnTo>
                  <a:cubicBezTo>
                    <a:pt x="23151" y="89586"/>
                    <a:pt x="20415" y="90153"/>
                    <a:pt x="17780" y="90987"/>
                  </a:cubicBezTo>
                  <a:cubicBezTo>
                    <a:pt x="15112" y="91821"/>
                    <a:pt x="12543" y="92955"/>
                    <a:pt x="9808" y="93989"/>
                  </a:cubicBezTo>
                  <a:cubicBezTo>
                    <a:pt x="9908" y="91287"/>
                    <a:pt x="10542" y="88618"/>
                    <a:pt x="11676" y="86183"/>
                  </a:cubicBezTo>
                  <a:close/>
                  <a:moveTo>
                    <a:pt x="25786" y="89552"/>
                  </a:moveTo>
                  <a:lnTo>
                    <a:pt x="25786" y="91754"/>
                  </a:lnTo>
                  <a:cubicBezTo>
                    <a:pt x="25219" y="92021"/>
                    <a:pt x="24585" y="92354"/>
                    <a:pt x="23951" y="92654"/>
                  </a:cubicBezTo>
                  <a:cubicBezTo>
                    <a:pt x="21549" y="93689"/>
                    <a:pt x="19214" y="94889"/>
                    <a:pt x="16980" y="96224"/>
                  </a:cubicBezTo>
                  <a:cubicBezTo>
                    <a:pt x="15045" y="97324"/>
                    <a:pt x="13010" y="98259"/>
                    <a:pt x="11075" y="99226"/>
                  </a:cubicBezTo>
                  <a:cubicBezTo>
                    <a:pt x="10108" y="98292"/>
                    <a:pt x="9608" y="96324"/>
                    <a:pt x="9841" y="94589"/>
                  </a:cubicBezTo>
                  <a:lnTo>
                    <a:pt x="9841" y="94556"/>
                  </a:lnTo>
                  <a:cubicBezTo>
                    <a:pt x="13077" y="93422"/>
                    <a:pt x="16146" y="92254"/>
                    <a:pt x="19281" y="91253"/>
                  </a:cubicBezTo>
                  <a:cubicBezTo>
                    <a:pt x="21383" y="90586"/>
                    <a:pt x="23551" y="90119"/>
                    <a:pt x="25786" y="89552"/>
                  </a:cubicBezTo>
                  <a:close/>
                  <a:moveTo>
                    <a:pt x="29055" y="95790"/>
                  </a:moveTo>
                  <a:lnTo>
                    <a:pt x="30523" y="97591"/>
                  </a:lnTo>
                  <a:cubicBezTo>
                    <a:pt x="28688" y="99059"/>
                    <a:pt x="26453" y="99960"/>
                    <a:pt x="24118" y="100160"/>
                  </a:cubicBezTo>
                  <a:lnTo>
                    <a:pt x="29055" y="95790"/>
                  </a:lnTo>
                  <a:close/>
                  <a:moveTo>
                    <a:pt x="27487" y="94656"/>
                  </a:moveTo>
                  <a:lnTo>
                    <a:pt x="28655" y="95456"/>
                  </a:lnTo>
                  <a:lnTo>
                    <a:pt x="25019" y="98525"/>
                  </a:lnTo>
                  <a:cubicBezTo>
                    <a:pt x="24752" y="98726"/>
                    <a:pt x="24518" y="98926"/>
                    <a:pt x="24285" y="99159"/>
                  </a:cubicBezTo>
                  <a:cubicBezTo>
                    <a:pt x="23584" y="100127"/>
                    <a:pt x="22617" y="100293"/>
                    <a:pt x="21483" y="100393"/>
                  </a:cubicBezTo>
                  <a:cubicBezTo>
                    <a:pt x="20182" y="100560"/>
                    <a:pt x="18914" y="100794"/>
                    <a:pt x="17680" y="101094"/>
                  </a:cubicBezTo>
                  <a:cubicBezTo>
                    <a:pt x="17547" y="101127"/>
                    <a:pt x="17405" y="101144"/>
                    <a:pt x="17263" y="101144"/>
                  </a:cubicBezTo>
                  <a:cubicBezTo>
                    <a:pt x="17121" y="101144"/>
                    <a:pt x="16980" y="101127"/>
                    <a:pt x="16846" y="101094"/>
                  </a:cubicBezTo>
                  <a:lnTo>
                    <a:pt x="27487" y="94656"/>
                  </a:lnTo>
                  <a:close/>
                  <a:moveTo>
                    <a:pt x="25819" y="92254"/>
                  </a:moveTo>
                  <a:lnTo>
                    <a:pt x="26920" y="94389"/>
                  </a:lnTo>
                  <a:cubicBezTo>
                    <a:pt x="25953" y="94956"/>
                    <a:pt x="24952" y="95623"/>
                    <a:pt x="23884" y="96190"/>
                  </a:cubicBezTo>
                  <a:cubicBezTo>
                    <a:pt x="20949" y="97758"/>
                    <a:pt x="18147" y="99526"/>
                    <a:pt x="15445" y="101494"/>
                  </a:cubicBezTo>
                  <a:cubicBezTo>
                    <a:pt x="15245" y="101628"/>
                    <a:pt x="15011" y="101694"/>
                    <a:pt x="14745" y="101694"/>
                  </a:cubicBezTo>
                  <a:cubicBezTo>
                    <a:pt x="13177" y="101694"/>
                    <a:pt x="12076" y="100927"/>
                    <a:pt x="11175" y="99626"/>
                  </a:cubicBezTo>
                  <a:cubicBezTo>
                    <a:pt x="16446" y="97791"/>
                    <a:pt x="20882" y="94489"/>
                    <a:pt x="25819" y="92254"/>
                  </a:cubicBezTo>
                  <a:close/>
                  <a:moveTo>
                    <a:pt x="40626" y="40495"/>
                  </a:moveTo>
                  <a:cubicBezTo>
                    <a:pt x="43694" y="40495"/>
                    <a:pt x="46501" y="41573"/>
                    <a:pt x="49336" y="42652"/>
                  </a:cubicBezTo>
                  <a:cubicBezTo>
                    <a:pt x="53239" y="44186"/>
                    <a:pt x="56741" y="46455"/>
                    <a:pt x="60344" y="48556"/>
                  </a:cubicBezTo>
                  <a:cubicBezTo>
                    <a:pt x="62979" y="50024"/>
                    <a:pt x="65214" y="52125"/>
                    <a:pt x="66815" y="54694"/>
                  </a:cubicBezTo>
                  <a:cubicBezTo>
                    <a:pt x="67616" y="55928"/>
                    <a:pt x="68183" y="57262"/>
                    <a:pt x="68516" y="58697"/>
                  </a:cubicBezTo>
                  <a:cubicBezTo>
                    <a:pt x="67215" y="57596"/>
                    <a:pt x="65681" y="57162"/>
                    <a:pt x="64013" y="56929"/>
                  </a:cubicBezTo>
                  <a:cubicBezTo>
                    <a:pt x="61511" y="56595"/>
                    <a:pt x="58976" y="56262"/>
                    <a:pt x="56441" y="55962"/>
                  </a:cubicBezTo>
                  <a:cubicBezTo>
                    <a:pt x="55797" y="55892"/>
                    <a:pt x="55159" y="55858"/>
                    <a:pt x="54526" y="55858"/>
                  </a:cubicBezTo>
                  <a:cubicBezTo>
                    <a:pt x="51229" y="55858"/>
                    <a:pt x="48089" y="56769"/>
                    <a:pt x="45066" y="58196"/>
                  </a:cubicBezTo>
                  <a:cubicBezTo>
                    <a:pt x="41230" y="60031"/>
                    <a:pt x="37728" y="62399"/>
                    <a:pt x="34225" y="64768"/>
                  </a:cubicBezTo>
                  <a:cubicBezTo>
                    <a:pt x="31190" y="66836"/>
                    <a:pt x="28087" y="68938"/>
                    <a:pt x="25052" y="71006"/>
                  </a:cubicBezTo>
                  <a:cubicBezTo>
                    <a:pt x="21549" y="73441"/>
                    <a:pt x="18047" y="75943"/>
                    <a:pt x="15212" y="79178"/>
                  </a:cubicBezTo>
                  <a:cubicBezTo>
                    <a:pt x="11943" y="82814"/>
                    <a:pt x="9808" y="87317"/>
                    <a:pt x="9141" y="92154"/>
                  </a:cubicBezTo>
                  <a:cubicBezTo>
                    <a:pt x="8874" y="93755"/>
                    <a:pt x="8840" y="95356"/>
                    <a:pt x="9107" y="96958"/>
                  </a:cubicBezTo>
                  <a:cubicBezTo>
                    <a:pt x="9441" y="98959"/>
                    <a:pt x="10542" y="100694"/>
                    <a:pt x="12176" y="101861"/>
                  </a:cubicBezTo>
                  <a:cubicBezTo>
                    <a:pt x="12310" y="101961"/>
                    <a:pt x="12443" y="102061"/>
                    <a:pt x="12710" y="102261"/>
                  </a:cubicBezTo>
                  <a:cubicBezTo>
                    <a:pt x="10608" y="102061"/>
                    <a:pt x="9074" y="101027"/>
                    <a:pt x="7606" y="99826"/>
                  </a:cubicBezTo>
                  <a:cubicBezTo>
                    <a:pt x="4671" y="97425"/>
                    <a:pt x="2803" y="93989"/>
                    <a:pt x="2369" y="90219"/>
                  </a:cubicBezTo>
                  <a:cubicBezTo>
                    <a:pt x="1769" y="85449"/>
                    <a:pt x="1235" y="80679"/>
                    <a:pt x="935" y="75876"/>
                  </a:cubicBezTo>
                  <a:cubicBezTo>
                    <a:pt x="668" y="71806"/>
                    <a:pt x="1802" y="68070"/>
                    <a:pt x="3937" y="64501"/>
                  </a:cubicBezTo>
                  <a:cubicBezTo>
                    <a:pt x="6072" y="60898"/>
                    <a:pt x="8707" y="57763"/>
                    <a:pt x="11476" y="54694"/>
                  </a:cubicBezTo>
                  <a:cubicBezTo>
                    <a:pt x="14077" y="51859"/>
                    <a:pt x="16846" y="49190"/>
                    <a:pt x="20115" y="47122"/>
                  </a:cubicBezTo>
                  <a:cubicBezTo>
                    <a:pt x="22350" y="45721"/>
                    <a:pt x="24618" y="44420"/>
                    <a:pt x="26920" y="43186"/>
                  </a:cubicBezTo>
                  <a:cubicBezTo>
                    <a:pt x="27721" y="42752"/>
                    <a:pt x="28721" y="42685"/>
                    <a:pt x="29622" y="42452"/>
                  </a:cubicBezTo>
                  <a:cubicBezTo>
                    <a:pt x="31156" y="42018"/>
                    <a:pt x="32691" y="41651"/>
                    <a:pt x="34192" y="41184"/>
                  </a:cubicBezTo>
                  <a:cubicBezTo>
                    <a:pt x="36060" y="40651"/>
                    <a:pt x="37961" y="40617"/>
                    <a:pt x="39863" y="40517"/>
                  </a:cubicBezTo>
                  <a:cubicBezTo>
                    <a:pt x="40119" y="40502"/>
                    <a:pt x="40373" y="40495"/>
                    <a:pt x="40626" y="40495"/>
                  </a:cubicBezTo>
                  <a:close/>
                  <a:moveTo>
                    <a:pt x="85528" y="92588"/>
                  </a:moveTo>
                  <a:lnTo>
                    <a:pt x="85528" y="92588"/>
                  </a:lnTo>
                  <a:cubicBezTo>
                    <a:pt x="85462" y="92855"/>
                    <a:pt x="85395" y="93121"/>
                    <a:pt x="85295" y="93388"/>
                  </a:cubicBezTo>
                  <a:cubicBezTo>
                    <a:pt x="84594" y="94756"/>
                    <a:pt x="83894" y="96124"/>
                    <a:pt x="83193" y="97491"/>
                  </a:cubicBezTo>
                  <a:cubicBezTo>
                    <a:pt x="82660" y="98559"/>
                    <a:pt x="82059" y="99559"/>
                    <a:pt x="81592" y="100660"/>
                  </a:cubicBezTo>
                  <a:cubicBezTo>
                    <a:pt x="80558" y="102995"/>
                    <a:pt x="79157" y="105130"/>
                    <a:pt x="77423" y="107031"/>
                  </a:cubicBezTo>
                  <a:cubicBezTo>
                    <a:pt x="76756" y="107799"/>
                    <a:pt x="76155" y="108566"/>
                    <a:pt x="75455" y="109400"/>
                  </a:cubicBezTo>
                  <a:cubicBezTo>
                    <a:pt x="75355" y="109200"/>
                    <a:pt x="75288" y="108966"/>
                    <a:pt x="75254" y="108733"/>
                  </a:cubicBezTo>
                  <a:cubicBezTo>
                    <a:pt x="75054" y="106598"/>
                    <a:pt x="74187" y="104696"/>
                    <a:pt x="73253" y="102862"/>
                  </a:cubicBezTo>
                  <a:cubicBezTo>
                    <a:pt x="72553" y="101528"/>
                    <a:pt x="72052" y="100093"/>
                    <a:pt x="71685" y="98625"/>
                  </a:cubicBezTo>
                  <a:cubicBezTo>
                    <a:pt x="71385" y="97224"/>
                    <a:pt x="70985" y="95857"/>
                    <a:pt x="70584" y="94389"/>
                  </a:cubicBezTo>
                  <a:lnTo>
                    <a:pt x="73220" y="94189"/>
                  </a:lnTo>
                  <a:lnTo>
                    <a:pt x="73220" y="94189"/>
                  </a:lnTo>
                  <a:cubicBezTo>
                    <a:pt x="73253" y="96724"/>
                    <a:pt x="73120" y="99193"/>
                    <a:pt x="73787" y="101594"/>
                  </a:cubicBezTo>
                  <a:lnTo>
                    <a:pt x="73787" y="94156"/>
                  </a:lnTo>
                  <a:lnTo>
                    <a:pt x="76789" y="93822"/>
                  </a:lnTo>
                  <a:lnTo>
                    <a:pt x="76789" y="93822"/>
                  </a:lnTo>
                  <a:cubicBezTo>
                    <a:pt x="76689" y="96157"/>
                    <a:pt x="76522" y="98325"/>
                    <a:pt x="76489" y="100493"/>
                  </a:cubicBezTo>
                  <a:cubicBezTo>
                    <a:pt x="76455" y="102695"/>
                    <a:pt x="76489" y="104897"/>
                    <a:pt x="76489" y="107065"/>
                  </a:cubicBezTo>
                  <a:lnTo>
                    <a:pt x="76722" y="107098"/>
                  </a:lnTo>
                  <a:lnTo>
                    <a:pt x="76722" y="107065"/>
                  </a:lnTo>
                  <a:cubicBezTo>
                    <a:pt x="77122" y="102662"/>
                    <a:pt x="77389" y="98225"/>
                    <a:pt x="77423" y="93722"/>
                  </a:cubicBezTo>
                  <a:lnTo>
                    <a:pt x="80258" y="93255"/>
                  </a:lnTo>
                  <a:lnTo>
                    <a:pt x="80258" y="93255"/>
                  </a:lnTo>
                  <a:lnTo>
                    <a:pt x="79924" y="99660"/>
                  </a:lnTo>
                  <a:cubicBezTo>
                    <a:pt x="80525" y="99026"/>
                    <a:pt x="80325" y="98259"/>
                    <a:pt x="80425" y="97558"/>
                  </a:cubicBezTo>
                  <a:cubicBezTo>
                    <a:pt x="80525" y="96857"/>
                    <a:pt x="80558" y="96157"/>
                    <a:pt x="80625" y="95423"/>
                  </a:cubicBezTo>
                  <a:cubicBezTo>
                    <a:pt x="80692" y="94689"/>
                    <a:pt x="80758" y="93922"/>
                    <a:pt x="80858" y="93155"/>
                  </a:cubicBezTo>
                  <a:lnTo>
                    <a:pt x="82660" y="92821"/>
                  </a:lnTo>
                  <a:lnTo>
                    <a:pt x="82660" y="96424"/>
                  </a:lnTo>
                  <a:lnTo>
                    <a:pt x="82927" y="96424"/>
                  </a:lnTo>
                  <a:lnTo>
                    <a:pt x="83193" y="92821"/>
                  </a:lnTo>
                  <a:lnTo>
                    <a:pt x="85528" y="92588"/>
                  </a:lnTo>
                  <a:close/>
                  <a:moveTo>
                    <a:pt x="54058" y="68291"/>
                  </a:moveTo>
                  <a:cubicBezTo>
                    <a:pt x="54174" y="68291"/>
                    <a:pt x="54290" y="68295"/>
                    <a:pt x="54406" y="68304"/>
                  </a:cubicBezTo>
                  <a:cubicBezTo>
                    <a:pt x="54479" y="68298"/>
                    <a:pt x="54552" y="68295"/>
                    <a:pt x="54624" y="68295"/>
                  </a:cubicBezTo>
                  <a:cubicBezTo>
                    <a:pt x="55735" y="68295"/>
                    <a:pt x="56697" y="69007"/>
                    <a:pt x="57041" y="70072"/>
                  </a:cubicBezTo>
                  <a:cubicBezTo>
                    <a:pt x="58309" y="73274"/>
                    <a:pt x="59643" y="76476"/>
                    <a:pt x="60978" y="79645"/>
                  </a:cubicBezTo>
                  <a:cubicBezTo>
                    <a:pt x="61178" y="80112"/>
                    <a:pt x="61411" y="80579"/>
                    <a:pt x="61711" y="80979"/>
                  </a:cubicBezTo>
                  <a:cubicBezTo>
                    <a:pt x="60744" y="76843"/>
                    <a:pt x="59410" y="72874"/>
                    <a:pt x="57242" y="69138"/>
                  </a:cubicBezTo>
                  <a:cubicBezTo>
                    <a:pt x="57300" y="69133"/>
                    <a:pt x="57356" y="69130"/>
                    <a:pt x="57410" y="69130"/>
                  </a:cubicBezTo>
                  <a:cubicBezTo>
                    <a:pt x="58100" y="69130"/>
                    <a:pt x="58464" y="69517"/>
                    <a:pt x="58743" y="70105"/>
                  </a:cubicBezTo>
                  <a:cubicBezTo>
                    <a:pt x="59477" y="71573"/>
                    <a:pt x="60244" y="73040"/>
                    <a:pt x="61078" y="74475"/>
                  </a:cubicBezTo>
                  <a:cubicBezTo>
                    <a:pt x="60677" y="72774"/>
                    <a:pt x="59777" y="71273"/>
                    <a:pt x="58976" y="69605"/>
                  </a:cubicBezTo>
                  <a:cubicBezTo>
                    <a:pt x="59610" y="69605"/>
                    <a:pt x="60177" y="69938"/>
                    <a:pt x="60477" y="70472"/>
                  </a:cubicBezTo>
                  <a:cubicBezTo>
                    <a:pt x="60844" y="71072"/>
                    <a:pt x="61178" y="71673"/>
                    <a:pt x="61445" y="72273"/>
                  </a:cubicBezTo>
                  <a:cubicBezTo>
                    <a:pt x="62045" y="73541"/>
                    <a:pt x="62579" y="74775"/>
                    <a:pt x="63112" y="76043"/>
                  </a:cubicBezTo>
                  <a:cubicBezTo>
                    <a:pt x="63980" y="77911"/>
                    <a:pt x="64247" y="79912"/>
                    <a:pt x="64614" y="81880"/>
                  </a:cubicBezTo>
                  <a:cubicBezTo>
                    <a:pt x="64847" y="83515"/>
                    <a:pt x="65347" y="85082"/>
                    <a:pt x="66081" y="86583"/>
                  </a:cubicBezTo>
                  <a:cubicBezTo>
                    <a:pt x="66215" y="86884"/>
                    <a:pt x="66281" y="87251"/>
                    <a:pt x="66215" y="87584"/>
                  </a:cubicBezTo>
                  <a:cubicBezTo>
                    <a:pt x="66148" y="89285"/>
                    <a:pt x="66248" y="90987"/>
                    <a:pt x="66515" y="92621"/>
                  </a:cubicBezTo>
                  <a:cubicBezTo>
                    <a:pt x="66648" y="93588"/>
                    <a:pt x="67215" y="93889"/>
                    <a:pt x="68016" y="94055"/>
                  </a:cubicBezTo>
                  <a:cubicBezTo>
                    <a:pt x="68516" y="94156"/>
                    <a:pt x="69083" y="94189"/>
                    <a:pt x="69717" y="94289"/>
                  </a:cubicBezTo>
                  <a:cubicBezTo>
                    <a:pt x="70151" y="95757"/>
                    <a:pt x="70651" y="97258"/>
                    <a:pt x="71018" y="98792"/>
                  </a:cubicBezTo>
                  <a:cubicBezTo>
                    <a:pt x="71318" y="100193"/>
                    <a:pt x="71785" y="101561"/>
                    <a:pt x="72419" y="102828"/>
                  </a:cubicBezTo>
                  <a:cubicBezTo>
                    <a:pt x="73487" y="104897"/>
                    <a:pt x="74254" y="107065"/>
                    <a:pt x="74721" y="109300"/>
                  </a:cubicBezTo>
                  <a:cubicBezTo>
                    <a:pt x="74988" y="110100"/>
                    <a:pt x="74787" y="110968"/>
                    <a:pt x="74154" y="111568"/>
                  </a:cubicBezTo>
                  <a:cubicBezTo>
                    <a:pt x="73186" y="109200"/>
                    <a:pt x="72486" y="106765"/>
                    <a:pt x="70885" y="104730"/>
                  </a:cubicBezTo>
                  <a:lnTo>
                    <a:pt x="70885" y="104730"/>
                  </a:lnTo>
                  <a:cubicBezTo>
                    <a:pt x="70985" y="105063"/>
                    <a:pt x="71118" y="105364"/>
                    <a:pt x="71218" y="105697"/>
                  </a:cubicBezTo>
                  <a:cubicBezTo>
                    <a:pt x="71985" y="107599"/>
                    <a:pt x="72719" y="109500"/>
                    <a:pt x="73487" y="111401"/>
                  </a:cubicBezTo>
                  <a:cubicBezTo>
                    <a:pt x="73753" y="112102"/>
                    <a:pt x="73787" y="112869"/>
                    <a:pt x="73587" y="113603"/>
                  </a:cubicBezTo>
                  <a:cubicBezTo>
                    <a:pt x="73420" y="114203"/>
                    <a:pt x="73153" y="114870"/>
                    <a:pt x="73487" y="115804"/>
                  </a:cubicBezTo>
                  <a:cubicBezTo>
                    <a:pt x="73653" y="115337"/>
                    <a:pt x="73787" y="115071"/>
                    <a:pt x="73853" y="114770"/>
                  </a:cubicBezTo>
                  <a:cubicBezTo>
                    <a:pt x="74487" y="112535"/>
                    <a:pt x="75588" y="110434"/>
                    <a:pt x="77122" y="108666"/>
                  </a:cubicBezTo>
                  <a:cubicBezTo>
                    <a:pt x="77790" y="107899"/>
                    <a:pt x="78423" y="107132"/>
                    <a:pt x="79091" y="106364"/>
                  </a:cubicBezTo>
                  <a:cubicBezTo>
                    <a:pt x="80425" y="104830"/>
                    <a:pt x="81526" y="103062"/>
                    <a:pt x="82326" y="101194"/>
                  </a:cubicBezTo>
                  <a:cubicBezTo>
                    <a:pt x="82893" y="99993"/>
                    <a:pt x="83527" y="98792"/>
                    <a:pt x="84194" y="97658"/>
                  </a:cubicBezTo>
                  <a:cubicBezTo>
                    <a:pt x="85162" y="96124"/>
                    <a:pt x="85829" y="94422"/>
                    <a:pt x="86162" y="92621"/>
                  </a:cubicBezTo>
                  <a:lnTo>
                    <a:pt x="87964" y="92621"/>
                  </a:lnTo>
                  <a:lnTo>
                    <a:pt x="87263" y="95657"/>
                  </a:lnTo>
                  <a:cubicBezTo>
                    <a:pt x="88097" y="94789"/>
                    <a:pt x="88197" y="93689"/>
                    <a:pt x="88531" y="92621"/>
                  </a:cubicBezTo>
                  <a:lnTo>
                    <a:pt x="89898" y="92621"/>
                  </a:lnTo>
                  <a:lnTo>
                    <a:pt x="89264" y="94222"/>
                  </a:lnTo>
                  <a:cubicBezTo>
                    <a:pt x="88597" y="95890"/>
                    <a:pt x="87930" y="97558"/>
                    <a:pt x="87296" y="99226"/>
                  </a:cubicBezTo>
                  <a:cubicBezTo>
                    <a:pt x="86729" y="100560"/>
                    <a:pt x="85929" y="101761"/>
                    <a:pt x="84895" y="102762"/>
                  </a:cubicBezTo>
                  <a:cubicBezTo>
                    <a:pt x="82827" y="104897"/>
                    <a:pt x="81225" y="107398"/>
                    <a:pt x="80125" y="110134"/>
                  </a:cubicBezTo>
                  <a:cubicBezTo>
                    <a:pt x="79958" y="110501"/>
                    <a:pt x="79891" y="110901"/>
                    <a:pt x="79924" y="111268"/>
                  </a:cubicBezTo>
                  <a:cubicBezTo>
                    <a:pt x="80525" y="110200"/>
                    <a:pt x="81092" y="109100"/>
                    <a:pt x="81759" y="108032"/>
                  </a:cubicBezTo>
                  <a:cubicBezTo>
                    <a:pt x="82827" y="106131"/>
                    <a:pt x="84161" y="104396"/>
                    <a:pt x="85729" y="102828"/>
                  </a:cubicBezTo>
                  <a:cubicBezTo>
                    <a:pt x="86663" y="101961"/>
                    <a:pt x="87363" y="100894"/>
                    <a:pt x="87830" y="99726"/>
                  </a:cubicBezTo>
                  <a:cubicBezTo>
                    <a:pt x="88731" y="97391"/>
                    <a:pt x="89865" y="95123"/>
                    <a:pt x="90365" y="92588"/>
                  </a:cubicBezTo>
                  <a:lnTo>
                    <a:pt x="92300" y="92588"/>
                  </a:lnTo>
                  <a:lnTo>
                    <a:pt x="90966" y="97791"/>
                  </a:lnTo>
                  <a:cubicBezTo>
                    <a:pt x="91966" y="96190"/>
                    <a:pt x="92400" y="94389"/>
                    <a:pt x="92867" y="92521"/>
                  </a:cubicBezTo>
                  <a:cubicBezTo>
                    <a:pt x="93301" y="92488"/>
                    <a:pt x="93701" y="92454"/>
                    <a:pt x="94135" y="92454"/>
                  </a:cubicBezTo>
                  <a:cubicBezTo>
                    <a:pt x="94724" y="92443"/>
                    <a:pt x="95317" y="92443"/>
                    <a:pt x="95912" y="92443"/>
                  </a:cubicBezTo>
                  <a:cubicBezTo>
                    <a:pt x="97103" y="92443"/>
                    <a:pt x="98304" y="92443"/>
                    <a:pt x="99505" y="92354"/>
                  </a:cubicBezTo>
                  <a:cubicBezTo>
                    <a:pt x="101773" y="92187"/>
                    <a:pt x="104008" y="91821"/>
                    <a:pt x="106243" y="91620"/>
                  </a:cubicBezTo>
                  <a:cubicBezTo>
                    <a:pt x="108278" y="91454"/>
                    <a:pt x="110346" y="91387"/>
                    <a:pt x="112381" y="91287"/>
                  </a:cubicBezTo>
                  <a:cubicBezTo>
                    <a:pt x="112614" y="91287"/>
                    <a:pt x="112848" y="91320"/>
                    <a:pt x="113048" y="91387"/>
                  </a:cubicBezTo>
                  <a:cubicBezTo>
                    <a:pt x="113548" y="93155"/>
                    <a:pt x="113815" y="94956"/>
                    <a:pt x="113882" y="96791"/>
                  </a:cubicBezTo>
                  <a:cubicBezTo>
                    <a:pt x="114382" y="96157"/>
                    <a:pt x="114382" y="96157"/>
                    <a:pt x="113649" y="91454"/>
                  </a:cubicBezTo>
                  <a:cubicBezTo>
                    <a:pt x="113942" y="91415"/>
                    <a:pt x="114177" y="91391"/>
                    <a:pt x="114367" y="91391"/>
                  </a:cubicBezTo>
                  <a:cubicBezTo>
                    <a:pt x="114997" y="91391"/>
                    <a:pt x="115137" y="91658"/>
                    <a:pt x="115316" y="92554"/>
                  </a:cubicBezTo>
                  <a:cubicBezTo>
                    <a:pt x="115717" y="94456"/>
                    <a:pt x="115517" y="96357"/>
                    <a:pt x="115416" y="98259"/>
                  </a:cubicBezTo>
                  <a:cubicBezTo>
                    <a:pt x="115383" y="98692"/>
                    <a:pt x="115383" y="99159"/>
                    <a:pt x="115416" y="99626"/>
                  </a:cubicBezTo>
                  <a:cubicBezTo>
                    <a:pt x="116184" y="96991"/>
                    <a:pt x="116250" y="94189"/>
                    <a:pt x="115617" y="91554"/>
                  </a:cubicBezTo>
                  <a:cubicBezTo>
                    <a:pt x="115850" y="91520"/>
                    <a:pt x="116084" y="91487"/>
                    <a:pt x="116317" y="91487"/>
                  </a:cubicBezTo>
                  <a:cubicBezTo>
                    <a:pt x="116884" y="91487"/>
                    <a:pt x="117151" y="91787"/>
                    <a:pt x="117284" y="92321"/>
                  </a:cubicBezTo>
                  <a:cubicBezTo>
                    <a:pt x="118419" y="97124"/>
                    <a:pt x="117451" y="101528"/>
                    <a:pt x="114616" y="105530"/>
                  </a:cubicBezTo>
                  <a:cubicBezTo>
                    <a:pt x="113515" y="107031"/>
                    <a:pt x="112348" y="108499"/>
                    <a:pt x="111080" y="109867"/>
                  </a:cubicBezTo>
                  <a:cubicBezTo>
                    <a:pt x="108912" y="112235"/>
                    <a:pt x="107411" y="115137"/>
                    <a:pt x="106777" y="118273"/>
                  </a:cubicBezTo>
                  <a:cubicBezTo>
                    <a:pt x="106243" y="120941"/>
                    <a:pt x="105643" y="123610"/>
                    <a:pt x="105009" y="126279"/>
                  </a:cubicBezTo>
                  <a:cubicBezTo>
                    <a:pt x="104709" y="127646"/>
                    <a:pt x="104175" y="128947"/>
                    <a:pt x="103475" y="130148"/>
                  </a:cubicBezTo>
                  <a:cubicBezTo>
                    <a:pt x="103308" y="130415"/>
                    <a:pt x="103108" y="130615"/>
                    <a:pt x="102874" y="130782"/>
                  </a:cubicBezTo>
                  <a:lnTo>
                    <a:pt x="104108" y="125611"/>
                  </a:lnTo>
                  <a:lnTo>
                    <a:pt x="103875" y="125545"/>
                  </a:lnTo>
                  <a:cubicBezTo>
                    <a:pt x="103575" y="126512"/>
                    <a:pt x="103241" y="127513"/>
                    <a:pt x="102941" y="128480"/>
                  </a:cubicBezTo>
                  <a:cubicBezTo>
                    <a:pt x="102674" y="129281"/>
                    <a:pt x="102407" y="130048"/>
                    <a:pt x="102240" y="130848"/>
                  </a:cubicBezTo>
                  <a:cubicBezTo>
                    <a:pt x="101707" y="133217"/>
                    <a:pt x="100272" y="134885"/>
                    <a:pt x="98171" y="136086"/>
                  </a:cubicBezTo>
                  <a:cubicBezTo>
                    <a:pt x="98137" y="135986"/>
                    <a:pt x="98071" y="135885"/>
                    <a:pt x="98071" y="135819"/>
                  </a:cubicBezTo>
                  <a:cubicBezTo>
                    <a:pt x="99605" y="133150"/>
                    <a:pt x="100306" y="130215"/>
                    <a:pt x="101140" y="127313"/>
                  </a:cubicBezTo>
                  <a:lnTo>
                    <a:pt x="103541" y="118973"/>
                  </a:lnTo>
                  <a:lnTo>
                    <a:pt x="103375" y="118907"/>
                  </a:lnTo>
                  <a:cubicBezTo>
                    <a:pt x="103108" y="119507"/>
                    <a:pt x="102774" y="120107"/>
                    <a:pt x="102574" y="120741"/>
                  </a:cubicBezTo>
                  <a:cubicBezTo>
                    <a:pt x="101507" y="124177"/>
                    <a:pt x="100406" y="127646"/>
                    <a:pt x="99372" y="131115"/>
                  </a:cubicBezTo>
                  <a:cubicBezTo>
                    <a:pt x="98838" y="132917"/>
                    <a:pt x="98104" y="134618"/>
                    <a:pt x="97237" y="136286"/>
                  </a:cubicBezTo>
                  <a:cubicBezTo>
                    <a:pt x="96370" y="137987"/>
                    <a:pt x="94935" y="138754"/>
                    <a:pt x="93201" y="139188"/>
                  </a:cubicBezTo>
                  <a:cubicBezTo>
                    <a:pt x="92867" y="139255"/>
                    <a:pt x="92567" y="139288"/>
                    <a:pt x="92233" y="139321"/>
                  </a:cubicBezTo>
                  <a:lnTo>
                    <a:pt x="84961" y="139955"/>
                  </a:lnTo>
                  <a:cubicBezTo>
                    <a:pt x="84251" y="140023"/>
                    <a:pt x="83538" y="140057"/>
                    <a:pt x="82826" y="140057"/>
                  </a:cubicBezTo>
                  <a:cubicBezTo>
                    <a:pt x="81095" y="140057"/>
                    <a:pt x="79367" y="139856"/>
                    <a:pt x="77690" y="139455"/>
                  </a:cubicBezTo>
                  <a:cubicBezTo>
                    <a:pt x="76255" y="139188"/>
                    <a:pt x="74888" y="138821"/>
                    <a:pt x="73520" y="138387"/>
                  </a:cubicBezTo>
                  <a:cubicBezTo>
                    <a:pt x="71985" y="137820"/>
                    <a:pt x="71385" y="137120"/>
                    <a:pt x="71485" y="135485"/>
                  </a:cubicBezTo>
                  <a:cubicBezTo>
                    <a:pt x="71619" y="134318"/>
                    <a:pt x="71819" y="133150"/>
                    <a:pt x="72086" y="132016"/>
                  </a:cubicBezTo>
                  <a:cubicBezTo>
                    <a:pt x="72386" y="130482"/>
                    <a:pt x="72686" y="128980"/>
                    <a:pt x="72919" y="127446"/>
                  </a:cubicBezTo>
                  <a:cubicBezTo>
                    <a:pt x="73053" y="126612"/>
                    <a:pt x="72986" y="125778"/>
                    <a:pt x="72719" y="124978"/>
                  </a:cubicBezTo>
                  <a:lnTo>
                    <a:pt x="72486" y="124944"/>
                  </a:lnTo>
                  <a:cubicBezTo>
                    <a:pt x="72419" y="125311"/>
                    <a:pt x="72419" y="125678"/>
                    <a:pt x="72319" y="126045"/>
                  </a:cubicBezTo>
                  <a:cubicBezTo>
                    <a:pt x="71952" y="127946"/>
                    <a:pt x="71552" y="129814"/>
                    <a:pt x="71185" y="131716"/>
                  </a:cubicBezTo>
                  <a:cubicBezTo>
                    <a:pt x="70985" y="132850"/>
                    <a:pt x="70851" y="133984"/>
                    <a:pt x="70651" y="135118"/>
                  </a:cubicBezTo>
                  <a:cubicBezTo>
                    <a:pt x="70551" y="135852"/>
                    <a:pt x="70384" y="136586"/>
                    <a:pt x="70184" y="137320"/>
                  </a:cubicBezTo>
                  <a:cubicBezTo>
                    <a:pt x="69932" y="138044"/>
                    <a:pt x="69235" y="138560"/>
                    <a:pt x="68485" y="138560"/>
                  </a:cubicBezTo>
                  <a:cubicBezTo>
                    <a:pt x="68440" y="138560"/>
                    <a:pt x="68395" y="138558"/>
                    <a:pt x="68350" y="138554"/>
                  </a:cubicBezTo>
                  <a:cubicBezTo>
                    <a:pt x="66848" y="138521"/>
                    <a:pt x="65314" y="138487"/>
                    <a:pt x="63813" y="138421"/>
                  </a:cubicBezTo>
                  <a:cubicBezTo>
                    <a:pt x="63413" y="138387"/>
                    <a:pt x="62979" y="138354"/>
                    <a:pt x="62545" y="138354"/>
                  </a:cubicBezTo>
                  <a:cubicBezTo>
                    <a:pt x="62439" y="138364"/>
                    <a:pt x="62335" y="138368"/>
                    <a:pt x="62233" y="138368"/>
                  </a:cubicBezTo>
                  <a:cubicBezTo>
                    <a:pt x="61283" y="138368"/>
                    <a:pt x="60524" y="137959"/>
                    <a:pt x="59710" y="137387"/>
                  </a:cubicBezTo>
                  <a:cubicBezTo>
                    <a:pt x="56608" y="135085"/>
                    <a:pt x="54706" y="131983"/>
                    <a:pt x="53372" y="128447"/>
                  </a:cubicBezTo>
                  <a:cubicBezTo>
                    <a:pt x="53239" y="128080"/>
                    <a:pt x="53072" y="127746"/>
                    <a:pt x="52805" y="127446"/>
                  </a:cubicBezTo>
                  <a:lnTo>
                    <a:pt x="52805" y="127446"/>
                  </a:lnTo>
                  <a:cubicBezTo>
                    <a:pt x="52972" y="129548"/>
                    <a:pt x="53839" y="131382"/>
                    <a:pt x="54840" y="133184"/>
                  </a:cubicBezTo>
                  <a:cubicBezTo>
                    <a:pt x="55941" y="134985"/>
                    <a:pt x="57375" y="136553"/>
                    <a:pt x="59076" y="137787"/>
                  </a:cubicBezTo>
                  <a:cubicBezTo>
                    <a:pt x="58843" y="137753"/>
                    <a:pt x="58643" y="137720"/>
                    <a:pt x="58442" y="137620"/>
                  </a:cubicBezTo>
                  <a:cubicBezTo>
                    <a:pt x="56341" y="136686"/>
                    <a:pt x="54273" y="135719"/>
                    <a:pt x="52205" y="134751"/>
                  </a:cubicBezTo>
                  <a:cubicBezTo>
                    <a:pt x="51271" y="134318"/>
                    <a:pt x="50503" y="133651"/>
                    <a:pt x="49936" y="132783"/>
                  </a:cubicBezTo>
                  <a:cubicBezTo>
                    <a:pt x="48635" y="130815"/>
                    <a:pt x="47268" y="128880"/>
                    <a:pt x="45767" y="127046"/>
                  </a:cubicBezTo>
                  <a:cubicBezTo>
                    <a:pt x="44533" y="125545"/>
                    <a:pt x="43865" y="123677"/>
                    <a:pt x="43132" y="121875"/>
                  </a:cubicBezTo>
                  <a:cubicBezTo>
                    <a:pt x="42398" y="119807"/>
                    <a:pt x="41297" y="117906"/>
                    <a:pt x="39929" y="116205"/>
                  </a:cubicBezTo>
                  <a:cubicBezTo>
                    <a:pt x="38695" y="114737"/>
                    <a:pt x="37661" y="113102"/>
                    <a:pt x="36860" y="111401"/>
                  </a:cubicBezTo>
                  <a:cubicBezTo>
                    <a:pt x="35926" y="109467"/>
                    <a:pt x="34726" y="107632"/>
                    <a:pt x="33325" y="106031"/>
                  </a:cubicBezTo>
                  <a:cubicBezTo>
                    <a:pt x="32491" y="105030"/>
                    <a:pt x="31857" y="103896"/>
                    <a:pt x="31457" y="102662"/>
                  </a:cubicBezTo>
                  <a:cubicBezTo>
                    <a:pt x="31056" y="101528"/>
                    <a:pt x="30656" y="100427"/>
                    <a:pt x="30222" y="99326"/>
                  </a:cubicBezTo>
                  <a:cubicBezTo>
                    <a:pt x="30089" y="98926"/>
                    <a:pt x="30056" y="98625"/>
                    <a:pt x="30589" y="98459"/>
                  </a:cubicBezTo>
                  <a:cubicBezTo>
                    <a:pt x="31723" y="100727"/>
                    <a:pt x="33558" y="102428"/>
                    <a:pt x="35126" y="104363"/>
                  </a:cubicBezTo>
                  <a:cubicBezTo>
                    <a:pt x="34892" y="103496"/>
                    <a:pt x="34492" y="102695"/>
                    <a:pt x="33925" y="101995"/>
                  </a:cubicBezTo>
                  <a:cubicBezTo>
                    <a:pt x="33191" y="100960"/>
                    <a:pt x="32391" y="99926"/>
                    <a:pt x="31657" y="98892"/>
                  </a:cubicBezTo>
                  <a:cubicBezTo>
                    <a:pt x="31423" y="98559"/>
                    <a:pt x="31223" y="98225"/>
                    <a:pt x="31123" y="97825"/>
                  </a:cubicBezTo>
                  <a:cubicBezTo>
                    <a:pt x="30789" y="96657"/>
                    <a:pt x="30056" y="95623"/>
                    <a:pt x="29088" y="94856"/>
                  </a:cubicBezTo>
                  <a:cubicBezTo>
                    <a:pt x="28788" y="94623"/>
                    <a:pt x="28554" y="94356"/>
                    <a:pt x="28254" y="94156"/>
                  </a:cubicBezTo>
                  <a:cubicBezTo>
                    <a:pt x="27153" y="93455"/>
                    <a:pt x="26553" y="92221"/>
                    <a:pt x="26686" y="90920"/>
                  </a:cubicBezTo>
                  <a:cubicBezTo>
                    <a:pt x="26753" y="89652"/>
                    <a:pt x="26987" y="88385"/>
                    <a:pt x="27153" y="87084"/>
                  </a:cubicBezTo>
                  <a:cubicBezTo>
                    <a:pt x="27187" y="86984"/>
                    <a:pt x="27287" y="86884"/>
                    <a:pt x="27420" y="86684"/>
                  </a:cubicBezTo>
                  <a:cubicBezTo>
                    <a:pt x="28121" y="88618"/>
                    <a:pt x="29488" y="89986"/>
                    <a:pt x="30689" y="91420"/>
                  </a:cubicBezTo>
                  <a:cubicBezTo>
                    <a:pt x="32757" y="93855"/>
                    <a:pt x="34659" y="96424"/>
                    <a:pt x="36360" y="99159"/>
                  </a:cubicBezTo>
                  <a:cubicBezTo>
                    <a:pt x="36393" y="99226"/>
                    <a:pt x="36493" y="99293"/>
                    <a:pt x="36694" y="99293"/>
                  </a:cubicBezTo>
                  <a:cubicBezTo>
                    <a:pt x="36560" y="98859"/>
                    <a:pt x="36393" y="98459"/>
                    <a:pt x="36193" y="98058"/>
                  </a:cubicBezTo>
                  <a:cubicBezTo>
                    <a:pt x="34926" y="95690"/>
                    <a:pt x="33358" y="93455"/>
                    <a:pt x="31590" y="91420"/>
                  </a:cubicBezTo>
                  <a:cubicBezTo>
                    <a:pt x="30789" y="90420"/>
                    <a:pt x="29922" y="89452"/>
                    <a:pt x="29088" y="88451"/>
                  </a:cubicBezTo>
                  <a:cubicBezTo>
                    <a:pt x="28921" y="88285"/>
                    <a:pt x="28755" y="88085"/>
                    <a:pt x="28621" y="87851"/>
                  </a:cubicBezTo>
                  <a:cubicBezTo>
                    <a:pt x="27387" y="85549"/>
                    <a:pt x="27354" y="85449"/>
                    <a:pt x="29088" y="83148"/>
                  </a:cubicBezTo>
                  <a:cubicBezTo>
                    <a:pt x="29755" y="82414"/>
                    <a:pt x="30489" y="81713"/>
                    <a:pt x="31256" y="81080"/>
                  </a:cubicBezTo>
                  <a:cubicBezTo>
                    <a:pt x="31990" y="80346"/>
                    <a:pt x="32791" y="79645"/>
                    <a:pt x="33491" y="78911"/>
                  </a:cubicBezTo>
                  <a:cubicBezTo>
                    <a:pt x="35193" y="77077"/>
                    <a:pt x="37227" y="75609"/>
                    <a:pt x="39462" y="74575"/>
                  </a:cubicBezTo>
                  <a:cubicBezTo>
                    <a:pt x="42064" y="73341"/>
                    <a:pt x="44566" y="71940"/>
                    <a:pt x="47101" y="70572"/>
                  </a:cubicBezTo>
                  <a:cubicBezTo>
                    <a:pt x="49002" y="69571"/>
                    <a:pt x="50937" y="68637"/>
                    <a:pt x="53139" y="68370"/>
                  </a:cubicBezTo>
                  <a:cubicBezTo>
                    <a:pt x="53432" y="68322"/>
                    <a:pt x="53743" y="68291"/>
                    <a:pt x="54058" y="68291"/>
                  </a:cubicBezTo>
                  <a:close/>
                  <a:moveTo>
                    <a:pt x="83742" y="1"/>
                  </a:moveTo>
                  <a:cubicBezTo>
                    <a:pt x="79631" y="1"/>
                    <a:pt x="75690" y="925"/>
                    <a:pt x="71852" y="2390"/>
                  </a:cubicBezTo>
                  <a:cubicBezTo>
                    <a:pt x="68416" y="3758"/>
                    <a:pt x="65114" y="5459"/>
                    <a:pt x="62012" y="7460"/>
                  </a:cubicBezTo>
                  <a:cubicBezTo>
                    <a:pt x="58142" y="9895"/>
                    <a:pt x="54506" y="12664"/>
                    <a:pt x="51171" y="15799"/>
                  </a:cubicBezTo>
                  <a:cubicBezTo>
                    <a:pt x="48602" y="18134"/>
                    <a:pt x="46067" y="20536"/>
                    <a:pt x="43899" y="23305"/>
                  </a:cubicBezTo>
                  <a:cubicBezTo>
                    <a:pt x="42665" y="24773"/>
                    <a:pt x="41764" y="26474"/>
                    <a:pt x="41230" y="28308"/>
                  </a:cubicBezTo>
                  <a:cubicBezTo>
                    <a:pt x="40797" y="30043"/>
                    <a:pt x="41297" y="31177"/>
                    <a:pt x="42998" y="31778"/>
                  </a:cubicBezTo>
                  <a:cubicBezTo>
                    <a:pt x="44066" y="32145"/>
                    <a:pt x="45133" y="32445"/>
                    <a:pt x="46234" y="32645"/>
                  </a:cubicBezTo>
                  <a:cubicBezTo>
                    <a:pt x="48969" y="33245"/>
                    <a:pt x="51738" y="33712"/>
                    <a:pt x="54440" y="34379"/>
                  </a:cubicBezTo>
                  <a:cubicBezTo>
                    <a:pt x="58776" y="35480"/>
                    <a:pt x="63146" y="36281"/>
                    <a:pt x="67616" y="36314"/>
                  </a:cubicBezTo>
                  <a:cubicBezTo>
                    <a:pt x="68416" y="36314"/>
                    <a:pt x="69250" y="36481"/>
                    <a:pt x="70151" y="36581"/>
                  </a:cubicBezTo>
                  <a:cubicBezTo>
                    <a:pt x="68350" y="42252"/>
                    <a:pt x="67749" y="48056"/>
                    <a:pt x="67549" y="53893"/>
                  </a:cubicBezTo>
                  <a:cubicBezTo>
                    <a:pt x="67482" y="53893"/>
                    <a:pt x="67416" y="53927"/>
                    <a:pt x="67416" y="53927"/>
                  </a:cubicBezTo>
                  <a:cubicBezTo>
                    <a:pt x="67315" y="53827"/>
                    <a:pt x="67215" y="53727"/>
                    <a:pt x="67115" y="53593"/>
                  </a:cubicBezTo>
                  <a:cubicBezTo>
                    <a:pt x="65814" y="51592"/>
                    <a:pt x="64046" y="49857"/>
                    <a:pt x="62012" y="48590"/>
                  </a:cubicBezTo>
                  <a:cubicBezTo>
                    <a:pt x="59777" y="47255"/>
                    <a:pt x="57575" y="45921"/>
                    <a:pt x="55340" y="44620"/>
                  </a:cubicBezTo>
                  <a:cubicBezTo>
                    <a:pt x="51204" y="42252"/>
                    <a:pt x="46868" y="40350"/>
                    <a:pt x="42064" y="39850"/>
                  </a:cubicBezTo>
                  <a:cubicBezTo>
                    <a:pt x="41052" y="39745"/>
                    <a:pt x="40035" y="39676"/>
                    <a:pt x="39019" y="39676"/>
                  </a:cubicBezTo>
                  <a:cubicBezTo>
                    <a:pt x="37456" y="39676"/>
                    <a:pt x="35895" y="39839"/>
                    <a:pt x="34359" y="40284"/>
                  </a:cubicBezTo>
                  <a:cubicBezTo>
                    <a:pt x="32724" y="40751"/>
                    <a:pt x="31123" y="41218"/>
                    <a:pt x="29488" y="41618"/>
                  </a:cubicBezTo>
                  <a:cubicBezTo>
                    <a:pt x="24685" y="42852"/>
                    <a:pt x="20582" y="45421"/>
                    <a:pt x="16779" y="48423"/>
                  </a:cubicBezTo>
                  <a:cubicBezTo>
                    <a:pt x="14645" y="50157"/>
                    <a:pt x="12676" y="52059"/>
                    <a:pt x="10875" y="54127"/>
                  </a:cubicBezTo>
                  <a:cubicBezTo>
                    <a:pt x="8107" y="57229"/>
                    <a:pt x="5471" y="60431"/>
                    <a:pt x="3303" y="64034"/>
                  </a:cubicBezTo>
                  <a:cubicBezTo>
                    <a:pt x="1202" y="67570"/>
                    <a:pt x="1" y="71373"/>
                    <a:pt x="134" y="75509"/>
                  </a:cubicBezTo>
                  <a:cubicBezTo>
                    <a:pt x="201" y="77877"/>
                    <a:pt x="501" y="80279"/>
                    <a:pt x="768" y="82681"/>
                  </a:cubicBezTo>
                  <a:cubicBezTo>
                    <a:pt x="1035" y="85283"/>
                    <a:pt x="1302" y="87884"/>
                    <a:pt x="1669" y="90486"/>
                  </a:cubicBezTo>
                  <a:cubicBezTo>
                    <a:pt x="2436" y="95723"/>
                    <a:pt x="5204" y="99593"/>
                    <a:pt x="9808" y="102161"/>
                  </a:cubicBezTo>
                  <a:cubicBezTo>
                    <a:pt x="10872" y="102781"/>
                    <a:pt x="12060" y="103097"/>
                    <a:pt x="13254" y="103097"/>
                  </a:cubicBezTo>
                  <a:cubicBezTo>
                    <a:pt x="14118" y="103097"/>
                    <a:pt x="14986" y="102931"/>
                    <a:pt x="15812" y="102595"/>
                  </a:cubicBezTo>
                  <a:cubicBezTo>
                    <a:pt x="18247" y="101661"/>
                    <a:pt x="20782" y="101127"/>
                    <a:pt x="23384" y="100994"/>
                  </a:cubicBezTo>
                  <a:cubicBezTo>
                    <a:pt x="25319" y="100927"/>
                    <a:pt x="27220" y="100427"/>
                    <a:pt x="28955" y="99526"/>
                  </a:cubicBezTo>
                  <a:cubicBezTo>
                    <a:pt x="29155" y="99393"/>
                    <a:pt x="29355" y="99326"/>
                    <a:pt x="29589" y="99259"/>
                  </a:cubicBezTo>
                  <a:cubicBezTo>
                    <a:pt x="29989" y="100627"/>
                    <a:pt x="30389" y="101928"/>
                    <a:pt x="30756" y="103229"/>
                  </a:cubicBezTo>
                  <a:cubicBezTo>
                    <a:pt x="31056" y="104296"/>
                    <a:pt x="31557" y="105264"/>
                    <a:pt x="32224" y="106097"/>
                  </a:cubicBezTo>
                  <a:cubicBezTo>
                    <a:pt x="33792" y="107965"/>
                    <a:pt x="35126" y="110034"/>
                    <a:pt x="36227" y="112202"/>
                  </a:cubicBezTo>
                  <a:cubicBezTo>
                    <a:pt x="36827" y="113469"/>
                    <a:pt x="37594" y="114670"/>
                    <a:pt x="38462" y="115771"/>
                  </a:cubicBezTo>
                  <a:cubicBezTo>
                    <a:pt x="40229" y="117906"/>
                    <a:pt x="41630" y="120308"/>
                    <a:pt x="42598" y="122909"/>
                  </a:cubicBezTo>
                  <a:cubicBezTo>
                    <a:pt x="43332" y="124944"/>
                    <a:pt x="44399" y="126812"/>
                    <a:pt x="45733" y="128513"/>
                  </a:cubicBezTo>
                  <a:cubicBezTo>
                    <a:pt x="46567" y="129548"/>
                    <a:pt x="47301" y="130648"/>
                    <a:pt x="48068" y="131716"/>
                  </a:cubicBezTo>
                  <a:cubicBezTo>
                    <a:pt x="48369" y="132149"/>
                    <a:pt x="48635" y="132550"/>
                    <a:pt x="48902" y="132983"/>
                  </a:cubicBezTo>
                  <a:cubicBezTo>
                    <a:pt x="49736" y="134151"/>
                    <a:pt x="50870" y="135085"/>
                    <a:pt x="52205" y="135685"/>
                  </a:cubicBezTo>
                  <a:cubicBezTo>
                    <a:pt x="53973" y="136453"/>
                    <a:pt x="55741" y="137286"/>
                    <a:pt x="57475" y="138120"/>
                  </a:cubicBezTo>
                  <a:cubicBezTo>
                    <a:pt x="58882" y="138824"/>
                    <a:pt x="60472" y="139190"/>
                    <a:pt x="62040" y="139190"/>
                  </a:cubicBezTo>
                  <a:cubicBezTo>
                    <a:pt x="62109" y="139190"/>
                    <a:pt x="62177" y="139189"/>
                    <a:pt x="62245" y="139188"/>
                  </a:cubicBezTo>
                  <a:cubicBezTo>
                    <a:pt x="62343" y="139183"/>
                    <a:pt x="62440" y="139181"/>
                    <a:pt x="62537" y="139181"/>
                  </a:cubicBezTo>
                  <a:cubicBezTo>
                    <a:pt x="63133" y="139181"/>
                    <a:pt x="63711" y="139259"/>
                    <a:pt x="64313" y="139288"/>
                  </a:cubicBezTo>
                  <a:cubicBezTo>
                    <a:pt x="64772" y="139343"/>
                    <a:pt x="65242" y="139368"/>
                    <a:pt x="65715" y="139368"/>
                  </a:cubicBezTo>
                  <a:cubicBezTo>
                    <a:pt x="66102" y="139368"/>
                    <a:pt x="66492" y="139351"/>
                    <a:pt x="66882" y="139321"/>
                  </a:cubicBezTo>
                  <a:cubicBezTo>
                    <a:pt x="68249" y="139121"/>
                    <a:pt x="69784" y="139154"/>
                    <a:pt x="70851" y="137887"/>
                  </a:cubicBezTo>
                  <a:cubicBezTo>
                    <a:pt x="71785" y="139154"/>
                    <a:pt x="73120" y="139555"/>
                    <a:pt x="74554" y="139688"/>
                  </a:cubicBezTo>
                  <a:cubicBezTo>
                    <a:pt x="75621" y="139755"/>
                    <a:pt x="76689" y="139922"/>
                    <a:pt x="77723" y="140155"/>
                  </a:cubicBezTo>
                  <a:cubicBezTo>
                    <a:pt x="79368" y="140579"/>
                    <a:pt x="81051" y="140798"/>
                    <a:pt x="82743" y="140798"/>
                  </a:cubicBezTo>
                  <a:cubicBezTo>
                    <a:pt x="83315" y="140798"/>
                    <a:pt x="83888" y="140773"/>
                    <a:pt x="84461" y="140722"/>
                  </a:cubicBezTo>
                  <a:cubicBezTo>
                    <a:pt x="87196" y="140522"/>
                    <a:pt x="89898" y="140289"/>
                    <a:pt x="92600" y="140022"/>
                  </a:cubicBezTo>
                  <a:cubicBezTo>
                    <a:pt x="94368" y="139922"/>
                    <a:pt x="96003" y="139154"/>
                    <a:pt x="97203" y="137887"/>
                  </a:cubicBezTo>
                  <a:cubicBezTo>
                    <a:pt x="97704" y="137353"/>
                    <a:pt x="98271" y="136853"/>
                    <a:pt x="98871" y="136386"/>
                  </a:cubicBezTo>
                  <a:cubicBezTo>
                    <a:pt x="102474" y="133651"/>
                    <a:pt x="104976" y="130181"/>
                    <a:pt x="105943" y="125678"/>
                  </a:cubicBezTo>
                  <a:cubicBezTo>
                    <a:pt x="106410" y="123577"/>
                    <a:pt x="106877" y="121442"/>
                    <a:pt x="107344" y="119374"/>
                  </a:cubicBezTo>
                  <a:cubicBezTo>
                    <a:pt x="107778" y="117339"/>
                    <a:pt x="108211" y="115271"/>
                    <a:pt x="109412" y="113503"/>
                  </a:cubicBezTo>
                  <a:cubicBezTo>
                    <a:pt x="110413" y="112068"/>
                    <a:pt x="111514" y="110701"/>
                    <a:pt x="112681" y="109400"/>
                  </a:cubicBezTo>
                  <a:cubicBezTo>
                    <a:pt x="114583" y="107232"/>
                    <a:pt x="116250" y="104963"/>
                    <a:pt x="117351" y="102295"/>
                  </a:cubicBezTo>
                  <a:cubicBezTo>
                    <a:pt x="118352" y="99760"/>
                    <a:pt x="118852" y="97124"/>
                    <a:pt x="118352" y="94389"/>
                  </a:cubicBezTo>
                  <a:cubicBezTo>
                    <a:pt x="118185" y="93522"/>
                    <a:pt x="117952" y="92654"/>
                    <a:pt x="117718" y="91687"/>
                  </a:cubicBezTo>
                  <a:lnTo>
                    <a:pt x="117718" y="91687"/>
                  </a:lnTo>
                  <a:cubicBezTo>
                    <a:pt x="118218" y="91720"/>
                    <a:pt x="118685" y="91754"/>
                    <a:pt x="119152" y="91787"/>
                  </a:cubicBezTo>
                  <a:cubicBezTo>
                    <a:pt x="121121" y="91987"/>
                    <a:pt x="123089" y="92254"/>
                    <a:pt x="125057" y="92354"/>
                  </a:cubicBezTo>
                  <a:cubicBezTo>
                    <a:pt x="129360" y="92488"/>
                    <a:pt x="133663" y="92288"/>
                    <a:pt x="137966" y="92755"/>
                  </a:cubicBezTo>
                  <a:cubicBezTo>
                    <a:pt x="138217" y="92782"/>
                    <a:pt x="138448" y="92796"/>
                    <a:pt x="138660" y="92796"/>
                  </a:cubicBezTo>
                  <a:cubicBezTo>
                    <a:pt x="140249" y="92796"/>
                    <a:pt x="140776" y="92003"/>
                    <a:pt x="140835" y="90119"/>
                  </a:cubicBezTo>
                  <a:cubicBezTo>
                    <a:pt x="140901" y="87517"/>
                    <a:pt x="140034" y="85182"/>
                    <a:pt x="138766" y="82981"/>
                  </a:cubicBezTo>
                  <a:cubicBezTo>
                    <a:pt x="137232" y="80246"/>
                    <a:pt x="135764" y="77477"/>
                    <a:pt x="134163" y="74808"/>
                  </a:cubicBezTo>
                  <a:cubicBezTo>
                    <a:pt x="132095" y="71273"/>
                    <a:pt x="129226" y="68204"/>
                    <a:pt x="125824" y="65902"/>
                  </a:cubicBezTo>
                  <a:cubicBezTo>
                    <a:pt x="123155" y="64201"/>
                    <a:pt x="120353" y="62733"/>
                    <a:pt x="117418" y="61532"/>
                  </a:cubicBezTo>
                  <a:cubicBezTo>
                    <a:pt x="115050" y="60531"/>
                    <a:pt x="112648" y="59631"/>
                    <a:pt x="110246" y="58663"/>
                  </a:cubicBezTo>
                  <a:cubicBezTo>
                    <a:pt x="109979" y="58563"/>
                    <a:pt x="109712" y="58463"/>
                    <a:pt x="109479" y="58363"/>
                  </a:cubicBezTo>
                  <a:cubicBezTo>
                    <a:pt x="110213" y="52592"/>
                    <a:pt x="110913" y="46855"/>
                    <a:pt x="110179" y="41018"/>
                  </a:cubicBezTo>
                  <a:lnTo>
                    <a:pt x="110179" y="41018"/>
                  </a:lnTo>
                  <a:cubicBezTo>
                    <a:pt x="111680" y="41118"/>
                    <a:pt x="113081" y="41151"/>
                    <a:pt x="114449" y="41318"/>
                  </a:cubicBezTo>
                  <a:cubicBezTo>
                    <a:pt x="117298" y="41641"/>
                    <a:pt x="120122" y="42042"/>
                    <a:pt x="122965" y="42042"/>
                  </a:cubicBezTo>
                  <a:cubicBezTo>
                    <a:pt x="123350" y="42042"/>
                    <a:pt x="123736" y="42034"/>
                    <a:pt x="124123" y="42018"/>
                  </a:cubicBezTo>
                  <a:cubicBezTo>
                    <a:pt x="125057" y="41985"/>
                    <a:pt x="125957" y="41851"/>
                    <a:pt x="126858" y="41618"/>
                  </a:cubicBezTo>
                  <a:cubicBezTo>
                    <a:pt x="127925" y="41384"/>
                    <a:pt x="128659" y="40751"/>
                    <a:pt x="128693" y="39550"/>
                  </a:cubicBezTo>
                  <a:cubicBezTo>
                    <a:pt x="128726" y="39283"/>
                    <a:pt x="128759" y="38983"/>
                    <a:pt x="128826" y="38716"/>
                  </a:cubicBezTo>
                  <a:cubicBezTo>
                    <a:pt x="129060" y="37448"/>
                    <a:pt x="129260" y="36147"/>
                    <a:pt x="128926" y="34880"/>
                  </a:cubicBezTo>
                  <a:cubicBezTo>
                    <a:pt x="128492" y="33212"/>
                    <a:pt x="128126" y="31511"/>
                    <a:pt x="127625" y="29876"/>
                  </a:cubicBezTo>
                  <a:cubicBezTo>
                    <a:pt x="126725" y="26907"/>
                    <a:pt x="125857" y="23939"/>
                    <a:pt x="124390" y="21203"/>
                  </a:cubicBezTo>
                  <a:cubicBezTo>
                    <a:pt x="123689" y="19836"/>
                    <a:pt x="122955" y="18468"/>
                    <a:pt x="122321" y="17067"/>
                  </a:cubicBezTo>
                  <a:cubicBezTo>
                    <a:pt x="120754" y="13598"/>
                    <a:pt x="118285" y="10896"/>
                    <a:pt x="115350" y="8561"/>
                  </a:cubicBezTo>
                  <a:cubicBezTo>
                    <a:pt x="111213" y="5192"/>
                    <a:pt x="106310" y="2890"/>
                    <a:pt x="101040" y="1890"/>
                  </a:cubicBezTo>
                  <a:cubicBezTo>
                    <a:pt x="95903" y="956"/>
                    <a:pt x="90665" y="355"/>
                    <a:pt x="85462" y="55"/>
                  </a:cubicBezTo>
                  <a:cubicBezTo>
                    <a:pt x="84885" y="18"/>
                    <a:pt x="84312" y="1"/>
                    <a:pt x="8374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3029000" y="3952450"/>
              <a:ext cx="198500" cy="297725"/>
            </a:xfrm>
            <a:custGeom>
              <a:rect b="b" l="l" r="r" t="t"/>
              <a:pathLst>
                <a:path extrusionOk="0" h="11909" w="7940">
                  <a:moveTo>
                    <a:pt x="1" y="0"/>
                  </a:moveTo>
                  <a:lnTo>
                    <a:pt x="1" y="0"/>
                  </a:lnTo>
                  <a:cubicBezTo>
                    <a:pt x="167" y="1034"/>
                    <a:pt x="634" y="1968"/>
                    <a:pt x="1335" y="2735"/>
                  </a:cubicBezTo>
                  <a:cubicBezTo>
                    <a:pt x="3069" y="4670"/>
                    <a:pt x="4404" y="6872"/>
                    <a:pt x="5871" y="9006"/>
                  </a:cubicBezTo>
                  <a:cubicBezTo>
                    <a:pt x="6472" y="9907"/>
                    <a:pt x="7139" y="10808"/>
                    <a:pt x="7873" y="11909"/>
                  </a:cubicBezTo>
                  <a:cubicBezTo>
                    <a:pt x="7906" y="11542"/>
                    <a:pt x="7940" y="11475"/>
                    <a:pt x="7906" y="11442"/>
                  </a:cubicBezTo>
                  <a:cubicBezTo>
                    <a:pt x="6338" y="8573"/>
                    <a:pt x="4804" y="5704"/>
                    <a:pt x="2602" y="3236"/>
                  </a:cubicBezTo>
                  <a:cubicBezTo>
                    <a:pt x="1735" y="2335"/>
                    <a:pt x="968" y="1334"/>
                    <a:pt x="334" y="234"/>
                  </a:cubicBezTo>
                  <a:cubicBezTo>
                    <a:pt x="301" y="167"/>
                    <a:pt x="167"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4403325" y="4307700"/>
              <a:ext cx="114275" cy="331925"/>
            </a:xfrm>
            <a:custGeom>
              <a:rect b="b" l="l" r="r" t="t"/>
              <a:pathLst>
                <a:path extrusionOk="0" h="13277" w="4571">
                  <a:moveTo>
                    <a:pt x="4203" y="0"/>
                  </a:moveTo>
                  <a:cubicBezTo>
                    <a:pt x="3903" y="1168"/>
                    <a:pt x="3503" y="2302"/>
                    <a:pt x="3269" y="3469"/>
                  </a:cubicBezTo>
                  <a:cubicBezTo>
                    <a:pt x="2602" y="6638"/>
                    <a:pt x="1601" y="9741"/>
                    <a:pt x="234" y="12643"/>
                  </a:cubicBezTo>
                  <a:cubicBezTo>
                    <a:pt x="134" y="12876"/>
                    <a:pt x="67" y="13076"/>
                    <a:pt x="0" y="13276"/>
                  </a:cubicBezTo>
                  <a:cubicBezTo>
                    <a:pt x="2802" y="9307"/>
                    <a:pt x="3669" y="4670"/>
                    <a:pt x="4570" y="67"/>
                  </a:cubicBezTo>
                  <a:lnTo>
                    <a:pt x="42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4694350" y="3753975"/>
              <a:ext cx="197675" cy="251025"/>
            </a:xfrm>
            <a:custGeom>
              <a:rect b="b" l="l" r="r" t="t"/>
              <a:pathLst>
                <a:path extrusionOk="0" h="10041" w="7907">
                  <a:moveTo>
                    <a:pt x="7906" y="0"/>
                  </a:moveTo>
                  <a:lnTo>
                    <a:pt x="7906" y="0"/>
                  </a:lnTo>
                  <a:cubicBezTo>
                    <a:pt x="6505" y="1568"/>
                    <a:pt x="5104" y="3002"/>
                    <a:pt x="3870" y="4503"/>
                  </a:cubicBezTo>
                  <a:cubicBezTo>
                    <a:pt x="2669" y="6004"/>
                    <a:pt x="1569" y="7572"/>
                    <a:pt x="468" y="9107"/>
                  </a:cubicBezTo>
                  <a:cubicBezTo>
                    <a:pt x="301" y="9407"/>
                    <a:pt x="134" y="9707"/>
                    <a:pt x="1" y="10041"/>
                  </a:cubicBezTo>
                  <a:cubicBezTo>
                    <a:pt x="1635" y="8206"/>
                    <a:pt x="3136" y="6338"/>
                    <a:pt x="4671" y="4503"/>
                  </a:cubicBezTo>
                  <a:cubicBezTo>
                    <a:pt x="5438" y="3569"/>
                    <a:pt x="6272" y="2669"/>
                    <a:pt x="7039" y="1735"/>
                  </a:cubicBezTo>
                  <a:cubicBezTo>
                    <a:pt x="7473" y="1234"/>
                    <a:pt x="7773" y="634"/>
                    <a:pt x="790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4387475" y="4316875"/>
              <a:ext cx="68400" cy="227675"/>
            </a:xfrm>
            <a:custGeom>
              <a:rect b="b" l="l" r="r" t="t"/>
              <a:pathLst>
                <a:path extrusionOk="0" h="9107" w="2736">
                  <a:moveTo>
                    <a:pt x="2402" y="0"/>
                  </a:moveTo>
                  <a:lnTo>
                    <a:pt x="0" y="9040"/>
                  </a:lnTo>
                  <a:lnTo>
                    <a:pt x="200" y="9107"/>
                  </a:lnTo>
                  <a:cubicBezTo>
                    <a:pt x="1435" y="6205"/>
                    <a:pt x="2469" y="3269"/>
                    <a:pt x="2736" y="100"/>
                  </a:cubicBezTo>
                  <a:lnTo>
                    <a:pt x="24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3902950" y="4082525"/>
              <a:ext cx="40900" cy="246875"/>
            </a:xfrm>
            <a:custGeom>
              <a:rect b="b" l="l" r="r" t="t"/>
              <a:pathLst>
                <a:path extrusionOk="0" h="9875" w="1636">
                  <a:moveTo>
                    <a:pt x="1635" y="1"/>
                  </a:moveTo>
                  <a:cubicBezTo>
                    <a:pt x="334" y="1902"/>
                    <a:pt x="1" y="8207"/>
                    <a:pt x="1168" y="9874"/>
                  </a:cubicBezTo>
                  <a:cubicBezTo>
                    <a:pt x="868" y="6572"/>
                    <a:pt x="1002" y="3236"/>
                    <a:pt x="16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3867925" y="4386925"/>
              <a:ext cx="61750" cy="219350"/>
            </a:xfrm>
            <a:custGeom>
              <a:rect b="b" l="l" r="r" t="t"/>
              <a:pathLst>
                <a:path extrusionOk="0" h="8774" w="2470">
                  <a:moveTo>
                    <a:pt x="2236" y="0"/>
                  </a:moveTo>
                  <a:cubicBezTo>
                    <a:pt x="1569" y="2135"/>
                    <a:pt x="901" y="4270"/>
                    <a:pt x="268" y="6405"/>
                  </a:cubicBezTo>
                  <a:cubicBezTo>
                    <a:pt x="1" y="7205"/>
                    <a:pt x="34" y="8039"/>
                    <a:pt x="401" y="8773"/>
                  </a:cubicBezTo>
                  <a:cubicBezTo>
                    <a:pt x="501" y="8640"/>
                    <a:pt x="601" y="8606"/>
                    <a:pt x="601" y="8540"/>
                  </a:cubicBezTo>
                  <a:cubicBezTo>
                    <a:pt x="535" y="7139"/>
                    <a:pt x="1002" y="5804"/>
                    <a:pt x="1402" y="4470"/>
                  </a:cubicBezTo>
                  <a:cubicBezTo>
                    <a:pt x="1735" y="3403"/>
                    <a:pt x="2036" y="2268"/>
                    <a:pt x="2336" y="1168"/>
                  </a:cubicBezTo>
                  <a:cubicBezTo>
                    <a:pt x="2403" y="801"/>
                    <a:pt x="2436" y="400"/>
                    <a:pt x="2469" y="33"/>
                  </a:cubicBezTo>
                  <a:lnTo>
                    <a:pt x="22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2777150" y="3320325"/>
              <a:ext cx="113450" cy="158475"/>
            </a:xfrm>
            <a:custGeom>
              <a:rect b="b" l="l" r="r" t="t"/>
              <a:pathLst>
                <a:path extrusionOk="0" h="6339" w="4538">
                  <a:moveTo>
                    <a:pt x="1" y="0"/>
                  </a:moveTo>
                  <a:cubicBezTo>
                    <a:pt x="34" y="1435"/>
                    <a:pt x="3136" y="5671"/>
                    <a:pt x="4537" y="6338"/>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3355075" y="2901675"/>
              <a:ext cx="118425" cy="201025"/>
            </a:xfrm>
            <a:custGeom>
              <a:rect b="b" l="l" r="r" t="t"/>
              <a:pathLst>
                <a:path extrusionOk="0" h="8041" w="4737">
                  <a:moveTo>
                    <a:pt x="0" y="1"/>
                  </a:moveTo>
                  <a:lnTo>
                    <a:pt x="4737" y="8040"/>
                  </a:lnTo>
                  <a:cubicBezTo>
                    <a:pt x="4303" y="6039"/>
                    <a:pt x="13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3836250" y="4137575"/>
              <a:ext cx="35875" cy="136775"/>
            </a:xfrm>
            <a:custGeom>
              <a:rect b="b" l="l" r="r" t="t"/>
              <a:pathLst>
                <a:path extrusionOk="0" h="5471" w="1435">
                  <a:moveTo>
                    <a:pt x="1234" y="0"/>
                  </a:moveTo>
                  <a:cubicBezTo>
                    <a:pt x="667" y="200"/>
                    <a:pt x="667" y="734"/>
                    <a:pt x="534" y="1201"/>
                  </a:cubicBezTo>
                  <a:cubicBezTo>
                    <a:pt x="200" y="2602"/>
                    <a:pt x="0" y="4037"/>
                    <a:pt x="534" y="5471"/>
                  </a:cubicBezTo>
                  <a:cubicBezTo>
                    <a:pt x="901" y="3703"/>
                    <a:pt x="1168" y="1968"/>
                    <a:pt x="1401" y="200"/>
                  </a:cubicBezTo>
                  <a:cubicBezTo>
                    <a:pt x="1435" y="167"/>
                    <a:pt x="1335" y="100"/>
                    <a:pt x="1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3353400" y="4055000"/>
              <a:ext cx="93425" cy="140125"/>
            </a:xfrm>
            <a:custGeom>
              <a:rect b="b" l="l" r="r" t="t"/>
              <a:pathLst>
                <a:path extrusionOk="0" h="5605" w="3737">
                  <a:moveTo>
                    <a:pt x="0" y="1"/>
                  </a:moveTo>
                  <a:cubicBezTo>
                    <a:pt x="167" y="1202"/>
                    <a:pt x="2269" y="4404"/>
                    <a:pt x="3736" y="5605"/>
                  </a:cubicBezTo>
                  <a:cubicBezTo>
                    <a:pt x="2569" y="3270"/>
                    <a:pt x="568" y="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3716150" y="3568825"/>
              <a:ext cx="57575" cy="171825"/>
            </a:xfrm>
            <a:custGeom>
              <a:rect b="b" l="l" r="r" t="t"/>
              <a:pathLst>
                <a:path extrusionOk="0" h="6873" w="2303">
                  <a:moveTo>
                    <a:pt x="134" y="1"/>
                  </a:moveTo>
                  <a:cubicBezTo>
                    <a:pt x="1" y="2469"/>
                    <a:pt x="1202" y="6105"/>
                    <a:pt x="2302" y="6872"/>
                  </a:cubicBezTo>
                  <a:lnTo>
                    <a:pt x="1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3504350" y="4490325"/>
              <a:ext cx="88400" cy="135950"/>
            </a:xfrm>
            <a:custGeom>
              <a:rect b="b" l="l" r="r" t="t"/>
              <a:pathLst>
                <a:path extrusionOk="0" h="5438" w="3536">
                  <a:moveTo>
                    <a:pt x="0" y="0"/>
                  </a:moveTo>
                  <a:cubicBezTo>
                    <a:pt x="267" y="1835"/>
                    <a:pt x="2402" y="5071"/>
                    <a:pt x="3536" y="5438"/>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3431800" y="3196075"/>
              <a:ext cx="62550" cy="123425"/>
            </a:xfrm>
            <a:custGeom>
              <a:rect b="b" l="l" r="r" t="t"/>
              <a:pathLst>
                <a:path extrusionOk="0" h="4937" w="2502">
                  <a:moveTo>
                    <a:pt x="0" y="0"/>
                  </a:moveTo>
                  <a:lnTo>
                    <a:pt x="2502" y="4937"/>
                  </a:lnTo>
                  <a:cubicBezTo>
                    <a:pt x="2502" y="3869"/>
                    <a:pt x="2035" y="3036"/>
                    <a:pt x="1635" y="2135"/>
                  </a:cubicBezTo>
                  <a:cubicBezTo>
                    <a:pt x="834" y="400"/>
                    <a:pt x="567" y="10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979800" y="3786750"/>
              <a:ext cx="65900" cy="99825"/>
            </a:xfrm>
            <a:custGeom>
              <a:rect b="b" l="l" r="r" t="t"/>
              <a:pathLst>
                <a:path extrusionOk="0" h="3993" w="2636">
                  <a:moveTo>
                    <a:pt x="385" y="0"/>
                  </a:moveTo>
                  <a:cubicBezTo>
                    <a:pt x="313" y="0"/>
                    <a:pt x="176" y="57"/>
                    <a:pt x="0" y="57"/>
                  </a:cubicBezTo>
                  <a:lnTo>
                    <a:pt x="2636" y="3993"/>
                  </a:lnTo>
                  <a:cubicBezTo>
                    <a:pt x="2302" y="2492"/>
                    <a:pt x="1535" y="1091"/>
                    <a:pt x="434" y="23"/>
                  </a:cubicBezTo>
                  <a:cubicBezTo>
                    <a:pt x="426" y="7"/>
                    <a:pt x="409" y="0"/>
                    <a:pt x="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3632775" y="4436950"/>
              <a:ext cx="56725" cy="102600"/>
            </a:xfrm>
            <a:custGeom>
              <a:rect b="b" l="l" r="r" t="t"/>
              <a:pathLst>
                <a:path extrusionOk="0" h="4104" w="2269">
                  <a:moveTo>
                    <a:pt x="0" y="1"/>
                  </a:moveTo>
                  <a:lnTo>
                    <a:pt x="2268" y="4104"/>
                  </a:lnTo>
                  <a:cubicBezTo>
                    <a:pt x="2268" y="2803"/>
                    <a:pt x="1101" y="534"/>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2877225" y="3363675"/>
              <a:ext cx="63400" cy="95925"/>
            </a:xfrm>
            <a:custGeom>
              <a:rect b="b" l="l" r="r" t="t"/>
              <a:pathLst>
                <a:path extrusionOk="0" h="3837" w="2536">
                  <a:moveTo>
                    <a:pt x="1" y="1"/>
                  </a:moveTo>
                  <a:lnTo>
                    <a:pt x="2536" y="3837"/>
                  </a:lnTo>
                  <a:cubicBezTo>
                    <a:pt x="2302" y="2336"/>
                    <a:pt x="935" y="334"/>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3758700" y="4449450"/>
              <a:ext cx="20850" cy="67575"/>
            </a:xfrm>
            <a:custGeom>
              <a:rect b="b" l="l" r="r" t="t"/>
              <a:pathLst>
                <a:path extrusionOk="0" h="2703" w="834">
                  <a:moveTo>
                    <a:pt x="467" y="1"/>
                  </a:moveTo>
                  <a:cubicBezTo>
                    <a:pt x="0" y="1035"/>
                    <a:pt x="0" y="2069"/>
                    <a:pt x="467" y="2703"/>
                  </a:cubicBezTo>
                  <a:cubicBezTo>
                    <a:pt x="834" y="1802"/>
                    <a:pt x="567" y="968"/>
                    <a:pt x="4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4819450" y="3475425"/>
              <a:ext cx="22525" cy="77575"/>
            </a:xfrm>
            <a:custGeom>
              <a:rect b="b" l="l" r="r" t="t"/>
              <a:pathLst>
                <a:path extrusionOk="0" h="3103" w="901">
                  <a:moveTo>
                    <a:pt x="200" y="1"/>
                  </a:moveTo>
                  <a:lnTo>
                    <a:pt x="0" y="34"/>
                  </a:lnTo>
                  <a:lnTo>
                    <a:pt x="701" y="3103"/>
                  </a:lnTo>
                  <a:cubicBezTo>
                    <a:pt x="901" y="2035"/>
                    <a:pt x="734" y="935"/>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5056275" y="2873050"/>
              <a:ext cx="198500" cy="332200"/>
            </a:xfrm>
            <a:custGeom>
              <a:rect b="b" l="l" r="r" t="t"/>
              <a:pathLst>
                <a:path extrusionOk="0" h="13288" w="7940">
                  <a:moveTo>
                    <a:pt x="387" y="0"/>
                  </a:moveTo>
                  <a:cubicBezTo>
                    <a:pt x="257" y="0"/>
                    <a:pt x="126" y="26"/>
                    <a:pt x="1" y="79"/>
                  </a:cubicBezTo>
                  <a:cubicBezTo>
                    <a:pt x="301" y="279"/>
                    <a:pt x="501" y="379"/>
                    <a:pt x="668" y="512"/>
                  </a:cubicBezTo>
                  <a:cubicBezTo>
                    <a:pt x="2169" y="1846"/>
                    <a:pt x="3370" y="3481"/>
                    <a:pt x="4204" y="5316"/>
                  </a:cubicBezTo>
                  <a:cubicBezTo>
                    <a:pt x="5371" y="7817"/>
                    <a:pt x="6439" y="10386"/>
                    <a:pt x="7573" y="12888"/>
                  </a:cubicBezTo>
                  <a:cubicBezTo>
                    <a:pt x="7640" y="13021"/>
                    <a:pt x="7706" y="13155"/>
                    <a:pt x="7806" y="13288"/>
                  </a:cubicBezTo>
                  <a:lnTo>
                    <a:pt x="7940" y="13255"/>
                  </a:lnTo>
                  <a:cubicBezTo>
                    <a:pt x="7840" y="12788"/>
                    <a:pt x="7740" y="12287"/>
                    <a:pt x="7573" y="11820"/>
                  </a:cubicBezTo>
                  <a:cubicBezTo>
                    <a:pt x="6706" y="9118"/>
                    <a:pt x="5571" y="6483"/>
                    <a:pt x="4137" y="3981"/>
                  </a:cubicBezTo>
                  <a:cubicBezTo>
                    <a:pt x="3370" y="2580"/>
                    <a:pt x="2369" y="1379"/>
                    <a:pt x="1135" y="379"/>
                  </a:cubicBezTo>
                  <a:cubicBezTo>
                    <a:pt x="951" y="126"/>
                    <a:pt x="673" y="0"/>
                    <a:pt x="3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3875450" y="2935875"/>
              <a:ext cx="200150" cy="247700"/>
            </a:xfrm>
            <a:custGeom>
              <a:rect b="b" l="l" r="r" t="t"/>
              <a:pathLst>
                <a:path extrusionOk="0" h="9908" w="8006">
                  <a:moveTo>
                    <a:pt x="8006" y="1"/>
                  </a:moveTo>
                  <a:lnTo>
                    <a:pt x="8006" y="1"/>
                  </a:lnTo>
                  <a:cubicBezTo>
                    <a:pt x="7739" y="167"/>
                    <a:pt x="7505" y="334"/>
                    <a:pt x="7272" y="534"/>
                  </a:cubicBezTo>
                  <a:cubicBezTo>
                    <a:pt x="5170" y="2502"/>
                    <a:pt x="3269" y="4637"/>
                    <a:pt x="1568" y="6939"/>
                  </a:cubicBezTo>
                  <a:cubicBezTo>
                    <a:pt x="1134" y="7506"/>
                    <a:pt x="767" y="8140"/>
                    <a:pt x="434" y="8774"/>
                  </a:cubicBezTo>
                  <a:cubicBezTo>
                    <a:pt x="267" y="9140"/>
                    <a:pt x="100" y="9507"/>
                    <a:pt x="0" y="9908"/>
                  </a:cubicBezTo>
                  <a:cubicBezTo>
                    <a:pt x="2168" y="6205"/>
                    <a:pt x="5337" y="3303"/>
                    <a:pt x="80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5350650" y="3131025"/>
              <a:ext cx="65925" cy="265200"/>
            </a:xfrm>
            <a:custGeom>
              <a:rect b="b" l="l" r="r" t="t"/>
              <a:pathLst>
                <a:path extrusionOk="0" h="10608" w="2637">
                  <a:moveTo>
                    <a:pt x="1" y="0"/>
                  </a:moveTo>
                  <a:cubicBezTo>
                    <a:pt x="1068" y="3469"/>
                    <a:pt x="1835" y="7005"/>
                    <a:pt x="2369" y="10608"/>
                  </a:cubicBezTo>
                  <a:cubicBezTo>
                    <a:pt x="2636" y="7839"/>
                    <a:pt x="1168" y="13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3770375" y="3258600"/>
              <a:ext cx="42550" cy="189325"/>
            </a:xfrm>
            <a:custGeom>
              <a:rect b="b" l="l" r="r" t="t"/>
              <a:pathLst>
                <a:path extrusionOk="0" h="7573" w="1702">
                  <a:moveTo>
                    <a:pt x="1701" y="1"/>
                  </a:moveTo>
                  <a:lnTo>
                    <a:pt x="1701" y="1"/>
                  </a:lnTo>
                  <a:cubicBezTo>
                    <a:pt x="567" y="1135"/>
                    <a:pt x="0" y="5772"/>
                    <a:pt x="767" y="7573"/>
                  </a:cubicBezTo>
                  <a:cubicBezTo>
                    <a:pt x="867" y="5038"/>
                    <a:pt x="1168" y="2503"/>
                    <a:pt x="1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5224725" y="2999250"/>
              <a:ext cx="77600" cy="218525"/>
            </a:xfrm>
            <a:custGeom>
              <a:rect b="b" l="l" r="r" t="t"/>
              <a:pathLst>
                <a:path extrusionOk="0" h="8741" w="3104">
                  <a:moveTo>
                    <a:pt x="1" y="1"/>
                  </a:moveTo>
                  <a:lnTo>
                    <a:pt x="1" y="1"/>
                  </a:lnTo>
                  <a:cubicBezTo>
                    <a:pt x="1235" y="2836"/>
                    <a:pt x="2136" y="5805"/>
                    <a:pt x="3103" y="8740"/>
                  </a:cubicBezTo>
                  <a:cubicBezTo>
                    <a:pt x="2569" y="5671"/>
                    <a:pt x="1836" y="26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4081425" y="2893350"/>
              <a:ext cx="115925" cy="106775"/>
            </a:xfrm>
            <a:custGeom>
              <a:rect b="b" l="l" r="r" t="t"/>
              <a:pathLst>
                <a:path extrusionOk="0" h="4271" w="4637">
                  <a:moveTo>
                    <a:pt x="4637" y="0"/>
                  </a:moveTo>
                  <a:cubicBezTo>
                    <a:pt x="2869" y="1068"/>
                    <a:pt x="1301" y="2435"/>
                    <a:pt x="0" y="4037"/>
                  </a:cubicBezTo>
                  <a:lnTo>
                    <a:pt x="200" y="4270"/>
                  </a:lnTo>
                  <a:lnTo>
                    <a:pt x="463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3924650" y="3176050"/>
              <a:ext cx="55900" cy="143450"/>
            </a:xfrm>
            <a:custGeom>
              <a:rect b="b" l="l" r="r" t="t"/>
              <a:pathLst>
                <a:path extrusionOk="0" h="5738" w="2236">
                  <a:moveTo>
                    <a:pt x="2235" y="0"/>
                  </a:moveTo>
                  <a:lnTo>
                    <a:pt x="2235" y="0"/>
                  </a:lnTo>
                  <a:cubicBezTo>
                    <a:pt x="1168" y="868"/>
                    <a:pt x="0" y="4304"/>
                    <a:pt x="200" y="5738"/>
                  </a:cubicBezTo>
                  <a:lnTo>
                    <a:pt x="22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4120625" y="3203575"/>
              <a:ext cx="20025" cy="134275"/>
            </a:xfrm>
            <a:custGeom>
              <a:rect b="b" l="l" r="r" t="t"/>
              <a:pathLst>
                <a:path extrusionOk="0" h="5371" w="801">
                  <a:moveTo>
                    <a:pt x="801" y="0"/>
                  </a:moveTo>
                  <a:cubicBezTo>
                    <a:pt x="0" y="1034"/>
                    <a:pt x="133" y="4237"/>
                    <a:pt x="801" y="5371"/>
                  </a:cubicBezTo>
                  <a:lnTo>
                    <a:pt x="8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4721050" y="3241100"/>
              <a:ext cx="18375" cy="118450"/>
            </a:xfrm>
            <a:custGeom>
              <a:rect b="b" l="l" r="r" t="t"/>
              <a:pathLst>
                <a:path extrusionOk="0" h="4738" w="735">
                  <a:moveTo>
                    <a:pt x="0" y="0"/>
                  </a:moveTo>
                  <a:lnTo>
                    <a:pt x="0" y="4737"/>
                  </a:lnTo>
                  <a:cubicBezTo>
                    <a:pt x="601" y="3836"/>
                    <a:pt x="734" y="11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4684350" y="3234425"/>
              <a:ext cx="13375" cy="117600"/>
            </a:xfrm>
            <a:custGeom>
              <a:rect b="b" l="l" r="r" t="t"/>
              <a:pathLst>
                <a:path extrusionOk="0" h="4704" w="535">
                  <a:moveTo>
                    <a:pt x="0" y="0"/>
                  </a:moveTo>
                  <a:lnTo>
                    <a:pt x="0" y="4704"/>
                  </a:lnTo>
                  <a:cubicBezTo>
                    <a:pt x="434" y="3169"/>
                    <a:pt x="534" y="1568"/>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5310625" y="3326150"/>
              <a:ext cx="26725" cy="103450"/>
            </a:xfrm>
            <a:custGeom>
              <a:rect b="b" l="l" r="r" t="t"/>
              <a:pathLst>
                <a:path extrusionOk="0" h="4138" w="1069">
                  <a:moveTo>
                    <a:pt x="434" y="1"/>
                  </a:moveTo>
                  <a:lnTo>
                    <a:pt x="1" y="4137"/>
                  </a:lnTo>
                  <a:cubicBezTo>
                    <a:pt x="801" y="3103"/>
                    <a:pt x="1068" y="1068"/>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5425700" y="3280300"/>
              <a:ext cx="28400" cy="120100"/>
            </a:xfrm>
            <a:custGeom>
              <a:rect b="b" l="l" r="r" t="t"/>
              <a:pathLst>
                <a:path extrusionOk="0" h="4804" w="1136">
                  <a:moveTo>
                    <a:pt x="1" y="0"/>
                  </a:moveTo>
                  <a:lnTo>
                    <a:pt x="835" y="4804"/>
                  </a:lnTo>
                  <a:cubicBezTo>
                    <a:pt x="1135" y="3036"/>
                    <a:pt x="701" y="8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3816225" y="3307800"/>
              <a:ext cx="17550" cy="98450"/>
            </a:xfrm>
            <a:custGeom>
              <a:rect b="b" l="l" r="r" t="t"/>
              <a:pathLst>
                <a:path extrusionOk="0" h="3938" w="702">
                  <a:moveTo>
                    <a:pt x="434" y="1"/>
                  </a:moveTo>
                  <a:cubicBezTo>
                    <a:pt x="1" y="935"/>
                    <a:pt x="34" y="3036"/>
                    <a:pt x="501" y="3937"/>
                  </a:cubicBezTo>
                  <a:cubicBezTo>
                    <a:pt x="701" y="2369"/>
                    <a:pt x="668" y="601"/>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4791925" y="3254450"/>
              <a:ext cx="20050" cy="85900"/>
            </a:xfrm>
            <a:custGeom>
              <a:rect b="b" l="l" r="r" t="t"/>
              <a:pathLst>
                <a:path extrusionOk="0" h="3436" w="802">
                  <a:moveTo>
                    <a:pt x="301" y="0"/>
                  </a:moveTo>
                  <a:cubicBezTo>
                    <a:pt x="1" y="901"/>
                    <a:pt x="34" y="3002"/>
                    <a:pt x="301" y="3436"/>
                  </a:cubicBezTo>
                  <a:cubicBezTo>
                    <a:pt x="601" y="2268"/>
                    <a:pt x="801" y="1134"/>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4116450" y="2825800"/>
              <a:ext cx="85925" cy="65075"/>
            </a:xfrm>
            <a:custGeom>
              <a:rect b="b" l="l" r="r" t="t"/>
              <a:pathLst>
                <a:path extrusionOk="0" h="2603" w="3437">
                  <a:moveTo>
                    <a:pt x="3436" y="0"/>
                  </a:moveTo>
                  <a:lnTo>
                    <a:pt x="3436" y="0"/>
                  </a:lnTo>
                  <a:cubicBezTo>
                    <a:pt x="2235" y="334"/>
                    <a:pt x="367" y="1702"/>
                    <a:pt x="0" y="2602"/>
                  </a:cubicBezTo>
                  <a:lnTo>
                    <a:pt x="34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3958000" y="3371200"/>
              <a:ext cx="20875" cy="77575"/>
            </a:xfrm>
            <a:custGeom>
              <a:rect b="b" l="l" r="r" t="t"/>
              <a:pathLst>
                <a:path extrusionOk="0" h="3103" w="835">
                  <a:moveTo>
                    <a:pt x="234" y="0"/>
                  </a:moveTo>
                  <a:lnTo>
                    <a:pt x="234" y="0"/>
                  </a:lnTo>
                  <a:cubicBezTo>
                    <a:pt x="0" y="1034"/>
                    <a:pt x="167" y="2168"/>
                    <a:pt x="668" y="3102"/>
                  </a:cubicBezTo>
                  <a:cubicBezTo>
                    <a:pt x="834" y="1234"/>
                    <a:pt x="768" y="63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4897000" y="3270275"/>
              <a:ext cx="21700" cy="68425"/>
            </a:xfrm>
            <a:custGeom>
              <a:rect b="b" l="l" r="r" t="t"/>
              <a:pathLst>
                <a:path extrusionOk="0" h="2737" w="868">
                  <a:moveTo>
                    <a:pt x="534" y="1"/>
                  </a:moveTo>
                  <a:lnTo>
                    <a:pt x="534" y="1"/>
                  </a:lnTo>
                  <a:cubicBezTo>
                    <a:pt x="301" y="901"/>
                    <a:pt x="1" y="1802"/>
                    <a:pt x="301" y="2736"/>
                  </a:cubicBezTo>
                  <a:cubicBezTo>
                    <a:pt x="534" y="1835"/>
                    <a:pt x="868" y="935"/>
                    <a:pt x="5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4273225" y="2755750"/>
              <a:ext cx="65900" cy="30875"/>
            </a:xfrm>
            <a:custGeom>
              <a:rect b="b" l="l" r="r" t="t"/>
              <a:pathLst>
                <a:path extrusionOk="0" h="1235" w="2636">
                  <a:moveTo>
                    <a:pt x="2636" y="0"/>
                  </a:moveTo>
                  <a:cubicBezTo>
                    <a:pt x="1668" y="34"/>
                    <a:pt x="768" y="367"/>
                    <a:pt x="0" y="968"/>
                  </a:cubicBezTo>
                  <a:lnTo>
                    <a:pt x="134" y="1235"/>
                  </a:lnTo>
                  <a:lnTo>
                    <a:pt x="26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4923675" y="3278625"/>
              <a:ext cx="20875" cy="53400"/>
            </a:xfrm>
            <a:custGeom>
              <a:rect b="b" l="l" r="r" t="t"/>
              <a:pathLst>
                <a:path extrusionOk="0" h="2136" w="835">
                  <a:moveTo>
                    <a:pt x="435" y="0"/>
                  </a:moveTo>
                  <a:lnTo>
                    <a:pt x="1" y="2102"/>
                  </a:lnTo>
                  <a:lnTo>
                    <a:pt x="234" y="2135"/>
                  </a:lnTo>
                  <a:cubicBezTo>
                    <a:pt x="568" y="1468"/>
                    <a:pt x="835" y="834"/>
                    <a:pt x="4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5463250" y="3330325"/>
              <a:ext cx="20850" cy="58400"/>
            </a:xfrm>
            <a:custGeom>
              <a:rect b="b" l="l" r="r" t="t"/>
              <a:pathLst>
                <a:path extrusionOk="0" h="2336" w="834">
                  <a:moveTo>
                    <a:pt x="200" y="1"/>
                  </a:moveTo>
                  <a:cubicBezTo>
                    <a:pt x="0" y="968"/>
                    <a:pt x="434" y="1635"/>
                    <a:pt x="634" y="2336"/>
                  </a:cubicBezTo>
                  <a:cubicBezTo>
                    <a:pt x="834" y="1535"/>
                    <a:pt x="667" y="668"/>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3527700" y="1313050"/>
              <a:ext cx="271050" cy="183500"/>
            </a:xfrm>
            <a:custGeom>
              <a:rect b="b" l="l" r="r" t="t"/>
              <a:pathLst>
                <a:path extrusionOk="0" h="7340" w="10842">
                  <a:moveTo>
                    <a:pt x="10841" y="0"/>
                  </a:moveTo>
                  <a:lnTo>
                    <a:pt x="10841" y="0"/>
                  </a:lnTo>
                  <a:cubicBezTo>
                    <a:pt x="6705" y="1702"/>
                    <a:pt x="3169" y="4304"/>
                    <a:pt x="0" y="7339"/>
                  </a:cubicBezTo>
                  <a:lnTo>
                    <a:pt x="1084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3433450" y="1503175"/>
              <a:ext cx="186000" cy="177650"/>
            </a:xfrm>
            <a:custGeom>
              <a:rect b="b" l="l" r="r" t="t"/>
              <a:pathLst>
                <a:path extrusionOk="0" h="7106" w="7440">
                  <a:moveTo>
                    <a:pt x="7439" y="1"/>
                  </a:moveTo>
                  <a:cubicBezTo>
                    <a:pt x="6405" y="435"/>
                    <a:pt x="501" y="5938"/>
                    <a:pt x="1" y="7106"/>
                  </a:cubicBezTo>
                  <a:cubicBezTo>
                    <a:pt x="2269" y="5305"/>
                    <a:pt x="6672" y="1068"/>
                    <a:pt x="743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5115500" y="1817575"/>
              <a:ext cx="48375" cy="219350"/>
            </a:xfrm>
            <a:custGeom>
              <a:rect b="b" l="l" r="r" t="t"/>
              <a:pathLst>
                <a:path extrusionOk="0" h="8774" w="1935">
                  <a:moveTo>
                    <a:pt x="0" y="1"/>
                  </a:moveTo>
                  <a:cubicBezTo>
                    <a:pt x="334" y="1468"/>
                    <a:pt x="701" y="2903"/>
                    <a:pt x="1001" y="4370"/>
                  </a:cubicBezTo>
                  <a:cubicBezTo>
                    <a:pt x="1301" y="5838"/>
                    <a:pt x="1368" y="7373"/>
                    <a:pt x="1935" y="8774"/>
                  </a:cubicBezTo>
                  <a:cubicBezTo>
                    <a:pt x="1901" y="5705"/>
                    <a:pt x="1501" y="2736"/>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3320875" y="1536550"/>
              <a:ext cx="154300" cy="136775"/>
            </a:xfrm>
            <a:custGeom>
              <a:rect b="b" l="l" r="r" t="t"/>
              <a:pathLst>
                <a:path extrusionOk="0" h="5471" w="6172">
                  <a:moveTo>
                    <a:pt x="6172" y="0"/>
                  </a:moveTo>
                  <a:lnTo>
                    <a:pt x="6172" y="0"/>
                  </a:lnTo>
                  <a:cubicBezTo>
                    <a:pt x="3970" y="1835"/>
                    <a:pt x="1535" y="3002"/>
                    <a:pt x="1" y="5471"/>
                  </a:cubicBezTo>
                  <a:cubicBezTo>
                    <a:pt x="1735" y="4136"/>
                    <a:pt x="3270" y="2969"/>
                    <a:pt x="4837" y="1768"/>
                  </a:cubicBezTo>
                  <a:cubicBezTo>
                    <a:pt x="5204" y="1435"/>
                    <a:pt x="5538" y="1101"/>
                    <a:pt x="5871" y="701"/>
                  </a:cubicBezTo>
                  <a:cubicBezTo>
                    <a:pt x="5971" y="467"/>
                    <a:pt x="6072" y="234"/>
                    <a:pt x="617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5022925" y="1631600"/>
              <a:ext cx="55075" cy="210175"/>
            </a:xfrm>
            <a:custGeom>
              <a:rect b="b" l="l" r="r" t="t"/>
              <a:pathLst>
                <a:path extrusionOk="0" h="8407" w="2203">
                  <a:moveTo>
                    <a:pt x="0" y="1"/>
                  </a:moveTo>
                  <a:cubicBezTo>
                    <a:pt x="101" y="468"/>
                    <a:pt x="234" y="902"/>
                    <a:pt x="401" y="1369"/>
                  </a:cubicBezTo>
                  <a:cubicBezTo>
                    <a:pt x="701" y="2269"/>
                    <a:pt x="1001" y="3170"/>
                    <a:pt x="1235" y="4104"/>
                  </a:cubicBezTo>
                  <a:cubicBezTo>
                    <a:pt x="1401" y="4804"/>
                    <a:pt x="1401" y="5505"/>
                    <a:pt x="1535" y="6239"/>
                  </a:cubicBezTo>
                  <a:cubicBezTo>
                    <a:pt x="1668" y="6973"/>
                    <a:pt x="1802" y="7673"/>
                    <a:pt x="1935" y="8407"/>
                  </a:cubicBezTo>
                  <a:lnTo>
                    <a:pt x="2202" y="8307"/>
                  </a:lnTo>
                  <a:cubicBezTo>
                    <a:pt x="1868" y="5438"/>
                    <a:pt x="2002" y="24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4420000" y="1424800"/>
              <a:ext cx="22525" cy="192650"/>
            </a:xfrm>
            <a:custGeom>
              <a:rect b="b" l="l" r="r" t="t"/>
              <a:pathLst>
                <a:path extrusionOk="0" h="7706" w="901">
                  <a:moveTo>
                    <a:pt x="34" y="0"/>
                  </a:moveTo>
                  <a:lnTo>
                    <a:pt x="34" y="0"/>
                  </a:lnTo>
                  <a:cubicBezTo>
                    <a:pt x="0" y="2569"/>
                    <a:pt x="167" y="5137"/>
                    <a:pt x="501" y="7706"/>
                  </a:cubicBezTo>
                  <a:cubicBezTo>
                    <a:pt x="634" y="5104"/>
                    <a:pt x="901" y="2502"/>
                    <a:pt x="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4910350" y="1470650"/>
              <a:ext cx="63400" cy="117625"/>
            </a:xfrm>
            <a:custGeom>
              <a:rect b="b" l="l" r="r" t="t"/>
              <a:pathLst>
                <a:path extrusionOk="0" h="4705" w="2536">
                  <a:moveTo>
                    <a:pt x="0" y="1"/>
                  </a:moveTo>
                  <a:lnTo>
                    <a:pt x="2535" y="4704"/>
                  </a:lnTo>
                  <a:cubicBezTo>
                    <a:pt x="2168" y="2870"/>
                    <a:pt x="1501" y="1202"/>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3199125" y="1705825"/>
              <a:ext cx="82575" cy="89250"/>
            </a:xfrm>
            <a:custGeom>
              <a:rect b="b" l="l" r="r" t="t"/>
              <a:pathLst>
                <a:path extrusionOk="0" h="3570" w="3303">
                  <a:moveTo>
                    <a:pt x="3303" y="1"/>
                  </a:moveTo>
                  <a:cubicBezTo>
                    <a:pt x="2002" y="368"/>
                    <a:pt x="67" y="2669"/>
                    <a:pt x="0" y="3570"/>
                  </a:cubicBezTo>
                  <a:lnTo>
                    <a:pt x="0" y="3570"/>
                  </a:lnTo>
                  <a:lnTo>
                    <a:pt x="3303"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4886150" y="1520700"/>
              <a:ext cx="47575" cy="110925"/>
            </a:xfrm>
            <a:custGeom>
              <a:rect b="b" l="l" r="r" t="t"/>
              <a:pathLst>
                <a:path extrusionOk="0" h="4437" w="1903">
                  <a:moveTo>
                    <a:pt x="234" y="0"/>
                  </a:moveTo>
                  <a:lnTo>
                    <a:pt x="1" y="100"/>
                  </a:lnTo>
                  <a:lnTo>
                    <a:pt x="1902" y="4437"/>
                  </a:lnTo>
                  <a:cubicBezTo>
                    <a:pt x="1669" y="2836"/>
                    <a:pt x="1068" y="1335"/>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3641100" y="1537375"/>
              <a:ext cx="69250" cy="84250"/>
            </a:xfrm>
            <a:custGeom>
              <a:rect b="b" l="l" r="r" t="t"/>
              <a:pathLst>
                <a:path extrusionOk="0" h="3370" w="2770">
                  <a:moveTo>
                    <a:pt x="2769" y="1"/>
                  </a:moveTo>
                  <a:lnTo>
                    <a:pt x="2769" y="1"/>
                  </a:lnTo>
                  <a:cubicBezTo>
                    <a:pt x="1502" y="801"/>
                    <a:pt x="534" y="1969"/>
                    <a:pt x="1" y="3370"/>
                  </a:cubicBezTo>
                  <a:cubicBezTo>
                    <a:pt x="501" y="2803"/>
                    <a:pt x="1068" y="2202"/>
                    <a:pt x="1502" y="1668"/>
                  </a:cubicBezTo>
                  <a:cubicBezTo>
                    <a:pt x="1935" y="1135"/>
                    <a:pt x="2636" y="801"/>
                    <a:pt x="27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4539250" y="1606600"/>
              <a:ext cx="14200" cy="111775"/>
            </a:xfrm>
            <a:custGeom>
              <a:rect b="b" l="l" r="r" t="t"/>
              <a:pathLst>
                <a:path extrusionOk="0" h="4471" w="568">
                  <a:moveTo>
                    <a:pt x="0" y="0"/>
                  </a:moveTo>
                  <a:lnTo>
                    <a:pt x="0" y="4470"/>
                  </a:lnTo>
                  <a:cubicBezTo>
                    <a:pt x="501" y="3803"/>
                    <a:pt x="401" y="3069"/>
                    <a:pt x="367" y="2335"/>
                  </a:cubicBezTo>
                  <a:cubicBezTo>
                    <a:pt x="367" y="1568"/>
                    <a:pt x="567" y="7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4989575" y="1667475"/>
              <a:ext cx="20875" cy="110925"/>
            </a:xfrm>
            <a:custGeom>
              <a:rect b="b" l="l" r="r" t="t"/>
              <a:pathLst>
                <a:path extrusionOk="0" h="4437" w="835">
                  <a:moveTo>
                    <a:pt x="0" y="0"/>
                  </a:moveTo>
                  <a:cubicBezTo>
                    <a:pt x="167" y="1501"/>
                    <a:pt x="234" y="3002"/>
                    <a:pt x="834" y="4437"/>
                  </a:cubicBezTo>
                  <a:cubicBezTo>
                    <a:pt x="634" y="2902"/>
                    <a:pt x="634" y="1401"/>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5082975" y="1871775"/>
              <a:ext cx="21700" cy="98425"/>
            </a:xfrm>
            <a:custGeom>
              <a:rect b="b" l="l" r="r" t="t"/>
              <a:pathLst>
                <a:path extrusionOk="0" h="3937" w="868">
                  <a:moveTo>
                    <a:pt x="0" y="1"/>
                  </a:moveTo>
                  <a:cubicBezTo>
                    <a:pt x="300" y="1402"/>
                    <a:pt x="34" y="2703"/>
                    <a:pt x="534" y="3937"/>
                  </a:cubicBezTo>
                  <a:cubicBezTo>
                    <a:pt x="867" y="1569"/>
                    <a:pt x="734"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3310025" y="1698325"/>
              <a:ext cx="50900" cy="80075"/>
            </a:xfrm>
            <a:custGeom>
              <a:rect b="b" l="l" r="r" t="t"/>
              <a:pathLst>
                <a:path extrusionOk="0" h="3203" w="2036">
                  <a:moveTo>
                    <a:pt x="1969" y="0"/>
                  </a:moveTo>
                  <a:lnTo>
                    <a:pt x="1969" y="0"/>
                  </a:lnTo>
                  <a:cubicBezTo>
                    <a:pt x="1068" y="901"/>
                    <a:pt x="401" y="2002"/>
                    <a:pt x="1" y="3203"/>
                  </a:cubicBezTo>
                  <a:cubicBezTo>
                    <a:pt x="1702" y="1268"/>
                    <a:pt x="2036" y="768"/>
                    <a:pt x="19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3590225" y="1729175"/>
              <a:ext cx="29225" cy="79250"/>
            </a:xfrm>
            <a:custGeom>
              <a:rect b="b" l="l" r="r" t="t"/>
              <a:pathLst>
                <a:path extrusionOk="0" h="3170" w="1169">
                  <a:moveTo>
                    <a:pt x="902" y="1"/>
                  </a:moveTo>
                  <a:cubicBezTo>
                    <a:pt x="234" y="901"/>
                    <a:pt x="1" y="2035"/>
                    <a:pt x="201" y="3170"/>
                  </a:cubicBezTo>
                  <a:lnTo>
                    <a:pt x="1168" y="67"/>
                  </a:lnTo>
                  <a:lnTo>
                    <a:pt x="9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3789550" y="1368925"/>
              <a:ext cx="89250" cy="62575"/>
            </a:xfrm>
            <a:custGeom>
              <a:rect b="b" l="l" r="r" t="t"/>
              <a:pathLst>
                <a:path extrusionOk="0" h="2503" w="3570">
                  <a:moveTo>
                    <a:pt x="3403" y="0"/>
                  </a:moveTo>
                  <a:cubicBezTo>
                    <a:pt x="2135" y="634"/>
                    <a:pt x="868" y="1301"/>
                    <a:pt x="0" y="2502"/>
                  </a:cubicBezTo>
                  <a:lnTo>
                    <a:pt x="3569" y="234"/>
                  </a:lnTo>
                  <a:lnTo>
                    <a:pt x="34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4453350" y="1503175"/>
              <a:ext cx="13375" cy="89275"/>
            </a:xfrm>
            <a:custGeom>
              <a:rect b="b" l="l" r="r" t="t"/>
              <a:pathLst>
                <a:path extrusionOk="0" h="3571" w="535">
                  <a:moveTo>
                    <a:pt x="1" y="1"/>
                  </a:moveTo>
                  <a:lnTo>
                    <a:pt x="1" y="3570"/>
                  </a:lnTo>
                  <a:cubicBezTo>
                    <a:pt x="534" y="2403"/>
                    <a:pt x="534" y="7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3767850" y="1575725"/>
              <a:ext cx="55075" cy="61750"/>
            </a:xfrm>
            <a:custGeom>
              <a:rect b="b" l="l" r="r" t="t"/>
              <a:pathLst>
                <a:path extrusionOk="0" h="2470" w="2203">
                  <a:moveTo>
                    <a:pt x="2203" y="1"/>
                  </a:moveTo>
                  <a:cubicBezTo>
                    <a:pt x="1335" y="668"/>
                    <a:pt x="568" y="1469"/>
                    <a:pt x="1" y="2403"/>
                  </a:cubicBezTo>
                  <a:cubicBezTo>
                    <a:pt x="68" y="2436"/>
                    <a:pt x="168" y="2469"/>
                    <a:pt x="168" y="2469"/>
                  </a:cubicBezTo>
                  <a:cubicBezTo>
                    <a:pt x="1168" y="1635"/>
                    <a:pt x="1969" y="735"/>
                    <a:pt x="22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3678625" y="1566575"/>
              <a:ext cx="61750" cy="79225"/>
            </a:xfrm>
            <a:custGeom>
              <a:rect b="b" l="l" r="r" t="t"/>
              <a:pathLst>
                <a:path extrusionOk="0" h="3169" w="2470">
                  <a:moveTo>
                    <a:pt x="2302" y="0"/>
                  </a:moveTo>
                  <a:cubicBezTo>
                    <a:pt x="1268" y="834"/>
                    <a:pt x="501" y="1935"/>
                    <a:pt x="1" y="3169"/>
                  </a:cubicBezTo>
                  <a:lnTo>
                    <a:pt x="2469" y="133"/>
                  </a:lnTo>
                  <a:lnTo>
                    <a:pt x="23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4573425" y="1623275"/>
              <a:ext cx="15050" cy="85075"/>
            </a:xfrm>
            <a:custGeom>
              <a:rect b="b" l="l" r="r" t="t"/>
              <a:pathLst>
                <a:path extrusionOk="0" h="3403" w="602">
                  <a:moveTo>
                    <a:pt x="1" y="0"/>
                  </a:moveTo>
                  <a:lnTo>
                    <a:pt x="201" y="3403"/>
                  </a:lnTo>
                  <a:cubicBezTo>
                    <a:pt x="601" y="2269"/>
                    <a:pt x="535" y="10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4306575" y="1533200"/>
              <a:ext cx="13375" cy="85925"/>
            </a:xfrm>
            <a:custGeom>
              <a:rect b="b" l="l" r="r" t="t"/>
              <a:pathLst>
                <a:path extrusionOk="0" h="3437" w="535">
                  <a:moveTo>
                    <a:pt x="1" y="1"/>
                  </a:moveTo>
                  <a:lnTo>
                    <a:pt x="1" y="3437"/>
                  </a:lnTo>
                  <a:cubicBezTo>
                    <a:pt x="334" y="2302"/>
                    <a:pt x="534" y="1168"/>
                    <a:pt x="234" y="34"/>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4791100" y="1383100"/>
              <a:ext cx="53400" cy="62575"/>
            </a:xfrm>
            <a:custGeom>
              <a:rect b="b" l="l" r="r" t="t"/>
              <a:pathLst>
                <a:path extrusionOk="0" h="2503" w="2136">
                  <a:moveTo>
                    <a:pt x="200" y="0"/>
                  </a:moveTo>
                  <a:lnTo>
                    <a:pt x="0" y="167"/>
                  </a:lnTo>
                  <a:lnTo>
                    <a:pt x="1034" y="1368"/>
                  </a:lnTo>
                  <a:cubicBezTo>
                    <a:pt x="1334" y="1802"/>
                    <a:pt x="1701" y="2169"/>
                    <a:pt x="2135" y="2502"/>
                  </a:cubicBezTo>
                  <a:cubicBezTo>
                    <a:pt x="1735" y="1502"/>
                    <a:pt x="1068" y="634"/>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4328250" y="1532375"/>
              <a:ext cx="3375" cy="59225"/>
            </a:xfrm>
            <a:custGeom>
              <a:rect b="b" l="l" r="r" t="t"/>
              <a:pathLst>
                <a:path extrusionOk="0" h="2369" w="135">
                  <a:moveTo>
                    <a:pt x="1" y="0"/>
                  </a:moveTo>
                  <a:lnTo>
                    <a:pt x="1" y="2369"/>
                  </a:lnTo>
                  <a:lnTo>
                    <a:pt x="134" y="2369"/>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2665400" y="2303900"/>
              <a:ext cx="323600" cy="59925"/>
            </a:xfrm>
            <a:custGeom>
              <a:rect b="b" l="l" r="r" t="t"/>
              <a:pathLst>
                <a:path extrusionOk="0" h="2397" w="12944">
                  <a:moveTo>
                    <a:pt x="10606" y="1"/>
                  </a:moveTo>
                  <a:cubicBezTo>
                    <a:pt x="7190" y="1"/>
                    <a:pt x="1784" y="1079"/>
                    <a:pt x="1" y="2397"/>
                  </a:cubicBezTo>
                  <a:cubicBezTo>
                    <a:pt x="2202" y="1930"/>
                    <a:pt x="4271" y="1396"/>
                    <a:pt x="6439" y="1062"/>
                  </a:cubicBezTo>
                  <a:cubicBezTo>
                    <a:pt x="8574" y="729"/>
                    <a:pt x="10775" y="562"/>
                    <a:pt x="12943" y="295"/>
                  </a:cubicBezTo>
                  <a:cubicBezTo>
                    <a:pt x="12425" y="92"/>
                    <a:pt x="11600" y="1"/>
                    <a:pt x="106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106675" y="2980900"/>
              <a:ext cx="25050" cy="183500"/>
            </a:xfrm>
            <a:custGeom>
              <a:rect b="b" l="l" r="r" t="t"/>
              <a:pathLst>
                <a:path extrusionOk="0" h="7340" w="1002">
                  <a:moveTo>
                    <a:pt x="1001" y="1"/>
                  </a:moveTo>
                  <a:lnTo>
                    <a:pt x="1001" y="1"/>
                  </a:lnTo>
                  <a:cubicBezTo>
                    <a:pt x="134" y="1202"/>
                    <a:pt x="1" y="6039"/>
                    <a:pt x="701" y="733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2934775" y="2239725"/>
              <a:ext cx="189325" cy="24875"/>
            </a:xfrm>
            <a:custGeom>
              <a:rect b="b" l="l" r="r" t="t"/>
              <a:pathLst>
                <a:path extrusionOk="0" h="995" w="7573">
                  <a:moveTo>
                    <a:pt x="1914" y="0"/>
                  </a:moveTo>
                  <a:cubicBezTo>
                    <a:pt x="1013" y="0"/>
                    <a:pt x="289" y="90"/>
                    <a:pt x="0" y="294"/>
                  </a:cubicBezTo>
                  <a:lnTo>
                    <a:pt x="7572" y="994"/>
                  </a:lnTo>
                  <a:cubicBezTo>
                    <a:pt x="6530" y="405"/>
                    <a:pt x="3824" y="0"/>
                    <a:pt x="19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2132525" y="3347850"/>
              <a:ext cx="40900" cy="182650"/>
            </a:xfrm>
            <a:custGeom>
              <a:rect b="b" l="l" r="r" t="t"/>
              <a:pathLst>
                <a:path extrusionOk="0" h="7306" w="1636">
                  <a:moveTo>
                    <a:pt x="267" y="0"/>
                  </a:moveTo>
                  <a:lnTo>
                    <a:pt x="34" y="67"/>
                  </a:lnTo>
                  <a:cubicBezTo>
                    <a:pt x="1" y="2569"/>
                    <a:pt x="534" y="5037"/>
                    <a:pt x="1635" y="7305"/>
                  </a:cubicBezTo>
                  <a:lnTo>
                    <a:pt x="2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3198300" y="2293650"/>
              <a:ext cx="164300" cy="81850"/>
            </a:xfrm>
            <a:custGeom>
              <a:rect b="b" l="l" r="r" t="t"/>
              <a:pathLst>
                <a:path extrusionOk="0" h="3274" w="6572">
                  <a:moveTo>
                    <a:pt x="96" y="1"/>
                  </a:moveTo>
                  <a:cubicBezTo>
                    <a:pt x="63" y="1"/>
                    <a:pt x="30" y="2"/>
                    <a:pt x="0" y="5"/>
                  </a:cubicBezTo>
                  <a:lnTo>
                    <a:pt x="6571" y="3274"/>
                  </a:lnTo>
                  <a:cubicBezTo>
                    <a:pt x="4948" y="1748"/>
                    <a:pt x="1334" y="1"/>
                    <a:pt x="9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3425950" y="2410400"/>
              <a:ext cx="144300" cy="91850"/>
            </a:xfrm>
            <a:custGeom>
              <a:rect b="b" l="l" r="r" t="t"/>
              <a:pathLst>
                <a:path extrusionOk="0" h="3674" w="5772">
                  <a:moveTo>
                    <a:pt x="83" y="1"/>
                  </a:moveTo>
                  <a:cubicBezTo>
                    <a:pt x="54" y="1"/>
                    <a:pt x="27" y="2"/>
                    <a:pt x="1" y="5"/>
                  </a:cubicBezTo>
                  <a:lnTo>
                    <a:pt x="5771" y="3674"/>
                  </a:lnTo>
                  <a:cubicBezTo>
                    <a:pt x="4404" y="1980"/>
                    <a:pt x="1256" y="1"/>
                    <a:pt x="8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301825" y="2534750"/>
              <a:ext cx="85900" cy="109275"/>
            </a:xfrm>
            <a:custGeom>
              <a:rect b="b" l="l" r="r" t="t"/>
              <a:pathLst>
                <a:path extrusionOk="0" h="4371" w="3436">
                  <a:moveTo>
                    <a:pt x="3269" y="1"/>
                  </a:moveTo>
                  <a:cubicBezTo>
                    <a:pt x="1801" y="1135"/>
                    <a:pt x="667" y="2669"/>
                    <a:pt x="0" y="4371"/>
                  </a:cubicBezTo>
                  <a:lnTo>
                    <a:pt x="3436" y="134"/>
                  </a:lnTo>
                  <a:lnTo>
                    <a:pt x="3269"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2143375" y="2822475"/>
              <a:ext cx="28375" cy="81725"/>
            </a:xfrm>
            <a:custGeom>
              <a:rect b="b" l="l" r="r" t="t"/>
              <a:pathLst>
                <a:path extrusionOk="0" h="3269" w="1135">
                  <a:moveTo>
                    <a:pt x="1134" y="0"/>
                  </a:moveTo>
                  <a:lnTo>
                    <a:pt x="1134" y="0"/>
                  </a:lnTo>
                  <a:cubicBezTo>
                    <a:pt x="334" y="934"/>
                    <a:pt x="67" y="2068"/>
                    <a:pt x="0" y="3269"/>
                  </a:cubicBezTo>
                  <a:cubicBezTo>
                    <a:pt x="534" y="2235"/>
                    <a:pt x="901" y="1168"/>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3792875" y="2258725"/>
              <a:ext cx="35050" cy="343600"/>
            </a:xfrm>
            <a:custGeom>
              <a:rect b="b" l="l" r="r" t="t"/>
              <a:pathLst>
                <a:path extrusionOk="0" h="13744" w="1402">
                  <a:moveTo>
                    <a:pt x="1402" y="1"/>
                  </a:moveTo>
                  <a:lnTo>
                    <a:pt x="1402" y="1"/>
                  </a:lnTo>
                  <a:cubicBezTo>
                    <a:pt x="601" y="1135"/>
                    <a:pt x="468" y="2002"/>
                    <a:pt x="201" y="7039"/>
                  </a:cubicBezTo>
                  <a:cubicBezTo>
                    <a:pt x="1" y="11075"/>
                    <a:pt x="101" y="12910"/>
                    <a:pt x="601" y="13744"/>
                  </a:cubicBezTo>
                  <a:cubicBezTo>
                    <a:pt x="368" y="9240"/>
                    <a:pt x="901" y="477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4703525" y="2275400"/>
              <a:ext cx="16700" cy="83425"/>
            </a:xfrm>
            <a:custGeom>
              <a:rect b="b" l="l" r="r" t="t"/>
              <a:pathLst>
                <a:path extrusionOk="0" h="3337" w="668">
                  <a:moveTo>
                    <a:pt x="1" y="1"/>
                  </a:moveTo>
                  <a:lnTo>
                    <a:pt x="234" y="3336"/>
                  </a:lnTo>
                  <a:lnTo>
                    <a:pt x="468" y="3336"/>
                  </a:lnTo>
                  <a:cubicBezTo>
                    <a:pt x="401" y="2236"/>
                    <a:pt x="668" y="10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2286800" y="2056175"/>
              <a:ext cx="29225" cy="26775"/>
            </a:xfrm>
            <a:custGeom>
              <a:rect b="b" l="l" r="r" t="t"/>
              <a:pathLst>
                <a:path extrusionOk="0" h="1071" w="1169">
                  <a:moveTo>
                    <a:pt x="405" y="1"/>
                  </a:moveTo>
                  <a:cubicBezTo>
                    <a:pt x="268" y="1"/>
                    <a:pt x="134" y="9"/>
                    <a:pt x="1" y="26"/>
                  </a:cubicBezTo>
                  <a:cubicBezTo>
                    <a:pt x="101" y="459"/>
                    <a:pt x="101" y="760"/>
                    <a:pt x="268" y="926"/>
                  </a:cubicBezTo>
                  <a:cubicBezTo>
                    <a:pt x="355" y="1026"/>
                    <a:pt x="447" y="1070"/>
                    <a:pt x="538" y="1070"/>
                  </a:cubicBezTo>
                  <a:cubicBezTo>
                    <a:pt x="691" y="1070"/>
                    <a:pt x="843" y="948"/>
                    <a:pt x="968" y="760"/>
                  </a:cubicBezTo>
                  <a:cubicBezTo>
                    <a:pt x="1168" y="493"/>
                    <a:pt x="1135" y="193"/>
                    <a:pt x="835" y="26"/>
                  </a:cubicBezTo>
                  <a:cubicBezTo>
                    <a:pt x="684" y="9"/>
                    <a:pt x="543" y="1"/>
                    <a:pt x="4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2261775" y="2085550"/>
              <a:ext cx="21725" cy="17325"/>
            </a:xfrm>
            <a:custGeom>
              <a:rect b="b" l="l" r="r" t="t"/>
              <a:pathLst>
                <a:path extrusionOk="0" h="693" w="869">
                  <a:moveTo>
                    <a:pt x="578" y="0"/>
                  </a:moveTo>
                  <a:cubicBezTo>
                    <a:pt x="433" y="0"/>
                    <a:pt x="217" y="98"/>
                    <a:pt x="1" y="152"/>
                  </a:cubicBezTo>
                  <a:cubicBezTo>
                    <a:pt x="101" y="385"/>
                    <a:pt x="168" y="652"/>
                    <a:pt x="268" y="685"/>
                  </a:cubicBezTo>
                  <a:cubicBezTo>
                    <a:pt x="291" y="690"/>
                    <a:pt x="315" y="692"/>
                    <a:pt x="340" y="692"/>
                  </a:cubicBezTo>
                  <a:cubicBezTo>
                    <a:pt x="498" y="692"/>
                    <a:pt x="695" y="610"/>
                    <a:pt x="868" y="552"/>
                  </a:cubicBezTo>
                  <a:cubicBezTo>
                    <a:pt x="802" y="385"/>
                    <a:pt x="802" y="85"/>
                    <a:pt x="668" y="18"/>
                  </a:cubicBezTo>
                  <a:cubicBezTo>
                    <a:pt x="643" y="6"/>
                    <a:pt x="612" y="0"/>
                    <a:pt x="57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28"/>
          <p:cNvSpPr/>
          <p:nvPr/>
        </p:nvSpPr>
        <p:spPr>
          <a:xfrm>
            <a:off x="6997000" y="11349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3059538" y="465775"/>
            <a:ext cx="120125" cy="187650"/>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1493950" y="12993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4149075" y="4054300"/>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514375" y="2868450"/>
            <a:ext cx="65075" cy="64350"/>
          </a:xfrm>
          <a:custGeom>
            <a:rect b="b" l="l" r="r" t="t"/>
            <a:pathLst>
              <a:path extrusionOk="0" h="2574" w="2603">
                <a:moveTo>
                  <a:pt x="1223" y="0"/>
                </a:moveTo>
                <a:cubicBezTo>
                  <a:pt x="541" y="0"/>
                  <a:pt x="2" y="575"/>
                  <a:pt x="34" y="1239"/>
                </a:cubicBezTo>
                <a:cubicBezTo>
                  <a:pt x="0" y="1973"/>
                  <a:pt x="568" y="2574"/>
                  <a:pt x="1301" y="2574"/>
                </a:cubicBezTo>
                <a:cubicBezTo>
                  <a:pt x="2002" y="2574"/>
                  <a:pt x="2602" y="2007"/>
                  <a:pt x="2602" y="1306"/>
                </a:cubicBezTo>
                <a:cubicBezTo>
                  <a:pt x="2569" y="606"/>
                  <a:pt x="2002" y="39"/>
                  <a:pt x="1335" y="5"/>
                </a:cubicBezTo>
                <a:cubicBezTo>
                  <a:pt x="1297" y="2"/>
                  <a:pt x="1260" y="0"/>
                  <a:pt x="122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4675000" y="3336475"/>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2649250" y="4493225"/>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9"/>
          <p:cNvSpPr txBox="1"/>
          <p:nvPr>
            <p:ph type="title"/>
          </p:nvPr>
        </p:nvSpPr>
        <p:spPr>
          <a:xfrm>
            <a:off x="792975" y="328150"/>
            <a:ext cx="4379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a:t>
            </a:r>
            <a:endParaRPr/>
          </a:p>
        </p:txBody>
      </p:sp>
      <p:sp>
        <p:nvSpPr>
          <p:cNvPr id="623" name="Google Shape;623;p29"/>
          <p:cNvSpPr txBox="1"/>
          <p:nvPr>
            <p:ph idx="1" type="body"/>
          </p:nvPr>
        </p:nvSpPr>
        <p:spPr>
          <a:xfrm>
            <a:off x="416925" y="1187550"/>
            <a:ext cx="5307900" cy="3088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D</a:t>
            </a:r>
            <a:r>
              <a:rPr lang="en"/>
              <a:t>istinguish between edible and poisonous mushrooms is a critical issue for foragers, chefs, and public health officials. Misidentification can lead to serious health risks, yet visual inspection remains one of the most accessible methods for classification to this day.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
              <a:t>This project uses a detailed mushroom dataset from Kaggle to develop a logistic regression model that predicts whether a mushroom is edible or poisonous based on its physical characteristics and ecological traits. </a:t>
            </a:r>
            <a:endParaRPr b="1"/>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With over 61,000 observations, the dataset offers a rich source for statistical modeling. By identifying which features are most predictive of edibility, we </a:t>
            </a:r>
            <a:r>
              <a:rPr b="1" lang="en"/>
              <a:t>aim to build an interpretable and actionable model that could support safer mushroom identification and broader understanding of fungal biology</a:t>
            </a:r>
            <a:endParaRPr/>
          </a:p>
        </p:txBody>
      </p:sp>
      <p:grpSp>
        <p:nvGrpSpPr>
          <p:cNvPr id="624" name="Google Shape;624;p29"/>
          <p:cNvGrpSpPr/>
          <p:nvPr/>
        </p:nvGrpSpPr>
        <p:grpSpPr>
          <a:xfrm>
            <a:off x="8089225" y="-701125"/>
            <a:ext cx="2491500" cy="1447200"/>
            <a:chOff x="8089225" y="-701125"/>
            <a:chExt cx="2491500" cy="1447200"/>
          </a:xfrm>
        </p:grpSpPr>
        <p:sp>
          <p:nvSpPr>
            <p:cNvPr id="625" name="Google Shape;625;p29"/>
            <p:cNvSpPr/>
            <p:nvPr/>
          </p:nvSpPr>
          <p:spPr>
            <a:xfrm rot="10800000">
              <a:off x="8089225" y="-701125"/>
              <a:ext cx="2491500" cy="1447200"/>
            </a:xfrm>
            <a:prstGeom prst="roundRect">
              <a:avLst>
                <a:gd fmla="val 47084" name="adj"/>
              </a:avLst>
            </a:prstGeom>
            <a:noFill/>
            <a:ln cap="flat" cmpd="sng" w="9525">
              <a:solidFill>
                <a:srgbClr val="D6BED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29"/>
            <p:cNvGrpSpPr/>
            <p:nvPr/>
          </p:nvGrpSpPr>
          <p:grpSpPr>
            <a:xfrm rot="10800000">
              <a:off x="8430900" y="106525"/>
              <a:ext cx="515000" cy="290450"/>
              <a:chOff x="814850" y="4608500"/>
              <a:chExt cx="515000" cy="290450"/>
            </a:xfrm>
          </p:grpSpPr>
          <p:sp>
            <p:nvSpPr>
              <p:cNvPr id="627" name="Google Shape;627;p29"/>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29"/>
              <p:cNvGrpSpPr/>
              <p:nvPr/>
            </p:nvGrpSpPr>
            <p:grpSpPr>
              <a:xfrm>
                <a:off x="1143875" y="4608500"/>
                <a:ext cx="185975" cy="187350"/>
                <a:chOff x="1912375" y="1246650"/>
                <a:chExt cx="185975" cy="187350"/>
              </a:xfrm>
            </p:grpSpPr>
            <p:sp>
              <p:nvSpPr>
                <p:cNvPr id="629" name="Google Shape;629;p29"/>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2" name="Google Shape;632;p29"/>
          <p:cNvGrpSpPr/>
          <p:nvPr/>
        </p:nvGrpSpPr>
        <p:grpSpPr>
          <a:xfrm>
            <a:off x="5962975" y="975511"/>
            <a:ext cx="3131567" cy="3512265"/>
            <a:chOff x="1688600" y="650075"/>
            <a:chExt cx="4332550" cy="4346325"/>
          </a:xfrm>
        </p:grpSpPr>
        <p:sp>
          <p:nvSpPr>
            <p:cNvPr id="633" name="Google Shape;633;p29"/>
            <p:cNvSpPr/>
            <p:nvPr/>
          </p:nvSpPr>
          <p:spPr>
            <a:xfrm>
              <a:off x="3249150" y="650075"/>
              <a:ext cx="838975" cy="457225"/>
            </a:xfrm>
            <a:custGeom>
              <a:rect b="b" l="l" r="r" t="t"/>
              <a:pathLst>
                <a:path extrusionOk="0" h="18289" w="33559">
                  <a:moveTo>
                    <a:pt x="16679" y="0"/>
                  </a:moveTo>
                  <a:lnTo>
                    <a:pt x="16679" y="0"/>
                  </a:lnTo>
                  <a:cubicBezTo>
                    <a:pt x="16672" y="19"/>
                    <a:pt x="16666" y="37"/>
                    <a:pt x="16661" y="55"/>
                  </a:cubicBezTo>
                  <a:lnTo>
                    <a:pt x="16661" y="55"/>
                  </a:lnTo>
                  <a:cubicBezTo>
                    <a:pt x="16668" y="37"/>
                    <a:pt x="16674" y="19"/>
                    <a:pt x="16679" y="0"/>
                  </a:cubicBezTo>
                  <a:close/>
                  <a:moveTo>
                    <a:pt x="31723" y="2636"/>
                  </a:moveTo>
                  <a:lnTo>
                    <a:pt x="31757" y="2702"/>
                  </a:lnTo>
                  <a:cubicBezTo>
                    <a:pt x="31490" y="2903"/>
                    <a:pt x="31156" y="3169"/>
                    <a:pt x="30923" y="3303"/>
                  </a:cubicBezTo>
                  <a:cubicBezTo>
                    <a:pt x="30845" y="3368"/>
                    <a:pt x="30797" y="3403"/>
                    <a:pt x="30746" y="3403"/>
                  </a:cubicBezTo>
                  <a:cubicBezTo>
                    <a:pt x="30667" y="3403"/>
                    <a:pt x="30579" y="3319"/>
                    <a:pt x="30356" y="3136"/>
                  </a:cubicBezTo>
                  <a:lnTo>
                    <a:pt x="31723" y="2636"/>
                  </a:lnTo>
                  <a:close/>
                  <a:moveTo>
                    <a:pt x="32024" y="2769"/>
                  </a:moveTo>
                  <a:lnTo>
                    <a:pt x="32124" y="2903"/>
                  </a:lnTo>
                  <a:lnTo>
                    <a:pt x="30890" y="4070"/>
                  </a:lnTo>
                  <a:cubicBezTo>
                    <a:pt x="30823" y="3603"/>
                    <a:pt x="30823" y="3603"/>
                    <a:pt x="31290" y="3269"/>
                  </a:cubicBezTo>
                  <a:lnTo>
                    <a:pt x="32024" y="2769"/>
                  </a:lnTo>
                  <a:close/>
                  <a:moveTo>
                    <a:pt x="29626" y="3220"/>
                  </a:moveTo>
                  <a:cubicBezTo>
                    <a:pt x="30033" y="3220"/>
                    <a:pt x="30423" y="3476"/>
                    <a:pt x="30556" y="3903"/>
                  </a:cubicBezTo>
                  <a:cubicBezTo>
                    <a:pt x="30723" y="4370"/>
                    <a:pt x="30456" y="4937"/>
                    <a:pt x="29956" y="5071"/>
                  </a:cubicBezTo>
                  <a:cubicBezTo>
                    <a:pt x="29831" y="5125"/>
                    <a:pt x="29702" y="5151"/>
                    <a:pt x="29576" y="5151"/>
                  </a:cubicBezTo>
                  <a:cubicBezTo>
                    <a:pt x="29164" y="5151"/>
                    <a:pt x="28782" y="4879"/>
                    <a:pt x="28655" y="4470"/>
                  </a:cubicBezTo>
                  <a:cubicBezTo>
                    <a:pt x="28454" y="3937"/>
                    <a:pt x="28788" y="3403"/>
                    <a:pt x="29322" y="3269"/>
                  </a:cubicBezTo>
                  <a:cubicBezTo>
                    <a:pt x="29422" y="3236"/>
                    <a:pt x="29525" y="3220"/>
                    <a:pt x="29626" y="3220"/>
                  </a:cubicBezTo>
                  <a:close/>
                  <a:moveTo>
                    <a:pt x="16112" y="5671"/>
                  </a:moveTo>
                  <a:cubicBezTo>
                    <a:pt x="16179" y="5705"/>
                    <a:pt x="16246" y="5771"/>
                    <a:pt x="16312" y="5805"/>
                  </a:cubicBezTo>
                  <a:cubicBezTo>
                    <a:pt x="16312" y="5838"/>
                    <a:pt x="16279" y="5905"/>
                    <a:pt x="16279" y="5905"/>
                  </a:cubicBezTo>
                  <a:cubicBezTo>
                    <a:pt x="16246" y="5921"/>
                    <a:pt x="16212" y="5930"/>
                    <a:pt x="16179" y="5930"/>
                  </a:cubicBezTo>
                  <a:cubicBezTo>
                    <a:pt x="16146" y="5930"/>
                    <a:pt x="16112" y="5921"/>
                    <a:pt x="16079" y="5905"/>
                  </a:cubicBezTo>
                  <a:lnTo>
                    <a:pt x="16079" y="5705"/>
                  </a:lnTo>
                  <a:lnTo>
                    <a:pt x="16112" y="5671"/>
                  </a:lnTo>
                  <a:close/>
                  <a:moveTo>
                    <a:pt x="17013" y="5404"/>
                  </a:moveTo>
                  <a:cubicBezTo>
                    <a:pt x="17513" y="5771"/>
                    <a:pt x="17547" y="5971"/>
                    <a:pt x="17213" y="6572"/>
                  </a:cubicBezTo>
                  <a:cubicBezTo>
                    <a:pt x="16846" y="6272"/>
                    <a:pt x="16779" y="5771"/>
                    <a:pt x="17013" y="5404"/>
                  </a:cubicBezTo>
                  <a:close/>
                  <a:moveTo>
                    <a:pt x="16779" y="6572"/>
                  </a:moveTo>
                  <a:lnTo>
                    <a:pt x="16779" y="6572"/>
                  </a:lnTo>
                  <a:cubicBezTo>
                    <a:pt x="16724" y="6870"/>
                    <a:pt x="16699" y="7002"/>
                    <a:pt x="16607" y="7002"/>
                  </a:cubicBezTo>
                  <a:cubicBezTo>
                    <a:pt x="16534" y="7002"/>
                    <a:pt x="16419" y="6919"/>
                    <a:pt x="16212" y="6772"/>
                  </a:cubicBezTo>
                  <a:lnTo>
                    <a:pt x="16779" y="6572"/>
                  </a:lnTo>
                  <a:close/>
                  <a:moveTo>
                    <a:pt x="15212" y="6038"/>
                  </a:moveTo>
                  <a:lnTo>
                    <a:pt x="15212" y="6038"/>
                  </a:lnTo>
                  <a:cubicBezTo>
                    <a:pt x="15845" y="6338"/>
                    <a:pt x="15912" y="6472"/>
                    <a:pt x="15845" y="7039"/>
                  </a:cubicBezTo>
                  <a:cubicBezTo>
                    <a:pt x="15278" y="6839"/>
                    <a:pt x="15212" y="6739"/>
                    <a:pt x="15212" y="6038"/>
                  </a:cubicBezTo>
                  <a:close/>
                  <a:moveTo>
                    <a:pt x="32027" y="1976"/>
                  </a:moveTo>
                  <a:cubicBezTo>
                    <a:pt x="32185" y="1976"/>
                    <a:pt x="32329" y="1985"/>
                    <a:pt x="32457" y="2002"/>
                  </a:cubicBezTo>
                  <a:cubicBezTo>
                    <a:pt x="31623" y="2369"/>
                    <a:pt x="30923" y="2669"/>
                    <a:pt x="30189" y="2969"/>
                  </a:cubicBezTo>
                  <a:lnTo>
                    <a:pt x="29922" y="2969"/>
                  </a:lnTo>
                  <a:cubicBezTo>
                    <a:pt x="29807" y="2940"/>
                    <a:pt x="29691" y="2927"/>
                    <a:pt x="29576" y="2927"/>
                  </a:cubicBezTo>
                  <a:cubicBezTo>
                    <a:pt x="29026" y="2927"/>
                    <a:pt x="28508" y="3245"/>
                    <a:pt x="28288" y="3770"/>
                  </a:cubicBezTo>
                  <a:cubicBezTo>
                    <a:pt x="28188" y="3903"/>
                    <a:pt x="28054" y="4037"/>
                    <a:pt x="27854" y="4070"/>
                  </a:cubicBezTo>
                  <a:cubicBezTo>
                    <a:pt x="26486" y="4570"/>
                    <a:pt x="25085" y="4971"/>
                    <a:pt x="23684" y="5538"/>
                  </a:cubicBezTo>
                  <a:cubicBezTo>
                    <a:pt x="22250" y="6138"/>
                    <a:pt x="20882" y="6872"/>
                    <a:pt x="19515" y="7573"/>
                  </a:cubicBezTo>
                  <a:cubicBezTo>
                    <a:pt x="19388" y="7636"/>
                    <a:pt x="19280" y="7670"/>
                    <a:pt x="19188" y="7670"/>
                  </a:cubicBezTo>
                  <a:cubicBezTo>
                    <a:pt x="19039" y="7670"/>
                    <a:pt x="18930" y="7579"/>
                    <a:pt x="18848" y="7372"/>
                  </a:cubicBezTo>
                  <a:cubicBezTo>
                    <a:pt x="21599" y="4779"/>
                    <a:pt x="29147" y="1976"/>
                    <a:pt x="32027" y="1976"/>
                  </a:cubicBezTo>
                  <a:close/>
                  <a:moveTo>
                    <a:pt x="16279" y="7406"/>
                  </a:moveTo>
                  <a:lnTo>
                    <a:pt x="16579" y="7773"/>
                  </a:lnTo>
                  <a:lnTo>
                    <a:pt x="16446" y="7839"/>
                  </a:lnTo>
                  <a:lnTo>
                    <a:pt x="16212" y="7506"/>
                  </a:lnTo>
                  <a:lnTo>
                    <a:pt x="16279" y="7406"/>
                  </a:lnTo>
                  <a:close/>
                  <a:moveTo>
                    <a:pt x="28188" y="4170"/>
                  </a:moveTo>
                  <a:lnTo>
                    <a:pt x="28288" y="4704"/>
                  </a:lnTo>
                  <a:cubicBezTo>
                    <a:pt x="25319" y="5971"/>
                    <a:pt x="22450" y="7406"/>
                    <a:pt x="19381" y="8406"/>
                  </a:cubicBezTo>
                  <a:cubicBezTo>
                    <a:pt x="19148" y="8173"/>
                    <a:pt x="19114" y="8006"/>
                    <a:pt x="19381" y="7839"/>
                  </a:cubicBezTo>
                  <a:cubicBezTo>
                    <a:pt x="19848" y="7539"/>
                    <a:pt x="20315" y="7272"/>
                    <a:pt x="20782" y="7039"/>
                  </a:cubicBezTo>
                  <a:cubicBezTo>
                    <a:pt x="22617" y="6238"/>
                    <a:pt x="24485" y="5471"/>
                    <a:pt x="26320" y="4737"/>
                  </a:cubicBezTo>
                  <a:cubicBezTo>
                    <a:pt x="26920" y="4504"/>
                    <a:pt x="27554" y="4337"/>
                    <a:pt x="28188" y="4170"/>
                  </a:cubicBezTo>
                  <a:close/>
                  <a:moveTo>
                    <a:pt x="18147" y="8006"/>
                  </a:moveTo>
                  <a:lnTo>
                    <a:pt x="18814" y="8540"/>
                  </a:lnTo>
                  <a:cubicBezTo>
                    <a:pt x="18147" y="8406"/>
                    <a:pt x="18147" y="8406"/>
                    <a:pt x="18147" y="8006"/>
                  </a:cubicBezTo>
                  <a:close/>
                  <a:moveTo>
                    <a:pt x="15712" y="8440"/>
                  </a:moveTo>
                  <a:lnTo>
                    <a:pt x="15745" y="8873"/>
                  </a:lnTo>
                  <a:lnTo>
                    <a:pt x="15645" y="8873"/>
                  </a:lnTo>
                  <a:lnTo>
                    <a:pt x="15545" y="8440"/>
                  </a:lnTo>
                  <a:close/>
                  <a:moveTo>
                    <a:pt x="28388" y="4904"/>
                  </a:moveTo>
                  <a:lnTo>
                    <a:pt x="29222" y="5471"/>
                  </a:lnTo>
                  <a:cubicBezTo>
                    <a:pt x="26286" y="7739"/>
                    <a:pt x="22884" y="8406"/>
                    <a:pt x="19415" y="8974"/>
                  </a:cubicBezTo>
                  <a:cubicBezTo>
                    <a:pt x="19348" y="8573"/>
                    <a:pt x="19581" y="8540"/>
                    <a:pt x="19748" y="8473"/>
                  </a:cubicBezTo>
                  <a:cubicBezTo>
                    <a:pt x="20982" y="8006"/>
                    <a:pt x="22217" y="7573"/>
                    <a:pt x="23384" y="7106"/>
                  </a:cubicBezTo>
                  <a:cubicBezTo>
                    <a:pt x="25052" y="6405"/>
                    <a:pt x="26720" y="5638"/>
                    <a:pt x="28388" y="4904"/>
                  </a:cubicBezTo>
                  <a:close/>
                  <a:moveTo>
                    <a:pt x="16012" y="8840"/>
                  </a:moveTo>
                  <a:lnTo>
                    <a:pt x="16446" y="8974"/>
                  </a:lnTo>
                  <a:cubicBezTo>
                    <a:pt x="16332" y="9088"/>
                    <a:pt x="16226" y="9170"/>
                    <a:pt x="16147" y="9170"/>
                  </a:cubicBezTo>
                  <a:cubicBezTo>
                    <a:pt x="16065" y="9170"/>
                    <a:pt x="16012" y="9079"/>
                    <a:pt x="16012" y="8840"/>
                  </a:cubicBezTo>
                  <a:close/>
                  <a:moveTo>
                    <a:pt x="17613" y="8873"/>
                  </a:moveTo>
                  <a:lnTo>
                    <a:pt x="17613" y="9541"/>
                  </a:lnTo>
                  <a:lnTo>
                    <a:pt x="17447" y="9607"/>
                  </a:lnTo>
                  <a:lnTo>
                    <a:pt x="17013" y="9074"/>
                  </a:lnTo>
                  <a:lnTo>
                    <a:pt x="17613" y="8873"/>
                  </a:lnTo>
                  <a:close/>
                  <a:moveTo>
                    <a:pt x="32824" y="2335"/>
                  </a:moveTo>
                  <a:cubicBezTo>
                    <a:pt x="32724" y="3203"/>
                    <a:pt x="32357" y="4003"/>
                    <a:pt x="31824" y="4704"/>
                  </a:cubicBezTo>
                  <a:cubicBezTo>
                    <a:pt x="30956" y="5905"/>
                    <a:pt x="29822" y="6905"/>
                    <a:pt x="28521" y="7606"/>
                  </a:cubicBezTo>
                  <a:cubicBezTo>
                    <a:pt x="26586" y="8707"/>
                    <a:pt x="24485" y="9407"/>
                    <a:pt x="22283" y="9674"/>
                  </a:cubicBezTo>
                  <a:cubicBezTo>
                    <a:pt x="21416" y="9741"/>
                    <a:pt x="20515" y="9741"/>
                    <a:pt x="19648" y="9741"/>
                  </a:cubicBezTo>
                  <a:cubicBezTo>
                    <a:pt x="19621" y="9744"/>
                    <a:pt x="19594" y="9745"/>
                    <a:pt x="19569" y="9745"/>
                  </a:cubicBezTo>
                  <a:cubicBezTo>
                    <a:pt x="19284" y="9745"/>
                    <a:pt x="19120" y="9572"/>
                    <a:pt x="19181" y="9174"/>
                  </a:cubicBezTo>
                  <a:cubicBezTo>
                    <a:pt x="19882" y="9074"/>
                    <a:pt x="20582" y="8974"/>
                    <a:pt x="21316" y="8840"/>
                  </a:cubicBezTo>
                  <a:cubicBezTo>
                    <a:pt x="23684" y="8373"/>
                    <a:pt x="26019" y="7706"/>
                    <a:pt x="28154" y="6472"/>
                  </a:cubicBezTo>
                  <a:cubicBezTo>
                    <a:pt x="28388" y="6305"/>
                    <a:pt x="28655" y="6138"/>
                    <a:pt x="28888" y="5938"/>
                  </a:cubicBezTo>
                  <a:cubicBezTo>
                    <a:pt x="29222" y="5638"/>
                    <a:pt x="29622" y="5438"/>
                    <a:pt x="30022" y="5304"/>
                  </a:cubicBezTo>
                  <a:cubicBezTo>
                    <a:pt x="30322" y="5171"/>
                    <a:pt x="30589" y="4937"/>
                    <a:pt x="30723" y="4637"/>
                  </a:cubicBezTo>
                  <a:cubicBezTo>
                    <a:pt x="30890" y="4370"/>
                    <a:pt x="31090" y="4137"/>
                    <a:pt x="31357" y="3903"/>
                  </a:cubicBezTo>
                  <a:cubicBezTo>
                    <a:pt x="31824" y="3436"/>
                    <a:pt x="32257" y="2936"/>
                    <a:pt x="32824" y="2335"/>
                  </a:cubicBezTo>
                  <a:close/>
                  <a:moveTo>
                    <a:pt x="27422" y="9154"/>
                  </a:moveTo>
                  <a:cubicBezTo>
                    <a:pt x="27487" y="9154"/>
                    <a:pt x="27553" y="9169"/>
                    <a:pt x="27621" y="9207"/>
                  </a:cubicBezTo>
                  <a:cubicBezTo>
                    <a:pt x="28088" y="9441"/>
                    <a:pt x="28588" y="9574"/>
                    <a:pt x="28788" y="10174"/>
                  </a:cubicBezTo>
                  <a:lnTo>
                    <a:pt x="28354" y="10274"/>
                  </a:lnTo>
                  <a:lnTo>
                    <a:pt x="28621" y="10508"/>
                  </a:lnTo>
                  <a:lnTo>
                    <a:pt x="28621" y="10608"/>
                  </a:lnTo>
                  <a:lnTo>
                    <a:pt x="27887" y="10541"/>
                  </a:lnTo>
                  <a:lnTo>
                    <a:pt x="27854" y="10408"/>
                  </a:lnTo>
                  <a:lnTo>
                    <a:pt x="28188" y="10241"/>
                  </a:lnTo>
                  <a:cubicBezTo>
                    <a:pt x="28088" y="10208"/>
                    <a:pt x="27987" y="10174"/>
                    <a:pt x="27921" y="10141"/>
                  </a:cubicBezTo>
                  <a:cubicBezTo>
                    <a:pt x="27677" y="9972"/>
                    <a:pt x="27391" y="9888"/>
                    <a:pt x="27110" y="9888"/>
                  </a:cubicBezTo>
                  <a:cubicBezTo>
                    <a:pt x="26891" y="9888"/>
                    <a:pt x="26676" y="9939"/>
                    <a:pt x="26486" y="10041"/>
                  </a:cubicBezTo>
                  <a:lnTo>
                    <a:pt x="26586" y="10608"/>
                  </a:lnTo>
                  <a:cubicBezTo>
                    <a:pt x="26179" y="10648"/>
                    <a:pt x="25771" y="10666"/>
                    <a:pt x="25363" y="10666"/>
                  </a:cubicBezTo>
                  <a:cubicBezTo>
                    <a:pt x="24737" y="10666"/>
                    <a:pt x="24110" y="10622"/>
                    <a:pt x="23484" y="10541"/>
                  </a:cubicBezTo>
                  <a:lnTo>
                    <a:pt x="23484" y="10375"/>
                  </a:lnTo>
                  <a:lnTo>
                    <a:pt x="25753" y="10041"/>
                  </a:lnTo>
                  <a:cubicBezTo>
                    <a:pt x="25853" y="9941"/>
                    <a:pt x="25953" y="9807"/>
                    <a:pt x="26086" y="9741"/>
                  </a:cubicBezTo>
                  <a:cubicBezTo>
                    <a:pt x="26320" y="9607"/>
                    <a:pt x="26520" y="9574"/>
                    <a:pt x="26787" y="9441"/>
                  </a:cubicBezTo>
                  <a:cubicBezTo>
                    <a:pt x="26993" y="9337"/>
                    <a:pt x="27200" y="9154"/>
                    <a:pt x="27422" y="9154"/>
                  </a:cubicBezTo>
                  <a:close/>
                  <a:moveTo>
                    <a:pt x="27154" y="10174"/>
                  </a:moveTo>
                  <a:cubicBezTo>
                    <a:pt x="27320" y="10274"/>
                    <a:pt x="27487" y="10341"/>
                    <a:pt x="27487" y="10408"/>
                  </a:cubicBezTo>
                  <a:cubicBezTo>
                    <a:pt x="27487" y="10508"/>
                    <a:pt x="27420" y="10641"/>
                    <a:pt x="27320" y="10708"/>
                  </a:cubicBezTo>
                  <a:cubicBezTo>
                    <a:pt x="27187" y="10708"/>
                    <a:pt x="27053" y="10641"/>
                    <a:pt x="26987" y="10541"/>
                  </a:cubicBezTo>
                  <a:cubicBezTo>
                    <a:pt x="26953" y="10475"/>
                    <a:pt x="27087" y="10341"/>
                    <a:pt x="27154" y="10174"/>
                  </a:cubicBezTo>
                  <a:close/>
                  <a:moveTo>
                    <a:pt x="20382" y="10408"/>
                  </a:moveTo>
                  <a:cubicBezTo>
                    <a:pt x="21516" y="10541"/>
                    <a:pt x="22617" y="10675"/>
                    <a:pt x="23751" y="10775"/>
                  </a:cubicBezTo>
                  <a:cubicBezTo>
                    <a:pt x="24518" y="10842"/>
                    <a:pt x="25286" y="10808"/>
                    <a:pt x="26053" y="10842"/>
                  </a:cubicBezTo>
                  <a:cubicBezTo>
                    <a:pt x="26353" y="10875"/>
                    <a:pt x="26653" y="10975"/>
                    <a:pt x="26953" y="10975"/>
                  </a:cubicBezTo>
                  <a:cubicBezTo>
                    <a:pt x="27154" y="10975"/>
                    <a:pt x="27387" y="10942"/>
                    <a:pt x="27621" y="10908"/>
                  </a:cubicBezTo>
                  <a:cubicBezTo>
                    <a:pt x="27854" y="10842"/>
                    <a:pt x="28088" y="10775"/>
                    <a:pt x="28321" y="10708"/>
                  </a:cubicBezTo>
                  <a:lnTo>
                    <a:pt x="28388" y="10908"/>
                  </a:lnTo>
                  <a:cubicBezTo>
                    <a:pt x="28188" y="11042"/>
                    <a:pt x="27987" y="11175"/>
                    <a:pt x="27754" y="11275"/>
                  </a:cubicBezTo>
                  <a:cubicBezTo>
                    <a:pt x="27154" y="11475"/>
                    <a:pt x="26553" y="11609"/>
                    <a:pt x="25919" y="11675"/>
                  </a:cubicBezTo>
                  <a:cubicBezTo>
                    <a:pt x="25671" y="11694"/>
                    <a:pt x="25424" y="11702"/>
                    <a:pt x="25178" y="11702"/>
                  </a:cubicBezTo>
                  <a:cubicBezTo>
                    <a:pt x="23601" y="11702"/>
                    <a:pt x="22062" y="11338"/>
                    <a:pt x="20649" y="10675"/>
                  </a:cubicBezTo>
                  <a:cubicBezTo>
                    <a:pt x="20549" y="10608"/>
                    <a:pt x="20449" y="10541"/>
                    <a:pt x="20382" y="10508"/>
                  </a:cubicBezTo>
                  <a:lnTo>
                    <a:pt x="20382" y="10408"/>
                  </a:lnTo>
                  <a:close/>
                  <a:moveTo>
                    <a:pt x="15245" y="9340"/>
                  </a:moveTo>
                  <a:lnTo>
                    <a:pt x="15245" y="9340"/>
                  </a:lnTo>
                  <a:cubicBezTo>
                    <a:pt x="15445" y="9674"/>
                    <a:pt x="15479" y="9874"/>
                    <a:pt x="15145" y="9974"/>
                  </a:cubicBezTo>
                  <a:cubicBezTo>
                    <a:pt x="14011" y="10375"/>
                    <a:pt x="12877" y="10775"/>
                    <a:pt x="11743" y="11142"/>
                  </a:cubicBezTo>
                  <a:cubicBezTo>
                    <a:pt x="10141" y="11609"/>
                    <a:pt x="8540" y="12042"/>
                    <a:pt x="6939" y="12509"/>
                  </a:cubicBezTo>
                  <a:lnTo>
                    <a:pt x="6439" y="12643"/>
                  </a:lnTo>
                  <a:cubicBezTo>
                    <a:pt x="6390" y="12653"/>
                    <a:pt x="6346" y="12657"/>
                    <a:pt x="6305" y="12657"/>
                  </a:cubicBezTo>
                  <a:cubicBezTo>
                    <a:pt x="6069" y="12657"/>
                    <a:pt x="5972" y="12494"/>
                    <a:pt x="5972" y="12209"/>
                  </a:cubicBezTo>
                  <a:cubicBezTo>
                    <a:pt x="8907" y="10875"/>
                    <a:pt x="12043" y="9908"/>
                    <a:pt x="15245" y="9340"/>
                  </a:cubicBezTo>
                  <a:close/>
                  <a:moveTo>
                    <a:pt x="15145" y="8673"/>
                  </a:moveTo>
                  <a:cubicBezTo>
                    <a:pt x="15212" y="9074"/>
                    <a:pt x="15078" y="9207"/>
                    <a:pt x="14745" y="9274"/>
                  </a:cubicBezTo>
                  <a:cubicBezTo>
                    <a:pt x="11776" y="9841"/>
                    <a:pt x="8840" y="10741"/>
                    <a:pt x="6072" y="11976"/>
                  </a:cubicBezTo>
                  <a:cubicBezTo>
                    <a:pt x="5972" y="12009"/>
                    <a:pt x="5872" y="12026"/>
                    <a:pt x="5772" y="12026"/>
                  </a:cubicBezTo>
                  <a:cubicBezTo>
                    <a:pt x="5672" y="12026"/>
                    <a:pt x="5571" y="12009"/>
                    <a:pt x="5471" y="11976"/>
                  </a:cubicBezTo>
                  <a:cubicBezTo>
                    <a:pt x="5291" y="11901"/>
                    <a:pt x="5100" y="11864"/>
                    <a:pt x="4910" y="11864"/>
                  </a:cubicBezTo>
                  <a:cubicBezTo>
                    <a:pt x="4503" y="11864"/>
                    <a:pt x="4099" y="12035"/>
                    <a:pt x="3804" y="12376"/>
                  </a:cubicBezTo>
                  <a:cubicBezTo>
                    <a:pt x="3603" y="12543"/>
                    <a:pt x="3370" y="12676"/>
                    <a:pt x="3103" y="12776"/>
                  </a:cubicBezTo>
                  <a:cubicBezTo>
                    <a:pt x="2536" y="12976"/>
                    <a:pt x="1936" y="13110"/>
                    <a:pt x="1235" y="13277"/>
                  </a:cubicBezTo>
                  <a:cubicBezTo>
                    <a:pt x="1335" y="13143"/>
                    <a:pt x="1435" y="13010"/>
                    <a:pt x="1569" y="12910"/>
                  </a:cubicBezTo>
                  <a:cubicBezTo>
                    <a:pt x="2102" y="12543"/>
                    <a:pt x="2636" y="12209"/>
                    <a:pt x="3203" y="11909"/>
                  </a:cubicBezTo>
                  <a:cubicBezTo>
                    <a:pt x="6606" y="10308"/>
                    <a:pt x="10141" y="9074"/>
                    <a:pt x="13911" y="8740"/>
                  </a:cubicBezTo>
                  <a:cubicBezTo>
                    <a:pt x="14311" y="8707"/>
                    <a:pt x="14711" y="8673"/>
                    <a:pt x="15145" y="8673"/>
                  </a:cubicBezTo>
                  <a:close/>
                  <a:moveTo>
                    <a:pt x="3570" y="12810"/>
                  </a:moveTo>
                  <a:lnTo>
                    <a:pt x="3570" y="12810"/>
                  </a:lnTo>
                  <a:cubicBezTo>
                    <a:pt x="3492" y="13250"/>
                    <a:pt x="3455" y="13368"/>
                    <a:pt x="2819" y="13368"/>
                  </a:cubicBezTo>
                  <a:cubicBezTo>
                    <a:pt x="2635" y="13368"/>
                    <a:pt x="2402" y="13358"/>
                    <a:pt x="2102" y="13343"/>
                  </a:cubicBezTo>
                  <a:lnTo>
                    <a:pt x="3570" y="12810"/>
                  </a:lnTo>
                  <a:close/>
                  <a:moveTo>
                    <a:pt x="3154" y="13522"/>
                  </a:moveTo>
                  <a:cubicBezTo>
                    <a:pt x="3453" y="13522"/>
                    <a:pt x="3601" y="13648"/>
                    <a:pt x="3770" y="13910"/>
                  </a:cubicBezTo>
                  <a:lnTo>
                    <a:pt x="2102" y="13744"/>
                  </a:lnTo>
                  <a:cubicBezTo>
                    <a:pt x="2598" y="13598"/>
                    <a:pt x="2922" y="13522"/>
                    <a:pt x="3154" y="13522"/>
                  </a:cubicBezTo>
                  <a:close/>
                  <a:moveTo>
                    <a:pt x="15365" y="10072"/>
                  </a:moveTo>
                  <a:cubicBezTo>
                    <a:pt x="15517" y="10072"/>
                    <a:pt x="15659" y="10145"/>
                    <a:pt x="15745" y="10274"/>
                  </a:cubicBezTo>
                  <a:cubicBezTo>
                    <a:pt x="12710" y="12109"/>
                    <a:pt x="9641" y="13744"/>
                    <a:pt x="5938" y="13910"/>
                  </a:cubicBezTo>
                  <a:lnTo>
                    <a:pt x="6239" y="12910"/>
                  </a:lnTo>
                  <a:cubicBezTo>
                    <a:pt x="8040" y="12409"/>
                    <a:pt x="9841" y="11909"/>
                    <a:pt x="11642" y="11342"/>
                  </a:cubicBezTo>
                  <a:cubicBezTo>
                    <a:pt x="12810" y="10975"/>
                    <a:pt x="13977" y="10575"/>
                    <a:pt x="15112" y="10141"/>
                  </a:cubicBezTo>
                  <a:cubicBezTo>
                    <a:pt x="15194" y="10094"/>
                    <a:pt x="15281" y="10072"/>
                    <a:pt x="15365" y="10072"/>
                  </a:cubicBezTo>
                  <a:close/>
                  <a:moveTo>
                    <a:pt x="4891" y="12164"/>
                  </a:moveTo>
                  <a:cubicBezTo>
                    <a:pt x="5248" y="12164"/>
                    <a:pt x="5595" y="12386"/>
                    <a:pt x="5738" y="12743"/>
                  </a:cubicBezTo>
                  <a:cubicBezTo>
                    <a:pt x="5938" y="13277"/>
                    <a:pt x="5638" y="13844"/>
                    <a:pt x="5104" y="14044"/>
                  </a:cubicBezTo>
                  <a:cubicBezTo>
                    <a:pt x="4988" y="14102"/>
                    <a:pt x="4865" y="14129"/>
                    <a:pt x="4744" y="14129"/>
                  </a:cubicBezTo>
                  <a:cubicBezTo>
                    <a:pt x="4381" y="14129"/>
                    <a:pt x="4037" y="13885"/>
                    <a:pt x="3937" y="13510"/>
                  </a:cubicBezTo>
                  <a:cubicBezTo>
                    <a:pt x="3670" y="13010"/>
                    <a:pt x="3937" y="12443"/>
                    <a:pt x="4471" y="12276"/>
                  </a:cubicBezTo>
                  <a:cubicBezTo>
                    <a:pt x="4604" y="12200"/>
                    <a:pt x="4748" y="12164"/>
                    <a:pt x="4891" y="12164"/>
                  </a:cubicBezTo>
                  <a:close/>
                  <a:moveTo>
                    <a:pt x="19581" y="14044"/>
                  </a:moveTo>
                  <a:lnTo>
                    <a:pt x="19748" y="14411"/>
                  </a:lnTo>
                  <a:lnTo>
                    <a:pt x="19682" y="14444"/>
                  </a:lnTo>
                  <a:lnTo>
                    <a:pt x="19548" y="14044"/>
                  </a:lnTo>
                  <a:close/>
                  <a:moveTo>
                    <a:pt x="18781" y="14277"/>
                  </a:moveTo>
                  <a:lnTo>
                    <a:pt x="18948" y="14644"/>
                  </a:lnTo>
                  <a:lnTo>
                    <a:pt x="18881" y="14678"/>
                  </a:lnTo>
                  <a:lnTo>
                    <a:pt x="18748" y="14277"/>
                  </a:lnTo>
                  <a:close/>
                  <a:moveTo>
                    <a:pt x="16046" y="10341"/>
                  </a:moveTo>
                  <a:cubicBezTo>
                    <a:pt x="16413" y="10641"/>
                    <a:pt x="16312" y="10842"/>
                    <a:pt x="16046" y="11075"/>
                  </a:cubicBezTo>
                  <a:cubicBezTo>
                    <a:pt x="14745" y="12243"/>
                    <a:pt x="13277" y="13210"/>
                    <a:pt x="11709" y="13910"/>
                  </a:cubicBezTo>
                  <a:cubicBezTo>
                    <a:pt x="9817" y="14686"/>
                    <a:pt x="7895" y="15288"/>
                    <a:pt x="5865" y="15288"/>
                  </a:cubicBezTo>
                  <a:cubicBezTo>
                    <a:pt x="5712" y="15288"/>
                    <a:pt x="5559" y="15285"/>
                    <a:pt x="5405" y="15278"/>
                  </a:cubicBezTo>
                  <a:cubicBezTo>
                    <a:pt x="4237" y="15245"/>
                    <a:pt x="3103" y="14978"/>
                    <a:pt x="2069" y="14444"/>
                  </a:cubicBezTo>
                  <a:cubicBezTo>
                    <a:pt x="1735" y="14244"/>
                    <a:pt x="1402" y="14044"/>
                    <a:pt x="1102" y="13810"/>
                  </a:cubicBezTo>
                  <a:lnTo>
                    <a:pt x="1102" y="13810"/>
                  </a:lnTo>
                  <a:cubicBezTo>
                    <a:pt x="2069" y="13910"/>
                    <a:pt x="2870" y="13977"/>
                    <a:pt x="3670" y="14044"/>
                  </a:cubicBezTo>
                  <a:cubicBezTo>
                    <a:pt x="3837" y="14077"/>
                    <a:pt x="4004" y="14111"/>
                    <a:pt x="4137" y="14177"/>
                  </a:cubicBezTo>
                  <a:cubicBezTo>
                    <a:pt x="4354" y="14294"/>
                    <a:pt x="4587" y="14352"/>
                    <a:pt x="4817" y="14352"/>
                  </a:cubicBezTo>
                  <a:cubicBezTo>
                    <a:pt x="5046" y="14352"/>
                    <a:pt x="5271" y="14294"/>
                    <a:pt x="5471" y="14177"/>
                  </a:cubicBezTo>
                  <a:cubicBezTo>
                    <a:pt x="5672" y="14111"/>
                    <a:pt x="5872" y="14044"/>
                    <a:pt x="6072" y="14044"/>
                  </a:cubicBezTo>
                  <a:cubicBezTo>
                    <a:pt x="7139" y="14044"/>
                    <a:pt x="8207" y="13877"/>
                    <a:pt x="9207" y="13543"/>
                  </a:cubicBezTo>
                  <a:cubicBezTo>
                    <a:pt x="11409" y="12876"/>
                    <a:pt x="13510" y="11909"/>
                    <a:pt x="15479" y="10641"/>
                  </a:cubicBezTo>
                  <a:cubicBezTo>
                    <a:pt x="15645" y="10508"/>
                    <a:pt x="15879" y="10441"/>
                    <a:pt x="16046" y="10341"/>
                  </a:cubicBezTo>
                  <a:close/>
                  <a:moveTo>
                    <a:pt x="13544" y="14144"/>
                  </a:moveTo>
                  <a:lnTo>
                    <a:pt x="13544" y="14144"/>
                  </a:lnTo>
                  <a:cubicBezTo>
                    <a:pt x="13210" y="14477"/>
                    <a:pt x="12877" y="14844"/>
                    <a:pt x="12510" y="15145"/>
                  </a:cubicBezTo>
                  <a:cubicBezTo>
                    <a:pt x="12176" y="15445"/>
                    <a:pt x="11843" y="15745"/>
                    <a:pt x="11476" y="15979"/>
                  </a:cubicBezTo>
                  <a:cubicBezTo>
                    <a:pt x="11442" y="16001"/>
                    <a:pt x="11398" y="16008"/>
                    <a:pt x="11342" y="16008"/>
                  </a:cubicBezTo>
                  <a:cubicBezTo>
                    <a:pt x="11231" y="16008"/>
                    <a:pt x="11075" y="15979"/>
                    <a:pt x="10875" y="15979"/>
                  </a:cubicBezTo>
                  <a:cubicBezTo>
                    <a:pt x="11676" y="15045"/>
                    <a:pt x="12176" y="14678"/>
                    <a:pt x="13544" y="14144"/>
                  </a:cubicBezTo>
                  <a:close/>
                  <a:moveTo>
                    <a:pt x="19048" y="15512"/>
                  </a:moveTo>
                  <a:lnTo>
                    <a:pt x="19281" y="16079"/>
                  </a:lnTo>
                  <a:lnTo>
                    <a:pt x="19248" y="16079"/>
                  </a:lnTo>
                  <a:lnTo>
                    <a:pt x="18948" y="15545"/>
                  </a:lnTo>
                  <a:lnTo>
                    <a:pt x="19048" y="15512"/>
                  </a:lnTo>
                  <a:close/>
                  <a:moveTo>
                    <a:pt x="10693" y="16213"/>
                  </a:moveTo>
                  <a:cubicBezTo>
                    <a:pt x="10755" y="16213"/>
                    <a:pt x="10817" y="16242"/>
                    <a:pt x="10875" y="16312"/>
                  </a:cubicBezTo>
                  <a:cubicBezTo>
                    <a:pt x="10909" y="16446"/>
                    <a:pt x="10875" y="16579"/>
                    <a:pt x="10809" y="16679"/>
                  </a:cubicBezTo>
                  <a:cubicBezTo>
                    <a:pt x="10750" y="16712"/>
                    <a:pt x="10698" y="16727"/>
                    <a:pt x="10652" y="16727"/>
                  </a:cubicBezTo>
                  <a:cubicBezTo>
                    <a:pt x="10512" y="16727"/>
                    <a:pt x="10425" y="16596"/>
                    <a:pt x="10375" y="16446"/>
                  </a:cubicBezTo>
                  <a:cubicBezTo>
                    <a:pt x="10462" y="16315"/>
                    <a:pt x="10577" y="16213"/>
                    <a:pt x="10693" y="16213"/>
                  </a:cubicBezTo>
                  <a:close/>
                  <a:moveTo>
                    <a:pt x="20982" y="16479"/>
                  </a:moveTo>
                  <a:lnTo>
                    <a:pt x="21083" y="17146"/>
                  </a:lnTo>
                  <a:lnTo>
                    <a:pt x="20949" y="17179"/>
                  </a:lnTo>
                  <a:lnTo>
                    <a:pt x="20849" y="16479"/>
                  </a:lnTo>
                  <a:close/>
                  <a:moveTo>
                    <a:pt x="11376" y="15111"/>
                  </a:moveTo>
                  <a:lnTo>
                    <a:pt x="11376" y="15111"/>
                  </a:lnTo>
                  <a:cubicBezTo>
                    <a:pt x="11209" y="15411"/>
                    <a:pt x="10942" y="15678"/>
                    <a:pt x="10575" y="15812"/>
                  </a:cubicBezTo>
                  <a:cubicBezTo>
                    <a:pt x="10308" y="15912"/>
                    <a:pt x="10108" y="16112"/>
                    <a:pt x="10041" y="16379"/>
                  </a:cubicBezTo>
                  <a:cubicBezTo>
                    <a:pt x="9875" y="16679"/>
                    <a:pt x="9708" y="16979"/>
                    <a:pt x="9508" y="17246"/>
                  </a:cubicBezTo>
                  <a:lnTo>
                    <a:pt x="10108" y="16779"/>
                  </a:lnTo>
                  <a:lnTo>
                    <a:pt x="10108" y="16779"/>
                  </a:lnTo>
                  <a:cubicBezTo>
                    <a:pt x="10041" y="17146"/>
                    <a:pt x="10041" y="17146"/>
                    <a:pt x="9641" y="17446"/>
                  </a:cubicBezTo>
                  <a:lnTo>
                    <a:pt x="9508" y="17246"/>
                  </a:lnTo>
                  <a:lnTo>
                    <a:pt x="9508" y="17213"/>
                  </a:lnTo>
                  <a:cubicBezTo>
                    <a:pt x="9408" y="17179"/>
                    <a:pt x="9241" y="17146"/>
                    <a:pt x="9207" y="17046"/>
                  </a:cubicBezTo>
                  <a:cubicBezTo>
                    <a:pt x="9174" y="16579"/>
                    <a:pt x="9307" y="16079"/>
                    <a:pt x="9574" y="15678"/>
                  </a:cubicBezTo>
                  <a:cubicBezTo>
                    <a:pt x="9674" y="15578"/>
                    <a:pt x="9774" y="15512"/>
                    <a:pt x="9875" y="15478"/>
                  </a:cubicBezTo>
                  <a:cubicBezTo>
                    <a:pt x="10342" y="15345"/>
                    <a:pt x="10809" y="15245"/>
                    <a:pt x="11376" y="15111"/>
                  </a:cubicBezTo>
                  <a:close/>
                  <a:moveTo>
                    <a:pt x="15812" y="12142"/>
                  </a:moveTo>
                  <a:lnTo>
                    <a:pt x="15979" y="12209"/>
                  </a:lnTo>
                  <a:cubicBezTo>
                    <a:pt x="15812" y="12509"/>
                    <a:pt x="15645" y="12810"/>
                    <a:pt x="15479" y="13143"/>
                  </a:cubicBezTo>
                  <a:cubicBezTo>
                    <a:pt x="14611" y="14678"/>
                    <a:pt x="13377" y="15979"/>
                    <a:pt x="11876" y="16913"/>
                  </a:cubicBezTo>
                  <a:cubicBezTo>
                    <a:pt x="11309" y="17313"/>
                    <a:pt x="10642" y="17480"/>
                    <a:pt x="9975" y="17480"/>
                  </a:cubicBezTo>
                  <a:cubicBezTo>
                    <a:pt x="10075" y="17380"/>
                    <a:pt x="10108" y="17246"/>
                    <a:pt x="10208" y="17213"/>
                  </a:cubicBezTo>
                  <a:cubicBezTo>
                    <a:pt x="11209" y="16979"/>
                    <a:pt x="11676" y="16012"/>
                    <a:pt x="12443" y="15445"/>
                  </a:cubicBezTo>
                  <a:cubicBezTo>
                    <a:pt x="13177" y="14811"/>
                    <a:pt x="13911" y="14111"/>
                    <a:pt x="14578" y="13377"/>
                  </a:cubicBezTo>
                  <a:lnTo>
                    <a:pt x="15812" y="12142"/>
                  </a:lnTo>
                  <a:close/>
                  <a:moveTo>
                    <a:pt x="16661" y="55"/>
                  </a:moveTo>
                  <a:lnTo>
                    <a:pt x="16661" y="55"/>
                  </a:lnTo>
                  <a:cubicBezTo>
                    <a:pt x="16526" y="379"/>
                    <a:pt x="16056" y="491"/>
                    <a:pt x="16246" y="934"/>
                  </a:cubicBezTo>
                  <a:lnTo>
                    <a:pt x="16012" y="868"/>
                  </a:lnTo>
                  <a:lnTo>
                    <a:pt x="16012" y="868"/>
                  </a:lnTo>
                  <a:cubicBezTo>
                    <a:pt x="15979" y="1368"/>
                    <a:pt x="16579" y="1768"/>
                    <a:pt x="16046" y="2202"/>
                  </a:cubicBezTo>
                  <a:cubicBezTo>
                    <a:pt x="16246" y="2602"/>
                    <a:pt x="16546" y="2936"/>
                    <a:pt x="16479" y="3436"/>
                  </a:cubicBezTo>
                  <a:lnTo>
                    <a:pt x="16146" y="3436"/>
                  </a:lnTo>
                  <a:cubicBezTo>
                    <a:pt x="16846" y="4637"/>
                    <a:pt x="16746" y="4837"/>
                    <a:pt x="15378" y="5137"/>
                  </a:cubicBezTo>
                  <a:cubicBezTo>
                    <a:pt x="14578" y="5004"/>
                    <a:pt x="14878" y="4370"/>
                    <a:pt x="14711" y="3937"/>
                  </a:cubicBezTo>
                  <a:lnTo>
                    <a:pt x="14711" y="3937"/>
                  </a:lnTo>
                  <a:lnTo>
                    <a:pt x="14411" y="4170"/>
                  </a:lnTo>
                  <a:lnTo>
                    <a:pt x="14111" y="3336"/>
                  </a:lnTo>
                  <a:cubicBezTo>
                    <a:pt x="14078" y="3236"/>
                    <a:pt x="14011" y="2969"/>
                    <a:pt x="13977" y="2969"/>
                  </a:cubicBezTo>
                  <a:cubicBezTo>
                    <a:pt x="13444" y="2936"/>
                    <a:pt x="13544" y="2469"/>
                    <a:pt x="13377" y="2169"/>
                  </a:cubicBezTo>
                  <a:cubicBezTo>
                    <a:pt x="13310" y="2069"/>
                    <a:pt x="13244" y="1935"/>
                    <a:pt x="13177" y="1902"/>
                  </a:cubicBezTo>
                  <a:cubicBezTo>
                    <a:pt x="12810" y="1802"/>
                    <a:pt x="12476" y="1735"/>
                    <a:pt x="12109" y="1668"/>
                  </a:cubicBezTo>
                  <a:lnTo>
                    <a:pt x="12109" y="1668"/>
                  </a:lnTo>
                  <a:cubicBezTo>
                    <a:pt x="12610" y="1868"/>
                    <a:pt x="12576" y="2569"/>
                    <a:pt x="13110" y="2636"/>
                  </a:cubicBezTo>
                  <a:cubicBezTo>
                    <a:pt x="13144" y="2669"/>
                    <a:pt x="13177" y="2736"/>
                    <a:pt x="13177" y="2769"/>
                  </a:cubicBezTo>
                  <a:cubicBezTo>
                    <a:pt x="13043" y="3036"/>
                    <a:pt x="13277" y="3136"/>
                    <a:pt x="13410" y="3203"/>
                  </a:cubicBezTo>
                  <a:cubicBezTo>
                    <a:pt x="13510" y="3303"/>
                    <a:pt x="13677" y="3570"/>
                    <a:pt x="13677" y="3570"/>
                  </a:cubicBezTo>
                  <a:cubicBezTo>
                    <a:pt x="13410" y="3837"/>
                    <a:pt x="13677" y="3870"/>
                    <a:pt x="13811" y="3970"/>
                  </a:cubicBezTo>
                  <a:cubicBezTo>
                    <a:pt x="14044" y="4137"/>
                    <a:pt x="14344" y="4337"/>
                    <a:pt x="14011" y="4670"/>
                  </a:cubicBezTo>
                  <a:cubicBezTo>
                    <a:pt x="14178" y="4771"/>
                    <a:pt x="14478" y="4904"/>
                    <a:pt x="14478" y="4971"/>
                  </a:cubicBezTo>
                  <a:cubicBezTo>
                    <a:pt x="14444" y="5438"/>
                    <a:pt x="14911" y="5404"/>
                    <a:pt x="15045" y="5671"/>
                  </a:cubicBezTo>
                  <a:cubicBezTo>
                    <a:pt x="14678" y="6405"/>
                    <a:pt x="15212" y="7039"/>
                    <a:pt x="15312" y="7806"/>
                  </a:cubicBezTo>
                  <a:cubicBezTo>
                    <a:pt x="15145" y="7839"/>
                    <a:pt x="15045" y="7839"/>
                    <a:pt x="14911" y="7839"/>
                  </a:cubicBezTo>
                  <a:cubicBezTo>
                    <a:pt x="14818" y="7838"/>
                    <a:pt x="14724" y="7837"/>
                    <a:pt x="14630" y="7837"/>
                  </a:cubicBezTo>
                  <a:cubicBezTo>
                    <a:pt x="12859" y="7837"/>
                    <a:pt x="11118" y="8135"/>
                    <a:pt x="9408" y="8673"/>
                  </a:cubicBezTo>
                  <a:cubicBezTo>
                    <a:pt x="6672" y="9474"/>
                    <a:pt x="4037" y="10608"/>
                    <a:pt x="1535" y="12009"/>
                  </a:cubicBezTo>
                  <a:cubicBezTo>
                    <a:pt x="1202" y="12176"/>
                    <a:pt x="868" y="12409"/>
                    <a:pt x="535" y="12643"/>
                  </a:cubicBezTo>
                  <a:cubicBezTo>
                    <a:pt x="101" y="12910"/>
                    <a:pt x="1" y="13510"/>
                    <a:pt x="301" y="13910"/>
                  </a:cubicBezTo>
                  <a:cubicBezTo>
                    <a:pt x="468" y="14144"/>
                    <a:pt x="668" y="14344"/>
                    <a:pt x="901" y="14511"/>
                  </a:cubicBezTo>
                  <a:cubicBezTo>
                    <a:pt x="1469" y="14878"/>
                    <a:pt x="2069" y="15178"/>
                    <a:pt x="2703" y="15445"/>
                  </a:cubicBezTo>
                  <a:cubicBezTo>
                    <a:pt x="3745" y="15862"/>
                    <a:pt x="4814" y="16005"/>
                    <a:pt x="5900" y="16005"/>
                  </a:cubicBezTo>
                  <a:cubicBezTo>
                    <a:pt x="6552" y="16005"/>
                    <a:pt x="7210" y="15954"/>
                    <a:pt x="7873" y="15878"/>
                  </a:cubicBezTo>
                  <a:cubicBezTo>
                    <a:pt x="8107" y="15845"/>
                    <a:pt x="8340" y="15812"/>
                    <a:pt x="8640" y="15812"/>
                  </a:cubicBezTo>
                  <a:cubicBezTo>
                    <a:pt x="8440" y="16112"/>
                    <a:pt x="8307" y="16312"/>
                    <a:pt x="8207" y="16546"/>
                  </a:cubicBezTo>
                  <a:cubicBezTo>
                    <a:pt x="7806" y="17146"/>
                    <a:pt x="8107" y="17980"/>
                    <a:pt x="8840" y="18147"/>
                  </a:cubicBezTo>
                  <a:cubicBezTo>
                    <a:pt x="9115" y="18229"/>
                    <a:pt x="9435" y="18289"/>
                    <a:pt x="9744" y="18289"/>
                  </a:cubicBezTo>
                  <a:cubicBezTo>
                    <a:pt x="9810" y="18289"/>
                    <a:pt x="9876" y="18286"/>
                    <a:pt x="9941" y="18280"/>
                  </a:cubicBezTo>
                  <a:cubicBezTo>
                    <a:pt x="10942" y="18247"/>
                    <a:pt x="11876" y="17913"/>
                    <a:pt x="12710" y="17346"/>
                  </a:cubicBezTo>
                  <a:cubicBezTo>
                    <a:pt x="14211" y="16345"/>
                    <a:pt x="15378" y="14911"/>
                    <a:pt x="16079" y="13243"/>
                  </a:cubicBezTo>
                  <a:cubicBezTo>
                    <a:pt x="16179" y="13076"/>
                    <a:pt x="16212" y="12843"/>
                    <a:pt x="16346" y="12776"/>
                  </a:cubicBezTo>
                  <a:cubicBezTo>
                    <a:pt x="16546" y="12676"/>
                    <a:pt x="16546" y="12609"/>
                    <a:pt x="16513" y="12443"/>
                  </a:cubicBezTo>
                  <a:cubicBezTo>
                    <a:pt x="16513" y="12343"/>
                    <a:pt x="16513" y="12209"/>
                    <a:pt x="16546" y="12109"/>
                  </a:cubicBezTo>
                  <a:cubicBezTo>
                    <a:pt x="16813" y="12843"/>
                    <a:pt x="17080" y="13577"/>
                    <a:pt x="17347" y="14277"/>
                  </a:cubicBezTo>
                  <a:cubicBezTo>
                    <a:pt x="17447" y="14511"/>
                    <a:pt x="17647" y="14711"/>
                    <a:pt x="17713" y="14944"/>
                  </a:cubicBezTo>
                  <a:cubicBezTo>
                    <a:pt x="17880" y="15378"/>
                    <a:pt x="18214" y="15678"/>
                    <a:pt x="18347" y="16112"/>
                  </a:cubicBezTo>
                  <a:cubicBezTo>
                    <a:pt x="18581" y="16879"/>
                    <a:pt x="19081" y="17513"/>
                    <a:pt x="19748" y="17913"/>
                  </a:cubicBezTo>
                  <a:lnTo>
                    <a:pt x="19381" y="17113"/>
                  </a:lnTo>
                  <a:lnTo>
                    <a:pt x="19548" y="17046"/>
                  </a:lnTo>
                  <a:lnTo>
                    <a:pt x="19782" y="17913"/>
                  </a:lnTo>
                  <a:lnTo>
                    <a:pt x="20649" y="18147"/>
                  </a:lnTo>
                  <a:cubicBezTo>
                    <a:pt x="21283" y="17513"/>
                    <a:pt x="21516" y="16579"/>
                    <a:pt x="21249" y="15712"/>
                  </a:cubicBezTo>
                  <a:cubicBezTo>
                    <a:pt x="21116" y="15178"/>
                    <a:pt x="20982" y="14644"/>
                    <a:pt x="20882" y="14111"/>
                  </a:cubicBezTo>
                  <a:cubicBezTo>
                    <a:pt x="20849" y="13810"/>
                    <a:pt x="20782" y="13543"/>
                    <a:pt x="20716" y="13277"/>
                  </a:cubicBezTo>
                  <a:cubicBezTo>
                    <a:pt x="20482" y="12509"/>
                    <a:pt x="20182" y="11776"/>
                    <a:pt x="19915" y="11008"/>
                  </a:cubicBezTo>
                  <a:lnTo>
                    <a:pt x="19915" y="11008"/>
                  </a:lnTo>
                  <a:cubicBezTo>
                    <a:pt x="20315" y="11175"/>
                    <a:pt x="20682" y="11309"/>
                    <a:pt x="21049" y="11475"/>
                  </a:cubicBezTo>
                  <a:cubicBezTo>
                    <a:pt x="22117" y="12009"/>
                    <a:pt x="23284" y="12343"/>
                    <a:pt x="24485" y="12476"/>
                  </a:cubicBezTo>
                  <a:cubicBezTo>
                    <a:pt x="24810" y="12510"/>
                    <a:pt x="25131" y="12529"/>
                    <a:pt x="25447" y="12529"/>
                  </a:cubicBezTo>
                  <a:cubicBezTo>
                    <a:pt x="26688" y="12529"/>
                    <a:pt x="27858" y="12240"/>
                    <a:pt x="28921" y="11442"/>
                  </a:cubicBezTo>
                  <a:cubicBezTo>
                    <a:pt x="29255" y="11175"/>
                    <a:pt x="29522" y="10875"/>
                    <a:pt x="29755" y="10508"/>
                  </a:cubicBezTo>
                  <a:cubicBezTo>
                    <a:pt x="30089" y="9941"/>
                    <a:pt x="29855" y="9207"/>
                    <a:pt x="29222" y="9007"/>
                  </a:cubicBezTo>
                  <a:cubicBezTo>
                    <a:pt x="28955" y="8873"/>
                    <a:pt x="28688" y="8807"/>
                    <a:pt x="28354" y="8673"/>
                  </a:cubicBezTo>
                  <a:cubicBezTo>
                    <a:pt x="28788" y="8373"/>
                    <a:pt x="29155" y="8140"/>
                    <a:pt x="29522" y="7906"/>
                  </a:cubicBezTo>
                  <a:cubicBezTo>
                    <a:pt x="30990" y="6972"/>
                    <a:pt x="32190" y="5671"/>
                    <a:pt x="32991" y="4137"/>
                  </a:cubicBezTo>
                  <a:cubicBezTo>
                    <a:pt x="33325" y="3536"/>
                    <a:pt x="33525" y="2836"/>
                    <a:pt x="33558" y="2135"/>
                  </a:cubicBezTo>
                  <a:cubicBezTo>
                    <a:pt x="33558" y="1435"/>
                    <a:pt x="33254" y="1099"/>
                    <a:pt x="32617" y="1099"/>
                  </a:cubicBezTo>
                  <a:cubicBezTo>
                    <a:pt x="32587" y="1099"/>
                    <a:pt x="32556" y="1100"/>
                    <a:pt x="32524" y="1101"/>
                  </a:cubicBezTo>
                  <a:cubicBezTo>
                    <a:pt x="32024" y="1135"/>
                    <a:pt x="31557" y="1201"/>
                    <a:pt x="31056" y="1301"/>
                  </a:cubicBezTo>
                  <a:cubicBezTo>
                    <a:pt x="28555" y="1768"/>
                    <a:pt x="26086" y="2502"/>
                    <a:pt x="23718" y="3470"/>
                  </a:cubicBezTo>
                  <a:cubicBezTo>
                    <a:pt x="21850" y="4203"/>
                    <a:pt x="20115" y="5204"/>
                    <a:pt x="18547" y="6472"/>
                  </a:cubicBezTo>
                  <a:lnTo>
                    <a:pt x="18114" y="6805"/>
                  </a:lnTo>
                  <a:cubicBezTo>
                    <a:pt x="17847" y="6038"/>
                    <a:pt x="17680" y="5304"/>
                    <a:pt x="16946" y="4904"/>
                  </a:cubicBezTo>
                  <a:cubicBezTo>
                    <a:pt x="17013" y="4670"/>
                    <a:pt x="17180" y="4370"/>
                    <a:pt x="17113" y="4304"/>
                  </a:cubicBezTo>
                  <a:cubicBezTo>
                    <a:pt x="16746" y="4003"/>
                    <a:pt x="17113" y="3770"/>
                    <a:pt x="17146" y="3503"/>
                  </a:cubicBezTo>
                  <a:cubicBezTo>
                    <a:pt x="16713" y="3269"/>
                    <a:pt x="16713" y="3269"/>
                    <a:pt x="16946" y="2536"/>
                  </a:cubicBezTo>
                  <a:cubicBezTo>
                    <a:pt x="16613" y="2502"/>
                    <a:pt x="16613" y="2302"/>
                    <a:pt x="16679" y="2035"/>
                  </a:cubicBezTo>
                  <a:cubicBezTo>
                    <a:pt x="16713" y="1868"/>
                    <a:pt x="16980" y="1668"/>
                    <a:pt x="16579" y="1568"/>
                  </a:cubicBezTo>
                  <a:cubicBezTo>
                    <a:pt x="16546" y="1568"/>
                    <a:pt x="16513" y="1401"/>
                    <a:pt x="16546" y="1335"/>
                  </a:cubicBezTo>
                  <a:cubicBezTo>
                    <a:pt x="16770" y="919"/>
                    <a:pt x="16534" y="473"/>
                    <a:pt x="16661" y="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3971350" y="739225"/>
              <a:ext cx="35875" cy="31250"/>
            </a:xfrm>
            <a:custGeom>
              <a:rect b="b" l="l" r="r" t="t"/>
              <a:pathLst>
                <a:path extrusionOk="0" h="1250" w="1435">
                  <a:moveTo>
                    <a:pt x="592" y="257"/>
                  </a:moveTo>
                  <a:cubicBezTo>
                    <a:pt x="901" y="257"/>
                    <a:pt x="1005" y="431"/>
                    <a:pt x="1034" y="604"/>
                  </a:cubicBezTo>
                  <a:cubicBezTo>
                    <a:pt x="1068" y="738"/>
                    <a:pt x="1001" y="971"/>
                    <a:pt x="934" y="1004"/>
                  </a:cubicBezTo>
                  <a:cubicBezTo>
                    <a:pt x="867" y="1034"/>
                    <a:pt x="807" y="1047"/>
                    <a:pt x="753" y="1047"/>
                  </a:cubicBezTo>
                  <a:cubicBezTo>
                    <a:pt x="565" y="1047"/>
                    <a:pt x="452" y="886"/>
                    <a:pt x="400" y="704"/>
                  </a:cubicBezTo>
                  <a:cubicBezTo>
                    <a:pt x="334" y="571"/>
                    <a:pt x="467" y="404"/>
                    <a:pt x="467" y="271"/>
                  </a:cubicBezTo>
                  <a:lnTo>
                    <a:pt x="434" y="271"/>
                  </a:lnTo>
                  <a:cubicBezTo>
                    <a:pt x="492" y="262"/>
                    <a:pt x="545" y="257"/>
                    <a:pt x="592" y="257"/>
                  </a:cubicBezTo>
                  <a:close/>
                  <a:moveTo>
                    <a:pt x="568" y="1"/>
                  </a:moveTo>
                  <a:cubicBezTo>
                    <a:pt x="546" y="1"/>
                    <a:pt x="523" y="2"/>
                    <a:pt x="500" y="4"/>
                  </a:cubicBezTo>
                  <a:cubicBezTo>
                    <a:pt x="200" y="70"/>
                    <a:pt x="0" y="404"/>
                    <a:pt x="100" y="704"/>
                  </a:cubicBezTo>
                  <a:cubicBezTo>
                    <a:pt x="189" y="1029"/>
                    <a:pt x="486" y="1249"/>
                    <a:pt x="808" y="1249"/>
                  </a:cubicBezTo>
                  <a:cubicBezTo>
                    <a:pt x="850" y="1249"/>
                    <a:pt x="892" y="1246"/>
                    <a:pt x="934" y="1238"/>
                  </a:cubicBezTo>
                  <a:cubicBezTo>
                    <a:pt x="1234" y="1205"/>
                    <a:pt x="1434" y="904"/>
                    <a:pt x="1334" y="637"/>
                  </a:cubicBezTo>
                  <a:cubicBezTo>
                    <a:pt x="1271" y="260"/>
                    <a:pt x="941" y="1"/>
                    <a:pt x="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3353400" y="962075"/>
              <a:ext cx="34225" cy="34175"/>
            </a:xfrm>
            <a:custGeom>
              <a:rect b="b" l="l" r="r" t="t"/>
              <a:pathLst>
                <a:path extrusionOk="0" h="1367" w="1369">
                  <a:moveTo>
                    <a:pt x="682" y="262"/>
                  </a:moveTo>
                  <a:cubicBezTo>
                    <a:pt x="826" y="262"/>
                    <a:pt x="917" y="376"/>
                    <a:pt x="968" y="530"/>
                  </a:cubicBezTo>
                  <a:cubicBezTo>
                    <a:pt x="1101" y="763"/>
                    <a:pt x="968" y="1097"/>
                    <a:pt x="668" y="1164"/>
                  </a:cubicBezTo>
                  <a:cubicBezTo>
                    <a:pt x="634" y="1097"/>
                    <a:pt x="434" y="997"/>
                    <a:pt x="401" y="897"/>
                  </a:cubicBezTo>
                  <a:cubicBezTo>
                    <a:pt x="334" y="697"/>
                    <a:pt x="234" y="430"/>
                    <a:pt x="534" y="296"/>
                  </a:cubicBezTo>
                  <a:cubicBezTo>
                    <a:pt x="589" y="273"/>
                    <a:pt x="638" y="262"/>
                    <a:pt x="682" y="262"/>
                  </a:cubicBezTo>
                  <a:close/>
                  <a:moveTo>
                    <a:pt x="680" y="0"/>
                  </a:moveTo>
                  <a:cubicBezTo>
                    <a:pt x="621" y="0"/>
                    <a:pt x="560" y="10"/>
                    <a:pt x="501" y="29"/>
                  </a:cubicBezTo>
                  <a:cubicBezTo>
                    <a:pt x="134" y="129"/>
                    <a:pt x="0" y="496"/>
                    <a:pt x="167" y="963"/>
                  </a:cubicBezTo>
                  <a:cubicBezTo>
                    <a:pt x="269" y="1242"/>
                    <a:pt x="408" y="1367"/>
                    <a:pt x="601" y="1367"/>
                  </a:cubicBezTo>
                  <a:cubicBezTo>
                    <a:pt x="662" y="1367"/>
                    <a:pt x="729" y="1354"/>
                    <a:pt x="801" y="1330"/>
                  </a:cubicBezTo>
                  <a:cubicBezTo>
                    <a:pt x="1168" y="1197"/>
                    <a:pt x="1368" y="763"/>
                    <a:pt x="1201" y="396"/>
                  </a:cubicBezTo>
                  <a:cubicBezTo>
                    <a:pt x="1148" y="155"/>
                    <a:pt x="922" y="0"/>
                    <a:pt x="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3892125" y="901075"/>
              <a:ext cx="20025" cy="875"/>
            </a:xfrm>
            <a:custGeom>
              <a:rect b="b" l="l" r="r" t="t"/>
              <a:pathLst>
                <a:path extrusionOk="0" h="35" w="801">
                  <a:moveTo>
                    <a:pt x="801" y="34"/>
                  </a:move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2004925" y="2889175"/>
              <a:ext cx="170150" cy="18775"/>
            </a:xfrm>
            <a:custGeom>
              <a:rect b="b" l="l" r="r" t="t"/>
              <a:pathLst>
                <a:path extrusionOk="0" h="751" w="6806">
                  <a:moveTo>
                    <a:pt x="6372" y="1"/>
                  </a:moveTo>
                  <a:cubicBezTo>
                    <a:pt x="4237" y="167"/>
                    <a:pt x="2136" y="368"/>
                    <a:pt x="1" y="601"/>
                  </a:cubicBezTo>
                  <a:cubicBezTo>
                    <a:pt x="239" y="706"/>
                    <a:pt x="823" y="751"/>
                    <a:pt x="1558" y="751"/>
                  </a:cubicBezTo>
                  <a:cubicBezTo>
                    <a:pt x="3401" y="751"/>
                    <a:pt x="6186" y="468"/>
                    <a:pt x="6806" y="134"/>
                  </a:cubicBezTo>
                  <a:cubicBezTo>
                    <a:pt x="6606" y="67"/>
                    <a:pt x="6472" y="1"/>
                    <a:pt x="6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2000775" y="2628600"/>
              <a:ext cx="175975" cy="19600"/>
            </a:xfrm>
            <a:custGeom>
              <a:rect b="b" l="l" r="r" t="t"/>
              <a:pathLst>
                <a:path extrusionOk="0" h="784" w="7039">
                  <a:moveTo>
                    <a:pt x="1634" y="1"/>
                  </a:moveTo>
                  <a:cubicBezTo>
                    <a:pt x="889" y="1"/>
                    <a:pt x="283" y="46"/>
                    <a:pt x="0" y="150"/>
                  </a:cubicBezTo>
                  <a:cubicBezTo>
                    <a:pt x="2168" y="350"/>
                    <a:pt x="4237" y="583"/>
                    <a:pt x="6305" y="783"/>
                  </a:cubicBezTo>
                  <a:cubicBezTo>
                    <a:pt x="6538" y="750"/>
                    <a:pt x="6772" y="717"/>
                    <a:pt x="7039" y="650"/>
                  </a:cubicBezTo>
                  <a:cubicBezTo>
                    <a:pt x="6321" y="291"/>
                    <a:pt x="3526"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2230100" y="3651400"/>
              <a:ext cx="131775" cy="90900"/>
            </a:xfrm>
            <a:custGeom>
              <a:rect b="b" l="l" r="r" t="t"/>
              <a:pathLst>
                <a:path extrusionOk="0" h="3636" w="5271">
                  <a:moveTo>
                    <a:pt x="5271" y="0"/>
                  </a:moveTo>
                  <a:cubicBezTo>
                    <a:pt x="3336" y="934"/>
                    <a:pt x="1568" y="2168"/>
                    <a:pt x="0" y="3636"/>
                  </a:cubicBezTo>
                  <a:cubicBezTo>
                    <a:pt x="1468" y="2902"/>
                    <a:pt x="4971" y="500"/>
                    <a:pt x="52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2228425" y="1791725"/>
              <a:ext cx="135125" cy="91750"/>
            </a:xfrm>
            <a:custGeom>
              <a:rect b="b" l="l" r="r" t="t"/>
              <a:pathLst>
                <a:path extrusionOk="0" h="3670" w="5405">
                  <a:moveTo>
                    <a:pt x="101" y="0"/>
                  </a:moveTo>
                  <a:lnTo>
                    <a:pt x="1" y="134"/>
                  </a:lnTo>
                  <a:cubicBezTo>
                    <a:pt x="1502" y="1468"/>
                    <a:pt x="3170" y="2636"/>
                    <a:pt x="4938" y="3636"/>
                  </a:cubicBezTo>
                  <a:cubicBezTo>
                    <a:pt x="5071" y="3670"/>
                    <a:pt x="5204" y="3670"/>
                    <a:pt x="5371" y="3670"/>
                  </a:cubicBezTo>
                  <a:lnTo>
                    <a:pt x="5405" y="3536"/>
                  </a:lnTo>
                  <a:lnTo>
                    <a:pt x="1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2073325" y="2336275"/>
              <a:ext cx="129275" cy="37725"/>
            </a:xfrm>
            <a:custGeom>
              <a:rect b="b" l="l" r="r" t="t"/>
              <a:pathLst>
                <a:path extrusionOk="0" h="1509" w="5171">
                  <a:moveTo>
                    <a:pt x="0" y="1"/>
                  </a:moveTo>
                  <a:lnTo>
                    <a:pt x="0" y="1"/>
                  </a:lnTo>
                  <a:cubicBezTo>
                    <a:pt x="67" y="67"/>
                    <a:pt x="167" y="134"/>
                    <a:pt x="234" y="168"/>
                  </a:cubicBezTo>
                  <a:cubicBezTo>
                    <a:pt x="1735" y="635"/>
                    <a:pt x="3236" y="1102"/>
                    <a:pt x="4770" y="1502"/>
                  </a:cubicBezTo>
                  <a:cubicBezTo>
                    <a:pt x="4784" y="1506"/>
                    <a:pt x="4800" y="1509"/>
                    <a:pt x="4816" y="1509"/>
                  </a:cubicBezTo>
                  <a:cubicBezTo>
                    <a:pt x="4916" y="1509"/>
                    <a:pt x="5056" y="1430"/>
                    <a:pt x="5171" y="1402"/>
                  </a:cubicBezTo>
                  <a:cubicBezTo>
                    <a:pt x="3503" y="635"/>
                    <a:pt x="1735" y="43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2134200" y="2061925"/>
              <a:ext cx="135950" cy="54225"/>
            </a:xfrm>
            <a:custGeom>
              <a:rect b="b" l="l" r="r" t="t"/>
              <a:pathLst>
                <a:path extrusionOk="0" h="2169" w="5438">
                  <a:moveTo>
                    <a:pt x="0" y="0"/>
                  </a:moveTo>
                  <a:cubicBezTo>
                    <a:pt x="1902" y="801"/>
                    <a:pt x="3536" y="1735"/>
                    <a:pt x="5438" y="2168"/>
                  </a:cubicBezTo>
                  <a:cubicBezTo>
                    <a:pt x="4870" y="1568"/>
                    <a:pt x="1068" y="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2074150" y="3165325"/>
              <a:ext cx="130950" cy="37425"/>
            </a:xfrm>
            <a:custGeom>
              <a:rect b="b" l="l" r="r" t="t"/>
              <a:pathLst>
                <a:path extrusionOk="0" h="1497" w="5238">
                  <a:moveTo>
                    <a:pt x="4924" y="0"/>
                  </a:moveTo>
                  <a:cubicBezTo>
                    <a:pt x="3784" y="0"/>
                    <a:pt x="1053" y="776"/>
                    <a:pt x="1" y="1497"/>
                  </a:cubicBezTo>
                  <a:cubicBezTo>
                    <a:pt x="1568" y="1097"/>
                    <a:pt x="3136" y="730"/>
                    <a:pt x="4737" y="329"/>
                  </a:cubicBezTo>
                  <a:cubicBezTo>
                    <a:pt x="4904" y="263"/>
                    <a:pt x="5071" y="163"/>
                    <a:pt x="5238" y="29"/>
                  </a:cubicBezTo>
                  <a:cubicBezTo>
                    <a:pt x="5155" y="9"/>
                    <a:pt x="5049" y="0"/>
                    <a:pt x="49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2359350" y="1564050"/>
              <a:ext cx="105100" cy="111775"/>
            </a:xfrm>
            <a:custGeom>
              <a:rect b="b" l="l" r="r" t="t"/>
              <a:pathLst>
                <a:path extrusionOk="0" h="4471" w="4204">
                  <a:moveTo>
                    <a:pt x="1" y="1"/>
                  </a:moveTo>
                  <a:lnTo>
                    <a:pt x="1" y="1"/>
                  </a:lnTo>
                  <a:cubicBezTo>
                    <a:pt x="201" y="902"/>
                    <a:pt x="3236" y="4204"/>
                    <a:pt x="4204" y="447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2137525" y="3417050"/>
              <a:ext cx="135125" cy="58400"/>
            </a:xfrm>
            <a:custGeom>
              <a:rect b="b" l="l" r="r" t="t"/>
              <a:pathLst>
                <a:path extrusionOk="0" h="2336" w="5405">
                  <a:moveTo>
                    <a:pt x="5405" y="1"/>
                  </a:moveTo>
                  <a:lnTo>
                    <a:pt x="5405" y="1"/>
                  </a:lnTo>
                  <a:cubicBezTo>
                    <a:pt x="3537" y="668"/>
                    <a:pt x="1735" y="1435"/>
                    <a:pt x="1" y="2336"/>
                  </a:cubicBezTo>
                  <a:cubicBezTo>
                    <a:pt x="1902" y="1935"/>
                    <a:pt x="4971" y="634"/>
                    <a:pt x="5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2783000" y="1108725"/>
              <a:ext cx="57550" cy="135125"/>
            </a:xfrm>
            <a:custGeom>
              <a:rect b="b" l="l" r="r" t="t"/>
              <a:pathLst>
                <a:path extrusionOk="0" h="5405" w="2302">
                  <a:moveTo>
                    <a:pt x="0" y="1"/>
                  </a:moveTo>
                  <a:lnTo>
                    <a:pt x="0" y="1"/>
                  </a:lnTo>
                  <a:cubicBezTo>
                    <a:pt x="534" y="1902"/>
                    <a:pt x="1301" y="3704"/>
                    <a:pt x="2302" y="5405"/>
                  </a:cubicBezTo>
                  <a:cubicBezTo>
                    <a:pt x="1701" y="3537"/>
                    <a:pt x="934" y="1736"/>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2568675" y="1307200"/>
              <a:ext cx="81750" cy="133475"/>
            </a:xfrm>
            <a:custGeom>
              <a:rect b="b" l="l" r="r" t="t"/>
              <a:pathLst>
                <a:path extrusionOk="0" h="5339" w="3270">
                  <a:moveTo>
                    <a:pt x="0" y="1"/>
                  </a:moveTo>
                  <a:lnTo>
                    <a:pt x="3069" y="5338"/>
                  </a:lnTo>
                  <a:lnTo>
                    <a:pt x="3269" y="5238"/>
                  </a:lnTo>
                  <a:cubicBezTo>
                    <a:pt x="2902" y="4271"/>
                    <a:pt x="2435" y="3370"/>
                    <a:pt x="1868" y="2503"/>
                  </a:cubicBezTo>
                  <a:cubicBezTo>
                    <a:pt x="1335" y="1602"/>
                    <a:pt x="734" y="76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5540800" y="2890725"/>
              <a:ext cx="170975" cy="19725"/>
            </a:xfrm>
            <a:custGeom>
              <a:rect b="b" l="l" r="r" t="t"/>
              <a:pathLst>
                <a:path extrusionOk="0" h="789" w="6839">
                  <a:moveTo>
                    <a:pt x="877" y="1"/>
                  </a:moveTo>
                  <a:cubicBezTo>
                    <a:pt x="459" y="1"/>
                    <a:pt x="154" y="24"/>
                    <a:pt x="0" y="72"/>
                  </a:cubicBezTo>
                  <a:lnTo>
                    <a:pt x="0" y="272"/>
                  </a:lnTo>
                  <a:cubicBezTo>
                    <a:pt x="734" y="372"/>
                    <a:pt x="1435" y="439"/>
                    <a:pt x="2202" y="539"/>
                  </a:cubicBezTo>
                  <a:cubicBezTo>
                    <a:pt x="3002" y="606"/>
                    <a:pt x="3770" y="672"/>
                    <a:pt x="4570" y="672"/>
                  </a:cubicBezTo>
                  <a:cubicBezTo>
                    <a:pt x="5005" y="672"/>
                    <a:pt x="5453" y="788"/>
                    <a:pt x="5929" y="788"/>
                  </a:cubicBezTo>
                  <a:cubicBezTo>
                    <a:pt x="6220" y="788"/>
                    <a:pt x="6522" y="745"/>
                    <a:pt x="6838" y="606"/>
                  </a:cubicBezTo>
                  <a:cubicBezTo>
                    <a:pt x="4588" y="226"/>
                    <a:pt x="2185" y="1"/>
                    <a:pt x="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a:off x="5538300" y="2627675"/>
              <a:ext cx="171800" cy="17675"/>
            </a:xfrm>
            <a:custGeom>
              <a:rect b="b" l="l" r="r" t="t"/>
              <a:pathLst>
                <a:path extrusionOk="0" h="707" w="6872">
                  <a:moveTo>
                    <a:pt x="5667" y="0"/>
                  </a:moveTo>
                  <a:cubicBezTo>
                    <a:pt x="3832" y="0"/>
                    <a:pt x="775" y="310"/>
                    <a:pt x="0" y="620"/>
                  </a:cubicBezTo>
                  <a:cubicBezTo>
                    <a:pt x="158" y="680"/>
                    <a:pt x="519" y="707"/>
                    <a:pt x="1001" y="707"/>
                  </a:cubicBezTo>
                  <a:cubicBezTo>
                    <a:pt x="2657" y="707"/>
                    <a:pt x="5735" y="397"/>
                    <a:pt x="6872" y="86"/>
                  </a:cubicBezTo>
                  <a:cubicBezTo>
                    <a:pt x="6631" y="26"/>
                    <a:pt x="6201"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5348150" y="3655550"/>
              <a:ext cx="133450" cy="88425"/>
            </a:xfrm>
            <a:custGeom>
              <a:rect b="b" l="l" r="r" t="t"/>
              <a:pathLst>
                <a:path extrusionOk="0" h="3537" w="5338">
                  <a:moveTo>
                    <a:pt x="1" y="1"/>
                  </a:moveTo>
                  <a:lnTo>
                    <a:pt x="5338" y="3537"/>
                  </a:lnTo>
                  <a:cubicBezTo>
                    <a:pt x="4504" y="2369"/>
                    <a:pt x="968"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5349825" y="1790900"/>
              <a:ext cx="134275" cy="89250"/>
            </a:xfrm>
            <a:custGeom>
              <a:rect b="b" l="l" r="r" t="t"/>
              <a:pathLst>
                <a:path extrusionOk="0" h="3570" w="5371">
                  <a:moveTo>
                    <a:pt x="5371" y="0"/>
                  </a:moveTo>
                  <a:lnTo>
                    <a:pt x="0" y="3569"/>
                  </a:lnTo>
                  <a:cubicBezTo>
                    <a:pt x="1035" y="3536"/>
                    <a:pt x="4704" y="1034"/>
                    <a:pt x="5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5509950" y="2334625"/>
              <a:ext cx="128450" cy="40875"/>
            </a:xfrm>
            <a:custGeom>
              <a:rect b="b" l="l" r="r" t="t"/>
              <a:pathLst>
                <a:path extrusionOk="0" h="1635" w="5138">
                  <a:moveTo>
                    <a:pt x="5137" y="0"/>
                  </a:moveTo>
                  <a:lnTo>
                    <a:pt x="5137" y="0"/>
                  </a:lnTo>
                  <a:cubicBezTo>
                    <a:pt x="3603" y="367"/>
                    <a:pt x="2035" y="734"/>
                    <a:pt x="500" y="1134"/>
                  </a:cubicBezTo>
                  <a:cubicBezTo>
                    <a:pt x="334" y="1201"/>
                    <a:pt x="167" y="1268"/>
                    <a:pt x="0" y="1401"/>
                  </a:cubicBezTo>
                  <a:lnTo>
                    <a:pt x="100" y="1635"/>
                  </a:lnTo>
                  <a:cubicBezTo>
                    <a:pt x="1835" y="1334"/>
                    <a:pt x="3569" y="801"/>
                    <a:pt x="5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5065450" y="1298875"/>
              <a:ext cx="84250" cy="144300"/>
            </a:xfrm>
            <a:custGeom>
              <a:rect b="b" l="l" r="r" t="t"/>
              <a:pathLst>
                <a:path extrusionOk="0" h="5772" w="3370">
                  <a:moveTo>
                    <a:pt x="3370" y="0"/>
                  </a:moveTo>
                  <a:lnTo>
                    <a:pt x="3370" y="0"/>
                  </a:lnTo>
                  <a:cubicBezTo>
                    <a:pt x="1835" y="1635"/>
                    <a:pt x="67" y="4704"/>
                    <a:pt x="1" y="5771"/>
                  </a:cubicBezTo>
                  <a:lnTo>
                    <a:pt x="3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5509100" y="3161875"/>
              <a:ext cx="131800" cy="38375"/>
            </a:xfrm>
            <a:custGeom>
              <a:rect b="b" l="l" r="r" t="t"/>
              <a:pathLst>
                <a:path extrusionOk="0" h="1535" w="5272">
                  <a:moveTo>
                    <a:pt x="301" y="0"/>
                  </a:moveTo>
                  <a:cubicBezTo>
                    <a:pt x="234" y="0"/>
                    <a:pt x="134" y="100"/>
                    <a:pt x="1" y="167"/>
                  </a:cubicBezTo>
                  <a:cubicBezTo>
                    <a:pt x="534" y="534"/>
                    <a:pt x="4004" y="1468"/>
                    <a:pt x="5271" y="1535"/>
                  </a:cubicBezTo>
                  <a:cubicBezTo>
                    <a:pt x="3670" y="834"/>
                    <a:pt x="2002" y="334"/>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5439050" y="2061925"/>
              <a:ext cx="135950" cy="56725"/>
            </a:xfrm>
            <a:custGeom>
              <a:rect b="b" l="l" r="r" t="t"/>
              <a:pathLst>
                <a:path extrusionOk="0" h="2269" w="5438">
                  <a:moveTo>
                    <a:pt x="5438" y="0"/>
                  </a:moveTo>
                  <a:lnTo>
                    <a:pt x="5438" y="0"/>
                  </a:lnTo>
                  <a:cubicBezTo>
                    <a:pt x="3603" y="401"/>
                    <a:pt x="634" y="1635"/>
                    <a:pt x="1" y="2269"/>
                  </a:cubicBezTo>
                  <a:cubicBezTo>
                    <a:pt x="2035" y="1735"/>
                    <a:pt x="3703" y="801"/>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5443225" y="3421225"/>
              <a:ext cx="133450" cy="54225"/>
            </a:xfrm>
            <a:custGeom>
              <a:rect b="b" l="l" r="r" t="t"/>
              <a:pathLst>
                <a:path extrusionOk="0" h="2169" w="5338">
                  <a:moveTo>
                    <a:pt x="0" y="0"/>
                  </a:moveTo>
                  <a:lnTo>
                    <a:pt x="0" y="0"/>
                  </a:lnTo>
                  <a:cubicBezTo>
                    <a:pt x="668" y="601"/>
                    <a:pt x="4103" y="1969"/>
                    <a:pt x="5338" y="2169"/>
                  </a:cubicBezTo>
                  <a:cubicBezTo>
                    <a:pt x="3570" y="1368"/>
                    <a:pt x="1902" y="43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5248925" y="1564050"/>
              <a:ext cx="105925" cy="115950"/>
            </a:xfrm>
            <a:custGeom>
              <a:rect b="b" l="l" r="r" t="t"/>
              <a:pathLst>
                <a:path extrusionOk="0" h="4638" w="4237">
                  <a:moveTo>
                    <a:pt x="4237" y="1"/>
                  </a:moveTo>
                  <a:lnTo>
                    <a:pt x="0" y="4471"/>
                  </a:lnTo>
                  <a:lnTo>
                    <a:pt x="167" y="4638"/>
                  </a:lnTo>
                  <a:cubicBezTo>
                    <a:pt x="1735" y="3303"/>
                    <a:pt x="3102" y="1736"/>
                    <a:pt x="4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4871975" y="1107900"/>
              <a:ext cx="60900" cy="136800"/>
            </a:xfrm>
            <a:custGeom>
              <a:rect b="b" l="l" r="r" t="t"/>
              <a:pathLst>
                <a:path extrusionOk="0" h="5472" w="2436">
                  <a:moveTo>
                    <a:pt x="2269" y="1"/>
                  </a:moveTo>
                  <a:lnTo>
                    <a:pt x="1435" y="1802"/>
                  </a:lnTo>
                  <a:cubicBezTo>
                    <a:pt x="1168" y="2402"/>
                    <a:pt x="835" y="3069"/>
                    <a:pt x="601" y="3637"/>
                  </a:cubicBezTo>
                  <a:cubicBezTo>
                    <a:pt x="368" y="4204"/>
                    <a:pt x="1" y="4804"/>
                    <a:pt x="68" y="5471"/>
                  </a:cubicBezTo>
                  <a:cubicBezTo>
                    <a:pt x="1035" y="3737"/>
                    <a:pt x="1802" y="1935"/>
                    <a:pt x="2436" y="67"/>
                  </a:cubicBezTo>
                  <a:lnTo>
                    <a:pt x="2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4660175" y="942775"/>
              <a:ext cx="35875" cy="119275"/>
            </a:xfrm>
            <a:custGeom>
              <a:rect b="b" l="l" r="r" t="t"/>
              <a:pathLst>
                <a:path extrusionOk="0" h="4771" w="1435">
                  <a:moveTo>
                    <a:pt x="1434" y="1"/>
                  </a:moveTo>
                  <a:lnTo>
                    <a:pt x="1434" y="1"/>
                  </a:lnTo>
                  <a:cubicBezTo>
                    <a:pt x="934" y="935"/>
                    <a:pt x="0" y="4137"/>
                    <a:pt x="100" y="4771"/>
                  </a:cubicBezTo>
                  <a:cubicBezTo>
                    <a:pt x="801" y="3270"/>
                    <a:pt x="1268" y="1669"/>
                    <a:pt x="1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2365200" y="771825"/>
              <a:ext cx="160125" cy="209350"/>
            </a:xfrm>
            <a:custGeom>
              <a:rect b="b" l="l" r="r" t="t"/>
              <a:pathLst>
                <a:path extrusionOk="0" h="8374" w="6405">
                  <a:moveTo>
                    <a:pt x="3169" y="868"/>
                  </a:moveTo>
                  <a:cubicBezTo>
                    <a:pt x="3236" y="1135"/>
                    <a:pt x="3336" y="1368"/>
                    <a:pt x="3436" y="1602"/>
                  </a:cubicBezTo>
                  <a:cubicBezTo>
                    <a:pt x="3670" y="2736"/>
                    <a:pt x="4470" y="3670"/>
                    <a:pt x="5571" y="4104"/>
                  </a:cubicBezTo>
                  <a:cubicBezTo>
                    <a:pt x="5604" y="4137"/>
                    <a:pt x="5638" y="4170"/>
                    <a:pt x="5671" y="4204"/>
                  </a:cubicBezTo>
                  <a:cubicBezTo>
                    <a:pt x="4970" y="4437"/>
                    <a:pt x="4370" y="4904"/>
                    <a:pt x="4003" y="5538"/>
                  </a:cubicBezTo>
                  <a:cubicBezTo>
                    <a:pt x="3676" y="6159"/>
                    <a:pt x="3445" y="6813"/>
                    <a:pt x="3185" y="7404"/>
                  </a:cubicBezTo>
                  <a:lnTo>
                    <a:pt x="3185" y="7404"/>
                  </a:lnTo>
                  <a:cubicBezTo>
                    <a:pt x="2893" y="6813"/>
                    <a:pt x="2661" y="6159"/>
                    <a:pt x="2269" y="5538"/>
                  </a:cubicBezTo>
                  <a:cubicBezTo>
                    <a:pt x="1868" y="4904"/>
                    <a:pt x="1268" y="4437"/>
                    <a:pt x="534" y="4204"/>
                  </a:cubicBezTo>
                  <a:cubicBezTo>
                    <a:pt x="2102" y="3603"/>
                    <a:pt x="2736" y="2336"/>
                    <a:pt x="3169" y="868"/>
                  </a:cubicBezTo>
                  <a:close/>
                  <a:moveTo>
                    <a:pt x="3169" y="1"/>
                  </a:moveTo>
                  <a:cubicBezTo>
                    <a:pt x="2969" y="668"/>
                    <a:pt x="2802" y="1268"/>
                    <a:pt x="2602" y="1835"/>
                  </a:cubicBezTo>
                  <a:cubicBezTo>
                    <a:pt x="2235" y="2936"/>
                    <a:pt x="1335" y="3770"/>
                    <a:pt x="234" y="4070"/>
                  </a:cubicBezTo>
                  <a:cubicBezTo>
                    <a:pt x="167" y="4104"/>
                    <a:pt x="67" y="4137"/>
                    <a:pt x="0" y="4204"/>
                  </a:cubicBezTo>
                  <a:cubicBezTo>
                    <a:pt x="34" y="4237"/>
                    <a:pt x="100" y="4270"/>
                    <a:pt x="167" y="4304"/>
                  </a:cubicBezTo>
                  <a:cubicBezTo>
                    <a:pt x="1435" y="4637"/>
                    <a:pt x="2402" y="5638"/>
                    <a:pt x="2736" y="6906"/>
                  </a:cubicBezTo>
                  <a:cubicBezTo>
                    <a:pt x="2869" y="7373"/>
                    <a:pt x="3002" y="7840"/>
                    <a:pt x="3169" y="8373"/>
                  </a:cubicBezTo>
                  <a:cubicBezTo>
                    <a:pt x="3203" y="8307"/>
                    <a:pt x="3269" y="8240"/>
                    <a:pt x="3303" y="8173"/>
                  </a:cubicBezTo>
                  <a:cubicBezTo>
                    <a:pt x="3469" y="7606"/>
                    <a:pt x="3603" y="7006"/>
                    <a:pt x="3836" y="6439"/>
                  </a:cubicBezTo>
                  <a:cubicBezTo>
                    <a:pt x="4170" y="5438"/>
                    <a:pt x="4970" y="4671"/>
                    <a:pt x="6005" y="4370"/>
                  </a:cubicBezTo>
                  <a:cubicBezTo>
                    <a:pt x="6105" y="4337"/>
                    <a:pt x="6205" y="4270"/>
                    <a:pt x="6405" y="4204"/>
                  </a:cubicBezTo>
                  <a:cubicBezTo>
                    <a:pt x="6305" y="4137"/>
                    <a:pt x="6205" y="4104"/>
                    <a:pt x="6105" y="4070"/>
                  </a:cubicBezTo>
                  <a:cubicBezTo>
                    <a:pt x="5204" y="3837"/>
                    <a:pt x="4470" y="3236"/>
                    <a:pt x="4070" y="2436"/>
                  </a:cubicBezTo>
                  <a:cubicBezTo>
                    <a:pt x="3770" y="1735"/>
                    <a:pt x="3503" y="1001"/>
                    <a:pt x="3303" y="301"/>
                  </a:cubicBezTo>
                  <a:cubicBezTo>
                    <a:pt x="3269" y="201"/>
                    <a:pt x="3236" y="134"/>
                    <a:pt x="3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1823975" y="3983225"/>
              <a:ext cx="88425" cy="76425"/>
            </a:xfrm>
            <a:custGeom>
              <a:rect b="b" l="l" r="r" t="t"/>
              <a:pathLst>
                <a:path extrusionOk="0" h="3057" w="3537">
                  <a:moveTo>
                    <a:pt x="1768" y="237"/>
                  </a:moveTo>
                  <a:cubicBezTo>
                    <a:pt x="2469" y="303"/>
                    <a:pt x="3036" y="871"/>
                    <a:pt x="3069" y="1571"/>
                  </a:cubicBezTo>
                  <a:cubicBezTo>
                    <a:pt x="3037" y="2217"/>
                    <a:pt x="2504" y="2707"/>
                    <a:pt x="1865" y="2707"/>
                  </a:cubicBezTo>
                  <a:cubicBezTo>
                    <a:pt x="1844" y="2707"/>
                    <a:pt x="1823" y="2706"/>
                    <a:pt x="1802" y="2705"/>
                  </a:cubicBezTo>
                  <a:cubicBezTo>
                    <a:pt x="1068" y="2705"/>
                    <a:pt x="501" y="2138"/>
                    <a:pt x="467" y="1404"/>
                  </a:cubicBezTo>
                  <a:cubicBezTo>
                    <a:pt x="601" y="770"/>
                    <a:pt x="1135" y="303"/>
                    <a:pt x="1768" y="237"/>
                  </a:cubicBezTo>
                  <a:close/>
                  <a:moveTo>
                    <a:pt x="1774" y="1"/>
                  </a:moveTo>
                  <a:cubicBezTo>
                    <a:pt x="982" y="1"/>
                    <a:pt x="487" y="302"/>
                    <a:pt x="234" y="904"/>
                  </a:cubicBezTo>
                  <a:cubicBezTo>
                    <a:pt x="0" y="1438"/>
                    <a:pt x="101" y="2071"/>
                    <a:pt x="501" y="2472"/>
                  </a:cubicBezTo>
                  <a:cubicBezTo>
                    <a:pt x="838" y="2851"/>
                    <a:pt x="1321" y="3057"/>
                    <a:pt x="1807" y="3057"/>
                  </a:cubicBezTo>
                  <a:cubicBezTo>
                    <a:pt x="2092" y="3057"/>
                    <a:pt x="2377" y="2986"/>
                    <a:pt x="2636" y="2839"/>
                  </a:cubicBezTo>
                  <a:cubicBezTo>
                    <a:pt x="3203" y="2605"/>
                    <a:pt x="3536" y="2038"/>
                    <a:pt x="3470" y="1404"/>
                  </a:cubicBezTo>
                  <a:cubicBezTo>
                    <a:pt x="3436" y="804"/>
                    <a:pt x="3036" y="303"/>
                    <a:pt x="2469" y="103"/>
                  </a:cubicBezTo>
                  <a:cubicBezTo>
                    <a:pt x="2269" y="37"/>
                    <a:pt x="2102" y="3"/>
                    <a:pt x="1902" y="3"/>
                  </a:cubicBezTo>
                  <a:cubicBezTo>
                    <a:pt x="1858" y="2"/>
                    <a:pt x="1816" y="1"/>
                    <a:pt x="1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5650875" y="3995800"/>
              <a:ext cx="96750" cy="90125"/>
            </a:xfrm>
            <a:custGeom>
              <a:rect b="b" l="l" r="r" t="t"/>
              <a:pathLst>
                <a:path extrusionOk="0" h="3605" w="3870">
                  <a:moveTo>
                    <a:pt x="2169" y="468"/>
                  </a:moveTo>
                  <a:lnTo>
                    <a:pt x="2169" y="501"/>
                  </a:lnTo>
                  <a:cubicBezTo>
                    <a:pt x="2188" y="500"/>
                    <a:pt x="2208" y="499"/>
                    <a:pt x="2228" y="499"/>
                  </a:cubicBezTo>
                  <a:cubicBezTo>
                    <a:pt x="2865" y="499"/>
                    <a:pt x="3335" y="1021"/>
                    <a:pt x="3303" y="1668"/>
                  </a:cubicBezTo>
                  <a:cubicBezTo>
                    <a:pt x="3270" y="2516"/>
                    <a:pt x="2569" y="3204"/>
                    <a:pt x="1728" y="3204"/>
                  </a:cubicBezTo>
                  <a:cubicBezTo>
                    <a:pt x="1708" y="3204"/>
                    <a:pt x="1688" y="3204"/>
                    <a:pt x="1668" y="3203"/>
                  </a:cubicBezTo>
                  <a:cubicBezTo>
                    <a:pt x="1034" y="3136"/>
                    <a:pt x="534" y="2602"/>
                    <a:pt x="567" y="1969"/>
                  </a:cubicBezTo>
                  <a:cubicBezTo>
                    <a:pt x="634" y="1135"/>
                    <a:pt x="1335" y="468"/>
                    <a:pt x="2169" y="468"/>
                  </a:cubicBezTo>
                  <a:close/>
                  <a:moveTo>
                    <a:pt x="2335" y="1"/>
                  </a:moveTo>
                  <a:cubicBezTo>
                    <a:pt x="934" y="34"/>
                    <a:pt x="167" y="701"/>
                    <a:pt x="67" y="1902"/>
                  </a:cubicBezTo>
                  <a:cubicBezTo>
                    <a:pt x="0" y="2803"/>
                    <a:pt x="701" y="3603"/>
                    <a:pt x="1635" y="3603"/>
                  </a:cubicBezTo>
                  <a:cubicBezTo>
                    <a:pt x="1656" y="3604"/>
                    <a:pt x="1677" y="3604"/>
                    <a:pt x="1699" y="3604"/>
                  </a:cubicBezTo>
                  <a:cubicBezTo>
                    <a:pt x="2773" y="3604"/>
                    <a:pt x="3705" y="2781"/>
                    <a:pt x="3803" y="1702"/>
                  </a:cubicBezTo>
                  <a:cubicBezTo>
                    <a:pt x="3870" y="835"/>
                    <a:pt x="3203" y="6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5946075" y="2220250"/>
              <a:ext cx="75075" cy="73525"/>
            </a:xfrm>
            <a:custGeom>
              <a:rect b="b" l="l" r="r" t="t"/>
              <a:pathLst>
                <a:path extrusionOk="0" h="2941" w="3003">
                  <a:moveTo>
                    <a:pt x="1602" y="405"/>
                  </a:moveTo>
                  <a:cubicBezTo>
                    <a:pt x="2136" y="439"/>
                    <a:pt x="2536" y="872"/>
                    <a:pt x="2536" y="1406"/>
                  </a:cubicBezTo>
                  <a:cubicBezTo>
                    <a:pt x="2569" y="2007"/>
                    <a:pt x="2102" y="2507"/>
                    <a:pt x="1469" y="2540"/>
                  </a:cubicBezTo>
                  <a:cubicBezTo>
                    <a:pt x="1451" y="2541"/>
                    <a:pt x="1433" y="2542"/>
                    <a:pt x="1415" y="2542"/>
                  </a:cubicBezTo>
                  <a:cubicBezTo>
                    <a:pt x="904" y="2542"/>
                    <a:pt x="470" y="2089"/>
                    <a:pt x="535" y="1573"/>
                  </a:cubicBezTo>
                  <a:cubicBezTo>
                    <a:pt x="535" y="972"/>
                    <a:pt x="1002" y="472"/>
                    <a:pt x="1602" y="405"/>
                  </a:cubicBezTo>
                  <a:close/>
                  <a:moveTo>
                    <a:pt x="1488" y="1"/>
                  </a:moveTo>
                  <a:cubicBezTo>
                    <a:pt x="674" y="1"/>
                    <a:pt x="34" y="676"/>
                    <a:pt x="34" y="1473"/>
                  </a:cubicBezTo>
                  <a:cubicBezTo>
                    <a:pt x="1" y="2273"/>
                    <a:pt x="601" y="2907"/>
                    <a:pt x="1402" y="2941"/>
                  </a:cubicBezTo>
                  <a:cubicBezTo>
                    <a:pt x="2236" y="2941"/>
                    <a:pt x="2936" y="2273"/>
                    <a:pt x="2936" y="1439"/>
                  </a:cubicBezTo>
                  <a:cubicBezTo>
                    <a:pt x="3003" y="639"/>
                    <a:pt x="2369" y="5"/>
                    <a:pt x="1602" y="5"/>
                  </a:cubicBezTo>
                  <a:cubicBezTo>
                    <a:pt x="1564" y="2"/>
                    <a:pt x="1526" y="1"/>
                    <a:pt x="1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4981775" y="733425"/>
              <a:ext cx="77025" cy="63575"/>
            </a:xfrm>
            <a:custGeom>
              <a:rect b="b" l="l" r="r" t="t"/>
              <a:pathLst>
                <a:path extrusionOk="0" h="2543" w="3081">
                  <a:moveTo>
                    <a:pt x="1780" y="369"/>
                  </a:moveTo>
                  <a:cubicBezTo>
                    <a:pt x="2280" y="369"/>
                    <a:pt x="2681" y="769"/>
                    <a:pt x="2681" y="1270"/>
                  </a:cubicBezTo>
                  <a:cubicBezTo>
                    <a:pt x="2649" y="1749"/>
                    <a:pt x="2249" y="2106"/>
                    <a:pt x="1776" y="2106"/>
                  </a:cubicBezTo>
                  <a:cubicBezTo>
                    <a:pt x="1755" y="2106"/>
                    <a:pt x="1734" y="2105"/>
                    <a:pt x="1713" y="2104"/>
                  </a:cubicBezTo>
                  <a:cubicBezTo>
                    <a:pt x="1246" y="2070"/>
                    <a:pt x="879" y="1670"/>
                    <a:pt x="913" y="1203"/>
                  </a:cubicBezTo>
                  <a:cubicBezTo>
                    <a:pt x="946" y="736"/>
                    <a:pt x="1313" y="369"/>
                    <a:pt x="1780" y="369"/>
                  </a:cubicBezTo>
                  <a:close/>
                  <a:moveTo>
                    <a:pt x="1839" y="1"/>
                  </a:moveTo>
                  <a:cubicBezTo>
                    <a:pt x="1819" y="1"/>
                    <a:pt x="1800" y="1"/>
                    <a:pt x="1780" y="2"/>
                  </a:cubicBezTo>
                  <a:cubicBezTo>
                    <a:pt x="1758" y="1"/>
                    <a:pt x="1736" y="1"/>
                    <a:pt x="1714" y="1"/>
                  </a:cubicBezTo>
                  <a:cubicBezTo>
                    <a:pt x="76" y="1"/>
                    <a:pt x="0" y="2471"/>
                    <a:pt x="1646" y="2537"/>
                  </a:cubicBezTo>
                  <a:cubicBezTo>
                    <a:pt x="1686" y="2541"/>
                    <a:pt x="1724" y="2542"/>
                    <a:pt x="1763" y="2542"/>
                  </a:cubicBezTo>
                  <a:cubicBezTo>
                    <a:pt x="2477" y="2542"/>
                    <a:pt x="3049" y="1966"/>
                    <a:pt x="3081" y="1270"/>
                  </a:cubicBezTo>
                  <a:cubicBezTo>
                    <a:pt x="3081" y="556"/>
                    <a:pt x="2514" y="1"/>
                    <a:pt x="1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1688600" y="2417975"/>
              <a:ext cx="77825" cy="63475"/>
            </a:xfrm>
            <a:custGeom>
              <a:rect b="b" l="l" r="r" t="t"/>
              <a:pathLst>
                <a:path extrusionOk="0" h="2539" w="3113">
                  <a:moveTo>
                    <a:pt x="1780" y="369"/>
                  </a:moveTo>
                  <a:cubicBezTo>
                    <a:pt x="2280" y="369"/>
                    <a:pt x="2680" y="769"/>
                    <a:pt x="2680" y="1269"/>
                  </a:cubicBezTo>
                  <a:cubicBezTo>
                    <a:pt x="2649" y="1733"/>
                    <a:pt x="2275" y="2111"/>
                    <a:pt x="1822" y="2111"/>
                  </a:cubicBezTo>
                  <a:cubicBezTo>
                    <a:pt x="1786" y="2111"/>
                    <a:pt x="1750" y="2108"/>
                    <a:pt x="1713" y="2103"/>
                  </a:cubicBezTo>
                  <a:cubicBezTo>
                    <a:pt x="1246" y="2070"/>
                    <a:pt x="879" y="1670"/>
                    <a:pt x="912" y="1203"/>
                  </a:cubicBezTo>
                  <a:cubicBezTo>
                    <a:pt x="946" y="736"/>
                    <a:pt x="1313" y="402"/>
                    <a:pt x="1780" y="369"/>
                  </a:cubicBezTo>
                  <a:close/>
                  <a:moveTo>
                    <a:pt x="1841" y="0"/>
                  </a:moveTo>
                  <a:cubicBezTo>
                    <a:pt x="1821" y="0"/>
                    <a:pt x="1800" y="1"/>
                    <a:pt x="1780" y="2"/>
                  </a:cubicBezTo>
                  <a:cubicBezTo>
                    <a:pt x="1758" y="1"/>
                    <a:pt x="1736" y="0"/>
                    <a:pt x="1714" y="0"/>
                  </a:cubicBezTo>
                  <a:cubicBezTo>
                    <a:pt x="108" y="0"/>
                    <a:pt x="1" y="2438"/>
                    <a:pt x="1679" y="2537"/>
                  </a:cubicBezTo>
                  <a:cubicBezTo>
                    <a:pt x="1700" y="2538"/>
                    <a:pt x="1721" y="2538"/>
                    <a:pt x="1741" y="2538"/>
                  </a:cubicBezTo>
                  <a:cubicBezTo>
                    <a:pt x="2448" y="2538"/>
                    <a:pt x="3048" y="1983"/>
                    <a:pt x="3080" y="1269"/>
                  </a:cubicBezTo>
                  <a:cubicBezTo>
                    <a:pt x="3113" y="556"/>
                    <a:pt x="2547" y="0"/>
                    <a:pt x="1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2711275" y="1077750"/>
              <a:ext cx="2174900" cy="3519050"/>
            </a:xfrm>
            <a:custGeom>
              <a:rect b="b" l="l" r="r" t="t"/>
              <a:pathLst>
                <a:path extrusionOk="0" h="140762" w="86996">
                  <a:moveTo>
                    <a:pt x="67515" y="458"/>
                  </a:moveTo>
                  <a:cubicBezTo>
                    <a:pt x="69029" y="458"/>
                    <a:pt x="70510" y="1193"/>
                    <a:pt x="71618" y="2608"/>
                  </a:cubicBezTo>
                  <a:cubicBezTo>
                    <a:pt x="72752" y="4142"/>
                    <a:pt x="73586" y="5877"/>
                    <a:pt x="74087" y="7711"/>
                  </a:cubicBezTo>
                  <a:cubicBezTo>
                    <a:pt x="75021" y="10880"/>
                    <a:pt x="75421" y="14116"/>
                    <a:pt x="75721" y="17385"/>
                  </a:cubicBezTo>
                  <a:cubicBezTo>
                    <a:pt x="75988" y="20287"/>
                    <a:pt x="76021" y="23256"/>
                    <a:pt x="76689" y="26124"/>
                  </a:cubicBezTo>
                  <a:cubicBezTo>
                    <a:pt x="76922" y="27058"/>
                    <a:pt x="76722" y="27359"/>
                    <a:pt x="75755" y="27525"/>
                  </a:cubicBezTo>
                  <a:cubicBezTo>
                    <a:pt x="74754" y="27692"/>
                    <a:pt x="73720" y="27792"/>
                    <a:pt x="72686" y="27826"/>
                  </a:cubicBezTo>
                  <a:cubicBezTo>
                    <a:pt x="72185" y="27837"/>
                    <a:pt x="71681" y="27840"/>
                    <a:pt x="71175" y="27840"/>
                  </a:cubicBezTo>
                  <a:cubicBezTo>
                    <a:pt x="70162" y="27840"/>
                    <a:pt x="69139" y="27826"/>
                    <a:pt x="68116" y="27826"/>
                  </a:cubicBezTo>
                  <a:cubicBezTo>
                    <a:pt x="67022" y="27909"/>
                    <a:pt x="65933" y="27950"/>
                    <a:pt x="64846" y="27950"/>
                  </a:cubicBezTo>
                  <a:cubicBezTo>
                    <a:pt x="62884" y="27950"/>
                    <a:pt x="60930" y="27816"/>
                    <a:pt x="58976" y="27559"/>
                  </a:cubicBezTo>
                  <a:cubicBezTo>
                    <a:pt x="58309" y="27459"/>
                    <a:pt x="57608" y="27325"/>
                    <a:pt x="56941" y="27125"/>
                  </a:cubicBezTo>
                  <a:cubicBezTo>
                    <a:pt x="56074" y="26925"/>
                    <a:pt x="55940" y="26758"/>
                    <a:pt x="56040" y="25891"/>
                  </a:cubicBezTo>
                  <a:cubicBezTo>
                    <a:pt x="56207" y="24390"/>
                    <a:pt x="56441" y="22922"/>
                    <a:pt x="56674" y="21421"/>
                  </a:cubicBezTo>
                  <a:cubicBezTo>
                    <a:pt x="57341" y="17018"/>
                    <a:pt x="58476" y="12648"/>
                    <a:pt x="60077" y="8478"/>
                  </a:cubicBezTo>
                  <a:cubicBezTo>
                    <a:pt x="60677" y="6877"/>
                    <a:pt x="61444" y="5343"/>
                    <a:pt x="62312" y="3909"/>
                  </a:cubicBezTo>
                  <a:cubicBezTo>
                    <a:pt x="62812" y="3075"/>
                    <a:pt x="63446" y="2341"/>
                    <a:pt x="64213" y="1707"/>
                  </a:cubicBezTo>
                  <a:cubicBezTo>
                    <a:pt x="65239" y="866"/>
                    <a:pt x="66386" y="458"/>
                    <a:pt x="67515" y="458"/>
                  </a:cubicBezTo>
                  <a:close/>
                  <a:moveTo>
                    <a:pt x="68750" y="28359"/>
                  </a:moveTo>
                  <a:lnTo>
                    <a:pt x="68449" y="37332"/>
                  </a:lnTo>
                  <a:cubicBezTo>
                    <a:pt x="66448" y="37399"/>
                    <a:pt x="64847" y="38266"/>
                    <a:pt x="63312" y="39768"/>
                  </a:cubicBezTo>
                  <a:cubicBezTo>
                    <a:pt x="63212" y="35898"/>
                    <a:pt x="63512" y="32262"/>
                    <a:pt x="63412" y="28593"/>
                  </a:cubicBezTo>
                  <a:lnTo>
                    <a:pt x="64046" y="28559"/>
                  </a:lnTo>
                  <a:lnTo>
                    <a:pt x="64180" y="33296"/>
                  </a:lnTo>
                  <a:lnTo>
                    <a:pt x="64446" y="33296"/>
                  </a:lnTo>
                  <a:lnTo>
                    <a:pt x="64446" y="28660"/>
                  </a:lnTo>
                  <a:lnTo>
                    <a:pt x="65414" y="28526"/>
                  </a:lnTo>
                  <a:cubicBezTo>
                    <a:pt x="65447" y="28693"/>
                    <a:pt x="65481" y="28893"/>
                    <a:pt x="65481" y="29060"/>
                  </a:cubicBezTo>
                  <a:cubicBezTo>
                    <a:pt x="65481" y="30728"/>
                    <a:pt x="65447" y="32396"/>
                    <a:pt x="65447" y="34063"/>
                  </a:cubicBezTo>
                  <a:cubicBezTo>
                    <a:pt x="65447" y="34664"/>
                    <a:pt x="65514" y="35231"/>
                    <a:pt x="65547" y="35831"/>
                  </a:cubicBezTo>
                  <a:lnTo>
                    <a:pt x="65781" y="35831"/>
                  </a:lnTo>
                  <a:lnTo>
                    <a:pt x="65948" y="28593"/>
                  </a:lnTo>
                  <a:lnTo>
                    <a:pt x="67482" y="28593"/>
                  </a:lnTo>
                  <a:lnTo>
                    <a:pt x="67482" y="33096"/>
                  </a:lnTo>
                  <a:cubicBezTo>
                    <a:pt x="67949" y="31595"/>
                    <a:pt x="67782" y="30061"/>
                    <a:pt x="67816" y="28493"/>
                  </a:cubicBezTo>
                  <a:lnTo>
                    <a:pt x="68750" y="28359"/>
                  </a:lnTo>
                  <a:close/>
                  <a:moveTo>
                    <a:pt x="44644" y="12288"/>
                  </a:moveTo>
                  <a:cubicBezTo>
                    <a:pt x="45891" y="12288"/>
                    <a:pt x="47102" y="12773"/>
                    <a:pt x="48302" y="13649"/>
                  </a:cubicBezTo>
                  <a:cubicBezTo>
                    <a:pt x="50136" y="15016"/>
                    <a:pt x="51571" y="16918"/>
                    <a:pt x="52405" y="19086"/>
                  </a:cubicBezTo>
                  <a:cubicBezTo>
                    <a:pt x="52905" y="20420"/>
                    <a:pt x="53305" y="21788"/>
                    <a:pt x="53639" y="23189"/>
                  </a:cubicBezTo>
                  <a:cubicBezTo>
                    <a:pt x="54406" y="26758"/>
                    <a:pt x="55106" y="30327"/>
                    <a:pt x="55907" y="33863"/>
                  </a:cubicBezTo>
                  <a:cubicBezTo>
                    <a:pt x="56241" y="35298"/>
                    <a:pt x="56641" y="36699"/>
                    <a:pt x="57208" y="38066"/>
                  </a:cubicBezTo>
                  <a:cubicBezTo>
                    <a:pt x="57775" y="39234"/>
                    <a:pt x="57475" y="40668"/>
                    <a:pt x="56507" y="41535"/>
                  </a:cubicBezTo>
                  <a:cubicBezTo>
                    <a:pt x="53906" y="44071"/>
                    <a:pt x="51037" y="46172"/>
                    <a:pt x="47334" y="46706"/>
                  </a:cubicBezTo>
                  <a:cubicBezTo>
                    <a:pt x="46467" y="46839"/>
                    <a:pt x="45600" y="46906"/>
                    <a:pt x="44566" y="47006"/>
                  </a:cubicBezTo>
                  <a:cubicBezTo>
                    <a:pt x="43832" y="46906"/>
                    <a:pt x="42931" y="46773"/>
                    <a:pt x="42097" y="46572"/>
                  </a:cubicBezTo>
                  <a:cubicBezTo>
                    <a:pt x="40663" y="46339"/>
                    <a:pt x="39262" y="46072"/>
                    <a:pt x="37861" y="45738"/>
                  </a:cubicBezTo>
                  <a:cubicBezTo>
                    <a:pt x="35726" y="45238"/>
                    <a:pt x="33925" y="44004"/>
                    <a:pt x="32157" y="42736"/>
                  </a:cubicBezTo>
                  <a:cubicBezTo>
                    <a:pt x="31756" y="42469"/>
                    <a:pt x="31590" y="41969"/>
                    <a:pt x="31723" y="41502"/>
                  </a:cubicBezTo>
                  <a:cubicBezTo>
                    <a:pt x="32324" y="38166"/>
                    <a:pt x="32857" y="34797"/>
                    <a:pt x="33491" y="31462"/>
                  </a:cubicBezTo>
                  <a:cubicBezTo>
                    <a:pt x="33958" y="28826"/>
                    <a:pt x="34458" y="26224"/>
                    <a:pt x="35025" y="23623"/>
                  </a:cubicBezTo>
                  <a:cubicBezTo>
                    <a:pt x="35492" y="21421"/>
                    <a:pt x="36326" y="19320"/>
                    <a:pt x="37494" y="17418"/>
                  </a:cubicBezTo>
                  <a:cubicBezTo>
                    <a:pt x="38528" y="15650"/>
                    <a:pt x="39996" y="14183"/>
                    <a:pt x="41764" y="13148"/>
                  </a:cubicBezTo>
                  <a:cubicBezTo>
                    <a:pt x="42751" y="12562"/>
                    <a:pt x="43708" y="12288"/>
                    <a:pt x="44644" y="12288"/>
                  </a:cubicBezTo>
                  <a:close/>
                  <a:moveTo>
                    <a:pt x="27375" y="23572"/>
                  </a:moveTo>
                  <a:cubicBezTo>
                    <a:pt x="28048" y="23572"/>
                    <a:pt x="28752" y="23674"/>
                    <a:pt x="29488" y="23889"/>
                  </a:cubicBezTo>
                  <a:cubicBezTo>
                    <a:pt x="30689" y="24190"/>
                    <a:pt x="31723" y="25024"/>
                    <a:pt x="32257" y="26158"/>
                  </a:cubicBezTo>
                  <a:cubicBezTo>
                    <a:pt x="32624" y="27025"/>
                    <a:pt x="32957" y="27892"/>
                    <a:pt x="33291" y="28760"/>
                  </a:cubicBezTo>
                  <a:cubicBezTo>
                    <a:pt x="33358" y="29026"/>
                    <a:pt x="33358" y="29293"/>
                    <a:pt x="33291" y="29527"/>
                  </a:cubicBezTo>
                  <a:cubicBezTo>
                    <a:pt x="32824" y="32229"/>
                    <a:pt x="32357" y="34931"/>
                    <a:pt x="31890" y="37633"/>
                  </a:cubicBezTo>
                  <a:cubicBezTo>
                    <a:pt x="31656" y="39000"/>
                    <a:pt x="31490" y="40401"/>
                    <a:pt x="31256" y="41769"/>
                  </a:cubicBezTo>
                  <a:cubicBezTo>
                    <a:pt x="31156" y="42303"/>
                    <a:pt x="31390" y="42870"/>
                    <a:pt x="31857" y="43137"/>
                  </a:cubicBezTo>
                  <a:cubicBezTo>
                    <a:pt x="33191" y="44004"/>
                    <a:pt x="34492" y="44838"/>
                    <a:pt x="35859" y="45638"/>
                  </a:cubicBezTo>
                  <a:cubicBezTo>
                    <a:pt x="36193" y="45805"/>
                    <a:pt x="36493" y="46105"/>
                    <a:pt x="36593" y="46472"/>
                  </a:cubicBezTo>
                  <a:cubicBezTo>
                    <a:pt x="36960" y="47840"/>
                    <a:pt x="37394" y="49174"/>
                    <a:pt x="37761" y="50509"/>
                  </a:cubicBezTo>
                  <a:cubicBezTo>
                    <a:pt x="37961" y="51242"/>
                    <a:pt x="37761" y="51576"/>
                    <a:pt x="37060" y="51809"/>
                  </a:cubicBezTo>
                  <a:cubicBezTo>
                    <a:pt x="36326" y="52010"/>
                    <a:pt x="35626" y="52143"/>
                    <a:pt x="34892" y="52276"/>
                  </a:cubicBezTo>
                  <a:cubicBezTo>
                    <a:pt x="32991" y="52543"/>
                    <a:pt x="31089" y="52810"/>
                    <a:pt x="29155" y="53110"/>
                  </a:cubicBezTo>
                  <a:cubicBezTo>
                    <a:pt x="28954" y="53144"/>
                    <a:pt x="28721" y="53144"/>
                    <a:pt x="28354" y="53144"/>
                  </a:cubicBezTo>
                  <a:cubicBezTo>
                    <a:pt x="28254" y="52810"/>
                    <a:pt x="28187" y="52543"/>
                    <a:pt x="28121" y="52310"/>
                  </a:cubicBezTo>
                  <a:cubicBezTo>
                    <a:pt x="27553" y="49575"/>
                    <a:pt x="26186" y="47073"/>
                    <a:pt x="24218" y="45138"/>
                  </a:cubicBezTo>
                  <a:cubicBezTo>
                    <a:pt x="22701" y="43680"/>
                    <a:pt x="21024" y="42727"/>
                    <a:pt x="18952" y="42727"/>
                  </a:cubicBezTo>
                  <a:cubicBezTo>
                    <a:pt x="18701" y="42727"/>
                    <a:pt x="18444" y="42741"/>
                    <a:pt x="18180" y="42770"/>
                  </a:cubicBezTo>
                  <a:cubicBezTo>
                    <a:pt x="18047" y="42770"/>
                    <a:pt x="17913" y="42770"/>
                    <a:pt x="17780" y="42736"/>
                  </a:cubicBezTo>
                  <a:cubicBezTo>
                    <a:pt x="17913" y="41535"/>
                    <a:pt x="18047" y="40368"/>
                    <a:pt x="18213" y="39234"/>
                  </a:cubicBezTo>
                  <a:cubicBezTo>
                    <a:pt x="18580" y="36765"/>
                    <a:pt x="18914" y="34297"/>
                    <a:pt x="19381" y="31828"/>
                  </a:cubicBezTo>
                  <a:cubicBezTo>
                    <a:pt x="19781" y="29727"/>
                    <a:pt x="20515" y="27692"/>
                    <a:pt x="22050" y="26091"/>
                  </a:cubicBezTo>
                  <a:cubicBezTo>
                    <a:pt x="23579" y="24511"/>
                    <a:pt x="25336" y="23572"/>
                    <a:pt x="27375" y="23572"/>
                  </a:cubicBezTo>
                  <a:close/>
                  <a:moveTo>
                    <a:pt x="68631" y="37812"/>
                  </a:moveTo>
                  <a:cubicBezTo>
                    <a:pt x="69780" y="37812"/>
                    <a:pt x="70916" y="38082"/>
                    <a:pt x="71952" y="38600"/>
                  </a:cubicBezTo>
                  <a:cubicBezTo>
                    <a:pt x="74554" y="39734"/>
                    <a:pt x="76121" y="41836"/>
                    <a:pt x="77156" y="44404"/>
                  </a:cubicBezTo>
                  <a:cubicBezTo>
                    <a:pt x="77956" y="46339"/>
                    <a:pt x="78190" y="48374"/>
                    <a:pt x="78323" y="50475"/>
                  </a:cubicBezTo>
                  <a:cubicBezTo>
                    <a:pt x="78557" y="54044"/>
                    <a:pt x="78790" y="57580"/>
                    <a:pt x="79024" y="61149"/>
                  </a:cubicBezTo>
                  <a:lnTo>
                    <a:pt x="79024" y="61683"/>
                  </a:lnTo>
                  <a:cubicBezTo>
                    <a:pt x="78290" y="61516"/>
                    <a:pt x="77556" y="61416"/>
                    <a:pt x="76855" y="61350"/>
                  </a:cubicBezTo>
                  <a:cubicBezTo>
                    <a:pt x="75154" y="61350"/>
                    <a:pt x="73753" y="62184"/>
                    <a:pt x="72586" y="63318"/>
                  </a:cubicBezTo>
                  <a:cubicBezTo>
                    <a:pt x="71852" y="64018"/>
                    <a:pt x="71185" y="64785"/>
                    <a:pt x="70618" y="65586"/>
                  </a:cubicBezTo>
                  <a:cubicBezTo>
                    <a:pt x="70301" y="66093"/>
                    <a:pt x="69773" y="66389"/>
                    <a:pt x="69207" y="66389"/>
                  </a:cubicBezTo>
                  <a:cubicBezTo>
                    <a:pt x="69177" y="66389"/>
                    <a:pt x="69147" y="66388"/>
                    <a:pt x="69116" y="66387"/>
                  </a:cubicBezTo>
                  <a:cubicBezTo>
                    <a:pt x="67515" y="66387"/>
                    <a:pt x="65881" y="66387"/>
                    <a:pt x="64313" y="66320"/>
                  </a:cubicBezTo>
                  <a:cubicBezTo>
                    <a:pt x="62278" y="66320"/>
                    <a:pt x="60243" y="66020"/>
                    <a:pt x="58275" y="65419"/>
                  </a:cubicBezTo>
                  <a:cubicBezTo>
                    <a:pt x="56574" y="64852"/>
                    <a:pt x="56474" y="64785"/>
                    <a:pt x="56608" y="62951"/>
                  </a:cubicBezTo>
                  <a:cubicBezTo>
                    <a:pt x="56874" y="59915"/>
                    <a:pt x="57375" y="56913"/>
                    <a:pt x="58075" y="53944"/>
                  </a:cubicBezTo>
                  <a:cubicBezTo>
                    <a:pt x="58809" y="50709"/>
                    <a:pt x="59610" y="47473"/>
                    <a:pt x="61077" y="44438"/>
                  </a:cubicBezTo>
                  <a:cubicBezTo>
                    <a:pt x="61745" y="43070"/>
                    <a:pt x="62512" y="41736"/>
                    <a:pt x="63412" y="40501"/>
                  </a:cubicBezTo>
                  <a:cubicBezTo>
                    <a:pt x="64480" y="38934"/>
                    <a:pt x="66181" y="37966"/>
                    <a:pt x="68082" y="37833"/>
                  </a:cubicBezTo>
                  <a:cubicBezTo>
                    <a:pt x="68265" y="37819"/>
                    <a:pt x="68449" y="37812"/>
                    <a:pt x="68631" y="37812"/>
                  </a:cubicBezTo>
                  <a:close/>
                  <a:moveTo>
                    <a:pt x="69717" y="66820"/>
                  </a:moveTo>
                  <a:lnTo>
                    <a:pt x="68750" y="68488"/>
                  </a:lnTo>
                  <a:lnTo>
                    <a:pt x="68549" y="68421"/>
                  </a:lnTo>
                  <a:lnTo>
                    <a:pt x="68549" y="66954"/>
                  </a:lnTo>
                  <a:lnTo>
                    <a:pt x="69717" y="66820"/>
                  </a:lnTo>
                  <a:close/>
                  <a:moveTo>
                    <a:pt x="18939" y="43258"/>
                  </a:moveTo>
                  <a:cubicBezTo>
                    <a:pt x="19432" y="43258"/>
                    <a:pt x="19947" y="43341"/>
                    <a:pt x="20482" y="43504"/>
                  </a:cubicBezTo>
                  <a:cubicBezTo>
                    <a:pt x="22583" y="44137"/>
                    <a:pt x="24051" y="45572"/>
                    <a:pt x="25285" y="47273"/>
                  </a:cubicBezTo>
                  <a:cubicBezTo>
                    <a:pt x="26319" y="48707"/>
                    <a:pt x="27086" y="50342"/>
                    <a:pt x="27487" y="52076"/>
                  </a:cubicBezTo>
                  <a:cubicBezTo>
                    <a:pt x="28154" y="54945"/>
                    <a:pt x="28821" y="57847"/>
                    <a:pt x="29455" y="60749"/>
                  </a:cubicBezTo>
                  <a:cubicBezTo>
                    <a:pt x="29788" y="62217"/>
                    <a:pt x="30055" y="63685"/>
                    <a:pt x="30422" y="65152"/>
                  </a:cubicBezTo>
                  <a:cubicBezTo>
                    <a:pt x="30522" y="65519"/>
                    <a:pt x="30422" y="65953"/>
                    <a:pt x="30155" y="66253"/>
                  </a:cubicBezTo>
                  <a:cubicBezTo>
                    <a:pt x="28063" y="68803"/>
                    <a:pt x="25459" y="70391"/>
                    <a:pt x="22122" y="70391"/>
                  </a:cubicBezTo>
                  <a:cubicBezTo>
                    <a:pt x="22054" y="70391"/>
                    <a:pt x="21985" y="70391"/>
                    <a:pt x="21916" y="70389"/>
                  </a:cubicBezTo>
                  <a:cubicBezTo>
                    <a:pt x="19214" y="70323"/>
                    <a:pt x="16546" y="70356"/>
                    <a:pt x="13910" y="70223"/>
                  </a:cubicBezTo>
                  <a:cubicBezTo>
                    <a:pt x="12710" y="70123"/>
                    <a:pt x="11509" y="69922"/>
                    <a:pt x="10375" y="69589"/>
                  </a:cubicBezTo>
                  <a:cubicBezTo>
                    <a:pt x="9741" y="69389"/>
                    <a:pt x="9207" y="69088"/>
                    <a:pt x="8707" y="68688"/>
                  </a:cubicBezTo>
                  <a:cubicBezTo>
                    <a:pt x="8507" y="68555"/>
                    <a:pt x="8373" y="68288"/>
                    <a:pt x="8373" y="68054"/>
                  </a:cubicBezTo>
                  <a:cubicBezTo>
                    <a:pt x="8707" y="65419"/>
                    <a:pt x="9007" y="62751"/>
                    <a:pt x="9441" y="60115"/>
                  </a:cubicBezTo>
                  <a:cubicBezTo>
                    <a:pt x="9841" y="57714"/>
                    <a:pt x="10541" y="55379"/>
                    <a:pt x="11509" y="53144"/>
                  </a:cubicBezTo>
                  <a:cubicBezTo>
                    <a:pt x="12343" y="51242"/>
                    <a:pt x="13110" y="49308"/>
                    <a:pt x="14010" y="47473"/>
                  </a:cubicBezTo>
                  <a:cubicBezTo>
                    <a:pt x="14477" y="46539"/>
                    <a:pt x="15045" y="45672"/>
                    <a:pt x="15712" y="44871"/>
                  </a:cubicBezTo>
                  <a:cubicBezTo>
                    <a:pt x="16617" y="43776"/>
                    <a:pt x="17709" y="43258"/>
                    <a:pt x="18939" y="43258"/>
                  </a:cubicBezTo>
                  <a:close/>
                  <a:moveTo>
                    <a:pt x="30522" y="53644"/>
                  </a:moveTo>
                  <a:lnTo>
                    <a:pt x="30522" y="53644"/>
                  </a:lnTo>
                  <a:cubicBezTo>
                    <a:pt x="30856" y="59315"/>
                    <a:pt x="31957" y="64752"/>
                    <a:pt x="34458" y="69956"/>
                  </a:cubicBezTo>
                  <a:cubicBezTo>
                    <a:pt x="32857" y="70189"/>
                    <a:pt x="31423" y="70957"/>
                    <a:pt x="30289" y="72124"/>
                  </a:cubicBezTo>
                  <a:cubicBezTo>
                    <a:pt x="29922" y="71524"/>
                    <a:pt x="29588" y="70990"/>
                    <a:pt x="29288" y="70490"/>
                  </a:cubicBezTo>
                  <a:cubicBezTo>
                    <a:pt x="28988" y="69956"/>
                    <a:pt x="28688" y="69422"/>
                    <a:pt x="28287" y="68688"/>
                  </a:cubicBezTo>
                  <a:cubicBezTo>
                    <a:pt x="28521" y="68588"/>
                    <a:pt x="28721" y="68455"/>
                    <a:pt x="28921" y="68288"/>
                  </a:cubicBezTo>
                  <a:cubicBezTo>
                    <a:pt x="29488" y="67754"/>
                    <a:pt x="29989" y="67187"/>
                    <a:pt x="30489" y="66587"/>
                  </a:cubicBezTo>
                  <a:cubicBezTo>
                    <a:pt x="30889" y="66120"/>
                    <a:pt x="30989" y="65519"/>
                    <a:pt x="30822" y="64919"/>
                  </a:cubicBezTo>
                  <a:cubicBezTo>
                    <a:pt x="30322" y="62317"/>
                    <a:pt x="29822" y="59682"/>
                    <a:pt x="29421" y="57047"/>
                  </a:cubicBezTo>
                  <a:cubicBezTo>
                    <a:pt x="29321" y="56012"/>
                    <a:pt x="29355" y="54945"/>
                    <a:pt x="29488" y="53878"/>
                  </a:cubicBezTo>
                  <a:lnTo>
                    <a:pt x="29488" y="53878"/>
                  </a:lnTo>
                  <a:cubicBezTo>
                    <a:pt x="29455" y="56012"/>
                    <a:pt x="29722" y="58114"/>
                    <a:pt x="30322" y="60182"/>
                  </a:cubicBezTo>
                  <a:lnTo>
                    <a:pt x="29722" y="53744"/>
                  </a:lnTo>
                  <a:lnTo>
                    <a:pt x="30022" y="53711"/>
                  </a:lnTo>
                  <a:cubicBezTo>
                    <a:pt x="30189" y="56213"/>
                    <a:pt x="30322" y="58748"/>
                    <a:pt x="31123" y="61149"/>
                  </a:cubicBezTo>
                  <a:cubicBezTo>
                    <a:pt x="30956" y="59915"/>
                    <a:pt x="30856" y="58648"/>
                    <a:pt x="30689" y="57413"/>
                  </a:cubicBezTo>
                  <a:cubicBezTo>
                    <a:pt x="30522" y="56146"/>
                    <a:pt x="30489" y="54912"/>
                    <a:pt x="30522" y="53644"/>
                  </a:cubicBezTo>
                  <a:close/>
                  <a:moveTo>
                    <a:pt x="65314" y="66887"/>
                  </a:moveTo>
                  <a:lnTo>
                    <a:pt x="66181" y="66987"/>
                  </a:lnTo>
                  <a:cubicBezTo>
                    <a:pt x="66348" y="68421"/>
                    <a:pt x="66381" y="69822"/>
                    <a:pt x="66615" y="71223"/>
                  </a:cubicBezTo>
                  <a:lnTo>
                    <a:pt x="66848" y="71223"/>
                  </a:lnTo>
                  <a:lnTo>
                    <a:pt x="66648" y="67054"/>
                  </a:lnTo>
                  <a:lnTo>
                    <a:pt x="66915" y="67020"/>
                  </a:lnTo>
                  <a:cubicBezTo>
                    <a:pt x="67549" y="67788"/>
                    <a:pt x="66982" y="68922"/>
                    <a:pt x="67682" y="69922"/>
                  </a:cubicBezTo>
                  <a:cubicBezTo>
                    <a:pt x="67615" y="68988"/>
                    <a:pt x="67582" y="68288"/>
                    <a:pt x="67549" y="67554"/>
                  </a:cubicBezTo>
                  <a:cubicBezTo>
                    <a:pt x="67515" y="67187"/>
                    <a:pt x="67515" y="67187"/>
                    <a:pt x="68016" y="67020"/>
                  </a:cubicBezTo>
                  <a:cubicBezTo>
                    <a:pt x="68116" y="67621"/>
                    <a:pt x="68249" y="68221"/>
                    <a:pt x="68283" y="68788"/>
                  </a:cubicBezTo>
                  <a:cubicBezTo>
                    <a:pt x="68316" y="69055"/>
                    <a:pt x="68249" y="69322"/>
                    <a:pt x="68149" y="69556"/>
                  </a:cubicBezTo>
                  <a:cubicBezTo>
                    <a:pt x="67148" y="71390"/>
                    <a:pt x="66381" y="73292"/>
                    <a:pt x="65781" y="75293"/>
                  </a:cubicBezTo>
                  <a:cubicBezTo>
                    <a:pt x="65714" y="75426"/>
                    <a:pt x="65614" y="75526"/>
                    <a:pt x="65547" y="75627"/>
                  </a:cubicBezTo>
                  <a:lnTo>
                    <a:pt x="65314" y="66887"/>
                  </a:lnTo>
                  <a:close/>
                  <a:moveTo>
                    <a:pt x="28020" y="69222"/>
                  </a:moveTo>
                  <a:lnTo>
                    <a:pt x="29855" y="72558"/>
                  </a:lnTo>
                  <a:cubicBezTo>
                    <a:pt x="27920" y="74959"/>
                    <a:pt x="26820" y="77895"/>
                    <a:pt x="25786" y="81097"/>
                  </a:cubicBezTo>
                  <a:cubicBezTo>
                    <a:pt x="23617" y="77995"/>
                    <a:pt x="22883" y="74659"/>
                    <a:pt x="22350" y="71257"/>
                  </a:cubicBezTo>
                  <a:cubicBezTo>
                    <a:pt x="23350" y="71090"/>
                    <a:pt x="24351" y="70856"/>
                    <a:pt x="25319" y="70556"/>
                  </a:cubicBezTo>
                  <a:cubicBezTo>
                    <a:pt x="26219" y="70156"/>
                    <a:pt x="27120" y="69722"/>
                    <a:pt x="28020" y="69222"/>
                  </a:cubicBezTo>
                  <a:close/>
                  <a:moveTo>
                    <a:pt x="37060" y="46139"/>
                  </a:moveTo>
                  <a:lnTo>
                    <a:pt x="42231" y="47106"/>
                  </a:lnTo>
                  <a:cubicBezTo>
                    <a:pt x="42297" y="48107"/>
                    <a:pt x="42364" y="49041"/>
                    <a:pt x="42397" y="50008"/>
                  </a:cubicBezTo>
                  <a:cubicBezTo>
                    <a:pt x="42497" y="53177"/>
                    <a:pt x="42564" y="56346"/>
                    <a:pt x="42698" y="59515"/>
                  </a:cubicBezTo>
                  <a:cubicBezTo>
                    <a:pt x="42898" y="64352"/>
                    <a:pt x="43198" y="69189"/>
                    <a:pt x="43431" y="74025"/>
                  </a:cubicBezTo>
                  <a:cubicBezTo>
                    <a:pt x="43598" y="78162"/>
                    <a:pt x="43698" y="82298"/>
                    <a:pt x="43832" y="86434"/>
                  </a:cubicBezTo>
                  <a:cubicBezTo>
                    <a:pt x="43865" y="86601"/>
                    <a:pt x="43798" y="86801"/>
                    <a:pt x="43665" y="86935"/>
                  </a:cubicBezTo>
                  <a:cubicBezTo>
                    <a:pt x="43598" y="86334"/>
                    <a:pt x="43465" y="85700"/>
                    <a:pt x="43431" y="85100"/>
                  </a:cubicBezTo>
                  <a:cubicBezTo>
                    <a:pt x="43265" y="83499"/>
                    <a:pt x="43231" y="81898"/>
                    <a:pt x="43031" y="80297"/>
                  </a:cubicBezTo>
                  <a:cubicBezTo>
                    <a:pt x="42698" y="77761"/>
                    <a:pt x="42064" y="75326"/>
                    <a:pt x="40396" y="73258"/>
                  </a:cubicBezTo>
                  <a:cubicBezTo>
                    <a:pt x="39128" y="71724"/>
                    <a:pt x="37661" y="70456"/>
                    <a:pt x="35626" y="70056"/>
                  </a:cubicBezTo>
                  <a:cubicBezTo>
                    <a:pt x="35292" y="69989"/>
                    <a:pt x="35025" y="69756"/>
                    <a:pt x="34892" y="69422"/>
                  </a:cubicBezTo>
                  <a:cubicBezTo>
                    <a:pt x="33725" y="67154"/>
                    <a:pt x="32891" y="64685"/>
                    <a:pt x="32457" y="62150"/>
                  </a:cubicBezTo>
                  <a:cubicBezTo>
                    <a:pt x="31923" y="59448"/>
                    <a:pt x="31656" y="56680"/>
                    <a:pt x="31256" y="53944"/>
                  </a:cubicBezTo>
                  <a:cubicBezTo>
                    <a:pt x="31256" y="53778"/>
                    <a:pt x="31289" y="53644"/>
                    <a:pt x="31323" y="53477"/>
                  </a:cubicBezTo>
                  <a:cubicBezTo>
                    <a:pt x="32490" y="53244"/>
                    <a:pt x="33725" y="53044"/>
                    <a:pt x="34925" y="52810"/>
                  </a:cubicBezTo>
                  <a:cubicBezTo>
                    <a:pt x="35726" y="52643"/>
                    <a:pt x="36493" y="52443"/>
                    <a:pt x="37260" y="52176"/>
                  </a:cubicBezTo>
                  <a:cubicBezTo>
                    <a:pt x="38228" y="51843"/>
                    <a:pt x="38495" y="51242"/>
                    <a:pt x="38228" y="50208"/>
                  </a:cubicBezTo>
                  <a:cubicBezTo>
                    <a:pt x="37861" y="48907"/>
                    <a:pt x="37494" y="47606"/>
                    <a:pt x="37060" y="46139"/>
                  </a:cubicBezTo>
                  <a:close/>
                  <a:moveTo>
                    <a:pt x="18180" y="70856"/>
                  </a:moveTo>
                  <a:cubicBezTo>
                    <a:pt x="18280" y="70890"/>
                    <a:pt x="18414" y="70923"/>
                    <a:pt x="18514" y="70957"/>
                  </a:cubicBezTo>
                  <a:cubicBezTo>
                    <a:pt x="18781" y="73292"/>
                    <a:pt x="18914" y="75660"/>
                    <a:pt x="19848" y="77895"/>
                  </a:cubicBezTo>
                  <a:lnTo>
                    <a:pt x="18881" y="70990"/>
                  </a:lnTo>
                  <a:lnTo>
                    <a:pt x="19681" y="70990"/>
                  </a:lnTo>
                  <a:cubicBezTo>
                    <a:pt x="19881" y="73091"/>
                    <a:pt x="20015" y="75160"/>
                    <a:pt x="20915" y="77061"/>
                  </a:cubicBezTo>
                  <a:cubicBezTo>
                    <a:pt x="20749" y="76060"/>
                    <a:pt x="20548" y="75026"/>
                    <a:pt x="20415" y="74025"/>
                  </a:cubicBezTo>
                  <a:cubicBezTo>
                    <a:pt x="20282" y="73058"/>
                    <a:pt x="20182" y="72057"/>
                    <a:pt x="20081" y="71123"/>
                  </a:cubicBezTo>
                  <a:cubicBezTo>
                    <a:pt x="20226" y="71069"/>
                    <a:pt x="20339" y="71044"/>
                    <a:pt x="20428" y="71044"/>
                  </a:cubicBezTo>
                  <a:cubicBezTo>
                    <a:pt x="20667" y="71044"/>
                    <a:pt x="20733" y="71223"/>
                    <a:pt x="20782" y="71490"/>
                  </a:cubicBezTo>
                  <a:cubicBezTo>
                    <a:pt x="20949" y="72624"/>
                    <a:pt x="21149" y="73792"/>
                    <a:pt x="21349" y="74926"/>
                  </a:cubicBezTo>
                  <a:cubicBezTo>
                    <a:pt x="21449" y="75460"/>
                    <a:pt x="21649" y="75960"/>
                    <a:pt x="21916" y="76427"/>
                  </a:cubicBezTo>
                  <a:lnTo>
                    <a:pt x="21049" y="71123"/>
                  </a:lnTo>
                  <a:lnTo>
                    <a:pt x="21916" y="71123"/>
                  </a:lnTo>
                  <a:cubicBezTo>
                    <a:pt x="21949" y="71657"/>
                    <a:pt x="21983" y="72157"/>
                    <a:pt x="22050" y="72624"/>
                  </a:cubicBezTo>
                  <a:cubicBezTo>
                    <a:pt x="22416" y="75760"/>
                    <a:pt x="23551" y="78762"/>
                    <a:pt x="25319" y="81364"/>
                  </a:cubicBezTo>
                  <a:cubicBezTo>
                    <a:pt x="25485" y="81597"/>
                    <a:pt x="25552" y="81898"/>
                    <a:pt x="25519" y="82198"/>
                  </a:cubicBezTo>
                  <a:cubicBezTo>
                    <a:pt x="25085" y="84466"/>
                    <a:pt x="24685" y="86734"/>
                    <a:pt x="24251" y="88969"/>
                  </a:cubicBezTo>
                  <a:cubicBezTo>
                    <a:pt x="24251" y="89036"/>
                    <a:pt x="24184" y="89069"/>
                    <a:pt x="24051" y="89203"/>
                  </a:cubicBezTo>
                  <a:cubicBezTo>
                    <a:pt x="23017" y="88236"/>
                    <a:pt x="22050" y="87168"/>
                    <a:pt x="21249" y="86001"/>
                  </a:cubicBezTo>
                  <a:cubicBezTo>
                    <a:pt x="19114" y="82732"/>
                    <a:pt x="17713" y="79029"/>
                    <a:pt x="17113" y="75160"/>
                  </a:cubicBezTo>
                  <a:cubicBezTo>
                    <a:pt x="16946" y="73959"/>
                    <a:pt x="16879" y="72724"/>
                    <a:pt x="16779" y="71490"/>
                  </a:cubicBezTo>
                  <a:cubicBezTo>
                    <a:pt x="16749" y="71216"/>
                    <a:pt x="16746" y="70915"/>
                    <a:pt x="17177" y="70915"/>
                  </a:cubicBezTo>
                  <a:cubicBezTo>
                    <a:pt x="17218" y="70915"/>
                    <a:pt x="17263" y="70917"/>
                    <a:pt x="17313" y="70923"/>
                  </a:cubicBezTo>
                  <a:cubicBezTo>
                    <a:pt x="17646" y="73792"/>
                    <a:pt x="17847" y="76727"/>
                    <a:pt x="19014" y="79463"/>
                  </a:cubicBezTo>
                  <a:cubicBezTo>
                    <a:pt x="18347" y="76661"/>
                    <a:pt x="17913" y="73792"/>
                    <a:pt x="17713" y="70957"/>
                  </a:cubicBezTo>
                  <a:cubicBezTo>
                    <a:pt x="17880" y="70890"/>
                    <a:pt x="18013" y="70890"/>
                    <a:pt x="18180" y="70856"/>
                  </a:cubicBezTo>
                  <a:close/>
                  <a:moveTo>
                    <a:pt x="76903" y="61770"/>
                  </a:moveTo>
                  <a:cubicBezTo>
                    <a:pt x="77876" y="61770"/>
                    <a:pt x="78818" y="62147"/>
                    <a:pt x="79791" y="62917"/>
                  </a:cubicBezTo>
                  <a:cubicBezTo>
                    <a:pt x="81425" y="64185"/>
                    <a:pt x="82393" y="65953"/>
                    <a:pt x="83160" y="67821"/>
                  </a:cubicBezTo>
                  <a:cubicBezTo>
                    <a:pt x="84427" y="70957"/>
                    <a:pt x="85228" y="74292"/>
                    <a:pt x="85562" y="77695"/>
                  </a:cubicBezTo>
                  <a:cubicBezTo>
                    <a:pt x="85862" y="80830"/>
                    <a:pt x="86095" y="83999"/>
                    <a:pt x="86395" y="87168"/>
                  </a:cubicBezTo>
                  <a:cubicBezTo>
                    <a:pt x="86462" y="88869"/>
                    <a:pt x="86195" y="89203"/>
                    <a:pt x="84527" y="89503"/>
                  </a:cubicBezTo>
                  <a:cubicBezTo>
                    <a:pt x="84094" y="89570"/>
                    <a:pt x="83627" y="89603"/>
                    <a:pt x="83160" y="89670"/>
                  </a:cubicBezTo>
                  <a:cubicBezTo>
                    <a:pt x="81792" y="89803"/>
                    <a:pt x="80425" y="89870"/>
                    <a:pt x="79090" y="90104"/>
                  </a:cubicBezTo>
                  <a:cubicBezTo>
                    <a:pt x="78498" y="90199"/>
                    <a:pt x="77913" y="90234"/>
                    <a:pt x="77331" y="90234"/>
                  </a:cubicBezTo>
                  <a:cubicBezTo>
                    <a:pt x="76077" y="90234"/>
                    <a:pt x="74839" y="90072"/>
                    <a:pt x="73586" y="90003"/>
                  </a:cubicBezTo>
                  <a:cubicBezTo>
                    <a:pt x="73019" y="89970"/>
                    <a:pt x="72461" y="89953"/>
                    <a:pt x="71902" y="89953"/>
                  </a:cubicBezTo>
                  <a:cubicBezTo>
                    <a:pt x="71343" y="89953"/>
                    <a:pt x="70784" y="89970"/>
                    <a:pt x="70217" y="90003"/>
                  </a:cubicBezTo>
                  <a:cubicBezTo>
                    <a:pt x="70005" y="90015"/>
                    <a:pt x="69792" y="90021"/>
                    <a:pt x="69580" y="90021"/>
                  </a:cubicBezTo>
                  <a:cubicBezTo>
                    <a:pt x="67959" y="90021"/>
                    <a:pt x="66351" y="89685"/>
                    <a:pt x="64847" y="89036"/>
                  </a:cubicBezTo>
                  <a:cubicBezTo>
                    <a:pt x="64280" y="88769"/>
                    <a:pt x="64146" y="88436"/>
                    <a:pt x="64146" y="87769"/>
                  </a:cubicBezTo>
                  <a:cubicBezTo>
                    <a:pt x="64346" y="83532"/>
                    <a:pt x="65047" y="79329"/>
                    <a:pt x="66281" y="75293"/>
                  </a:cubicBezTo>
                  <a:cubicBezTo>
                    <a:pt x="67382" y="71524"/>
                    <a:pt x="69217" y="68021"/>
                    <a:pt x="71652" y="64986"/>
                  </a:cubicBezTo>
                  <a:cubicBezTo>
                    <a:pt x="72419" y="63985"/>
                    <a:pt x="73353" y="63151"/>
                    <a:pt x="74420" y="62517"/>
                  </a:cubicBezTo>
                  <a:cubicBezTo>
                    <a:pt x="75291" y="62022"/>
                    <a:pt x="76107" y="61770"/>
                    <a:pt x="76903" y="61770"/>
                  </a:cubicBezTo>
                  <a:close/>
                  <a:moveTo>
                    <a:pt x="58454" y="71646"/>
                  </a:moveTo>
                  <a:cubicBezTo>
                    <a:pt x="59115" y="71646"/>
                    <a:pt x="59826" y="71816"/>
                    <a:pt x="60610" y="72157"/>
                  </a:cubicBezTo>
                  <a:cubicBezTo>
                    <a:pt x="62345" y="72925"/>
                    <a:pt x="63913" y="73925"/>
                    <a:pt x="64980" y="75560"/>
                  </a:cubicBezTo>
                  <a:cubicBezTo>
                    <a:pt x="65314" y="76027"/>
                    <a:pt x="65414" y="76661"/>
                    <a:pt x="65280" y="77228"/>
                  </a:cubicBezTo>
                  <a:cubicBezTo>
                    <a:pt x="64780" y="79396"/>
                    <a:pt x="64313" y="81597"/>
                    <a:pt x="63979" y="83799"/>
                  </a:cubicBezTo>
                  <a:cubicBezTo>
                    <a:pt x="63779" y="85100"/>
                    <a:pt x="63779" y="86468"/>
                    <a:pt x="63713" y="87802"/>
                  </a:cubicBezTo>
                  <a:cubicBezTo>
                    <a:pt x="63613" y="88602"/>
                    <a:pt x="64113" y="89336"/>
                    <a:pt x="64880" y="89570"/>
                  </a:cubicBezTo>
                  <a:cubicBezTo>
                    <a:pt x="65714" y="89870"/>
                    <a:pt x="66548" y="90070"/>
                    <a:pt x="67382" y="90304"/>
                  </a:cubicBezTo>
                  <a:cubicBezTo>
                    <a:pt x="67682" y="90370"/>
                    <a:pt x="68016" y="90404"/>
                    <a:pt x="68383" y="90470"/>
                  </a:cubicBezTo>
                  <a:cubicBezTo>
                    <a:pt x="68549" y="91171"/>
                    <a:pt x="68683" y="91771"/>
                    <a:pt x="68850" y="92338"/>
                  </a:cubicBezTo>
                  <a:cubicBezTo>
                    <a:pt x="69050" y="92939"/>
                    <a:pt x="68783" y="93573"/>
                    <a:pt x="68216" y="93840"/>
                  </a:cubicBezTo>
                  <a:cubicBezTo>
                    <a:pt x="66037" y="95242"/>
                    <a:pt x="63725" y="96111"/>
                    <a:pt x="61159" y="96111"/>
                  </a:cubicBezTo>
                  <a:cubicBezTo>
                    <a:pt x="60858" y="96111"/>
                    <a:pt x="60552" y="96099"/>
                    <a:pt x="60243" y="96074"/>
                  </a:cubicBezTo>
                  <a:cubicBezTo>
                    <a:pt x="58109" y="95908"/>
                    <a:pt x="55940" y="95774"/>
                    <a:pt x="53772" y="95541"/>
                  </a:cubicBezTo>
                  <a:cubicBezTo>
                    <a:pt x="52771" y="95374"/>
                    <a:pt x="51737" y="95140"/>
                    <a:pt x="50770" y="94774"/>
                  </a:cubicBezTo>
                  <a:cubicBezTo>
                    <a:pt x="49836" y="94473"/>
                    <a:pt x="49736" y="94273"/>
                    <a:pt x="49836" y="93306"/>
                  </a:cubicBezTo>
                  <a:cubicBezTo>
                    <a:pt x="50136" y="90437"/>
                    <a:pt x="50436" y="87602"/>
                    <a:pt x="50803" y="84766"/>
                  </a:cubicBezTo>
                  <a:cubicBezTo>
                    <a:pt x="51137" y="82165"/>
                    <a:pt x="51804" y="79629"/>
                    <a:pt x="52838" y="77261"/>
                  </a:cubicBezTo>
                  <a:cubicBezTo>
                    <a:pt x="53339" y="75893"/>
                    <a:pt x="54072" y="74659"/>
                    <a:pt x="55006" y="73558"/>
                  </a:cubicBezTo>
                  <a:cubicBezTo>
                    <a:pt x="56084" y="72283"/>
                    <a:pt x="57175" y="71646"/>
                    <a:pt x="58454" y="71646"/>
                  </a:cubicBezTo>
                  <a:close/>
                  <a:moveTo>
                    <a:pt x="34848" y="70481"/>
                  </a:moveTo>
                  <a:cubicBezTo>
                    <a:pt x="35832" y="70481"/>
                    <a:pt x="36790" y="70828"/>
                    <a:pt x="37727" y="71490"/>
                  </a:cubicBezTo>
                  <a:cubicBezTo>
                    <a:pt x="39929" y="73025"/>
                    <a:pt x="41463" y="75326"/>
                    <a:pt x="42030" y="77928"/>
                  </a:cubicBezTo>
                  <a:cubicBezTo>
                    <a:pt x="42497" y="79930"/>
                    <a:pt x="42731" y="81998"/>
                    <a:pt x="42764" y="84066"/>
                  </a:cubicBezTo>
                  <a:cubicBezTo>
                    <a:pt x="42864" y="85734"/>
                    <a:pt x="43131" y="87402"/>
                    <a:pt x="43565" y="89003"/>
                  </a:cubicBezTo>
                  <a:cubicBezTo>
                    <a:pt x="43965" y="90671"/>
                    <a:pt x="44232" y="92338"/>
                    <a:pt x="44599" y="94006"/>
                  </a:cubicBezTo>
                  <a:cubicBezTo>
                    <a:pt x="44766" y="94573"/>
                    <a:pt x="44499" y="95174"/>
                    <a:pt x="43965" y="95441"/>
                  </a:cubicBezTo>
                  <a:cubicBezTo>
                    <a:pt x="42497" y="96475"/>
                    <a:pt x="40730" y="97075"/>
                    <a:pt x="38895" y="97109"/>
                  </a:cubicBezTo>
                  <a:cubicBezTo>
                    <a:pt x="38796" y="97112"/>
                    <a:pt x="38696" y="97113"/>
                    <a:pt x="38597" y="97113"/>
                  </a:cubicBezTo>
                  <a:cubicBezTo>
                    <a:pt x="37590" y="97113"/>
                    <a:pt x="36558" y="96972"/>
                    <a:pt x="35526" y="96942"/>
                  </a:cubicBezTo>
                  <a:cubicBezTo>
                    <a:pt x="33624" y="96875"/>
                    <a:pt x="31723" y="96808"/>
                    <a:pt x="29822" y="96808"/>
                  </a:cubicBezTo>
                  <a:cubicBezTo>
                    <a:pt x="29724" y="96810"/>
                    <a:pt x="29627" y="96811"/>
                    <a:pt x="29530" y="96811"/>
                  </a:cubicBezTo>
                  <a:cubicBezTo>
                    <a:pt x="28067" y="96811"/>
                    <a:pt x="26662" y="96575"/>
                    <a:pt x="25285" y="96074"/>
                  </a:cubicBezTo>
                  <a:cubicBezTo>
                    <a:pt x="24985" y="95974"/>
                    <a:pt x="24685" y="95808"/>
                    <a:pt x="24251" y="95607"/>
                  </a:cubicBezTo>
                  <a:cubicBezTo>
                    <a:pt x="24385" y="94140"/>
                    <a:pt x="24418" y="92772"/>
                    <a:pt x="24585" y="91338"/>
                  </a:cubicBezTo>
                  <a:cubicBezTo>
                    <a:pt x="24885" y="88236"/>
                    <a:pt x="25419" y="85167"/>
                    <a:pt x="26152" y="82165"/>
                  </a:cubicBezTo>
                  <a:cubicBezTo>
                    <a:pt x="26953" y="79229"/>
                    <a:pt x="27887" y="76327"/>
                    <a:pt x="29655" y="73792"/>
                  </a:cubicBezTo>
                  <a:cubicBezTo>
                    <a:pt x="30355" y="72724"/>
                    <a:pt x="31289" y="71824"/>
                    <a:pt x="32390" y="71190"/>
                  </a:cubicBezTo>
                  <a:cubicBezTo>
                    <a:pt x="33229" y="70711"/>
                    <a:pt x="34047" y="70481"/>
                    <a:pt x="34848" y="70481"/>
                  </a:cubicBezTo>
                  <a:close/>
                  <a:moveTo>
                    <a:pt x="9427" y="76815"/>
                  </a:moveTo>
                  <a:cubicBezTo>
                    <a:pt x="9783" y="76815"/>
                    <a:pt x="10155" y="76853"/>
                    <a:pt x="10541" y="76927"/>
                  </a:cubicBezTo>
                  <a:cubicBezTo>
                    <a:pt x="13143" y="77495"/>
                    <a:pt x="14778" y="79162"/>
                    <a:pt x="15712" y="81597"/>
                  </a:cubicBezTo>
                  <a:cubicBezTo>
                    <a:pt x="16512" y="83632"/>
                    <a:pt x="16812" y="85800"/>
                    <a:pt x="17113" y="87935"/>
                  </a:cubicBezTo>
                  <a:cubicBezTo>
                    <a:pt x="17613" y="91605"/>
                    <a:pt x="17980" y="95307"/>
                    <a:pt x="19081" y="98843"/>
                  </a:cubicBezTo>
                  <a:cubicBezTo>
                    <a:pt x="19314" y="99277"/>
                    <a:pt x="19081" y="99777"/>
                    <a:pt x="18647" y="99911"/>
                  </a:cubicBezTo>
                  <a:cubicBezTo>
                    <a:pt x="18047" y="100144"/>
                    <a:pt x="17446" y="100344"/>
                    <a:pt x="16812" y="100478"/>
                  </a:cubicBezTo>
                  <a:cubicBezTo>
                    <a:pt x="15311" y="100845"/>
                    <a:pt x="13777" y="101145"/>
                    <a:pt x="12243" y="101512"/>
                  </a:cubicBezTo>
                  <a:cubicBezTo>
                    <a:pt x="10775" y="101912"/>
                    <a:pt x="9274" y="102112"/>
                    <a:pt x="7773" y="102145"/>
                  </a:cubicBezTo>
                  <a:cubicBezTo>
                    <a:pt x="5738" y="102079"/>
                    <a:pt x="3703" y="102045"/>
                    <a:pt x="1668" y="101945"/>
                  </a:cubicBezTo>
                  <a:cubicBezTo>
                    <a:pt x="1235" y="101879"/>
                    <a:pt x="834" y="101745"/>
                    <a:pt x="434" y="101578"/>
                  </a:cubicBezTo>
                  <a:cubicBezTo>
                    <a:pt x="501" y="100644"/>
                    <a:pt x="601" y="99810"/>
                    <a:pt x="668" y="98977"/>
                  </a:cubicBezTo>
                  <a:cubicBezTo>
                    <a:pt x="768" y="97609"/>
                    <a:pt x="868" y="96241"/>
                    <a:pt x="868" y="94874"/>
                  </a:cubicBezTo>
                  <a:cubicBezTo>
                    <a:pt x="868" y="92405"/>
                    <a:pt x="1301" y="89970"/>
                    <a:pt x="2135" y="87635"/>
                  </a:cubicBezTo>
                  <a:cubicBezTo>
                    <a:pt x="2969" y="85333"/>
                    <a:pt x="3803" y="83065"/>
                    <a:pt x="4704" y="80797"/>
                  </a:cubicBezTo>
                  <a:cubicBezTo>
                    <a:pt x="4971" y="80130"/>
                    <a:pt x="5304" y="79529"/>
                    <a:pt x="5705" y="78962"/>
                  </a:cubicBezTo>
                  <a:cubicBezTo>
                    <a:pt x="6627" y="77525"/>
                    <a:pt x="7880" y="76815"/>
                    <a:pt x="9427" y="76815"/>
                  </a:cubicBezTo>
                  <a:close/>
                  <a:moveTo>
                    <a:pt x="44032" y="96041"/>
                  </a:moveTo>
                  <a:lnTo>
                    <a:pt x="44032" y="97509"/>
                  </a:lnTo>
                  <a:cubicBezTo>
                    <a:pt x="44132" y="99911"/>
                    <a:pt x="44265" y="102279"/>
                    <a:pt x="44332" y="104681"/>
                  </a:cubicBezTo>
                  <a:cubicBezTo>
                    <a:pt x="44399" y="106082"/>
                    <a:pt x="44332" y="107483"/>
                    <a:pt x="44432" y="108884"/>
                  </a:cubicBezTo>
                  <a:cubicBezTo>
                    <a:pt x="44532" y="110451"/>
                    <a:pt x="44732" y="111953"/>
                    <a:pt x="44899" y="113487"/>
                  </a:cubicBezTo>
                  <a:cubicBezTo>
                    <a:pt x="44966" y="113887"/>
                    <a:pt x="45033" y="114354"/>
                    <a:pt x="45099" y="114721"/>
                  </a:cubicBezTo>
                  <a:lnTo>
                    <a:pt x="45099" y="114755"/>
                  </a:lnTo>
                  <a:cubicBezTo>
                    <a:pt x="44065" y="115339"/>
                    <a:pt x="43000" y="115560"/>
                    <a:pt x="41915" y="115560"/>
                  </a:cubicBezTo>
                  <a:cubicBezTo>
                    <a:pt x="41391" y="115560"/>
                    <a:pt x="40862" y="115509"/>
                    <a:pt x="40329" y="115422"/>
                  </a:cubicBezTo>
                  <a:cubicBezTo>
                    <a:pt x="39946" y="115388"/>
                    <a:pt x="39562" y="115372"/>
                    <a:pt x="39178" y="115372"/>
                  </a:cubicBezTo>
                  <a:cubicBezTo>
                    <a:pt x="38795" y="115372"/>
                    <a:pt x="38411" y="115388"/>
                    <a:pt x="38028" y="115422"/>
                  </a:cubicBezTo>
                  <a:cubicBezTo>
                    <a:pt x="37060" y="109584"/>
                    <a:pt x="37227" y="103680"/>
                    <a:pt x="37260" y="97676"/>
                  </a:cubicBezTo>
                  <a:lnTo>
                    <a:pt x="37260" y="97676"/>
                  </a:lnTo>
                  <a:cubicBezTo>
                    <a:pt x="37531" y="97695"/>
                    <a:pt x="37801" y="97704"/>
                    <a:pt x="38072" y="97704"/>
                  </a:cubicBezTo>
                  <a:cubicBezTo>
                    <a:pt x="40165" y="97704"/>
                    <a:pt x="42230" y="97134"/>
                    <a:pt x="44032" y="96041"/>
                  </a:cubicBezTo>
                  <a:close/>
                  <a:moveTo>
                    <a:pt x="51416" y="112538"/>
                  </a:moveTo>
                  <a:cubicBezTo>
                    <a:pt x="51691" y="112538"/>
                    <a:pt x="51961" y="112572"/>
                    <a:pt x="52238" y="112586"/>
                  </a:cubicBezTo>
                  <a:cubicBezTo>
                    <a:pt x="52605" y="112603"/>
                    <a:pt x="52972" y="112611"/>
                    <a:pt x="53339" y="112611"/>
                  </a:cubicBezTo>
                  <a:cubicBezTo>
                    <a:pt x="53705" y="112611"/>
                    <a:pt x="54072" y="112603"/>
                    <a:pt x="54439" y="112586"/>
                  </a:cubicBezTo>
                  <a:cubicBezTo>
                    <a:pt x="54656" y="112565"/>
                    <a:pt x="54852" y="112553"/>
                    <a:pt x="55031" y="112553"/>
                  </a:cubicBezTo>
                  <a:cubicBezTo>
                    <a:pt x="55951" y="112553"/>
                    <a:pt x="56416" y="112871"/>
                    <a:pt x="56974" y="113821"/>
                  </a:cubicBezTo>
                  <a:cubicBezTo>
                    <a:pt x="57108" y="114087"/>
                    <a:pt x="57275" y="114354"/>
                    <a:pt x="57408" y="114621"/>
                  </a:cubicBezTo>
                  <a:cubicBezTo>
                    <a:pt x="57975" y="115555"/>
                    <a:pt x="57608" y="116789"/>
                    <a:pt x="56641" y="117290"/>
                  </a:cubicBezTo>
                  <a:cubicBezTo>
                    <a:pt x="56089" y="117640"/>
                    <a:pt x="55466" y="117811"/>
                    <a:pt x="54844" y="117811"/>
                  </a:cubicBezTo>
                  <a:cubicBezTo>
                    <a:pt x="53927" y="117811"/>
                    <a:pt x="53014" y="117439"/>
                    <a:pt x="52338" y="116723"/>
                  </a:cubicBezTo>
                  <a:cubicBezTo>
                    <a:pt x="51871" y="116156"/>
                    <a:pt x="51404" y="115588"/>
                    <a:pt x="51004" y="114988"/>
                  </a:cubicBezTo>
                  <a:lnTo>
                    <a:pt x="53505" y="114621"/>
                  </a:lnTo>
                  <a:cubicBezTo>
                    <a:pt x="53149" y="114397"/>
                    <a:pt x="52804" y="114329"/>
                    <a:pt x="52462" y="114329"/>
                  </a:cubicBezTo>
                  <a:cubicBezTo>
                    <a:pt x="51940" y="114329"/>
                    <a:pt x="51428" y="114488"/>
                    <a:pt x="50903" y="114488"/>
                  </a:cubicBezTo>
                  <a:lnTo>
                    <a:pt x="50303" y="112820"/>
                  </a:lnTo>
                  <a:cubicBezTo>
                    <a:pt x="50698" y="112594"/>
                    <a:pt x="51061" y="112538"/>
                    <a:pt x="51416" y="112538"/>
                  </a:cubicBezTo>
                  <a:close/>
                  <a:moveTo>
                    <a:pt x="45066" y="115388"/>
                  </a:moveTo>
                  <a:cubicBezTo>
                    <a:pt x="45133" y="115388"/>
                    <a:pt x="45233" y="115388"/>
                    <a:pt x="45333" y="115422"/>
                  </a:cubicBezTo>
                  <a:lnTo>
                    <a:pt x="45566" y="116055"/>
                  </a:lnTo>
                  <a:lnTo>
                    <a:pt x="43765" y="117156"/>
                  </a:lnTo>
                  <a:cubicBezTo>
                    <a:pt x="43834" y="117166"/>
                    <a:pt x="43902" y="117170"/>
                    <a:pt x="43968" y="117170"/>
                  </a:cubicBezTo>
                  <a:cubicBezTo>
                    <a:pt x="44601" y="117170"/>
                    <a:pt x="45096" y="116767"/>
                    <a:pt x="45700" y="116556"/>
                  </a:cubicBezTo>
                  <a:lnTo>
                    <a:pt x="46100" y="117123"/>
                  </a:lnTo>
                  <a:lnTo>
                    <a:pt x="38862" y="119992"/>
                  </a:lnTo>
                  <a:lnTo>
                    <a:pt x="38561" y="118491"/>
                  </a:lnTo>
                  <a:lnTo>
                    <a:pt x="40896" y="117356"/>
                  </a:lnTo>
                  <a:cubicBezTo>
                    <a:pt x="40793" y="117341"/>
                    <a:pt x="40693" y="117334"/>
                    <a:pt x="40595" y="117334"/>
                  </a:cubicBezTo>
                  <a:cubicBezTo>
                    <a:pt x="39834" y="117334"/>
                    <a:pt x="39200" y="117754"/>
                    <a:pt x="38461" y="117990"/>
                  </a:cubicBezTo>
                  <a:lnTo>
                    <a:pt x="38128" y="116022"/>
                  </a:lnTo>
                  <a:cubicBezTo>
                    <a:pt x="38578" y="115989"/>
                    <a:pt x="39028" y="115972"/>
                    <a:pt x="39479" y="115972"/>
                  </a:cubicBezTo>
                  <a:cubicBezTo>
                    <a:pt x="39929" y="115972"/>
                    <a:pt x="40379" y="115989"/>
                    <a:pt x="40830" y="116022"/>
                  </a:cubicBezTo>
                  <a:cubicBezTo>
                    <a:pt x="41311" y="116093"/>
                    <a:pt x="41789" y="116142"/>
                    <a:pt x="42259" y="116142"/>
                  </a:cubicBezTo>
                  <a:cubicBezTo>
                    <a:pt x="43124" y="116142"/>
                    <a:pt x="43966" y="115974"/>
                    <a:pt x="44766" y="115455"/>
                  </a:cubicBezTo>
                  <a:cubicBezTo>
                    <a:pt x="44866" y="115422"/>
                    <a:pt x="44966" y="115388"/>
                    <a:pt x="45066" y="115388"/>
                  </a:cubicBezTo>
                  <a:close/>
                  <a:moveTo>
                    <a:pt x="42985" y="47228"/>
                  </a:moveTo>
                  <a:cubicBezTo>
                    <a:pt x="43194" y="47228"/>
                    <a:pt x="43298" y="47345"/>
                    <a:pt x="43298" y="47707"/>
                  </a:cubicBezTo>
                  <a:cubicBezTo>
                    <a:pt x="43298" y="48641"/>
                    <a:pt x="43331" y="49575"/>
                    <a:pt x="43365" y="50509"/>
                  </a:cubicBezTo>
                  <a:cubicBezTo>
                    <a:pt x="43365" y="50909"/>
                    <a:pt x="43431" y="51276"/>
                    <a:pt x="43598" y="51643"/>
                  </a:cubicBezTo>
                  <a:lnTo>
                    <a:pt x="43598" y="47406"/>
                  </a:lnTo>
                  <a:cubicBezTo>
                    <a:pt x="43735" y="47385"/>
                    <a:pt x="43859" y="47364"/>
                    <a:pt x="43964" y="47364"/>
                  </a:cubicBezTo>
                  <a:cubicBezTo>
                    <a:pt x="44192" y="47364"/>
                    <a:pt x="44332" y="47463"/>
                    <a:pt x="44332" y="47873"/>
                  </a:cubicBezTo>
                  <a:cubicBezTo>
                    <a:pt x="44332" y="49007"/>
                    <a:pt x="44365" y="50142"/>
                    <a:pt x="44365" y="51276"/>
                  </a:cubicBezTo>
                  <a:cubicBezTo>
                    <a:pt x="44365" y="51609"/>
                    <a:pt x="44432" y="51976"/>
                    <a:pt x="44432" y="52343"/>
                  </a:cubicBezTo>
                  <a:lnTo>
                    <a:pt x="44599" y="52343"/>
                  </a:lnTo>
                  <a:cubicBezTo>
                    <a:pt x="44632" y="50875"/>
                    <a:pt x="44699" y="49408"/>
                    <a:pt x="44699" y="47940"/>
                  </a:cubicBezTo>
                  <a:cubicBezTo>
                    <a:pt x="44699" y="47645"/>
                    <a:pt x="44721" y="47392"/>
                    <a:pt x="45060" y="47392"/>
                  </a:cubicBezTo>
                  <a:cubicBezTo>
                    <a:pt x="45142" y="47392"/>
                    <a:pt x="45243" y="47407"/>
                    <a:pt x="45366" y="47440"/>
                  </a:cubicBezTo>
                  <a:lnTo>
                    <a:pt x="45366" y="51643"/>
                  </a:lnTo>
                  <a:lnTo>
                    <a:pt x="45566" y="51643"/>
                  </a:lnTo>
                  <a:cubicBezTo>
                    <a:pt x="45633" y="50942"/>
                    <a:pt x="45700" y="50275"/>
                    <a:pt x="45733" y="49575"/>
                  </a:cubicBezTo>
                  <a:cubicBezTo>
                    <a:pt x="45733" y="48907"/>
                    <a:pt x="45733" y="48207"/>
                    <a:pt x="45733" y="47406"/>
                  </a:cubicBezTo>
                  <a:lnTo>
                    <a:pt x="46567" y="47273"/>
                  </a:lnTo>
                  <a:cubicBezTo>
                    <a:pt x="46600" y="47406"/>
                    <a:pt x="46634" y="47540"/>
                    <a:pt x="46667" y="47673"/>
                  </a:cubicBezTo>
                  <a:cubicBezTo>
                    <a:pt x="46634" y="50242"/>
                    <a:pt x="46600" y="52777"/>
                    <a:pt x="46600" y="55312"/>
                  </a:cubicBezTo>
                  <a:cubicBezTo>
                    <a:pt x="46567" y="55912"/>
                    <a:pt x="46600" y="56513"/>
                    <a:pt x="46667" y="57113"/>
                  </a:cubicBezTo>
                  <a:cubicBezTo>
                    <a:pt x="46700" y="57347"/>
                    <a:pt x="46767" y="57614"/>
                    <a:pt x="46834" y="57847"/>
                  </a:cubicBezTo>
                  <a:lnTo>
                    <a:pt x="47067" y="57847"/>
                  </a:lnTo>
                  <a:lnTo>
                    <a:pt x="47067" y="47240"/>
                  </a:lnTo>
                  <a:lnTo>
                    <a:pt x="47368" y="47240"/>
                  </a:lnTo>
                  <a:cubicBezTo>
                    <a:pt x="47401" y="47440"/>
                    <a:pt x="47434" y="47606"/>
                    <a:pt x="47434" y="47807"/>
                  </a:cubicBezTo>
                  <a:cubicBezTo>
                    <a:pt x="47568" y="50909"/>
                    <a:pt x="47701" y="54011"/>
                    <a:pt x="47768" y="57113"/>
                  </a:cubicBezTo>
                  <a:cubicBezTo>
                    <a:pt x="47801" y="59415"/>
                    <a:pt x="47768" y="61717"/>
                    <a:pt x="47801" y="64018"/>
                  </a:cubicBezTo>
                  <a:cubicBezTo>
                    <a:pt x="47835" y="66587"/>
                    <a:pt x="47901" y="69189"/>
                    <a:pt x="47935" y="71757"/>
                  </a:cubicBezTo>
                  <a:cubicBezTo>
                    <a:pt x="47968" y="74893"/>
                    <a:pt x="47968" y="78028"/>
                    <a:pt x="48035" y="81164"/>
                  </a:cubicBezTo>
                  <a:cubicBezTo>
                    <a:pt x="48068" y="84733"/>
                    <a:pt x="48101" y="88302"/>
                    <a:pt x="48268" y="91871"/>
                  </a:cubicBezTo>
                  <a:cubicBezTo>
                    <a:pt x="48435" y="95107"/>
                    <a:pt x="48769" y="98343"/>
                    <a:pt x="49002" y="101545"/>
                  </a:cubicBezTo>
                  <a:cubicBezTo>
                    <a:pt x="49102" y="102679"/>
                    <a:pt x="49102" y="103813"/>
                    <a:pt x="49102" y="104981"/>
                  </a:cubicBezTo>
                  <a:cubicBezTo>
                    <a:pt x="49136" y="106749"/>
                    <a:pt x="49136" y="108517"/>
                    <a:pt x="49236" y="110285"/>
                  </a:cubicBezTo>
                  <a:cubicBezTo>
                    <a:pt x="49336" y="112486"/>
                    <a:pt x="50036" y="114621"/>
                    <a:pt x="51270" y="116422"/>
                  </a:cubicBezTo>
                  <a:cubicBezTo>
                    <a:pt x="52229" y="117747"/>
                    <a:pt x="53501" y="118430"/>
                    <a:pt x="54817" y="118430"/>
                  </a:cubicBezTo>
                  <a:cubicBezTo>
                    <a:pt x="55424" y="118430"/>
                    <a:pt x="56041" y="118285"/>
                    <a:pt x="56641" y="117990"/>
                  </a:cubicBezTo>
                  <a:cubicBezTo>
                    <a:pt x="57475" y="117657"/>
                    <a:pt x="58075" y="116923"/>
                    <a:pt x="58242" y="116055"/>
                  </a:cubicBezTo>
                  <a:cubicBezTo>
                    <a:pt x="58442" y="114621"/>
                    <a:pt x="58576" y="113153"/>
                    <a:pt x="58576" y="111686"/>
                  </a:cubicBezTo>
                  <a:cubicBezTo>
                    <a:pt x="58476" y="107049"/>
                    <a:pt x="57908" y="102412"/>
                    <a:pt x="56908" y="97876"/>
                  </a:cubicBezTo>
                  <a:cubicBezTo>
                    <a:pt x="56808" y="97375"/>
                    <a:pt x="56741" y="96842"/>
                    <a:pt x="56608" y="96208"/>
                  </a:cubicBezTo>
                  <a:lnTo>
                    <a:pt x="56608" y="96208"/>
                  </a:lnTo>
                  <a:lnTo>
                    <a:pt x="58009" y="96341"/>
                  </a:lnTo>
                  <a:lnTo>
                    <a:pt x="59076" y="104080"/>
                  </a:lnTo>
                  <a:cubicBezTo>
                    <a:pt x="59076" y="101545"/>
                    <a:pt x="58876" y="99043"/>
                    <a:pt x="58476" y="96541"/>
                  </a:cubicBezTo>
                  <a:lnTo>
                    <a:pt x="59243" y="96541"/>
                  </a:lnTo>
                  <a:cubicBezTo>
                    <a:pt x="59676" y="99744"/>
                    <a:pt x="59910" y="102979"/>
                    <a:pt x="60644" y="106115"/>
                  </a:cubicBezTo>
                  <a:lnTo>
                    <a:pt x="60844" y="106115"/>
                  </a:lnTo>
                  <a:cubicBezTo>
                    <a:pt x="60744" y="105114"/>
                    <a:pt x="60677" y="104114"/>
                    <a:pt x="60577" y="103046"/>
                  </a:cubicBezTo>
                  <a:cubicBezTo>
                    <a:pt x="60444" y="101979"/>
                    <a:pt x="60310" y="100911"/>
                    <a:pt x="60177" y="99877"/>
                  </a:cubicBezTo>
                  <a:cubicBezTo>
                    <a:pt x="60043" y="98810"/>
                    <a:pt x="59910" y="97776"/>
                    <a:pt x="59743" y="96642"/>
                  </a:cubicBezTo>
                  <a:lnTo>
                    <a:pt x="61344" y="96642"/>
                  </a:lnTo>
                  <a:cubicBezTo>
                    <a:pt x="61511" y="97676"/>
                    <a:pt x="61678" y="98643"/>
                    <a:pt x="61778" y="99644"/>
                  </a:cubicBezTo>
                  <a:cubicBezTo>
                    <a:pt x="62178" y="104347"/>
                    <a:pt x="62745" y="109050"/>
                    <a:pt x="62612" y="113821"/>
                  </a:cubicBezTo>
                  <a:cubicBezTo>
                    <a:pt x="62545" y="116022"/>
                    <a:pt x="62378" y="118224"/>
                    <a:pt x="61478" y="120292"/>
                  </a:cubicBezTo>
                  <a:cubicBezTo>
                    <a:pt x="60844" y="121826"/>
                    <a:pt x="59443" y="122927"/>
                    <a:pt x="57775" y="123161"/>
                  </a:cubicBezTo>
                  <a:lnTo>
                    <a:pt x="57575" y="122160"/>
                  </a:lnTo>
                  <a:cubicBezTo>
                    <a:pt x="59743" y="121192"/>
                    <a:pt x="60277" y="119224"/>
                    <a:pt x="60844" y="117290"/>
                  </a:cubicBezTo>
                  <a:lnTo>
                    <a:pt x="60844" y="117290"/>
                  </a:lnTo>
                  <a:cubicBezTo>
                    <a:pt x="59877" y="118857"/>
                    <a:pt x="59510" y="120859"/>
                    <a:pt x="57508" y="121760"/>
                  </a:cubicBezTo>
                  <a:cubicBezTo>
                    <a:pt x="57375" y="121459"/>
                    <a:pt x="57241" y="121226"/>
                    <a:pt x="57108" y="120959"/>
                  </a:cubicBezTo>
                  <a:cubicBezTo>
                    <a:pt x="56695" y="120133"/>
                    <a:pt x="56074" y="119490"/>
                    <a:pt x="55198" y="119490"/>
                  </a:cubicBezTo>
                  <a:cubicBezTo>
                    <a:pt x="55083" y="119490"/>
                    <a:pt x="54964" y="119501"/>
                    <a:pt x="54840" y="119525"/>
                  </a:cubicBezTo>
                  <a:cubicBezTo>
                    <a:pt x="54629" y="119562"/>
                    <a:pt x="54422" y="119578"/>
                    <a:pt x="54219" y="119578"/>
                  </a:cubicBezTo>
                  <a:cubicBezTo>
                    <a:pt x="53168" y="119578"/>
                    <a:pt x="52205" y="119152"/>
                    <a:pt x="51170" y="119124"/>
                  </a:cubicBezTo>
                  <a:cubicBezTo>
                    <a:pt x="50703" y="119091"/>
                    <a:pt x="50270" y="118757"/>
                    <a:pt x="50103" y="118324"/>
                  </a:cubicBezTo>
                  <a:cubicBezTo>
                    <a:pt x="49769" y="117490"/>
                    <a:pt x="49402" y="116656"/>
                    <a:pt x="49102" y="115822"/>
                  </a:cubicBezTo>
                  <a:cubicBezTo>
                    <a:pt x="48969" y="115488"/>
                    <a:pt x="48869" y="115121"/>
                    <a:pt x="48702" y="114788"/>
                  </a:cubicBezTo>
                  <a:lnTo>
                    <a:pt x="48702" y="114788"/>
                  </a:lnTo>
                  <a:cubicBezTo>
                    <a:pt x="48568" y="115789"/>
                    <a:pt x="49102" y="116623"/>
                    <a:pt x="49236" y="117557"/>
                  </a:cubicBezTo>
                  <a:cubicBezTo>
                    <a:pt x="48971" y="117648"/>
                    <a:pt x="48744" y="117696"/>
                    <a:pt x="48551" y="117696"/>
                  </a:cubicBezTo>
                  <a:cubicBezTo>
                    <a:pt x="48112" y="117696"/>
                    <a:pt x="47850" y="117446"/>
                    <a:pt x="47735" y="116889"/>
                  </a:cubicBezTo>
                  <a:cubicBezTo>
                    <a:pt x="47468" y="115455"/>
                    <a:pt x="47268" y="113987"/>
                    <a:pt x="47034" y="112520"/>
                  </a:cubicBezTo>
                  <a:cubicBezTo>
                    <a:pt x="47001" y="112286"/>
                    <a:pt x="46967" y="112019"/>
                    <a:pt x="46901" y="111786"/>
                  </a:cubicBezTo>
                  <a:lnTo>
                    <a:pt x="46901" y="111786"/>
                  </a:lnTo>
                  <a:cubicBezTo>
                    <a:pt x="46600" y="113587"/>
                    <a:pt x="46934" y="115322"/>
                    <a:pt x="47368" y="117090"/>
                  </a:cubicBezTo>
                  <a:cubicBezTo>
                    <a:pt x="47211" y="117145"/>
                    <a:pt x="47077" y="117172"/>
                    <a:pt x="46962" y="117172"/>
                  </a:cubicBezTo>
                  <a:cubicBezTo>
                    <a:pt x="46658" y="117172"/>
                    <a:pt x="46478" y="116985"/>
                    <a:pt x="46334" y="116623"/>
                  </a:cubicBezTo>
                  <a:cubicBezTo>
                    <a:pt x="45700" y="114988"/>
                    <a:pt x="45333" y="113287"/>
                    <a:pt x="45199" y="111552"/>
                  </a:cubicBezTo>
                  <a:cubicBezTo>
                    <a:pt x="45033" y="109151"/>
                    <a:pt x="44999" y="106749"/>
                    <a:pt x="44899" y="104347"/>
                  </a:cubicBezTo>
                  <a:cubicBezTo>
                    <a:pt x="44799" y="101745"/>
                    <a:pt x="44699" y="99143"/>
                    <a:pt x="44599" y="96541"/>
                  </a:cubicBezTo>
                  <a:cubicBezTo>
                    <a:pt x="44532" y="96074"/>
                    <a:pt x="44632" y="95607"/>
                    <a:pt x="44899" y="95241"/>
                  </a:cubicBezTo>
                  <a:cubicBezTo>
                    <a:pt x="45099" y="94907"/>
                    <a:pt x="45166" y="94540"/>
                    <a:pt x="45066" y="94206"/>
                  </a:cubicBezTo>
                  <a:cubicBezTo>
                    <a:pt x="44966" y="93239"/>
                    <a:pt x="44732" y="92305"/>
                    <a:pt x="44632" y="91338"/>
                  </a:cubicBezTo>
                  <a:cubicBezTo>
                    <a:pt x="44532" y="90571"/>
                    <a:pt x="44532" y="89803"/>
                    <a:pt x="44532" y="89036"/>
                  </a:cubicBezTo>
                  <a:cubicBezTo>
                    <a:pt x="44432" y="86768"/>
                    <a:pt x="44399" y="84500"/>
                    <a:pt x="44299" y="82231"/>
                  </a:cubicBezTo>
                  <a:cubicBezTo>
                    <a:pt x="44232" y="80096"/>
                    <a:pt x="44165" y="77962"/>
                    <a:pt x="44032" y="75827"/>
                  </a:cubicBezTo>
                  <a:cubicBezTo>
                    <a:pt x="43932" y="73759"/>
                    <a:pt x="43798" y="71724"/>
                    <a:pt x="43698" y="69622"/>
                  </a:cubicBezTo>
                  <a:cubicBezTo>
                    <a:pt x="43498" y="65786"/>
                    <a:pt x="43331" y="61950"/>
                    <a:pt x="43165" y="58114"/>
                  </a:cubicBezTo>
                  <a:cubicBezTo>
                    <a:pt x="42998" y="54511"/>
                    <a:pt x="42864" y="50909"/>
                    <a:pt x="42698" y="47273"/>
                  </a:cubicBezTo>
                  <a:cubicBezTo>
                    <a:pt x="42809" y="47245"/>
                    <a:pt x="42905" y="47228"/>
                    <a:pt x="42985" y="47228"/>
                  </a:cubicBezTo>
                  <a:close/>
                  <a:moveTo>
                    <a:pt x="32390" y="117657"/>
                  </a:moveTo>
                  <a:lnTo>
                    <a:pt x="32724" y="119258"/>
                  </a:lnTo>
                  <a:cubicBezTo>
                    <a:pt x="31990" y="119558"/>
                    <a:pt x="31223" y="119558"/>
                    <a:pt x="30756" y="120392"/>
                  </a:cubicBezTo>
                  <a:lnTo>
                    <a:pt x="32724" y="119791"/>
                  </a:lnTo>
                  <a:lnTo>
                    <a:pt x="33091" y="121226"/>
                  </a:lnTo>
                  <a:cubicBezTo>
                    <a:pt x="32157" y="121359"/>
                    <a:pt x="31189" y="121326"/>
                    <a:pt x="30422" y="121693"/>
                  </a:cubicBezTo>
                  <a:cubicBezTo>
                    <a:pt x="29688" y="122026"/>
                    <a:pt x="29088" y="122760"/>
                    <a:pt x="28387" y="123361"/>
                  </a:cubicBezTo>
                  <a:lnTo>
                    <a:pt x="27020" y="122660"/>
                  </a:lnTo>
                  <a:cubicBezTo>
                    <a:pt x="26986" y="121926"/>
                    <a:pt x="27320" y="121226"/>
                    <a:pt x="27954" y="120859"/>
                  </a:cubicBezTo>
                  <a:cubicBezTo>
                    <a:pt x="28554" y="120392"/>
                    <a:pt x="29121" y="119892"/>
                    <a:pt x="29622" y="119324"/>
                  </a:cubicBezTo>
                  <a:cubicBezTo>
                    <a:pt x="30322" y="118457"/>
                    <a:pt x="31323" y="117857"/>
                    <a:pt x="32390" y="117657"/>
                  </a:cubicBezTo>
                  <a:close/>
                  <a:moveTo>
                    <a:pt x="31808" y="121826"/>
                  </a:moveTo>
                  <a:cubicBezTo>
                    <a:pt x="32180" y="121826"/>
                    <a:pt x="32615" y="121876"/>
                    <a:pt x="33157" y="121960"/>
                  </a:cubicBezTo>
                  <a:lnTo>
                    <a:pt x="33391" y="123027"/>
                  </a:lnTo>
                  <a:lnTo>
                    <a:pt x="31823" y="123427"/>
                  </a:lnTo>
                  <a:lnTo>
                    <a:pt x="31857" y="123594"/>
                  </a:lnTo>
                  <a:lnTo>
                    <a:pt x="33524" y="123594"/>
                  </a:lnTo>
                  <a:lnTo>
                    <a:pt x="33825" y="124962"/>
                  </a:lnTo>
                  <a:lnTo>
                    <a:pt x="29021" y="123628"/>
                  </a:lnTo>
                  <a:cubicBezTo>
                    <a:pt x="30147" y="122277"/>
                    <a:pt x="30691" y="121826"/>
                    <a:pt x="31808" y="121826"/>
                  </a:cubicBezTo>
                  <a:close/>
                  <a:moveTo>
                    <a:pt x="62272" y="119908"/>
                  </a:moveTo>
                  <a:cubicBezTo>
                    <a:pt x="63058" y="120378"/>
                    <a:pt x="63614" y="121203"/>
                    <a:pt x="63713" y="122093"/>
                  </a:cubicBezTo>
                  <a:cubicBezTo>
                    <a:pt x="63813" y="122760"/>
                    <a:pt x="64046" y="123394"/>
                    <a:pt x="64413" y="123961"/>
                  </a:cubicBezTo>
                  <a:cubicBezTo>
                    <a:pt x="65514" y="125729"/>
                    <a:pt x="65114" y="126329"/>
                    <a:pt x="63879" y="127597"/>
                  </a:cubicBezTo>
                  <a:cubicBezTo>
                    <a:pt x="63779" y="127697"/>
                    <a:pt x="63679" y="127797"/>
                    <a:pt x="63479" y="127964"/>
                  </a:cubicBezTo>
                  <a:lnTo>
                    <a:pt x="62045" y="126897"/>
                  </a:lnTo>
                  <a:lnTo>
                    <a:pt x="63279" y="124728"/>
                  </a:lnTo>
                  <a:lnTo>
                    <a:pt x="63112" y="124595"/>
                  </a:lnTo>
                  <a:lnTo>
                    <a:pt x="62478" y="125462"/>
                  </a:lnTo>
                  <a:lnTo>
                    <a:pt x="61745" y="126530"/>
                  </a:lnTo>
                  <a:lnTo>
                    <a:pt x="60677" y="125362"/>
                  </a:lnTo>
                  <a:cubicBezTo>
                    <a:pt x="61077" y="124728"/>
                    <a:pt x="61711" y="124261"/>
                    <a:pt x="61911" y="123294"/>
                  </a:cubicBezTo>
                  <a:lnTo>
                    <a:pt x="61911" y="123294"/>
                  </a:lnTo>
                  <a:lnTo>
                    <a:pt x="60444" y="125029"/>
                  </a:lnTo>
                  <a:cubicBezTo>
                    <a:pt x="60177" y="124662"/>
                    <a:pt x="59977" y="124395"/>
                    <a:pt x="59843" y="124128"/>
                  </a:cubicBezTo>
                  <a:cubicBezTo>
                    <a:pt x="59676" y="123894"/>
                    <a:pt x="59543" y="123628"/>
                    <a:pt x="59309" y="123261"/>
                  </a:cubicBezTo>
                  <a:cubicBezTo>
                    <a:pt x="60705" y="122563"/>
                    <a:pt x="61737" y="121368"/>
                    <a:pt x="62272" y="119908"/>
                  </a:cubicBezTo>
                  <a:close/>
                  <a:moveTo>
                    <a:pt x="71771" y="90401"/>
                  </a:moveTo>
                  <a:cubicBezTo>
                    <a:pt x="72077" y="90401"/>
                    <a:pt x="72381" y="90420"/>
                    <a:pt x="72686" y="90470"/>
                  </a:cubicBezTo>
                  <a:cubicBezTo>
                    <a:pt x="72919" y="95074"/>
                    <a:pt x="72886" y="99677"/>
                    <a:pt x="72586" y="104247"/>
                  </a:cubicBezTo>
                  <a:cubicBezTo>
                    <a:pt x="72419" y="107016"/>
                    <a:pt x="72419" y="109818"/>
                    <a:pt x="72252" y="112553"/>
                  </a:cubicBezTo>
                  <a:cubicBezTo>
                    <a:pt x="72085" y="115955"/>
                    <a:pt x="72052" y="119324"/>
                    <a:pt x="71285" y="122627"/>
                  </a:cubicBezTo>
                  <a:cubicBezTo>
                    <a:pt x="70984" y="123928"/>
                    <a:pt x="70584" y="125262"/>
                    <a:pt x="70084" y="126530"/>
                  </a:cubicBezTo>
                  <a:cubicBezTo>
                    <a:pt x="69450" y="128164"/>
                    <a:pt x="68262" y="128942"/>
                    <a:pt x="66757" y="128942"/>
                  </a:cubicBezTo>
                  <a:cubicBezTo>
                    <a:pt x="66204" y="128942"/>
                    <a:pt x="65608" y="128837"/>
                    <a:pt x="64980" y="128631"/>
                  </a:cubicBezTo>
                  <a:cubicBezTo>
                    <a:pt x="64680" y="128564"/>
                    <a:pt x="64446" y="128398"/>
                    <a:pt x="64013" y="128231"/>
                  </a:cubicBezTo>
                  <a:cubicBezTo>
                    <a:pt x="64380" y="127831"/>
                    <a:pt x="64680" y="127497"/>
                    <a:pt x="64947" y="127163"/>
                  </a:cubicBezTo>
                  <a:cubicBezTo>
                    <a:pt x="65714" y="126496"/>
                    <a:pt x="65847" y="125362"/>
                    <a:pt x="65314" y="124528"/>
                  </a:cubicBezTo>
                  <a:cubicBezTo>
                    <a:pt x="64713" y="123494"/>
                    <a:pt x="64280" y="122427"/>
                    <a:pt x="64013" y="121293"/>
                  </a:cubicBezTo>
                  <a:cubicBezTo>
                    <a:pt x="63846" y="120792"/>
                    <a:pt x="63512" y="120359"/>
                    <a:pt x="63112" y="120025"/>
                  </a:cubicBezTo>
                  <a:cubicBezTo>
                    <a:pt x="62612" y="119725"/>
                    <a:pt x="62412" y="119158"/>
                    <a:pt x="62578" y="118624"/>
                  </a:cubicBezTo>
                  <a:cubicBezTo>
                    <a:pt x="63079" y="116522"/>
                    <a:pt x="63279" y="114388"/>
                    <a:pt x="63179" y="112253"/>
                  </a:cubicBezTo>
                  <a:cubicBezTo>
                    <a:pt x="62979" y="108483"/>
                    <a:pt x="62712" y="104714"/>
                    <a:pt x="62445" y="100978"/>
                  </a:cubicBezTo>
                  <a:cubicBezTo>
                    <a:pt x="62345" y="99544"/>
                    <a:pt x="62078" y="98143"/>
                    <a:pt x="61878" y="96742"/>
                  </a:cubicBezTo>
                  <a:cubicBezTo>
                    <a:pt x="63045" y="96441"/>
                    <a:pt x="64180" y="96208"/>
                    <a:pt x="65280" y="95874"/>
                  </a:cubicBezTo>
                  <a:cubicBezTo>
                    <a:pt x="66515" y="95474"/>
                    <a:pt x="67682" y="94874"/>
                    <a:pt x="68716" y="94073"/>
                  </a:cubicBezTo>
                  <a:cubicBezTo>
                    <a:pt x="69250" y="93706"/>
                    <a:pt x="69550" y="93272"/>
                    <a:pt x="69383" y="92572"/>
                  </a:cubicBezTo>
                  <a:cubicBezTo>
                    <a:pt x="69183" y="91938"/>
                    <a:pt x="69150" y="91271"/>
                    <a:pt x="69016" y="90537"/>
                  </a:cubicBezTo>
                  <a:lnTo>
                    <a:pt x="69016" y="90537"/>
                  </a:lnTo>
                  <a:cubicBezTo>
                    <a:pt x="69084" y="90539"/>
                    <a:pt x="69152" y="90540"/>
                    <a:pt x="69220" y="90540"/>
                  </a:cubicBezTo>
                  <a:cubicBezTo>
                    <a:pt x="70093" y="90540"/>
                    <a:pt x="70936" y="90401"/>
                    <a:pt x="71771" y="90401"/>
                  </a:cubicBezTo>
                  <a:close/>
                  <a:moveTo>
                    <a:pt x="46656" y="117761"/>
                  </a:moveTo>
                  <a:cubicBezTo>
                    <a:pt x="47029" y="117761"/>
                    <a:pt x="47407" y="117836"/>
                    <a:pt x="47768" y="117990"/>
                  </a:cubicBezTo>
                  <a:cubicBezTo>
                    <a:pt x="48302" y="118190"/>
                    <a:pt x="48869" y="118357"/>
                    <a:pt x="49436" y="118491"/>
                  </a:cubicBezTo>
                  <a:lnTo>
                    <a:pt x="50870" y="119858"/>
                  </a:lnTo>
                  <a:cubicBezTo>
                    <a:pt x="50803" y="119958"/>
                    <a:pt x="50803" y="120092"/>
                    <a:pt x="50770" y="120092"/>
                  </a:cubicBezTo>
                  <a:cubicBezTo>
                    <a:pt x="49469" y="120592"/>
                    <a:pt x="48202" y="121192"/>
                    <a:pt x="46901" y="121626"/>
                  </a:cubicBezTo>
                  <a:cubicBezTo>
                    <a:pt x="46233" y="121826"/>
                    <a:pt x="45466" y="121826"/>
                    <a:pt x="44732" y="122060"/>
                  </a:cubicBezTo>
                  <a:cubicBezTo>
                    <a:pt x="44899" y="122126"/>
                    <a:pt x="45066" y="122160"/>
                    <a:pt x="45233" y="122193"/>
                  </a:cubicBezTo>
                  <a:cubicBezTo>
                    <a:pt x="45429" y="122214"/>
                    <a:pt x="45626" y="122224"/>
                    <a:pt x="45823" y="122224"/>
                  </a:cubicBezTo>
                  <a:cubicBezTo>
                    <a:pt x="46897" y="122224"/>
                    <a:pt x="47966" y="121918"/>
                    <a:pt x="48869" y="121326"/>
                  </a:cubicBezTo>
                  <a:cubicBezTo>
                    <a:pt x="49302" y="121059"/>
                    <a:pt x="49803" y="120859"/>
                    <a:pt x="50336" y="120792"/>
                  </a:cubicBezTo>
                  <a:cubicBezTo>
                    <a:pt x="51004" y="120659"/>
                    <a:pt x="51471" y="120425"/>
                    <a:pt x="51471" y="119691"/>
                  </a:cubicBezTo>
                  <a:cubicBezTo>
                    <a:pt x="51571" y="119658"/>
                    <a:pt x="51637" y="119625"/>
                    <a:pt x="51704" y="119625"/>
                  </a:cubicBezTo>
                  <a:cubicBezTo>
                    <a:pt x="52589" y="119939"/>
                    <a:pt x="53523" y="120106"/>
                    <a:pt x="54463" y="120106"/>
                  </a:cubicBezTo>
                  <a:cubicBezTo>
                    <a:pt x="54622" y="120106"/>
                    <a:pt x="54781" y="120101"/>
                    <a:pt x="54940" y="120092"/>
                  </a:cubicBezTo>
                  <a:cubicBezTo>
                    <a:pt x="55009" y="120084"/>
                    <a:pt x="55076" y="120080"/>
                    <a:pt x="55141" y="120080"/>
                  </a:cubicBezTo>
                  <a:cubicBezTo>
                    <a:pt x="55925" y="120080"/>
                    <a:pt x="56428" y="120625"/>
                    <a:pt x="56674" y="121426"/>
                  </a:cubicBezTo>
                  <a:cubicBezTo>
                    <a:pt x="56841" y="121960"/>
                    <a:pt x="56974" y="122460"/>
                    <a:pt x="57075" y="122994"/>
                  </a:cubicBezTo>
                  <a:cubicBezTo>
                    <a:pt x="57164" y="123772"/>
                    <a:pt x="56798" y="124282"/>
                    <a:pt x="56095" y="124282"/>
                  </a:cubicBezTo>
                  <a:cubicBezTo>
                    <a:pt x="56014" y="124282"/>
                    <a:pt x="55929" y="124275"/>
                    <a:pt x="55840" y="124261"/>
                  </a:cubicBezTo>
                  <a:cubicBezTo>
                    <a:pt x="55500" y="124202"/>
                    <a:pt x="55161" y="124178"/>
                    <a:pt x="54824" y="124178"/>
                  </a:cubicBezTo>
                  <a:cubicBezTo>
                    <a:pt x="53617" y="124178"/>
                    <a:pt x="52427" y="124478"/>
                    <a:pt x="51219" y="124478"/>
                  </a:cubicBezTo>
                  <a:cubicBezTo>
                    <a:pt x="50882" y="124478"/>
                    <a:pt x="50544" y="124455"/>
                    <a:pt x="50203" y="124395"/>
                  </a:cubicBezTo>
                  <a:lnTo>
                    <a:pt x="50203" y="124428"/>
                  </a:lnTo>
                  <a:cubicBezTo>
                    <a:pt x="50788" y="124776"/>
                    <a:pt x="51394" y="124872"/>
                    <a:pt x="52008" y="124872"/>
                  </a:cubicBezTo>
                  <a:cubicBezTo>
                    <a:pt x="52514" y="124872"/>
                    <a:pt x="53027" y="124807"/>
                    <a:pt x="53539" y="124762"/>
                  </a:cubicBezTo>
                  <a:cubicBezTo>
                    <a:pt x="53806" y="124745"/>
                    <a:pt x="54072" y="124737"/>
                    <a:pt x="54335" y="124737"/>
                  </a:cubicBezTo>
                  <a:cubicBezTo>
                    <a:pt x="54598" y="124737"/>
                    <a:pt x="54856" y="124745"/>
                    <a:pt x="55106" y="124762"/>
                  </a:cubicBezTo>
                  <a:cubicBezTo>
                    <a:pt x="55384" y="124825"/>
                    <a:pt x="55661" y="124854"/>
                    <a:pt x="55936" y="124854"/>
                  </a:cubicBezTo>
                  <a:cubicBezTo>
                    <a:pt x="56390" y="124854"/>
                    <a:pt x="56839" y="124774"/>
                    <a:pt x="57275" y="124628"/>
                  </a:cubicBezTo>
                  <a:lnTo>
                    <a:pt x="57275" y="124628"/>
                  </a:lnTo>
                  <a:cubicBezTo>
                    <a:pt x="58142" y="125929"/>
                    <a:pt x="57241" y="127797"/>
                    <a:pt x="55607" y="128097"/>
                  </a:cubicBezTo>
                  <a:lnTo>
                    <a:pt x="55707" y="126129"/>
                  </a:lnTo>
                  <a:lnTo>
                    <a:pt x="55707" y="126129"/>
                  </a:lnTo>
                  <a:cubicBezTo>
                    <a:pt x="55140" y="126229"/>
                    <a:pt x="55173" y="126563"/>
                    <a:pt x="55207" y="126830"/>
                  </a:cubicBezTo>
                  <a:cubicBezTo>
                    <a:pt x="55307" y="127430"/>
                    <a:pt x="54906" y="127964"/>
                    <a:pt x="54339" y="128097"/>
                  </a:cubicBezTo>
                  <a:cubicBezTo>
                    <a:pt x="54029" y="128212"/>
                    <a:pt x="53735" y="128302"/>
                    <a:pt x="53449" y="128302"/>
                  </a:cubicBezTo>
                  <a:cubicBezTo>
                    <a:pt x="53151" y="128302"/>
                    <a:pt x="52861" y="128203"/>
                    <a:pt x="52571" y="127931"/>
                  </a:cubicBezTo>
                  <a:cubicBezTo>
                    <a:pt x="51837" y="127276"/>
                    <a:pt x="51032" y="126987"/>
                    <a:pt x="50197" y="126987"/>
                  </a:cubicBezTo>
                  <a:cubicBezTo>
                    <a:pt x="49630" y="126987"/>
                    <a:pt x="49049" y="127120"/>
                    <a:pt x="48468" y="127364"/>
                  </a:cubicBezTo>
                  <a:cubicBezTo>
                    <a:pt x="47368" y="127797"/>
                    <a:pt x="46334" y="128298"/>
                    <a:pt x="45266" y="128831"/>
                  </a:cubicBezTo>
                  <a:cubicBezTo>
                    <a:pt x="44981" y="128996"/>
                    <a:pt x="44655" y="129080"/>
                    <a:pt x="44329" y="129080"/>
                  </a:cubicBezTo>
                  <a:cubicBezTo>
                    <a:pt x="43929" y="129080"/>
                    <a:pt x="43528" y="128955"/>
                    <a:pt x="43198" y="128698"/>
                  </a:cubicBezTo>
                  <a:cubicBezTo>
                    <a:pt x="42564" y="128298"/>
                    <a:pt x="41997" y="127764"/>
                    <a:pt x="41563" y="127097"/>
                  </a:cubicBezTo>
                  <a:cubicBezTo>
                    <a:pt x="40696" y="125729"/>
                    <a:pt x="40029" y="124261"/>
                    <a:pt x="39562" y="122694"/>
                  </a:cubicBezTo>
                  <a:cubicBezTo>
                    <a:pt x="40263" y="121926"/>
                    <a:pt x="41297" y="121693"/>
                    <a:pt x="42364" y="121026"/>
                  </a:cubicBezTo>
                  <a:lnTo>
                    <a:pt x="42364" y="121026"/>
                  </a:lnTo>
                  <a:cubicBezTo>
                    <a:pt x="41096" y="121092"/>
                    <a:pt x="40296" y="121659"/>
                    <a:pt x="39395" y="122160"/>
                  </a:cubicBezTo>
                  <a:lnTo>
                    <a:pt x="38928" y="120625"/>
                  </a:lnTo>
                  <a:cubicBezTo>
                    <a:pt x="39329" y="120425"/>
                    <a:pt x="39695" y="120192"/>
                    <a:pt x="40096" y="120058"/>
                  </a:cubicBezTo>
                  <a:cubicBezTo>
                    <a:pt x="41930" y="119358"/>
                    <a:pt x="43765" y="118657"/>
                    <a:pt x="45633" y="117957"/>
                  </a:cubicBezTo>
                  <a:cubicBezTo>
                    <a:pt x="45957" y="117827"/>
                    <a:pt x="46304" y="117761"/>
                    <a:pt x="46656" y="117761"/>
                  </a:cubicBezTo>
                  <a:close/>
                  <a:moveTo>
                    <a:pt x="12276" y="102079"/>
                  </a:moveTo>
                  <a:lnTo>
                    <a:pt x="12643" y="104080"/>
                  </a:lnTo>
                  <a:cubicBezTo>
                    <a:pt x="12943" y="105815"/>
                    <a:pt x="13543" y="107516"/>
                    <a:pt x="14344" y="109084"/>
                  </a:cubicBezTo>
                  <a:cubicBezTo>
                    <a:pt x="15912" y="112186"/>
                    <a:pt x="17546" y="115255"/>
                    <a:pt x="19815" y="117923"/>
                  </a:cubicBezTo>
                  <a:cubicBezTo>
                    <a:pt x="22984" y="121760"/>
                    <a:pt x="27453" y="124328"/>
                    <a:pt x="32357" y="125195"/>
                  </a:cubicBezTo>
                  <a:cubicBezTo>
                    <a:pt x="32857" y="125295"/>
                    <a:pt x="33358" y="125362"/>
                    <a:pt x="33891" y="125462"/>
                  </a:cubicBezTo>
                  <a:lnTo>
                    <a:pt x="34192" y="126396"/>
                  </a:lnTo>
                  <a:cubicBezTo>
                    <a:pt x="34041" y="126405"/>
                    <a:pt x="33892" y="126409"/>
                    <a:pt x="33743" y="126409"/>
                  </a:cubicBezTo>
                  <a:cubicBezTo>
                    <a:pt x="32145" y="126409"/>
                    <a:pt x="30647" y="125954"/>
                    <a:pt x="29121" y="125862"/>
                  </a:cubicBezTo>
                  <a:lnTo>
                    <a:pt x="29121" y="125862"/>
                  </a:lnTo>
                  <a:cubicBezTo>
                    <a:pt x="30756" y="126496"/>
                    <a:pt x="32490" y="126696"/>
                    <a:pt x="34258" y="126830"/>
                  </a:cubicBezTo>
                  <a:lnTo>
                    <a:pt x="34659" y="127797"/>
                  </a:lnTo>
                  <a:lnTo>
                    <a:pt x="34659" y="127797"/>
                  </a:lnTo>
                  <a:lnTo>
                    <a:pt x="31423" y="127630"/>
                  </a:lnTo>
                  <a:lnTo>
                    <a:pt x="31423" y="127831"/>
                  </a:lnTo>
                  <a:lnTo>
                    <a:pt x="34759" y="128097"/>
                  </a:lnTo>
                  <a:lnTo>
                    <a:pt x="35326" y="129598"/>
                  </a:lnTo>
                  <a:cubicBezTo>
                    <a:pt x="34873" y="129626"/>
                    <a:pt x="34420" y="129640"/>
                    <a:pt x="33968" y="129640"/>
                  </a:cubicBezTo>
                  <a:cubicBezTo>
                    <a:pt x="31722" y="129640"/>
                    <a:pt x="29491" y="129298"/>
                    <a:pt x="27353" y="128631"/>
                  </a:cubicBezTo>
                  <a:cubicBezTo>
                    <a:pt x="20482" y="126396"/>
                    <a:pt x="15578" y="121860"/>
                    <a:pt x="12009" y="115722"/>
                  </a:cubicBezTo>
                  <a:cubicBezTo>
                    <a:pt x="9841" y="111919"/>
                    <a:pt x="8573" y="107783"/>
                    <a:pt x="7573" y="103547"/>
                  </a:cubicBezTo>
                  <a:cubicBezTo>
                    <a:pt x="7472" y="103213"/>
                    <a:pt x="7172" y="102713"/>
                    <a:pt x="7739" y="102613"/>
                  </a:cubicBezTo>
                  <a:cubicBezTo>
                    <a:pt x="7795" y="102599"/>
                    <a:pt x="7844" y="102593"/>
                    <a:pt x="7887" y="102593"/>
                  </a:cubicBezTo>
                  <a:cubicBezTo>
                    <a:pt x="8288" y="102593"/>
                    <a:pt x="8210" y="103109"/>
                    <a:pt x="8240" y="103380"/>
                  </a:cubicBezTo>
                  <a:cubicBezTo>
                    <a:pt x="8840" y="106415"/>
                    <a:pt x="9741" y="109417"/>
                    <a:pt x="10942" y="112286"/>
                  </a:cubicBezTo>
                  <a:cubicBezTo>
                    <a:pt x="11108" y="112720"/>
                    <a:pt x="11375" y="113153"/>
                    <a:pt x="11575" y="113620"/>
                  </a:cubicBezTo>
                  <a:cubicBezTo>
                    <a:pt x="10308" y="110051"/>
                    <a:pt x="9307" y="106415"/>
                    <a:pt x="8507" y="102746"/>
                  </a:cubicBezTo>
                  <a:cubicBezTo>
                    <a:pt x="8660" y="102636"/>
                    <a:pt x="8781" y="102591"/>
                    <a:pt x="8877" y="102591"/>
                  </a:cubicBezTo>
                  <a:cubicBezTo>
                    <a:pt x="9072" y="102591"/>
                    <a:pt x="9162" y="102778"/>
                    <a:pt x="9207" y="102979"/>
                  </a:cubicBezTo>
                  <a:cubicBezTo>
                    <a:pt x="9374" y="103713"/>
                    <a:pt x="9507" y="104447"/>
                    <a:pt x="9707" y="105148"/>
                  </a:cubicBezTo>
                  <a:cubicBezTo>
                    <a:pt x="10141" y="106682"/>
                    <a:pt x="10641" y="108183"/>
                    <a:pt x="11108" y="109718"/>
                  </a:cubicBezTo>
                  <a:cubicBezTo>
                    <a:pt x="11242" y="110051"/>
                    <a:pt x="11409" y="110351"/>
                    <a:pt x="11642" y="110618"/>
                  </a:cubicBezTo>
                  <a:lnTo>
                    <a:pt x="9407" y="102579"/>
                  </a:lnTo>
                  <a:lnTo>
                    <a:pt x="10441" y="102379"/>
                  </a:lnTo>
                  <a:cubicBezTo>
                    <a:pt x="11042" y="104781"/>
                    <a:pt x="11342" y="107249"/>
                    <a:pt x="12609" y="109417"/>
                  </a:cubicBezTo>
                  <a:lnTo>
                    <a:pt x="10908" y="102379"/>
                  </a:lnTo>
                  <a:lnTo>
                    <a:pt x="12276" y="102079"/>
                  </a:lnTo>
                  <a:close/>
                  <a:moveTo>
                    <a:pt x="24885" y="128398"/>
                  </a:moveTo>
                  <a:lnTo>
                    <a:pt x="26086" y="128965"/>
                  </a:lnTo>
                  <a:lnTo>
                    <a:pt x="24852" y="129765"/>
                  </a:lnTo>
                  <a:cubicBezTo>
                    <a:pt x="24718" y="129265"/>
                    <a:pt x="24451" y="128831"/>
                    <a:pt x="24885" y="128398"/>
                  </a:cubicBezTo>
                  <a:close/>
                  <a:moveTo>
                    <a:pt x="33758" y="97342"/>
                  </a:moveTo>
                  <a:lnTo>
                    <a:pt x="33991" y="105248"/>
                  </a:lnTo>
                  <a:lnTo>
                    <a:pt x="34225" y="105248"/>
                  </a:lnTo>
                  <a:cubicBezTo>
                    <a:pt x="34492" y="102646"/>
                    <a:pt x="34158" y="100044"/>
                    <a:pt x="34225" y="97442"/>
                  </a:cubicBezTo>
                  <a:cubicBezTo>
                    <a:pt x="34325" y="97409"/>
                    <a:pt x="34425" y="97375"/>
                    <a:pt x="34525" y="97375"/>
                  </a:cubicBezTo>
                  <a:cubicBezTo>
                    <a:pt x="34725" y="97375"/>
                    <a:pt x="34925" y="97442"/>
                    <a:pt x="35159" y="97509"/>
                  </a:cubicBezTo>
                  <a:cubicBezTo>
                    <a:pt x="35326" y="99944"/>
                    <a:pt x="34992" y="102412"/>
                    <a:pt x="35559" y="104847"/>
                  </a:cubicBezTo>
                  <a:lnTo>
                    <a:pt x="35559" y="97509"/>
                  </a:lnTo>
                  <a:lnTo>
                    <a:pt x="36827" y="97676"/>
                  </a:lnTo>
                  <a:cubicBezTo>
                    <a:pt x="36827" y="100678"/>
                    <a:pt x="36793" y="103547"/>
                    <a:pt x="36827" y="106482"/>
                  </a:cubicBezTo>
                  <a:cubicBezTo>
                    <a:pt x="36893" y="109851"/>
                    <a:pt x="37194" y="113220"/>
                    <a:pt x="37694" y="116556"/>
                  </a:cubicBezTo>
                  <a:cubicBezTo>
                    <a:pt x="37994" y="118924"/>
                    <a:pt x="38528" y="121293"/>
                    <a:pt x="39262" y="123561"/>
                  </a:cubicBezTo>
                  <a:cubicBezTo>
                    <a:pt x="39695" y="124728"/>
                    <a:pt x="40196" y="125862"/>
                    <a:pt x="40763" y="126930"/>
                  </a:cubicBezTo>
                  <a:cubicBezTo>
                    <a:pt x="41297" y="128031"/>
                    <a:pt x="42197" y="128898"/>
                    <a:pt x="43298" y="129398"/>
                  </a:cubicBezTo>
                  <a:cubicBezTo>
                    <a:pt x="43632" y="129565"/>
                    <a:pt x="43990" y="129649"/>
                    <a:pt x="44349" y="129649"/>
                  </a:cubicBezTo>
                  <a:cubicBezTo>
                    <a:pt x="44707" y="129649"/>
                    <a:pt x="45066" y="129565"/>
                    <a:pt x="45400" y="129398"/>
                  </a:cubicBezTo>
                  <a:cubicBezTo>
                    <a:pt x="45733" y="129232"/>
                    <a:pt x="46033" y="129031"/>
                    <a:pt x="46367" y="128865"/>
                  </a:cubicBezTo>
                  <a:cubicBezTo>
                    <a:pt x="46523" y="128776"/>
                    <a:pt x="46708" y="128731"/>
                    <a:pt x="46893" y="128731"/>
                  </a:cubicBezTo>
                  <a:cubicBezTo>
                    <a:pt x="46986" y="128731"/>
                    <a:pt x="47079" y="128742"/>
                    <a:pt x="47167" y="128765"/>
                  </a:cubicBezTo>
                  <a:lnTo>
                    <a:pt x="45666" y="130833"/>
                  </a:lnTo>
                  <a:cubicBezTo>
                    <a:pt x="46434" y="130332"/>
                    <a:pt x="47067" y="129665"/>
                    <a:pt x="47468" y="128831"/>
                  </a:cubicBezTo>
                  <a:cubicBezTo>
                    <a:pt x="47835" y="128197"/>
                    <a:pt x="48402" y="127964"/>
                    <a:pt x="49236" y="127797"/>
                  </a:cubicBezTo>
                  <a:lnTo>
                    <a:pt x="49236" y="127797"/>
                  </a:lnTo>
                  <a:cubicBezTo>
                    <a:pt x="48335" y="129332"/>
                    <a:pt x="47334" y="130799"/>
                    <a:pt x="46167" y="132167"/>
                  </a:cubicBezTo>
                  <a:cubicBezTo>
                    <a:pt x="47701" y="130966"/>
                    <a:pt x="48935" y="129432"/>
                    <a:pt x="49736" y="127664"/>
                  </a:cubicBezTo>
                  <a:lnTo>
                    <a:pt x="50570" y="127664"/>
                  </a:lnTo>
                  <a:cubicBezTo>
                    <a:pt x="50603" y="127764"/>
                    <a:pt x="50603" y="127897"/>
                    <a:pt x="50570" y="127997"/>
                  </a:cubicBezTo>
                  <a:cubicBezTo>
                    <a:pt x="49669" y="130099"/>
                    <a:pt x="48268" y="131933"/>
                    <a:pt x="46500" y="133368"/>
                  </a:cubicBezTo>
                  <a:cubicBezTo>
                    <a:pt x="45370" y="134300"/>
                    <a:pt x="44090" y="134670"/>
                    <a:pt x="42848" y="134670"/>
                  </a:cubicBezTo>
                  <a:cubicBezTo>
                    <a:pt x="41158" y="134670"/>
                    <a:pt x="39538" y="133985"/>
                    <a:pt x="38461" y="133101"/>
                  </a:cubicBezTo>
                  <a:cubicBezTo>
                    <a:pt x="37360" y="132200"/>
                    <a:pt x="36527" y="131066"/>
                    <a:pt x="35993" y="129765"/>
                  </a:cubicBezTo>
                  <a:cubicBezTo>
                    <a:pt x="34859" y="127030"/>
                    <a:pt x="34025" y="124195"/>
                    <a:pt x="33591" y="121293"/>
                  </a:cubicBezTo>
                  <a:cubicBezTo>
                    <a:pt x="33157" y="118757"/>
                    <a:pt x="32657" y="116256"/>
                    <a:pt x="32324" y="113687"/>
                  </a:cubicBezTo>
                  <a:cubicBezTo>
                    <a:pt x="32057" y="111619"/>
                    <a:pt x="31890" y="109517"/>
                    <a:pt x="31790" y="107416"/>
                  </a:cubicBezTo>
                  <a:cubicBezTo>
                    <a:pt x="31656" y="104314"/>
                    <a:pt x="31656" y="101211"/>
                    <a:pt x="31590" y="98109"/>
                  </a:cubicBezTo>
                  <a:cubicBezTo>
                    <a:pt x="31590" y="97876"/>
                    <a:pt x="31623" y="97642"/>
                    <a:pt x="31623" y="97342"/>
                  </a:cubicBezTo>
                  <a:lnTo>
                    <a:pt x="32557" y="97342"/>
                  </a:lnTo>
                  <a:cubicBezTo>
                    <a:pt x="32590" y="101111"/>
                    <a:pt x="32524" y="104847"/>
                    <a:pt x="33324" y="108483"/>
                  </a:cubicBezTo>
                  <a:lnTo>
                    <a:pt x="32924" y="97342"/>
                  </a:lnTo>
                  <a:close/>
                  <a:moveTo>
                    <a:pt x="74020" y="90571"/>
                  </a:moveTo>
                  <a:cubicBezTo>
                    <a:pt x="74387" y="92172"/>
                    <a:pt x="74220" y="93806"/>
                    <a:pt x="74620" y="95407"/>
                  </a:cubicBezTo>
                  <a:cubicBezTo>
                    <a:pt x="74620" y="94640"/>
                    <a:pt x="74654" y="93873"/>
                    <a:pt x="74620" y="93106"/>
                  </a:cubicBezTo>
                  <a:cubicBezTo>
                    <a:pt x="74620" y="92338"/>
                    <a:pt x="74554" y="91571"/>
                    <a:pt x="74520" y="90737"/>
                  </a:cubicBezTo>
                  <a:lnTo>
                    <a:pt x="75354" y="90704"/>
                  </a:lnTo>
                  <a:lnTo>
                    <a:pt x="75888" y="97809"/>
                  </a:lnTo>
                  <a:cubicBezTo>
                    <a:pt x="76222" y="95507"/>
                    <a:pt x="75988" y="93206"/>
                    <a:pt x="75821" y="90837"/>
                  </a:cubicBezTo>
                  <a:lnTo>
                    <a:pt x="76622" y="90837"/>
                  </a:lnTo>
                  <a:cubicBezTo>
                    <a:pt x="76889" y="93940"/>
                    <a:pt x="76822" y="96975"/>
                    <a:pt x="77189" y="100011"/>
                  </a:cubicBezTo>
                  <a:lnTo>
                    <a:pt x="77389" y="100011"/>
                  </a:lnTo>
                  <a:lnTo>
                    <a:pt x="77089" y="90871"/>
                  </a:lnTo>
                  <a:lnTo>
                    <a:pt x="79090" y="90671"/>
                  </a:lnTo>
                  <a:cubicBezTo>
                    <a:pt x="79124" y="91905"/>
                    <a:pt x="79224" y="93072"/>
                    <a:pt x="79224" y="94273"/>
                  </a:cubicBezTo>
                  <a:cubicBezTo>
                    <a:pt x="79157" y="96608"/>
                    <a:pt x="79090" y="98943"/>
                    <a:pt x="78990" y="101278"/>
                  </a:cubicBezTo>
                  <a:cubicBezTo>
                    <a:pt x="78823" y="104847"/>
                    <a:pt x="78623" y="108417"/>
                    <a:pt x="78456" y="111986"/>
                  </a:cubicBezTo>
                  <a:cubicBezTo>
                    <a:pt x="78290" y="115021"/>
                    <a:pt x="77923" y="118024"/>
                    <a:pt x="77389" y="121026"/>
                  </a:cubicBezTo>
                  <a:cubicBezTo>
                    <a:pt x="77022" y="123027"/>
                    <a:pt x="76722" y="125029"/>
                    <a:pt x="76222" y="126997"/>
                  </a:cubicBezTo>
                  <a:cubicBezTo>
                    <a:pt x="75654" y="129332"/>
                    <a:pt x="74654" y="131500"/>
                    <a:pt x="72886" y="133168"/>
                  </a:cubicBezTo>
                  <a:cubicBezTo>
                    <a:pt x="71508" y="134493"/>
                    <a:pt x="69989" y="135211"/>
                    <a:pt x="68265" y="135211"/>
                  </a:cubicBezTo>
                  <a:cubicBezTo>
                    <a:pt x="67776" y="135211"/>
                    <a:pt x="67271" y="135154"/>
                    <a:pt x="66748" y="135036"/>
                  </a:cubicBezTo>
                  <a:cubicBezTo>
                    <a:pt x="63079" y="134202"/>
                    <a:pt x="59776" y="132167"/>
                    <a:pt x="57408" y="129232"/>
                  </a:cubicBezTo>
                  <a:cubicBezTo>
                    <a:pt x="57208" y="128998"/>
                    <a:pt x="57041" y="128731"/>
                    <a:pt x="56841" y="128398"/>
                  </a:cubicBezTo>
                  <a:lnTo>
                    <a:pt x="57408" y="127697"/>
                  </a:lnTo>
                  <a:cubicBezTo>
                    <a:pt x="58576" y="128998"/>
                    <a:pt x="59576" y="130432"/>
                    <a:pt x="61177" y="131266"/>
                  </a:cubicBezTo>
                  <a:cubicBezTo>
                    <a:pt x="60577" y="130633"/>
                    <a:pt x="59943" y="130032"/>
                    <a:pt x="59376" y="129398"/>
                  </a:cubicBezTo>
                  <a:cubicBezTo>
                    <a:pt x="58776" y="128765"/>
                    <a:pt x="58242" y="128064"/>
                    <a:pt x="57708" y="127397"/>
                  </a:cubicBezTo>
                  <a:lnTo>
                    <a:pt x="58309" y="126329"/>
                  </a:lnTo>
                  <a:lnTo>
                    <a:pt x="60544" y="128765"/>
                  </a:lnTo>
                  <a:lnTo>
                    <a:pt x="60710" y="128631"/>
                  </a:lnTo>
                  <a:cubicBezTo>
                    <a:pt x="60310" y="128131"/>
                    <a:pt x="59910" y="127664"/>
                    <a:pt x="59543" y="127197"/>
                  </a:cubicBezTo>
                  <a:cubicBezTo>
                    <a:pt x="59109" y="126663"/>
                    <a:pt x="58509" y="126096"/>
                    <a:pt x="58309" y="125529"/>
                  </a:cubicBezTo>
                  <a:cubicBezTo>
                    <a:pt x="58109" y="124928"/>
                    <a:pt x="57308" y="124495"/>
                    <a:pt x="57775" y="123628"/>
                  </a:cubicBezTo>
                  <a:lnTo>
                    <a:pt x="58776" y="123461"/>
                  </a:lnTo>
                  <a:lnTo>
                    <a:pt x="59276" y="124328"/>
                  </a:lnTo>
                  <a:cubicBezTo>
                    <a:pt x="60410" y="126296"/>
                    <a:pt x="61845" y="127997"/>
                    <a:pt x="63979" y="128931"/>
                  </a:cubicBezTo>
                  <a:cubicBezTo>
                    <a:pt x="64780" y="129265"/>
                    <a:pt x="65647" y="129465"/>
                    <a:pt x="66481" y="129565"/>
                  </a:cubicBezTo>
                  <a:cubicBezTo>
                    <a:pt x="66604" y="129574"/>
                    <a:pt x="66725" y="129579"/>
                    <a:pt x="66843" y="129579"/>
                  </a:cubicBezTo>
                  <a:cubicBezTo>
                    <a:pt x="68419" y="129579"/>
                    <a:pt x="69541" y="128758"/>
                    <a:pt x="70317" y="127330"/>
                  </a:cubicBezTo>
                  <a:cubicBezTo>
                    <a:pt x="71051" y="125829"/>
                    <a:pt x="71585" y="124228"/>
                    <a:pt x="71852" y="122593"/>
                  </a:cubicBezTo>
                  <a:cubicBezTo>
                    <a:pt x="72319" y="120058"/>
                    <a:pt x="72619" y="117490"/>
                    <a:pt x="72686" y="114921"/>
                  </a:cubicBezTo>
                  <a:cubicBezTo>
                    <a:pt x="72852" y="111385"/>
                    <a:pt x="72886" y="107850"/>
                    <a:pt x="73086" y="104314"/>
                  </a:cubicBezTo>
                  <a:cubicBezTo>
                    <a:pt x="73319" y="100244"/>
                    <a:pt x="73319" y="96175"/>
                    <a:pt x="73219" y="92072"/>
                  </a:cubicBezTo>
                  <a:cubicBezTo>
                    <a:pt x="73186" y="91605"/>
                    <a:pt x="73153" y="91104"/>
                    <a:pt x="73119" y="90571"/>
                  </a:cubicBezTo>
                  <a:close/>
                  <a:moveTo>
                    <a:pt x="51370" y="127764"/>
                  </a:moveTo>
                  <a:cubicBezTo>
                    <a:pt x="51571" y="127831"/>
                    <a:pt x="51771" y="127964"/>
                    <a:pt x="51971" y="128097"/>
                  </a:cubicBezTo>
                  <a:cubicBezTo>
                    <a:pt x="52411" y="128667"/>
                    <a:pt x="52971" y="128834"/>
                    <a:pt x="53589" y="128834"/>
                  </a:cubicBezTo>
                  <a:cubicBezTo>
                    <a:pt x="53768" y="128834"/>
                    <a:pt x="53952" y="128820"/>
                    <a:pt x="54139" y="128798"/>
                  </a:cubicBezTo>
                  <a:cubicBezTo>
                    <a:pt x="54506" y="128765"/>
                    <a:pt x="54873" y="128748"/>
                    <a:pt x="55240" y="128748"/>
                  </a:cubicBezTo>
                  <a:cubicBezTo>
                    <a:pt x="55607" y="128748"/>
                    <a:pt x="55974" y="128765"/>
                    <a:pt x="56341" y="128798"/>
                  </a:cubicBezTo>
                  <a:lnTo>
                    <a:pt x="58175" y="131200"/>
                  </a:lnTo>
                  <a:lnTo>
                    <a:pt x="55774" y="133368"/>
                  </a:lnTo>
                  <a:cubicBezTo>
                    <a:pt x="56874" y="133034"/>
                    <a:pt x="57842" y="132367"/>
                    <a:pt x="58509" y="131466"/>
                  </a:cubicBezTo>
                  <a:lnTo>
                    <a:pt x="59676" y="132467"/>
                  </a:lnTo>
                  <a:cubicBezTo>
                    <a:pt x="59510" y="132701"/>
                    <a:pt x="59343" y="132934"/>
                    <a:pt x="59143" y="133168"/>
                  </a:cubicBezTo>
                  <a:cubicBezTo>
                    <a:pt x="58075" y="134002"/>
                    <a:pt x="57008" y="134869"/>
                    <a:pt x="55874" y="135669"/>
                  </a:cubicBezTo>
                  <a:cubicBezTo>
                    <a:pt x="55440" y="135970"/>
                    <a:pt x="54940" y="136170"/>
                    <a:pt x="54406" y="136203"/>
                  </a:cubicBezTo>
                  <a:cubicBezTo>
                    <a:pt x="53872" y="136203"/>
                    <a:pt x="53372" y="136070"/>
                    <a:pt x="52905" y="135803"/>
                  </a:cubicBezTo>
                  <a:cubicBezTo>
                    <a:pt x="52525" y="135623"/>
                    <a:pt x="52144" y="135479"/>
                    <a:pt x="51750" y="135479"/>
                  </a:cubicBezTo>
                  <a:cubicBezTo>
                    <a:pt x="51487" y="135479"/>
                    <a:pt x="51217" y="135543"/>
                    <a:pt x="50937" y="135703"/>
                  </a:cubicBezTo>
                  <a:lnTo>
                    <a:pt x="51871" y="135970"/>
                  </a:lnTo>
                  <a:cubicBezTo>
                    <a:pt x="51437" y="136804"/>
                    <a:pt x="50770" y="137304"/>
                    <a:pt x="50070" y="137838"/>
                  </a:cubicBezTo>
                  <a:cubicBezTo>
                    <a:pt x="49402" y="138371"/>
                    <a:pt x="48669" y="138872"/>
                    <a:pt x="48035" y="139439"/>
                  </a:cubicBezTo>
                  <a:cubicBezTo>
                    <a:pt x="47534" y="139939"/>
                    <a:pt x="46867" y="140239"/>
                    <a:pt x="46167" y="140273"/>
                  </a:cubicBezTo>
                  <a:cubicBezTo>
                    <a:pt x="45995" y="140285"/>
                    <a:pt x="45823" y="140291"/>
                    <a:pt x="45652" y="140291"/>
                  </a:cubicBezTo>
                  <a:cubicBezTo>
                    <a:pt x="44463" y="140291"/>
                    <a:pt x="43293" y="140014"/>
                    <a:pt x="42097" y="139839"/>
                  </a:cubicBezTo>
                  <a:cubicBezTo>
                    <a:pt x="41530" y="139739"/>
                    <a:pt x="40930" y="139672"/>
                    <a:pt x="40329" y="139672"/>
                  </a:cubicBezTo>
                  <a:cubicBezTo>
                    <a:pt x="40172" y="139697"/>
                    <a:pt x="40014" y="139710"/>
                    <a:pt x="39856" y="139710"/>
                  </a:cubicBezTo>
                  <a:cubicBezTo>
                    <a:pt x="39175" y="139710"/>
                    <a:pt x="38496" y="139484"/>
                    <a:pt x="37928" y="139105"/>
                  </a:cubicBezTo>
                  <a:cubicBezTo>
                    <a:pt x="37727" y="139005"/>
                    <a:pt x="37494" y="138939"/>
                    <a:pt x="37294" y="138872"/>
                  </a:cubicBezTo>
                  <a:lnTo>
                    <a:pt x="37294" y="138872"/>
                  </a:lnTo>
                  <a:lnTo>
                    <a:pt x="37928" y="139839"/>
                  </a:lnTo>
                  <a:cubicBezTo>
                    <a:pt x="37406" y="139839"/>
                    <a:pt x="36885" y="139904"/>
                    <a:pt x="36388" y="139904"/>
                  </a:cubicBezTo>
                  <a:cubicBezTo>
                    <a:pt x="36090" y="139904"/>
                    <a:pt x="35801" y="139881"/>
                    <a:pt x="35526" y="139806"/>
                  </a:cubicBezTo>
                  <a:cubicBezTo>
                    <a:pt x="34572" y="139579"/>
                    <a:pt x="33602" y="139460"/>
                    <a:pt x="32627" y="139460"/>
                  </a:cubicBezTo>
                  <a:cubicBezTo>
                    <a:pt x="32171" y="139460"/>
                    <a:pt x="31713" y="139486"/>
                    <a:pt x="31256" y="139539"/>
                  </a:cubicBezTo>
                  <a:cubicBezTo>
                    <a:pt x="31139" y="139547"/>
                    <a:pt x="31023" y="139551"/>
                    <a:pt x="30906" y="139551"/>
                  </a:cubicBezTo>
                  <a:cubicBezTo>
                    <a:pt x="30556" y="139551"/>
                    <a:pt x="30205" y="139514"/>
                    <a:pt x="29855" y="139439"/>
                  </a:cubicBezTo>
                  <a:cubicBezTo>
                    <a:pt x="29146" y="139250"/>
                    <a:pt x="28420" y="139161"/>
                    <a:pt x="27690" y="139161"/>
                  </a:cubicBezTo>
                  <a:cubicBezTo>
                    <a:pt x="27389" y="139161"/>
                    <a:pt x="27088" y="139176"/>
                    <a:pt x="26786" y="139205"/>
                  </a:cubicBezTo>
                  <a:cubicBezTo>
                    <a:pt x="26713" y="139211"/>
                    <a:pt x="26640" y="139214"/>
                    <a:pt x="26566" y="139214"/>
                  </a:cubicBezTo>
                  <a:cubicBezTo>
                    <a:pt x="25774" y="139214"/>
                    <a:pt x="24998" y="138888"/>
                    <a:pt x="24418" y="138338"/>
                  </a:cubicBezTo>
                  <a:cubicBezTo>
                    <a:pt x="24218" y="138105"/>
                    <a:pt x="24084" y="137771"/>
                    <a:pt x="24084" y="137471"/>
                  </a:cubicBezTo>
                  <a:cubicBezTo>
                    <a:pt x="23984" y="136937"/>
                    <a:pt x="24018" y="136403"/>
                    <a:pt x="23951" y="135870"/>
                  </a:cubicBezTo>
                  <a:cubicBezTo>
                    <a:pt x="23817" y="134769"/>
                    <a:pt x="23817" y="134735"/>
                    <a:pt x="24785" y="134202"/>
                  </a:cubicBezTo>
                  <a:cubicBezTo>
                    <a:pt x="25085" y="134802"/>
                    <a:pt x="25452" y="135403"/>
                    <a:pt x="25886" y="135936"/>
                  </a:cubicBezTo>
                  <a:cubicBezTo>
                    <a:pt x="26202" y="136268"/>
                    <a:pt x="26492" y="136430"/>
                    <a:pt x="26773" y="136430"/>
                  </a:cubicBezTo>
                  <a:cubicBezTo>
                    <a:pt x="27113" y="136430"/>
                    <a:pt x="27440" y="136193"/>
                    <a:pt x="27787" y="135736"/>
                  </a:cubicBezTo>
                  <a:cubicBezTo>
                    <a:pt x="27854" y="135636"/>
                    <a:pt x="27920" y="135503"/>
                    <a:pt x="27987" y="135403"/>
                  </a:cubicBezTo>
                  <a:cubicBezTo>
                    <a:pt x="28225" y="134928"/>
                    <a:pt x="28713" y="134640"/>
                    <a:pt x="29220" y="134640"/>
                  </a:cubicBezTo>
                  <a:cubicBezTo>
                    <a:pt x="29354" y="134640"/>
                    <a:pt x="29489" y="134660"/>
                    <a:pt x="29622" y="134702"/>
                  </a:cubicBezTo>
                  <a:cubicBezTo>
                    <a:pt x="30122" y="134836"/>
                    <a:pt x="30656" y="134869"/>
                    <a:pt x="31189" y="134936"/>
                  </a:cubicBezTo>
                  <a:cubicBezTo>
                    <a:pt x="31342" y="134956"/>
                    <a:pt x="31494" y="134968"/>
                    <a:pt x="31645" y="134968"/>
                  </a:cubicBezTo>
                  <a:cubicBezTo>
                    <a:pt x="32485" y="134968"/>
                    <a:pt x="33277" y="134602"/>
                    <a:pt x="33758" y="133301"/>
                  </a:cubicBezTo>
                  <a:cubicBezTo>
                    <a:pt x="33727" y="133298"/>
                    <a:pt x="33696" y="133297"/>
                    <a:pt x="33666" y="133297"/>
                  </a:cubicBezTo>
                  <a:cubicBezTo>
                    <a:pt x="33341" y="133297"/>
                    <a:pt x="33077" y="133460"/>
                    <a:pt x="32924" y="133735"/>
                  </a:cubicBezTo>
                  <a:cubicBezTo>
                    <a:pt x="32448" y="134290"/>
                    <a:pt x="31867" y="134468"/>
                    <a:pt x="31231" y="134468"/>
                  </a:cubicBezTo>
                  <a:cubicBezTo>
                    <a:pt x="31065" y="134468"/>
                    <a:pt x="30895" y="134456"/>
                    <a:pt x="30722" y="134435"/>
                  </a:cubicBezTo>
                  <a:cubicBezTo>
                    <a:pt x="30322" y="134369"/>
                    <a:pt x="29855" y="134302"/>
                    <a:pt x="29455" y="134235"/>
                  </a:cubicBezTo>
                  <a:cubicBezTo>
                    <a:pt x="29313" y="134196"/>
                    <a:pt x="29169" y="134178"/>
                    <a:pt x="29026" y="134178"/>
                  </a:cubicBezTo>
                  <a:cubicBezTo>
                    <a:pt x="28429" y="134178"/>
                    <a:pt x="27856" y="134504"/>
                    <a:pt x="27587" y="135069"/>
                  </a:cubicBezTo>
                  <a:cubicBezTo>
                    <a:pt x="27553" y="135102"/>
                    <a:pt x="27553" y="135102"/>
                    <a:pt x="27520" y="135136"/>
                  </a:cubicBezTo>
                  <a:cubicBezTo>
                    <a:pt x="27277" y="135409"/>
                    <a:pt x="27200" y="135849"/>
                    <a:pt x="26784" y="135849"/>
                  </a:cubicBezTo>
                  <a:cubicBezTo>
                    <a:pt x="26744" y="135849"/>
                    <a:pt x="26700" y="135845"/>
                    <a:pt x="26653" y="135836"/>
                  </a:cubicBezTo>
                  <a:cubicBezTo>
                    <a:pt x="26186" y="135736"/>
                    <a:pt x="25819" y="135336"/>
                    <a:pt x="25752" y="134869"/>
                  </a:cubicBezTo>
                  <a:cubicBezTo>
                    <a:pt x="25552" y="134035"/>
                    <a:pt x="25218" y="133234"/>
                    <a:pt x="24785" y="132467"/>
                  </a:cubicBezTo>
                  <a:cubicBezTo>
                    <a:pt x="24284" y="131500"/>
                    <a:pt x="24518" y="130699"/>
                    <a:pt x="25385" y="129999"/>
                  </a:cubicBezTo>
                  <a:lnTo>
                    <a:pt x="26453" y="129165"/>
                  </a:lnTo>
                  <a:cubicBezTo>
                    <a:pt x="27587" y="129532"/>
                    <a:pt x="28754" y="129799"/>
                    <a:pt x="29922" y="129999"/>
                  </a:cubicBezTo>
                  <a:cubicBezTo>
                    <a:pt x="31623" y="130199"/>
                    <a:pt x="33324" y="130232"/>
                    <a:pt x="35025" y="130299"/>
                  </a:cubicBezTo>
                  <a:cubicBezTo>
                    <a:pt x="35559" y="130299"/>
                    <a:pt x="35826" y="130466"/>
                    <a:pt x="35926" y="131133"/>
                  </a:cubicBezTo>
                  <a:cubicBezTo>
                    <a:pt x="34392" y="131400"/>
                    <a:pt x="32757" y="131133"/>
                    <a:pt x="31189" y="132000"/>
                  </a:cubicBezTo>
                  <a:lnTo>
                    <a:pt x="36193" y="131433"/>
                  </a:lnTo>
                  <a:cubicBezTo>
                    <a:pt x="36426" y="131767"/>
                    <a:pt x="36693" y="132134"/>
                    <a:pt x="37027" y="132467"/>
                  </a:cubicBezTo>
                  <a:cubicBezTo>
                    <a:pt x="38611" y="134233"/>
                    <a:pt x="40478" y="135211"/>
                    <a:pt x="42644" y="135211"/>
                  </a:cubicBezTo>
                  <a:cubicBezTo>
                    <a:pt x="43260" y="135211"/>
                    <a:pt x="43901" y="135132"/>
                    <a:pt x="44566" y="134969"/>
                  </a:cubicBezTo>
                  <a:cubicBezTo>
                    <a:pt x="46467" y="134535"/>
                    <a:pt x="47835" y="133201"/>
                    <a:pt x="49002" y="131700"/>
                  </a:cubicBezTo>
                  <a:cubicBezTo>
                    <a:pt x="49703" y="130633"/>
                    <a:pt x="50370" y="129565"/>
                    <a:pt x="51004" y="128464"/>
                  </a:cubicBezTo>
                  <a:cubicBezTo>
                    <a:pt x="51104" y="128264"/>
                    <a:pt x="51204" y="128064"/>
                    <a:pt x="51370" y="127764"/>
                  </a:cubicBezTo>
                  <a:close/>
                  <a:moveTo>
                    <a:pt x="67613" y="1"/>
                  </a:moveTo>
                  <a:cubicBezTo>
                    <a:pt x="67536" y="1"/>
                    <a:pt x="67459" y="2"/>
                    <a:pt x="67382" y="6"/>
                  </a:cubicBezTo>
                  <a:cubicBezTo>
                    <a:pt x="65447" y="106"/>
                    <a:pt x="63646" y="1107"/>
                    <a:pt x="62578" y="2708"/>
                  </a:cubicBezTo>
                  <a:cubicBezTo>
                    <a:pt x="61678" y="4009"/>
                    <a:pt x="60911" y="5376"/>
                    <a:pt x="60277" y="6811"/>
                  </a:cubicBezTo>
                  <a:cubicBezTo>
                    <a:pt x="58509" y="11014"/>
                    <a:pt x="57241" y="15383"/>
                    <a:pt x="56507" y="19853"/>
                  </a:cubicBezTo>
                  <a:cubicBezTo>
                    <a:pt x="56141" y="21955"/>
                    <a:pt x="55874" y="24023"/>
                    <a:pt x="55674" y="26124"/>
                  </a:cubicBezTo>
                  <a:cubicBezTo>
                    <a:pt x="55540" y="27225"/>
                    <a:pt x="55707" y="27459"/>
                    <a:pt x="56841" y="27692"/>
                  </a:cubicBezTo>
                  <a:cubicBezTo>
                    <a:pt x="58109" y="27959"/>
                    <a:pt x="59410" y="28159"/>
                    <a:pt x="60677" y="28359"/>
                  </a:cubicBezTo>
                  <a:cubicBezTo>
                    <a:pt x="61444" y="28459"/>
                    <a:pt x="62212" y="28493"/>
                    <a:pt x="62979" y="28593"/>
                  </a:cubicBezTo>
                  <a:lnTo>
                    <a:pt x="62979" y="30127"/>
                  </a:lnTo>
                  <a:cubicBezTo>
                    <a:pt x="62945" y="31628"/>
                    <a:pt x="62879" y="33063"/>
                    <a:pt x="62879" y="34530"/>
                  </a:cubicBezTo>
                  <a:cubicBezTo>
                    <a:pt x="62845" y="36298"/>
                    <a:pt x="62879" y="38033"/>
                    <a:pt x="62845" y="39768"/>
                  </a:cubicBezTo>
                  <a:cubicBezTo>
                    <a:pt x="62879" y="40068"/>
                    <a:pt x="62812" y="40401"/>
                    <a:pt x="62645" y="40702"/>
                  </a:cubicBezTo>
                  <a:cubicBezTo>
                    <a:pt x="60811" y="43337"/>
                    <a:pt x="59676" y="46306"/>
                    <a:pt x="58809" y="49341"/>
                  </a:cubicBezTo>
                  <a:cubicBezTo>
                    <a:pt x="57742" y="53010"/>
                    <a:pt x="56941" y="56713"/>
                    <a:pt x="56441" y="60516"/>
                  </a:cubicBezTo>
                  <a:cubicBezTo>
                    <a:pt x="56307" y="61516"/>
                    <a:pt x="56174" y="62550"/>
                    <a:pt x="56074" y="63585"/>
                  </a:cubicBezTo>
                  <a:cubicBezTo>
                    <a:pt x="55974" y="64852"/>
                    <a:pt x="56307" y="65352"/>
                    <a:pt x="57508" y="65753"/>
                  </a:cubicBezTo>
                  <a:cubicBezTo>
                    <a:pt x="58842" y="66253"/>
                    <a:pt x="60277" y="66553"/>
                    <a:pt x="61711" y="66687"/>
                  </a:cubicBezTo>
                  <a:cubicBezTo>
                    <a:pt x="62712" y="66753"/>
                    <a:pt x="63746" y="66854"/>
                    <a:pt x="64780" y="66954"/>
                  </a:cubicBezTo>
                  <a:lnTo>
                    <a:pt x="65014" y="74859"/>
                  </a:lnTo>
                  <a:cubicBezTo>
                    <a:pt x="64580" y="74426"/>
                    <a:pt x="64380" y="74192"/>
                    <a:pt x="64146" y="73959"/>
                  </a:cubicBezTo>
                  <a:cubicBezTo>
                    <a:pt x="63012" y="72758"/>
                    <a:pt x="61611" y="71857"/>
                    <a:pt x="60043" y="71357"/>
                  </a:cubicBezTo>
                  <a:cubicBezTo>
                    <a:pt x="59550" y="71172"/>
                    <a:pt x="59035" y="71082"/>
                    <a:pt x="58523" y="71082"/>
                  </a:cubicBezTo>
                  <a:cubicBezTo>
                    <a:pt x="57373" y="71082"/>
                    <a:pt x="56238" y="71537"/>
                    <a:pt x="55407" y="72391"/>
                  </a:cubicBezTo>
                  <a:cubicBezTo>
                    <a:pt x="54706" y="73091"/>
                    <a:pt x="54072" y="73892"/>
                    <a:pt x="53572" y="74726"/>
                  </a:cubicBezTo>
                  <a:cubicBezTo>
                    <a:pt x="51204" y="78762"/>
                    <a:pt x="50403" y="83265"/>
                    <a:pt x="49803" y="87835"/>
                  </a:cubicBezTo>
                  <a:cubicBezTo>
                    <a:pt x="49569" y="89570"/>
                    <a:pt x="49502" y="91338"/>
                    <a:pt x="49336" y="93106"/>
                  </a:cubicBezTo>
                  <a:cubicBezTo>
                    <a:pt x="49236" y="94206"/>
                    <a:pt x="49402" y="94673"/>
                    <a:pt x="50403" y="95107"/>
                  </a:cubicBezTo>
                  <a:cubicBezTo>
                    <a:pt x="51370" y="95441"/>
                    <a:pt x="52371" y="95741"/>
                    <a:pt x="53372" y="95941"/>
                  </a:cubicBezTo>
                  <a:cubicBezTo>
                    <a:pt x="54206" y="96074"/>
                    <a:pt x="55073" y="96175"/>
                    <a:pt x="55907" y="96208"/>
                  </a:cubicBezTo>
                  <a:cubicBezTo>
                    <a:pt x="56107" y="97075"/>
                    <a:pt x="56341" y="97876"/>
                    <a:pt x="56441" y="98710"/>
                  </a:cubicBezTo>
                  <a:cubicBezTo>
                    <a:pt x="56841" y="101278"/>
                    <a:pt x="57275" y="103847"/>
                    <a:pt x="57575" y="106449"/>
                  </a:cubicBezTo>
                  <a:cubicBezTo>
                    <a:pt x="57808" y="108450"/>
                    <a:pt x="57875" y="110485"/>
                    <a:pt x="57975" y="112520"/>
                  </a:cubicBezTo>
                  <a:cubicBezTo>
                    <a:pt x="58009" y="113087"/>
                    <a:pt x="57942" y="113620"/>
                    <a:pt x="57742" y="114121"/>
                  </a:cubicBezTo>
                  <a:cubicBezTo>
                    <a:pt x="57575" y="113854"/>
                    <a:pt x="57508" y="113720"/>
                    <a:pt x="57441" y="113554"/>
                  </a:cubicBezTo>
                  <a:cubicBezTo>
                    <a:pt x="57055" y="112644"/>
                    <a:pt x="56168" y="112076"/>
                    <a:pt x="55231" y="112076"/>
                  </a:cubicBezTo>
                  <a:cubicBezTo>
                    <a:pt x="55035" y="112076"/>
                    <a:pt x="54836" y="112101"/>
                    <a:pt x="54639" y="112153"/>
                  </a:cubicBezTo>
                  <a:cubicBezTo>
                    <a:pt x="54406" y="112219"/>
                    <a:pt x="54172" y="112253"/>
                    <a:pt x="53939" y="112286"/>
                  </a:cubicBezTo>
                  <a:lnTo>
                    <a:pt x="52638" y="112286"/>
                  </a:lnTo>
                  <a:cubicBezTo>
                    <a:pt x="51871" y="112253"/>
                    <a:pt x="51070" y="112186"/>
                    <a:pt x="50136" y="112119"/>
                  </a:cubicBezTo>
                  <a:cubicBezTo>
                    <a:pt x="50070" y="111986"/>
                    <a:pt x="50036" y="111819"/>
                    <a:pt x="50003" y="111652"/>
                  </a:cubicBezTo>
                  <a:cubicBezTo>
                    <a:pt x="49903" y="109784"/>
                    <a:pt x="49669" y="107916"/>
                    <a:pt x="49736" y="106048"/>
                  </a:cubicBezTo>
                  <a:cubicBezTo>
                    <a:pt x="49769" y="103346"/>
                    <a:pt x="49636" y="100644"/>
                    <a:pt x="49336" y="97976"/>
                  </a:cubicBezTo>
                  <a:cubicBezTo>
                    <a:pt x="48902" y="93973"/>
                    <a:pt x="48769" y="89970"/>
                    <a:pt x="48702" y="85967"/>
                  </a:cubicBezTo>
                  <a:cubicBezTo>
                    <a:pt x="48635" y="83199"/>
                    <a:pt x="48602" y="80397"/>
                    <a:pt x="48535" y="77628"/>
                  </a:cubicBezTo>
                  <a:cubicBezTo>
                    <a:pt x="48468" y="74326"/>
                    <a:pt x="48302" y="71023"/>
                    <a:pt x="48235" y="67721"/>
                  </a:cubicBezTo>
                  <a:cubicBezTo>
                    <a:pt x="48202" y="64685"/>
                    <a:pt x="48235" y="61650"/>
                    <a:pt x="48202" y="58614"/>
                  </a:cubicBezTo>
                  <a:cubicBezTo>
                    <a:pt x="48135" y="55312"/>
                    <a:pt x="47968" y="52010"/>
                    <a:pt x="47868" y="48674"/>
                  </a:cubicBezTo>
                  <a:lnTo>
                    <a:pt x="47868" y="47206"/>
                  </a:lnTo>
                  <a:cubicBezTo>
                    <a:pt x="48001" y="47139"/>
                    <a:pt x="48068" y="47039"/>
                    <a:pt x="48168" y="47039"/>
                  </a:cubicBezTo>
                  <a:cubicBezTo>
                    <a:pt x="50236" y="46606"/>
                    <a:pt x="52171" y="45705"/>
                    <a:pt x="53839" y="44404"/>
                  </a:cubicBezTo>
                  <a:cubicBezTo>
                    <a:pt x="54840" y="43670"/>
                    <a:pt x="55774" y="42903"/>
                    <a:pt x="56674" y="42036"/>
                  </a:cubicBezTo>
                  <a:cubicBezTo>
                    <a:pt x="57708" y="41002"/>
                    <a:pt x="58275" y="39834"/>
                    <a:pt x="57708" y="38266"/>
                  </a:cubicBezTo>
                  <a:cubicBezTo>
                    <a:pt x="57108" y="36532"/>
                    <a:pt x="56641" y="34731"/>
                    <a:pt x="56241" y="32963"/>
                  </a:cubicBezTo>
                  <a:cubicBezTo>
                    <a:pt x="55407" y="29260"/>
                    <a:pt x="54706" y="25557"/>
                    <a:pt x="53839" y="21888"/>
                  </a:cubicBezTo>
                  <a:cubicBezTo>
                    <a:pt x="53038" y="18452"/>
                    <a:pt x="51437" y="15450"/>
                    <a:pt x="48602" y="13249"/>
                  </a:cubicBezTo>
                  <a:cubicBezTo>
                    <a:pt x="47331" y="12266"/>
                    <a:pt x="46016" y="11740"/>
                    <a:pt x="44656" y="11740"/>
                  </a:cubicBezTo>
                  <a:cubicBezTo>
                    <a:pt x="43660" y="11740"/>
                    <a:pt x="42640" y="12022"/>
                    <a:pt x="41597" y="12615"/>
                  </a:cubicBezTo>
                  <a:cubicBezTo>
                    <a:pt x="40963" y="12982"/>
                    <a:pt x="40363" y="13415"/>
                    <a:pt x="39796" y="13882"/>
                  </a:cubicBezTo>
                  <a:cubicBezTo>
                    <a:pt x="36960" y="16351"/>
                    <a:pt x="35526" y="19620"/>
                    <a:pt x="34625" y="23189"/>
                  </a:cubicBezTo>
                  <a:cubicBezTo>
                    <a:pt x="34225" y="24690"/>
                    <a:pt x="33891" y="26191"/>
                    <a:pt x="33491" y="27892"/>
                  </a:cubicBezTo>
                  <a:cubicBezTo>
                    <a:pt x="33258" y="27359"/>
                    <a:pt x="33124" y="27025"/>
                    <a:pt x="32957" y="26658"/>
                  </a:cubicBezTo>
                  <a:cubicBezTo>
                    <a:pt x="31955" y="24037"/>
                    <a:pt x="29785" y="23039"/>
                    <a:pt x="27622" y="23039"/>
                  </a:cubicBezTo>
                  <a:cubicBezTo>
                    <a:pt x="26977" y="23039"/>
                    <a:pt x="26332" y="23128"/>
                    <a:pt x="25719" y="23289"/>
                  </a:cubicBezTo>
                  <a:cubicBezTo>
                    <a:pt x="22783" y="24056"/>
                    <a:pt x="20882" y="25991"/>
                    <a:pt x="19681" y="28693"/>
                  </a:cubicBezTo>
                  <a:cubicBezTo>
                    <a:pt x="18747" y="30995"/>
                    <a:pt x="18147" y="33396"/>
                    <a:pt x="17947" y="35865"/>
                  </a:cubicBezTo>
                  <a:cubicBezTo>
                    <a:pt x="17646" y="38233"/>
                    <a:pt x="17446" y="40568"/>
                    <a:pt x="17213" y="43003"/>
                  </a:cubicBezTo>
                  <a:cubicBezTo>
                    <a:pt x="15845" y="43604"/>
                    <a:pt x="14944" y="44771"/>
                    <a:pt x="14177" y="46005"/>
                  </a:cubicBezTo>
                  <a:cubicBezTo>
                    <a:pt x="13844" y="46539"/>
                    <a:pt x="13577" y="47039"/>
                    <a:pt x="13310" y="47606"/>
                  </a:cubicBezTo>
                  <a:cubicBezTo>
                    <a:pt x="12409" y="49708"/>
                    <a:pt x="11475" y="51809"/>
                    <a:pt x="10675" y="53978"/>
                  </a:cubicBezTo>
                  <a:cubicBezTo>
                    <a:pt x="10041" y="55712"/>
                    <a:pt x="9507" y="57447"/>
                    <a:pt x="9107" y="59248"/>
                  </a:cubicBezTo>
                  <a:cubicBezTo>
                    <a:pt x="8406" y="62017"/>
                    <a:pt x="8240" y="64852"/>
                    <a:pt x="8006" y="67687"/>
                  </a:cubicBezTo>
                  <a:cubicBezTo>
                    <a:pt x="7873" y="68455"/>
                    <a:pt x="8240" y="69222"/>
                    <a:pt x="8940" y="69589"/>
                  </a:cubicBezTo>
                  <a:cubicBezTo>
                    <a:pt x="9307" y="69789"/>
                    <a:pt x="9674" y="69956"/>
                    <a:pt x="10041" y="70089"/>
                  </a:cubicBezTo>
                  <a:cubicBezTo>
                    <a:pt x="11458" y="70593"/>
                    <a:pt x="12965" y="70859"/>
                    <a:pt x="14505" y="70859"/>
                  </a:cubicBezTo>
                  <a:cubicBezTo>
                    <a:pt x="14596" y="70859"/>
                    <a:pt x="14687" y="70858"/>
                    <a:pt x="14778" y="70856"/>
                  </a:cubicBezTo>
                  <a:cubicBezTo>
                    <a:pt x="15278" y="70856"/>
                    <a:pt x="15812" y="70890"/>
                    <a:pt x="16446" y="70890"/>
                  </a:cubicBezTo>
                  <a:cubicBezTo>
                    <a:pt x="16446" y="71957"/>
                    <a:pt x="16379" y="72925"/>
                    <a:pt x="16446" y="73892"/>
                  </a:cubicBezTo>
                  <a:cubicBezTo>
                    <a:pt x="16679" y="76227"/>
                    <a:pt x="17179" y="78529"/>
                    <a:pt x="17980" y="80730"/>
                  </a:cubicBezTo>
                  <a:cubicBezTo>
                    <a:pt x="19181" y="84366"/>
                    <a:pt x="21082" y="87568"/>
                    <a:pt x="24118" y="90070"/>
                  </a:cubicBezTo>
                  <a:cubicBezTo>
                    <a:pt x="24118" y="90270"/>
                    <a:pt x="24084" y="90437"/>
                    <a:pt x="24084" y="90637"/>
                  </a:cubicBezTo>
                  <a:cubicBezTo>
                    <a:pt x="24051" y="92138"/>
                    <a:pt x="23984" y="93573"/>
                    <a:pt x="23918" y="95040"/>
                  </a:cubicBezTo>
                  <a:cubicBezTo>
                    <a:pt x="23884" y="95908"/>
                    <a:pt x="24284" y="96308"/>
                    <a:pt x="25052" y="96575"/>
                  </a:cubicBezTo>
                  <a:cubicBezTo>
                    <a:pt x="26519" y="97075"/>
                    <a:pt x="28087" y="97309"/>
                    <a:pt x="29655" y="97309"/>
                  </a:cubicBezTo>
                  <a:lnTo>
                    <a:pt x="31223" y="97309"/>
                  </a:lnTo>
                  <a:cubicBezTo>
                    <a:pt x="30689" y="103947"/>
                    <a:pt x="31356" y="110418"/>
                    <a:pt x="32290" y="116923"/>
                  </a:cubicBezTo>
                  <a:cubicBezTo>
                    <a:pt x="32057" y="117023"/>
                    <a:pt x="31857" y="117123"/>
                    <a:pt x="31623" y="117223"/>
                  </a:cubicBezTo>
                  <a:cubicBezTo>
                    <a:pt x="30489" y="117623"/>
                    <a:pt x="29488" y="118357"/>
                    <a:pt x="28821" y="119358"/>
                  </a:cubicBezTo>
                  <a:cubicBezTo>
                    <a:pt x="28554" y="119691"/>
                    <a:pt x="28221" y="119992"/>
                    <a:pt x="27854" y="120225"/>
                  </a:cubicBezTo>
                  <a:cubicBezTo>
                    <a:pt x="27086" y="120659"/>
                    <a:pt x="26486" y="121259"/>
                    <a:pt x="26486" y="122293"/>
                  </a:cubicBezTo>
                  <a:cubicBezTo>
                    <a:pt x="26219" y="122160"/>
                    <a:pt x="25986" y="122093"/>
                    <a:pt x="25786" y="121993"/>
                  </a:cubicBezTo>
                  <a:cubicBezTo>
                    <a:pt x="24218" y="121159"/>
                    <a:pt x="22783" y="120092"/>
                    <a:pt x="21549" y="118824"/>
                  </a:cubicBezTo>
                  <a:cubicBezTo>
                    <a:pt x="18147" y="115188"/>
                    <a:pt x="15545" y="110918"/>
                    <a:pt x="13877" y="106248"/>
                  </a:cubicBezTo>
                  <a:cubicBezTo>
                    <a:pt x="13410" y="104814"/>
                    <a:pt x="13043" y="103346"/>
                    <a:pt x="12810" y="101845"/>
                  </a:cubicBezTo>
                  <a:cubicBezTo>
                    <a:pt x="13910" y="101578"/>
                    <a:pt x="14978" y="101345"/>
                    <a:pt x="16012" y="101111"/>
                  </a:cubicBezTo>
                  <a:cubicBezTo>
                    <a:pt x="16846" y="100911"/>
                    <a:pt x="17680" y="100711"/>
                    <a:pt x="18514" y="100444"/>
                  </a:cubicBezTo>
                  <a:cubicBezTo>
                    <a:pt x="19514" y="100077"/>
                    <a:pt x="19715" y="99577"/>
                    <a:pt x="19448" y="98576"/>
                  </a:cubicBezTo>
                  <a:cubicBezTo>
                    <a:pt x="18414" y="95074"/>
                    <a:pt x="17980" y="91471"/>
                    <a:pt x="17513" y="87835"/>
                  </a:cubicBezTo>
                  <a:cubicBezTo>
                    <a:pt x="17246" y="85800"/>
                    <a:pt x="17013" y="83732"/>
                    <a:pt x="16312" y="81764"/>
                  </a:cubicBezTo>
                  <a:cubicBezTo>
                    <a:pt x="15178" y="78662"/>
                    <a:pt x="13143" y="76627"/>
                    <a:pt x="9707" y="76360"/>
                  </a:cubicBezTo>
                  <a:cubicBezTo>
                    <a:pt x="9516" y="76332"/>
                    <a:pt x="9325" y="76319"/>
                    <a:pt x="9135" y="76319"/>
                  </a:cubicBezTo>
                  <a:cubicBezTo>
                    <a:pt x="7966" y="76319"/>
                    <a:pt x="6846" y="76834"/>
                    <a:pt x="6071" y="77695"/>
                  </a:cubicBezTo>
                  <a:cubicBezTo>
                    <a:pt x="5371" y="78529"/>
                    <a:pt x="4771" y="79463"/>
                    <a:pt x="4304" y="80463"/>
                  </a:cubicBezTo>
                  <a:cubicBezTo>
                    <a:pt x="3503" y="82231"/>
                    <a:pt x="2836" y="84066"/>
                    <a:pt x="2202" y="85901"/>
                  </a:cubicBezTo>
                  <a:cubicBezTo>
                    <a:pt x="1568" y="87602"/>
                    <a:pt x="1035" y="89370"/>
                    <a:pt x="668" y="91138"/>
                  </a:cubicBezTo>
                  <a:cubicBezTo>
                    <a:pt x="67" y="94473"/>
                    <a:pt x="234" y="97809"/>
                    <a:pt x="34" y="101145"/>
                  </a:cubicBezTo>
                  <a:lnTo>
                    <a:pt x="34" y="101245"/>
                  </a:lnTo>
                  <a:cubicBezTo>
                    <a:pt x="0" y="101678"/>
                    <a:pt x="301" y="102079"/>
                    <a:pt x="701" y="102145"/>
                  </a:cubicBezTo>
                  <a:cubicBezTo>
                    <a:pt x="1135" y="102312"/>
                    <a:pt x="1602" y="102412"/>
                    <a:pt x="2069" y="102479"/>
                  </a:cubicBezTo>
                  <a:cubicBezTo>
                    <a:pt x="2936" y="102546"/>
                    <a:pt x="3803" y="102546"/>
                    <a:pt x="4670" y="102546"/>
                  </a:cubicBezTo>
                  <a:lnTo>
                    <a:pt x="7039" y="102613"/>
                  </a:lnTo>
                  <a:cubicBezTo>
                    <a:pt x="7072" y="102946"/>
                    <a:pt x="7106" y="103146"/>
                    <a:pt x="7106" y="103346"/>
                  </a:cubicBezTo>
                  <a:cubicBezTo>
                    <a:pt x="7139" y="103513"/>
                    <a:pt x="7139" y="103747"/>
                    <a:pt x="7206" y="103913"/>
                  </a:cubicBezTo>
                  <a:cubicBezTo>
                    <a:pt x="8573" y="110418"/>
                    <a:pt x="11008" y="116356"/>
                    <a:pt x="15411" y="121426"/>
                  </a:cubicBezTo>
                  <a:cubicBezTo>
                    <a:pt x="17513" y="123828"/>
                    <a:pt x="19848" y="125963"/>
                    <a:pt x="22750" y="127364"/>
                  </a:cubicBezTo>
                  <a:cubicBezTo>
                    <a:pt x="23250" y="127597"/>
                    <a:pt x="23751" y="127864"/>
                    <a:pt x="24218" y="128097"/>
                  </a:cubicBezTo>
                  <a:cubicBezTo>
                    <a:pt x="24151" y="128564"/>
                    <a:pt x="24151" y="129031"/>
                    <a:pt x="24218" y="129498"/>
                  </a:cubicBezTo>
                  <a:cubicBezTo>
                    <a:pt x="24385" y="129965"/>
                    <a:pt x="24351" y="130466"/>
                    <a:pt x="24151" y="130933"/>
                  </a:cubicBezTo>
                  <a:cubicBezTo>
                    <a:pt x="23984" y="131500"/>
                    <a:pt x="24051" y="132100"/>
                    <a:pt x="24351" y="132601"/>
                  </a:cubicBezTo>
                  <a:cubicBezTo>
                    <a:pt x="24485" y="132934"/>
                    <a:pt x="24651" y="133234"/>
                    <a:pt x="24818" y="133568"/>
                  </a:cubicBezTo>
                  <a:lnTo>
                    <a:pt x="24385" y="133801"/>
                  </a:lnTo>
                  <a:cubicBezTo>
                    <a:pt x="23384" y="134435"/>
                    <a:pt x="23250" y="134669"/>
                    <a:pt x="23451" y="135870"/>
                  </a:cubicBezTo>
                  <a:cubicBezTo>
                    <a:pt x="23551" y="136203"/>
                    <a:pt x="23584" y="136570"/>
                    <a:pt x="23551" y="136937"/>
                  </a:cubicBezTo>
                  <a:cubicBezTo>
                    <a:pt x="23384" y="137971"/>
                    <a:pt x="23851" y="138572"/>
                    <a:pt x="24685" y="139072"/>
                  </a:cubicBezTo>
                  <a:cubicBezTo>
                    <a:pt x="25242" y="139443"/>
                    <a:pt x="25914" y="139643"/>
                    <a:pt x="26595" y="139643"/>
                  </a:cubicBezTo>
                  <a:cubicBezTo>
                    <a:pt x="26648" y="139643"/>
                    <a:pt x="26700" y="139641"/>
                    <a:pt x="26753" y="139639"/>
                  </a:cubicBezTo>
                  <a:cubicBezTo>
                    <a:pt x="27020" y="139617"/>
                    <a:pt x="27287" y="139606"/>
                    <a:pt x="27553" y="139606"/>
                  </a:cubicBezTo>
                  <a:cubicBezTo>
                    <a:pt x="28087" y="139606"/>
                    <a:pt x="28621" y="139650"/>
                    <a:pt x="29155" y="139739"/>
                  </a:cubicBezTo>
                  <a:cubicBezTo>
                    <a:pt x="29911" y="139928"/>
                    <a:pt x="30684" y="140017"/>
                    <a:pt x="31462" y="140017"/>
                  </a:cubicBezTo>
                  <a:cubicBezTo>
                    <a:pt x="31782" y="140017"/>
                    <a:pt x="32103" y="140002"/>
                    <a:pt x="32424" y="139973"/>
                  </a:cubicBezTo>
                  <a:cubicBezTo>
                    <a:pt x="32596" y="139965"/>
                    <a:pt x="32768" y="139961"/>
                    <a:pt x="32941" y="139961"/>
                  </a:cubicBezTo>
                  <a:cubicBezTo>
                    <a:pt x="33534" y="139961"/>
                    <a:pt x="34123" y="140010"/>
                    <a:pt x="34692" y="140139"/>
                  </a:cubicBezTo>
                  <a:cubicBezTo>
                    <a:pt x="35483" y="140317"/>
                    <a:pt x="36285" y="140413"/>
                    <a:pt x="37093" y="140413"/>
                  </a:cubicBezTo>
                  <a:cubicBezTo>
                    <a:pt x="37647" y="140413"/>
                    <a:pt x="38204" y="140368"/>
                    <a:pt x="38761" y="140273"/>
                  </a:cubicBezTo>
                  <a:cubicBezTo>
                    <a:pt x="39252" y="140201"/>
                    <a:pt x="39742" y="140166"/>
                    <a:pt x="40229" y="140166"/>
                  </a:cubicBezTo>
                  <a:cubicBezTo>
                    <a:pt x="40870" y="140166"/>
                    <a:pt x="41506" y="140226"/>
                    <a:pt x="42131" y="140340"/>
                  </a:cubicBezTo>
                  <a:cubicBezTo>
                    <a:pt x="43331" y="140573"/>
                    <a:pt x="44532" y="140706"/>
                    <a:pt x="45733" y="140740"/>
                  </a:cubicBezTo>
                  <a:cubicBezTo>
                    <a:pt x="45858" y="140754"/>
                    <a:pt x="45983" y="140761"/>
                    <a:pt x="46108" y="140761"/>
                  </a:cubicBezTo>
                  <a:cubicBezTo>
                    <a:pt x="47151" y="140761"/>
                    <a:pt x="48176" y="140270"/>
                    <a:pt x="48802" y="139406"/>
                  </a:cubicBezTo>
                  <a:cubicBezTo>
                    <a:pt x="48969" y="139239"/>
                    <a:pt x="49136" y="139072"/>
                    <a:pt x="49336" y="138939"/>
                  </a:cubicBezTo>
                  <a:cubicBezTo>
                    <a:pt x="50570" y="138238"/>
                    <a:pt x="51604" y="137271"/>
                    <a:pt x="52405" y="136103"/>
                  </a:cubicBezTo>
                  <a:cubicBezTo>
                    <a:pt x="52918" y="136507"/>
                    <a:pt x="53533" y="136709"/>
                    <a:pt x="54154" y="136709"/>
                  </a:cubicBezTo>
                  <a:cubicBezTo>
                    <a:pt x="54662" y="136709"/>
                    <a:pt x="55175" y="136573"/>
                    <a:pt x="55640" y="136303"/>
                  </a:cubicBezTo>
                  <a:cubicBezTo>
                    <a:pt x="56107" y="136070"/>
                    <a:pt x="56574" y="135803"/>
                    <a:pt x="57008" y="135469"/>
                  </a:cubicBezTo>
                  <a:cubicBezTo>
                    <a:pt x="58075" y="134602"/>
                    <a:pt x="59143" y="133701"/>
                    <a:pt x="60210" y="132801"/>
                  </a:cubicBezTo>
                  <a:cubicBezTo>
                    <a:pt x="62245" y="134068"/>
                    <a:pt x="64346" y="135236"/>
                    <a:pt x="66748" y="135703"/>
                  </a:cubicBezTo>
                  <a:cubicBezTo>
                    <a:pt x="67239" y="135811"/>
                    <a:pt x="67735" y="135864"/>
                    <a:pt x="68228" y="135864"/>
                  </a:cubicBezTo>
                  <a:cubicBezTo>
                    <a:pt x="69413" y="135864"/>
                    <a:pt x="70582" y="135558"/>
                    <a:pt x="71618" y="134969"/>
                  </a:cubicBezTo>
                  <a:cubicBezTo>
                    <a:pt x="73386" y="133902"/>
                    <a:pt x="74787" y="132334"/>
                    <a:pt x="75654" y="130466"/>
                  </a:cubicBezTo>
                  <a:cubicBezTo>
                    <a:pt x="76288" y="129065"/>
                    <a:pt x="76789" y="127630"/>
                    <a:pt x="77156" y="126129"/>
                  </a:cubicBezTo>
                  <a:cubicBezTo>
                    <a:pt x="78023" y="122427"/>
                    <a:pt x="78590" y="118657"/>
                    <a:pt x="78890" y="114888"/>
                  </a:cubicBezTo>
                  <a:cubicBezTo>
                    <a:pt x="79224" y="110918"/>
                    <a:pt x="79424" y="106916"/>
                    <a:pt x="79524" y="102979"/>
                  </a:cubicBezTo>
                  <a:cubicBezTo>
                    <a:pt x="79624" y="99043"/>
                    <a:pt x="79924" y="95107"/>
                    <a:pt x="79624" y="91138"/>
                  </a:cubicBezTo>
                  <a:cubicBezTo>
                    <a:pt x="79624" y="90937"/>
                    <a:pt x="79657" y="90704"/>
                    <a:pt x="79691" y="90470"/>
                  </a:cubicBezTo>
                  <a:cubicBezTo>
                    <a:pt x="80591" y="90404"/>
                    <a:pt x="81492" y="90337"/>
                    <a:pt x="82393" y="90204"/>
                  </a:cubicBezTo>
                  <a:cubicBezTo>
                    <a:pt x="83493" y="90104"/>
                    <a:pt x="84628" y="89870"/>
                    <a:pt x="85728" y="89603"/>
                  </a:cubicBezTo>
                  <a:cubicBezTo>
                    <a:pt x="86729" y="89303"/>
                    <a:pt x="86996" y="88703"/>
                    <a:pt x="86896" y="87668"/>
                  </a:cubicBezTo>
                  <a:cubicBezTo>
                    <a:pt x="86862" y="87368"/>
                    <a:pt x="86796" y="87068"/>
                    <a:pt x="86796" y="86768"/>
                  </a:cubicBezTo>
                  <a:cubicBezTo>
                    <a:pt x="86562" y="83999"/>
                    <a:pt x="86395" y="81231"/>
                    <a:pt x="86129" y="78495"/>
                  </a:cubicBezTo>
                  <a:cubicBezTo>
                    <a:pt x="85862" y="75293"/>
                    <a:pt x="85195" y="72124"/>
                    <a:pt x="84161" y="69088"/>
                  </a:cubicBezTo>
                  <a:cubicBezTo>
                    <a:pt x="83260" y="66520"/>
                    <a:pt x="82092" y="64085"/>
                    <a:pt x="79891" y="62350"/>
                  </a:cubicBezTo>
                  <a:cubicBezTo>
                    <a:pt x="79691" y="62150"/>
                    <a:pt x="79591" y="61917"/>
                    <a:pt x="79557" y="61683"/>
                  </a:cubicBezTo>
                  <a:cubicBezTo>
                    <a:pt x="79390" y="59949"/>
                    <a:pt x="79257" y="58214"/>
                    <a:pt x="79157" y="56479"/>
                  </a:cubicBezTo>
                  <a:cubicBezTo>
                    <a:pt x="78990" y="54144"/>
                    <a:pt x="78890" y="51809"/>
                    <a:pt x="78723" y="49474"/>
                  </a:cubicBezTo>
                  <a:cubicBezTo>
                    <a:pt x="78623" y="47273"/>
                    <a:pt x="78056" y="45105"/>
                    <a:pt x="77122" y="43103"/>
                  </a:cubicBezTo>
                  <a:cubicBezTo>
                    <a:pt x="75955" y="40835"/>
                    <a:pt x="74354" y="39000"/>
                    <a:pt x="71952" y="38033"/>
                  </a:cubicBezTo>
                  <a:cubicBezTo>
                    <a:pt x="71051" y="37699"/>
                    <a:pt x="70084" y="37499"/>
                    <a:pt x="69083" y="37199"/>
                  </a:cubicBezTo>
                  <a:cubicBezTo>
                    <a:pt x="68983" y="34264"/>
                    <a:pt x="69050" y="31295"/>
                    <a:pt x="69250" y="28326"/>
                  </a:cubicBezTo>
                  <a:cubicBezTo>
                    <a:pt x="70073" y="28326"/>
                    <a:pt x="70851" y="28356"/>
                    <a:pt x="71605" y="28356"/>
                  </a:cubicBezTo>
                  <a:cubicBezTo>
                    <a:pt x="71981" y="28356"/>
                    <a:pt x="72352" y="28348"/>
                    <a:pt x="72719" y="28326"/>
                  </a:cubicBezTo>
                  <a:cubicBezTo>
                    <a:pt x="73753" y="28326"/>
                    <a:pt x="74787" y="28226"/>
                    <a:pt x="75821" y="28092"/>
                  </a:cubicBezTo>
                  <a:cubicBezTo>
                    <a:pt x="77122" y="27859"/>
                    <a:pt x="77489" y="27225"/>
                    <a:pt x="77189" y="25924"/>
                  </a:cubicBezTo>
                  <a:cubicBezTo>
                    <a:pt x="76822" y="24056"/>
                    <a:pt x="76555" y="22155"/>
                    <a:pt x="76455" y="20254"/>
                  </a:cubicBezTo>
                  <a:cubicBezTo>
                    <a:pt x="76255" y="17752"/>
                    <a:pt x="76021" y="15217"/>
                    <a:pt x="75654" y="12715"/>
                  </a:cubicBezTo>
                  <a:cubicBezTo>
                    <a:pt x="75321" y="9913"/>
                    <a:pt x="74554" y="7211"/>
                    <a:pt x="73420" y="4642"/>
                  </a:cubicBezTo>
                  <a:cubicBezTo>
                    <a:pt x="72953" y="3542"/>
                    <a:pt x="72252" y="2508"/>
                    <a:pt x="71451" y="1640"/>
                  </a:cubicBezTo>
                  <a:cubicBezTo>
                    <a:pt x="70438" y="595"/>
                    <a:pt x="69063" y="1"/>
                    <a:pt x="67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3920475" y="1640775"/>
              <a:ext cx="20025" cy="67575"/>
            </a:xfrm>
            <a:custGeom>
              <a:rect b="b" l="l" r="r" t="t"/>
              <a:pathLst>
                <a:path extrusionOk="0" h="2703" w="801">
                  <a:moveTo>
                    <a:pt x="67" y="1"/>
                  </a:moveTo>
                  <a:lnTo>
                    <a:pt x="67" y="1"/>
                  </a:lnTo>
                  <a:cubicBezTo>
                    <a:pt x="0" y="935"/>
                    <a:pt x="234" y="1869"/>
                    <a:pt x="734" y="2703"/>
                  </a:cubicBezTo>
                  <a:cubicBezTo>
                    <a:pt x="801" y="1235"/>
                    <a:pt x="634" y="50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3651950" y="1634950"/>
              <a:ext cx="23375" cy="75075"/>
            </a:xfrm>
            <a:custGeom>
              <a:rect b="b" l="l" r="r" t="t"/>
              <a:pathLst>
                <a:path extrusionOk="0" h="3003" w="935">
                  <a:moveTo>
                    <a:pt x="934" y="0"/>
                  </a:moveTo>
                  <a:cubicBezTo>
                    <a:pt x="234" y="834"/>
                    <a:pt x="0" y="1968"/>
                    <a:pt x="301" y="3002"/>
                  </a:cubicBezTo>
                  <a:lnTo>
                    <a:pt x="9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3992200" y="1619100"/>
              <a:ext cx="20850" cy="58400"/>
            </a:xfrm>
            <a:custGeom>
              <a:rect b="b" l="l" r="r" t="t"/>
              <a:pathLst>
                <a:path extrusionOk="0" h="2336" w="834">
                  <a:moveTo>
                    <a:pt x="67" y="1"/>
                  </a:moveTo>
                  <a:lnTo>
                    <a:pt x="67" y="1"/>
                  </a:lnTo>
                  <a:cubicBezTo>
                    <a:pt x="0" y="868"/>
                    <a:pt x="400" y="1635"/>
                    <a:pt x="834" y="2336"/>
                  </a:cubicBezTo>
                  <a:cubicBezTo>
                    <a:pt x="734" y="1468"/>
                    <a:pt x="634" y="668"/>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3736175" y="1646625"/>
              <a:ext cx="16700" cy="62575"/>
            </a:xfrm>
            <a:custGeom>
              <a:rect b="b" l="l" r="r" t="t"/>
              <a:pathLst>
                <a:path extrusionOk="0" h="2503" w="668">
                  <a:moveTo>
                    <a:pt x="234" y="0"/>
                  </a:moveTo>
                  <a:lnTo>
                    <a:pt x="234" y="0"/>
                  </a:lnTo>
                  <a:cubicBezTo>
                    <a:pt x="0" y="834"/>
                    <a:pt x="67" y="1735"/>
                    <a:pt x="401" y="2502"/>
                  </a:cubicBezTo>
                  <a:cubicBezTo>
                    <a:pt x="668" y="1301"/>
                    <a:pt x="634" y="834"/>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3841250" y="1649125"/>
              <a:ext cx="19200" cy="60075"/>
            </a:xfrm>
            <a:custGeom>
              <a:rect b="b" l="l" r="r" t="t"/>
              <a:pathLst>
                <a:path extrusionOk="0" h="2403" w="768">
                  <a:moveTo>
                    <a:pt x="134" y="0"/>
                  </a:moveTo>
                  <a:lnTo>
                    <a:pt x="134" y="0"/>
                  </a:lnTo>
                  <a:cubicBezTo>
                    <a:pt x="0" y="701"/>
                    <a:pt x="134" y="1401"/>
                    <a:pt x="534" y="2402"/>
                  </a:cubicBezTo>
                  <a:cubicBezTo>
                    <a:pt x="768" y="1368"/>
                    <a:pt x="634" y="601"/>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3878775" y="1643275"/>
              <a:ext cx="17525" cy="62575"/>
            </a:xfrm>
            <a:custGeom>
              <a:rect b="b" l="l" r="r" t="t"/>
              <a:pathLst>
                <a:path extrusionOk="0" h="2503" w="701">
                  <a:moveTo>
                    <a:pt x="67" y="1"/>
                  </a:moveTo>
                  <a:cubicBezTo>
                    <a:pt x="0" y="868"/>
                    <a:pt x="201" y="1702"/>
                    <a:pt x="568" y="2503"/>
                  </a:cubicBezTo>
                  <a:cubicBezTo>
                    <a:pt x="701" y="1402"/>
                    <a:pt x="534" y="50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3695300" y="1642450"/>
              <a:ext cx="20875" cy="63400"/>
            </a:xfrm>
            <a:custGeom>
              <a:rect b="b" l="l" r="r" t="t"/>
              <a:pathLst>
                <a:path extrusionOk="0" h="2536" w="835">
                  <a:moveTo>
                    <a:pt x="435" y="1"/>
                  </a:moveTo>
                  <a:cubicBezTo>
                    <a:pt x="234" y="834"/>
                    <a:pt x="1" y="1668"/>
                    <a:pt x="368" y="2536"/>
                  </a:cubicBezTo>
                  <a:cubicBezTo>
                    <a:pt x="401" y="1702"/>
                    <a:pt x="835" y="868"/>
                    <a:pt x="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3619425" y="1634950"/>
              <a:ext cx="18375" cy="64225"/>
            </a:xfrm>
            <a:custGeom>
              <a:rect b="b" l="l" r="r" t="t"/>
              <a:pathLst>
                <a:path extrusionOk="0" h="2569" w="735">
                  <a:moveTo>
                    <a:pt x="467" y="0"/>
                  </a:moveTo>
                  <a:cubicBezTo>
                    <a:pt x="100" y="801"/>
                    <a:pt x="0" y="1702"/>
                    <a:pt x="201" y="2569"/>
                  </a:cubicBezTo>
                  <a:lnTo>
                    <a:pt x="734" y="34"/>
                  </a:lnTo>
                  <a:lnTo>
                    <a:pt x="4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3777875" y="1667475"/>
              <a:ext cx="15025" cy="40050"/>
            </a:xfrm>
            <a:custGeom>
              <a:rect b="b" l="l" r="r" t="t"/>
              <a:pathLst>
                <a:path extrusionOk="0" h="1602" w="601">
                  <a:moveTo>
                    <a:pt x="367" y="0"/>
                  </a:moveTo>
                  <a:cubicBezTo>
                    <a:pt x="100" y="534"/>
                    <a:pt x="0" y="1068"/>
                    <a:pt x="501" y="1601"/>
                  </a:cubicBezTo>
                  <a:lnTo>
                    <a:pt x="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3957175" y="1647450"/>
              <a:ext cx="15850" cy="37550"/>
            </a:xfrm>
            <a:custGeom>
              <a:rect b="b" l="l" r="r" t="t"/>
              <a:pathLst>
                <a:path extrusionOk="0" h="1502" w="634">
                  <a:moveTo>
                    <a:pt x="467" y="1"/>
                  </a:moveTo>
                  <a:lnTo>
                    <a:pt x="167" y="34"/>
                  </a:lnTo>
                  <a:cubicBezTo>
                    <a:pt x="0" y="568"/>
                    <a:pt x="200" y="1135"/>
                    <a:pt x="634" y="1502"/>
                  </a:cubicBezTo>
                  <a:lnTo>
                    <a:pt x="4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4238200" y="2204525"/>
              <a:ext cx="29200" cy="67575"/>
            </a:xfrm>
            <a:custGeom>
              <a:rect b="b" l="l" r="r" t="t"/>
              <a:pathLst>
                <a:path extrusionOk="0" h="2703" w="1168">
                  <a:moveTo>
                    <a:pt x="901" y="0"/>
                  </a:moveTo>
                  <a:lnTo>
                    <a:pt x="0" y="2636"/>
                  </a:lnTo>
                  <a:lnTo>
                    <a:pt x="267" y="2702"/>
                  </a:lnTo>
                  <a:lnTo>
                    <a:pt x="1168" y="100"/>
                  </a:lnTo>
                  <a:lnTo>
                    <a:pt x="9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4597625" y="2214525"/>
              <a:ext cx="19200" cy="50900"/>
            </a:xfrm>
            <a:custGeom>
              <a:rect b="b" l="l" r="r" t="t"/>
              <a:pathLst>
                <a:path extrusionOk="0" h="2036" w="768">
                  <a:moveTo>
                    <a:pt x="0" y="1"/>
                  </a:moveTo>
                  <a:lnTo>
                    <a:pt x="467" y="2035"/>
                  </a:lnTo>
                  <a:cubicBezTo>
                    <a:pt x="667" y="1302"/>
                    <a:pt x="768" y="53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4269050" y="2208700"/>
              <a:ext cx="17550" cy="55050"/>
            </a:xfrm>
            <a:custGeom>
              <a:rect b="b" l="l" r="r" t="t"/>
              <a:pathLst>
                <a:path extrusionOk="0" h="2202" w="702">
                  <a:moveTo>
                    <a:pt x="601" y="0"/>
                  </a:moveTo>
                  <a:lnTo>
                    <a:pt x="601" y="0"/>
                  </a:lnTo>
                  <a:cubicBezTo>
                    <a:pt x="201" y="667"/>
                    <a:pt x="1" y="1434"/>
                    <a:pt x="1" y="2202"/>
                  </a:cubicBezTo>
                  <a:cubicBezTo>
                    <a:pt x="534" y="1234"/>
                    <a:pt x="701" y="667"/>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4572600" y="2229550"/>
              <a:ext cx="16700" cy="49225"/>
            </a:xfrm>
            <a:custGeom>
              <a:rect b="b" l="l" r="r" t="t"/>
              <a:pathLst>
                <a:path extrusionOk="0" h="1969" w="668">
                  <a:moveTo>
                    <a:pt x="267" y="0"/>
                  </a:moveTo>
                  <a:lnTo>
                    <a:pt x="267" y="0"/>
                  </a:lnTo>
                  <a:cubicBezTo>
                    <a:pt x="1" y="901"/>
                    <a:pt x="134" y="1468"/>
                    <a:pt x="634" y="1968"/>
                  </a:cubicBezTo>
                  <a:cubicBezTo>
                    <a:pt x="668" y="1301"/>
                    <a:pt x="534" y="634"/>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4500050" y="2237875"/>
              <a:ext cx="15025" cy="46725"/>
            </a:xfrm>
            <a:custGeom>
              <a:rect b="b" l="l" r="r" t="t"/>
              <a:pathLst>
                <a:path extrusionOk="0" h="1869" w="601">
                  <a:moveTo>
                    <a:pt x="167" y="1"/>
                  </a:moveTo>
                  <a:cubicBezTo>
                    <a:pt x="101" y="601"/>
                    <a:pt x="1" y="1201"/>
                    <a:pt x="367" y="1869"/>
                  </a:cubicBezTo>
                  <a:cubicBezTo>
                    <a:pt x="601" y="634"/>
                    <a:pt x="568" y="434"/>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4364125" y="2217875"/>
              <a:ext cx="18375" cy="42550"/>
            </a:xfrm>
            <a:custGeom>
              <a:rect b="b" l="l" r="r" t="t"/>
              <a:pathLst>
                <a:path extrusionOk="0" h="1702" w="735">
                  <a:moveTo>
                    <a:pt x="501" y="0"/>
                  </a:moveTo>
                  <a:cubicBezTo>
                    <a:pt x="167" y="467"/>
                    <a:pt x="0" y="1034"/>
                    <a:pt x="0" y="1635"/>
                  </a:cubicBezTo>
                  <a:lnTo>
                    <a:pt x="234" y="1701"/>
                  </a:lnTo>
                  <a:lnTo>
                    <a:pt x="734" y="67"/>
                  </a:lnTo>
                  <a:lnTo>
                    <a:pt x="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4390800" y="2232050"/>
              <a:ext cx="13375" cy="40050"/>
            </a:xfrm>
            <a:custGeom>
              <a:rect b="b" l="l" r="r" t="t"/>
              <a:pathLst>
                <a:path extrusionOk="0" h="1602" w="535">
                  <a:moveTo>
                    <a:pt x="534" y="0"/>
                  </a:moveTo>
                  <a:lnTo>
                    <a:pt x="534" y="0"/>
                  </a:lnTo>
                  <a:cubicBezTo>
                    <a:pt x="1" y="467"/>
                    <a:pt x="134" y="1034"/>
                    <a:pt x="168" y="1568"/>
                  </a:cubicBezTo>
                  <a:lnTo>
                    <a:pt x="368" y="1601"/>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4555925" y="2233700"/>
              <a:ext cx="14200" cy="42575"/>
            </a:xfrm>
            <a:custGeom>
              <a:rect b="b" l="l" r="r" t="t"/>
              <a:pathLst>
                <a:path extrusionOk="0" h="1703" w="568">
                  <a:moveTo>
                    <a:pt x="334" y="1"/>
                  </a:moveTo>
                  <a:lnTo>
                    <a:pt x="334" y="1"/>
                  </a:lnTo>
                  <a:cubicBezTo>
                    <a:pt x="0" y="868"/>
                    <a:pt x="67" y="1068"/>
                    <a:pt x="568" y="1702"/>
                  </a:cubicBezTo>
                  <a:lnTo>
                    <a:pt x="3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4458350" y="2233700"/>
              <a:ext cx="11700" cy="40900"/>
            </a:xfrm>
            <a:custGeom>
              <a:rect b="b" l="l" r="r" t="t"/>
              <a:pathLst>
                <a:path extrusionOk="0" h="1636" w="468">
                  <a:moveTo>
                    <a:pt x="34" y="1"/>
                  </a:moveTo>
                  <a:cubicBezTo>
                    <a:pt x="1" y="568"/>
                    <a:pt x="134" y="1168"/>
                    <a:pt x="468" y="1635"/>
                  </a:cubicBez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4322425" y="2233700"/>
              <a:ext cx="14200" cy="38400"/>
            </a:xfrm>
            <a:custGeom>
              <a:rect b="b" l="l" r="r" t="t"/>
              <a:pathLst>
                <a:path extrusionOk="0" h="1536" w="568">
                  <a:moveTo>
                    <a:pt x="367" y="1"/>
                  </a:moveTo>
                  <a:cubicBezTo>
                    <a:pt x="67" y="434"/>
                    <a:pt x="0" y="1002"/>
                    <a:pt x="201" y="1535"/>
                  </a:cubicBezTo>
                  <a:lnTo>
                    <a:pt x="568" y="68"/>
                  </a:lnTo>
                  <a:lnTo>
                    <a:pt x="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4623475" y="2223700"/>
              <a:ext cx="16700" cy="41725"/>
            </a:xfrm>
            <a:custGeom>
              <a:rect b="b" l="l" r="r" t="t"/>
              <a:pathLst>
                <a:path extrusionOk="0" h="1669" w="668">
                  <a:moveTo>
                    <a:pt x="0" y="1"/>
                  </a:moveTo>
                  <a:lnTo>
                    <a:pt x="467" y="1668"/>
                  </a:lnTo>
                  <a:cubicBezTo>
                    <a:pt x="668" y="1068"/>
                    <a:pt x="501" y="40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4303250" y="2223700"/>
              <a:ext cx="17525" cy="44225"/>
            </a:xfrm>
            <a:custGeom>
              <a:rect b="b" l="l" r="r" t="t"/>
              <a:pathLst>
                <a:path extrusionOk="0" h="1769" w="701">
                  <a:moveTo>
                    <a:pt x="434" y="1"/>
                  </a:moveTo>
                  <a:lnTo>
                    <a:pt x="0" y="1735"/>
                  </a:lnTo>
                  <a:lnTo>
                    <a:pt x="234" y="1768"/>
                  </a:lnTo>
                  <a:lnTo>
                    <a:pt x="701" y="67"/>
                  </a:lnTo>
                  <a:lnTo>
                    <a:pt x="4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4530075" y="2238700"/>
              <a:ext cx="12525" cy="29225"/>
            </a:xfrm>
            <a:custGeom>
              <a:rect b="b" l="l" r="r" t="t"/>
              <a:pathLst>
                <a:path extrusionOk="0" h="1169" w="501">
                  <a:moveTo>
                    <a:pt x="201" y="1"/>
                  </a:moveTo>
                  <a:lnTo>
                    <a:pt x="0" y="34"/>
                  </a:lnTo>
                  <a:lnTo>
                    <a:pt x="334" y="1168"/>
                  </a:lnTo>
                  <a:cubicBezTo>
                    <a:pt x="501" y="768"/>
                    <a:pt x="467" y="30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4521725" y="2817450"/>
              <a:ext cx="14200" cy="51725"/>
            </a:xfrm>
            <a:custGeom>
              <a:rect b="b" l="l" r="r" t="t"/>
              <a:pathLst>
                <a:path extrusionOk="0" h="2069" w="568">
                  <a:moveTo>
                    <a:pt x="268" y="1"/>
                  </a:moveTo>
                  <a:cubicBezTo>
                    <a:pt x="1" y="668"/>
                    <a:pt x="1" y="1402"/>
                    <a:pt x="201" y="2069"/>
                  </a:cubicBezTo>
                  <a:lnTo>
                    <a:pt x="434" y="2069"/>
                  </a:lnTo>
                  <a:lnTo>
                    <a:pt x="568" y="34"/>
                  </a:lnTo>
                  <a:lnTo>
                    <a:pt x="2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4498375" y="2804950"/>
              <a:ext cx="17550" cy="50900"/>
            </a:xfrm>
            <a:custGeom>
              <a:rect b="b" l="l" r="r" t="t"/>
              <a:pathLst>
                <a:path extrusionOk="0" h="2036" w="702">
                  <a:moveTo>
                    <a:pt x="668" y="0"/>
                  </a:moveTo>
                  <a:lnTo>
                    <a:pt x="668" y="0"/>
                  </a:lnTo>
                  <a:cubicBezTo>
                    <a:pt x="201" y="568"/>
                    <a:pt x="1" y="1335"/>
                    <a:pt x="168" y="2035"/>
                  </a:cubicBezTo>
                  <a:cubicBezTo>
                    <a:pt x="535" y="1435"/>
                    <a:pt x="701" y="734"/>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4580950" y="2806625"/>
              <a:ext cx="16700" cy="55050"/>
            </a:xfrm>
            <a:custGeom>
              <a:rect b="b" l="l" r="r" t="t"/>
              <a:pathLst>
                <a:path extrusionOk="0" h="2202" w="668">
                  <a:moveTo>
                    <a:pt x="167" y="0"/>
                  </a:moveTo>
                  <a:cubicBezTo>
                    <a:pt x="34" y="868"/>
                    <a:pt x="0" y="1535"/>
                    <a:pt x="400" y="2202"/>
                  </a:cubicBezTo>
                  <a:cubicBezTo>
                    <a:pt x="400" y="1501"/>
                    <a:pt x="667" y="801"/>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4626800" y="2799950"/>
              <a:ext cx="15875" cy="54225"/>
            </a:xfrm>
            <a:custGeom>
              <a:rect b="b" l="l" r="r" t="t"/>
              <a:pathLst>
                <a:path extrusionOk="0" h="2169" w="635">
                  <a:moveTo>
                    <a:pt x="301" y="0"/>
                  </a:moveTo>
                  <a:lnTo>
                    <a:pt x="301" y="0"/>
                  </a:lnTo>
                  <a:cubicBezTo>
                    <a:pt x="1" y="734"/>
                    <a:pt x="268" y="1435"/>
                    <a:pt x="468" y="2169"/>
                  </a:cubicBezTo>
                  <a:cubicBezTo>
                    <a:pt x="635" y="1435"/>
                    <a:pt x="568" y="668"/>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4550925" y="2813300"/>
              <a:ext cx="20875" cy="45875"/>
            </a:xfrm>
            <a:custGeom>
              <a:rect b="b" l="l" r="r" t="t"/>
              <a:pathLst>
                <a:path extrusionOk="0" h="1835" w="835">
                  <a:moveTo>
                    <a:pt x="467" y="0"/>
                  </a:moveTo>
                  <a:cubicBezTo>
                    <a:pt x="67" y="701"/>
                    <a:pt x="0" y="1268"/>
                    <a:pt x="434" y="1835"/>
                  </a:cubicBezTo>
                  <a:cubicBezTo>
                    <a:pt x="467" y="1268"/>
                    <a:pt x="834" y="734"/>
                    <a:pt x="4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4684350" y="2796600"/>
              <a:ext cx="19200" cy="46725"/>
            </a:xfrm>
            <a:custGeom>
              <a:rect b="b" l="l" r="r" t="t"/>
              <a:pathLst>
                <a:path extrusionOk="0" h="1869" w="768">
                  <a:moveTo>
                    <a:pt x="367" y="1"/>
                  </a:moveTo>
                  <a:lnTo>
                    <a:pt x="367" y="1"/>
                  </a:lnTo>
                  <a:cubicBezTo>
                    <a:pt x="0" y="802"/>
                    <a:pt x="167" y="1402"/>
                    <a:pt x="768" y="1869"/>
                  </a:cubicBezTo>
                  <a:lnTo>
                    <a:pt x="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4460025" y="2809125"/>
              <a:ext cx="22550" cy="48375"/>
            </a:xfrm>
            <a:custGeom>
              <a:rect b="b" l="l" r="r" t="t"/>
              <a:pathLst>
                <a:path extrusionOk="0" h="1935" w="902">
                  <a:moveTo>
                    <a:pt x="668" y="0"/>
                  </a:moveTo>
                  <a:cubicBezTo>
                    <a:pt x="201" y="534"/>
                    <a:pt x="0" y="1235"/>
                    <a:pt x="67" y="1935"/>
                  </a:cubicBezTo>
                  <a:lnTo>
                    <a:pt x="901" y="134"/>
                  </a:lnTo>
                  <a:lnTo>
                    <a:pt x="6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4746900" y="2797450"/>
              <a:ext cx="17525" cy="42550"/>
            </a:xfrm>
            <a:custGeom>
              <a:rect b="b" l="l" r="r" t="t"/>
              <a:pathLst>
                <a:path extrusionOk="0" h="1702" w="701">
                  <a:moveTo>
                    <a:pt x="67" y="0"/>
                  </a:moveTo>
                  <a:cubicBezTo>
                    <a:pt x="0" y="601"/>
                    <a:pt x="234" y="1235"/>
                    <a:pt x="667" y="1702"/>
                  </a:cubicBezTo>
                  <a:cubicBezTo>
                    <a:pt x="701" y="968"/>
                    <a:pt x="567" y="401"/>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4711875" y="2797450"/>
              <a:ext cx="17525" cy="48375"/>
            </a:xfrm>
            <a:custGeom>
              <a:rect b="b" l="l" r="r" t="t"/>
              <a:pathLst>
                <a:path extrusionOk="0" h="1935" w="701">
                  <a:moveTo>
                    <a:pt x="100" y="0"/>
                  </a:moveTo>
                  <a:lnTo>
                    <a:pt x="100" y="0"/>
                  </a:lnTo>
                  <a:cubicBezTo>
                    <a:pt x="0" y="834"/>
                    <a:pt x="367" y="1368"/>
                    <a:pt x="634" y="1935"/>
                  </a:cubicBezTo>
                  <a:cubicBezTo>
                    <a:pt x="701" y="1235"/>
                    <a:pt x="534" y="534"/>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4769400" y="2790775"/>
              <a:ext cx="22550" cy="37550"/>
            </a:xfrm>
            <a:custGeom>
              <a:rect b="b" l="l" r="r" t="t"/>
              <a:pathLst>
                <a:path extrusionOk="0" h="1502" w="902">
                  <a:moveTo>
                    <a:pt x="168" y="0"/>
                  </a:moveTo>
                  <a:lnTo>
                    <a:pt x="1" y="100"/>
                  </a:lnTo>
                  <a:lnTo>
                    <a:pt x="701" y="1502"/>
                  </a:lnTo>
                  <a:lnTo>
                    <a:pt x="902" y="1401"/>
                  </a:lnTo>
                  <a:cubicBezTo>
                    <a:pt x="668" y="934"/>
                    <a:pt x="601" y="367"/>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4665175" y="2804950"/>
              <a:ext cx="8350" cy="37550"/>
            </a:xfrm>
            <a:custGeom>
              <a:rect b="b" l="l" r="r" t="t"/>
              <a:pathLst>
                <a:path extrusionOk="0" h="1502" w="334">
                  <a:moveTo>
                    <a:pt x="0" y="0"/>
                  </a:moveTo>
                  <a:lnTo>
                    <a:pt x="200" y="1502"/>
                  </a:lnTo>
                  <a:lnTo>
                    <a:pt x="334" y="1502"/>
                  </a:lnTo>
                  <a:lnTo>
                    <a:pt x="2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3115725" y="2412175"/>
              <a:ext cx="17550" cy="70900"/>
            </a:xfrm>
            <a:custGeom>
              <a:rect b="b" l="l" r="r" t="t"/>
              <a:pathLst>
                <a:path extrusionOk="0" h="2836" w="702">
                  <a:moveTo>
                    <a:pt x="301" y="0"/>
                  </a:moveTo>
                  <a:cubicBezTo>
                    <a:pt x="1" y="1001"/>
                    <a:pt x="134" y="1902"/>
                    <a:pt x="167" y="2836"/>
                  </a:cubicBezTo>
                  <a:cubicBezTo>
                    <a:pt x="668" y="1735"/>
                    <a:pt x="701" y="767"/>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3335875" y="2408825"/>
              <a:ext cx="15875" cy="55900"/>
            </a:xfrm>
            <a:custGeom>
              <a:rect b="b" l="l" r="r" t="t"/>
              <a:pathLst>
                <a:path extrusionOk="0" h="2236" w="635">
                  <a:moveTo>
                    <a:pt x="201" y="1"/>
                  </a:moveTo>
                  <a:lnTo>
                    <a:pt x="201" y="1"/>
                  </a:lnTo>
                  <a:cubicBezTo>
                    <a:pt x="1" y="768"/>
                    <a:pt x="101" y="1569"/>
                    <a:pt x="501" y="2236"/>
                  </a:cubicBezTo>
                  <a:cubicBezTo>
                    <a:pt x="568" y="1469"/>
                    <a:pt x="635" y="701"/>
                    <a:pt x="2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3169925" y="2413825"/>
              <a:ext cx="17550" cy="58400"/>
            </a:xfrm>
            <a:custGeom>
              <a:rect b="b" l="l" r="r" t="t"/>
              <a:pathLst>
                <a:path extrusionOk="0" h="2336" w="702">
                  <a:moveTo>
                    <a:pt x="468" y="1"/>
                  </a:moveTo>
                  <a:cubicBezTo>
                    <a:pt x="1" y="768"/>
                    <a:pt x="168" y="1535"/>
                    <a:pt x="301" y="2336"/>
                  </a:cubicBezTo>
                  <a:cubicBezTo>
                    <a:pt x="635" y="1602"/>
                    <a:pt x="701" y="768"/>
                    <a:pt x="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3372575" y="2419675"/>
              <a:ext cx="13375" cy="65900"/>
            </a:xfrm>
            <a:custGeom>
              <a:rect b="b" l="l" r="r" t="t"/>
              <a:pathLst>
                <a:path extrusionOk="0" h="2636" w="535">
                  <a:moveTo>
                    <a:pt x="268" y="0"/>
                  </a:moveTo>
                  <a:lnTo>
                    <a:pt x="1" y="67"/>
                  </a:lnTo>
                  <a:lnTo>
                    <a:pt x="268" y="2636"/>
                  </a:lnTo>
                  <a:lnTo>
                    <a:pt x="534" y="2602"/>
                  </a:lnTo>
                  <a:lnTo>
                    <a:pt x="2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3223300" y="2418000"/>
              <a:ext cx="15875" cy="58400"/>
            </a:xfrm>
            <a:custGeom>
              <a:rect b="b" l="l" r="r" t="t"/>
              <a:pathLst>
                <a:path extrusionOk="0" h="2336" w="635">
                  <a:moveTo>
                    <a:pt x="268" y="1"/>
                  </a:moveTo>
                  <a:cubicBezTo>
                    <a:pt x="1" y="768"/>
                    <a:pt x="34" y="1602"/>
                    <a:pt x="368" y="2336"/>
                  </a:cubicBezTo>
                  <a:cubicBezTo>
                    <a:pt x="468" y="1635"/>
                    <a:pt x="635" y="935"/>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3287525" y="2411325"/>
              <a:ext cx="14200" cy="59250"/>
            </a:xfrm>
            <a:custGeom>
              <a:rect b="b" l="l" r="r" t="t"/>
              <a:pathLst>
                <a:path extrusionOk="0" h="2370" w="568">
                  <a:moveTo>
                    <a:pt x="267" y="1"/>
                  </a:moveTo>
                  <a:lnTo>
                    <a:pt x="0" y="68"/>
                  </a:lnTo>
                  <a:lnTo>
                    <a:pt x="334" y="2369"/>
                  </a:lnTo>
                  <a:cubicBezTo>
                    <a:pt x="567" y="1602"/>
                    <a:pt x="534" y="768"/>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3019825" y="2398000"/>
              <a:ext cx="17550" cy="42550"/>
            </a:xfrm>
            <a:custGeom>
              <a:rect b="b" l="l" r="r" t="t"/>
              <a:pathLst>
                <a:path extrusionOk="0" h="1702" w="702">
                  <a:moveTo>
                    <a:pt x="401" y="0"/>
                  </a:moveTo>
                  <a:lnTo>
                    <a:pt x="1" y="1635"/>
                  </a:lnTo>
                  <a:lnTo>
                    <a:pt x="301" y="1701"/>
                  </a:lnTo>
                  <a:cubicBezTo>
                    <a:pt x="401" y="1134"/>
                    <a:pt x="701" y="634"/>
                    <a:pt x="634" y="67"/>
                  </a:cubicBez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3058200" y="2407175"/>
              <a:ext cx="10850" cy="36700"/>
            </a:xfrm>
            <a:custGeom>
              <a:rect b="b" l="l" r="r" t="t"/>
              <a:pathLst>
                <a:path extrusionOk="0" h="1468" w="434">
                  <a:moveTo>
                    <a:pt x="167" y="0"/>
                  </a:moveTo>
                  <a:lnTo>
                    <a:pt x="0" y="1434"/>
                  </a:lnTo>
                  <a:lnTo>
                    <a:pt x="234" y="1468"/>
                  </a:lnTo>
                  <a:lnTo>
                    <a:pt x="434" y="33"/>
                  </a:lnTo>
                  <a:lnTo>
                    <a:pt x="1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4317425" y="1269675"/>
              <a:ext cx="15025" cy="54250"/>
            </a:xfrm>
            <a:custGeom>
              <a:rect b="b" l="l" r="r" t="t"/>
              <a:pathLst>
                <a:path extrusionOk="0" h="2170" w="601">
                  <a:moveTo>
                    <a:pt x="267" y="1"/>
                  </a:moveTo>
                  <a:lnTo>
                    <a:pt x="0" y="2169"/>
                  </a:lnTo>
                  <a:cubicBezTo>
                    <a:pt x="434" y="1535"/>
                    <a:pt x="601" y="768"/>
                    <a:pt x="501" y="34"/>
                  </a:cubicBez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4240700" y="1254675"/>
              <a:ext cx="20050" cy="64225"/>
            </a:xfrm>
            <a:custGeom>
              <a:rect b="b" l="l" r="r" t="t"/>
              <a:pathLst>
                <a:path extrusionOk="0" h="2569" w="802">
                  <a:moveTo>
                    <a:pt x="568" y="0"/>
                  </a:moveTo>
                  <a:lnTo>
                    <a:pt x="0" y="2536"/>
                  </a:lnTo>
                  <a:lnTo>
                    <a:pt x="201" y="2569"/>
                  </a:lnTo>
                  <a:cubicBezTo>
                    <a:pt x="768" y="968"/>
                    <a:pt x="801" y="734"/>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4470025" y="1270525"/>
              <a:ext cx="20875" cy="49225"/>
            </a:xfrm>
            <a:custGeom>
              <a:rect b="b" l="l" r="r" t="t"/>
              <a:pathLst>
                <a:path extrusionOk="0" h="1969" w="835">
                  <a:moveTo>
                    <a:pt x="301" y="0"/>
                  </a:moveTo>
                  <a:lnTo>
                    <a:pt x="101" y="34"/>
                  </a:lnTo>
                  <a:cubicBezTo>
                    <a:pt x="1" y="767"/>
                    <a:pt x="268" y="1468"/>
                    <a:pt x="835" y="1968"/>
                  </a:cubicBez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4414150" y="1282200"/>
              <a:ext cx="12550" cy="44225"/>
            </a:xfrm>
            <a:custGeom>
              <a:rect b="b" l="l" r="r" t="t"/>
              <a:pathLst>
                <a:path extrusionOk="0" h="1769" w="502">
                  <a:moveTo>
                    <a:pt x="1" y="0"/>
                  </a:moveTo>
                  <a:lnTo>
                    <a:pt x="1" y="1768"/>
                  </a:lnTo>
                  <a:lnTo>
                    <a:pt x="301" y="1735"/>
                  </a:lnTo>
                  <a:cubicBezTo>
                    <a:pt x="268" y="1168"/>
                    <a:pt x="501" y="56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4275725" y="1260500"/>
              <a:ext cx="23375" cy="59250"/>
            </a:xfrm>
            <a:custGeom>
              <a:rect b="b" l="l" r="r" t="t"/>
              <a:pathLst>
                <a:path extrusionOk="0" h="2370" w="935">
                  <a:moveTo>
                    <a:pt x="634" y="1"/>
                  </a:moveTo>
                  <a:lnTo>
                    <a:pt x="0" y="2303"/>
                  </a:lnTo>
                  <a:lnTo>
                    <a:pt x="234" y="2369"/>
                  </a:lnTo>
                  <a:lnTo>
                    <a:pt x="934" y="101"/>
                  </a:lnTo>
                  <a:lnTo>
                    <a:pt x="6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4429175" y="1288875"/>
              <a:ext cx="14200" cy="32550"/>
            </a:xfrm>
            <a:custGeom>
              <a:rect b="b" l="l" r="r" t="t"/>
              <a:pathLst>
                <a:path extrusionOk="0" h="1302" w="568">
                  <a:moveTo>
                    <a:pt x="0" y="0"/>
                  </a:moveTo>
                  <a:lnTo>
                    <a:pt x="400" y="1301"/>
                  </a:lnTo>
                  <a:cubicBezTo>
                    <a:pt x="567" y="767"/>
                    <a:pt x="534" y="30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4519225" y="1278025"/>
              <a:ext cx="14200" cy="36725"/>
            </a:xfrm>
            <a:custGeom>
              <a:rect b="b" l="l" r="r" t="t"/>
              <a:pathLst>
                <a:path extrusionOk="0" h="1469" w="568">
                  <a:moveTo>
                    <a:pt x="1" y="0"/>
                  </a:moveTo>
                  <a:lnTo>
                    <a:pt x="368" y="1468"/>
                  </a:lnTo>
                  <a:lnTo>
                    <a:pt x="568" y="1435"/>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4359950" y="1280525"/>
              <a:ext cx="9200" cy="35050"/>
            </a:xfrm>
            <a:custGeom>
              <a:rect b="b" l="l" r="r" t="t"/>
              <a:pathLst>
                <a:path extrusionOk="0" h="1402" w="368">
                  <a:moveTo>
                    <a:pt x="367" y="1"/>
                  </a:moveTo>
                  <a:cubicBezTo>
                    <a:pt x="1" y="801"/>
                    <a:pt x="34" y="834"/>
                    <a:pt x="367" y="1402"/>
                  </a:cubicBezTo>
                  <a:lnTo>
                    <a:pt x="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3600250" y="3111825"/>
              <a:ext cx="16700" cy="67575"/>
            </a:xfrm>
            <a:custGeom>
              <a:rect b="b" l="l" r="r" t="t"/>
              <a:pathLst>
                <a:path extrusionOk="0" h="2703" w="668">
                  <a:moveTo>
                    <a:pt x="167" y="1"/>
                  </a:moveTo>
                  <a:lnTo>
                    <a:pt x="167" y="1"/>
                  </a:lnTo>
                  <a:cubicBezTo>
                    <a:pt x="0" y="902"/>
                    <a:pt x="134" y="1836"/>
                    <a:pt x="501" y="2703"/>
                  </a:cubicBezTo>
                  <a:cubicBezTo>
                    <a:pt x="667" y="1769"/>
                    <a:pt x="534" y="835"/>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3700325" y="3102675"/>
              <a:ext cx="14200" cy="75075"/>
            </a:xfrm>
            <a:custGeom>
              <a:rect b="b" l="l" r="r" t="t"/>
              <a:pathLst>
                <a:path extrusionOk="0" h="3003" w="568">
                  <a:moveTo>
                    <a:pt x="100" y="0"/>
                  </a:moveTo>
                  <a:lnTo>
                    <a:pt x="100" y="0"/>
                  </a:lnTo>
                  <a:cubicBezTo>
                    <a:pt x="0" y="1034"/>
                    <a:pt x="167" y="2068"/>
                    <a:pt x="567" y="3002"/>
                  </a:cubicBezTo>
                  <a:cubicBezTo>
                    <a:pt x="500" y="2001"/>
                    <a:pt x="534" y="967"/>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3643600" y="3100150"/>
              <a:ext cx="16700" cy="62575"/>
            </a:xfrm>
            <a:custGeom>
              <a:rect b="b" l="l" r="r" t="t"/>
              <a:pathLst>
                <a:path extrusionOk="0" h="2503" w="668">
                  <a:moveTo>
                    <a:pt x="368" y="1"/>
                  </a:moveTo>
                  <a:lnTo>
                    <a:pt x="1" y="68"/>
                  </a:lnTo>
                  <a:cubicBezTo>
                    <a:pt x="34" y="902"/>
                    <a:pt x="67" y="1769"/>
                    <a:pt x="668" y="2503"/>
                  </a:cubicBezTo>
                  <a:lnTo>
                    <a:pt x="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3437625" y="3093500"/>
              <a:ext cx="18375" cy="68400"/>
            </a:xfrm>
            <a:custGeom>
              <a:rect b="b" l="l" r="r" t="t"/>
              <a:pathLst>
                <a:path extrusionOk="0" h="2736" w="735">
                  <a:moveTo>
                    <a:pt x="734" y="0"/>
                  </a:moveTo>
                  <a:lnTo>
                    <a:pt x="734" y="0"/>
                  </a:lnTo>
                  <a:cubicBezTo>
                    <a:pt x="134" y="601"/>
                    <a:pt x="1" y="1601"/>
                    <a:pt x="301" y="2735"/>
                  </a:cubicBezTo>
                  <a:lnTo>
                    <a:pt x="7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3400925" y="3085975"/>
              <a:ext cx="20875" cy="70925"/>
            </a:xfrm>
            <a:custGeom>
              <a:rect b="b" l="l" r="r" t="t"/>
              <a:pathLst>
                <a:path extrusionOk="0" h="2837" w="835">
                  <a:moveTo>
                    <a:pt x="801" y="1"/>
                  </a:moveTo>
                  <a:lnTo>
                    <a:pt x="801" y="1"/>
                  </a:lnTo>
                  <a:cubicBezTo>
                    <a:pt x="268" y="835"/>
                    <a:pt x="1" y="1836"/>
                    <a:pt x="68" y="2836"/>
                  </a:cubicBezTo>
                  <a:cubicBezTo>
                    <a:pt x="368" y="1902"/>
                    <a:pt x="835" y="1002"/>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3499325" y="3101825"/>
              <a:ext cx="13375" cy="57575"/>
            </a:xfrm>
            <a:custGeom>
              <a:rect b="b" l="l" r="r" t="t"/>
              <a:pathLst>
                <a:path extrusionOk="0" h="2303" w="535">
                  <a:moveTo>
                    <a:pt x="268" y="1"/>
                  </a:moveTo>
                  <a:cubicBezTo>
                    <a:pt x="1" y="735"/>
                    <a:pt x="1" y="1535"/>
                    <a:pt x="268" y="2302"/>
                  </a:cubicBezTo>
                  <a:cubicBezTo>
                    <a:pt x="535" y="1068"/>
                    <a:pt x="535" y="735"/>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3737000" y="3101000"/>
              <a:ext cx="15875" cy="54225"/>
            </a:xfrm>
            <a:custGeom>
              <a:rect b="b" l="l" r="r" t="t"/>
              <a:pathLst>
                <a:path extrusionOk="0" h="2169" w="635">
                  <a:moveTo>
                    <a:pt x="368" y="0"/>
                  </a:moveTo>
                  <a:lnTo>
                    <a:pt x="1" y="34"/>
                  </a:lnTo>
                  <a:lnTo>
                    <a:pt x="368" y="2169"/>
                  </a:lnTo>
                  <a:lnTo>
                    <a:pt x="635" y="2135"/>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558550" y="3092650"/>
              <a:ext cx="11700" cy="79250"/>
            </a:xfrm>
            <a:custGeom>
              <a:rect b="b" l="l" r="r" t="t"/>
              <a:pathLst>
                <a:path extrusionOk="0" h="3170" w="468">
                  <a:moveTo>
                    <a:pt x="0" y="1"/>
                  </a:moveTo>
                  <a:lnTo>
                    <a:pt x="134" y="3170"/>
                  </a:lnTo>
                  <a:cubicBezTo>
                    <a:pt x="467" y="1802"/>
                    <a:pt x="367" y="56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3844575" y="2413825"/>
              <a:ext cx="11700" cy="57575"/>
            </a:xfrm>
            <a:custGeom>
              <a:rect b="b" l="l" r="r" t="t"/>
              <a:pathLst>
                <a:path extrusionOk="0" h="2303" w="468">
                  <a:moveTo>
                    <a:pt x="301" y="1"/>
                  </a:moveTo>
                  <a:cubicBezTo>
                    <a:pt x="1" y="701"/>
                    <a:pt x="1" y="1535"/>
                    <a:pt x="234" y="2269"/>
                  </a:cubicBezTo>
                  <a:lnTo>
                    <a:pt x="468" y="2303"/>
                  </a:lnTo>
                  <a:lnTo>
                    <a:pt x="468" y="2303"/>
                  </a:lnTo>
                  <a:lnTo>
                    <a:pt x="3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3796225" y="2411325"/>
              <a:ext cx="10850" cy="29225"/>
            </a:xfrm>
            <a:custGeom>
              <a:rect b="b" l="l" r="r" t="t"/>
              <a:pathLst>
                <a:path extrusionOk="0" h="1169" w="434">
                  <a:moveTo>
                    <a:pt x="267" y="1"/>
                  </a:moveTo>
                  <a:lnTo>
                    <a:pt x="0" y="68"/>
                  </a:lnTo>
                  <a:lnTo>
                    <a:pt x="267" y="1168"/>
                  </a:lnTo>
                  <a:lnTo>
                    <a:pt x="434" y="1135"/>
                  </a:lnTo>
                  <a:lnTo>
                    <a:pt x="2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3822900" y="2421350"/>
              <a:ext cx="3350" cy="15025"/>
            </a:xfrm>
            <a:custGeom>
              <a:rect b="b" l="l" r="r" t="t"/>
              <a:pathLst>
                <a:path extrusionOk="0" h="601" w="134">
                  <a:moveTo>
                    <a:pt x="1" y="0"/>
                  </a:moveTo>
                  <a:lnTo>
                    <a:pt x="1" y="601"/>
                  </a:lnTo>
                  <a:lnTo>
                    <a:pt x="101" y="601"/>
                  </a:lnTo>
                  <a:lnTo>
                    <a:pt x="134" y="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3010650" y="3201075"/>
              <a:ext cx="19200" cy="55900"/>
            </a:xfrm>
            <a:custGeom>
              <a:rect b="b" l="l" r="r" t="t"/>
              <a:pathLst>
                <a:path extrusionOk="0" h="2236" w="768">
                  <a:moveTo>
                    <a:pt x="534" y="0"/>
                  </a:moveTo>
                  <a:lnTo>
                    <a:pt x="301" y="34"/>
                  </a:lnTo>
                  <a:cubicBezTo>
                    <a:pt x="1" y="801"/>
                    <a:pt x="201" y="1635"/>
                    <a:pt x="768" y="2235"/>
                  </a:cubicBez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2960625" y="3199400"/>
              <a:ext cx="15025" cy="61725"/>
            </a:xfrm>
            <a:custGeom>
              <a:rect b="b" l="l" r="r" t="t"/>
              <a:pathLst>
                <a:path extrusionOk="0" h="2469" w="601">
                  <a:moveTo>
                    <a:pt x="234" y="0"/>
                  </a:moveTo>
                  <a:lnTo>
                    <a:pt x="234" y="0"/>
                  </a:lnTo>
                  <a:cubicBezTo>
                    <a:pt x="0" y="834"/>
                    <a:pt x="67" y="1702"/>
                    <a:pt x="501" y="2469"/>
                  </a:cubicBezTo>
                  <a:cubicBezTo>
                    <a:pt x="601" y="668"/>
                    <a:pt x="601" y="467"/>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3054850" y="3191050"/>
              <a:ext cx="18375" cy="62575"/>
            </a:xfrm>
            <a:custGeom>
              <a:rect b="b" l="l" r="r" t="t"/>
              <a:pathLst>
                <a:path extrusionOk="0" h="2503" w="735">
                  <a:moveTo>
                    <a:pt x="1" y="1"/>
                  </a:moveTo>
                  <a:lnTo>
                    <a:pt x="1" y="1"/>
                  </a:lnTo>
                  <a:cubicBezTo>
                    <a:pt x="67" y="868"/>
                    <a:pt x="301" y="1735"/>
                    <a:pt x="701" y="2503"/>
                  </a:cubicBezTo>
                  <a:cubicBezTo>
                    <a:pt x="734" y="1168"/>
                    <a:pt x="568" y="50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2914750" y="3190225"/>
              <a:ext cx="13375" cy="59225"/>
            </a:xfrm>
            <a:custGeom>
              <a:rect b="b" l="l" r="r" t="t"/>
              <a:pathLst>
                <a:path extrusionOk="0" h="2369" w="535">
                  <a:moveTo>
                    <a:pt x="1" y="1"/>
                  </a:moveTo>
                  <a:lnTo>
                    <a:pt x="1" y="2369"/>
                  </a:lnTo>
                  <a:cubicBezTo>
                    <a:pt x="234" y="1602"/>
                    <a:pt x="534" y="80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2810500" y="3190225"/>
              <a:ext cx="19225" cy="55075"/>
            </a:xfrm>
            <a:custGeom>
              <a:rect b="b" l="l" r="r" t="t"/>
              <a:pathLst>
                <a:path extrusionOk="0" h="2203" w="769">
                  <a:moveTo>
                    <a:pt x="668" y="1"/>
                  </a:moveTo>
                  <a:cubicBezTo>
                    <a:pt x="68" y="935"/>
                    <a:pt x="1" y="1368"/>
                    <a:pt x="268" y="2202"/>
                  </a:cubicBezTo>
                  <a:cubicBezTo>
                    <a:pt x="435" y="1502"/>
                    <a:pt x="601" y="901"/>
                    <a:pt x="735" y="267"/>
                  </a:cubicBezTo>
                  <a:cubicBezTo>
                    <a:pt x="768" y="201"/>
                    <a:pt x="701" y="134"/>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2856375" y="3191900"/>
              <a:ext cx="13375" cy="53400"/>
            </a:xfrm>
            <a:custGeom>
              <a:rect b="b" l="l" r="r" t="t"/>
              <a:pathLst>
                <a:path extrusionOk="0" h="2136" w="535">
                  <a:moveTo>
                    <a:pt x="301" y="0"/>
                  </a:moveTo>
                  <a:cubicBezTo>
                    <a:pt x="1" y="667"/>
                    <a:pt x="1" y="1435"/>
                    <a:pt x="301" y="2135"/>
                  </a:cubicBez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3092375" y="3184400"/>
              <a:ext cx="15875" cy="40050"/>
            </a:xfrm>
            <a:custGeom>
              <a:rect b="b" l="l" r="r" t="t"/>
              <a:pathLst>
                <a:path extrusionOk="0" h="1602" w="635">
                  <a:moveTo>
                    <a:pt x="167" y="0"/>
                  </a:moveTo>
                  <a:lnTo>
                    <a:pt x="167" y="0"/>
                  </a:lnTo>
                  <a:cubicBezTo>
                    <a:pt x="1" y="534"/>
                    <a:pt x="101" y="1134"/>
                    <a:pt x="468" y="1601"/>
                  </a:cubicBezTo>
                  <a:cubicBezTo>
                    <a:pt x="468" y="1101"/>
                    <a:pt x="634" y="534"/>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3443475" y="1937675"/>
              <a:ext cx="16700" cy="56725"/>
            </a:xfrm>
            <a:custGeom>
              <a:rect b="b" l="l" r="r" t="t"/>
              <a:pathLst>
                <a:path extrusionOk="0" h="2269" w="668">
                  <a:moveTo>
                    <a:pt x="467" y="0"/>
                  </a:moveTo>
                  <a:lnTo>
                    <a:pt x="133" y="33"/>
                  </a:lnTo>
                  <a:cubicBezTo>
                    <a:pt x="0" y="801"/>
                    <a:pt x="200" y="1601"/>
                    <a:pt x="667" y="2268"/>
                  </a:cubicBezTo>
                  <a:lnTo>
                    <a:pt x="4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3306700" y="1933500"/>
              <a:ext cx="11700" cy="60900"/>
            </a:xfrm>
            <a:custGeom>
              <a:rect b="b" l="l" r="r" t="t"/>
              <a:pathLst>
                <a:path extrusionOk="0" h="2436" w="468">
                  <a:moveTo>
                    <a:pt x="467" y="0"/>
                  </a:moveTo>
                  <a:cubicBezTo>
                    <a:pt x="0" y="767"/>
                    <a:pt x="201" y="1601"/>
                    <a:pt x="201" y="2435"/>
                  </a:cubicBezTo>
                  <a:lnTo>
                    <a:pt x="467" y="2435"/>
                  </a:lnTo>
                  <a:lnTo>
                    <a:pt x="4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3400100" y="1931000"/>
              <a:ext cx="13375" cy="65050"/>
            </a:xfrm>
            <a:custGeom>
              <a:rect b="b" l="l" r="r" t="t"/>
              <a:pathLst>
                <a:path extrusionOk="0" h="2602" w="535">
                  <a:moveTo>
                    <a:pt x="267" y="0"/>
                  </a:moveTo>
                  <a:lnTo>
                    <a:pt x="0" y="33"/>
                  </a:lnTo>
                  <a:lnTo>
                    <a:pt x="201" y="2602"/>
                  </a:lnTo>
                  <a:lnTo>
                    <a:pt x="434" y="2602"/>
                  </a:lnTo>
                  <a:cubicBezTo>
                    <a:pt x="401" y="1735"/>
                    <a:pt x="534" y="834"/>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3358400" y="1933500"/>
              <a:ext cx="12525" cy="58400"/>
            </a:xfrm>
            <a:custGeom>
              <a:rect b="b" l="l" r="r" t="t"/>
              <a:pathLst>
                <a:path extrusionOk="0" h="2336" w="501">
                  <a:moveTo>
                    <a:pt x="267" y="0"/>
                  </a:moveTo>
                  <a:lnTo>
                    <a:pt x="267" y="0"/>
                  </a:lnTo>
                  <a:cubicBezTo>
                    <a:pt x="1" y="734"/>
                    <a:pt x="1" y="1568"/>
                    <a:pt x="201" y="2335"/>
                  </a:cubicBezTo>
                  <a:cubicBezTo>
                    <a:pt x="501" y="1568"/>
                    <a:pt x="501" y="767"/>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3253325" y="1928500"/>
              <a:ext cx="14200" cy="58400"/>
            </a:xfrm>
            <a:custGeom>
              <a:rect b="b" l="l" r="r" t="t"/>
              <a:pathLst>
                <a:path extrusionOk="0" h="2336" w="568">
                  <a:moveTo>
                    <a:pt x="568" y="0"/>
                  </a:moveTo>
                  <a:lnTo>
                    <a:pt x="334" y="33"/>
                  </a:lnTo>
                  <a:cubicBezTo>
                    <a:pt x="234" y="801"/>
                    <a:pt x="1" y="1535"/>
                    <a:pt x="134" y="2335"/>
                  </a:cubicBezTo>
                  <a:lnTo>
                    <a:pt x="401" y="2335"/>
                  </a:lnTo>
                  <a:lnTo>
                    <a:pt x="5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3209125" y="1920150"/>
              <a:ext cx="17550" cy="60900"/>
            </a:xfrm>
            <a:custGeom>
              <a:rect b="b" l="l" r="r" t="t"/>
              <a:pathLst>
                <a:path extrusionOk="0" h="2436" w="702">
                  <a:moveTo>
                    <a:pt x="368" y="0"/>
                  </a:moveTo>
                  <a:lnTo>
                    <a:pt x="1" y="2369"/>
                  </a:lnTo>
                  <a:lnTo>
                    <a:pt x="234" y="2436"/>
                  </a:lnTo>
                  <a:lnTo>
                    <a:pt x="701" y="67"/>
                  </a:ln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3494325" y="1926825"/>
              <a:ext cx="12550" cy="43375"/>
            </a:xfrm>
            <a:custGeom>
              <a:rect b="b" l="l" r="r" t="t"/>
              <a:pathLst>
                <a:path extrusionOk="0" h="1735" w="502">
                  <a:moveTo>
                    <a:pt x="1" y="0"/>
                  </a:moveTo>
                  <a:lnTo>
                    <a:pt x="168" y="1735"/>
                  </a:lnTo>
                  <a:lnTo>
                    <a:pt x="368" y="1735"/>
                  </a:lnTo>
                  <a:cubicBezTo>
                    <a:pt x="501" y="601"/>
                    <a:pt x="501" y="5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4199825" y="3096000"/>
              <a:ext cx="10875" cy="60050"/>
            </a:xfrm>
            <a:custGeom>
              <a:rect b="b" l="l" r="r" t="t"/>
              <a:pathLst>
                <a:path extrusionOk="0" h="2402" w="435">
                  <a:moveTo>
                    <a:pt x="268" y="0"/>
                  </a:moveTo>
                  <a:lnTo>
                    <a:pt x="268" y="0"/>
                  </a:lnTo>
                  <a:cubicBezTo>
                    <a:pt x="1" y="968"/>
                    <a:pt x="68" y="1935"/>
                    <a:pt x="435" y="2402"/>
                  </a:cubicBezTo>
                  <a:lnTo>
                    <a:pt x="435" y="200"/>
                  </a:lnTo>
                  <a:cubicBezTo>
                    <a:pt x="435" y="134"/>
                    <a:pt x="335" y="67"/>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4152300" y="3092650"/>
              <a:ext cx="15050" cy="60900"/>
            </a:xfrm>
            <a:custGeom>
              <a:rect b="b" l="l" r="r" t="t"/>
              <a:pathLst>
                <a:path extrusionOk="0" h="2436" w="602">
                  <a:moveTo>
                    <a:pt x="601" y="1"/>
                  </a:moveTo>
                  <a:lnTo>
                    <a:pt x="601" y="1"/>
                  </a:lnTo>
                  <a:cubicBezTo>
                    <a:pt x="101" y="735"/>
                    <a:pt x="1" y="1635"/>
                    <a:pt x="334" y="2436"/>
                  </a:cubicBez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4023875" y="3081825"/>
              <a:ext cx="18375" cy="53375"/>
            </a:xfrm>
            <a:custGeom>
              <a:rect b="b" l="l" r="r" t="t"/>
              <a:pathLst>
                <a:path extrusionOk="0" h="2135" w="735">
                  <a:moveTo>
                    <a:pt x="734" y="0"/>
                  </a:moveTo>
                  <a:lnTo>
                    <a:pt x="734" y="0"/>
                  </a:lnTo>
                  <a:cubicBezTo>
                    <a:pt x="101" y="567"/>
                    <a:pt x="167" y="1368"/>
                    <a:pt x="1" y="2068"/>
                  </a:cubicBezTo>
                  <a:lnTo>
                    <a:pt x="201" y="2135"/>
                  </a:lnTo>
                  <a:lnTo>
                    <a:pt x="7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4253200" y="3100150"/>
              <a:ext cx="14200" cy="45075"/>
            </a:xfrm>
            <a:custGeom>
              <a:rect b="b" l="l" r="r" t="t"/>
              <a:pathLst>
                <a:path extrusionOk="0" h="1803" w="568">
                  <a:moveTo>
                    <a:pt x="401" y="1"/>
                  </a:moveTo>
                  <a:lnTo>
                    <a:pt x="101" y="68"/>
                  </a:lnTo>
                  <a:cubicBezTo>
                    <a:pt x="234" y="668"/>
                    <a:pt x="1" y="1302"/>
                    <a:pt x="568" y="1802"/>
                  </a:cubicBezTo>
                  <a:lnTo>
                    <a:pt x="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4084750" y="3080150"/>
              <a:ext cx="15050" cy="51725"/>
            </a:xfrm>
            <a:custGeom>
              <a:rect b="b" l="l" r="r" t="t"/>
              <a:pathLst>
                <a:path extrusionOk="0" h="2069" w="602">
                  <a:moveTo>
                    <a:pt x="534" y="0"/>
                  </a:moveTo>
                  <a:cubicBezTo>
                    <a:pt x="134" y="601"/>
                    <a:pt x="1" y="1335"/>
                    <a:pt x="167" y="2069"/>
                  </a:cubicBezTo>
                  <a:cubicBezTo>
                    <a:pt x="468" y="1435"/>
                    <a:pt x="601" y="701"/>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4293225" y="3091825"/>
              <a:ext cx="12550" cy="36725"/>
            </a:xfrm>
            <a:custGeom>
              <a:rect b="b" l="l" r="r" t="t"/>
              <a:pathLst>
                <a:path extrusionOk="0" h="1469" w="502">
                  <a:moveTo>
                    <a:pt x="1" y="0"/>
                  </a:moveTo>
                  <a:lnTo>
                    <a:pt x="201" y="1468"/>
                  </a:lnTo>
                  <a:cubicBezTo>
                    <a:pt x="401" y="934"/>
                    <a:pt x="501" y="434"/>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3095725" y="3692375"/>
              <a:ext cx="362775" cy="170850"/>
            </a:xfrm>
            <a:custGeom>
              <a:rect b="b" l="l" r="r" t="t"/>
              <a:pathLst>
                <a:path extrusionOk="0" h="6834" w="14511">
                  <a:moveTo>
                    <a:pt x="5973" y="0"/>
                  </a:moveTo>
                  <a:cubicBezTo>
                    <a:pt x="5744" y="0"/>
                    <a:pt x="5510" y="10"/>
                    <a:pt x="5271" y="29"/>
                  </a:cubicBezTo>
                  <a:cubicBezTo>
                    <a:pt x="2635" y="229"/>
                    <a:pt x="167" y="1830"/>
                    <a:pt x="0" y="3465"/>
                  </a:cubicBezTo>
                  <a:lnTo>
                    <a:pt x="67" y="3465"/>
                  </a:lnTo>
                  <a:cubicBezTo>
                    <a:pt x="167" y="3398"/>
                    <a:pt x="234" y="3331"/>
                    <a:pt x="300" y="3265"/>
                  </a:cubicBezTo>
                  <a:cubicBezTo>
                    <a:pt x="1730" y="1322"/>
                    <a:pt x="3619" y="536"/>
                    <a:pt x="5753" y="536"/>
                  </a:cubicBezTo>
                  <a:cubicBezTo>
                    <a:pt x="6258" y="536"/>
                    <a:pt x="6776" y="580"/>
                    <a:pt x="7305" y="663"/>
                  </a:cubicBezTo>
                  <a:cubicBezTo>
                    <a:pt x="9807" y="1096"/>
                    <a:pt x="10808" y="3098"/>
                    <a:pt x="11775" y="5166"/>
                  </a:cubicBezTo>
                  <a:cubicBezTo>
                    <a:pt x="11575" y="5266"/>
                    <a:pt x="11342" y="5333"/>
                    <a:pt x="11141" y="5399"/>
                  </a:cubicBezTo>
                  <a:cubicBezTo>
                    <a:pt x="10841" y="5433"/>
                    <a:pt x="10574" y="5466"/>
                    <a:pt x="10274" y="5500"/>
                  </a:cubicBezTo>
                  <a:cubicBezTo>
                    <a:pt x="9240" y="3430"/>
                    <a:pt x="7295" y="2544"/>
                    <a:pt x="5371" y="2544"/>
                  </a:cubicBezTo>
                  <a:cubicBezTo>
                    <a:pt x="4442" y="2544"/>
                    <a:pt x="3517" y="2751"/>
                    <a:pt x="2702" y="3131"/>
                  </a:cubicBezTo>
                  <a:cubicBezTo>
                    <a:pt x="3538" y="3106"/>
                    <a:pt x="4413" y="3042"/>
                    <a:pt x="5311" y="3042"/>
                  </a:cubicBezTo>
                  <a:cubicBezTo>
                    <a:pt x="5596" y="3042"/>
                    <a:pt x="5882" y="3048"/>
                    <a:pt x="6171" y="3064"/>
                  </a:cubicBezTo>
                  <a:cubicBezTo>
                    <a:pt x="7839" y="3165"/>
                    <a:pt x="9007" y="4132"/>
                    <a:pt x="9907" y="5566"/>
                  </a:cubicBezTo>
                  <a:lnTo>
                    <a:pt x="8273" y="6600"/>
                  </a:lnTo>
                  <a:lnTo>
                    <a:pt x="8406" y="6834"/>
                  </a:lnTo>
                  <a:cubicBezTo>
                    <a:pt x="10274" y="5600"/>
                    <a:pt x="12442" y="5733"/>
                    <a:pt x="14510" y="5700"/>
                  </a:cubicBezTo>
                  <a:lnTo>
                    <a:pt x="14510" y="5433"/>
                  </a:lnTo>
                  <a:lnTo>
                    <a:pt x="12142" y="5199"/>
                  </a:lnTo>
                  <a:cubicBezTo>
                    <a:pt x="11150" y="1635"/>
                    <a:pt x="8978" y="0"/>
                    <a:pt x="5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2108350" y="3852375"/>
              <a:ext cx="1738750" cy="1144025"/>
            </a:xfrm>
            <a:custGeom>
              <a:rect b="b" l="l" r="r" t="t"/>
              <a:pathLst>
                <a:path extrusionOk="0" h="45761" w="69550">
                  <a:moveTo>
                    <a:pt x="69550" y="33991"/>
                  </a:moveTo>
                  <a:cubicBezTo>
                    <a:pt x="69545" y="34008"/>
                    <a:pt x="69539" y="34025"/>
                    <a:pt x="69534" y="34043"/>
                  </a:cubicBezTo>
                  <a:lnTo>
                    <a:pt x="69534" y="34043"/>
                  </a:lnTo>
                  <a:cubicBezTo>
                    <a:pt x="69539" y="34036"/>
                    <a:pt x="69545" y="34030"/>
                    <a:pt x="69550" y="34025"/>
                  </a:cubicBezTo>
                  <a:lnTo>
                    <a:pt x="69550" y="33991"/>
                  </a:lnTo>
                  <a:close/>
                  <a:moveTo>
                    <a:pt x="29688" y="0"/>
                  </a:moveTo>
                  <a:cubicBezTo>
                    <a:pt x="28187" y="867"/>
                    <a:pt x="26653" y="1101"/>
                    <a:pt x="25085" y="1268"/>
                  </a:cubicBezTo>
                  <a:cubicBezTo>
                    <a:pt x="23417" y="1435"/>
                    <a:pt x="21749" y="1535"/>
                    <a:pt x="20081" y="1668"/>
                  </a:cubicBezTo>
                  <a:cubicBezTo>
                    <a:pt x="17713" y="1835"/>
                    <a:pt x="15378" y="2335"/>
                    <a:pt x="13143" y="3102"/>
                  </a:cubicBezTo>
                  <a:cubicBezTo>
                    <a:pt x="9874" y="4270"/>
                    <a:pt x="7205" y="6171"/>
                    <a:pt x="5571" y="9273"/>
                  </a:cubicBezTo>
                  <a:cubicBezTo>
                    <a:pt x="3870" y="12542"/>
                    <a:pt x="3903" y="15811"/>
                    <a:pt x="5838" y="19014"/>
                  </a:cubicBezTo>
                  <a:cubicBezTo>
                    <a:pt x="6005" y="19281"/>
                    <a:pt x="6138" y="19547"/>
                    <a:pt x="6305" y="19881"/>
                  </a:cubicBezTo>
                  <a:cubicBezTo>
                    <a:pt x="6038" y="19981"/>
                    <a:pt x="5871" y="20048"/>
                    <a:pt x="5671" y="20148"/>
                  </a:cubicBezTo>
                  <a:cubicBezTo>
                    <a:pt x="2035" y="21716"/>
                    <a:pt x="0" y="25618"/>
                    <a:pt x="801" y="29521"/>
                  </a:cubicBezTo>
                  <a:cubicBezTo>
                    <a:pt x="1501" y="32690"/>
                    <a:pt x="3536" y="34725"/>
                    <a:pt x="6472" y="35926"/>
                  </a:cubicBezTo>
                  <a:cubicBezTo>
                    <a:pt x="8036" y="36563"/>
                    <a:pt x="9645" y="36820"/>
                    <a:pt x="11273" y="36820"/>
                  </a:cubicBezTo>
                  <a:cubicBezTo>
                    <a:pt x="12456" y="36820"/>
                    <a:pt x="13650" y="36684"/>
                    <a:pt x="14844" y="36460"/>
                  </a:cubicBezTo>
                  <a:cubicBezTo>
                    <a:pt x="17079" y="36026"/>
                    <a:pt x="19281" y="35459"/>
                    <a:pt x="21516" y="35059"/>
                  </a:cubicBezTo>
                  <a:cubicBezTo>
                    <a:pt x="22203" y="34936"/>
                    <a:pt x="22896" y="34863"/>
                    <a:pt x="23583" y="34863"/>
                  </a:cubicBezTo>
                  <a:cubicBezTo>
                    <a:pt x="24761" y="34863"/>
                    <a:pt x="25924" y="35078"/>
                    <a:pt x="27020" y="35626"/>
                  </a:cubicBezTo>
                  <a:cubicBezTo>
                    <a:pt x="28220" y="36326"/>
                    <a:pt x="29388" y="37127"/>
                    <a:pt x="30455" y="37994"/>
                  </a:cubicBezTo>
                  <a:cubicBezTo>
                    <a:pt x="32490" y="39562"/>
                    <a:pt x="34558" y="40996"/>
                    <a:pt x="37027" y="41797"/>
                  </a:cubicBezTo>
                  <a:cubicBezTo>
                    <a:pt x="38987" y="42419"/>
                    <a:pt x="40962" y="42819"/>
                    <a:pt x="42976" y="42819"/>
                  </a:cubicBezTo>
                  <a:cubicBezTo>
                    <a:pt x="43876" y="42819"/>
                    <a:pt x="44783" y="42739"/>
                    <a:pt x="45700" y="42564"/>
                  </a:cubicBezTo>
                  <a:cubicBezTo>
                    <a:pt x="46333" y="42464"/>
                    <a:pt x="46934" y="42230"/>
                    <a:pt x="47534" y="42064"/>
                  </a:cubicBezTo>
                  <a:cubicBezTo>
                    <a:pt x="48902" y="43898"/>
                    <a:pt x="50903" y="45132"/>
                    <a:pt x="53138" y="45533"/>
                  </a:cubicBezTo>
                  <a:cubicBezTo>
                    <a:pt x="54002" y="45684"/>
                    <a:pt x="54880" y="45760"/>
                    <a:pt x="55760" y="45760"/>
                  </a:cubicBezTo>
                  <a:cubicBezTo>
                    <a:pt x="56815" y="45760"/>
                    <a:pt x="57872" y="45651"/>
                    <a:pt x="58909" y="45433"/>
                  </a:cubicBezTo>
                  <a:cubicBezTo>
                    <a:pt x="60243" y="45199"/>
                    <a:pt x="61544" y="44732"/>
                    <a:pt x="62745" y="44032"/>
                  </a:cubicBezTo>
                  <a:cubicBezTo>
                    <a:pt x="63913" y="43298"/>
                    <a:pt x="64847" y="42330"/>
                    <a:pt x="64947" y="40863"/>
                  </a:cubicBezTo>
                  <a:cubicBezTo>
                    <a:pt x="64947" y="40262"/>
                    <a:pt x="64880" y="39662"/>
                    <a:pt x="64746" y="39028"/>
                  </a:cubicBezTo>
                  <a:cubicBezTo>
                    <a:pt x="67081" y="38461"/>
                    <a:pt x="68349" y="37327"/>
                    <a:pt x="69150" y="35225"/>
                  </a:cubicBezTo>
                  <a:cubicBezTo>
                    <a:pt x="69310" y="34841"/>
                    <a:pt x="69408" y="34456"/>
                    <a:pt x="69534" y="34043"/>
                  </a:cubicBezTo>
                  <a:lnTo>
                    <a:pt x="69534" y="34043"/>
                  </a:lnTo>
                  <a:cubicBezTo>
                    <a:pt x="69306" y="34305"/>
                    <a:pt x="69078" y="34598"/>
                    <a:pt x="68883" y="34892"/>
                  </a:cubicBezTo>
                  <a:cubicBezTo>
                    <a:pt x="68616" y="35325"/>
                    <a:pt x="68449" y="35792"/>
                    <a:pt x="68182" y="36226"/>
                  </a:cubicBezTo>
                  <a:cubicBezTo>
                    <a:pt x="67482" y="37327"/>
                    <a:pt x="66381" y="38161"/>
                    <a:pt x="65113" y="38528"/>
                  </a:cubicBezTo>
                  <a:cubicBezTo>
                    <a:pt x="64989" y="38576"/>
                    <a:pt x="64859" y="38599"/>
                    <a:pt x="64730" y="38599"/>
                  </a:cubicBezTo>
                  <a:cubicBezTo>
                    <a:pt x="64409" y="38599"/>
                    <a:pt x="64093" y="38456"/>
                    <a:pt x="63879" y="38194"/>
                  </a:cubicBezTo>
                  <a:cubicBezTo>
                    <a:pt x="63479" y="37794"/>
                    <a:pt x="62979" y="37460"/>
                    <a:pt x="62478" y="37260"/>
                  </a:cubicBezTo>
                  <a:cubicBezTo>
                    <a:pt x="61698" y="36959"/>
                    <a:pt x="60878" y="36809"/>
                    <a:pt x="60060" y="36809"/>
                  </a:cubicBezTo>
                  <a:cubicBezTo>
                    <a:pt x="58886" y="36809"/>
                    <a:pt x="57716" y="37118"/>
                    <a:pt x="56674" y="37727"/>
                  </a:cubicBezTo>
                  <a:cubicBezTo>
                    <a:pt x="56274" y="37961"/>
                    <a:pt x="55907" y="38261"/>
                    <a:pt x="55607" y="38628"/>
                  </a:cubicBezTo>
                  <a:cubicBezTo>
                    <a:pt x="54439" y="40029"/>
                    <a:pt x="54939" y="41630"/>
                    <a:pt x="56674" y="42164"/>
                  </a:cubicBezTo>
                  <a:cubicBezTo>
                    <a:pt x="57115" y="42291"/>
                    <a:pt x="57567" y="42354"/>
                    <a:pt x="58018" y="42354"/>
                  </a:cubicBezTo>
                  <a:cubicBezTo>
                    <a:pt x="58864" y="42354"/>
                    <a:pt x="59703" y="42132"/>
                    <a:pt x="60443" y="41697"/>
                  </a:cubicBezTo>
                  <a:cubicBezTo>
                    <a:pt x="61244" y="41330"/>
                    <a:pt x="61811" y="40529"/>
                    <a:pt x="61911" y="39662"/>
                  </a:cubicBezTo>
                  <a:lnTo>
                    <a:pt x="61911" y="39662"/>
                  </a:lnTo>
                  <a:cubicBezTo>
                    <a:pt x="61678" y="39862"/>
                    <a:pt x="61477" y="40062"/>
                    <a:pt x="61311" y="40329"/>
                  </a:cubicBezTo>
                  <a:cubicBezTo>
                    <a:pt x="60494" y="41270"/>
                    <a:pt x="59327" y="41788"/>
                    <a:pt x="58126" y="41788"/>
                  </a:cubicBezTo>
                  <a:cubicBezTo>
                    <a:pt x="57708" y="41788"/>
                    <a:pt x="57287" y="41726"/>
                    <a:pt x="56874" y="41597"/>
                  </a:cubicBezTo>
                  <a:cubicBezTo>
                    <a:pt x="55507" y="41130"/>
                    <a:pt x="55173" y="39962"/>
                    <a:pt x="56140" y="38861"/>
                  </a:cubicBezTo>
                  <a:cubicBezTo>
                    <a:pt x="56841" y="38161"/>
                    <a:pt x="57741" y="37660"/>
                    <a:pt x="58742" y="37494"/>
                  </a:cubicBezTo>
                  <a:cubicBezTo>
                    <a:pt x="59187" y="37382"/>
                    <a:pt x="59643" y="37327"/>
                    <a:pt x="60099" y="37327"/>
                  </a:cubicBezTo>
                  <a:cubicBezTo>
                    <a:pt x="61010" y="37327"/>
                    <a:pt x="61922" y="37549"/>
                    <a:pt x="62745" y="37994"/>
                  </a:cubicBezTo>
                  <a:cubicBezTo>
                    <a:pt x="64613" y="39028"/>
                    <a:pt x="64913" y="41230"/>
                    <a:pt x="63379" y="42731"/>
                  </a:cubicBezTo>
                  <a:cubicBezTo>
                    <a:pt x="62878" y="43198"/>
                    <a:pt x="62311" y="43631"/>
                    <a:pt x="61678" y="43932"/>
                  </a:cubicBezTo>
                  <a:cubicBezTo>
                    <a:pt x="59813" y="44822"/>
                    <a:pt x="57782" y="45276"/>
                    <a:pt x="55735" y="45276"/>
                  </a:cubicBezTo>
                  <a:cubicBezTo>
                    <a:pt x="54485" y="45276"/>
                    <a:pt x="53230" y="45107"/>
                    <a:pt x="52004" y="44766"/>
                  </a:cubicBezTo>
                  <a:cubicBezTo>
                    <a:pt x="50336" y="44265"/>
                    <a:pt x="48902" y="43264"/>
                    <a:pt x="47834" y="41897"/>
                  </a:cubicBezTo>
                  <a:lnTo>
                    <a:pt x="49102" y="40929"/>
                  </a:lnTo>
                  <a:cubicBezTo>
                    <a:pt x="50570" y="42364"/>
                    <a:pt x="52571" y="43164"/>
                    <a:pt x="54673" y="43164"/>
                  </a:cubicBezTo>
                  <a:cubicBezTo>
                    <a:pt x="52771" y="42531"/>
                    <a:pt x="50870" y="42030"/>
                    <a:pt x="49335" y="40596"/>
                  </a:cubicBezTo>
                  <a:cubicBezTo>
                    <a:pt x="50036" y="39395"/>
                    <a:pt x="50169" y="38261"/>
                    <a:pt x="49602" y="37060"/>
                  </a:cubicBezTo>
                  <a:cubicBezTo>
                    <a:pt x="49169" y="36159"/>
                    <a:pt x="48502" y="35392"/>
                    <a:pt x="47668" y="34825"/>
                  </a:cubicBezTo>
                  <a:cubicBezTo>
                    <a:pt x="45908" y="33605"/>
                    <a:pt x="43835" y="32964"/>
                    <a:pt x="41736" y="32964"/>
                  </a:cubicBezTo>
                  <a:cubicBezTo>
                    <a:pt x="41367" y="32964"/>
                    <a:pt x="40998" y="32984"/>
                    <a:pt x="40629" y="33024"/>
                  </a:cubicBezTo>
                  <a:cubicBezTo>
                    <a:pt x="39795" y="33024"/>
                    <a:pt x="38961" y="33324"/>
                    <a:pt x="38294" y="33858"/>
                  </a:cubicBezTo>
                  <a:cubicBezTo>
                    <a:pt x="37560" y="34391"/>
                    <a:pt x="37427" y="35426"/>
                    <a:pt x="37994" y="36159"/>
                  </a:cubicBezTo>
                  <a:cubicBezTo>
                    <a:pt x="38361" y="36693"/>
                    <a:pt x="38928" y="37127"/>
                    <a:pt x="39562" y="37327"/>
                  </a:cubicBezTo>
                  <a:cubicBezTo>
                    <a:pt x="40196" y="37560"/>
                    <a:pt x="40838" y="37644"/>
                    <a:pt x="41484" y="37644"/>
                  </a:cubicBezTo>
                  <a:cubicBezTo>
                    <a:pt x="42130" y="37644"/>
                    <a:pt x="42781" y="37560"/>
                    <a:pt x="43431" y="37460"/>
                  </a:cubicBezTo>
                  <a:cubicBezTo>
                    <a:pt x="43598" y="37427"/>
                    <a:pt x="43765" y="37227"/>
                    <a:pt x="43932" y="37127"/>
                  </a:cubicBezTo>
                  <a:cubicBezTo>
                    <a:pt x="43606" y="37052"/>
                    <a:pt x="43300" y="37014"/>
                    <a:pt x="42984" y="37014"/>
                  </a:cubicBezTo>
                  <a:cubicBezTo>
                    <a:pt x="42879" y="37014"/>
                    <a:pt x="42772" y="37018"/>
                    <a:pt x="42664" y="37027"/>
                  </a:cubicBezTo>
                  <a:cubicBezTo>
                    <a:pt x="42450" y="37036"/>
                    <a:pt x="42235" y="37040"/>
                    <a:pt x="42020" y="37040"/>
                  </a:cubicBezTo>
                  <a:cubicBezTo>
                    <a:pt x="41434" y="37040"/>
                    <a:pt x="40848" y="37009"/>
                    <a:pt x="40262" y="36960"/>
                  </a:cubicBezTo>
                  <a:cubicBezTo>
                    <a:pt x="39562" y="36860"/>
                    <a:pt x="38928" y="36493"/>
                    <a:pt x="38494" y="35926"/>
                  </a:cubicBezTo>
                  <a:cubicBezTo>
                    <a:pt x="38027" y="35292"/>
                    <a:pt x="38094" y="34692"/>
                    <a:pt x="38728" y="34258"/>
                  </a:cubicBezTo>
                  <a:cubicBezTo>
                    <a:pt x="39095" y="34025"/>
                    <a:pt x="39528" y="33824"/>
                    <a:pt x="39995" y="33724"/>
                  </a:cubicBezTo>
                  <a:cubicBezTo>
                    <a:pt x="40582" y="33594"/>
                    <a:pt x="41178" y="33530"/>
                    <a:pt x="41774" y="33530"/>
                  </a:cubicBezTo>
                  <a:cubicBezTo>
                    <a:pt x="42706" y="33530"/>
                    <a:pt x="43637" y="33686"/>
                    <a:pt x="44532" y="33991"/>
                  </a:cubicBezTo>
                  <a:cubicBezTo>
                    <a:pt x="46133" y="34458"/>
                    <a:pt x="47601" y="35192"/>
                    <a:pt x="48635" y="36560"/>
                  </a:cubicBezTo>
                  <a:cubicBezTo>
                    <a:pt x="49869" y="38261"/>
                    <a:pt x="49502" y="40096"/>
                    <a:pt x="47734" y="41163"/>
                  </a:cubicBezTo>
                  <a:cubicBezTo>
                    <a:pt x="46634" y="41797"/>
                    <a:pt x="45433" y="42164"/>
                    <a:pt x="44198" y="42197"/>
                  </a:cubicBezTo>
                  <a:cubicBezTo>
                    <a:pt x="43804" y="42223"/>
                    <a:pt x="43409" y="42235"/>
                    <a:pt x="43016" y="42235"/>
                  </a:cubicBezTo>
                  <a:cubicBezTo>
                    <a:pt x="39819" y="42235"/>
                    <a:pt x="36687" y="41392"/>
                    <a:pt x="33924" y="39729"/>
                  </a:cubicBezTo>
                  <a:cubicBezTo>
                    <a:pt x="32490" y="38828"/>
                    <a:pt x="31089" y="37861"/>
                    <a:pt x="29788" y="36760"/>
                  </a:cubicBezTo>
                  <a:cubicBezTo>
                    <a:pt x="27864" y="35210"/>
                    <a:pt x="25748" y="34367"/>
                    <a:pt x="23422" y="34367"/>
                  </a:cubicBezTo>
                  <a:cubicBezTo>
                    <a:pt x="22844" y="34367"/>
                    <a:pt x="22253" y="34419"/>
                    <a:pt x="21649" y="34525"/>
                  </a:cubicBezTo>
                  <a:cubicBezTo>
                    <a:pt x="19881" y="34825"/>
                    <a:pt x="18113" y="35159"/>
                    <a:pt x="16345" y="35592"/>
                  </a:cubicBezTo>
                  <a:cubicBezTo>
                    <a:pt x="14685" y="35975"/>
                    <a:pt x="13025" y="36236"/>
                    <a:pt x="11356" y="36236"/>
                  </a:cubicBezTo>
                  <a:cubicBezTo>
                    <a:pt x="10409" y="36236"/>
                    <a:pt x="9460" y="36152"/>
                    <a:pt x="8506" y="35959"/>
                  </a:cubicBezTo>
                  <a:cubicBezTo>
                    <a:pt x="5571" y="35359"/>
                    <a:pt x="3203" y="33858"/>
                    <a:pt x="1868" y="31122"/>
                  </a:cubicBezTo>
                  <a:cubicBezTo>
                    <a:pt x="67" y="27420"/>
                    <a:pt x="1468" y="22750"/>
                    <a:pt x="5771" y="20515"/>
                  </a:cubicBezTo>
                  <a:cubicBezTo>
                    <a:pt x="6005" y="20415"/>
                    <a:pt x="6238" y="20348"/>
                    <a:pt x="6472" y="20281"/>
                  </a:cubicBezTo>
                  <a:lnTo>
                    <a:pt x="7939" y="21582"/>
                  </a:lnTo>
                  <a:cubicBezTo>
                    <a:pt x="6405" y="22216"/>
                    <a:pt x="5071" y="23250"/>
                    <a:pt x="4103" y="24618"/>
                  </a:cubicBezTo>
                  <a:cubicBezTo>
                    <a:pt x="2836" y="26486"/>
                    <a:pt x="2502" y="28454"/>
                    <a:pt x="3670" y="30455"/>
                  </a:cubicBezTo>
                  <a:cubicBezTo>
                    <a:pt x="4270" y="31489"/>
                    <a:pt x="5237" y="32190"/>
                    <a:pt x="6205" y="32857"/>
                  </a:cubicBezTo>
                  <a:cubicBezTo>
                    <a:pt x="6438" y="32957"/>
                    <a:pt x="6638" y="33057"/>
                    <a:pt x="6872" y="33157"/>
                  </a:cubicBezTo>
                  <a:cubicBezTo>
                    <a:pt x="6238" y="32490"/>
                    <a:pt x="5538" y="31890"/>
                    <a:pt x="4904" y="31289"/>
                  </a:cubicBezTo>
                  <a:cubicBezTo>
                    <a:pt x="3369" y="29822"/>
                    <a:pt x="2969" y="28054"/>
                    <a:pt x="3770" y="26085"/>
                  </a:cubicBezTo>
                  <a:cubicBezTo>
                    <a:pt x="4403" y="24518"/>
                    <a:pt x="5538" y="23450"/>
                    <a:pt x="6905" y="22550"/>
                  </a:cubicBezTo>
                  <a:cubicBezTo>
                    <a:pt x="7381" y="22232"/>
                    <a:pt x="7839" y="22027"/>
                    <a:pt x="8288" y="22027"/>
                  </a:cubicBezTo>
                  <a:cubicBezTo>
                    <a:pt x="8688" y="22027"/>
                    <a:pt x="9081" y="22190"/>
                    <a:pt x="9474" y="22583"/>
                  </a:cubicBezTo>
                  <a:cubicBezTo>
                    <a:pt x="9507" y="22616"/>
                    <a:pt x="9507" y="22683"/>
                    <a:pt x="9507" y="22750"/>
                  </a:cubicBezTo>
                  <a:cubicBezTo>
                    <a:pt x="7939" y="23550"/>
                    <a:pt x="6772" y="24951"/>
                    <a:pt x="6238" y="26619"/>
                  </a:cubicBezTo>
                  <a:cubicBezTo>
                    <a:pt x="6405" y="26586"/>
                    <a:pt x="6405" y="26452"/>
                    <a:pt x="6505" y="26352"/>
                  </a:cubicBezTo>
                  <a:cubicBezTo>
                    <a:pt x="7205" y="25485"/>
                    <a:pt x="7906" y="24584"/>
                    <a:pt x="8706" y="23784"/>
                  </a:cubicBezTo>
                  <a:cubicBezTo>
                    <a:pt x="9109" y="23315"/>
                    <a:pt x="9676" y="23055"/>
                    <a:pt x="10257" y="23055"/>
                  </a:cubicBezTo>
                  <a:cubicBezTo>
                    <a:pt x="10543" y="23055"/>
                    <a:pt x="10833" y="23118"/>
                    <a:pt x="11108" y="23250"/>
                  </a:cubicBezTo>
                  <a:cubicBezTo>
                    <a:pt x="12485" y="23801"/>
                    <a:pt x="13952" y="24077"/>
                    <a:pt x="15415" y="24077"/>
                  </a:cubicBezTo>
                  <a:cubicBezTo>
                    <a:pt x="16787" y="24077"/>
                    <a:pt x="18156" y="23834"/>
                    <a:pt x="19447" y="23350"/>
                  </a:cubicBezTo>
                  <a:cubicBezTo>
                    <a:pt x="21482" y="22616"/>
                    <a:pt x="23117" y="21382"/>
                    <a:pt x="24051" y="19381"/>
                  </a:cubicBezTo>
                  <a:cubicBezTo>
                    <a:pt x="25285" y="16779"/>
                    <a:pt x="24584" y="14277"/>
                    <a:pt x="22383" y="12743"/>
                  </a:cubicBezTo>
                  <a:cubicBezTo>
                    <a:pt x="21069" y="11823"/>
                    <a:pt x="19510" y="11349"/>
                    <a:pt x="17934" y="11349"/>
                  </a:cubicBezTo>
                  <a:cubicBezTo>
                    <a:pt x="17109" y="11349"/>
                    <a:pt x="16280" y="11478"/>
                    <a:pt x="15478" y="11742"/>
                  </a:cubicBezTo>
                  <a:cubicBezTo>
                    <a:pt x="13310" y="12442"/>
                    <a:pt x="11475" y="14410"/>
                    <a:pt x="12743" y="17413"/>
                  </a:cubicBezTo>
                  <a:cubicBezTo>
                    <a:pt x="12843" y="17579"/>
                    <a:pt x="12976" y="17746"/>
                    <a:pt x="13110" y="17880"/>
                  </a:cubicBezTo>
                  <a:cubicBezTo>
                    <a:pt x="13143" y="17513"/>
                    <a:pt x="13110" y="17112"/>
                    <a:pt x="13010" y="16779"/>
                  </a:cubicBezTo>
                  <a:cubicBezTo>
                    <a:pt x="12342" y="14644"/>
                    <a:pt x="13510" y="13143"/>
                    <a:pt x="15178" y="12509"/>
                  </a:cubicBezTo>
                  <a:cubicBezTo>
                    <a:pt x="16069" y="12129"/>
                    <a:pt x="17006" y="11943"/>
                    <a:pt x="17936" y="11943"/>
                  </a:cubicBezTo>
                  <a:cubicBezTo>
                    <a:pt x="19617" y="11943"/>
                    <a:pt x="21273" y="12550"/>
                    <a:pt x="22583" y="13710"/>
                  </a:cubicBezTo>
                  <a:cubicBezTo>
                    <a:pt x="23717" y="14611"/>
                    <a:pt x="24251" y="16078"/>
                    <a:pt x="23984" y="17479"/>
                  </a:cubicBezTo>
                  <a:cubicBezTo>
                    <a:pt x="23684" y="19681"/>
                    <a:pt x="22450" y="21182"/>
                    <a:pt x="20615" y="22183"/>
                  </a:cubicBezTo>
                  <a:cubicBezTo>
                    <a:pt x="18913" y="23102"/>
                    <a:pt x="17194" y="23526"/>
                    <a:pt x="15466" y="23526"/>
                  </a:cubicBezTo>
                  <a:cubicBezTo>
                    <a:pt x="13807" y="23526"/>
                    <a:pt x="12141" y="23135"/>
                    <a:pt x="10474" y="22416"/>
                  </a:cubicBezTo>
                  <a:cubicBezTo>
                    <a:pt x="7372" y="21115"/>
                    <a:pt x="4570" y="17446"/>
                    <a:pt x="4870" y="13343"/>
                  </a:cubicBezTo>
                  <a:cubicBezTo>
                    <a:pt x="5137" y="10241"/>
                    <a:pt x="6638" y="7772"/>
                    <a:pt x="9040" y="5871"/>
                  </a:cubicBezTo>
                  <a:cubicBezTo>
                    <a:pt x="11709" y="3770"/>
                    <a:pt x="14844" y="2869"/>
                    <a:pt x="18113" y="2469"/>
                  </a:cubicBezTo>
                  <a:cubicBezTo>
                    <a:pt x="20181" y="2202"/>
                    <a:pt x="22283" y="2102"/>
                    <a:pt x="24384" y="1835"/>
                  </a:cubicBezTo>
                  <a:cubicBezTo>
                    <a:pt x="25719" y="1635"/>
                    <a:pt x="27053" y="1368"/>
                    <a:pt x="28387" y="1001"/>
                  </a:cubicBezTo>
                  <a:cubicBezTo>
                    <a:pt x="29054" y="834"/>
                    <a:pt x="29254" y="601"/>
                    <a:pt x="29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757850" y="3853750"/>
              <a:ext cx="1623700" cy="1035800"/>
            </a:xfrm>
            <a:custGeom>
              <a:rect b="b" l="l" r="r" t="t"/>
              <a:pathLst>
                <a:path extrusionOk="0" h="41432" w="64948">
                  <a:moveTo>
                    <a:pt x="51008" y="0"/>
                  </a:moveTo>
                  <a:cubicBezTo>
                    <a:pt x="50423" y="0"/>
                    <a:pt x="49832" y="41"/>
                    <a:pt x="49236" y="112"/>
                  </a:cubicBezTo>
                  <a:cubicBezTo>
                    <a:pt x="47668" y="312"/>
                    <a:pt x="46067" y="612"/>
                    <a:pt x="44499" y="879"/>
                  </a:cubicBezTo>
                  <a:cubicBezTo>
                    <a:pt x="43577" y="1024"/>
                    <a:pt x="42655" y="1208"/>
                    <a:pt x="41739" y="1208"/>
                  </a:cubicBezTo>
                  <a:cubicBezTo>
                    <a:pt x="40964" y="1208"/>
                    <a:pt x="40193" y="1076"/>
                    <a:pt x="39429" y="679"/>
                  </a:cubicBezTo>
                  <a:lnTo>
                    <a:pt x="39429" y="679"/>
                  </a:lnTo>
                  <a:cubicBezTo>
                    <a:pt x="39696" y="1213"/>
                    <a:pt x="40229" y="1546"/>
                    <a:pt x="40830" y="1613"/>
                  </a:cubicBezTo>
                  <a:cubicBezTo>
                    <a:pt x="41160" y="1668"/>
                    <a:pt x="41491" y="1693"/>
                    <a:pt x="41821" y="1693"/>
                  </a:cubicBezTo>
                  <a:cubicBezTo>
                    <a:pt x="42091" y="1693"/>
                    <a:pt x="42361" y="1676"/>
                    <a:pt x="42631" y="1646"/>
                  </a:cubicBezTo>
                  <a:cubicBezTo>
                    <a:pt x="44699" y="1380"/>
                    <a:pt x="46767" y="979"/>
                    <a:pt x="48869" y="712"/>
                  </a:cubicBezTo>
                  <a:cubicBezTo>
                    <a:pt x="49606" y="618"/>
                    <a:pt x="50343" y="556"/>
                    <a:pt x="51073" y="556"/>
                  </a:cubicBezTo>
                  <a:cubicBezTo>
                    <a:pt x="52658" y="556"/>
                    <a:pt x="54213" y="846"/>
                    <a:pt x="55674" y="1713"/>
                  </a:cubicBezTo>
                  <a:cubicBezTo>
                    <a:pt x="58276" y="3214"/>
                    <a:pt x="58743" y="6150"/>
                    <a:pt x="56708" y="8418"/>
                  </a:cubicBezTo>
                  <a:cubicBezTo>
                    <a:pt x="55507" y="9652"/>
                    <a:pt x="53906" y="10419"/>
                    <a:pt x="52205" y="10586"/>
                  </a:cubicBezTo>
                  <a:cubicBezTo>
                    <a:pt x="51765" y="10644"/>
                    <a:pt x="51327" y="10675"/>
                    <a:pt x="50893" y="10675"/>
                  </a:cubicBezTo>
                  <a:cubicBezTo>
                    <a:pt x="49321" y="10675"/>
                    <a:pt x="47808" y="10264"/>
                    <a:pt x="46501" y="9218"/>
                  </a:cubicBezTo>
                  <a:cubicBezTo>
                    <a:pt x="45066" y="8084"/>
                    <a:pt x="45133" y="6550"/>
                    <a:pt x="46567" y="5449"/>
                  </a:cubicBezTo>
                  <a:cubicBezTo>
                    <a:pt x="47639" y="4639"/>
                    <a:pt x="48956" y="4218"/>
                    <a:pt x="50294" y="4218"/>
                  </a:cubicBezTo>
                  <a:cubicBezTo>
                    <a:pt x="50664" y="4218"/>
                    <a:pt x="51036" y="4250"/>
                    <a:pt x="51404" y="4315"/>
                  </a:cubicBezTo>
                  <a:cubicBezTo>
                    <a:pt x="51871" y="4415"/>
                    <a:pt x="52338" y="4615"/>
                    <a:pt x="52772" y="4882"/>
                  </a:cubicBezTo>
                  <a:cubicBezTo>
                    <a:pt x="53672" y="5549"/>
                    <a:pt x="53606" y="6550"/>
                    <a:pt x="52605" y="7050"/>
                  </a:cubicBezTo>
                  <a:cubicBezTo>
                    <a:pt x="52138" y="7284"/>
                    <a:pt x="51604" y="7451"/>
                    <a:pt x="51104" y="7484"/>
                  </a:cubicBezTo>
                  <a:cubicBezTo>
                    <a:pt x="50737" y="7495"/>
                    <a:pt x="50374" y="7499"/>
                    <a:pt x="50013" y="7499"/>
                  </a:cubicBezTo>
                  <a:cubicBezTo>
                    <a:pt x="49291" y="7499"/>
                    <a:pt x="48580" y="7484"/>
                    <a:pt x="47868" y="7484"/>
                  </a:cubicBezTo>
                  <a:cubicBezTo>
                    <a:pt x="47968" y="7684"/>
                    <a:pt x="48168" y="7817"/>
                    <a:pt x="48369" y="7884"/>
                  </a:cubicBezTo>
                  <a:cubicBezTo>
                    <a:pt x="49036" y="8069"/>
                    <a:pt x="49723" y="8162"/>
                    <a:pt x="50409" y="8162"/>
                  </a:cubicBezTo>
                  <a:cubicBezTo>
                    <a:pt x="50957" y="8162"/>
                    <a:pt x="51504" y="8103"/>
                    <a:pt x="52038" y="7984"/>
                  </a:cubicBezTo>
                  <a:cubicBezTo>
                    <a:pt x="52471" y="7884"/>
                    <a:pt x="52872" y="7684"/>
                    <a:pt x="53205" y="7417"/>
                  </a:cubicBezTo>
                  <a:cubicBezTo>
                    <a:pt x="54139" y="6783"/>
                    <a:pt x="54206" y="5416"/>
                    <a:pt x="53339" y="4715"/>
                  </a:cubicBezTo>
                  <a:cubicBezTo>
                    <a:pt x="52872" y="4315"/>
                    <a:pt x="52305" y="4015"/>
                    <a:pt x="51671" y="3848"/>
                  </a:cubicBezTo>
                  <a:cubicBezTo>
                    <a:pt x="51272" y="3723"/>
                    <a:pt x="50869" y="3673"/>
                    <a:pt x="50464" y="3673"/>
                  </a:cubicBezTo>
                  <a:cubicBezTo>
                    <a:pt x="49786" y="3673"/>
                    <a:pt x="49104" y="3814"/>
                    <a:pt x="48435" y="3981"/>
                  </a:cubicBezTo>
                  <a:cubicBezTo>
                    <a:pt x="47401" y="4215"/>
                    <a:pt x="46467" y="4715"/>
                    <a:pt x="45733" y="5449"/>
                  </a:cubicBezTo>
                  <a:cubicBezTo>
                    <a:pt x="44599" y="6650"/>
                    <a:pt x="44566" y="8218"/>
                    <a:pt x="45733" y="9385"/>
                  </a:cubicBezTo>
                  <a:cubicBezTo>
                    <a:pt x="46134" y="9752"/>
                    <a:pt x="46567" y="10086"/>
                    <a:pt x="47034" y="10319"/>
                  </a:cubicBezTo>
                  <a:cubicBezTo>
                    <a:pt x="48203" y="10960"/>
                    <a:pt x="49585" y="11274"/>
                    <a:pt x="50978" y="11274"/>
                  </a:cubicBezTo>
                  <a:cubicBezTo>
                    <a:pt x="53283" y="11274"/>
                    <a:pt x="55620" y="10415"/>
                    <a:pt x="57075" y="8751"/>
                  </a:cubicBezTo>
                  <a:cubicBezTo>
                    <a:pt x="57332" y="8442"/>
                    <a:pt x="57709" y="8273"/>
                    <a:pt x="58082" y="8273"/>
                  </a:cubicBezTo>
                  <a:cubicBezTo>
                    <a:pt x="58193" y="8273"/>
                    <a:pt x="58303" y="8287"/>
                    <a:pt x="58409" y="8318"/>
                  </a:cubicBezTo>
                  <a:cubicBezTo>
                    <a:pt x="59243" y="8551"/>
                    <a:pt x="60044" y="8985"/>
                    <a:pt x="60644" y="9585"/>
                  </a:cubicBezTo>
                  <a:lnTo>
                    <a:pt x="62012" y="10753"/>
                  </a:lnTo>
                  <a:cubicBezTo>
                    <a:pt x="61278" y="9052"/>
                    <a:pt x="59677" y="7918"/>
                    <a:pt x="57842" y="7751"/>
                  </a:cubicBezTo>
                  <a:lnTo>
                    <a:pt x="58442" y="6283"/>
                  </a:lnTo>
                  <a:cubicBezTo>
                    <a:pt x="60244" y="6583"/>
                    <a:pt x="61878" y="7117"/>
                    <a:pt x="63046" y="8551"/>
                  </a:cubicBezTo>
                  <a:cubicBezTo>
                    <a:pt x="64080" y="9819"/>
                    <a:pt x="64613" y="11253"/>
                    <a:pt x="63813" y="12821"/>
                  </a:cubicBezTo>
                  <a:cubicBezTo>
                    <a:pt x="63279" y="13788"/>
                    <a:pt x="62679" y="14689"/>
                    <a:pt x="61978" y="15556"/>
                  </a:cubicBezTo>
                  <a:cubicBezTo>
                    <a:pt x="61611" y="15890"/>
                    <a:pt x="61211" y="16190"/>
                    <a:pt x="60777" y="16457"/>
                  </a:cubicBezTo>
                  <a:cubicBezTo>
                    <a:pt x="59376" y="15289"/>
                    <a:pt x="59210" y="15189"/>
                    <a:pt x="58476" y="15189"/>
                  </a:cubicBezTo>
                  <a:cubicBezTo>
                    <a:pt x="58909" y="15556"/>
                    <a:pt x="59310" y="15857"/>
                    <a:pt x="59743" y="16223"/>
                  </a:cubicBezTo>
                  <a:cubicBezTo>
                    <a:pt x="60410" y="16824"/>
                    <a:pt x="60844" y="17658"/>
                    <a:pt x="60978" y="18558"/>
                  </a:cubicBezTo>
                  <a:cubicBezTo>
                    <a:pt x="61460" y="21644"/>
                    <a:pt x="58690" y="24978"/>
                    <a:pt x="55354" y="24978"/>
                  </a:cubicBezTo>
                  <a:cubicBezTo>
                    <a:pt x="55228" y="24978"/>
                    <a:pt x="55101" y="24973"/>
                    <a:pt x="54973" y="24963"/>
                  </a:cubicBezTo>
                  <a:lnTo>
                    <a:pt x="55774" y="23262"/>
                  </a:lnTo>
                  <a:cubicBezTo>
                    <a:pt x="58242" y="22862"/>
                    <a:pt x="59843" y="20460"/>
                    <a:pt x="59243" y="18058"/>
                  </a:cubicBezTo>
                  <a:lnTo>
                    <a:pt x="59243" y="18058"/>
                  </a:lnTo>
                  <a:cubicBezTo>
                    <a:pt x="59009" y="19025"/>
                    <a:pt x="58743" y="19993"/>
                    <a:pt x="58376" y="20927"/>
                  </a:cubicBezTo>
                  <a:cubicBezTo>
                    <a:pt x="57975" y="21928"/>
                    <a:pt x="57075" y="22461"/>
                    <a:pt x="56074" y="22761"/>
                  </a:cubicBezTo>
                  <a:cubicBezTo>
                    <a:pt x="56007" y="22661"/>
                    <a:pt x="55974" y="22628"/>
                    <a:pt x="55974" y="22595"/>
                  </a:cubicBezTo>
                  <a:cubicBezTo>
                    <a:pt x="56007" y="22395"/>
                    <a:pt x="56074" y="22194"/>
                    <a:pt x="56074" y="21994"/>
                  </a:cubicBezTo>
                  <a:cubicBezTo>
                    <a:pt x="56241" y="20793"/>
                    <a:pt x="55774" y="19559"/>
                    <a:pt x="54840" y="18759"/>
                  </a:cubicBezTo>
                  <a:cubicBezTo>
                    <a:pt x="54129" y="18153"/>
                    <a:pt x="53232" y="17818"/>
                    <a:pt x="52312" y="17818"/>
                  </a:cubicBezTo>
                  <a:cubicBezTo>
                    <a:pt x="52065" y="17818"/>
                    <a:pt x="51817" y="17842"/>
                    <a:pt x="51571" y="17891"/>
                  </a:cubicBezTo>
                  <a:cubicBezTo>
                    <a:pt x="49636" y="18192"/>
                    <a:pt x="47902" y="19259"/>
                    <a:pt x="46734" y="20860"/>
                  </a:cubicBezTo>
                  <a:cubicBezTo>
                    <a:pt x="46467" y="21194"/>
                    <a:pt x="46267" y="21594"/>
                    <a:pt x="46134" y="21994"/>
                  </a:cubicBezTo>
                  <a:cubicBezTo>
                    <a:pt x="45757" y="23154"/>
                    <a:pt x="46442" y="24108"/>
                    <a:pt x="47605" y="24108"/>
                  </a:cubicBezTo>
                  <a:cubicBezTo>
                    <a:pt x="47680" y="24108"/>
                    <a:pt x="47756" y="24104"/>
                    <a:pt x="47835" y="24096"/>
                  </a:cubicBezTo>
                  <a:cubicBezTo>
                    <a:pt x="48802" y="23996"/>
                    <a:pt x="49736" y="23595"/>
                    <a:pt x="50470" y="22962"/>
                  </a:cubicBezTo>
                  <a:cubicBezTo>
                    <a:pt x="50770" y="22795"/>
                    <a:pt x="50937" y="22428"/>
                    <a:pt x="50870" y="22061"/>
                  </a:cubicBezTo>
                  <a:lnTo>
                    <a:pt x="50870" y="22061"/>
                  </a:lnTo>
                  <a:cubicBezTo>
                    <a:pt x="50070" y="22928"/>
                    <a:pt x="49069" y="23262"/>
                    <a:pt x="48035" y="23562"/>
                  </a:cubicBezTo>
                  <a:cubicBezTo>
                    <a:pt x="47901" y="23610"/>
                    <a:pt x="47764" y="23633"/>
                    <a:pt x="47630" y="23633"/>
                  </a:cubicBezTo>
                  <a:cubicBezTo>
                    <a:pt x="47297" y="23633"/>
                    <a:pt x="46981" y="23490"/>
                    <a:pt x="46767" y="23228"/>
                  </a:cubicBezTo>
                  <a:cubicBezTo>
                    <a:pt x="46501" y="22862"/>
                    <a:pt x="46434" y="22361"/>
                    <a:pt x="46667" y="21961"/>
                  </a:cubicBezTo>
                  <a:cubicBezTo>
                    <a:pt x="46701" y="21894"/>
                    <a:pt x="46734" y="21794"/>
                    <a:pt x="46801" y="21694"/>
                  </a:cubicBezTo>
                  <a:cubicBezTo>
                    <a:pt x="47665" y="19842"/>
                    <a:pt x="50156" y="18362"/>
                    <a:pt x="52268" y="18362"/>
                  </a:cubicBezTo>
                  <a:cubicBezTo>
                    <a:pt x="52438" y="18362"/>
                    <a:pt x="52607" y="18372"/>
                    <a:pt x="52772" y="18392"/>
                  </a:cubicBezTo>
                  <a:cubicBezTo>
                    <a:pt x="54640" y="18558"/>
                    <a:pt x="55941" y="20360"/>
                    <a:pt x="55474" y="22228"/>
                  </a:cubicBezTo>
                  <a:cubicBezTo>
                    <a:pt x="55307" y="22928"/>
                    <a:pt x="55040" y="23629"/>
                    <a:pt x="54673" y="24263"/>
                  </a:cubicBezTo>
                  <a:cubicBezTo>
                    <a:pt x="53005" y="27098"/>
                    <a:pt x="50337" y="29266"/>
                    <a:pt x="47201" y="30300"/>
                  </a:cubicBezTo>
                  <a:cubicBezTo>
                    <a:pt x="46531" y="30556"/>
                    <a:pt x="45826" y="30685"/>
                    <a:pt x="45120" y="30685"/>
                  </a:cubicBezTo>
                  <a:cubicBezTo>
                    <a:pt x="44632" y="30685"/>
                    <a:pt x="44143" y="30623"/>
                    <a:pt x="43665" y="30500"/>
                  </a:cubicBezTo>
                  <a:cubicBezTo>
                    <a:pt x="43548" y="30484"/>
                    <a:pt x="43432" y="30475"/>
                    <a:pt x="43319" y="30475"/>
                  </a:cubicBezTo>
                  <a:cubicBezTo>
                    <a:pt x="43207" y="30475"/>
                    <a:pt x="43098" y="30484"/>
                    <a:pt x="42998" y="30500"/>
                  </a:cubicBezTo>
                  <a:cubicBezTo>
                    <a:pt x="43699" y="31201"/>
                    <a:pt x="44499" y="31168"/>
                    <a:pt x="45333" y="31334"/>
                  </a:cubicBezTo>
                  <a:cubicBezTo>
                    <a:pt x="45166" y="31735"/>
                    <a:pt x="44966" y="32102"/>
                    <a:pt x="44733" y="32502"/>
                  </a:cubicBezTo>
                  <a:cubicBezTo>
                    <a:pt x="44166" y="33269"/>
                    <a:pt x="43565" y="34036"/>
                    <a:pt x="42965" y="34803"/>
                  </a:cubicBezTo>
                  <a:cubicBezTo>
                    <a:pt x="41330" y="36938"/>
                    <a:pt x="39062" y="37772"/>
                    <a:pt x="36460" y="37806"/>
                  </a:cubicBezTo>
                  <a:cubicBezTo>
                    <a:pt x="36406" y="37806"/>
                    <a:pt x="36352" y="37806"/>
                    <a:pt x="36297" y="37806"/>
                  </a:cubicBezTo>
                  <a:cubicBezTo>
                    <a:pt x="33320" y="37806"/>
                    <a:pt x="30444" y="36908"/>
                    <a:pt x="27954" y="35270"/>
                  </a:cubicBezTo>
                  <a:cubicBezTo>
                    <a:pt x="27087" y="34737"/>
                    <a:pt x="26319" y="34103"/>
                    <a:pt x="25652" y="33336"/>
                  </a:cubicBezTo>
                  <a:lnTo>
                    <a:pt x="26486" y="32268"/>
                  </a:lnTo>
                  <a:cubicBezTo>
                    <a:pt x="28873" y="34963"/>
                    <a:pt x="32070" y="36197"/>
                    <a:pt x="34709" y="36197"/>
                  </a:cubicBezTo>
                  <a:cubicBezTo>
                    <a:pt x="35500" y="36197"/>
                    <a:pt x="36240" y="36086"/>
                    <a:pt x="36894" y="35871"/>
                  </a:cubicBezTo>
                  <a:lnTo>
                    <a:pt x="36894" y="35871"/>
                  </a:lnTo>
                  <a:cubicBezTo>
                    <a:pt x="36823" y="35871"/>
                    <a:pt x="36752" y="35872"/>
                    <a:pt x="36682" y="35872"/>
                  </a:cubicBezTo>
                  <a:cubicBezTo>
                    <a:pt x="32894" y="35872"/>
                    <a:pt x="29406" y="34980"/>
                    <a:pt x="26753" y="31935"/>
                  </a:cubicBezTo>
                  <a:lnTo>
                    <a:pt x="27420" y="30701"/>
                  </a:lnTo>
                  <a:cubicBezTo>
                    <a:pt x="29282" y="32656"/>
                    <a:pt x="30855" y="33687"/>
                    <a:pt x="31925" y="33687"/>
                  </a:cubicBezTo>
                  <a:cubicBezTo>
                    <a:pt x="32005" y="33687"/>
                    <a:pt x="32083" y="33681"/>
                    <a:pt x="32157" y="33669"/>
                  </a:cubicBezTo>
                  <a:cubicBezTo>
                    <a:pt x="31223" y="33102"/>
                    <a:pt x="30189" y="32569"/>
                    <a:pt x="29255" y="31901"/>
                  </a:cubicBezTo>
                  <a:cubicBezTo>
                    <a:pt x="28454" y="31468"/>
                    <a:pt x="27854" y="30734"/>
                    <a:pt x="27520" y="29900"/>
                  </a:cubicBezTo>
                  <a:cubicBezTo>
                    <a:pt x="27167" y="28676"/>
                    <a:pt x="26591" y="28073"/>
                    <a:pt x="25577" y="28073"/>
                  </a:cubicBezTo>
                  <a:cubicBezTo>
                    <a:pt x="25347" y="28073"/>
                    <a:pt x="25095" y="28104"/>
                    <a:pt x="24818" y="28165"/>
                  </a:cubicBezTo>
                  <a:cubicBezTo>
                    <a:pt x="22984" y="28532"/>
                    <a:pt x="21349" y="29433"/>
                    <a:pt x="20082" y="30801"/>
                  </a:cubicBezTo>
                  <a:cubicBezTo>
                    <a:pt x="19415" y="31534"/>
                    <a:pt x="19181" y="32268"/>
                    <a:pt x="19548" y="32669"/>
                  </a:cubicBezTo>
                  <a:cubicBezTo>
                    <a:pt x="19814" y="33005"/>
                    <a:pt x="20136" y="33116"/>
                    <a:pt x="20474" y="33116"/>
                  </a:cubicBezTo>
                  <a:cubicBezTo>
                    <a:pt x="20773" y="33116"/>
                    <a:pt x="21085" y="33029"/>
                    <a:pt x="21383" y="32935"/>
                  </a:cubicBezTo>
                  <a:cubicBezTo>
                    <a:pt x="22784" y="32468"/>
                    <a:pt x="24018" y="31601"/>
                    <a:pt x="24918" y="30434"/>
                  </a:cubicBezTo>
                  <a:cubicBezTo>
                    <a:pt x="24952" y="30400"/>
                    <a:pt x="24885" y="30334"/>
                    <a:pt x="24852" y="30200"/>
                  </a:cubicBezTo>
                  <a:cubicBezTo>
                    <a:pt x="24285" y="30701"/>
                    <a:pt x="23651" y="31168"/>
                    <a:pt x="23017" y="31568"/>
                  </a:cubicBezTo>
                  <a:cubicBezTo>
                    <a:pt x="22317" y="31968"/>
                    <a:pt x="21549" y="32335"/>
                    <a:pt x="20782" y="32602"/>
                  </a:cubicBezTo>
                  <a:cubicBezTo>
                    <a:pt x="20720" y="32616"/>
                    <a:pt x="20657" y="32622"/>
                    <a:pt x="20595" y="32622"/>
                  </a:cubicBezTo>
                  <a:cubicBezTo>
                    <a:pt x="20361" y="32622"/>
                    <a:pt x="20140" y="32527"/>
                    <a:pt x="19982" y="32368"/>
                  </a:cubicBezTo>
                  <a:cubicBezTo>
                    <a:pt x="19848" y="32235"/>
                    <a:pt x="19982" y="31835"/>
                    <a:pt x="20082" y="31568"/>
                  </a:cubicBezTo>
                  <a:cubicBezTo>
                    <a:pt x="20148" y="31401"/>
                    <a:pt x="20282" y="31234"/>
                    <a:pt x="20415" y="31101"/>
                  </a:cubicBezTo>
                  <a:cubicBezTo>
                    <a:pt x="21649" y="29800"/>
                    <a:pt x="23251" y="28899"/>
                    <a:pt x="25019" y="28566"/>
                  </a:cubicBezTo>
                  <a:cubicBezTo>
                    <a:pt x="25152" y="28532"/>
                    <a:pt x="25285" y="28516"/>
                    <a:pt x="25419" y="28516"/>
                  </a:cubicBezTo>
                  <a:cubicBezTo>
                    <a:pt x="25552" y="28516"/>
                    <a:pt x="25686" y="28532"/>
                    <a:pt x="25819" y="28566"/>
                  </a:cubicBezTo>
                  <a:cubicBezTo>
                    <a:pt x="26853" y="28732"/>
                    <a:pt x="27354" y="29433"/>
                    <a:pt x="27053" y="30434"/>
                  </a:cubicBezTo>
                  <a:cubicBezTo>
                    <a:pt x="26920" y="30901"/>
                    <a:pt x="26686" y="31368"/>
                    <a:pt x="26386" y="31768"/>
                  </a:cubicBezTo>
                  <a:cubicBezTo>
                    <a:pt x="24818" y="33769"/>
                    <a:pt x="22617" y="35170"/>
                    <a:pt x="20115" y="35671"/>
                  </a:cubicBezTo>
                  <a:cubicBezTo>
                    <a:pt x="19600" y="35796"/>
                    <a:pt x="19074" y="35857"/>
                    <a:pt x="18548" y="35857"/>
                  </a:cubicBezTo>
                  <a:cubicBezTo>
                    <a:pt x="17813" y="35857"/>
                    <a:pt x="17079" y="35737"/>
                    <a:pt x="16379" y="35504"/>
                  </a:cubicBezTo>
                  <a:cubicBezTo>
                    <a:pt x="15945" y="35371"/>
                    <a:pt x="15578" y="35170"/>
                    <a:pt x="15145" y="34970"/>
                  </a:cubicBezTo>
                  <a:lnTo>
                    <a:pt x="15145" y="34970"/>
                  </a:lnTo>
                  <a:cubicBezTo>
                    <a:pt x="15845" y="36204"/>
                    <a:pt x="17180" y="36071"/>
                    <a:pt x="18314" y="36471"/>
                  </a:cubicBezTo>
                  <a:cubicBezTo>
                    <a:pt x="17580" y="37739"/>
                    <a:pt x="16979" y="39073"/>
                    <a:pt x="15645" y="39807"/>
                  </a:cubicBezTo>
                  <a:cubicBezTo>
                    <a:pt x="14435" y="40437"/>
                    <a:pt x="13217" y="40770"/>
                    <a:pt x="12007" y="40770"/>
                  </a:cubicBezTo>
                  <a:cubicBezTo>
                    <a:pt x="10782" y="40770"/>
                    <a:pt x="9565" y="40429"/>
                    <a:pt x="8373" y="39707"/>
                  </a:cubicBezTo>
                  <a:cubicBezTo>
                    <a:pt x="6305" y="38406"/>
                    <a:pt x="5805" y="36338"/>
                    <a:pt x="5872" y="33970"/>
                  </a:cubicBezTo>
                  <a:lnTo>
                    <a:pt x="6906" y="33636"/>
                  </a:lnTo>
                  <a:lnTo>
                    <a:pt x="6906" y="33636"/>
                  </a:lnTo>
                  <a:cubicBezTo>
                    <a:pt x="6739" y="35537"/>
                    <a:pt x="7239" y="37038"/>
                    <a:pt x="8840" y="37972"/>
                  </a:cubicBezTo>
                  <a:cubicBezTo>
                    <a:pt x="9505" y="38388"/>
                    <a:pt x="10156" y="38583"/>
                    <a:pt x="10674" y="38583"/>
                  </a:cubicBezTo>
                  <a:cubicBezTo>
                    <a:pt x="10988" y="38583"/>
                    <a:pt x="11253" y="38511"/>
                    <a:pt x="11442" y="38373"/>
                  </a:cubicBezTo>
                  <a:cubicBezTo>
                    <a:pt x="10775" y="38206"/>
                    <a:pt x="10141" y="38006"/>
                    <a:pt x="9507" y="37772"/>
                  </a:cubicBezTo>
                  <a:cubicBezTo>
                    <a:pt x="7973" y="37105"/>
                    <a:pt x="7339" y="35804"/>
                    <a:pt x="7239" y="34170"/>
                  </a:cubicBezTo>
                  <a:cubicBezTo>
                    <a:pt x="7172" y="33736"/>
                    <a:pt x="7439" y="33302"/>
                    <a:pt x="7873" y="33169"/>
                  </a:cubicBezTo>
                  <a:cubicBezTo>
                    <a:pt x="8473" y="32969"/>
                    <a:pt x="9007" y="32569"/>
                    <a:pt x="9341" y="32001"/>
                  </a:cubicBezTo>
                  <a:lnTo>
                    <a:pt x="9341" y="32001"/>
                  </a:lnTo>
                  <a:cubicBezTo>
                    <a:pt x="8473" y="32368"/>
                    <a:pt x="7806" y="32635"/>
                    <a:pt x="7139" y="32902"/>
                  </a:cubicBezTo>
                  <a:cubicBezTo>
                    <a:pt x="6328" y="33245"/>
                    <a:pt x="5524" y="33494"/>
                    <a:pt x="4738" y="33494"/>
                  </a:cubicBezTo>
                  <a:cubicBezTo>
                    <a:pt x="3843" y="33494"/>
                    <a:pt x="2970" y="33172"/>
                    <a:pt x="2136" y="32302"/>
                  </a:cubicBezTo>
                  <a:lnTo>
                    <a:pt x="2136" y="32302"/>
                  </a:lnTo>
                  <a:cubicBezTo>
                    <a:pt x="2436" y="34336"/>
                    <a:pt x="1035" y="35371"/>
                    <a:pt x="1" y="36638"/>
                  </a:cubicBezTo>
                  <a:cubicBezTo>
                    <a:pt x="1268" y="35938"/>
                    <a:pt x="2202" y="34770"/>
                    <a:pt x="2569" y="33369"/>
                  </a:cubicBezTo>
                  <a:lnTo>
                    <a:pt x="3570" y="33970"/>
                  </a:lnTo>
                  <a:lnTo>
                    <a:pt x="3570" y="33936"/>
                  </a:lnTo>
                  <a:lnTo>
                    <a:pt x="5438" y="34103"/>
                  </a:lnTo>
                  <a:lnTo>
                    <a:pt x="5438" y="35237"/>
                  </a:lnTo>
                  <a:cubicBezTo>
                    <a:pt x="5338" y="37839"/>
                    <a:pt x="6972" y="40174"/>
                    <a:pt x="9441" y="40975"/>
                  </a:cubicBezTo>
                  <a:cubicBezTo>
                    <a:pt x="10306" y="41281"/>
                    <a:pt x="11220" y="41432"/>
                    <a:pt x="12135" y="41432"/>
                  </a:cubicBezTo>
                  <a:cubicBezTo>
                    <a:pt x="12914" y="41432"/>
                    <a:pt x="13693" y="41323"/>
                    <a:pt x="14444" y="41108"/>
                  </a:cubicBezTo>
                  <a:cubicBezTo>
                    <a:pt x="15845" y="40774"/>
                    <a:pt x="17013" y="39874"/>
                    <a:pt x="17747" y="38673"/>
                  </a:cubicBezTo>
                  <a:cubicBezTo>
                    <a:pt x="18180" y="37939"/>
                    <a:pt x="18514" y="37138"/>
                    <a:pt x="18914" y="36338"/>
                  </a:cubicBezTo>
                  <a:cubicBezTo>
                    <a:pt x="21316" y="36204"/>
                    <a:pt x="23384" y="35037"/>
                    <a:pt x="25285" y="33636"/>
                  </a:cubicBezTo>
                  <a:cubicBezTo>
                    <a:pt x="28420" y="36864"/>
                    <a:pt x="32162" y="38330"/>
                    <a:pt x="36430" y="38330"/>
                  </a:cubicBezTo>
                  <a:cubicBezTo>
                    <a:pt x="36748" y="38330"/>
                    <a:pt x="37070" y="38322"/>
                    <a:pt x="37394" y="38306"/>
                  </a:cubicBezTo>
                  <a:cubicBezTo>
                    <a:pt x="39562" y="38239"/>
                    <a:pt x="41630" y="37239"/>
                    <a:pt x="42998" y="35571"/>
                  </a:cubicBezTo>
                  <a:cubicBezTo>
                    <a:pt x="44099" y="34270"/>
                    <a:pt x="45200" y="32969"/>
                    <a:pt x="45667" y="31334"/>
                  </a:cubicBezTo>
                  <a:cubicBezTo>
                    <a:pt x="45800" y="31268"/>
                    <a:pt x="45967" y="31234"/>
                    <a:pt x="46100" y="31201"/>
                  </a:cubicBezTo>
                  <a:cubicBezTo>
                    <a:pt x="49269" y="30600"/>
                    <a:pt x="51771" y="28899"/>
                    <a:pt x="53806" y="26498"/>
                  </a:cubicBezTo>
                  <a:cubicBezTo>
                    <a:pt x="54273" y="25864"/>
                    <a:pt x="55007" y="25497"/>
                    <a:pt x="55807" y="25463"/>
                  </a:cubicBezTo>
                  <a:cubicBezTo>
                    <a:pt x="59910" y="25197"/>
                    <a:pt x="62779" y="20360"/>
                    <a:pt x="61111" y="17157"/>
                  </a:cubicBezTo>
                  <a:cubicBezTo>
                    <a:pt x="61078" y="17091"/>
                    <a:pt x="61078" y="16991"/>
                    <a:pt x="61078" y="16891"/>
                  </a:cubicBezTo>
                  <a:cubicBezTo>
                    <a:pt x="62512" y="16023"/>
                    <a:pt x="63346" y="14722"/>
                    <a:pt x="64180" y="13388"/>
                  </a:cubicBezTo>
                  <a:cubicBezTo>
                    <a:pt x="64847" y="12254"/>
                    <a:pt x="64947" y="10820"/>
                    <a:pt x="64380" y="9619"/>
                  </a:cubicBezTo>
                  <a:cubicBezTo>
                    <a:pt x="63679" y="7951"/>
                    <a:pt x="62245" y="6717"/>
                    <a:pt x="60477" y="6283"/>
                  </a:cubicBezTo>
                  <a:cubicBezTo>
                    <a:pt x="59843" y="6116"/>
                    <a:pt x="59176" y="6016"/>
                    <a:pt x="58509" y="5883"/>
                  </a:cubicBezTo>
                  <a:cubicBezTo>
                    <a:pt x="58476" y="5749"/>
                    <a:pt x="58442" y="5616"/>
                    <a:pt x="58442" y="5482"/>
                  </a:cubicBezTo>
                  <a:cubicBezTo>
                    <a:pt x="58476" y="3414"/>
                    <a:pt x="57408" y="2013"/>
                    <a:pt x="55674" y="1113"/>
                  </a:cubicBezTo>
                  <a:cubicBezTo>
                    <a:pt x="54182" y="305"/>
                    <a:pt x="52618" y="0"/>
                    <a:pt x="5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2309325" y="3938250"/>
              <a:ext cx="473700" cy="205175"/>
            </a:xfrm>
            <a:custGeom>
              <a:rect b="b" l="l" r="r" t="t"/>
              <a:pathLst>
                <a:path extrusionOk="0" h="8207" w="18948">
                  <a:moveTo>
                    <a:pt x="18947" y="1"/>
                  </a:moveTo>
                  <a:cubicBezTo>
                    <a:pt x="18347" y="1"/>
                    <a:pt x="17746" y="68"/>
                    <a:pt x="17146" y="234"/>
                  </a:cubicBezTo>
                  <a:cubicBezTo>
                    <a:pt x="14611" y="701"/>
                    <a:pt x="12042" y="1102"/>
                    <a:pt x="9507" y="1635"/>
                  </a:cubicBezTo>
                  <a:cubicBezTo>
                    <a:pt x="7205" y="2136"/>
                    <a:pt x="4971" y="2803"/>
                    <a:pt x="3036" y="4204"/>
                  </a:cubicBezTo>
                  <a:cubicBezTo>
                    <a:pt x="1601" y="5171"/>
                    <a:pt x="534" y="6572"/>
                    <a:pt x="0" y="8207"/>
                  </a:cubicBezTo>
                  <a:cubicBezTo>
                    <a:pt x="234" y="8007"/>
                    <a:pt x="301" y="7940"/>
                    <a:pt x="334" y="7907"/>
                  </a:cubicBezTo>
                  <a:cubicBezTo>
                    <a:pt x="1368" y="5805"/>
                    <a:pt x="3136" y="4204"/>
                    <a:pt x="5337" y="3370"/>
                  </a:cubicBezTo>
                  <a:cubicBezTo>
                    <a:pt x="7372" y="2536"/>
                    <a:pt x="9507" y="1936"/>
                    <a:pt x="11675" y="1602"/>
                  </a:cubicBezTo>
                  <a:cubicBezTo>
                    <a:pt x="13677" y="1235"/>
                    <a:pt x="15645" y="835"/>
                    <a:pt x="17646" y="401"/>
                  </a:cubicBezTo>
                  <a:cubicBezTo>
                    <a:pt x="18080" y="301"/>
                    <a:pt x="18514" y="168"/>
                    <a:pt x="18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2736300" y="4671275"/>
              <a:ext cx="373625" cy="186000"/>
            </a:xfrm>
            <a:custGeom>
              <a:rect b="b" l="l" r="r" t="t"/>
              <a:pathLst>
                <a:path extrusionOk="0" h="7440" w="14945">
                  <a:moveTo>
                    <a:pt x="0" y="1"/>
                  </a:moveTo>
                  <a:lnTo>
                    <a:pt x="0" y="1"/>
                  </a:lnTo>
                  <a:cubicBezTo>
                    <a:pt x="100" y="101"/>
                    <a:pt x="134" y="168"/>
                    <a:pt x="167" y="168"/>
                  </a:cubicBezTo>
                  <a:cubicBezTo>
                    <a:pt x="2869" y="902"/>
                    <a:pt x="5137" y="2403"/>
                    <a:pt x="7272" y="4171"/>
                  </a:cubicBezTo>
                  <a:cubicBezTo>
                    <a:pt x="9107" y="5672"/>
                    <a:pt x="11275" y="6706"/>
                    <a:pt x="13610" y="7206"/>
                  </a:cubicBezTo>
                  <a:cubicBezTo>
                    <a:pt x="14044" y="7306"/>
                    <a:pt x="14511" y="7373"/>
                    <a:pt x="14944" y="7440"/>
                  </a:cubicBezTo>
                  <a:cubicBezTo>
                    <a:pt x="14711" y="7239"/>
                    <a:pt x="14410" y="7073"/>
                    <a:pt x="14077" y="7006"/>
                  </a:cubicBezTo>
                  <a:cubicBezTo>
                    <a:pt x="11408" y="6272"/>
                    <a:pt x="8973" y="5205"/>
                    <a:pt x="6838" y="3370"/>
                  </a:cubicBezTo>
                  <a:cubicBezTo>
                    <a:pt x="5704" y="2469"/>
                    <a:pt x="4503" y="1669"/>
                    <a:pt x="3236" y="1002"/>
                  </a:cubicBezTo>
                  <a:cubicBezTo>
                    <a:pt x="2268" y="368"/>
                    <a:pt x="1134" y="3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2494450" y="4215725"/>
              <a:ext cx="160225" cy="164550"/>
            </a:xfrm>
            <a:custGeom>
              <a:rect b="b" l="l" r="r" t="t"/>
              <a:pathLst>
                <a:path extrusionOk="0" h="6582" w="6409">
                  <a:moveTo>
                    <a:pt x="3844" y="1"/>
                  </a:moveTo>
                  <a:cubicBezTo>
                    <a:pt x="3626" y="1"/>
                    <a:pt x="3401" y="25"/>
                    <a:pt x="3170" y="77"/>
                  </a:cubicBezTo>
                  <a:cubicBezTo>
                    <a:pt x="3603" y="177"/>
                    <a:pt x="3970" y="277"/>
                    <a:pt x="4270" y="377"/>
                  </a:cubicBezTo>
                  <a:cubicBezTo>
                    <a:pt x="5204" y="610"/>
                    <a:pt x="5805" y="1478"/>
                    <a:pt x="5705" y="2412"/>
                  </a:cubicBezTo>
                  <a:cubicBezTo>
                    <a:pt x="5705" y="3446"/>
                    <a:pt x="5138" y="4146"/>
                    <a:pt x="4370" y="4747"/>
                  </a:cubicBezTo>
                  <a:cubicBezTo>
                    <a:pt x="3270" y="5614"/>
                    <a:pt x="1935" y="5914"/>
                    <a:pt x="601" y="6214"/>
                  </a:cubicBezTo>
                  <a:cubicBezTo>
                    <a:pt x="401" y="6248"/>
                    <a:pt x="201" y="6314"/>
                    <a:pt x="1" y="6348"/>
                  </a:cubicBezTo>
                  <a:lnTo>
                    <a:pt x="101" y="6581"/>
                  </a:lnTo>
                  <a:cubicBezTo>
                    <a:pt x="2236" y="6381"/>
                    <a:pt x="4237" y="5947"/>
                    <a:pt x="5638" y="4079"/>
                  </a:cubicBezTo>
                  <a:cubicBezTo>
                    <a:pt x="5938" y="3646"/>
                    <a:pt x="6138" y="3145"/>
                    <a:pt x="6205" y="2612"/>
                  </a:cubicBezTo>
                  <a:cubicBezTo>
                    <a:pt x="6409" y="1129"/>
                    <a:pt x="5319"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4888650" y="4427775"/>
              <a:ext cx="206025" cy="154300"/>
            </a:xfrm>
            <a:custGeom>
              <a:rect b="b" l="l" r="r" t="t"/>
              <a:pathLst>
                <a:path extrusionOk="0" h="6172" w="8241">
                  <a:moveTo>
                    <a:pt x="8240" y="1"/>
                  </a:moveTo>
                  <a:lnTo>
                    <a:pt x="8240" y="1"/>
                  </a:lnTo>
                  <a:cubicBezTo>
                    <a:pt x="6539" y="3637"/>
                    <a:pt x="3503" y="5271"/>
                    <a:pt x="1" y="6172"/>
                  </a:cubicBezTo>
                  <a:cubicBezTo>
                    <a:pt x="3570" y="6072"/>
                    <a:pt x="7840" y="2936"/>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4720200" y="3936600"/>
              <a:ext cx="126800" cy="23450"/>
            </a:xfrm>
            <a:custGeom>
              <a:rect b="b" l="l" r="r" t="t"/>
              <a:pathLst>
                <a:path extrusionOk="0" h="938" w="5072">
                  <a:moveTo>
                    <a:pt x="1" y="0"/>
                  </a:moveTo>
                  <a:cubicBezTo>
                    <a:pt x="613" y="590"/>
                    <a:pt x="2184" y="937"/>
                    <a:pt x="3467" y="937"/>
                  </a:cubicBezTo>
                  <a:cubicBezTo>
                    <a:pt x="4142" y="937"/>
                    <a:pt x="4738" y="841"/>
                    <a:pt x="5071" y="6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3165775" y="4833900"/>
              <a:ext cx="120100" cy="31000"/>
            </a:xfrm>
            <a:custGeom>
              <a:rect b="b" l="l" r="r" t="t"/>
              <a:pathLst>
                <a:path extrusionOk="0" h="1240" w="4804">
                  <a:moveTo>
                    <a:pt x="4804" y="1"/>
                  </a:moveTo>
                  <a:lnTo>
                    <a:pt x="4804" y="1"/>
                  </a:lnTo>
                  <a:cubicBezTo>
                    <a:pt x="3306" y="415"/>
                    <a:pt x="1809" y="1072"/>
                    <a:pt x="224" y="1072"/>
                  </a:cubicBezTo>
                  <a:cubicBezTo>
                    <a:pt x="149" y="1072"/>
                    <a:pt x="75" y="1071"/>
                    <a:pt x="0" y="1068"/>
                  </a:cubicBezTo>
                  <a:lnTo>
                    <a:pt x="0" y="1068"/>
                  </a:lnTo>
                  <a:cubicBezTo>
                    <a:pt x="426" y="1186"/>
                    <a:pt x="838" y="1239"/>
                    <a:pt x="1237" y="1239"/>
                  </a:cubicBezTo>
                  <a:cubicBezTo>
                    <a:pt x="2524" y="1239"/>
                    <a:pt x="3683" y="688"/>
                    <a:pt x="48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3970500" y="3640475"/>
              <a:ext cx="150150" cy="46800"/>
            </a:xfrm>
            <a:custGeom>
              <a:rect b="b" l="l" r="r" t="t"/>
              <a:pathLst>
                <a:path extrusionOk="0" h="1872" w="6006">
                  <a:moveTo>
                    <a:pt x="3708" y="1"/>
                  </a:moveTo>
                  <a:cubicBezTo>
                    <a:pt x="2170" y="1"/>
                    <a:pt x="736" y="691"/>
                    <a:pt x="1" y="1871"/>
                  </a:cubicBezTo>
                  <a:cubicBezTo>
                    <a:pt x="935" y="1404"/>
                    <a:pt x="1769" y="804"/>
                    <a:pt x="2736" y="571"/>
                  </a:cubicBezTo>
                  <a:cubicBezTo>
                    <a:pt x="3105" y="484"/>
                    <a:pt x="3478" y="457"/>
                    <a:pt x="3864" y="457"/>
                  </a:cubicBezTo>
                  <a:cubicBezTo>
                    <a:pt x="4526" y="457"/>
                    <a:pt x="5226" y="537"/>
                    <a:pt x="6005" y="537"/>
                  </a:cubicBezTo>
                  <a:cubicBezTo>
                    <a:pt x="5263" y="172"/>
                    <a:pt x="4473" y="1"/>
                    <a:pt x="3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3979675" y="3683425"/>
              <a:ext cx="122625" cy="37200"/>
            </a:xfrm>
            <a:custGeom>
              <a:rect b="b" l="l" r="r" t="t"/>
              <a:pathLst>
                <a:path extrusionOk="0" h="1488" w="4905">
                  <a:moveTo>
                    <a:pt x="3556" y="1"/>
                  </a:moveTo>
                  <a:cubicBezTo>
                    <a:pt x="2240" y="1"/>
                    <a:pt x="999" y="315"/>
                    <a:pt x="1" y="1488"/>
                  </a:cubicBezTo>
                  <a:cubicBezTo>
                    <a:pt x="1435" y="254"/>
                    <a:pt x="3236" y="420"/>
                    <a:pt x="4904" y="87"/>
                  </a:cubicBezTo>
                  <a:cubicBezTo>
                    <a:pt x="4451" y="36"/>
                    <a:pt x="3999" y="1"/>
                    <a:pt x="35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4316575" y="3765050"/>
              <a:ext cx="175150" cy="59825"/>
            </a:xfrm>
            <a:custGeom>
              <a:rect b="b" l="l" r="r" t="t"/>
              <a:pathLst>
                <a:path extrusionOk="0" h="2393" w="7006">
                  <a:moveTo>
                    <a:pt x="2475" y="0"/>
                  </a:moveTo>
                  <a:cubicBezTo>
                    <a:pt x="1537" y="0"/>
                    <a:pt x="643" y="224"/>
                    <a:pt x="1" y="725"/>
                  </a:cubicBezTo>
                  <a:cubicBezTo>
                    <a:pt x="924" y="609"/>
                    <a:pt x="1800" y="430"/>
                    <a:pt x="2672" y="430"/>
                  </a:cubicBezTo>
                  <a:cubicBezTo>
                    <a:pt x="3060" y="430"/>
                    <a:pt x="3447" y="465"/>
                    <a:pt x="3837" y="558"/>
                  </a:cubicBezTo>
                  <a:cubicBezTo>
                    <a:pt x="5038" y="858"/>
                    <a:pt x="6139" y="1525"/>
                    <a:pt x="7006" y="2392"/>
                  </a:cubicBezTo>
                  <a:cubicBezTo>
                    <a:pt x="6534" y="954"/>
                    <a:pt x="4412" y="0"/>
                    <a:pt x="2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4343275" y="3820575"/>
              <a:ext cx="150125" cy="103525"/>
            </a:xfrm>
            <a:custGeom>
              <a:rect b="b" l="l" r="r" t="t"/>
              <a:pathLst>
                <a:path extrusionOk="0" h="4141" w="6005">
                  <a:moveTo>
                    <a:pt x="670" y="0"/>
                  </a:moveTo>
                  <a:cubicBezTo>
                    <a:pt x="439" y="0"/>
                    <a:pt x="215" y="23"/>
                    <a:pt x="0" y="71"/>
                  </a:cubicBezTo>
                  <a:cubicBezTo>
                    <a:pt x="2669" y="472"/>
                    <a:pt x="4570" y="1939"/>
                    <a:pt x="6005" y="4141"/>
                  </a:cubicBezTo>
                  <a:cubicBezTo>
                    <a:pt x="5613" y="2030"/>
                    <a:pt x="2848"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3661950" y="3685450"/>
              <a:ext cx="135950" cy="96050"/>
            </a:xfrm>
            <a:custGeom>
              <a:rect b="b" l="l" r="r" t="t"/>
              <a:pathLst>
                <a:path extrusionOk="0" h="3842" w="5438">
                  <a:moveTo>
                    <a:pt x="4179" y="1"/>
                  </a:moveTo>
                  <a:cubicBezTo>
                    <a:pt x="2163" y="1"/>
                    <a:pt x="138" y="1694"/>
                    <a:pt x="1" y="3842"/>
                  </a:cubicBezTo>
                  <a:cubicBezTo>
                    <a:pt x="2169" y="306"/>
                    <a:pt x="2102" y="706"/>
                    <a:pt x="5438" y="239"/>
                  </a:cubicBezTo>
                  <a:cubicBezTo>
                    <a:pt x="5030" y="76"/>
                    <a:pt x="4605" y="1"/>
                    <a:pt x="4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3701150" y="3722950"/>
              <a:ext cx="76750" cy="46875"/>
            </a:xfrm>
            <a:custGeom>
              <a:rect b="b" l="l" r="r" t="t"/>
              <a:pathLst>
                <a:path extrusionOk="0" h="1875" w="3070">
                  <a:moveTo>
                    <a:pt x="2769" y="1"/>
                  </a:moveTo>
                  <a:cubicBezTo>
                    <a:pt x="1801" y="1"/>
                    <a:pt x="240" y="1005"/>
                    <a:pt x="0" y="1875"/>
                  </a:cubicBezTo>
                  <a:lnTo>
                    <a:pt x="3069" y="40"/>
                  </a:lnTo>
                  <a:cubicBezTo>
                    <a:pt x="2978" y="13"/>
                    <a:pt x="2877" y="1"/>
                    <a:pt x="27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grpSp>
        <p:nvGrpSpPr>
          <p:cNvPr id="767" name="Google Shape;767;p30"/>
          <p:cNvGrpSpPr/>
          <p:nvPr/>
        </p:nvGrpSpPr>
        <p:grpSpPr>
          <a:xfrm>
            <a:off x="8089225" y="-701125"/>
            <a:ext cx="2491500" cy="1447200"/>
            <a:chOff x="8089225" y="-701125"/>
            <a:chExt cx="2491500" cy="1447200"/>
          </a:xfrm>
        </p:grpSpPr>
        <p:sp>
          <p:nvSpPr>
            <p:cNvPr id="768" name="Google Shape;768;p30"/>
            <p:cNvSpPr/>
            <p:nvPr/>
          </p:nvSpPr>
          <p:spPr>
            <a:xfrm rot="10800000">
              <a:off x="8089225" y="-701125"/>
              <a:ext cx="2491500" cy="1447200"/>
            </a:xfrm>
            <a:prstGeom prst="roundRect">
              <a:avLst>
                <a:gd fmla="val 47084" name="adj"/>
              </a:avLst>
            </a:prstGeom>
            <a:noFill/>
            <a:ln cap="flat" cmpd="sng" w="9525">
              <a:solidFill>
                <a:srgbClr val="D6BED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30"/>
            <p:cNvGrpSpPr/>
            <p:nvPr/>
          </p:nvGrpSpPr>
          <p:grpSpPr>
            <a:xfrm rot="10800000">
              <a:off x="8430900" y="106525"/>
              <a:ext cx="515000" cy="290450"/>
              <a:chOff x="814850" y="4608500"/>
              <a:chExt cx="515000" cy="290450"/>
            </a:xfrm>
          </p:grpSpPr>
          <p:sp>
            <p:nvSpPr>
              <p:cNvPr id="770" name="Google Shape;770;p30"/>
              <p:cNvSpPr/>
              <p:nvPr/>
            </p:nvSpPr>
            <p:spPr>
              <a:xfrm>
                <a:off x="814850" y="4622625"/>
                <a:ext cx="237700" cy="276325"/>
              </a:xfrm>
              <a:custGeom>
                <a:rect b="b" l="l" r="r" t="t"/>
                <a:pathLst>
                  <a:path extrusionOk="0" h="11053" w="9508">
                    <a:moveTo>
                      <a:pt x="4426" y="0"/>
                    </a:moveTo>
                    <a:cubicBezTo>
                      <a:pt x="4398" y="0"/>
                      <a:pt x="4368" y="1"/>
                      <a:pt x="4337" y="3"/>
                    </a:cubicBezTo>
                    <a:cubicBezTo>
                      <a:pt x="4304" y="470"/>
                      <a:pt x="4304" y="837"/>
                      <a:pt x="4270" y="1204"/>
                    </a:cubicBezTo>
                    <a:cubicBezTo>
                      <a:pt x="4237" y="1704"/>
                      <a:pt x="4204" y="2171"/>
                      <a:pt x="4104" y="2638"/>
                    </a:cubicBezTo>
                    <a:cubicBezTo>
                      <a:pt x="4003" y="3539"/>
                      <a:pt x="3370" y="4272"/>
                      <a:pt x="2502" y="4539"/>
                    </a:cubicBezTo>
                    <a:cubicBezTo>
                      <a:pt x="1902" y="4706"/>
                      <a:pt x="1268" y="4873"/>
                      <a:pt x="634" y="5040"/>
                    </a:cubicBezTo>
                    <a:cubicBezTo>
                      <a:pt x="334" y="5106"/>
                      <a:pt x="1" y="5173"/>
                      <a:pt x="101" y="5507"/>
                    </a:cubicBezTo>
                    <a:cubicBezTo>
                      <a:pt x="234" y="5774"/>
                      <a:pt x="468" y="5940"/>
                      <a:pt x="734" y="5974"/>
                    </a:cubicBezTo>
                    <a:cubicBezTo>
                      <a:pt x="935" y="5990"/>
                      <a:pt x="1143" y="5999"/>
                      <a:pt x="1352" y="5999"/>
                    </a:cubicBezTo>
                    <a:cubicBezTo>
                      <a:pt x="1560" y="5999"/>
                      <a:pt x="1769" y="5990"/>
                      <a:pt x="1969" y="5974"/>
                    </a:cubicBezTo>
                    <a:cubicBezTo>
                      <a:pt x="2017" y="5970"/>
                      <a:pt x="2066" y="5968"/>
                      <a:pt x="2114" y="5968"/>
                    </a:cubicBezTo>
                    <a:cubicBezTo>
                      <a:pt x="2924" y="5968"/>
                      <a:pt x="3650" y="6489"/>
                      <a:pt x="3870" y="7308"/>
                    </a:cubicBezTo>
                    <a:cubicBezTo>
                      <a:pt x="3970" y="7608"/>
                      <a:pt x="4070" y="7908"/>
                      <a:pt x="4104" y="8242"/>
                    </a:cubicBezTo>
                    <a:cubicBezTo>
                      <a:pt x="4237" y="9009"/>
                      <a:pt x="4370" y="9743"/>
                      <a:pt x="4470" y="10510"/>
                    </a:cubicBezTo>
                    <a:cubicBezTo>
                      <a:pt x="4501" y="10754"/>
                      <a:pt x="4531" y="11053"/>
                      <a:pt x="4790" y="11053"/>
                    </a:cubicBezTo>
                    <a:cubicBezTo>
                      <a:pt x="4814" y="11053"/>
                      <a:pt x="4841" y="11050"/>
                      <a:pt x="4871" y="11044"/>
                    </a:cubicBezTo>
                    <a:cubicBezTo>
                      <a:pt x="5004" y="11044"/>
                      <a:pt x="5238" y="10744"/>
                      <a:pt x="5271" y="10544"/>
                    </a:cubicBezTo>
                    <a:cubicBezTo>
                      <a:pt x="5438" y="9810"/>
                      <a:pt x="5505" y="9076"/>
                      <a:pt x="5638" y="8342"/>
                    </a:cubicBezTo>
                    <a:cubicBezTo>
                      <a:pt x="5805" y="7475"/>
                      <a:pt x="6372" y="6741"/>
                      <a:pt x="7206" y="6407"/>
                    </a:cubicBezTo>
                    <a:cubicBezTo>
                      <a:pt x="7739" y="6140"/>
                      <a:pt x="8340" y="5940"/>
                      <a:pt x="8907" y="5707"/>
                    </a:cubicBezTo>
                    <a:cubicBezTo>
                      <a:pt x="9174" y="5607"/>
                      <a:pt x="9507" y="5540"/>
                      <a:pt x="9474" y="5140"/>
                    </a:cubicBezTo>
                    <a:cubicBezTo>
                      <a:pt x="9407" y="4773"/>
                      <a:pt x="9107" y="4639"/>
                      <a:pt x="8774" y="4606"/>
                    </a:cubicBezTo>
                    <a:cubicBezTo>
                      <a:pt x="8573" y="4573"/>
                      <a:pt x="8373" y="4573"/>
                      <a:pt x="8173" y="4573"/>
                    </a:cubicBezTo>
                    <a:cubicBezTo>
                      <a:pt x="7306" y="4506"/>
                      <a:pt x="6505" y="4039"/>
                      <a:pt x="6038" y="3272"/>
                    </a:cubicBezTo>
                    <a:cubicBezTo>
                      <a:pt x="5505" y="2505"/>
                      <a:pt x="5204" y="1604"/>
                      <a:pt x="5104" y="670"/>
                    </a:cubicBezTo>
                    <a:cubicBezTo>
                      <a:pt x="5041" y="320"/>
                      <a:pt x="5007" y="0"/>
                      <a:pt x="442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0"/>
              <p:cNvGrpSpPr/>
              <p:nvPr/>
            </p:nvGrpSpPr>
            <p:grpSpPr>
              <a:xfrm>
                <a:off x="1143875" y="4608500"/>
                <a:ext cx="185975" cy="187350"/>
                <a:chOff x="1912375" y="1246650"/>
                <a:chExt cx="185975" cy="187350"/>
              </a:xfrm>
            </p:grpSpPr>
            <p:sp>
              <p:nvSpPr>
                <p:cNvPr id="772" name="Google Shape;772;p30"/>
                <p:cNvSpPr/>
                <p:nvPr/>
              </p:nvSpPr>
              <p:spPr>
                <a:xfrm>
                  <a:off x="2038300" y="1246650"/>
                  <a:ext cx="36600" cy="32275"/>
                </a:xfrm>
                <a:custGeom>
                  <a:rect b="b" l="l" r="r" t="t"/>
                  <a:pathLst>
                    <a:path extrusionOk="0" h="1291" w="1464">
                      <a:moveTo>
                        <a:pt x="784" y="0"/>
                      </a:moveTo>
                      <a:cubicBezTo>
                        <a:pt x="419" y="0"/>
                        <a:pt x="96" y="250"/>
                        <a:pt x="67" y="622"/>
                      </a:cubicBezTo>
                      <a:cubicBezTo>
                        <a:pt x="0" y="955"/>
                        <a:pt x="234" y="1255"/>
                        <a:pt x="567" y="1289"/>
                      </a:cubicBezTo>
                      <a:cubicBezTo>
                        <a:pt x="584" y="1290"/>
                        <a:pt x="602" y="1291"/>
                        <a:pt x="619" y="1291"/>
                      </a:cubicBezTo>
                      <a:cubicBezTo>
                        <a:pt x="1009" y="1291"/>
                        <a:pt x="1464" y="941"/>
                        <a:pt x="1368" y="622"/>
                      </a:cubicBezTo>
                      <a:cubicBezTo>
                        <a:pt x="1268" y="388"/>
                        <a:pt x="1134" y="188"/>
                        <a:pt x="968" y="21"/>
                      </a:cubicBezTo>
                      <a:cubicBezTo>
                        <a:pt x="906" y="7"/>
                        <a:pt x="845"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2064150" y="1402200"/>
                  <a:ext cx="34200" cy="31800"/>
                </a:xfrm>
                <a:custGeom>
                  <a:rect b="b" l="l" r="r" t="t"/>
                  <a:pathLst>
                    <a:path extrusionOk="0" h="1272" w="1368">
                      <a:moveTo>
                        <a:pt x="706" y="1"/>
                      </a:moveTo>
                      <a:cubicBezTo>
                        <a:pt x="364" y="1"/>
                        <a:pt x="65" y="258"/>
                        <a:pt x="34" y="604"/>
                      </a:cubicBezTo>
                      <a:cubicBezTo>
                        <a:pt x="0" y="938"/>
                        <a:pt x="267" y="1238"/>
                        <a:pt x="601" y="1271"/>
                      </a:cubicBezTo>
                      <a:cubicBezTo>
                        <a:pt x="968" y="1271"/>
                        <a:pt x="1268" y="1004"/>
                        <a:pt x="1335" y="637"/>
                      </a:cubicBezTo>
                      <a:cubicBezTo>
                        <a:pt x="1368" y="304"/>
                        <a:pt x="1101" y="4"/>
                        <a:pt x="768" y="4"/>
                      </a:cubicBezTo>
                      <a:cubicBezTo>
                        <a:pt x="747" y="2"/>
                        <a:pt x="726" y="1"/>
                        <a:pt x="7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1912375" y="1312225"/>
                  <a:ext cx="19200" cy="23450"/>
                </a:xfrm>
                <a:custGeom>
                  <a:rect b="b" l="l" r="r" t="t"/>
                  <a:pathLst>
                    <a:path extrusionOk="0" h="938" w="768">
                      <a:moveTo>
                        <a:pt x="434" y="0"/>
                      </a:moveTo>
                      <a:cubicBezTo>
                        <a:pt x="234" y="267"/>
                        <a:pt x="0" y="434"/>
                        <a:pt x="34" y="567"/>
                      </a:cubicBezTo>
                      <a:cubicBezTo>
                        <a:pt x="34" y="701"/>
                        <a:pt x="267" y="901"/>
                        <a:pt x="434" y="934"/>
                      </a:cubicBezTo>
                      <a:cubicBezTo>
                        <a:pt x="441" y="937"/>
                        <a:pt x="450" y="938"/>
                        <a:pt x="458" y="938"/>
                      </a:cubicBezTo>
                      <a:cubicBezTo>
                        <a:pt x="568" y="938"/>
                        <a:pt x="768" y="755"/>
                        <a:pt x="768" y="601"/>
                      </a:cubicBezTo>
                      <a:cubicBezTo>
                        <a:pt x="768" y="434"/>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75" name="Google Shape;775;p30"/>
          <p:cNvSpPr txBox="1"/>
          <p:nvPr>
            <p:ph type="title"/>
          </p:nvPr>
        </p:nvSpPr>
        <p:spPr>
          <a:xfrm>
            <a:off x="3153600" y="321475"/>
            <a:ext cx="5990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776" name="Google Shape;776;p30"/>
          <p:cNvSpPr txBox="1"/>
          <p:nvPr>
            <p:ph idx="1" type="body"/>
          </p:nvPr>
        </p:nvSpPr>
        <p:spPr>
          <a:xfrm>
            <a:off x="3677775" y="1282800"/>
            <a:ext cx="5131800" cy="2631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rtl="0" algn="l">
              <a:lnSpc>
                <a:spcPct val="115000"/>
              </a:lnSpc>
              <a:spcBef>
                <a:spcPts val="0"/>
              </a:spcBef>
              <a:spcAft>
                <a:spcPts val="0"/>
              </a:spcAft>
              <a:buNone/>
            </a:pPr>
            <a:r>
              <a:rPr lang="en"/>
              <a:t>To develop a binary classification model that predicts whether a mushroom is </a:t>
            </a:r>
            <a:r>
              <a:rPr b="1" lang="en"/>
              <a:t>edible (e) </a:t>
            </a:r>
            <a:r>
              <a:rPr lang="en"/>
              <a:t>or</a:t>
            </a:r>
            <a:r>
              <a:rPr b="1" lang="en"/>
              <a:t> poisonous (p)</a:t>
            </a:r>
            <a:r>
              <a:rPr lang="en"/>
              <a:t> based on a variety of attributes related to morphology (cap, stem, gills), environment (habitat, season), and other physical traits. We will:</a:t>
            </a:r>
            <a:endParaRPr/>
          </a:p>
          <a:p>
            <a:pPr indent="0" lvl="0" marL="0" marR="0" rtl="0" algn="l">
              <a:lnSpc>
                <a:spcPct val="100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Apply logistic regression to model the probability of a mushroom being poisonous</a:t>
            </a:r>
            <a:endParaRPr/>
          </a:p>
          <a:p>
            <a:pPr indent="-304800" lvl="0" marL="457200" rtl="0" algn="l">
              <a:lnSpc>
                <a:spcPct val="115000"/>
              </a:lnSpc>
              <a:spcBef>
                <a:spcPts val="0"/>
              </a:spcBef>
              <a:spcAft>
                <a:spcPts val="0"/>
              </a:spcAft>
              <a:buSzPts val="1200"/>
              <a:buChar char="✦"/>
            </a:pPr>
            <a:r>
              <a:rPr lang="en"/>
              <a:t>Determine which characteristics have the strongest influence on classification</a:t>
            </a:r>
            <a:endParaRPr/>
          </a:p>
          <a:p>
            <a:pPr indent="-304800" lvl="0" marL="457200" rtl="0" algn="l">
              <a:lnSpc>
                <a:spcPct val="115000"/>
              </a:lnSpc>
              <a:spcBef>
                <a:spcPts val="0"/>
              </a:spcBef>
              <a:spcAft>
                <a:spcPts val="0"/>
              </a:spcAft>
              <a:buSzPts val="1200"/>
              <a:buChar char="✦"/>
            </a:pPr>
            <a:r>
              <a:rPr lang="en"/>
              <a:t>Evaluate the model’s predictive accuracy using appropriate classification metrics</a:t>
            </a:r>
            <a:endParaRPr/>
          </a:p>
        </p:txBody>
      </p:sp>
      <p:grpSp>
        <p:nvGrpSpPr>
          <p:cNvPr id="777" name="Google Shape;777;p30"/>
          <p:cNvGrpSpPr/>
          <p:nvPr/>
        </p:nvGrpSpPr>
        <p:grpSpPr>
          <a:xfrm flipH="1">
            <a:off x="6" y="833833"/>
            <a:ext cx="3209457" cy="4309670"/>
            <a:chOff x="2149324" y="728475"/>
            <a:chExt cx="3221376" cy="4325675"/>
          </a:xfrm>
        </p:grpSpPr>
        <p:sp>
          <p:nvSpPr>
            <p:cNvPr id="778" name="Google Shape;778;p30"/>
            <p:cNvSpPr/>
            <p:nvPr/>
          </p:nvSpPr>
          <p:spPr>
            <a:xfrm>
              <a:off x="2545850" y="2491325"/>
              <a:ext cx="1396325" cy="2428850"/>
            </a:xfrm>
            <a:custGeom>
              <a:rect b="b" l="l" r="r" t="t"/>
              <a:pathLst>
                <a:path extrusionOk="0" h="97154" w="55853">
                  <a:moveTo>
                    <a:pt x="613" y="270"/>
                  </a:moveTo>
                  <a:cubicBezTo>
                    <a:pt x="1881" y="804"/>
                    <a:pt x="3549" y="3306"/>
                    <a:pt x="3949" y="5474"/>
                  </a:cubicBezTo>
                  <a:cubicBezTo>
                    <a:pt x="2848" y="4240"/>
                    <a:pt x="1881" y="3172"/>
                    <a:pt x="980" y="2038"/>
                  </a:cubicBezTo>
                  <a:cubicBezTo>
                    <a:pt x="613" y="1571"/>
                    <a:pt x="246" y="1037"/>
                    <a:pt x="613" y="303"/>
                  </a:cubicBezTo>
                  <a:lnTo>
                    <a:pt x="613" y="270"/>
                  </a:lnTo>
                  <a:close/>
                  <a:moveTo>
                    <a:pt x="7418" y="604"/>
                  </a:moveTo>
                  <a:cubicBezTo>
                    <a:pt x="7416" y="959"/>
                    <a:pt x="7383" y="1314"/>
                    <a:pt x="7318" y="1638"/>
                  </a:cubicBezTo>
                  <a:cubicBezTo>
                    <a:pt x="7185" y="2271"/>
                    <a:pt x="6984" y="2872"/>
                    <a:pt x="6751" y="3472"/>
                  </a:cubicBezTo>
                  <a:cubicBezTo>
                    <a:pt x="6284" y="4707"/>
                    <a:pt x="5750" y="5907"/>
                    <a:pt x="5250" y="7175"/>
                  </a:cubicBezTo>
                  <a:cubicBezTo>
                    <a:pt x="4916" y="4373"/>
                    <a:pt x="5884" y="1238"/>
                    <a:pt x="7418" y="604"/>
                  </a:cubicBezTo>
                  <a:close/>
                  <a:moveTo>
                    <a:pt x="1414" y="5540"/>
                  </a:moveTo>
                  <a:cubicBezTo>
                    <a:pt x="3382" y="6208"/>
                    <a:pt x="3982" y="7875"/>
                    <a:pt x="5016" y="9377"/>
                  </a:cubicBezTo>
                  <a:cubicBezTo>
                    <a:pt x="3148" y="8376"/>
                    <a:pt x="1480" y="6641"/>
                    <a:pt x="1414" y="5540"/>
                  </a:cubicBezTo>
                  <a:close/>
                  <a:moveTo>
                    <a:pt x="9186" y="5507"/>
                  </a:moveTo>
                  <a:cubicBezTo>
                    <a:pt x="8452" y="7408"/>
                    <a:pt x="6851" y="8676"/>
                    <a:pt x="6251" y="10511"/>
                  </a:cubicBezTo>
                  <a:cubicBezTo>
                    <a:pt x="6017" y="8476"/>
                    <a:pt x="7485" y="5907"/>
                    <a:pt x="9186" y="5507"/>
                  </a:cubicBezTo>
                  <a:close/>
                  <a:moveTo>
                    <a:pt x="10654" y="9743"/>
                  </a:moveTo>
                  <a:cubicBezTo>
                    <a:pt x="10654" y="9977"/>
                    <a:pt x="10620" y="10177"/>
                    <a:pt x="10554" y="10377"/>
                  </a:cubicBezTo>
                  <a:cubicBezTo>
                    <a:pt x="10320" y="10811"/>
                    <a:pt x="10087" y="11211"/>
                    <a:pt x="9820" y="11611"/>
                  </a:cubicBezTo>
                  <a:cubicBezTo>
                    <a:pt x="9119" y="12712"/>
                    <a:pt x="8385" y="13780"/>
                    <a:pt x="7652" y="14847"/>
                  </a:cubicBezTo>
                  <a:cubicBezTo>
                    <a:pt x="7185" y="13179"/>
                    <a:pt x="9053" y="9977"/>
                    <a:pt x="10654" y="9743"/>
                  </a:cubicBezTo>
                  <a:close/>
                  <a:moveTo>
                    <a:pt x="3282" y="11338"/>
                  </a:moveTo>
                  <a:cubicBezTo>
                    <a:pt x="3365" y="11338"/>
                    <a:pt x="3455" y="11351"/>
                    <a:pt x="3549" y="11378"/>
                  </a:cubicBezTo>
                  <a:cubicBezTo>
                    <a:pt x="3649" y="11411"/>
                    <a:pt x="3749" y="11445"/>
                    <a:pt x="3815" y="11478"/>
                  </a:cubicBezTo>
                  <a:cubicBezTo>
                    <a:pt x="5137" y="12271"/>
                    <a:pt x="6164" y="13456"/>
                    <a:pt x="6734" y="14904"/>
                  </a:cubicBezTo>
                  <a:lnTo>
                    <a:pt x="6734" y="14904"/>
                  </a:lnTo>
                  <a:cubicBezTo>
                    <a:pt x="5672" y="14308"/>
                    <a:pt x="4611" y="13776"/>
                    <a:pt x="3615" y="13146"/>
                  </a:cubicBezTo>
                  <a:cubicBezTo>
                    <a:pt x="3248" y="12912"/>
                    <a:pt x="2948" y="12545"/>
                    <a:pt x="2781" y="12145"/>
                  </a:cubicBezTo>
                  <a:cubicBezTo>
                    <a:pt x="2586" y="11672"/>
                    <a:pt x="2857" y="11338"/>
                    <a:pt x="3282" y="11338"/>
                  </a:cubicBezTo>
                  <a:close/>
                  <a:moveTo>
                    <a:pt x="12430" y="14112"/>
                  </a:moveTo>
                  <a:cubicBezTo>
                    <a:pt x="12674" y="14112"/>
                    <a:pt x="12832" y="14340"/>
                    <a:pt x="12755" y="14647"/>
                  </a:cubicBezTo>
                  <a:cubicBezTo>
                    <a:pt x="12688" y="15114"/>
                    <a:pt x="12522" y="15514"/>
                    <a:pt x="12288" y="15915"/>
                  </a:cubicBezTo>
                  <a:cubicBezTo>
                    <a:pt x="11388" y="17249"/>
                    <a:pt x="10454" y="18550"/>
                    <a:pt x="9553" y="19851"/>
                  </a:cubicBezTo>
                  <a:lnTo>
                    <a:pt x="9286" y="19817"/>
                  </a:lnTo>
                  <a:cubicBezTo>
                    <a:pt x="9319" y="19517"/>
                    <a:pt x="9319" y="19184"/>
                    <a:pt x="9353" y="18883"/>
                  </a:cubicBezTo>
                  <a:cubicBezTo>
                    <a:pt x="9586" y="17516"/>
                    <a:pt x="10153" y="16215"/>
                    <a:pt x="11021" y="15114"/>
                  </a:cubicBezTo>
                  <a:cubicBezTo>
                    <a:pt x="11354" y="14747"/>
                    <a:pt x="11754" y="14414"/>
                    <a:pt x="12188" y="14180"/>
                  </a:cubicBezTo>
                  <a:cubicBezTo>
                    <a:pt x="12274" y="14133"/>
                    <a:pt x="12356" y="14112"/>
                    <a:pt x="12430" y="14112"/>
                  </a:cubicBezTo>
                  <a:close/>
                  <a:moveTo>
                    <a:pt x="3363" y="16335"/>
                  </a:moveTo>
                  <a:cubicBezTo>
                    <a:pt x="3645" y="16335"/>
                    <a:pt x="3914" y="16366"/>
                    <a:pt x="4182" y="16415"/>
                  </a:cubicBezTo>
                  <a:cubicBezTo>
                    <a:pt x="4950" y="16749"/>
                    <a:pt x="5683" y="17149"/>
                    <a:pt x="6384" y="17616"/>
                  </a:cubicBezTo>
                  <a:cubicBezTo>
                    <a:pt x="7318" y="18250"/>
                    <a:pt x="8085" y="19117"/>
                    <a:pt x="8686" y="20084"/>
                  </a:cubicBezTo>
                  <a:cubicBezTo>
                    <a:pt x="6417" y="19350"/>
                    <a:pt x="3582" y="17549"/>
                    <a:pt x="3048" y="16348"/>
                  </a:cubicBezTo>
                  <a:cubicBezTo>
                    <a:pt x="3155" y="16339"/>
                    <a:pt x="3260" y="16335"/>
                    <a:pt x="3363" y="16335"/>
                  </a:cubicBezTo>
                  <a:close/>
                  <a:moveTo>
                    <a:pt x="13407" y="19439"/>
                  </a:moveTo>
                  <a:cubicBezTo>
                    <a:pt x="13578" y="19439"/>
                    <a:pt x="13770" y="19490"/>
                    <a:pt x="13989" y="19617"/>
                  </a:cubicBezTo>
                  <a:cubicBezTo>
                    <a:pt x="13889" y="19951"/>
                    <a:pt x="13723" y="20284"/>
                    <a:pt x="13556" y="20618"/>
                  </a:cubicBezTo>
                  <a:cubicBezTo>
                    <a:pt x="12722" y="21919"/>
                    <a:pt x="11821" y="23186"/>
                    <a:pt x="10954" y="24421"/>
                  </a:cubicBezTo>
                  <a:cubicBezTo>
                    <a:pt x="10921" y="24454"/>
                    <a:pt x="10820" y="24454"/>
                    <a:pt x="10754" y="24454"/>
                  </a:cubicBezTo>
                  <a:cubicBezTo>
                    <a:pt x="10487" y="23820"/>
                    <a:pt x="10720" y="23186"/>
                    <a:pt x="10921" y="22586"/>
                  </a:cubicBezTo>
                  <a:cubicBezTo>
                    <a:pt x="11187" y="21519"/>
                    <a:pt x="11754" y="20551"/>
                    <a:pt x="12588" y="19817"/>
                  </a:cubicBezTo>
                  <a:cubicBezTo>
                    <a:pt x="12828" y="19621"/>
                    <a:pt x="13082" y="19439"/>
                    <a:pt x="13407" y="19439"/>
                  </a:cubicBezTo>
                  <a:close/>
                  <a:moveTo>
                    <a:pt x="5930" y="22221"/>
                  </a:moveTo>
                  <a:cubicBezTo>
                    <a:pt x="6013" y="22221"/>
                    <a:pt x="6099" y="22231"/>
                    <a:pt x="6184" y="22252"/>
                  </a:cubicBezTo>
                  <a:cubicBezTo>
                    <a:pt x="7551" y="22319"/>
                    <a:pt x="9486" y="23854"/>
                    <a:pt x="10053" y="25355"/>
                  </a:cubicBezTo>
                  <a:cubicBezTo>
                    <a:pt x="8352" y="24354"/>
                    <a:pt x="6284" y="24454"/>
                    <a:pt x="4950" y="22953"/>
                  </a:cubicBezTo>
                  <a:cubicBezTo>
                    <a:pt x="5090" y="22504"/>
                    <a:pt x="5489" y="22221"/>
                    <a:pt x="5930" y="22221"/>
                  </a:cubicBezTo>
                  <a:close/>
                  <a:moveTo>
                    <a:pt x="15023" y="25922"/>
                  </a:moveTo>
                  <a:cubicBezTo>
                    <a:pt x="15057" y="26189"/>
                    <a:pt x="15057" y="26455"/>
                    <a:pt x="15023" y="26722"/>
                  </a:cubicBezTo>
                  <a:cubicBezTo>
                    <a:pt x="14957" y="26922"/>
                    <a:pt x="14823" y="27123"/>
                    <a:pt x="14690" y="27289"/>
                  </a:cubicBezTo>
                  <a:cubicBezTo>
                    <a:pt x="13923" y="28290"/>
                    <a:pt x="13155" y="29257"/>
                    <a:pt x="12322" y="30292"/>
                  </a:cubicBezTo>
                  <a:cubicBezTo>
                    <a:pt x="12255" y="29157"/>
                    <a:pt x="12588" y="28023"/>
                    <a:pt x="13222" y="27089"/>
                  </a:cubicBezTo>
                  <a:cubicBezTo>
                    <a:pt x="13522" y="26656"/>
                    <a:pt x="13889" y="26322"/>
                    <a:pt x="14323" y="26022"/>
                  </a:cubicBezTo>
                  <a:cubicBezTo>
                    <a:pt x="14412" y="25933"/>
                    <a:pt x="14575" y="25933"/>
                    <a:pt x="14753" y="25933"/>
                  </a:cubicBezTo>
                  <a:cubicBezTo>
                    <a:pt x="14842" y="25933"/>
                    <a:pt x="14935" y="25933"/>
                    <a:pt x="15023" y="25922"/>
                  </a:cubicBezTo>
                  <a:close/>
                  <a:moveTo>
                    <a:pt x="7210" y="27230"/>
                  </a:moveTo>
                  <a:cubicBezTo>
                    <a:pt x="7349" y="27230"/>
                    <a:pt x="7500" y="27268"/>
                    <a:pt x="7652" y="27323"/>
                  </a:cubicBezTo>
                  <a:cubicBezTo>
                    <a:pt x="7852" y="27356"/>
                    <a:pt x="8085" y="27423"/>
                    <a:pt x="8285" y="27523"/>
                  </a:cubicBezTo>
                  <a:cubicBezTo>
                    <a:pt x="9686" y="28190"/>
                    <a:pt x="10620" y="29358"/>
                    <a:pt x="11321" y="30725"/>
                  </a:cubicBezTo>
                  <a:cubicBezTo>
                    <a:pt x="10353" y="30258"/>
                    <a:pt x="9353" y="29858"/>
                    <a:pt x="8352" y="29358"/>
                  </a:cubicBezTo>
                  <a:cubicBezTo>
                    <a:pt x="7885" y="29091"/>
                    <a:pt x="7418" y="28724"/>
                    <a:pt x="6984" y="28357"/>
                  </a:cubicBezTo>
                  <a:cubicBezTo>
                    <a:pt x="6751" y="28157"/>
                    <a:pt x="6484" y="27890"/>
                    <a:pt x="6718" y="27523"/>
                  </a:cubicBezTo>
                  <a:cubicBezTo>
                    <a:pt x="6835" y="27307"/>
                    <a:pt x="7011" y="27230"/>
                    <a:pt x="7210" y="27230"/>
                  </a:cubicBezTo>
                  <a:close/>
                  <a:moveTo>
                    <a:pt x="16424" y="31259"/>
                  </a:moveTo>
                  <a:cubicBezTo>
                    <a:pt x="15991" y="33060"/>
                    <a:pt x="14890" y="34394"/>
                    <a:pt x="14323" y="35996"/>
                  </a:cubicBezTo>
                  <a:cubicBezTo>
                    <a:pt x="13556" y="34795"/>
                    <a:pt x="14723" y="32026"/>
                    <a:pt x="16424" y="31259"/>
                  </a:cubicBezTo>
                  <a:close/>
                  <a:moveTo>
                    <a:pt x="8658" y="32725"/>
                  </a:moveTo>
                  <a:cubicBezTo>
                    <a:pt x="8678" y="32725"/>
                    <a:pt x="8698" y="32725"/>
                    <a:pt x="8719" y="32727"/>
                  </a:cubicBezTo>
                  <a:cubicBezTo>
                    <a:pt x="9019" y="32760"/>
                    <a:pt x="9353" y="32827"/>
                    <a:pt x="9653" y="32960"/>
                  </a:cubicBezTo>
                  <a:cubicBezTo>
                    <a:pt x="11087" y="33594"/>
                    <a:pt x="12288" y="34628"/>
                    <a:pt x="13155" y="35929"/>
                  </a:cubicBezTo>
                  <a:lnTo>
                    <a:pt x="13022" y="36129"/>
                  </a:lnTo>
                  <a:lnTo>
                    <a:pt x="13022" y="36096"/>
                  </a:lnTo>
                  <a:cubicBezTo>
                    <a:pt x="11721" y="35462"/>
                    <a:pt x="10454" y="34861"/>
                    <a:pt x="9153" y="34228"/>
                  </a:cubicBezTo>
                  <a:cubicBezTo>
                    <a:pt x="8819" y="34028"/>
                    <a:pt x="8519" y="33794"/>
                    <a:pt x="8285" y="33460"/>
                  </a:cubicBezTo>
                  <a:cubicBezTo>
                    <a:pt x="7997" y="33108"/>
                    <a:pt x="8170" y="32725"/>
                    <a:pt x="8658" y="32725"/>
                  </a:cubicBezTo>
                  <a:close/>
                  <a:moveTo>
                    <a:pt x="18637" y="35290"/>
                  </a:moveTo>
                  <a:cubicBezTo>
                    <a:pt x="18985" y="35290"/>
                    <a:pt x="19270" y="35704"/>
                    <a:pt x="19026" y="36029"/>
                  </a:cubicBezTo>
                  <a:cubicBezTo>
                    <a:pt x="18793" y="36529"/>
                    <a:pt x="18493" y="36996"/>
                    <a:pt x="18159" y="37430"/>
                  </a:cubicBezTo>
                  <a:cubicBezTo>
                    <a:pt x="17325" y="38497"/>
                    <a:pt x="16391" y="39565"/>
                    <a:pt x="15924" y="41133"/>
                  </a:cubicBezTo>
                  <a:cubicBezTo>
                    <a:pt x="15791" y="40832"/>
                    <a:pt x="15724" y="40499"/>
                    <a:pt x="15691" y="40199"/>
                  </a:cubicBezTo>
                  <a:cubicBezTo>
                    <a:pt x="15757" y="38698"/>
                    <a:pt x="16324" y="37263"/>
                    <a:pt x="17292" y="36162"/>
                  </a:cubicBezTo>
                  <a:cubicBezTo>
                    <a:pt x="17625" y="35829"/>
                    <a:pt x="17992" y="35562"/>
                    <a:pt x="18393" y="35362"/>
                  </a:cubicBezTo>
                  <a:cubicBezTo>
                    <a:pt x="18474" y="35312"/>
                    <a:pt x="18557" y="35290"/>
                    <a:pt x="18637" y="35290"/>
                  </a:cubicBezTo>
                  <a:close/>
                  <a:moveTo>
                    <a:pt x="10197" y="37539"/>
                  </a:moveTo>
                  <a:cubicBezTo>
                    <a:pt x="11075" y="37539"/>
                    <a:pt x="11857" y="37934"/>
                    <a:pt x="12588" y="38431"/>
                  </a:cubicBezTo>
                  <a:cubicBezTo>
                    <a:pt x="13622" y="39231"/>
                    <a:pt x="14456" y="40265"/>
                    <a:pt x="14990" y="41433"/>
                  </a:cubicBezTo>
                  <a:cubicBezTo>
                    <a:pt x="13556" y="40832"/>
                    <a:pt x="12121" y="40232"/>
                    <a:pt x="10687" y="39565"/>
                  </a:cubicBezTo>
                  <a:cubicBezTo>
                    <a:pt x="10220" y="39331"/>
                    <a:pt x="9753" y="38998"/>
                    <a:pt x="9386" y="38631"/>
                  </a:cubicBezTo>
                  <a:cubicBezTo>
                    <a:pt x="8919" y="38097"/>
                    <a:pt x="9086" y="37663"/>
                    <a:pt x="9820" y="37563"/>
                  </a:cubicBezTo>
                  <a:cubicBezTo>
                    <a:pt x="9947" y="37547"/>
                    <a:pt x="10073" y="37539"/>
                    <a:pt x="10197" y="37539"/>
                  </a:cubicBezTo>
                  <a:close/>
                  <a:moveTo>
                    <a:pt x="21274" y="39733"/>
                  </a:moveTo>
                  <a:cubicBezTo>
                    <a:pt x="21388" y="39733"/>
                    <a:pt x="21506" y="39762"/>
                    <a:pt x="21628" y="39832"/>
                  </a:cubicBezTo>
                  <a:cubicBezTo>
                    <a:pt x="21928" y="39998"/>
                    <a:pt x="21862" y="40499"/>
                    <a:pt x="21461" y="41133"/>
                  </a:cubicBezTo>
                  <a:cubicBezTo>
                    <a:pt x="21128" y="41600"/>
                    <a:pt x="20761" y="42067"/>
                    <a:pt x="20394" y="42500"/>
                  </a:cubicBezTo>
                  <a:cubicBezTo>
                    <a:pt x="19371" y="43655"/>
                    <a:pt x="18413" y="44876"/>
                    <a:pt x="18102" y="46613"/>
                  </a:cubicBezTo>
                  <a:lnTo>
                    <a:pt x="18102" y="46613"/>
                  </a:lnTo>
                  <a:cubicBezTo>
                    <a:pt x="17949" y="46463"/>
                    <a:pt x="17856" y="46400"/>
                    <a:pt x="17792" y="46336"/>
                  </a:cubicBezTo>
                  <a:cubicBezTo>
                    <a:pt x="17392" y="44001"/>
                    <a:pt x="18426" y="41366"/>
                    <a:pt x="20394" y="40132"/>
                  </a:cubicBezTo>
                  <a:cubicBezTo>
                    <a:pt x="20665" y="39960"/>
                    <a:pt x="20953" y="39733"/>
                    <a:pt x="21274" y="39733"/>
                  </a:cubicBezTo>
                  <a:close/>
                  <a:moveTo>
                    <a:pt x="11658" y="43733"/>
                  </a:moveTo>
                  <a:cubicBezTo>
                    <a:pt x="11774" y="43733"/>
                    <a:pt x="11896" y="43744"/>
                    <a:pt x="12021" y="43768"/>
                  </a:cubicBezTo>
                  <a:cubicBezTo>
                    <a:pt x="12488" y="43835"/>
                    <a:pt x="12955" y="43935"/>
                    <a:pt x="13422" y="44101"/>
                  </a:cubicBezTo>
                  <a:cubicBezTo>
                    <a:pt x="14974" y="44795"/>
                    <a:pt x="16329" y="45847"/>
                    <a:pt x="17424" y="47162"/>
                  </a:cubicBezTo>
                  <a:lnTo>
                    <a:pt x="17424" y="47162"/>
                  </a:lnTo>
                  <a:cubicBezTo>
                    <a:pt x="16338" y="46899"/>
                    <a:pt x="15413" y="46701"/>
                    <a:pt x="14423" y="46470"/>
                  </a:cubicBezTo>
                  <a:cubicBezTo>
                    <a:pt x="13422" y="46236"/>
                    <a:pt x="12422" y="45903"/>
                    <a:pt x="11421" y="45536"/>
                  </a:cubicBezTo>
                  <a:cubicBezTo>
                    <a:pt x="10687" y="45202"/>
                    <a:pt x="10454" y="44668"/>
                    <a:pt x="10587" y="44268"/>
                  </a:cubicBezTo>
                  <a:cubicBezTo>
                    <a:pt x="10697" y="43967"/>
                    <a:pt x="11121" y="43733"/>
                    <a:pt x="11658" y="43733"/>
                  </a:cubicBezTo>
                  <a:close/>
                  <a:moveTo>
                    <a:pt x="23308" y="45303"/>
                  </a:moveTo>
                  <a:cubicBezTo>
                    <a:pt x="23467" y="45303"/>
                    <a:pt x="23609" y="45348"/>
                    <a:pt x="23730" y="45436"/>
                  </a:cubicBezTo>
                  <a:cubicBezTo>
                    <a:pt x="24097" y="45736"/>
                    <a:pt x="24030" y="46436"/>
                    <a:pt x="23530" y="47104"/>
                  </a:cubicBezTo>
                  <a:cubicBezTo>
                    <a:pt x="23196" y="47537"/>
                    <a:pt x="22862" y="47971"/>
                    <a:pt x="22462" y="48338"/>
                  </a:cubicBezTo>
                  <a:cubicBezTo>
                    <a:pt x="21662" y="49172"/>
                    <a:pt x="20861" y="49972"/>
                    <a:pt x="19960" y="50873"/>
                  </a:cubicBezTo>
                  <a:cubicBezTo>
                    <a:pt x="20094" y="48872"/>
                    <a:pt x="20728" y="47170"/>
                    <a:pt x="22162" y="45869"/>
                  </a:cubicBezTo>
                  <a:cubicBezTo>
                    <a:pt x="22587" y="45489"/>
                    <a:pt x="22983" y="45303"/>
                    <a:pt x="23308" y="45303"/>
                  </a:cubicBezTo>
                  <a:close/>
                  <a:moveTo>
                    <a:pt x="14722" y="48480"/>
                  </a:moveTo>
                  <a:cubicBezTo>
                    <a:pt x="14924" y="48480"/>
                    <a:pt x="15126" y="48498"/>
                    <a:pt x="15324" y="48538"/>
                  </a:cubicBezTo>
                  <a:cubicBezTo>
                    <a:pt x="16891" y="48938"/>
                    <a:pt x="18326" y="49906"/>
                    <a:pt x="19293" y="51240"/>
                  </a:cubicBezTo>
                  <a:cubicBezTo>
                    <a:pt x="19293" y="51273"/>
                    <a:pt x="19293" y="51340"/>
                    <a:pt x="19293" y="51340"/>
                  </a:cubicBezTo>
                  <a:cubicBezTo>
                    <a:pt x="18092" y="51073"/>
                    <a:pt x="16958" y="50840"/>
                    <a:pt x="15824" y="50573"/>
                  </a:cubicBezTo>
                  <a:cubicBezTo>
                    <a:pt x="15090" y="50406"/>
                    <a:pt x="14390" y="50172"/>
                    <a:pt x="13723" y="49939"/>
                  </a:cubicBezTo>
                  <a:cubicBezTo>
                    <a:pt x="13422" y="49806"/>
                    <a:pt x="13222" y="49539"/>
                    <a:pt x="13189" y="49238"/>
                  </a:cubicBezTo>
                  <a:cubicBezTo>
                    <a:pt x="13289" y="48938"/>
                    <a:pt x="13522" y="48705"/>
                    <a:pt x="13823" y="48605"/>
                  </a:cubicBezTo>
                  <a:cubicBezTo>
                    <a:pt x="14105" y="48524"/>
                    <a:pt x="14413" y="48480"/>
                    <a:pt x="14722" y="48480"/>
                  </a:cubicBezTo>
                  <a:close/>
                  <a:moveTo>
                    <a:pt x="25080" y="50803"/>
                  </a:moveTo>
                  <a:cubicBezTo>
                    <a:pt x="25410" y="50803"/>
                    <a:pt x="25683" y="51126"/>
                    <a:pt x="25531" y="51507"/>
                  </a:cubicBezTo>
                  <a:cubicBezTo>
                    <a:pt x="25431" y="51940"/>
                    <a:pt x="25231" y="52341"/>
                    <a:pt x="24997" y="52741"/>
                  </a:cubicBezTo>
                  <a:cubicBezTo>
                    <a:pt x="24730" y="53208"/>
                    <a:pt x="24330" y="53608"/>
                    <a:pt x="24063" y="54075"/>
                  </a:cubicBezTo>
                  <a:cubicBezTo>
                    <a:pt x="23463" y="55043"/>
                    <a:pt x="22896" y="56077"/>
                    <a:pt x="22229" y="57211"/>
                  </a:cubicBezTo>
                  <a:cubicBezTo>
                    <a:pt x="22129" y="56811"/>
                    <a:pt x="22062" y="56377"/>
                    <a:pt x="22028" y="55943"/>
                  </a:cubicBezTo>
                  <a:cubicBezTo>
                    <a:pt x="22062" y="54375"/>
                    <a:pt x="22662" y="52908"/>
                    <a:pt x="23696" y="51740"/>
                  </a:cubicBezTo>
                  <a:cubicBezTo>
                    <a:pt x="24030" y="51407"/>
                    <a:pt x="24363" y="51106"/>
                    <a:pt x="24764" y="50906"/>
                  </a:cubicBezTo>
                  <a:cubicBezTo>
                    <a:pt x="24867" y="50835"/>
                    <a:pt x="24976" y="50803"/>
                    <a:pt x="25080" y="50803"/>
                  </a:cubicBezTo>
                  <a:close/>
                  <a:moveTo>
                    <a:pt x="16371" y="53321"/>
                  </a:moveTo>
                  <a:cubicBezTo>
                    <a:pt x="16478" y="53321"/>
                    <a:pt x="16585" y="53328"/>
                    <a:pt x="16691" y="53341"/>
                  </a:cubicBezTo>
                  <a:cubicBezTo>
                    <a:pt x="18259" y="53508"/>
                    <a:pt x="19727" y="54309"/>
                    <a:pt x="20728" y="55576"/>
                  </a:cubicBezTo>
                  <a:cubicBezTo>
                    <a:pt x="21028" y="56043"/>
                    <a:pt x="21295" y="56510"/>
                    <a:pt x="21528" y="57044"/>
                  </a:cubicBezTo>
                  <a:lnTo>
                    <a:pt x="21361" y="57244"/>
                  </a:lnTo>
                  <a:cubicBezTo>
                    <a:pt x="20194" y="56510"/>
                    <a:pt x="18893" y="56377"/>
                    <a:pt x="17592" y="56143"/>
                  </a:cubicBezTo>
                  <a:cubicBezTo>
                    <a:pt x="16925" y="56010"/>
                    <a:pt x="16291" y="55810"/>
                    <a:pt x="15657" y="55576"/>
                  </a:cubicBezTo>
                  <a:cubicBezTo>
                    <a:pt x="15357" y="55443"/>
                    <a:pt x="15124" y="55243"/>
                    <a:pt x="14923" y="54976"/>
                  </a:cubicBezTo>
                  <a:cubicBezTo>
                    <a:pt x="14456" y="54509"/>
                    <a:pt x="14523" y="53908"/>
                    <a:pt x="15124" y="53642"/>
                  </a:cubicBezTo>
                  <a:cubicBezTo>
                    <a:pt x="15524" y="53428"/>
                    <a:pt x="15945" y="53321"/>
                    <a:pt x="16371" y="53321"/>
                  </a:cubicBezTo>
                  <a:close/>
                  <a:moveTo>
                    <a:pt x="17859" y="59004"/>
                  </a:moveTo>
                  <a:cubicBezTo>
                    <a:pt x="18304" y="59004"/>
                    <a:pt x="18748" y="59073"/>
                    <a:pt x="19193" y="59212"/>
                  </a:cubicBezTo>
                  <a:cubicBezTo>
                    <a:pt x="20994" y="59946"/>
                    <a:pt x="22529" y="61247"/>
                    <a:pt x="23496" y="62948"/>
                  </a:cubicBezTo>
                  <a:cubicBezTo>
                    <a:pt x="23530" y="62982"/>
                    <a:pt x="23496" y="63082"/>
                    <a:pt x="23496" y="63082"/>
                  </a:cubicBezTo>
                  <a:lnTo>
                    <a:pt x="23496" y="63048"/>
                  </a:lnTo>
                  <a:cubicBezTo>
                    <a:pt x="21995" y="62615"/>
                    <a:pt x="20494" y="62181"/>
                    <a:pt x="19026" y="61714"/>
                  </a:cubicBezTo>
                  <a:cubicBezTo>
                    <a:pt x="18393" y="61514"/>
                    <a:pt x="17759" y="61247"/>
                    <a:pt x="17158" y="60947"/>
                  </a:cubicBezTo>
                  <a:cubicBezTo>
                    <a:pt x="16725" y="60747"/>
                    <a:pt x="16324" y="60380"/>
                    <a:pt x="16491" y="59813"/>
                  </a:cubicBezTo>
                  <a:cubicBezTo>
                    <a:pt x="16618" y="59335"/>
                    <a:pt x="17019" y="59010"/>
                    <a:pt x="17519" y="59010"/>
                  </a:cubicBezTo>
                  <a:cubicBezTo>
                    <a:pt x="17543" y="59010"/>
                    <a:pt x="17567" y="59011"/>
                    <a:pt x="17592" y="59012"/>
                  </a:cubicBezTo>
                  <a:cubicBezTo>
                    <a:pt x="17681" y="59007"/>
                    <a:pt x="17770" y="59004"/>
                    <a:pt x="17859" y="59004"/>
                  </a:cubicBezTo>
                  <a:close/>
                  <a:moveTo>
                    <a:pt x="27147" y="55877"/>
                  </a:moveTo>
                  <a:cubicBezTo>
                    <a:pt x="27458" y="55877"/>
                    <a:pt x="27689" y="56139"/>
                    <a:pt x="27666" y="56577"/>
                  </a:cubicBezTo>
                  <a:cubicBezTo>
                    <a:pt x="27599" y="57144"/>
                    <a:pt x="27466" y="57711"/>
                    <a:pt x="27232" y="58245"/>
                  </a:cubicBezTo>
                  <a:cubicBezTo>
                    <a:pt x="26932" y="58945"/>
                    <a:pt x="26565" y="59613"/>
                    <a:pt x="26165" y="60280"/>
                  </a:cubicBezTo>
                  <a:cubicBezTo>
                    <a:pt x="25664" y="61214"/>
                    <a:pt x="25131" y="62181"/>
                    <a:pt x="24497" y="63315"/>
                  </a:cubicBezTo>
                  <a:cubicBezTo>
                    <a:pt x="24397" y="62915"/>
                    <a:pt x="24297" y="62515"/>
                    <a:pt x="24263" y="62114"/>
                  </a:cubicBezTo>
                  <a:cubicBezTo>
                    <a:pt x="24163" y="60413"/>
                    <a:pt x="24564" y="58745"/>
                    <a:pt x="25464" y="57311"/>
                  </a:cubicBezTo>
                  <a:cubicBezTo>
                    <a:pt x="25798" y="56811"/>
                    <a:pt x="26198" y="56377"/>
                    <a:pt x="26698" y="56043"/>
                  </a:cubicBezTo>
                  <a:cubicBezTo>
                    <a:pt x="26853" y="55930"/>
                    <a:pt x="27008" y="55877"/>
                    <a:pt x="27147" y="55877"/>
                  </a:cubicBezTo>
                  <a:close/>
                  <a:moveTo>
                    <a:pt x="20260" y="65084"/>
                  </a:moveTo>
                  <a:cubicBezTo>
                    <a:pt x="20460" y="65084"/>
                    <a:pt x="20660" y="65095"/>
                    <a:pt x="20861" y="65116"/>
                  </a:cubicBezTo>
                  <a:cubicBezTo>
                    <a:pt x="22712" y="65447"/>
                    <a:pt x="24367" y="66367"/>
                    <a:pt x="25565" y="67780"/>
                  </a:cubicBezTo>
                  <a:lnTo>
                    <a:pt x="25565" y="67780"/>
                  </a:lnTo>
                  <a:cubicBezTo>
                    <a:pt x="23810" y="67516"/>
                    <a:pt x="22185" y="67316"/>
                    <a:pt x="20527" y="67051"/>
                  </a:cubicBezTo>
                  <a:cubicBezTo>
                    <a:pt x="19927" y="66918"/>
                    <a:pt x="19360" y="66718"/>
                    <a:pt x="18826" y="66417"/>
                  </a:cubicBezTo>
                  <a:cubicBezTo>
                    <a:pt x="18559" y="66284"/>
                    <a:pt x="18426" y="66050"/>
                    <a:pt x="18393" y="65750"/>
                  </a:cubicBezTo>
                  <a:cubicBezTo>
                    <a:pt x="18493" y="65483"/>
                    <a:pt x="18693" y="65317"/>
                    <a:pt x="18993" y="65250"/>
                  </a:cubicBezTo>
                  <a:cubicBezTo>
                    <a:pt x="19403" y="65136"/>
                    <a:pt x="19829" y="65084"/>
                    <a:pt x="20260" y="65084"/>
                  </a:cubicBezTo>
                  <a:close/>
                  <a:moveTo>
                    <a:pt x="29554" y="61688"/>
                  </a:moveTo>
                  <a:cubicBezTo>
                    <a:pt x="29696" y="61688"/>
                    <a:pt x="29816" y="61729"/>
                    <a:pt x="29901" y="61814"/>
                  </a:cubicBezTo>
                  <a:cubicBezTo>
                    <a:pt x="30268" y="62214"/>
                    <a:pt x="30034" y="62648"/>
                    <a:pt x="29801" y="62982"/>
                  </a:cubicBezTo>
                  <a:cubicBezTo>
                    <a:pt x="29200" y="63816"/>
                    <a:pt x="28566" y="64616"/>
                    <a:pt x="27966" y="65450"/>
                  </a:cubicBezTo>
                  <a:cubicBezTo>
                    <a:pt x="27432" y="66184"/>
                    <a:pt x="26965" y="66951"/>
                    <a:pt x="26398" y="67785"/>
                  </a:cubicBezTo>
                  <a:cubicBezTo>
                    <a:pt x="26298" y="67518"/>
                    <a:pt x="26265" y="67251"/>
                    <a:pt x="26265" y="66951"/>
                  </a:cubicBezTo>
                  <a:cubicBezTo>
                    <a:pt x="26398" y="65250"/>
                    <a:pt x="27132" y="63615"/>
                    <a:pt x="28300" y="62381"/>
                  </a:cubicBezTo>
                  <a:cubicBezTo>
                    <a:pt x="28433" y="62248"/>
                    <a:pt x="28533" y="62148"/>
                    <a:pt x="28667" y="62048"/>
                  </a:cubicBezTo>
                  <a:cubicBezTo>
                    <a:pt x="28985" y="61814"/>
                    <a:pt x="29304" y="61688"/>
                    <a:pt x="29554" y="61688"/>
                  </a:cubicBezTo>
                  <a:close/>
                  <a:moveTo>
                    <a:pt x="31920" y="66338"/>
                  </a:moveTo>
                  <a:cubicBezTo>
                    <a:pt x="32265" y="66338"/>
                    <a:pt x="32439" y="66622"/>
                    <a:pt x="32336" y="67085"/>
                  </a:cubicBezTo>
                  <a:cubicBezTo>
                    <a:pt x="32202" y="67485"/>
                    <a:pt x="32036" y="67852"/>
                    <a:pt x="31802" y="68185"/>
                  </a:cubicBezTo>
                  <a:cubicBezTo>
                    <a:pt x="31535" y="68586"/>
                    <a:pt x="31235" y="68986"/>
                    <a:pt x="30935" y="69353"/>
                  </a:cubicBezTo>
                  <a:cubicBezTo>
                    <a:pt x="30068" y="70287"/>
                    <a:pt x="29400" y="71388"/>
                    <a:pt x="28967" y="72622"/>
                  </a:cubicBezTo>
                  <a:lnTo>
                    <a:pt x="28667" y="72555"/>
                  </a:lnTo>
                  <a:cubicBezTo>
                    <a:pt x="28633" y="72088"/>
                    <a:pt x="28667" y="71621"/>
                    <a:pt x="28700" y="71154"/>
                  </a:cubicBezTo>
                  <a:cubicBezTo>
                    <a:pt x="28833" y="69620"/>
                    <a:pt x="29500" y="68152"/>
                    <a:pt x="30635" y="67085"/>
                  </a:cubicBezTo>
                  <a:cubicBezTo>
                    <a:pt x="30901" y="66818"/>
                    <a:pt x="31202" y="66584"/>
                    <a:pt x="31569" y="66417"/>
                  </a:cubicBezTo>
                  <a:cubicBezTo>
                    <a:pt x="31699" y="66364"/>
                    <a:pt x="31817" y="66338"/>
                    <a:pt x="31920" y="66338"/>
                  </a:cubicBezTo>
                  <a:close/>
                  <a:moveTo>
                    <a:pt x="23140" y="70307"/>
                  </a:moveTo>
                  <a:cubicBezTo>
                    <a:pt x="23235" y="70307"/>
                    <a:pt x="23331" y="70311"/>
                    <a:pt x="23429" y="70320"/>
                  </a:cubicBezTo>
                  <a:cubicBezTo>
                    <a:pt x="25246" y="70584"/>
                    <a:pt x="26670" y="71535"/>
                    <a:pt x="27928" y="72979"/>
                  </a:cubicBezTo>
                  <a:lnTo>
                    <a:pt x="27928" y="72979"/>
                  </a:lnTo>
                  <a:cubicBezTo>
                    <a:pt x="26291" y="72751"/>
                    <a:pt x="24876" y="72585"/>
                    <a:pt x="23396" y="72355"/>
                  </a:cubicBezTo>
                  <a:cubicBezTo>
                    <a:pt x="22962" y="72288"/>
                    <a:pt x="22529" y="72121"/>
                    <a:pt x="22162" y="71888"/>
                  </a:cubicBezTo>
                  <a:cubicBezTo>
                    <a:pt x="21895" y="71688"/>
                    <a:pt x="21728" y="71388"/>
                    <a:pt x="21662" y="71054"/>
                  </a:cubicBezTo>
                  <a:cubicBezTo>
                    <a:pt x="21628" y="70654"/>
                    <a:pt x="22028" y="70454"/>
                    <a:pt x="22362" y="70387"/>
                  </a:cubicBezTo>
                  <a:cubicBezTo>
                    <a:pt x="22631" y="70338"/>
                    <a:pt x="22881" y="70307"/>
                    <a:pt x="23140" y="70307"/>
                  </a:cubicBezTo>
                  <a:close/>
                  <a:moveTo>
                    <a:pt x="33740" y="70704"/>
                  </a:moveTo>
                  <a:cubicBezTo>
                    <a:pt x="33854" y="70704"/>
                    <a:pt x="33945" y="70742"/>
                    <a:pt x="34004" y="70821"/>
                  </a:cubicBezTo>
                  <a:cubicBezTo>
                    <a:pt x="34371" y="71288"/>
                    <a:pt x="34037" y="71721"/>
                    <a:pt x="33804" y="72121"/>
                  </a:cubicBezTo>
                  <a:cubicBezTo>
                    <a:pt x="33537" y="72622"/>
                    <a:pt x="33203" y="73089"/>
                    <a:pt x="32870" y="73589"/>
                  </a:cubicBezTo>
                  <a:lnTo>
                    <a:pt x="30935" y="76425"/>
                  </a:lnTo>
                  <a:cubicBezTo>
                    <a:pt x="30735" y="75724"/>
                    <a:pt x="30768" y="74957"/>
                    <a:pt x="31002" y="74256"/>
                  </a:cubicBezTo>
                  <a:cubicBezTo>
                    <a:pt x="31235" y="73122"/>
                    <a:pt x="31835" y="72088"/>
                    <a:pt x="32669" y="71321"/>
                  </a:cubicBezTo>
                  <a:cubicBezTo>
                    <a:pt x="33069" y="70921"/>
                    <a:pt x="33469" y="70704"/>
                    <a:pt x="33740" y="70704"/>
                  </a:cubicBezTo>
                  <a:close/>
                  <a:moveTo>
                    <a:pt x="25972" y="75565"/>
                  </a:moveTo>
                  <a:cubicBezTo>
                    <a:pt x="26104" y="75565"/>
                    <a:pt x="26236" y="75573"/>
                    <a:pt x="26365" y="75591"/>
                  </a:cubicBezTo>
                  <a:cubicBezTo>
                    <a:pt x="27819" y="75789"/>
                    <a:pt x="29174" y="76445"/>
                    <a:pt x="30270" y="77430"/>
                  </a:cubicBezTo>
                  <a:lnTo>
                    <a:pt x="30270" y="77430"/>
                  </a:lnTo>
                  <a:cubicBezTo>
                    <a:pt x="28881" y="77662"/>
                    <a:pt x="27589" y="77860"/>
                    <a:pt x="26298" y="78059"/>
                  </a:cubicBezTo>
                  <a:cubicBezTo>
                    <a:pt x="26218" y="78065"/>
                    <a:pt x="26137" y="78068"/>
                    <a:pt x="26055" y="78068"/>
                  </a:cubicBezTo>
                  <a:cubicBezTo>
                    <a:pt x="25660" y="78068"/>
                    <a:pt x="25251" y="78003"/>
                    <a:pt x="24864" y="77892"/>
                  </a:cubicBezTo>
                  <a:cubicBezTo>
                    <a:pt x="24397" y="77792"/>
                    <a:pt x="24030" y="77359"/>
                    <a:pt x="24030" y="76858"/>
                  </a:cubicBezTo>
                  <a:cubicBezTo>
                    <a:pt x="24030" y="76324"/>
                    <a:pt x="24363" y="75891"/>
                    <a:pt x="24864" y="75757"/>
                  </a:cubicBezTo>
                  <a:cubicBezTo>
                    <a:pt x="25210" y="75634"/>
                    <a:pt x="25593" y="75565"/>
                    <a:pt x="25972" y="75565"/>
                  </a:cubicBezTo>
                  <a:close/>
                  <a:moveTo>
                    <a:pt x="36220" y="74086"/>
                  </a:moveTo>
                  <a:cubicBezTo>
                    <a:pt x="36324" y="74086"/>
                    <a:pt x="36429" y="74097"/>
                    <a:pt x="36534" y="74122"/>
                  </a:cubicBezTo>
                  <a:lnTo>
                    <a:pt x="36534" y="74122"/>
                  </a:lnTo>
                  <a:cubicBezTo>
                    <a:pt x="36469" y="74543"/>
                    <a:pt x="36402" y="74933"/>
                    <a:pt x="36272" y="75324"/>
                  </a:cubicBezTo>
                  <a:cubicBezTo>
                    <a:pt x="36005" y="75958"/>
                    <a:pt x="35672" y="76525"/>
                    <a:pt x="35405" y="77158"/>
                  </a:cubicBezTo>
                  <a:cubicBezTo>
                    <a:pt x="34904" y="78226"/>
                    <a:pt x="34437" y="79327"/>
                    <a:pt x="33970" y="80427"/>
                  </a:cubicBezTo>
                  <a:cubicBezTo>
                    <a:pt x="33670" y="80294"/>
                    <a:pt x="33470" y="79994"/>
                    <a:pt x="33503" y="79627"/>
                  </a:cubicBezTo>
                  <a:cubicBezTo>
                    <a:pt x="33236" y="77826"/>
                    <a:pt x="33837" y="76024"/>
                    <a:pt x="35071" y="74690"/>
                  </a:cubicBezTo>
                  <a:cubicBezTo>
                    <a:pt x="35342" y="74311"/>
                    <a:pt x="35767" y="74086"/>
                    <a:pt x="36220" y="74086"/>
                  </a:cubicBezTo>
                  <a:close/>
                  <a:moveTo>
                    <a:pt x="29633" y="80013"/>
                  </a:moveTo>
                  <a:cubicBezTo>
                    <a:pt x="30708" y="80013"/>
                    <a:pt x="31762" y="80333"/>
                    <a:pt x="32669" y="80961"/>
                  </a:cubicBezTo>
                  <a:cubicBezTo>
                    <a:pt x="31168" y="81361"/>
                    <a:pt x="29801" y="81695"/>
                    <a:pt x="28433" y="81962"/>
                  </a:cubicBezTo>
                  <a:cubicBezTo>
                    <a:pt x="28158" y="82025"/>
                    <a:pt x="27870" y="82049"/>
                    <a:pt x="27585" y="82049"/>
                  </a:cubicBezTo>
                  <a:cubicBezTo>
                    <a:pt x="27421" y="82049"/>
                    <a:pt x="27257" y="82041"/>
                    <a:pt x="27099" y="82029"/>
                  </a:cubicBezTo>
                  <a:cubicBezTo>
                    <a:pt x="26465" y="81929"/>
                    <a:pt x="26265" y="81462"/>
                    <a:pt x="26765" y="81028"/>
                  </a:cubicBezTo>
                  <a:cubicBezTo>
                    <a:pt x="27165" y="80628"/>
                    <a:pt x="27666" y="80361"/>
                    <a:pt x="28233" y="80194"/>
                  </a:cubicBezTo>
                  <a:cubicBezTo>
                    <a:pt x="28697" y="80073"/>
                    <a:pt x="29167" y="80013"/>
                    <a:pt x="29633" y="80013"/>
                  </a:cubicBezTo>
                  <a:close/>
                  <a:moveTo>
                    <a:pt x="39207" y="78026"/>
                  </a:moveTo>
                  <a:lnTo>
                    <a:pt x="39207" y="78026"/>
                  </a:lnTo>
                  <a:cubicBezTo>
                    <a:pt x="39241" y="78393"/>
                    <a:pt x="39207" y="78793"/>
                    <a:pt x="39141" y="79160"/>
                  </a:cubicBezTo>
                  <a:cubicBezTo>
                    <a:pt x="38907" y="79860"/>
                    <a:pt x="38674" y="80561"/>
                    <a:pt x="38373" y="81261"/>
                  </a:cubicBezTo>
                  <a:cubicBezTo>
                    <a:pt x="37940" y="82162"/>
                    <a:pt x="37673" y="83196"/>
                    <a:pt x="37640" y="84230"/>
                  </a:cubicBezTo>
                  <a:cubicBezTo>
                    <a:pt x="37640" y="84330"/>
                    <a:pt x="37573" y="84464"/>
                    <a:pt x="37506" y="84597"/>
                  </a:cubicBezTo>
                  <a:cubicBezTo>
                    <a:pt x="36239" y="82863"/>
                    <a:pt x="37239" y="78760"/>
                    <a:pt x="39207" y="78026"/>
                  </a:cubicBezTo>
                  <a:close/>
                  <a:moveTo>
                    <a:pt x="33049" y="83881"/>
                  </a:moveTo>
                  <a:cubicBezTo>
                    <a:pt x="34587" y="83881"/>
                    <a:pt x="35998" y="84470"/>
                    <a:pt x="37384" y="85586"/>
                  </a:cubicBezTo>
                  <a:lnTo>
                    <a:pt x="37384" y="85586"/>
                  </a:lnTo>
                  <a:cubicBezTo>
                    <a:pt x="36961" y="85502"/>
                    <a:pt x="36555" y="85467"/>
                    <a:pt x="36160" y="85467"/>
                  </a:cubicBezTo>
                  <a:cubicBezTo>
                    <a:pt x="34802" y="85467"/>
                    <a:pt x="33582" y="85870"/>
                    <a:pt x="32302" y="85998"/>
                  </a:cubicBezTo>
                  <a:cubicBezTo>
                    <a:pt x="32019" y="86031"/>
                    <a:pt x="31735" y="86048"/>
                    <a:pt x="31452" y="86048"/>
                  </a:cubicBezTo>
                  <a:cubicBezTo>
                    <a:pt x="31168" y="86048"/>
                    <a:pt x="30885" y="86031"/>
                    <a:pt x="30601" y="85998"/>
                  </a:cubicBezTo>
                  <a:cubicBezTo>
                    <a:pt x="30301" y="85931"/>
                    <a:pt x="30034" y="85731"/>
                    <a:pt x="29867" y="85464"/>
                  </a:cubicBezTo>
                  <a:cubicBezTo>
                    <a:pt x="29734" y="85131"/>
                    <a:pt x="29934" y="84731"/>
                    <a:pt x="30301" y="84597"/>
                  </a:cubicBezTo>
                  <a:cubicBezTo>
                    <a:pt x="30901" y="84297"/>
                    <a:pt x="31569" y="84063"/>
                    <a:pt x="32269" y="83930"/>
                  </a:cubicBezTo>
                  <a:cubicBezTo>
                    <a:pt x="32533" y="83897"/>
                    <a:pt x="32793" y="83881"/>
                    <a:pt x="33049" y="83881"/>
                  </a:cubicBezTo>
                  <a:close/>
                  <a:moveTo>
                    <a:pt x="42269" y="81217"/>
                  </a:moveTo>
                  <a:cubicBezTo>
                    <a:pt x="42353" y="81217"/>
                    <a:pt x="42424" y="81242"/>
                    <a:pt x="42476" y="81295"/>
                  </a:cubicBezTo>
                  <a:cubicBezTo>
                    <a:pt x="42977" y="81762"/>
                    <a:pt x="42743" y="82329"/>
                    <a:pt x="42576" y="82829"/>
                  </a:cubicBezTo>
                  <a:cubicBezTo>
                    <a:pt x="42376" y="83363"/>
                    <a:pt x="42143" y="83897"/>
                    <a:pt x="41876" y="84397"/>
                  </a:cubicBezTo>
                  <a:cubicBezTo>
                    <a:pt x="41342" y="85464"/>
                    <a:pt x="40842" y="86532"/>
                    <a:pt x="40742" y="87733"/>
                  </a:cubicBezTo>
                  <a:lnTo>
                    <a:pt x="40542" y="87799"/>
                  </a:lnTo>
                  <a:cubicBezTo>
                    <a:pt x="40442" y="87633"/>
                    <a:pt x="40241" y="87466"/>
                    <a:pt x="40208" y="87299"/>
                  </a:cubicBezTo>
                  <a:cubicBezTo>
                    <a:pt x="39808" y="85498"/>
                    <a:pt x="40175" y="83596"/>
                    <a:pt x="41209" y="82062"/>
                  </a:cubicBezTo>
                  <a:cubicBezTo>
                    <a:pt x="41545" y="81519"/>
                    <a:pt x="41981" y="81217"/>
                    <a:pt x="42269" y="81217"/>
                  </a:cubicBezTo>
                  <a:close/>
                  <a:moveTo>
                    <a:pt x="36881" y="87884"/>
                  </a:moveTo>
                  <a:cubicBezTo>
                    <a:pt x="37981" y="87884"/>
                    <a:pt x="39064" y="88199"/>
                    <a:pt x="40175" y="88733"/>
                  </a:cubicBezTo>
                  <a:cubicBezTo>
                    <a:pt x="38607" y="89300"/>
                    <a:pt x="37106" y="89868"/>
                    <a:pt x="35571" y="90368"/>
                  </a:cubicBezTo>
                  <a:cubicBezTo>
                    <a:pt x="35238" y="90457"/>
                    <a:pt x="34875" y="90501"/>
                    <a:pt x="34511" y="90501"/>
                  </a:cubicBezTo>
                  <a:cubicBezTo>
                    <a:pt x="34330" y="90501"/>
                    <a:pt x="34148" y="90490"/>
                    <a:pt x="33970" y="90468"/>
                  </a:cubicBezTo>
                  <a:cubicBezTo>
                    <a:pt x="33337" y="90401"/>
                    <a:pt x="33136" y="89901"/>
                    <a:pt x="33470" y="89334"/>
                  </a:cubicBezTo>
                  <a:cubicBezTo>
                    <a:pt x="33804" y="88767"/>
                    <a:pt x="34371" y="88400"/>
                    <a:pt x="35004" y="88200"/>
                  </a:cubicBezTo>
                  <a:cubicBezTo>
                    <a:pt x="35640" y="87984"/>
                    <a:pt x="36263" y="87884"/>
                    <a:pt x="36881" y="87884"/>
                  </a:cubicBezTo>
                  <a:close/>
                  <a:moveTo>
                    <a:pt x="44944" y="85185"/>
                  </a:moveTo>
                  <a:cubicBezTo>
                    <a:pt x="44987" y="85185"/>
                    <a:pt x="45031" y="85189"/>
                    <a:pt x="45078" y="85198"/>
                  </a:cubicBezTo>
                  <a:cubicBezTo>
                    <a:pt x="45612" y="85298"/>
                    <a:pt x="45612" y="85898"/>
                    <a:pt x="45612" y="86332"/>
                  </a:cubicBezTo>
                  <a:cubicBezTo>
                    <a:pt x="45645" y="86899"/>
                    <a:pt x="45612" y="87466"/>
                    <a:pt x="45479" y="88033"/>
                  </a:cubicBezTo>
                  <a:cubicBezTo>
                    <a:pt x="45245" y="89134"/>
                    <a:pt x="44911" y="90168"/>
                    <a:pt x="44578" y="91369"/>
                  </a:cubicBezTo>
                  <a:lnTo>
                    <a:pt x="44578" y="91402"/>
                  </a:lnTo>
                  <a:cubicBezTo>
                    <a:pt x="44278" y="91035"/>
                    <a:pt x="43977" y="90802"/>
                    <a:pt x="43911" y="90468"/>
                  </a:cubicBezTo>
                  <a:cubicBezTo>
                    <a:pt x="43444" y="89000"/>
                    <a:pt x="43510" y="87432"/>
                    <a:pt x="44144" y="86031"/>
                  </a:cubicBezTo>
                  <a:cubicBezTo>
                    <a:pt x="44297" y="85664"/>
                    <a:pt x="44478" y="85185"/>
                    <a:pt x="44944" y="85185"/>
                  </a:cubicBezTo>
                  <a:close/>
                  <a:moveTo>
                    <a:pt x="41697" y="91330"/>
                  </a:moveTo>
                  <a:cubicBezTo>
                    <a:pt x="42315" y="91330"/>
                    <a:pt x="42928" y="91431"/>
                    <a:pt x="43510" y="91635"/>
                  </a:cubicBezTo>
                  <a:lnTo>
                    <a:pt x="43510" y="91669"/>
                  </a:lnTo>
                  <a:cubicBezTo>
                    <a:pt x="43477" y="91736"/>
                    <a:pt x="43444" y="91802"/>
                    <a:pt x="43377" y="91802"/>
                  </a:cubicBezTo>
                  <a:cubicBezTo>
                    <a:pt x="42310" y="92303"/>
                    <a:pt x="41276" y="92770"/>
                    <a:pt x="40208" y="93237"/>
                  </a:cubicBezTo>
                  <a:cubicBezTo>
                    <a:pt x="39908" y="93370"/>
                    <a:pt x="39608" y="93470"/>
                    <a:pt x="39307" y="93537"/>
                  </a:cubicBezTo>
                  <a:cubicBezTo>
                    <a:pt x="39106" y="93566"/>
                    <a:pt x="38892" y="93607"/>
                    <a:pt x="38687" y="93607"/>
                  </a:cubicBezTo>
                  <a:cubicBezTo>
                    <a:pt x="38417" y="93607"/>
                    <a:pt x="38163" y="93535"/>
                    <a:pt x="37973" y="93270"/>
                  </a:cubicBezTo>
                  <a:cubicBezTo>
                    <a:pt x="37773" y="93003"/>
                    <a:pt x="38073" y="92569"/>
                    <a:pt x="38707" y="92169"/>
                  </a:cubicBezTo>
                  <a:cubicBezTo>
                    <a:pt x="39007" y="91969"/>
                    <a:pt x="39307" y="91836"/>
                    <a:pt x="39641" y="91702"/>
                  </a:cubicBezTo>
                  <a:cubicBezTo>
                    <a:pt x="40310" y="91456"/>
                    <a:pt x="41007" y="91330"/>
                    <a:pt x="41697" y="91330"/>
                  </a:cubicBezTo>
                  <a:close/>
                  <a:moveTo>
                    <a:pt x="48314" y="88500"/>
                  </a:moveTo>
                  <a:cubicBezTo>
                    <a:pt x="48748" y="88700"/>
                    <a:pt x="49048" y="89167"/>
                    <a:pt x="49048" y="89667"/>
                  </a:cubicBezTo>
                  <a:cubicBezTo>
                    <a:pt x="49081" y="90301"/>
                    <a:pt x="49048" y="90935"/>
                    <a:pt x="48981" y="91569"/>
                  </a:cubicBezTo>
                  <a:cubicBezTo>
                    <a:pt x="48881" y="92369"/>
                    <a:pt x="48647" y="93137"/>
                    <a:pt x="48481" y="93937"/>
                  </a:cubicBezTo>
                  <a:cubicBezTo>
                    <a:pt x="47847" y="93704"/>
                    <a:pt x="47647" y="93370"/>
                    <a:pt x="47513" y="92169"/>
                  </a:cubicBezTo>
                  <a:cubicBezTo>
                    <a:pt x="47413" y="90868"/>
                    <a:pt x="47347" y="89567"/>
                    <a:pt x="48314" y="88500"/>
                  </a:cubicBezTo>
                  <a:close/>
                  <a:moveTo>
                    <a:pt x="44796" y="94180"/>
                  </a:moveTo>
                  <a:cubicBezTo>
                    <a:pt x="45841" y="94180"/>
                    <a:pt x="46847" y="94466"/>
                    <a:pt x="47814" y="94771"/>
                  </a:cubicBezTo>
                  <a:lnTo>
                    <a:pt x="47814" y="95005"/>
                  </a:lnTo>
                  <a:cubicBezTo>
                    <a:pt x="46346" y="95505"/>
                    <a:pt x="44878" y="96005"/>
                    <a:pt x="43410" y="96439"/>
                  </a:cubicBezTo>
                  <a:cubicBezTo>
                    <a:pt x="43235" y="96489"/>
                    <a:pt x="43073" y="96512"/>
                    <a:pt x="42925" y="96512"/>
                  </a:cubicBezTo>
                  <a:cubicBezTo>
                    <a:pt x="42481" y="96512"/>
                    <a:pt x="42168" y="96305"/>
                    <a:pt x="42043" y="96005"/>
                  </a:cubicBezTo>
                  <a:cubicBezTo>
                    <a:pt x="41876" y="95638"/>
                    <a:pt x="42176" y="95038"/>
                    <a:pt x="42743" y="94671"/>
                  </a:cubicBezTo>
                  <a:cubicBezTo>
                    <a:pt x="43077" y="94504"/>
                    <a:pt x="43444" y="94337"/>
                    <a:pt x="43811" y="94271"/>
                  </a:cubicBezTo>
                  <a:cubicBezTo>
                    <a:pt x="44143" y="94207"/>
                    <a:pt x="44471" y="94180"/>
                    <a:pt x="44796" y="94180"/>
                  </a:cubicBezTo>
                  <a:close/>
                  <a:moveTo>
                    <a:pt x="631" y="0"/>
                  </a:moveTo>
                  <a:cubicBezTo>
                    <a:pt x="262" y="0"/>
                    <a:pt x="1" y="328"/>
                    <a:pt x="46" y="870"/>
                  </a:cubicBezTo>
                  <a:cubicBezTo>
                    <a:pt x="79" y="1371"/>
                    <a:pt x="246" y="1871"/>
                    <a:pt x="546" y="2305"/>
                  </a:cubicBezTo>
                  <a:cubicBezTo>
                    <a:pt x="1013" y="2939"/>
                    <a:pt x="1514" y="3572"/>
                    <a:pt x="2048" y="4173"/>
                  </a:cubicBezTo>
                  <a:cubicBezTo>
                    <a:pt x="2681" y="4907"/>
                    <a:pt x="3348" y="5607"/>
                    <a:pt x="3916" y="6374"/>
                  </a:cubicBezTo>
                  <a:cubicBezTo>
                    <a:pt x="4349" y="6875"/>
                    <a:pt x="4616" y="7442"/>
                    <a:pt x="4716" y="8076"/>
                  </a:cubicBezTo>
                  <a:cubicBezTo>
                    <a:pt x="4483" y="7875"/>
                    <a:pt x="4349" y="7575"/>
                    <a:pt x="4149" y="7342"/>
                  </a:cubicBezTo>
                  <a:cubicBezTo>
                    <a:pt x="3649" y="6775"/>
                    <a:pt x="3115" y="6208"/>
                    <a:pt x="2548" y="5674"/>
                  </a:cubicBezTo>
                  <a:cubicBezTo>
                    <a:pt x="2281" y="5474"/>
                    <a:pt x="1947" y="5340"/>
                    <a:pt x="1581" y="5307"/>
                  </a:cubicBezTo>
                  <a:cubicBezTo>
                    <a:pt x="1526" y="5290"/>
                    <a:pt x="1472" y="5282"/>
                    <a:pt x="1419" y="5282"/>
                  </a:cubicBezTo>
                  <a:cubicBezTo>
                    <a:pt x="1048" y="5282"/>
                    <a:pt x="734" y="5666"/>
                    <a:pt x="880" y="6074"/>
                  </a:cubicBezTo>
                  <a:cubicBezTo>
                    <a:pt x="947" y="6441"/>
                    <a:pt x="1114" y="6775"/>
                    <a:pt x="1347" y="7075"/>
                  </a:cubicBezTo>
                  <a:cubicBezTo>
                    <a:pt x="1747" y="7509"/>
                    <a:pt x="2148" y="7909"/>
                    <a:pt x="2615" y="8276"/>
                  </a:cubicBezTo>
                  <a:cubicBezTo>
                    <a:pt x="3248" y="8843"/>
                    <a:pt x="3949" y="9310"/>
                    <a:pt x="4516" y="9910"/>
                  </a:cubicBezTo>
                  <a:cubicBezTo>
                    <a:pt x="5417" y="10778"/>
                    <a:pt x="6017" y="11912"/>
                    <a:pt x="6251" y="13146"/>
                  </a:cubicBezTo>
                  <a:cubicBezTo>
                    <a:pt x="5917" y="12779"/>
                    <a:pt x="5683" y="12545"/>
                    <a:pt x="5450" y="12345"/>
                  </a:cubicBezTo>
                  <a:cubicBezTo>
                    <a:pt x="5016" y="11945"/>
                    <a:pt x="4516" y="11578"/>
                    <a:pt x="4016" y="11211"/>
                  </a:cubicBezTo>
                  <a:cubicBezTo>
                    <a:pt x="3710" y="11028"/>
                    <a:pt x="3425" y="10942"/>
                    <a:pt x="3174" y="10942"/>
                  </a:cubicBezTo>
                  <a:cubicBezTo>
                    <a:pt x="2877" y="10942"/>
                    <a:pt x="2628" y="11061"/>
                    <a:pt x="2448" y="11278"/>
                  </a:cubicBezTo>
                  <a:cubicBezTo>
                    <a:pt x="2148" y="11778"/>
                    <a:pt x="2214" y="12445"/>
                    <a:pt x="2615" y="12879"/>
                  </a:cubicBezTo>
                  <a:cubicBezTo>
                    <a:pt x="2915" y="13213"/>
                    <a:pt x="3248" y="13513"/>
                    <a:pt x="3649" y="13780"/>
                  </a:cubicBezTo>
                  <a:cubicBezTo>
                    <a:pt x="4049" y="14047"/>
                    <a:pt x="4549" y="14247"/>
                    <a:pt x="4983" y="14514"/>
                  </a:cubicBezTo>
                  <a:cubicBezTo>
                    <a:pt x="5583" y="14814"/>
                    <a:pt x="6184" y="15147"/>
                    <a:pt x="6751" y="15514"/>
                  </a:cubicBezTo>
                  <a:cubicBezTo>
                    <a:pt x="6951" y="15614"/>
                    <a:pt x="7118" y="15781"/>
                    <a:pt x="7218" y="15948"/>
                  </a:cubicBezTo>
                  <a:cubicBezTo>
                    <a:pt x="7618" y="16882"/>
                    <a:pt x="7985" y="17816"/>
                    <a:pt x="8319" y="18717"/>
                  </a:cubicBezTo>
                  <a:cubicBezTo>
                    <a:pt x="8018" y="18583"/>
                    <a:pt x="7752" y="18416"/>
                    <a:pt x="7485" y="18183"/>
                  </a:cubicBezTo>
                  <a:cubicBezTo>
                    <a:pt x="6684" y="17516"/>
                    <a:pt x="5817" y="16882"/>
                    <a:pt x="4916" y="16315"/>
                  </a:cubicBezTo>
                  <a:cubicBezTo>
                    <a:pt x="4449" y="16048"/>
                    <a:pt x="3916" y="15948"/>
                    <a:pt x="3348" y="15948"/>
                  </a:cubicBezTo>
                  <a:cubicBezTo>
                    <a:pt x="3310" y="15942"/>
                    <a:pt x="3273" y="15939"/>
                    <a:pt x="3237" y="15939"/>
                  </a:cubicBezTo>
                  <a:cubicBezTo>
                    <a:pt x="2669" y="15939"/>
                    <a:pt x="2338" y="16643"/>
                    <a:pt x="2715" y="17082"/>
                  </a:cubicBezTo>
                  <a:cubicBezTo>
                    <a:pt x="3015" y="17516"/>
                    <a:pt x="3382" y="17883"/>
                    <a:pt x="3815" y="18150"/>
                  </a:cubicBezTo>
                  <a:cubicBezTo>
                    <a:pt x="5016" y="18883"/>
                    <a:pt x="6317" y="19484"/>
                    <a:pt x="7551" y="20151"/>
                  </a:cubicBezTo>
                  <a:cubicBezTo>
                    <a:pt x="8886" y="20751"/>
                    <a:pt x="9686" y="22119"/>
                    <a:pt x="9586" y="23587"/>
                  </a:cubicBezTo>
                  <a:cubicBezTo>
                    <a:pt x="9253" y="23353"/>
                    <a:pt x="8819" y="23086"/>
                    <a:pt x="8385" y="22820"/>
                  </a:cubicBezTo>
                  <a:cubicBezTo>
                    <a:pt x="7952" y="22519"/>
                    <a:pt x="7518" y="22286"/>
                    <a:pt x="7018" y="22086"/>
                  </a:cubicBezTo>
                  <a:cubicBezTo>
                    <a:pt x="6656" y="21947"/>
                    <a:pt x="6249" y="21877"/>
                    <a:pt x="5853" y="21877"/>
                  </a:cubicBezTo>
                  <a:cubicBezTo>
                    <a:pt x="5773" y="21877"/>
                    <a:pt x="5695" y="21880"/>
                    <a:pt x="5617" y="21886"/>
                  </a:cubicBezTo>
                  <a:cubicBezTo>
                    <a:pt x="5083" y="21886"/>
                    <a:pt x="4583" y="22219"/>
                    <a:pt x="4449" y="22753"/>
                  </a:cubicBezTo>
                  <a:cubicBezTo>
                    <a:pt x="4416" y="23253"/>
                    <a:pt x="4683" y="23720"/>
                    <a:pt x="5150" y="23920"/>
                  </a:cubicBezTo>
                  <a:cubicBezTo>
                    <a:pt x="5683" y="24221"/>
                    <a:pt x="6251" y="24454"/>
                    <a:pt x="6818" y="24688"/>
                  </a:cubicBezTo>
                  <a:cubicBezTo>
                    <a:pt x="7718" y="25021"/>
                    <a:pt x="8652" y="25288"/>
                    <a:pt x="9553" y="25588"/>
                  </a:cubicBezTo>
                  <a:cubicBezTo>
                    <a:pt x="10087" y="25722"/>
                    <a:pt x="10454" y="26122"/>
                    <a:pt x="10554" y="26656"/>
                  </a:cubicBezTo>
                  <a:cubicBezTo>
                    <a:pt x="10720" y="27490"/>
                    <a:pt x="11054" y="28323"/>
                    <a:pt x="11287" y="29157"/>
                  </a:cubicBezTo>
                  <a:cubicBezTo>
                    <a:pt x="11321" y="29391"/>
                    <a:pt x="11354" y="29658"/>
                    <a:pt x="11388" y="29891"/>
                  </a:cubicBezTo>
                  <a:cubicBezTo>
                    <a:pt x="11021" y="29491"/>
                    <a:pt x="10820" y="29191"/>
                    <a:pt x="10587" y="28957"/>
                  </a:cubicBezTo>
                  <a:cubicBezTo>
                    <a:pt x="10120" y="28424"/>
                    <a:pt x="9586" y="27957"/>
                    <a:pt x="9019" y="27523"/>
                  </a:cubicBezTo>
                  <a:cubicBezTo>
                    <a:pt x="8452" y="27189"/>
                    <a:pt x="7852" y="26956"/>
                    <a:pt x="7251" y="26822"/>
                  </a:cubicBezTo>
                  <a:cubicBezTo>
                    <a:pt x="7186" y="26811"/>
                    <a:pt x="7123" y="26806"/>
                    <a:pt x="7062" y="26806"/>
                  </a:cubicBezTo>
                  <a:cubicBezTo>
                    <a:pt x="6209" y="26806"/>
                    <a:pt x="5726" y="27837"/>
                    <a:pt x="6317" y="28490"/>
                  </a:cubicBezTo>
                  <a:cubicBezTo>
                    <a:pt x="6718" y="28924"/>
                    <a:pt x="7151" y="29291"/>
                    <a:pt x="7618" y="29624"/>
                  </a:cubicBezTo>
                  <a:cubicBezTo>
                    <a:pt x="8018" y="29858"/>
                    <a:pt x="8452" y="30025"/>
                    <a:pt x="8852" y="30191"/>
                  </a:cubicBezTo>
                  <a:cubicBezTo>
                    <a:pt x="9653" y="30558"/>
                    <a:pt x="10454" y="30892"/>
                    <a:pt x="11187" y="31326"/>
                  </a:cubicBezTo>
                  <a:cubicBezTo>
                    <a:pt x="11621" y="31592"/>
                    <a:pt x="11955" y="31926"/>
                    <a:pt x="12155" y="32360"/>
                  </a:cubicBezTo>
                  <a:cubicBezTo>
                    <a:pt x="12455" y="33160"/>
                    <a:pt x="12722" y="33961"/>
                    <a:pt x="12922" y="34795"/>
                  </a:cubicBezTo>
                  <a:cubicBezTo>
                    <a:pt x="12688" y="34661"/>
                    <a:pt x="12455" y="34528"/>
                    <a:pt x="12288" y="34328"/>
                  </a:cubicBezTo>
                  <a:cubicBezTo>
                    <a:pt x="11554" y="33727"/>
                    <a:pt x="10787" y="33194"/>
                    <a:pt x="10020" y="32693"/>
                  </a:cubicBezTo>
                  <a:cubicBezTo>
                    <a:pt x="9541" y="32484"/>
                    <a:pt x="9035" y="32355"/>
                    <a:pt x="8526" y="32355"/>
                  </a:cubicBezTo>
                  <a:cubicBezTo>
                    <a:pt x="8468" y="32355"/>
                    <a:pt x="8410" y="32356"/>
                    <a:pt x="8352" y="32360"/>
                  </a:cubicBezTo>
                  <a:cubicBezTo>
                    <a:pt x="7785" y="32360"/>
                    <a:pt x="7451" y="32927"/>
                    <a:pt x="7718" y="33394"/>
                  </a:cubicBezTo>
                  <a:cubicBezTo>
                    <a:pt x="7818" y="33727"/>
                    <a:pt x="8052" y="34028"/>
                    <a:pt x="8319" y="34228"/>
                  </a:cubicBezTo>
                  <a:cubicBezTo>
                    <a:pt x="8852" y="34628"/>
                    <a:pt x="9419" y="34962"/>
                    <a:pt x="9987" y="35228"/>
                  </a:cubicBezTo>
                  <a:cubicBezTo>
                    <a:pt x="10854" y="35662"/>
                    <a:pt x="11788" y="35962"/>
                    <a:pt x="12622" y="36429"/>
                  </a:cubicBezTo>
                  <a:cubicBezTo>
                    <a:pt x="13122" y="36663"/>
                    <a:pt x="13556" y="37030"/>
                    <a:pt x="13823" y="37463"/>
                  </a:cubicBezTo>
                  <a:cubicBezTo>
                    <a:pt x="14190" y="38264"/>
                    <a:pt x="14490" y="39064"/>
                    <a:pt x="14723" y="39865"/>
                  </a:cubicBezTo>
                  <a:cubicBezTo>
                    <a:pt x="14390" y="39732"/>
                    <a:pt x="14123" y="39531"/>
                    <a:pt x="13923" y="39265"/>
                  </a:cubicBezTo>
                  <a:cubicBezTo>
                    <a:pt x="13222" y="38297"/>
                    <a:pt x="12188" y="37630"/>
                    <a:pt x="11021" y="37330"/>
                  </a:cubicBezTo>
                  <a:cubicBezTo>
                    <a:pt x="10754" y="37280"/>
                    <a:pt x="10487" y="37255"/>
                    <a:pt x="10220" y="37255"/>
                  </a:cubicBezTo>
                  <a:cubicBezTo>
                    <a:pt x="9953" y="37255"/>
                    <a:pt x="9686" y="37280"/>
                    <a:pt x="9419" y="37330"/>
                  </a:cubicBezTo>
                  <a:cubicBezTo>
                    <a:pt x="8919" y="37397"/>
                    <a:pt x="8619" y="37930"/>
                    <a:pt x="8886" y="38364"/>
                  </a:cubicBezTo>
                  <a:cubicBezTo>
                    <a:pt x="9086" y="38798"/>
                    <a:pt x="9386" y="39198"/>
                    <a:pt x="9786" y="39465"/>
                  </a:cubicBezTo>
                  <a:cubicBezTo>
                    <a:pt x="10554" y="39932"/>
                    <a:pt x="11421" y="40232"/>
                    <a:pt x="12221" y="40632"/>
                  </a:cubicBezTo>
                  <a:cubicBezTo>
                    <a:pt x="13155" y="41133"/>
                    <a:pt x="14123" y="41600"/>
                    <a:pt x="15023" y="42100"/>
                  </a:cubicBezTo>
                  <a:cubicBezTo>
                    <a:pt x="15290" y="42267"/>
                    <a:pt x="15490" y="42467"/>
                    <a:pt x="15624" y="42734"/>
                  </a:cubicBezTo>
                  <a:cubicBezTo>
                    <a:pt x="15991" y="43668"/>
                    <a:pt x="16324" y="44602"/>
                    <a:pt x="16658" y="45536"/>
                  </a:cubicBezTo>
                  <a:cubicBezTo>
                    <a:pt x="16391" y="45436"/>
                    <a:pt x="16124" y="45302"/>
                    <a:pt x="15891" y="45102"/>
                  </a:cubicBezTo>
                  <a:cubicBezTo>
                    <a:pt x="14757" y="44235"/>
                    <a:pt x="13556" y="43468"/>
                    <a:pt x="12088" y="43368"/>
                  </a:cubicBezTo>
                  <a:cubicBezTo>
                    <a:pt x="11998" y="43360"/>
                    <a:pt x="11906" y="43356"/>
                    <a:pt x="11814" y="43356"/>
                  </a:cubicBezTo>
                  <a:cubicBezTo>
                    <a:pt x="11496" y="43356"/>
                    <a:pt x="11172" y="43405"/>
                    <a:pt x="10887" y="43534"/>
                  </a:cubicBezTo>
                  <a:cubicBezTo>
                    <a:pt x="9953" y="43901"/>
                    <a:pt x="9786" y="44802"/>
                    <a:pt x="10520" y="45436"/>
                  </a:cubicBezTo>
                  <a:cubicBezTo>
                    <a:pt x="10954" y="45836"/>
                    <a:pt x="11521" y="46170"/>
                    <a:pt x="12088" y="46370"/>
                  </a:cubicBezTo>
                  <a:cubicBezTo>
                    <a:pt x="12955" y="46637"/>
                    <a:pt x="13889" y="46803"/>
                    <a:pt x="14790" y="47004"/>
                  </a:cubicBezTo>
                  <a:cubicBezTo>
                    <a:pt x="15557" y="47170"/>
                    <a:pt x="16291" y="47370"/>
                    <a:pt x="17025" y="47604"/>
                  </a:cubicBezTo>
                  <a:cubicBezTo>
                    <a:pt x="17926" y="47938"/>
                    <a:pt x="18292" y="48571"/>
                    <a:pt x="18393" y="49705"/>
                  </a:cubicBezTo>
                  <a:cubicBezTo>
                    <a:pt x="18059" y="49439"/>
                    <a:pt x="17759" y="49205"/>
                    <a:pt x="17425" y="49005"/>
                  </a:cubicBezTo>
                  <a:cubicBezTo>
                    <a:pt x="16588" y="48475"/>
                    <a:pt x="15682" y="48015"/>
                    <a:pt x="14686" y="48015"/>
                  </a:cubicBezTo>
                  <a:cubicBezTo>
                    <a:pt x="14490" y="48015"/>
                    <a:pt x="14292" y="48033"/>
                    <a:pt x="14089" y="48071"/>
                  </a:cubicBezTo>
                  <a:cubicBezTo>
                    <a:pt x="13322" y="48171"/>
                    <a:pt x="12722" y="48605"/>
                    <a:pt x="12655" y="49172"/>
                  </a:cubicBezTo>
                  <a:cubicBezTo>
                    <a:pt x="12555" y="49739"/>
                    <a:pt x="12955" y="50273"/>
                    <a:pt x="13756" y="50573"/>
                  </a:cubicBezTo>
                  <a:cubicBezTo>
                    <a:pt x="14290" y="50773"/>
                    <a:pt x="14857" y="50906"/>
                    <a:pt x="15424" y="51040"/>
                  </a:cubicBezTo>
                  <a:cubicBezTo>
                    <a:pt x="15791" y="51106"/>
                    <a:pt x="16191" y="51106"/>
                    <a:pt x="16558" y="51207"/>
                  </a:cubicBezTo>
                  <a:cubicBezTo>
                    <a:pt x="17392" y="51407"/>
                    <a:pt x="18226" y="51674"/>
                    <a:pt x="19026" y="51974"/>
                  </a:cubicBezTo>
                  <a:cubicBezTo>
                    <a:pt x="19393" y="52107"/>
                    <a:pt x="19660" y="52407"/>
                    <a:pt x="19860" y="52741"/>
                  </a:cubicBezTo>
                  <a:cubicBezTo>
                    <a:pt x="20127" y="53408"/>
                    <a:pt x="20394" y="54075"/>
                    <a:pt x="20627" y="54776"/>
                  </a:cubicBezTo>
                  <a:cubicBezTo>
                    <a:pt x="19794" y="54275"/>
                    <a:pt x="19093" y="53808"/>
                    <a:pt x="18326" y="53408"/>
                  </a:cubicBezTo>
                  <a:cubicBezTo>
                    <a:pt x="17757" y="53067"/>
                    <a:pt x="17111" y="52896"/>
                    <a:pt x="16451" y="52896"/>
                  </a:cubicBezTo>
                  <a:cubicBezTo>
                    <a:pt x="16143" y="52896"/>
                    <a:pt x="15832" y="52934"/>
                    <a:pt x="15524" y="53008"/>
                  </a:cubicBezTo>
                  <a:cubicBezTo>
                    <a:pt x="14890" y="53108"/>
                    <a:pt x="14390" y="53575"/>
                    <a:pt x="14256" y="54209"/>
                  </a:cubicBezTo>
                  <a:cubicBezTo>
                    <a:pt x="14123" y="54876"/>
                    <a:pt x="14556" y="55343"/>
                    <a:pt x="15090" y="55710"/>
                  </a:cubicBezTo>
                  <a:cubicBezTo>
                    <a:pt x="15324" y="55910"/>
                    <a:pt x="15624" y="56043"/>
                    <a:pt x="15924" y="56143"/>
                  </a:cubicBezTo>
                  <a:cubicBezTo>
                    <a:pt x="16591" y="56310"/>
                    <a:pt x="17258" y="56444"/>
                    <a:pt x="17892" y="56577"/>
                  </a:cubicBezTo>
                  <a:cubicBezTo>
                    <a:pt x="18659" y="56744"/>
                    <a:pt x="19427" y="56877"/>
                    <a:pt x="20160" y="57077"/>
                  </a:cubicBezTo>
                  <a:cubicBezTo>
                    <a:pt x="20828" y="57244"/>
                    <a:pt x="21428" y="57644"/>
                    <a:pt x="21762" y="58278"/>
                  </a:cubicBezTo>
                  <a:cubicBezTo>
                    <a:pt x="22262" y="59312"/>
                    <a:pt x="22662" y="60380"/>
                    <a:pt x="23063" y="61447"/>
                  </a:cubicBezTo>
                  <a:cubicBezTo>
                    <a:pt x="22762" y="61280"/>
                    <a:pt x="22462" y="61047"/>
                    <a:pt x="22229" y="60747"/>
                  </a:cubicBezTo>
                  <a:cubicBezTo>
                    <a:pt x="21395" y="59846"/>
                    <a:pt x="20361" y="59146"/>
                    <a:pt x="19226" y="58712"/>
                  </a:cubicBezTo>
                  <a:cubicBezTo>
                    <a:pt x="18845" y="58559"/>
                    <a:pt x="18442" y="58483"/>
                    <a:pt x="18036" y="58483"/>
                  </a:cubicBezTo>
                  <a:cubicBezTo>
                    <a:pt x="17732" y="58483"/>
                    <a:pt x="17425" y="58526"/>
                    <a:pt x="17125" y="58612"/>
                  </a:cubicBezTo>
                  <a:cubicBezTo>
                    <a:pt x="15991" y="58812"/>
                    <a:pt x="15591" y="60246"/>
                    <a:pt x="16458" y="61014"/>
                  </a:cubicBezTo>
                  <a:cubicBezTo>
                    <a:pt x="16758" y="61314"/>
                    <a:pt x="17125" y="61547"/>
                    <a:pt x="17525" y="61714"/>
                  </a:cubicBezTo>
                  <a:cubicBezTo>
                    <a:pt x="18393" y="62014"/>
                    <a:pt x="19293" y="62281"/>
                    <a:pt x="20194" y="62548"/>
                  </a:cubicBezTo>
                  <a:cubicBezTo>
                    <a:pt x="20861" y="62748"/>
                    <a:pt x="21528" y="62915"/>
                    <a:pt x="22229" y="63115"/>
                  </a:cubicBezTo>
                  <a:cubicBezTo>
                    <a:pt x="23896" y="63582"/>
                    <a:pt x="24730" y="64783"/>
                    <a:pt x="24997" y="66517"/>
                  </a:cubicBezTo>
                  <a:lnTo>
                    <a:pt x="24163" y="65950"/>
                  </a:lnTo>
                  <a:cubicBezTo>
                    <a:pt x="23229" y="65283"/>
                    <a:pt x="22195" y="64816"/>
                    <a:pt x="21094" y="64583"/>
                  </a:cubicBezTo>
                  <a:cubicBezTo>
                    <a:pt x="20787" y="64506"/>
                    <a:pt x="20474" y="64468"/>
                    <a:pt x="20164" y="64468"/>
                  </a:cubicBezTo>
                  <a:cubicBezTo>
                    <a:pt x="19668" y="64468"/>
                    <a:pt x="19178" y="64565"/>
                    <a:pt x="18726" y="64750"/>
                  </a:cubicBezTo>
                  <a:cubicBezTo>
                    <a:pt x="17759" y="65183"/>
                    <a:pt x="17659" y="66050"/>
                    <a:pt x="18493" y="66618"/>
                  </a:cubicBezTo>
                  <a:cubicBezTo>
                    <a:pt x="19093" y="67018"/>
                    <a:pt x="19760" y="67251"/>
                    <a:pt x="20461" y="67385"/>
                  </a:cubicBezTo>
                  <a:cubicBezTo>
                    <a:pt x="21295" y="67585"/>
                    <a:pt x="22062" y="67585"/>
                    <a:pt x="22962" y="67752"/>
                  </a:cubicBezTo>
                  <a:cubicBezTo>
                    <a:pt x="23830" y="67918"/>
                    <a:pt x="24697" y="68185"/>
                    <a:pt x="25564" y="68419"/>
                  </a:cubicBezTo>
                  <a:cubicBezTo>
                    <a:pt x="25764" y="68486"/>
                    <a:pt x="25965" y="68619"/>
                    <a:pt x="26098" y="68786"/>
                  </a:cubicBezTo>
                  <a:cubicBezTo>
                    <a:pt x="26632" y="69786"/>
                    <a:pt x="27132" y="70787"/>
                    <a:pt x="27666" y="71855"/>
                  </a:cubicBezTo>
                  <a:cubicBezTo>
                    <a:pt x="26732" y="71288"/>
                    <a:pt x="25931" y="70720"/>
                    <a:pt x="25097" y="70287"/>
                  </a:cubicBezTo>
                  <a:cubicBezTo>
                    <a:pt x="24482" y="69979"/>
                    <a:pt x="23809" y="69773"/>
                    <a:pt x="23135" y="69773"/>
                  </a:cubicBezTo>
                  <a:cubicBezTo>
                    <a:pt x="22786" y="69773"/>
                    <a:pt x="22437" y="69828"/>
                    <a:pt x="22095" y="69953"/>
                  </a:cubicBezTo>
                  <a:cubicBezTo>
                    <a:pt x="21094" y="70354"/>
                    <a:pt x="20861" y="71454"/>
                    <a:pt x="21695" y="72121"/>
                  </a:cubicBezTo>
                  <a:cubicBezTo>
                    <a:pt x="22162" y="72488"/>
                    <a:pt x="22729" y="72755"/>
                    <a:pt x="23329" y="72855"/>
                  </a:cubicBezTo>
                  <a:cubicBezTo>
                    <a:pt x="24297" y="73055"/>
                    <a:pt x="25297" y="73156"/>
                    <a:pt x="26298" y="73222"/>
                  </a:cubicBezTo>
                  <a:cubicBezTo>
                    <a:pt x="27332" y="73289"/>
                    <a:pt x="28300" y="73589"/>
                    <a:pt x="28933" y="74423"/>
                  </a:cubicBezTo>
                  <a:cubicBezTo>
                    <a:pt x="29400" y="75090"/>
                    <a:pt x="29834" y="75824"/>
                    <a:pt x="30201" y="76558"/>
                  </a:cubicBezTo>
                  <a:cubicBezTo>
                    <a:pt x="29100" y="76058"/>
                    <a:pt x="28099" y="75557"/>
                    <a:pt x="27032" y="75190"/>
                  </a:cubicBezTo>
                  <a:cubicBezTo>
                    <a:pt x="26657" y="75086"/>
                    <a:pt x="26255" y="75034"/>
                    <a:pt x="25861" y="75034"/>
                  </a:cubicBezTo>
                  <a:cubicBezTo>
                    <a:pt x="25624" y="75034"/>
                    <a:pt x="25389" y="75053"/>
                    <a:pt x="25164" y="75090"/>
                  </a:cubicBezTo>
                  <a:cubicBezTo>
                    <a:pt x="24263" y="75224"/>
                    <a:pt x="23563" y="75991"/>
                    <a:pt x="23563" y="76892"/>
                  </a:cubicBezTo>
                  <a:cubicBezTo>
                    <a:pt x="23663" y="77826"/>
                    <a:pt x="24397" y="78493"/>
                    <a:pt x="25331" y="78526"/>
                  </a:cubicBezTo>
                  <a:cubicBezTo>
                    <a:pt x="25506" y="78534"/>
                    <a:pt x="25681" y="78539"/>
                    <a:pt x="25856" y="78539"/>
                  </a:cubicBezTo>
                  <a:cubicBezTo>
                    <a:pt x="26382" y="78539"/>
                    <a:pt x="26907" y="78501"/>
                    <a:pt x="27432" y="78426"/>
                  </a:cubicBezTo>
                  <a:cubicBezTo>
                    <a:pt x="28366" y="78293"/>
                    <a:pt x="29267" y="78092"/>
                    <a:pt x="30201" y="77992"/>
                  </a:cubicBezTo>
                  <a:cubicBezTo>
                    <a:pt x="30273" y="77985"/>
                    <a:pt x="30346" y="77981"/>
                    <a:pt x="30420" y="77981"/>
                  </a:cubicBezTo>
                  <a:cubicBezTo>
                    <a:pt x="30689" y="77981"/>
                    <a:pt x="30966" y="78035"/>
                    <a:pt x="31202" y="78192"/>
                  </a:cubicBezTo>
                  <a:cubicBezTo>
                    <a:pt x="31835" y="78793"/>
                    <a:pt x="32336" y="79460"/>
                    <a:pt x="32769" y="80227"/>
                  </a:cubicBezTo>
                  <a:cubicBezTo>
                    <a:pt x="31735" y="79927"/>
                    <a:pt x="30668" y="79694"/>
                    <a:pt x="29634" y="79527"/>
                  </a:cubicBezTo>
                  <a:cubicBezTo>
                    <a:pt x="29481" y="79509"/>
                    <a:pt x="29328" y="79500"/>
                    <a:pt x="29177" y="79500"/>
                  </a:cubicBezTo>
                  <a:cubicBezTo>
                    <a:pt x="28208" y="79500"/>
                    <a:pt x="27291" y="79864"/>
                    <a:pt x="26598" y="80527"/>
                  </a:cubicBezTo>
                  <a:cubicBezTo>
                    <a:pt x="26231" y="80828"/>
                    <a:pt x="25898" y="81195"/>
                    <a:pt x="26065" y="81762"/>
                  </a:cubicBezTo>
                  <a:cubicBezTo>
                    <a:pt x="26198" y="82362"/>
                    <a:pt x="26765" y="82529"/>
                    <a:pt x="27266" y="82529"/>
                  </a:cubicBezTo>
                  <a:cubicBezTo>
                    <a:pt x="27899" y="82529"/>
                    <a:pt x="28500" y="82462"/>
                    <a:pt x="29100" y="82329"/>
                  </a:cubicBezTo>
                  <a:cubicBezTo>
                    <a:pt x="30001" y="82129"/>
                    <a:pt x="30901" y="81828"/>
                    <a:pt x="31802" y="81595"/>
                  </a:cubicBezTo>
                  <a:cubicBezTo>
                    <a:pt x="32160" y="81514"/>
                    <a:pt x="32534" y="81432"/>
                    <a:pt x="32893" y="81432"/>
                  </a:cubicBezTo>
                  <a:cubicBezTo>
                    <a:pt x="33270" y="81432"/>
                    <a:pt x="33630" y="81522"/>
                    <a:pt x="33937" y="81795"/>
                  </a:cubicBezTo>
                  <a:cubicBezTo>
                    <a:pt x="34571" y="82396"/>
                    <a:pt x="35138" y="83029"/>
                    <a:pt x="35672" y="83730"/>
                  </a:cubicBezTo>
                  <a:cubicBezTo>
                    <a:pt x="35588" y="83763"/>
                    <a:pt x="35496" y="83780"/>
                    <a:pt x="35401" y="83780"/>
                  </a:cubicBezTo>
                  <a:cubicBezTo>
                    <a:pt x="35305" y="83780"/>
                    <a:pt x="35205" y="83763"/>
                    <a:pt x="35104" y="83730"/>
                  </a:cubicBezTo>
                  <a:cubicBezTo>
                    <a:pt x="34384" y="83490"/>
                    <a:pt x="33639" y="83370"/>
                    <a:pt x="32892" y="83370"/>
                  </a:cubicBezTo>
                  <a:cubicBezTo>
                    <a:pt x="32395" y="83370"/>
                    <a:pt x="31896" y="83423"/>
                    <a:pt x="31402" y="83530"/>
                  </a:cubicBezTo>
                  <a:cubicBezTo>
                    <a:pt x="30768" y="83630"/>
                    <a:pt x="30168" y="83930"/>
                    <a:pt x="29734" y="84430"/>
                  </a:cubicBezTo>
                  <a:cubicBezTo>
                    <a:pt x="29100" y="85198"/>
                    <a:pt x="29300" y="86031"/>
                    <a:pt x="30234" y="86365"/>
                  </a:cubicBezTo>
                  <a:cubicBezTo>
                    <a:pt x="30481" y="86447"/>
                    <a:pt x="30774" y="86507"/>
                    <a:pt x="31074" y="86507"/>
                  </a:cubicBezTo>
                  <a:cubicBezTo>
                    <a:pt x="31138" y="86507"/>
                    <a:pt x="31203" y="86504"/>
                    <a:pt x="31268" y="86498"/>
                  </a:cubicBezTo>
                  <a:cubicBezTo>
                    <a:pt x="32569" y="86365"/>
                    <a:pt x="33904" y="86198"/>
                    <a:pt x="35171" y="85965"/>
                  </a:cubicBezTo>
                  <a:cubicBezTo>
                    <a:pt x="35612" y="85883"/>
                    <a:pt x="36002" y="85837"/>
                    <a:pt x="36356" y="85837"/>
                  </a:cubicBezTo>
                  <a:cubicBezTo>
                    <a:pt x="37586" y="85837"/>
                    <a:pt x="38383" y="86383"/>
                    <a:pt x="39341" y="87833"/>
                  </a:cubicBezTo>
                  <a:cubicBezTo>
                    <a:pt x="38907" y="87733"/>
                    <a:pt x="38574" y="87633"/>
                    <a:pt x="38240" y="87566"/>
                  </a:cubicBezTo>
                  <a:cubicBezTo>
                    <a:pt x="37775" y="87444"/>
                    <a:pt x="37301" y="87384"/>
                    <a:pt x="36830" y="87384"/>
                  </a:cubicBezTo>
                  <a:cubicBezTo>
                    <a:pt x="36016" y="87384"/>
                    <a:pt x="35210" y="87561"/>
                    <a:pt x="34471" y="87899"/>
                  </a:cubicBezTo>
                  <a:cubicBezTo>
                    <a:pt x="33937" y="88133"/>
                    <a:pt x="33503" y="88500"/>
                    <a:pt x="33136" y="88967"/>
                  </a:cubicBezTo>
                  <a:cubicBezTo>
                    <a:pt x="32469" y="89901"/>
                    <a:pt x="32970" y="90868"/>
                    <a:pt x="34104" y="91002"/>
                  </a:cubicBezTo>
                  <a:cubicBezTo>
                    <a:pt x="34269" y="91032"/>
                    <a:pt x="34440" y="91048"/>
                    <a:pt x="34613" y="91048"/>
                  </a:cubicBezTo>
                  <a:cubicBezTo>
                    <a:pt x="34824" y="91048"/>
                    <a:pt x="35036" y="91023"/>
                    <a:pt x="35238" y="90968"/>
                  </a:cubicBezTo>
                  <a:cubicBezTo>
                    <a:pt x="36239" y="90668"/>
                    <a:pt x="37239" y="90301"/>
                    <a:pt x="38240" y="89934"/>
                  </a:cubicBezTo>
                  <a:cubicBezTo>
                    <a:pt x="38807" y="89734"/>
                    <a:pt x="39374" y="89434"/>
                    <a:pt x="39941" y="89267"/>
                  </a:cubicBezTo>
                  <a:cubicBezTo>
                    <a:pt x="40072" y="89223"/>
                    <a:pt x="40210" y="89199"/>
                    <a:pt x="40345" y="89199"/>
                  </a:cubicBezTo>
                  <a:cubicBezTo>
                    <a:pt x="40520" y="89199"/>
                    <a:pt x="40692" y="89240"/>
                    <a:pt x="40842" y="89334"/>
                  </a:cubicBezTo>
                  <a:cubicBezTo>
                    <a:pt x="41509" y="89767"/>
                    <a:pt x="42109" y="90335"/>
                    <a:pt x="42877" y="90968"/>
                  </a:cubicBezTo>
                  <a:cubicBezTo>
                    <a:pt x="42210" y="90968"/>
                    <a:pt x="41743" y="90935"/>
                    <a:pt x="41342" y="90935"/>
                  </a:cubicBezTo>
                  <a:cubicBezTo>
                    <a:pt x="40275" y="90968"/>
                    <a:pt x="39241" y="91302"/>
                    <a:pt x="38373" y="91936"/>
                  </a:cubicBezTo>
                  <a:cubicBezTo>
                    <a:pt x="37673" y="92436"/>
                    <a:pt x="37406" y="93003"/>
                    <a:pt x="37573" y="93437"/>
                  </a:cubicBezTo>
                  <a:cubicBezTo>
                    <a:pt x="37727" y="93797"/>
                    <a:pt x="38139" y="94038"/>
                    <a:pt x="38686" y="94038"/>
                  </a:cubicBezTo>
                  <a:cubicBezTo>
                    <a:pt x="38849" y="94038"/>
                    <a:pt x="39024" y="94016"/>
                    <a:pt x="39207" y="93970"/>
                  </a:cubicBezTo>
                  <a:cubicBezTo>
                    <a:pt x="39941" y="93737"/>
                    <a:pt x="40642" y="93470"/>
                    <a:pt x="41342" y="93103"/>
                  </a:cubicBezTo>
                  <a:cubicBezTo>
                    <a:pt x="41976" y="92836"/>
                    <a:pt x="42610" y="92469"/>
                    <a:pt x="43277" y="92269"/>
                  </a:cubicBezTo>
                  <a:cubicBezTo>
                    <a:pt x="43444" y="92186"/>
                    <a:pt x="43627" y="92144"/>
                    <a:pt x="43815" y="92144"/>
                  </a:cubicBezTo>
                  <a:cubicBezTo>
                    <a:pt x="44002" y="92144"/>
                    <a:pt x="44194" y="92186"/>
                    <a:pt x="44378" y="92269"/>
                  </a:cubicBezTo>
                  <a:cubicBezTo>
                    <a:pt x="45012" y="92703"/>
                    <a:pt x="45612" y="93203"/>
                    <a:pt x="46179" y="93737"/>
                  </a:cubicBezTo>
                  <a:cubicBezTo>
                    <a:pt x="45946" y="93770"/>
                    <a:pt x="45720" y="93787"/>
                    <a:pt x="45499" y="93787"/>
                  </a:cubicBezTo>
                  <a:cubicBezTo>
                    <a:pt x="45278" y="93787"/>
                    <a:pt x="45062" y="93770"/>
                    <a:pt x="44845" y="93737"/>
                  </a:cubicBezTo>
                  <a:cubicBezTo>
                    <a:pt x="44411" y="93737"/>
                    <a:pt x="44011" y="93770"/>
                    <a:pt x="43577" y="93837"/>
                  </a:cubicBezTo>
                  <a:cubicBezTo>
                    <a:pt x="42910" y="93937"/>
                    <a:pt x="42310" y="94304"/>
                    <a:pt x="41909" y="94871"/>
                  </a:cubicBezTo>
                  <a:cubicBezTo>
                    <a:pt x="41242" y="95805"/>
                    <a:pt x="41576" y="96706"/>
                    <a:pt x="42677" y="96873"/>
                  </a:cubicBezTo>
                  <a:cubicBezTo>
                    <a:pt x="42842" y="96900"/>
                    <a:pt x="43002" y="96916"/>
                    <a:pt x="43159" y="96916"/>
                  </a:cubicBezTo>
                  <a:cubicBezTo>
                    <a:pt x="43381" y="96916"/>
                    <a:pt x="43596" y="96884"/>
                    <a:pt x="43811" y="96806"/>
                  </a:cubicBezTo>
                  <a:cubicBezTo>
                    <a:pt x="44911" y="96472"/>
                    <a:pt x="45946" y="96072"/>
                    <a:pt x="47013" y="95672"/>
                  </a:cubicBezTo>
                  <a:cubicBezTo>
                    <a:pt x="47463" y="95455"/>
                    <a:pt x="47955" y="95346"/>
                    <a:pt x="48451" y="95346"/>
                  </a:cubicBezTo>
                  <a:cubicBezTo>
                    <a:pt x="48948" y="95346"/>
                    <a:pt x="49448" y="95455"/>
                    <a:pt x="49915" y="95672"/>
                  </a:cubicBezTo>
                  <a:cubicBezTo>
                    <a:pt x="50749" y="96039"/>
                    <a:pt x="51583" y="96372"/>
                    <a:pt x="52383" y="96806"/>
                  </a:cubicBezTo>
                  <a:cubicBezTo>
                    <a:pt x="52920" y="97056"/>
                    <a:pt x="53457" y="97153"/>
                    <a:pt x="53999" y="97153"/>
                  </a:cubicBezTo>
                  <a:cubicBezTo>
                    <a:pt x="54467" y="97153"/>
                    <a:pt x="54940" y="97081"/>
                    <a:pt x="55419" y="96973"/>
                  </a:cubicBezTo>
                  <a:cubicBezTo>
                    <a:pt x="55586" y="96939"/>
                    <a:pt x="55719" y="96706"/>
                    <a:pt x="55853" y="96572"/>
                  </a:cubicBezTo>
                  <a:cubicBezTo>
                    <a:pt x="55686" y="96439"/>
                    <a:pt x="55586" y="96205"/>
                    <a:pt x="55386" y="96139"/>
                  </a:cubicBezTo>
                  <a:cubicBezTo>
                    <a:pt x="54952" y="96005"/>
                    <a:pt x="54518" y="95972"/>
                    <a:pt x="54085" y="95872"/>
                  </a:cubicBezTo>
                  <a:cubicBezTo>
                    <a:pt x="52684" y="95572"/>
                    <a:pt x="51316" y="95238"/>
                    <a:pt x="49948" y="94871"/>
                  </a:cubicBezTo>
                  <a:cubicBezTo>
                    <a:pt x="49581" y="94771"/>
                    <a:pt x="49248" y="94571"/>
                    <a:pt x="48948" y="94371"/>
                  </a:cubicBezTo>
                  <a:cubicBezTo>
                    <a:pt x="48981" y="94071"/>
                    <a:pt x="49048" y="93870"/>
                    <a:pt x="49081" y="93637"/>
                  </a:cubicBezTo>
                  <a:cubicBezTo>
                    <a:pt x="49248" y="92469"/>
                    <a:pt x="49448" y="91302"/>
                    <a:pt x="49581" y="90101"/>
                  </a:cubicBezTo>
                  <a:cubicBezTo>
                    <a:pt x="49581" y="89667"/>
                    <a:pt x="49481" y="89200"/>
                    <a:pt x="49348" y="88800"/>
                  </a:cubicBezTo>
                  <a:cubicBezTo>
                    <a:pt x="49248" y="88400"/>
                    <a:pt x="48914" y="88100"/>
                    <a:pt x="48514" y="88100"/>
                  </a:cubicBezTo>
                  <a:cubicBezTo>
                    <a:pt x="48047" y="88100"/>
                    <a:pt x="47680" y="88366"/>
                    <a:pt x="47547" y="88800"/>
                  </a:cubicBezTo>
                  <a:cubicBezTo>
                    <a:pt x="47447" y="89067"/>
                    <a:pt x="47347" y="89334"/>
                    <a:pt x="47280" y="89634"/>
                  </a:cubicBezTo>
                  <a:cubicBezTo>
                    <a:pt x="47046" y="90535"/>
                    <a:pt x="47046" y="91469"/>
                    <a:pt x="47213" y="92403"/>
                  </a:cubicBezTo>
                  <a:cubicBezTo>
                    <a:pt x="47280" y="92670"/>
                    <a:pt x="47246" y="92936"/>
                    <a:pt x="47280" y="93370"/>
                  </a:cubicBezTo>
                  <a:lnTo>
                    <a:pt x="45045" y="91736"/>
                  </a:lnTo>
                  <a:cubicBezTo>
                    <a:pt x="45345" y="90668"/>
                    <a:pt x="45612" y="89667"/>
                    <a:pt x="45879" y="88700"/>
                  </a:cubicBezTo>
                  <a:cubicBezTo>
                    <a:pt x="46179" y="87799"/>
                    <a:pt x="46279" y="86865"/>
                    <a:pt x="46112" y="85931"/>
                  </a:cubicBezTo>
                  <a:cubicBezTo>
                    <a:pt x="46012" y="85398"/>
                    <a:pt x="45845" y="84864"/>
                    <a:pt x="45245" y="84797"/>
                  </a:cubicBezTo>
                  <a:cubicBezTo>
                    <a:pt x="45178" y="84786"/>
                    <a:pt x="45113" y="84781"/>
                    <a:pt x="45051" y="84781"/>
                  </a:cubicBezTo>
                  <a:cubicBezTo>
                    <a:pt x="44557" y="84781"/>
                    <a:pt x="44214" y="85116"/>
                    <a:pt x="43977" y="85531"/>
                  </a:cubicBezTo>
                  <a:cubicBezTo>
                    <a:pt x="43877" y="85698"/>
                    <a:pt x="43777" y="85865"/>
                    <a:pt x="43711" y="86065"/>
                  </a:cubicBezTo>
                  <a:cubicBezTo>
                    <a:pt x="43310" y="87032"/>
                    <a:pt x="43177" y="88133"/>
                    <a:pt x="43310" y="89167"/>
                  </a:cubicBezTo>
                  <a:cubicBezTo>
                    <a:pt x="43344" y="89501"/>
                    <a:pt x="43477" y="89834"/>
                    <a:pt x="43277" y="90201"/>
                  </a:cubicBezTo>
                  <a:cubicBezTo>
                    <a:pt x="43077" y="90068"/>
                    <a:pt x="42910" y="89934"/>
                    <a:pt x="42777" y="89834"/>
                  </a:cubicBezTo>
                  <a:cubicBezTo>
                    <a:pt x="40942" y="88300"/>
                    <a:pt x="40809" y="87933"/>
                    <a:pt x="41776" y="85665"/>
                  </a:cubicBezTo>
                  <a:cubicBezTo>
                    <a:pt x="42109" y="84897"/>
                    <a:pt x="42510" y="84163"/>
                    <a:pt x="42810" y="83396"/>
                  </a:cubicBezTo>
                  <a:cubicBezTo>
                    <a:pt x="43010" y="82863"/>
                    <a:pt x="43144" y="82295"/>
                    <a:pt x="43144" y="81728"/>
                  </a:cubicBezTo>
                  <a:cubicBezTo>
                    <a:pt x="43144" y="81107"/>
                    <a:pt x="42801" y="80760"/>
                    <a:pt x="42337" y="80760"/>
                  </a:cubicBezTo>
                  <a:cubicBezTo>
                    <a:pt x="42154" y="80760"/>
                    <a:pt x="41951" y="80814"/>
                    <a:pt x="41743" y="80928"/>
                  </a:cubicBezTo>
                  <a:cubicBezTo>
                    <a:pt x="41342" y="81195"/>
                    <a:pt x="40975" y="81528"/>
                    <a:pt x="40708" y="81929"/>
                  </a:cubicBezTo>
                  <a:cubicBezTo>
                    <a:pt x="39841" y="83163"/>
                    <a:pt x="39641" y="84597"/>
                    <a:pt x="39641" y="86065"/>
                  </a:cubicBezTo>
                  <a:lnTo>
                    <a:pt x="39641" y="86965"/>
                  </a:lnTo>
                  <a:cubicBezTo>
                    <a:pt x="39174" y="86432"/>
                    <a:pt x="38807" y="86065"/>
                    <a:pt x="38440" y="85698"/>
                  </a:cubicBezTo>
                  <a:cubicBezTo>
                    <a:pt x="38140" y="85431"/>
                    <a:pt x="38007" y="84997"/>
                    <a:pt x="38073" y="84597"/>
                  </a:cubicBezTo>
                  <a:cubicBezTo>
                    <a:pt x="38140" y="83530"/>
                    <a:pt x="38407" y="82496"/>
                    <a:pt x="38807" y="81495"/>
                  </a:cubicBezTo>
                  <a:cubicBezTo>
                    <a:pt x="39107" y="80828"/>
                    <a:pt x="39341" y="80127"/>
                    <a:pt x="39574" y="79427"/>
                  </a:cubicBezTo>
                  <a:cubicBezTo>
                    <a:pt x="39708" y="79093"/>
                    <a:pt x="39741" y="78726"/>
                    <a:pt x="39774" y="78393"/>
                  </a:cubicBezTo>
                  <a:cubicBezTo>
                    <a:pt x="39800" y="77939"/>
                    <a:pt x="39444" y="77619"/>
                    <a:pt x="39053" y="77619"/>
                  </a:cubicBezTo>
                  <a:cubicBezTo>
                    <a:pt x="38926" y="77619"/>
                    <a:pt x="38796" y="77652"/>
                    <a:pt x="38674" y="77725"/>
                  </a:cubicBezTo>
                  <a:cubicBezTo>
                    <a:pt x="38273" y="77959"/>
                    <a:pt x="37906" y="78293"/>
                    <a:pt x="37640" y="78693"/>
                  </a:cubicBezTo>
                  <a:cubicBezTo>
                    <a:pt x="36906" y="79794"/>
                    <a:pt x="36539" y="81061"/>
                    <a:pt x="36539" y="82362"/>
                  </a:cubicBezTo>
                  <a:cubicBezTo>
                    <a:pt x="36539" y="82662"/>
                    <a:pt x="36505" y="82996"/>
                    <a:pt x="36505" y="83330"/>
                  </a:cubicBezTo>
                  <a:cubicBezTo>
                    <a:pt x="35972" y="82863"/>
                    <a:pt x="35505" y="82396"/>
                    <a:pt x="35038" y="81895"/>
                  </a:cubicBezTo>
                  <a:cubicBezTo>
                    <a:pt x="34537" y="81495"/>
                    <a:pt x="34371" y="80761"/>
                    <a:pt x="34671" y="80161"/>
                  </a:cubicBezTo>
                  <a:cubicBezTo>
                    <a:pt x="35205" y="78960"/>
                    <a:pt x="35738" y="77759"/>
                    <a:pt x="36272" y="76558"/>
                  </a:cubicBezTo>
                  <a:cubicBezTo>
                    <a:pt x="36539" y="75958"/>
                    <a:pt x="36806" y="75390"/>
                    <a:pt x="37006" y="74757"/>
                  </a:cubicBezTo>
                  <a:cubicBezTo>
                    <a:pt x="37173" y="74390"/>
                    <a:pt x="37073" y="73956"/>
                    <a:pt x="36739" y="73723"/>
                  </a:cubicBezTo>
                  <a:cubicBezTo>
                    <a:pt x="36572" y="73606"/>
                    <a:pt x="36380" y="73548"/>
                    <a:pt x="36189" y="73548"/>
                  </a:cubicBezTo>
                  <a:cubicBezTo>
                    <a:pt x="35997" y="73548"/>
                    <a:pt x="35805" y="73606"/>
                    <a:pt x="35638" y="73723"/>
                  </a:cubicBezTo>
                  <a:cubicBezTo>
                    <a:pt x="35004" y="74056"/>
                    <a:pt x="34504" y="74557"/>
                    <a:pt x="34137" y="75190"/>
                  </a:cubicBezTo>
                  <a:cubicBezTo>
                    <a:pt x="33403" y="76391"/>
                    <a:pt x="32936" y="77725"/>
                    <a:pt x="32803" y="79126"/>
                  </a:cubicBezTo>
                  <a:lnTo>
                    <a:pt x="31402" y="77158"/>
                  </a:lnTo>
                  <a:cubicBezTo>
                    <a:pt x="31802" y="76091"/>
                    <a:pt x="32336" y="75124"/>
                    <a:pt x="33070" y="74223"/>
                  </a:cubicBezTo>
                  <a:cubicBezTo>
                    <a:pt x="33503" y="73656"/>
                    <a:pt x="33937" y="73055"/>
                    <a:pt x="34304" y="72388"/>
                  </a:cubicBezTo>
                  <a:cubicBezTo>
                    <a:pt x="34504" y="72021"/>
                    <a:pt x="34637" y="71621"/>
                    <a:pt x="34704" y="71221"/>
                  </a:cubicBezTo>
                  <a:cubicBezTo>
                    <a:pt x="34818" y="70679"/>
                    <a:pt x="34372" y="70211"/>
                    <a:pt x="33865" y="70211"/>
                  </a:cubicBezTo>
                  <a:cubicBezTo>
                    <a:pt x="33779" y="70211"/>
                    <a:pt x="33691" y="70224"/>
                    <a:pt x="33603" y="70253"/>
                  </a:cubicBezTo>
                  <a:cubicBezTo>
                    <a:pt x="33136" y="70420"/>
                    <a:pt x="32703" y="70654"/>
                    <a:pt x="32369" y="70987"/>
                  </a:cubicBezTo>
                  <a:cubicBezTo>
                    <a:pt x="31402" y="71855"/>
                    <a:pt x="30768" y="73022"/>
                    <a:pt x="30535" y="74323"/>
                  </a:cubicBezTo>
                  <a:cubicBezTo>
                    <a:pt x="30501" y="74623"/>
                    <a:pt x="30401" y="74923"/>
                    <a:pt x="30301" y="75424"/>
                  </a:cubicBezTo>
                  <a:cubicBezTo>
                    <a:pt x="30001" y="74857"/>
                    <a:pt x="29834" y="74490"/>
                    <a:pt x="29601" y="74156"/>
                  </a:cubicBezTo>
                  <a:cubicBezTo>
                    <a:pt x="29234" y="73789"/>
                    <a:pt x="29134" y="73256"/>
                    <a:pt x="29334" y="72789"/>
                  </a:cubicBezTo>
                  <a:cubicBezTo>
                    <a:pt x="29767" y="71988"/>
                    <a:pt x="30201" y="71187"/>
                    <a:pt x="30701" y="70454"/>
                  </a:cubicBezTo>
                  <a:cubicBezTo>
                    <a:pt x="31068" y="69853"/>
                    <a:pt x="31602" y="69353"/>
                    <a:pt x="32002" y="68786"/>
                  </a:cubicBezTo>
                  <a:cubicBezTo>
                    <a:pt x="32302" y="68319"/>
                    <a:pt x="32569" y="67852"/>
                    <a:pt x="32736" y="67318"/>
                  </a:cubicBezTo>
                  <a:cubicBezTo>
                    <a:pt x="32903" y="66918"/>
                    <a:pt x="32769" y="66451"/>
                    <a:pt x="32436" y="66151"/>
                  </a:cubicBezTo>
                  <a:cubicBezTo>
                    <a:pt x="32242" y="65995"/>
                    <a:pt x="32002" y="65908"/>
                    <a:pt x="31764" y="65908"/>
                  </a:cubicBezTo>
                  <a:cubicBezTo>
                    <a:pt x="31593" y="65908"/>
                    <a:pt x="31422" y="65953"/>
                    <a:pt x="31268" y="66050"/>
                  </a:cubicBezTo>
                  <a:cubicBezTo>
                    <a:pt x="30935" y="66184"/>
                    <a:pt x="30635" y="66384"/>
                    <a:pt x="30368" y="66618"/>
                  </a:cubicBezTo>
                  <a:cubicBezTo>
                    <a:pt x="29701" y="67185"/>
                    <a:pt x="29200" y="67885"/>
                    <a:pt x="28867" y="68719"/>
                  </a:cubicBezTo>
                  <a:cubicBezTo>
                    <a:pt x="28566" y="69586"/>
                    <a:pt x="28300" y="70454"/>
                    <a:pt x="27966" y="71454"/>
                  </a:cubicBezTo>
                  <a:cubicBezTo>
                    <a:pt x="27532" y="70520"/>
                    <a:pt x="27099" y="69586"/>
                    <a:pt x="26665" y="68652"/>
                  </a:cubicBezTo>
                  <a:cubicBezTo>
                    <a:pt x="26632" y="68452"/>
                    <a:pt x="26698" y="68219"/>
                    <a:pt x="26799" y="68052"/>
                  </a:cubicBezTo>
                  <a:cubicBezTo>
                    <a:pt x="27165" y="67418"/>
                    <a:pt x="27599" y="66784"/>
                    <a:pt x="27999" y="66184"/>
                  </a:cubicBezTo>
                  <a:cubicBezTo>
                    <a:pt x="28733" y="65183"/>
                    <a:pt x="29534" y="64283"/>
                    <a:pt x="30201" y="63248"/>
                  </a:cubicBezTo>
                  <a:cubicBezTo>
                    <a:pt x="30701" y="62515"/>
                    <a:pt x="30601" y="61881"/>
                    <a:pt x="30168" y="61514"/>
                  </a:cubicBezTo>
                  <a:cubicBezTo>
                    <a:pt x="29964" y="61340"/>
                    <a:pt x="29729" y="61254"/>
                    <a:pt x="29471" y="61254"/>
                  </a:cubicBezTo>
                  <a:cubicBezTo>
                    <a:pt x="29136" y="61254"/>
                    <a:pt x="28762" y="61398"/>
                    <a:pt x="28366" y="61681"/>
                  </a:cubicBezTo>
                  <a:cubicBezTo>
                    <a:pt x="28300" y="61747"/>
                    <a:pt x="28233" y="61814"/>
                    <a:pt x="28166" y="61881"/>
                  </a:cubicBezTo>
                  <a:cubicBezTo>
                    <a:pt x="27466" y="62448"/>
                    <a:pt x="26932" y="63215"/>
                    <a:pt x="26565" y="64049"/>
                  </a:cubicBezTo>
                  <a:cubicBezTo>
                    <a:pt x="26265" y="64783"/>
                    <a:pt x="25998" y="65517"/>
                    <a:pt x="25698" y="66417"/>
                  </a:cubicBezTo>
                  <a:cubicBezTo>
                    <a:pt x="25398" y="65684"/>
                    <a:pt x="25131" y="65050"/>
                    <a:pt x="24864" y="64449"/>
                  </a:cubicBezTo>
                  <a:cubicBezTo>
                    <a:pt x="24664" y="64116"/>
                    <a:pt x="24664" y="63715"/>
                    <a:pt x="24897" y="63382"/>
                  </a:cubicBezTo>
                  <a:cubicBezTo>
                    <a:pt x="25698" y="61981"/>
                    <a:pt x="26498" y="60513"/>
                    <a:pt x="27232" y="59045"/>
                  </a:cubicBezTo>
                  <a:cubicBezTo>
                    <a:pt x="27566" y="58345"/>
                    <a:pt x="27799" y="57611"/>
                    <a:pt x="27933" y="56844"/>
                  </a:cubicBezTo>
                  <a:cubicBezTo>
                    <a:pt x="28066" y="56377"/>
                    <a:pt x="27866" y="55843"/>
                    <a:pt x="27432" y="55610"/>
                  </a:cubicBezTo>
                  <a:cubicBezTo>
                    <a:pt x="27257" y="55511"/>
                    <a:pt x="27096" y="55470"/>
                    <a:pt x="26944" y="55470"/>
                  </a:cubicBezTo>
                  <a:cubicBezTo>
                    <a:pt x="26632" y="55470"/>
                    <a:pt x="26356" y="55642"/>
                    <a:pt x="26065" y="55843"/>
                  </a:cubicBezTo>
                  <a:cubicBezTo>
                    <a:pt x="25431" y="56277"/>
                    <a:pt x="24931" y="56911"/>
                    <a:pt x="24664" y="57644"/>
                  </a:cubicBezTo>
                  <a:cubicBezTo>
                    <a:pt x="24230" y="58779"/>
                    <a:pt x="23896" y="59946"/>
                    <a:pt x="23530" y="61147"/>
                  </a:cubicBezTo>
                  <a:cubicBezTo>
                    <a:pt x="23229" y="60346"/>
                    <a:pt x="22929" y="59579"/>
                    <a:pt x="22662" y="58745"/>
                  </a:cubicBezTo>
                  <a:cubicBezTo>
                    <a:pt x="22562" y="58412"/>
                    <a:pt x="22562" y="58045"/>
                    <a:pt x="22662" y="57745"/>
                  </a:cubicBezTo>
                  <a:cubicBezTo>
                    <a:pt x="23029" y="56477"/>
                    <a:pt x="23630" y="55343"/>
                    <a:pt x="24397" y="54309"/>
                  </a:cubicBezTo>
                  <a:cubicBezTo>
                    <a:pt x="24864" y="53675"/>
                    <a:pt x="25297" y="53008"/>
                    <a:pt x="25664" y="52341"/>
                  </a:cubicBezTo>
                  <a:cubicBezTo>
                    <a:pt x="25831" y="52040"/>
                    <a:pt x="25898" y="51674"/>
                    <a:pt x="25898" y="51340"/>
                  </a:cubicBezTo>
                  <a:cubicBezTo>
                    <a:pt x="25952" y="50825"/>
                    <a:pt x="25566" y="50442"/>
                    <a:pt x="25115" y="50442"/>
                  </a:cubicBezTo>
                  <a:cubicBezTo>
                    <a:pt x="25011" y="50442"/>
                    <a:pt x="24903" y="50462"/>
                    <a:pt x="24797" y="50506"/>
                  </a:cubicBezTo>
                  <a:cubicBezTo>
                    <a:pt x="24330" y="50673"/>
                    <a:pt x="23863" y="50940"/>
                    <a:pt x="23496" y="51273"/>
                  </a:cubicBezTo>
                  <a:cubicBezTo>
                    <a:pt x="22696" y="52107"/>
                    <a:pt x="22095" y="53175"/>
                    <a:pt x="21828" y="54309"/>
                  </a:cubicBezTo>
                  <a:cubicBezTo>
                    <a:pt x="21762" y="54542"/>
                    <a:pt x="21662" y="54809"/>
                    <a:pt x="21528" y="55209"/>
                  </a:cubicBezTo>
                  <a:cubicBezTo>
                    <a:pt x="21094" y="54075"/>
                    <a:pt x="20694" y="53108"/>
                    <a:pt x="20327" y="52107"/>
                  </a:cubicBezTo>
                  <a:cubicBezTo>
                    <a:pt x="20261" y="51840"/>
                    <a:pt x="20294" y="51573"/>
                    <a:pt x="20427" y="51340"/>
                  </a:cubicBezTo>
                  <a:cubicBezTo>
                    <a:pt x="21061" y="50539"/>
                    <a:pt x="21762" y="49772"/>
                    <a:pt x="22429" y="49005"/>
                  </a:cubicBezTo>
                  <a:cubicBezTo>
                    <a:pt x="23029" y="48371"/>
                    <a:pt x="23596" y="47704"/>
                    <a:pt x="24097" y="47004"/>
                  </a:cubicBezTo>
                  <a:cubicBezTo>
                    <a:pt x="24497" y="46403"/>
                    <a:pt x="24430" y="45602"/>
                    <a:pt x="23930" y="45102"/>
                  </a:cubicBezTo>
                  <a:cubicBezTo>
                    <a:pt x="23769" y="44978"/>
                    <a:pt x="23561" y="44919"/>
                    <a:pt x="23330" y="44919"/>
                  </a:cubicBezTo>
                  <a:cubicBezTo>
                    <a:pt x="22939" y="44919"/>
                    <a:pt x="22481" y="45088"/>
                    <a:pt x="22062" y="45402"/>
                  </a:cubicBezTo>
                  <a:cubicBezTo>
                    <a:pt x="21228" y="46070"/>
                    <a:pt x="20561" y="46937"/>
                    <a:pt x="20194" y="47938"/>
                  </a:cubicBezTo>
                  <a:cubicBezTo>
                    <a:pt x="19894" y="48605"/>
                    <a:pt x="19727" y="49272"/>
                    <a:pt x="19493" y="49972"/>
                  </a:cubicBezTo>
                  <a:cubicBezTo>
                    <a:pt x="18326" y="48505"/>
                    <a:pt x="18026" y="47004"/>
                    <a:pt x="18926" y="45336"/>
                  </a:cubicBezTo>
                  <a:cubicBezTo>
                    <a:pt x="19260" y="44769"/>
                    <a:pt x="19627" y="44201"/>
                    <a:pt x="20060" y="43668"/>
                  </a:cubicBezTo>
                  <a:cubicBezTo>
                    <a:pt x="20327" y="43301"/>
                    <a:pt x="20694" y="42967"/>
                    <a:pt x="20994" y="42567"/>
                  </a:cubicBezTo>
                  <a:cubicBezTo>
                    <a:pt x="21361" y="42133"/>
                    <a:pt x="21695" y="41666"/>
                    <a:pt x="22028" y="41166"/>
                  </a:cubicBezTo>
                  <a:cubicBezTo>
                    <a:pt x="22395" y="40532"/>
                    <a:pt x="22362" y="39865"/>
                    <a:pt x="22028" y="39565"/>
                  </a:cubicBezTo>
                  <a:cubicBezTo>
                    <a:pt x="21803" y="39367"/>
                    <a:pt x="21583" y="39295"/>
                    <a:pt x="21365" y="39295"/>
                  </a:cubicBezTo>
                  <a:cubicBezTo>
                    <a:pt x="21066" y="39295"/>
                    <a:pt x="20769" y="39430"/>
                    <a:pt x="20461" y="39565"/>
                  </a:cubicBezTo>
                  <a:cubicBezTo>
                    <a:pt x="20327" y="39598"/>
                    <a:pt x="20194" y="39698"/>
                    <a:pt x="20060" y="39798"/>
                  </a:cubicBezTo>
                  <a:cubicBezTo>
                    <a:pt x="19527" y="40265"/>
                    <a:pt x="19026" y="40766"/>
                    <a:pt x="18593" y="41333"/>
                  </a:cubicBezTo>
                  <a:cubicBezTo>
                    <a:pt x="17725" y="42434"/>
                    <a:pt x="17392" y="43768"/>
                    <a:pt x="17192" y="45169"/>
                  </a:cubicBezTo>
                  <a:cubicBezTo>
                    <a:pt x="16925" y="44568"/>
                    <a:pt x="16758" y="43935"/>
                    <a:pt x="16458" y="43368"/>
                  </a:cubicBezTo>
                  <a:cubicBezTo>
                    <a:pt x="15924" y="42300"/>
                    <a:pt x="16124" y="41299"/>
                    <a:pt x="16625" y="40332"/>
                  </a:cubicBezTo>
                  <a:cubicBezTo>
                    <a:pt x="16825" y="39932"/>
                    <a:pt x="17058" y="39531"/>
                    <a:pt x="17325" y="39165"/>
                  </a:cubicBezTo>
                  <a:cubicBezTo>
                    <a:pt x="17725" y="38631"/>
                    <a:pt x="18159" y="38097"/>
                    <a:pt x="18559" y="37563"/>
                  </a:cubicBezTo>
                  <a:cubicBezTo>
                    <a:pt x="18860" y="37163"/>
                    <a:pt x="19126" y="36696"/>
                    <a:pt x="19327" y="36229"/>
                  </a:cubicBezTo>
                  <a:cubicBezTo>
                    <a:pt x="19427" y="35896"/>
                    <a:pt x="19393" y="35562"/>
                    <a:pt x="19260" y="35262"/>
                  </a:cubicBezTo>
                  <a:cubicBezTo>
                    <a:pt x="19128" y="35035"/>
                    <a:pt x="18921" y="34958"/>
                    <a:pt x="18700" y="34958"/>
                  </a:cubicBezTo>
                  <a:cubicBezTo>
                    <a:pt x="18530" y="34958"/>
                    <a:pt x="18352" y="35004"/>
                    <a:pt x="18192" y="35062"/>
                  </a:cubicBezTo>
                  <a:cubicBezTo>
                    <a:pt x="17825" y="35262"/>
                    <a:pt x="17459" y="35495"/>
                    <a:pt x="17158" y="35762"/>
                  </a:cubicBezTo>
                  <a:cubicBezTo>
                    <a:pt x="16424" y="36496"/>
                    <a:pt x="15924" y="37430"/>
                    <a:pt x="15624" y="38431"/>
                  </a:cubicBezTo>
                  <a:cubicBezTo>
                    <a:pt x="15524" y="38731"/>
                    <a:pt x="15424" y="39064"/>
                    <a:pt x="15290" y="39465"/>
                  </a:cubicBezTo>
                  <a:cubicBezTo>
                    <a:pt x="14190" y="37363"/>
                    <a:pt x="14156" y="36996"/>
                    <a:pt x="15157" y="35028"/>
                  </a:cubicBezTo>
                  <a:cubicBezTo>
                    <a:pt x="15290" y="34761"/>
                    <a:pt x="15424" y="34528"/>
                    <a:pt x="15557" y="34261"/>
                  </a:cubicBezTo>
                  <a:cubicBezTo>
                    <a:pt x="15924" y="33527"/>
                    <a:pt x="16258" y="32793"/>
                    <a:pt x="16591" y="32059"/>
                  </a:cubicBezTo>
                  <a:cubicBezTo>
                    <a:pt x="16725" y="31693"/>
                    <a:pt x="16858" y="31259"/>
                    <a:pt x="16458" y="30992"/>
                  </a:cubicBezTo>
                  <a:cubicBezTo>
                    <a:pt x="16356" y="30918"/>
                    <a:pt x="16253" y="30887"/>
                    <a:pt x="16152" y="30887"/>
                  </a:cubicBezTo>
                  <a:cubicBezTo>
                    <a:pt x="15892" y="30887"/>
                    <a:pt x="15640" y="31090"/>
                    <a:pt x="15424" y="31259"/>
                  </a:cubicBezTo>
                  <a:cubicBezTo>
                    <a:pt x="14723" y="31859"/>
                    <a:pt x="14223" y="32627"/>
                    <a:pt x="13956" y="33494"/>
                  </a:cubicBezTo>
                  <a:cubicBezTo>
                    <a:pt x="13856" y="33794"/>
                    <a:pt x="13756" y="34094"/>
                    <a:pt x="13589" y="34595"/>
                  </a:cubicBezTo>
                  <a:cubicBezTo>
                    <a:pt x="13356" y="33827"/>
                    <a:pt x="13122" y="33060"/>
                    <a:pt x="12822" y="32326"/>
                  </a:cubicBezTo>
                  <a:cubicBezTo>
                    <a:pt x="12255" y="31292"/>
                    <a:pt x="12588" y="30425"/>
                    <a:pt x="13256" y="29591"/>
                  </a:cubicBezTo>
                  <a:cubicBezTo>
                    <a:pt x="13522" y="29257"/>
                    <a:pt x="13823" y="28957"/>
                    <a:pt x="14089" y="28624"/>
                  </a:cubicBezTo>
                  <a:cubicBezTo>
                    <a:pt x="14423" y="28223"/>
                    <a:pt x="14790" y="27790"/>
                    <a:pt x="15090" y="27356"/>
                  </a:cubicBezTo>
                  <a:cubicBezTo>
                    <a:pt x="15257" y="27089"/>
                    <a:pt x="15390" y="26856"/>
                    <a:pt x="15457" y="26556"/>
                  </a:cubicBezTo>
                  <a:cubicBezTo>
                    <a:pt x="15619" y="25937"/>
                    <a:pt x="15303" y="25470"/>
                    <a:pt x="14772" y="25470"/>
                  </a:cubicBezTo>
                  <a:cubicBezTo>
                    <a:pt x="14644" y="25470"/>
                    <a:pt x="14505" y="25497"/>
                    <a:pt x="14356" y="25555"/>
                  </a:cubicBezTo>
                  <a:cubicBezTo>
                    <a:pt x="13956" y="25688"/>
                    <a:pt x="13622" y="25955"/>
                    <a:pt x="13356" y="26255"/>
                  </a:cubicBezTo>
                  <a:cubicBezTo>
                    <a:pt x="12922" y="26889"/>
                    <a:pt x="12555" y="27523"/>
                    <a:pt x="12221" y="28157"/>
                  </a:cubicBezTo>
                  <a:cubicBezTo>
                    <a:pt x="12121" y="28357"/>
                    <a:pt x="12055" y="28590"/>
                    <a:pt x="11855" y="28991"/>
                  </a:cubicBezTo>
                  <a:cubicBezTo>
                    <a:pt x="11554" y="27823"/>
                    <a:pt x="11287" y="26822"/>
                    <a:pt x="10987" y="25855"/>
                  </a:cubicBezTo>
                  <a:cubicBezTo>
                    <a:pt x="10854" y="25455"/>
                    <a:pt x="10954" y="25021"/>
                    <a:pt x="11221" y="24688"/>
                  </a:cubicBezTo>
                  <a:cubicBezTo>
                    <a:pt x="12055" y="23587"/>
                    <a:pt x="12855" y="22453"/>
                    <a:pt x="13622" y="21318"/>
                  </a:cubicBezTo>
                  <a:cubicBezTo>
                    <a:pt x="13889" y="20952"/>
                    <a:pt x="14089" y="20585"/>
                    <a:pt x="14223" y="20218"/>
                  </a:cubicBezTo>
                  <a:cubicBezTo>
                    <a:pt x="14419" y="19517"/>
                    <a:pt x="14050" y="19028"/>
                    <a:pt x="13453" y="19028"/>
                  </a:cubicBezTo>
                  <a:cubicBezTo>
                    <a:pt x="13339" y="19028"/>
                    <a:pt x="13217" y="19046"/>
                    <a:pt x="13089" y="19084"/>
                  </a:cubicBezTo>
                  <a:cubicBezTo>
                    <a:pt x="12755" y="19217"/>
                    <a:pt x="12455" y="19384"/>
                    <a:pt x="12188" y="19617"/>
                  </a:cubicBezTo>
                  <a:cubicBezTo>
                    <a:pt x="11421" y="20284"/>
                    <a:pt x="10854" y="21118"/>
                    <a:pt x="10520" y="22086"/>
                  </a:cubicBezTo>
                  <a:cubicBezTo>
                    <a:pt x="10420" y="22286"/>
                    <a:pt x="10320" y="22486"/>
                    <a:pt x="10153" y="22853"/>
                  </a:cubicBezTo>
                  <a:cubicBezTo>
                    <a:pt x="9953" y="22186"/>
                    <a:pt x="9853" y="21685"/>
                    <a:pt x="9653" y="21218"/>
                  </a:cubicBezTo>
                  <a:cubicBezTo>
                    <a:pt x="9453" y="20818"/>
                    <a:pt x="9520" y="20384"/>
                    <a:pt x="9820" y="20051"/>
                  </a:cubicBezTo>
                  <a:cubicBezTo>
                    <a:pt x="10320" y="19350"/>
                    <a:pt x="10854" y="18650"/>
                    <a:pt x="11321" y="17949"/>
                  </a:cubicBezTo>
                  <a:cubicBezTo>
                    <a:pt x="11888" y="17082"/>
                    <a:pt x="12455" y="16215"/>
                    <a:pt x="12922" y="15314"/>
                  </a:cubicBezTo>
                  <a:cubicBezTo>
                    <a:pt x="13222" y="14881"/>
                    <a:pt x="13155" y="14313"/>
                    <a:pt x="12789" y="13980"/>
                  </a:cubicBezTo>
                  <a:cubicBezTo>
                    <a:pt x="12658" y="13864"/>
                    <a:pt x="12484" y="13805"/>
                    <a:pt x="12288" y="13805"/>
                  </a:cubicBezTo>
                  <a:cubicBezTo>
                    <a:pt x="12031" y="13805"/>
                    <a:pt x="11737" y="13906"/>
                    <a:pt x="11454" y="14113"/>
                  </a:cubicBezTo>
                  <a:cubicBezTo>
                    <a:pt x="11087" y="14414"/>
                    <a:pt x="10754" y="14780"/>
                    <a:pt x="10454" y="15147"/>
                  </a:cubicBezTo>
                  <a:cubicBezTo>
                    <a:pt x="9653" y="16148"/>
                    <a:pt x="9253" y="17349"/>
                    <a:pt x="8886" y="18783"/>
                  </a:cubicBezTo>
                  <a:cubicBezTo>
                    <a:pt x="8519" y="17816"/>
                    <a:pt x="8285" y="17015"/>
                    <a:pt x="7952" y="16282"/>
                  </a:cubicBezTo>
                  <a:cubicBezTo>
                    <a:pt x="7685" y="15781"/>
                    <a:pt x="7752" y="15181"/>
                    <a:pt x="8085" y="14747"/>
                  </a:cubicBezTo>
                  <a:cubicBezTo>
                    <a:pt x="8686" y="13913"/>
                    <a:pt x="9219" y="13079"/>
                    <a:pt x="9753" y="12245"/>
                  </a:cubicBezTo>
                  <a:cubicBezTo>
                    <a:pt x="10153" y="11645"/>
                    <a:pt x="10520" y="11044"/>
                    <a:pt x="10854" y="10411"/>
                  </a:cubicBezTo>
                  <a:cubicBezTo>
                    <a:pt x="11087" y="10144"/>
                    <a:pt x="11054" y="9777"/>
                    <a:pt x="10820" y="9543"/>
                  </a:cubicBezTo>
                  <a:cubicBezTo>
                    <a:pt x="10679" y="9402"/>
                    <a:pt x="10490" y="9326"/>
                    <a:pt x="10304" y="9326"/>
                  </a:cubicBezTo>
                  <a:cubicBezTo>
                    <a:pt x="10140" y="9326"/>
                    <a:pt x="9978" y="9385"/>
                    <a:pt x="9853" y="9510"/>
                  </a:cubicBezTo>
                  <a:cubicBezTo>
                    <a:pt x="9386" y="9743"/>
                    <a:pt x="9019" y="10110"/>
                    <a:pt x="8686" y="10511"/>
                  </a:cubicBezTo>
                  <a:cubicBezTo>
                    <a:pt x="8185" y="11278"/>
                    <a:pt x="7818" y="12145"/>
                    <a:pt x="7418" y="12979"/>
                  </a:cubicBezTo>
                  <a:cubicBezTo>
                    <a:pt x="7318" y="13179"/>
                    <a:pt x="7218" y="13379"/>
                    <a:pt x="7118" y="13580"/>
                  </a:cubicBezTo>
                  <a:cubicBezTo>
                    <a:pt x="5784" y="11745"/>
                    <a:pt x="6451" y="10177"/>
                    <a:pt x="7585" y="8676"/>
                  </a:cubicBezTo>
                  <a:lnTo>
                    <a:pt x="8018" y="8142"/>
                  </a:lnTo>
                  <a:cubicBezTo>
                    <a:pt x="8352" y="7709"/>
                    <a:pt x="8686" y="7275"/>
                    <a:pt x="9019" y="6841"/>
                  </a:cubicBezTo>
                  <a:cubicBezTo>
                    <a:pt x="9219" y="6541"/>
                    <a:pt x="9386" y="6241"/>
                    <a:pt x="9553" y="5907"/>
                  </a:cubicBezTo>
                  <a:cubicBezTo>
                    <a:pt x="9745" y="5385"/>
                    <a:pt x="9530" y="5022"/>
                    <a:pt x="9075" y="5022"/>
                  </a:cubicBezTo>
                  <a:cubicBezTo>
                    <a:pt x="8978" y="5022"/>
                    <a:pt x="8870" y="5038"/>
                    <a:pt x="8752" y="5073"/>
                  </a:cubicBezTo>
                  <a:cubicBezTo>
                    <a:pt x="8352" y="5174"/>
                    <a:pt x="7985" y="5374"/>
                    <a:pt x="7685" y="5641"/>
                  </a:cubicBezTo>
                  <a:cubicBezTo>
                    <a:pt x="6884" y="6341"/>
                    <a:pt x="6284" y="7275"/>
                    <a:pt x="5984" y="8309"/>
                  </a:cubicBezTo>
                  <a:cubicBezTo>
                    <a:pt x="5884" y="8543"/>
                    <a:pt x="5784" y="8776"/>
                    <a:pt x="5683" y="9010"/>
                  </a:cubicBezTo>
                  <a:lnTo>
                    <a:pt x="5450" y="8943"/>
                  </a:lnTo>
                  <a:cubicBezTo>
                    <a:pt x="5417" y="8576"/>
                    <a:pt x="5450" y="8209"/>
                    <a:pt x="5517" y="7875"/>
                  </a:cubicBezTo>
                  <a:cubicBezTo>
                    <a:pt x="5817" y="6908"/>
                    <a:pt x="6150" y="6041"/>
                    <a:pt x="6517" y="5040"/>
                  </a:cubicBezTo>
                  <a:cubicBezTo>
                    <a:pt x="6884" y="4039"/>
                    <a:pt x="7318" y="3072"/>
                    <a:pt x="7652" y="2071"/>
                  </a:cubicBezTo>
                  <a:cubicBezTo>
                    <a:pt x="7785" y="1704"/>
                    <a:pt x="7818" y="1304"/>
                    <a:pt x="7785" y="937"/>
                  </a:cubicBezTo>
                  <a:cubicBezTo>
                    <a:pt x="7741" y="452"/>
                    <a:pt x="7478" y="171"/>
                    <a:pt x="7132" y="171"/>
                  </a:cubicBezTo>
                  <a:cubicBezTo>
                    <a:pt x="6954" y="171"/>
                    <a:pt x="6754" y="245"/>
                    <a:pt x="6551" y="403"/>
                  </a:cubicBezTo>
                  <a:cubicBezTo>
                    <a:pt x="6184" y="637"/>
                    <a:pt x="5917" y="1004"/>
                    <a:pt x="5717" y="1404"/>
                  </a:cubicBezTo>
                  <a:cubicBezTo>
                    <a:pt x="5350" y="2372"/>
                    <a:pt x="5050" y="3339"/>
                    <a:pt x="4816" y="4340"/>
                  </a:cubicBezTo>
                  <a:cubicBezTo>
                    <a:pt x="4716" y="4773"/>
                    <a:pt x="4649" y="5240"/>
                    <a:pt x="4649" y="5674"/>
                  </a:cubicBezTo>
                  <a:cubicBezTo>
                    <a:pt x="4483" y="5507"/>
                    <a:pt x="4316" y="5307"/>
                    <a:pt x="4249" y="5107"/>
                  </a:cubicBezTo>
                  <a:cubicBezTo>
                    <a:pt x="3649" y="3873"/>
                    <a:pt x="3082" y="2638"/>
                    <a:pt x="2414" y="1471"/>
                  </a:cubicBezTo>
                  <a:cubicBezTo>
                    <a:pt x="2114" y="971"/>
                    <a:pt x="1714" y="570"/>
                    <a:pt x="1214" y="237"/>
                  </a:cubicBezTo>
                  <a:cubicBezTo>
                    <a:pt x="1009" y="75"/>
                    <a:pt x="808" y="0"/>
                    <a:pt x="63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4336600" y="3876875"/>
              <a:ext cx="858150" cy="1026900"/>
            </a:xfrm>
            <a:custGeom>
              <a:rect b="b" l="l" r="r" t="t"/>
              <a:pathLst>
                <a:path extrusionOk="0" h="41076" w="34326">
                  <a:moveTo>
                    <a:pt x="29055" y="354"/>
                  </a:moveTo>
                  <a:lnTo>
                    <a:pt x="29055" y="354"/>
                  </a:lnTo>
                  <a:cubicBezTo>
                    <a:pt x="29355" y="2056"/>
                    <a:pt x="28154" y="3090"/>
                    <a:pt x="27487" y="4557"/>
                  </a:cubicBezTo>
                  <a:cubicBezTo>
                    <a:pt x="27320" y="2656"/>
                    <a:pt x="27987" y="855"/>
                    <a:pt x="29021" y="388"/>
                  </a:cubicBezTo>
                  <a:lnTo>
                    <a:pt x="29055" y="354"/>
                  </a:lnTo>
                  <a:close/>
                  <a:moveTo>
                    <a:pt x="32974" y="3143"/>
                  </a:moveTo>
                  <a:cubicBezTo>
                    <a:pt x="33208" y="3143"/>
                    <a:pt x="33447" y="3158"/>
                    <a:pt x="33691" y="3190"/>
                  </a:cubicBezTo>
                  <a:cubicBezTo>
                    <a:pt x="33658" y="3357"/>
                    <a:pt x="33691" y="3423"/>
                    <a:pt x="33658" y="3457"/>
                  </a:cubicBezTo>
                  <a:cubicBezTo>
                    <a:pt x="33524" y="3557"/>
                    <a:pt x="33391" y="3657"/>
                    <a:pt x="33224" y="3690"/>
                  </a:cubicBezTo>
                  <a:cubicBezTo>
                    <a:pt x="31823" y="4024"/>
                    <a:pt x="30389" y="4324"/>
                    <a:pt x="28955" y="4591"/>
                  </a:cubicBezTo>
                  <a:cubicBezTo>
                    <a:pt x="30194" y="3755"/>
                    <a:pt x="31484" y="3143"/>
                    <a:pt x="32974" y="3143"/>
                  </a:cubicBezTo>
                  <a:close/>
                  <a:moveTo>
                    <a:pt x="29212" y="5742"/>
                  </a:moveTo>
                  <a:cubicBezTo>
                    <a:pt x="30367" y="5742"/>
                    <a:pt x="31831" y="6175"/>
                    <a:pt x="32490" y="6859"/>
                  </a:cubicBezTo>
                  <a:lnTo>
                    <a:pt x="32524" y="6859"/>
                  </a:lnTo>
                  <a:cubicBezTo>
                    <a:pt x="32268" y="6903"/>
                    <a:pt x="32023" y="6923"/>
                    <a:pt x="31785" y="6923"/>
                  </a:cubicBezTo>
                  <a:cubicBezTo>
                    <a:pt x="30413" y="6923"/>
                    <a:pt x="29315" y="6266"/>
                    <a:pt x="28121" y="5925"/>
                  </a:cubicBezTo>
                  <a:cubicBezTo>
                    <a:pt x="28407" y="5800"/>
                    <a:pt x="28788" y="5742"/>
                    <a:pt x="29212" y="5742"/>
                  </a:cubicBezTo>
                  <a:close/>
                  <a:moveTo>
                    <a:pt x="24172" y="2715"/>
                  </a:moveTo>
                  <a:cubicBezTo>
                    <a:pt x="24198" y="2715"/>
                    <a:pt x="24224" y="2718"/>
                    <a:pt x="24251" y="2723"/>
                  </a:cubicBezTo>
                  <a:cubicBezTo>
                    <a:pt x="24485" y="2790"/>
                    <a:pt x="24718" y="3090"/>
                    <a:pt x="24885" y="3323"/>
                  </a:cubicBezTo>
                  <a:cubicBezTo>
                    <a:pt x="24985" y="3457"/>
                    <a:pt x="25018" y="3623"/>
                    <a:pt x="25052" y="3790"/>
                  </a:cubicBezTo>
                  <a:cubicBezTo>
                    <a:pt x="25219" y="5258"/>
                    <a:pt x="24852" y="6559"/>
                    <a:pt x="23918" y="7960"/>
                  </a:cubicBezTo>
                  <a:cubicBezTo>
                    <a:pt x="23784" y="6692"/>
                    <a:pt x="23651" y="5658"/>
                    <a:pt x="23551" y="4624"/>
                  </a:cubicBezTo>
                  <a:cubicBezTo>
                    <a:pt x="23551" y="4191"/>
                    <a:pt x="23584" y="3790"/>
                    <a:pt x="23651" y="3390"/>
                  </a:cubicBezTo>
                  <a:cubicBezTo>
                    <a:pt x="23713" y="3081"/>
                    <a:pt x="23860" y="2715"/>
                    <a:pt x="24172" y="2715"/>
                  </a:cubicBezTo>
                  <a:close/>
                  <a:moveTo>
                    <a:pt x="26558" y="8122"/>
                  </a:moveTo>
                  <a:cubicBezTo>
                    <a:pt x="27313" y="8122"/>
                    <a:pt x="28069" y="8256"/>
                    <a:pt x="28788" y="8527"/>
                  </a:cubicBezTo>
                  <a:cubicBezTo>
                    <a:pt x="28486" y="8758"/>
                    <a:pt x="27881" y="8866"/>
                    <a:pt x="27013" y="8866"/>
                  </a:cubicBezTo>
                  <a:cubicBezTo>
                    <a:pt x="26252" y="8866"/>
                    <a:pt x="25289" y="8783"/>
                    <a:pt x="24151" y="8627"/>
                  </a:cubicBezTo>
                  <a:lnTo>
                    <a:pt x="24151" y="8594"/>
                  </a:lnTo>
                  <a:cubicBezTo>
                    <a:pt x="24916" y="8281"/>
                    <a:pt x="25736" y="8122"/>
                    <a:pt x="26558" y="8122"/>
                  </a:cubicBezTo>
                  <a:close/>
                  <a:moveTo>
                    <a:pt x="19781" y="6526"/>
                  </a:moveTo>
                  <a:lnTo>
                    <a:pt x="19781" y="6526"/>
                  </a:lnTo>
                  <a:cubicBezTo>
                    <a:pt x="21116" y="7426"/>
                    <a:pt x="21616" y="9895"/>
                    <a:pt x="20782" y="11796"/>
                  </a:cubicBezTo>
                  <a:cubicBezTo>
                    <a:pt x="20448" y="9928"/>
                    <a:pt x="19081" y="8527"/>
                    <a:pt x="19781" y="6526"/>
                  </a:cubicBezTo>
                  <a:close/>
                  <a:moveTo>
                    <a:pt x="25197" y="11306"/>
                  </a:moveTo>
                  <a:cubicBezTo>
                    <a:pt x="25908" y="11306"/>
                    <a:pt x="26625" y="11446"/>
                    <a:pt x="27353" y="11763"/>
                  </a:cubicBezTo>
                  <a:cubicBezTo>
                    <a:pt x="26449" y="11993"/>
                    <a:pt x="25527" y="12026"/>
                    <a:pt x="24605" y="12026"/>
                  </a:cubicBezTo>
                  <a:cubicBezTo>
                    <a:pt x="24241" y="12026"/>
                    <a:pt x="23877" y="12021"/>
                    <a:pt x="23514" y="12021"/>
                  </a:cubicBezTo>
                  <a:cubicBezTo>
                    <a:pt x="23068" y="12021"/>
                    <a:pt x="22623" y="12028"/>
                    <a:pt x="22183" y="12063"/>
                  </a:cubicBezTo>
                  <a:cubicBezTo>
                    <a:pt x="23183" y="11592"/>
                    <a:pt x="24184" y="11306"/>
                    <a:pt x="25197" y="11306"/>
                  </a:cubicBezTo>
                  <a:close/>
                  <a:moveTo>
                    <a:pt x="16312" y="11296"/>
                  </a:moveTo>
                  <a:lnTo>
                    <a:pt x="16312" y="11296"/>
                  </a:lnTo>
                  <a:cubicBezTo>
                    <a:pt x="17747" y="11462"/>
                    <a:pt x="19148" y="13497"/>
                    <a:pt x="18981" y="15132"/>
                  </a:cubicBezTo>
                  <a:lnTo>
                    <a:pt x="18981" y="15165"/>
                  </a:lnTo>
                  <a:cubicBezTo>
                    <a:pt x="17413" y="13264"/>
                    <a:pt x="16346" y="12496"/>
                    <a:pt x="16312" y="11296"/>
                  </a:cubicBezTo>
                  <a:close/>
                  <a:moveTo>
                    <a:pt x="23921" y="14891"/>
                  </a:moveTo>
                  <a:cubicBezTo>
                    <a:pt x="24311" y="14891"/>
                    <a:pt x="24724" y="14946"/>
                    <a:pt x="25118" y="15365"/>
                  </a:cubicBezTo>
                  <a:lnTo>
                    <a:pt x="25152" y="15365"/>
                  </a:lnTo>
                  <a:cubicBezTo>
                    <a:pt x="24032" y="15845"/>
                    <a:pt x="22927" y="15887"/>
                    <a:pt x="21839" y="15887"/>
                  </a:cubicBezTo>
                  <a:cubicBezTo>
                    <a:pt x="21611" y="15887"/>
                    <a:pt x="21385" y="15885"/>
                    <a:pt x="21159" y="15885"/>
                  </a:cubicBezTo>
                  <a:cubicBezTo>
                    <a:pt x="20888" y="15885"/>
                    <a:pt x="20618" y="15887"/>
                    <a:pt x="20348" y="15899"/>
                  </a:cubicBezTo>
                  <a:cubicBezTo>
                    <a:pt x="21249" y="15232"/>
                    <a:pt x="22383" y="14898"/>
                    <a:pt x="23517" y="14898"/>
                  </a:cubicBezTo>
                  <a:cubicBezTo>
                    <a:pt x="23648" y="14898"/>
                    <a:pt x="23783" y="14891"/>
                    <a:pt x="23921" y="14891"/>
                  </a:cubicBezTo>
                  <a:close/>
                  <a:moveTo>
                    <a:pt x="14813" y="15453"/>
                  </a:moveTo>
                  <a:cubicBezTo>
                    <a:pt x="14868" y="15453"/>
                    <a:pt x="14923" y="15457"/>
                    <a:pt x="14978" y="15465"/>
                  </a:cubicBezTo>
                  <a:cubicBezTo>
                    <a:pt x="15211" y="15532"/>
                    <a:pt x="15412" y="15632"/>
                    <a:pt x="15545" y="15832"/>
                  </a:cubicBezTo>
                  <a:cubicBezTo>
                    <a:pt x="16646" y="17000"/>
                    <a:pt x="17246" y="18601"/>
                    <a:pt x="17179" y="20235"/>
                  </a:cubicBezTo>
                  <a:cubicBezTo>
                    <a:pt x="16346" y="19201"/>
                    <a:pt x="15612" y="18401"/>
                    <a:pt x="14978" y="17533"/>
                  </a:cubicBezTo>
                  <a:cubicBezTo>
                    <a:pt x="14678" y="17100"/>
                    <a:pt x="14411" y="16666"/>
                    <a:pt x="14211" y="16199"/>
                  </a:cubicBezTo>
                  <a:cubicBezTo>
                    <a:pt x="14144" y="15999"/>
                    <a:pt x="14177" y="15765"/>
                    <a:pt x="14277" y="15599"/>
                  </a:cubicBezTo>
                  <a:cubicBezTo>
                    <a:pt x="14456" y="15497"/>
                    <a:pt x="14634" y="15453"/>
                    <a:pt x="14813" y="15453"/>
                  </a:cubicBezTo>
                  <a:close/>
                  <a:moveTo>
                    <a:pt x="21537" y="18983"/>
                  </a:moveTo>
                  <a:cubicBezTo>
                    <a:pt x="21981" y="18983"/>
                    <a:pt x="22387" y="19085"/>
                    <a:pt x="22717" y="19301"/>
                  </a:cubicBezTo>
                  <a:cubicBezTo>
                    <a:pt x="21282" y="20302"/>
                    <a:pt x="19481" y="20002"/>
                    <a:pt x="18080" y="20802"/>
                  </a:cubicBezTo>
                  <a:lnTo>
                    <a:pt x="18080" y="20769"/>
                  </a:lnTo>
                  <a:cubicBezTo>
                    <a:pt x="19038" y="19644"/>
                    <a:pt x="20408" y="18983"/>
                    <a:pt x="21537" y="18983"/>
                  </a:cubicBezTo>
                  <a:close/>
                  <a:moveTo>
                    <a:pt x="12943" y="20402"/>
                  </a:moveTo>
                  <a:lnTo>
                    <a:pt x="12943" y="20402"/>
                  </a:lnTo>
                  <a:cubicBezTo>
                    <a:pt x="14444" y="20669"/>
                    <a:pt x="15545" y="22370"/>
                    <a:pt x="15412" y="24305"/>
                  </a:cubicBezTo>
                  <a:cubicBezTo>
                    <a:pt x="14611" y="22904"/>
                    <a:pt x="13177" y="22137"/>
                    <a:pt x="12943" y="20402"/>
                  </a:cubicBezTo>
                  <a:close/>
                  <a:moveTo>
                    <a:pt x="20466" y="22968"/>
                  </a:moveTo>
                  <a:cubicBezTo>
                    <a:pt x="20743" y="22968"/>
                    <a:pt x="21019" y="23013"/>
                    <a:pt x="21182" y="23504"/>
                  </a:cubicBezTo>
                  <a:cubicBezTo>
                    <a:pt x="19948" y="24905"/>
                    <a:pt x="18013" y="24572"/>
                    <a:pt x="16512" y="25439"/>
                  </a:cubicBezTo>
                  <a:cubicBezTo>
                    <a:pt x="16346" y="25072"/>
                    <a:pt x="16479" y="24672"/>
                    <a:pt x="16779" y="24472"/>
                  </a:cubicBezTo>
                  <a:cubicBezTo>
                    <a:pt x="17780" y="23638"/>
                    <a:pt x="18981" y="23104"/>
                    <a:pt x="20282" y="22971"/>
                  </a:cubicBezTo>
                  <a:cubicBezTo>
                    <a:pt x="20342" y="22971"/>
                    <a:pt x="20404" y="22968"/>
                    <a:pt x="20466" y="22968"/>
                  </a:cubicBezTo>
                  <a:close/>
                  <a:moveTo>
                    <a:pt x="11809" y="24605"/>
                  </a:moveTo>
                  <a:cubicBezTo>
                    <a:pt x="13043" y="24772"/>
                    <a:pt x="14111" y="26273"/>
                    <a:pt x="14111" y="27941"/>
                  </a:cubicBezTo>
                  <a:cubicBezTo>
                    <a:pt x="13410" y="26807"/>
                    <a:pt x="11942" y="26240"/>
                    <a:pt x="11809" y="24638"/>
                  </a:cubicBezTo>
                  <a:lnTo>
                    <a:pt x="11809" y="24605"/>
                  </a:lnTo>
                  <a:close/>
                  <a:moveTo>
                    <a:pt x="17752" y="27850"/>
                  </a:moveTo>
                  <a:cubicBezTo>
                    <a:pt x="18420" y="27850"/>
                    <a:pt x="19040" y="28007"/>
                    <a:pt x="19414" y="28341"/>
                  </a:cubicBezTo>
                  <a:cubicBezTo>
                    <a:pt x="18862" y="28618"/>
                    <a:pt x="18298" y="28676"/>
                    <a:pt x="17731" y="28676"/>
                  </a:cubicBezTo>
                  <a:cubicBezTo>
                    <a:pt x="17317" y="28676"/>
                    <a:pt x="16901" y="28645"/>
                    <a:pt x="16485" y="28645"/>
                  </a:cubicBezTo>
                  <a:cubicBezTo>
                    <a:pt x="16026" y="28645"/>
                    <a:pt x="15567" y="28683"/>
                    <a:pt x="15111" y="28842"/>
                  </a:cubicBezTo>
                  <a:cubicBezTo>
                    <a:pt x="15651" y="28202"/>
                    <a:pt x="16754" y="27850"/>
                    <a:pt x="17752" y="27850"/>
                  </a:cubicBezTo>
                  <a:close/>
                  <a:moveTo>
                    <a:pt x="10482" y="28341"/>
                  </a:moveTo>
                  <a:cubicBezTo>
                    <a:pt x="10601" y="28341"/>
                    <a:pt x="10719" y="28386"/>
                    <a:pt x="10808" y="28475"/>
                  </a:cubicBezTo>
                  <a:cubicBezTo>
                    <a:pt x="11209" y="28908"/>
                    <a:pt x="11509" y="29375"/>
                    <a:pt x="11776" y="29876"/>
                  </a:cubicBezTo>
                  <a:cubicBezTo>
                    <a:pt x="12076" y="30643"/>
                    <a:pt x="12109" y="31477"/>
                    <a:pt x="11809" y="32244"/>
                  </a:cubicBezTo>
                  <a:lnTo>
                    <a:pt x="11809" y="32211"/>
                  </a:lnTo>
                  <a:cubicBezTo>
                    <a:pt x="11242" y="31143"/>
                    <a:pt x="10708" y="30243"/>
                    <a:pt x="10208" y="29342"/>
                  </a:cubicBezTo>
                  <a:cubicBezTo>
                    <a:pt x="10141" y="29208"/>
                    <a:pt x="10108" y="29042"/>
                    <a:pt x="10108" y="28875"/>
                  </a:cubicBezTo>
                  <a:cubicBezTo>
                    <a:pt x="10141" y="28708"/>
                    <a:pt x="10174" y="28441"/>
                    <a:pt x="10308" y="28375"/>
                  </a:cubicBezTo>
                  <a:cubicBezTo>
                    <a:pt x="10364" y="28352"/>
                    <a:pt x="10423" y="28341"/>
                    <a:pt x="10482" y="28341"/>
                  </a:cubicBezTo>
                  <a:close/>
                  <a:moveTo>
                    <a:pt x="15542" y="31495"/>
                  </a:moveTo>
                  <a:cubicBezTo>
                    <a:pt x="15944" y="31495"/>
                    <a:pt x="16350" y="31555"/>
                    <a:pt x="16746" y="31677"/>
                  </a:cubicBezTo>
                  <a:cubicBezTo>
                    <a:pt x="15545" y="32077"/>
                    <a:pt x="14277" y="32344"/>
                    <a:pt x="13010" y="32411"/>
                  </a:cubicBezTo>
                  <a:cubicBezTo>
                    <a:pt x="13729" y="31808"/>
                    <a:pt x="14625" y="31495"/>
                    <a:pt x="15542" y="31495"/>
                  </a:cubicBezTo>
                  <a:close/>
                  <a:moveTo>
                    <a:pt x="7673" y="32111"/>
                  </a:moveTo>
                  <a:cubicBezTo>
                    <a:pt x="8940" y="32844"/>
                    <a:pt x="9107" y="34112"/>
                    <a:pt x="8206" y="35847"/>
                  </a:cubicBezTo>
                  <a:cubicBezTo>
                    <a:pt x="7940" y="34546"/>
                    <a:pt x="7072" y="33512"/>
                    <a:pt x="7673" y="32144"/>
                  </a:cubicBezTo>
                  <a:lnTo>
                    <a:pt x="7673" y="32111"/>
                  </a:lnTo>
                  <a:close/>
                  <a:moveTo>
                    <a:pt x="10771" y="36511"/>
                  </a:moveTo>
                  <a:cubicBezTo>
                    <a:pt x="12069" y="36511"/>
                    <a:pt x="13328" y="37189"/>
                    <a:pt x="13644" y="38248"/>
                  </a:cubicBezTo>
                  <a:cubicBezTo>
                    <a:pt x="13518" y="38294"/>
                    <a:pt x="13380" y="38316"/>
                    <a:pt x="13240" y="38316"/>
                  </a:cubicBezTo>
                  <a:cubicBezTo>
                    <a:pt x="12972" y="38316"/>
                    <a:pt x="12695" y="38235"/>
                    <a:pt x="12476" y="38081"/>
                  </a:cubicBezTo>
                  <a:cubicBezTo>
                    <a:pt x="11409" y="37514"/>
                    <a:pt x="10308" y="37014"/>
                    <a:pt x="8974" y="37014"/>
                  </a:cubicBezTo>
                  <a:cubicBezTo>
                    <a:pt x="9515" y="36668"/>
                    <a:pt x="10148" y="36511"/>
                    <a:pt x="10771" y="36511"/>
                  </a:cubicBezTo>
                  <a:close/>
                  <a:moveTo>
                    <a:pt x="28880" y="0"/>
                  </a:moveTo>
                  <a:cubicBezTo>
                    <a:pt x="28653" y="0"/>
                    <a:pt x="28405" y="96"/>
                    <a:pt x="28221" y="254"/>
                  </a:cubicBezTo>
                  <a:cubicBezTo>
                    <a:pt x="27887" y="621"/>
                    <a:pt x="27620" y="1055"/>
                    <a:pt x="27453" y="1555"/>
                  </a:cubicBezTo>
                  <a:cubicBezTo>
                    <a:pt x="27153" y="2356"/>
                    <a:pt x="26986" y="3223"/>
                    <a:pt x="26920" y="4090"/>
                  </a:cubicBezTo>
                  <a:cubicBezTo>
                    <a:pt x="26886" y="5425"/>
                    <a:pt x="26052" y="6059"/>
                    <a:pt x="25018" y="6826"/>
                  </a:cubicBezTo>
                  <a:cubicBezTo>
                    <a:pt x="25152" y="6425"/>
                    <a:pt x="25219" y="6192"/>
                    <a:pt x="25285" y="5958"/>
                  </a:cubicBezTo>
                  <a:cubicBezTo>
                    <a:pt x="25552" y="5125"/>
                    <a:pt x="25619" y="4257"/>
                    <a:pt x="25419" y="3390"/>
                  </a:cubicBezTo>
                  <a:cubicBezTo>
                    <a:pt x="25219" y="2656"/>
                    <a:pt x="24685" y="2222"/>
                    <a:pt x="24184" y="2222"/>
                  </a:cubicBezTo>
                  <a:cubicBezTo>
                    <a:pt x="23684" y="2222"/>
                    <a:pt x="23117" y="2756"/>
                    <a:pt x="23117" y="3490"/>
                  </a:cubicBezTo>
                  <a:cubicBezTo>
                    <a:pt x="23050" y="4291"/>
                    <a:pt x="23117" y="5091"/>
                    <a:pt x="23250" y="5892"/>
                  </a:cubicBezTo>
                  <a:cubicBezTo>
                    <a:pt x="23684" y="7927"/>
                    <a:pt x="23084" y="9594"/>
                    <a:pt x="21516" y="11129"/>
                  </a:cubicBezTo>
                  <a:cubicBezTo>
                    <a:pt x="21583" y="10829"/>
                    <a:pt x="21616" y="10662"/>
                    <a:pt x="21616" y="10495"/>
                  </a:cubicBezTo>
                  <a:cubicBezTo>
                    <a:pt x="21783" y="9161"/>
                    <a:pt x="21483" y="7826"/>
                    <a:pt x="20782" y="6692"/>
                  </a:cubicBezTo>
                  <a:cubicBezTo>
                    <a:pt x="20616" y="6361"/>
                    <a:pt x="20290" y="6166"/>
                    <a:pt x="19937" y="6166"/>
                  </a:cubicBezTo>
                  <a:cubicBezTo>
                    <a:pt x="19863" y="6166"/>
                    <a:pt x="19789" y="6175"/>
                    <a:pt x="19715" y="6192"/>
                  </a:cubicBezTo>
                  <a:cubicBezTo>
                    <a:pt x="19314" y="6292"/>
                    <a:pt x="19081" y="6659"/>
                    <a:pt x="19114" y="7093"/>
                  </a:cubicBezTo>
                  <a:cubicBezTo>
                    <a:pt x="19148" y="7793"/>
                    <a:pt x="19248" y="8460"/>
                    <a:pt x="19414" y="9161"/>
                  </a:cubicBezTo>
                  <a:cubicBezTo>
                    <a:pt x="19615" y="9961"/>
                    <a:pt x="19948" y="10729"/>
                    <a:pt x="20248" y="11529"/>
                  </a:cubicBezTo>
                  <a:cubicBezTo>
                    <a:pt x="20682" y="12663"/>
                    <a:pt x="20415" y="13964"/>
                    <a:pt x="19581" y="14798"/>
                  </a:cubicBezTo>
                  <a:cubicBezTo>
                    <a:pt x="19514" y="14598"/>
                    <a:pt x="19481" y="14398"/>
                    <a:pt x="19414" y="14231"/>
                  </a:cubicBezTo>
                  <a:cubicBezTo>
                    <a:pt x="19047" y="12963"/>
                    <a:pt x="18247" y="11829"/>
                    <a:pt x="17146" y="11095"/>
                  </a:cubicBezTo>
                  <a:cubicBezTo>
                    <a:pt x="16931" y="10952"/>
                    <a:pt x="16664" y="10757"/>
                    <a:pt x="16394" y="10757"/>
                  </a:cubicBezTo>
                  <a:cubicBezTo>
                    <a:pt x="16288" y="10757"/>
                    <a:pt x="16182" y="10787"/>
                    <a:pt x="16079" y="10862"/>
                  </a:cubicBezTo>
                  <a:cubicBezTo>
                    <a:pt x="15645" y="11196"/>
                    <a:pt x="15778" y="11729"/>
                    <a:pt x="16012" y="12096"/>
                  </a:cubicBezTo>
                  <a:cubicBezTo>
                    <a:pt x="16379" y="12697"/>
                    <a:pt x="16779" y="13297"/>
                    <a:pt x="17213" y="13831"/>
                  </a:cubicBezTo>
                  <a:cubicBezTo>
                    <a:pt x="17646" y="14331"/>
                    <a:pt x="18013" y="14831"/>
                    <a:pt x="18380" y="15365"/>
                  </a:cubicBezTo>
                  <a:cubicBezTo>
                    <a:pt x="18647" y="15832"/>
                    <a:pt x="18781" y="16399"/>
                    <a:pt x="18714" y="16933"/>
                  </a:cubicBezTo>
                  <a:cubicBezTo>
                    <a:pt x="18447" y="17834"/>
                    <a:pt x="18113" y="18701"/>
                    <a:pt x="17713" y="19568"/>
                  </a:cubicBezTo>
                  <a:cubicBezTo>
                    <a:pt x="17580" y="18167"/>
                    <a:pt x="17013" y="16866"/>
                    <a:pt x="16145" y="15799"/>
                  </a:cubicBezTo>
                  <a:cubicBezTo>
                    <a:pt x="15879" y="15532"/>
                    <a:pt x="15578" y="15298"/>
                    <a:pt x="15245" y="15098"/>
                  </a:cubicBezTo>
                  <a:cubicBezTo>
                    <a:pt x="15070" y="14996"/>
                    <a:pt x="14875" y="14945"/>
                    <a:pt x="14681" y="14945"/>
                  </a:cubicBezTo>
                  <a:cubicBezTo>
                    <a:pt x="14432" y="14945"/>
                    <a:pt x="14184" y="15030"/>
                    <a:pt x="13977" y="15198"/>
                  </a:cubicBezTo>
                  <a:cubicBezTo>
                    <a:pt x="13644" y="15532"/>
                    <a:pt x="13577" y="16066"/>
                    <a:pt x="13810" y="16466"/>
                  </a:cubicBezTo>
                  <a:cubicBezTo>
                    <a:pt x="14177" y="17100"/>
                    <a:pt x="14578" y="17734"/>
                    <a:pt x="15011" y="18301"/>
                  </a:cubicBezTo>
                  <a:cubicBezTo>
                    <a:pt x="15512" y="19001"/>
                    <a:pt x="16112" y="19602"/>
                    <a:pt x="16546" y="20302"/>
                  </a:cubicBezTo>
                  <a:cubicBezTo>
                    <a:pt x="16846" y="20702"/>
                    <a:pt x="17013" y="21236"/>
                    <a:pt x="16979" y="21736"/>
                  </a:cubicBezTo>
                  <a:cubicBezTo>
                    <a:pt x="16779" y="22604"/>
                    <a:pt x="16479" y="23438"/>
                    <a:pt x="16145" y="24238"/>
                  </a:cubicBezTo>
                  <a:cubicBezTo>
                    <a:pt x="15879" y="23304"/>
                    <a:pt x="15712" y="22570"/>
                    <a:pt x="15478" y="21903"/>
                  </a:cubicBezTo>
                  <a:cubicBezTo>
                    <a:pt x="15211" y="21136"/>
                    <a:pt x="14744" y="20502"/>
                    <a:pt x="14077" y="20102"/>
                  </a:cubicBezTo>
                  <a:cubicBezTo>
                    <a:pt x="13894" y="19968"/>
                    <a:pt x="13677" y="19902"/>
                    <a:pt x="13456" y="19902"/>
                  </a:cubicBezTo>
                  <a:cubicBezTo>
                    <a:pt x="13235" y="19902"/>
                    <a:pt x="13010" y="19968"/>
                    <a:pt x="12810" y="20102"/>
                  </a:cubicBezTo>
                  <a:cubicBezTo>
                    <a:pt x="12543" y="20402"/>
                    <a:pt x="12509" y="20902"/>
                    <a:pt x="12710" y="21269"/>
                  </a:cubicBezTo>
                  <a:cubicBezTo>
                    <a:pt x="12810" y="21536"/>
                    <a:pt x="12976" y="21770"/>
                    <a:pt x="13143" y="22003"/>
                  </a:cubicBezTo>
                  <a:cubicBezTo>
                    <a:pt x="13510" y="22470"/>
                    <a:pt x="13877" y="22904"/>
                    <a:pt x="14244" y="23371"/>
                  </a:cubicBezTo>
                  <a:cubicBezTo>
                    <a:pt x="14644" y="23771"/>
                    <a:pt x="14978" y="24238"/>
                    <a:pt x="15278" y="24739"/>
                  </a:cubicBezTo>
                  <a:cubicBezTo>
                    <a:pt x="15478" y="25139"/>
                    <a:pt x="15545" y="25606"/>
                    <a:pt x="15512" y="26040"/>
                  </a:cubicBezTo>
                  <a:cubicBezTo>
                    <a:pt x="15345" y="26607"/>
                    <a:pt x="15145" y="27174"/>
                    <a:pt x="14878" y="27707"/>
                  </a:cubicBezTo>
                  <a:cubicBezTo>
                    <a:pt x="14678" y="27441"/>
                    <a:pt x="14544" y="27174"/>
                    <a:pt x="14478" y="26873"/>
                  </a:cubicBezTo>
                  <a:cubicBezTo>
                    <a:pt x="14211" y="25939"/>
                    <a:pt x="13677" y="25072"/>
                    <a:pt x="12943" y="24472"/>
                  </a:cubicBezTo>
                  <a:cubicBezTo>
                    <a:pt x="12619" y="24208"/>
                    <a:pt x="12307" y="24080"/>
                    <a:pt x="12045" y="24080"/>
                  </a:cubicBezTo>
                  <a:cubicBezTo>
                    <a:pt x="11875" y="24080"/>
                    <a:pt x="11727" y="24134"/>
                    <a:pt x="11609" y="24238"/>
                  </a:cubicBezTo>
                  <a:cubicBezTo>
                    <a:pt x="11275" y="24605"/>
                    <a:pt x="11242" y="25172"/>
                    <a:pt x="11542" y="25606"/>
                  </a:cubicBezTo>
                  <a:cubicBezTo>
                    <a:pt x="11809" y="26040"/>
                    <a:pt x="12143" y="26473"/>
                    <a:pt x="12509" y="26873"/>
                  </a:cubicBezTo>
                  <a:cubicBezTo>
                    <a:pt x="12943" y="27374"/>
                    <a:pt x="13410" y="27807"/>
                    <a:pt x="13810" y="28308"/>
                  </a:cubicBezTo>
                  <a:cubicBezTo>
                    <a:pt x="14111" y="28575"/>
                    <a:pt x="14177" y="29042"/>
                    <a:pt x="14011" y="29375"/>
                  </a:cubicBezTo>
                  <a:cubicBezTo>
                    <a:pt x="13577" y="30109"/>
                    <a:pt x="13143" y="30843"/>
                    <a:pt x="12710" y="31543"/>
                  </a:cubicBezTo>
                  <a:cubicBezTo>
                    <a:pt x="12576" y="31277"/>
                    <a:pt x="12509" y="30943"/>
                    <a:pt x="12509" y="30643"/>
                  </a:cubicBezTo>
                  <a:cubicBezTo>
                    <a:pt x="12476" y="29842"/>
                    <a:pt x="12176" y="29108"/>
                    <a:pt x="11676" y="28508"/>
                  </a:cubicBezTo>
                  <a:cubicBezTo>
                    <a:pt x="11409" y="28208"/>
                    <a:pt x="11108" y="28008"/>
                    <a:pt x="10742" y="27841"/>
                  </a:cubicBezTo>
                  <a:cubicBezTo>
                    <a:pt x="10636" y="27788"/>
                    <a:pt x="10526" y="27764"/>
                    <a:pt x="10420" y="27764"/>
                  </a:cubicBezTo>
                  <a:cubicBezTo>
                    <a:pt x="9986" y="27764"/>
                    <a:pt x="9594" y="28160"/>
                    <a:pt x="9674" y="28641"/>
                  </a:cubicBezTo>
                  <a:cubicBezTo>
                    <a:pt x="9741" y="29142"/>
                    <a:pt x="9874" y="29642"/>
                    <a:pt x="10108" y="30109"/>
                  </a:cubicBezTo>
                  <a:cubicBezTo>
                    <a:pt x="10508" y="30810"/>
                    <a:pt x="10908" y="31510"/>
                    <a:pt x="11342" y="32177"/>
                  </a:cubicBezTo>
                  <a:cubicBezTo>
                    <a:pt x="11676" y="32611"/>
                    <a:pt x="11609" y="33245"/>
                    <a:pt x="11175" y="33578"/>
                  </a:cubicBezTo>
                  <a:cubicBezTo>
                    <a:pt x="10608" y="34212"/>
                    <a:pt x="10008" y="34879"/>
                    <a:pt x="9441" y="35513"/>
                  </a:cubicBezTo>
                  <a:cubicBezTo>
                    <a:pt x="9274" y="35646"/>
                    <a:pt x="9107" y="35813"/>
                    <a:pt x="8907" y="35913"/>
                  </a:cubicBezTo>
                  <a:cubicBezTo>
                    <a:pt x="9040" y="35480"/>
                    <a:pt x="9107" y="35046"/>
                    <a:pt x="9140" y="34579"/>
                  </a:cubicBezTo>
                  <a:cubicBezTo>
                    <a:pt x="9140" y="33979"/>
                    <a:pt x="9074" y="33378"/>
                    <a:pt x="8874" y="32811"/>
                  </a:cubicBezTo>
                  <a:cubicBezTo>
                    <a:pt x="8647" y="32132"/>
                    <a:pt x="8229" y="31813"/>
                    <a:pt x="7843" y="31813"/>
                  </a:cubicBezTo>
                  <a:cubicBezTo>
                    <a:pt x="7774" y="31813"/>
                    <a:pt x="7705" y="31823"/>
                    <a:pt x="7639" y="31844"/>
                  </a:cubicBezTo>
                  <a:cubicBezTo>
                    <a:pt x="7206" y="32010"/>
                    <a:pt x="6972" y="32511"/>
                    <a:pt x="7072" y="33278"/>
                  </a:cubicBezTo>
                  <a:cubicBezTo>
                    <a:pt x="7172" y="33812"/>
                    <a:pt x="7372" y="34312"/>
                    <a:pt x="7506" y="34846"/>
                  </a:cubicBezTo>
                  <a:cubicBezTo>
                    <a:pt x="7606" y="35279"/>
                    <a:pt x="7773" y="35713"/>
                    <a:pt x="7839" y="36147"/>
                  </a:cubicBezTo>
                  <a:cubicBezTo>
                    <a:pt x="8006" y="36680"/>
                    <a:pt x="7806" y="37248"/>
                    <a:pt x="7339" y="37481"/>
                  </a:cubicBezTo>
                  <a:cubicBezTo>
                    <a:pt x="6572" y="37981"/>
                    <a:pt x="5771" y="38415"/>
                    <a:pt x="4971" y="38815"/>
                  </a:cubicBezTo>
                  <a:cubicBezTo>
                    <a:pt x="4170" y="39082"/>
                    <a:pt x="3336" y="39316"/>
                    <a:pt x="2469" y="39516"/>
                  </a:cubicBezTo>
                  <a:cubicBezTo>
                    <a:pt x="1802" y="39683"/>
                    <a:pt x="1168" y="39816"/>
                    <a:pt x="501" y="40050"/>
                  </a:cubicBezTo>
                  <a:cubicBezTo>
                    <a:pt x="301" y="40116"/>
                    <a:pt x="167" y="40383"/>
                    <a:pt x="1" y="40550"/>
                  </a:cubicBezTo>
                  <a:cubicBezTo>
                    <a:pt x="201" y="40717"/>
                    <a:pt x="434" y="40883"/>
                    <a:pt x="634" y="41050"/>
                  </a:cubicBezTo>
                  <a:cubicBezTo>
                    <a:pt x="718" y="41067"/>
                    <a:pt x="801" y="41075"/>
                    <a:pt x="885" y="41075"/>
                  </a:cubicBezTo>
                  <a:cubicBezTo>
                    <a:pt x="968" y="41075"/>
                    <a:pt x="1051" y="41067"/>
                    <a:pt x="1135" y="41050"/>
                  </a:cubicBezTo>
                  <a:cubicBezTo>
                    <a:pt x="1835" y="40883"/>
                    <a:pt x="2536" y="40783"/>
                    <a:pt x="3203" y="40583"/>
                  </a:cubicBezTo>
                  <a:cubicBezTo>
                    <a:pt x="4704" y="40083"/>
                    <a:pt x="6105" y="39282"/>
                    <a:pt x="7272" y="38215"/>
                  </a:cubicBezTo>
                  <a:cubicBezTo>
                    <a:pt x="7834" y="37747"/>
                    <a:pt x="8396" y="37583"/>
                    <a:pt x="8970" y="37583"/>
                  </a:cubicBezTo>
                  <a:cubicBezTo>
                    <a:pt x="9418" y="37583"/>
                    <a:pt x="9873" y="37683"/>
                    <a:pt x="10341" y="37815"/>
                  </a:cubicBezTo>
                  <a:cubicBezTo>
                    <a:pt x="10808" y="37981"/>
                    <a:pt x="11242" y="38148"/>
                    <a:pt x="11676" y="38382"/>
                  </a:cubicBezTo>
                  <a:cubicBezTo>
                    <a:pt x="12042" y="38582"/>
                    <a:pt x="12409" y="38749"/>
                    <a:pt x="12810" y="38882"/>
                  </a:cubicBezTo>
                  <a:cubicBezTo>
                    <a:pt x="13027" y="38951"/>
                    <a:pt x="13230" y="38982"/>
                    <a:pt x="13412" y="38982"/>
                  </a:cubicBezTo>
                  <a:cubicBezTo>
                    <a:pt x="13844" y="38982"/>
                    <a:pt x="14160" y="38807"/>
                    <a:pt x="14277" y="38548"/>
                  </a:cubicBezTo>
                  <a:cubicBezTo>
                    <a:pt x="14478" y="38215"/>
                    <a:pt x="14244" y="37548"/>
                    <a:pt x="13777" y="37114"/>
                  </a:cubicBezTo>
                  <a:cubicBezTo>
                    <a:pt x="13010" y="36414"/>
                    <a:pt x="12009" y="36013"/>
                    <a:pt x="10942" y="36013"/>
                  </a:cubicBezTo>
                  <a:lnTo>
                    <a:pt x="9941" y="35947"/>
                  </a:lnTo>
                  <a:cubicBezTo>
                    <a:pt x="10575" y="35146"/>
                    <a:pt x="11175" y="34479"/>
                    <a:pt x="11676" y="33745"/>
                  </a:cubicBezTo>
                  <a:cubicBezTo>
                    <a:pt x="12042" y="33178"/>
                    <a:pt x="12676" y="32844"/>
                    <a:pt x="13343" y="32811"/>
                  </a:cubicBezTo>
                  <a:cubicBezTo>
                    <a:pt x="14411" y="32711"/>
                    <a:pt x="15445" y="32477"/>
                    <a:pt x="16479" y="32277"/>
                  </a:cubicBezTo>
                  <a:cubicBezTo>
                    <a:pt x="16879" y="32211"/>
                    <a:pt x="17346" y="32077"/>
                    <a:pt x="17280" y="31610"/>
                  </a:cubicBezTo>
                  <a:cubicBezTo>
                    <a:pt x="17246" y="31143"/>
                    <a:pt x="16813" y="31010"/>
                    <a:pt x="16412" y="31010"/>
                  </a:cubicBezTo>
                  <a:cubicBezTo>
                    <a:pt x="15745" y="31010"/>
                    <a:pt x="15078" y="31076"/>
                    <a:pt x="14411" y="31143"/>
                  </a:cubicBezTo>
                  <a:cubicBezTo>
                    <a:pt x="14111" y="31177"/>
                    <a:pt x="13810" y="31243"/>
                    <a:pt x="13510" y="31343"/>
                  </a:cubicBezTo>
                  <a:cubicBezTo>
                    <a:pt x="13677" y="31076"/>
                    <a:pt x="13810" y="30843"/>
                    <a:pt x="13944" y="30576"/>
                  </a:cubicBezTo>
                  <a:cubicBezTo>
                    <a:pt x="14357" y="29337"/>
                    <a:pt x="15284" y="29006"/>
                    <a:pt x="16409" y="29006"/>
                  </a:cubicBezTo>
                  <a:cubicBezTo>
                    <a:pt x="16465" y="29006"/>
                    <a:pt x="16522" y="29007"/>
                    <a:pt x="16579" y="29008"/>
                  </a:cubicBezTo>
                  <a:cubicBezTo>
                    <a:pt x="16946" y="29075"/>
                    <a:pt x="17313" y="29075"/>
                    <a:pt x="17646" y="29075"/>
                  </a:cubicBezTo>
                  <a:cubicBezTo>
                    <a:pt x="18080" y="29075"/>
                    <a:pt x="18480" y="29042"/>
                    <a:pt x="18914" y="28975"/>
                  </a:cubicBezTo>
                  <a:cubicBezTo>
                    <a:pt x="19314" y="28908"/>
                    <a:pt x="19815" y="28775"/>
                    <a:pt x="19781" y="28274"/>
                  </a:cubicBezTo>
                  <a:cubicBezTo>
                    <a:pt x="19781" y="27774"/>
                    <a:pt x="19348" y="27607"/>
                    <a:pt x="18914" y="27474"/>
                  </a:cubicBezTo>
                  <a:cubicBezTo>
                    <a:pt x="18781" y="27441"/>
                    <a:pt x="18614" y="27407"/>
                    <a:pt x="18447" y="27407"/>
                  </a:cubicBezTo>
                  <a:cubicBezTo>
                    <a:pt x="17713" y="27474"/>
                    <a:pt x="16979" y="27574"/>
                    <a:pt x="16245" y="27674"/>
                  </a:cubicBezTo>
                  <a:cubicBezTo>
                    <a:pt x="16012" y="27707"/>
                    <a:pt x="15745" y="27774"/>
                    <a:pt x="15512" y="27874"/>
                  </a:cubicBezTo>
                  <a:cubicBezTo>
                    <a:pt x="15578" y="26240"/>
                    <a:pt x="16646" y="25639"/>
                    <a:pt x="18013" y="25372"/>
                  </a:cubicBezTo>
                  <a:cubicBezTo>
                    <a:pt x="18314" y="25339"/>
                    <a:pt x="18647" y="25272"/>
                    <a:pt x="18947" y="25172"/>
                  </a:cubicBezTo>
                  <a:cubicBezTo>
                    <a:pt x="19514" y="25039"/>
                    <a:pt x="20048" y="24839"/>
                    <a:pt x="20582" y="24605"/>
                  </a:cubicBezTo>
                  <a:cubicBezTo>
                    <a:pt x="20949" y="24405"/>
                    <a:pt x="21249" y="24138"/>
                    <a:pt x="21483" y="23771"/>
                  </a:cubicBezTo>
                  <a:cubicBezTo>
                    <a:pt x="21816" y="23404"/>
                    <a:pt x="21616" y="22804"/>
                    <a:pt x="21116" y="22704"/>
                  </a:cubicBezTo>
                  <a:cubicBezTo>
                    <a:pt x="20882" y="22604"/>
                    <a:pt x="20615" y="22537"/>
                    <a:pt x="20382" y="22537"/>
                  </a:cubicBezTo>
                  <a:cubicBezTo>
                    <a:pt x="19514" y="22537"/>
                    <a:pt x="18681" y="22737"/>
                    <a:pt x="17947" y="23137"/>
                  </a:cubicBezTo>
                  <a:lnTo>
                    <a:pt x="16979" y="23638"/>
                  </a:lnTo>
                  <a:cubicBezTo>
                    <a:pt x="17179" y="23037"/>
                    <a:pt x="17380" y="22570"/>
                    <a:pt x="17480" y="22137"/>
                  </a:cubicBezTo>
                  <a:cubicBezTo>
                    <a:pt x="17580" y="21736"/>
                    <a:pt x="17847" y="21436"/>
                    <a:pt x="18180" y="21303"/>
                  </a:cubicBezTo>
                  <a:cubicBezTo>
                    <a:pt x="19114" y="20836"/>
                    <a:pt x="20115" y="20536"/>
                    <a:pt x="21149" y="20402"/>
                  </a:cubicBezTo>
                  <a:cubicBezTo>
                    <a:pt x="21583" y="20335"/>
                    <a:pt x="22016" y="20202"/>
                    <a:pt x="22450" y="20069"/>
                  </a:cubicBezTo>
                  <a:cubicBezTo>
                    <a:pt x="22850" y="19902"/>
                    <a:pt x="23217" y="19635"/>
                    <a:pt x="23150" y="19135"/>
                  </a:cubicBezTo>
                  <a:cubicBezTo>
                    <a:pt x="23050" y="18668"/>
                    <a:pt x="22683" y="18501"/>
                    <a:pt x="22216" y="18434"/>
                  </a:cubicBezTo>
                  <a:cubicBezTo>
                    <a:pt x="22089" y="18425"/>
                    <a:pt x="21962" y="18420"/>
                    <a:pt x="21835" y="18420"/>
                  </a:cubicBezTo>
                  <a:cubicBezTo>
                    <a:pt x="21063" y="18420"/>
                    <a:pt x="20302" y="18595"/>
                    <a:pt x="19615" y="18968"/>
                  </a:cubicBezTo>
                  <a:cubicBezTo>
                    <a:pt x="19248" y="19135"/>
                    <a:pt x="18881" y="19301"/>
                    <a:pt x="18380" y="19568"/>
                  </a:cubicBezTo>
                  <a:lnTo>
                    <a:pt x="19581" y="16633"/>
                  </a:lnTo>
                  <a:lnTo>
                    <a:pt x="21382" y="16533"/>
                  </a:lnTo>
                  <a:cubicBezTo>
                    <a:pt x="22183" y="16466"/>
                    <a:pt x="22950" y="16433"/>
                    <a:pt x="23717" y="16366"/>
                  </a:cubicBezTo>
                  <a:cubicBezTo>
                    <a:pt x="24118" y="16299"/>
                    <a:pt x="24518" y="16232"/>
                    <a:pt x="24918" y="16099"/>
                  </a:cubicBezTo>
                  <a:cubicBezTo>
                    <a:pt x="25285" y="15999"/>
                    <a:pt x="25552" y="15665"/>
                    <a:pt x="25519" y="15298"/>
                  </a:cubicBezTo>
                  <a:cubicBezTo>
                    <a:pt x="25485" y="14865"/>
                    <a:pt x="25152" y="14731"/>
                    <a:pt x="24785" y="14631"/>
                  </a:cubicBezTo>
                  <a:cubicBezTo>
                    <a:pt x="24651" y="14598"/>
                    <a:pt x="24485" y="14565"/>
                    <a:pt x="24318" y="14565"/>
                  </a:cubicBezTo>
                  <a:cubicBezTo>
                    <a:pt x="24039" y="14525"/>
                    <a:pt x="23760" y="14506"/>
                    <a:pt x="23483" y="14506"/>
                  </a:cubicBezTo>
                  <a:cubicBezTo>
                    <a:pt x="22829" y="14506"/>
                    <a:pt x="22181" y="14611"/>
                    <a:pt x="21549" y="14798"/>
                  </a:cubicBezTo>
                  <a:lnTo>
                    <a:pt x="20115" y="15232"/>
                  </a:lnTo>
                  <a:cubicBezTo>
                    <a:pt x="20515" y="14398"/>
                    <a:pt x="20849" y="13797"/>
                    <a:pt x="21149" y="13164"/>
                  </a:cubicBezTo>
                  <a:cubicBezTo>
                    <a:pt x="21274" y="12851"/>
                    <a:pt x="21574" y="12627"/>
                    <a:pt x="21913" y="12627"/>
                  </a:cubicBezTo>
                  <a:cubicBezTo>
                    <a:pt x="21936" y="12627"/>
                    <a:pt x="21960" y="12628"/>
                    <a:pt x="21983" y="12630"/>
                  </a:cubicBezTo>
                  <a:cubicBezTo>
                    <a:pt x="22683" y="12597"/>
                    <a:pt x="23384" y="12496"/>
                    <a:pt x="24084" y="12496"/>
                  </a:cubicBezTo>
                  <a:cubicBezTo>
                    <a:pt x="25018" y="12430"/>
                    <a:pt x="25952" y="12463"/>
                    <a:pt x="26886" y="12396"/>
                  </a:cubicBezTo>
                  <a:cubicBezTo>
                    <a:pt x="26951" y="12405"/>
                    <a:pt x="27015" y="12409"/>
                    <a:pt x="27078" y="12409"/>
                  </a:cubicBezTo>
                  <a:cubicBezTo>
                    <a:pt x="27505" y="12409"/>
                    <a:pt x="27893" y="12220"/>
                    <a:pt x="28154" y="11929"/>
                  </a:cubicBezTo>
                  <a:cubicBezTo>
                    <a:pt x="27987" y="11296"/>
                    <a:pt x="27487" y="11095"/>
                    <a:pt x="26953" y="10962"/>
                  </a:cubicBezTo>
                  <a:cubicBezTo>
                    <a:pt x="26407" y="10839"/>
                    <a:pt x="25856" y="10778"/>
                    <a:pt x="25306" y="10778"/>
                  </a:cubicBezTo>
                  <a:cubicBezTo>
                    <a:pt x="24511" y="10778"/>
                    <a:pt x="23719" y="10906"/>
                    <a:pt x="22950" y="11162"/>
                  </a:cubicBezTo>
                  <a:cubicBezTo>
                    <a:pt x="22717" y="11229"/>
                    <a:pt x="22483" y="11262"/>
                    <a:pt x="22116" y="11362"/>
                  </a:cubicBezTo>
                  <a:cubicBezTo>
                    <a:pt x="22550" y="10695"/>
                    <a:pt x="22917" y="10228"/>
                    <a:pt x="23217" y="9694"/>
                  </a:cubicBezTo>
                  <a:cubicBezTo>
                    <a:pt x="23392" y="9345"/>
                    <a:pt x="23745" y="9148"/>
                    <a:pt x="24098" y="9148"/>
                  </a:cubicBezTo>
                  <a:cubicBezTo>
                    <a:pt x="24149" y="9148"/>
                    <a:pt x="24200" y="9152"/>
                    <a:pt x="24251" y="9161"/>
                  </a:cubicBezTo>
                  <a:cubicBezTo>
                    <a:pt x="25385" y="9227"/>
                    <a:pt x="26519" y="9328"/>
                    <a:pt x="27620" y="9361"/>
                  </a:cubicBezTo>
                  <a:cubicBezTo>
                    <a:pt x="27800" y="9391"/>
                    <a:pt x="27973" y="9407"/>
                    <a:pt x="28146" y="9407"/>
                  </a:cubicBezTo>
                  <a:cubicBezTo>
                    <a:pt x="28357" y="9407"/>
                    <a:pt x="28567" y="9383"/>
                    <a:pt x="28788" y="9328"/>
                  </a:cubicBezTo>
                  <a:cubicBezTo>
                    <a:pt x="29055" y="9227"/>
                    <a:pt x="29288" y="9027"/>
                    <a:pt x="29422" y="8727"/>
                  </a:cubicBezTo>
                  <a:cubicBezTo>
                    <a:pt x="29555" y="8427"/>
                    <a:pt x="29288" y="8160"/>
                    <a:pt x="29021" y="8060"/>
                  </a:cubicBezTo>
                  <a:cubicBezTo>
                    <a:pt x="28521" y="7860"/>
                    <a:pt x="27987" y="7726"/>
                    <a:pt x="27453" y="7660"/>
                  </a:cubicBezTo>
                  <a:cubicBezTo>
                    <a:pt x="27261" y="7644"/>
                    <a:pt x="27067" y="7637"/>
                    <a:pt x="26869" y="7637"/>
                  </a:cubicBezTo>
                  <a:cubicBezTo>
                    <a:pt x="26244" y="7637"/>
                    <a:pt x="25586" y="7701"/>
                    <a:pt x="24852" y="7726"/>
                  </a:cubicBezTo>
                  <a:cubicBezTo>
                    <a:pt x="25319" y="7259"/>
                    <a:pt x="25719" y="6926"/>
                    <a:pt x="26052" y="6526"/>
                  </a:cubicBezTo>
                  <a:cubicBezTo>
                    <a:pt x="26289" y="6266"/>
                    <a:pt x="26625" y="6106"/>
                    <a:pt x="26955" y="6106"/>
                  </a:cubicBezTo>
                  <a:cubicBezTo>
                    <a:pt x="27092" y="6106"/>
                    <a:pt x="27227" y="6133"/>
                    <a:pt x="27353" y="6192"/>
                  </a:cubicBezTo>
                  <a:cubicBezTo>
                    <a:pt x="28321" y="6559"/>
                    <a:pt x="29288" y="6892"/>
                    <a:pt x="30289" y="7159"/>
                  </a:cubicBezTo>
                  <a:cubicBezTo>
                    <a:pt x="30923" y="7326"/>
                    <a:pt x="31590" y="7426"/>
                    <a:pt x="32257" y="7426"/>
                  </a:cubicBezTo>
                  <a:cubicBezTo>
                    <a:pt x="32557" y="7393"/>
                    <a:pt x="32824" y="7193"/>
                    <a:pt x="32957" y="6926"/>
                  </a:cubicBezTo>
                  <a:cubicBezTo>
                    <a:pt x="32991" y="6592"/>
                    <a:pt x="32857" y="6292"/>
                    <a:pt x="32590" y="6125"/>
                  </a:cubicBezTo>
                  <a:cubicBezTo>
                    <a:pt x="32057" y="5825"/>
                    <a:pt x="31490" y="5592"/>
                    <a:pt x="30923" y="5425"/>
                  </a:cubicBezTo>
                  <a:cubicBezTo>
                    <a:pt x="30356" y="5325"/>
                    <a:pt x="29788" y="5225"/>
                    <a:pt x="29221" y="5191"/>
                  </a:cubicBezTo>
                  <a:cubicBezTo>
                    <a:pt x="29822" y="4924"/>
                    <a:pt x="30489" y="4724"/>
                    <a:pt x="31123" y="4624"/>
                  </a:cubicBezTo>
                  <a:cubicBezTo>
                    <a:pt x="31823" y="4491"/>
                    <a:pt x="32524" y="4391"/>
                    <a:pt x="33224" y="4224"/>
                  </a:cubicBezTo>
                  <a:cubicBezTo>
                    <a:pt x="33958" y="3990"/>
                    <a:pt x="34325" y="3590"/>
                    <a:pt x="34192" y="3223"/>
                  </a:cubicBezTo>
                  <a:cubicBezTo>
                    <a:pt x="34028" y="2732"/>
                    <a:pt x="33641" y="2687"/>
                    <a:pt x="33250" y="2687"/>
                  </a:cubicBezTo>
                  <a:cubicBezTo>
                    <a:pt x="33163" y="2687"/>
                    <a:pt x="33076" y="2689"/>
                    <a:pt x="32991" y="2689"/>
                  </a:cubicBezTo>
                  <a:cubicBezTo>
                    <a:pt x="31823" y="2689"/>
                    <a:pt x="30656" y="3023"/>
                    <a:pt x="29655" y="3557"/>
                  </a:cubicBezTo>
                  <a:lnTo>
                    <a:pt x="28221" y="4324"/>
                  </a:lnTo>
                  <a:cubicBezTo>
                    <a:pt x="28421" y="3790"/>
                    <a:pt x="28688" y="3257"/>
                    <a:pt x="29021" y="2756"/>
                  </a:cubicBezTo>
                  <a:cubicBezTo>
                    <a:pt x="29455" y="2189"/>
                    <a:pt x="29622" y="1455"/>
                    <a:pt x="29555" y="755"/>
                  </a:cubicBezTo>
                  <a:cubicBezTo>
                    <a:pt x="29522" y="455"/>
                    <a:pt x="29321" y="188"/>
                    <a:pt x="29055" y="21"/>
                  </a:cubicBezTo>
                  <a:cubicBezTo>
                    <a:pt x="28999" y="7"/>
                    <a:pt x="28940" y="0"/>
                    <a:pt x="2888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5204875" y="2685550"/>
              <a:ext cx="54900" cy="51875"/>
            </a:xfrm>
            <a:custGeom>
              <a:rect b="b" l="l" r="r" t="t"/>
              <a:pathLst>
                <a:path extrusionOk="0" h="2075" w="2196">
                  <a:moveTo>
                    <a:pt x="1146" y="470"/>
                  </a:moveTo>
                  <a:cubicBezTo>
                    <a:pt x="1362" y="470"/>
                    <a:pt x="1562" y="660"/>
                    <a:pt x="1562" y="907"/>
                  </a:cubicBezTo>
                  <a:cubicBezTo>
                    <a:pt x="1562" y="1107"/>
                    <a:pt x="1395" y="1307"/>
                    <a:pt x="1195" y="1341"/>
                  </a:cubicBezTo>
                  <a:cubicBezTo>
                    <a:pt x="995" y="1241"/>
                    <a:pt x="728" y="1207"/>
                    <a:pt x="728" y="874"/>
                  </a:cubicBezTo>
                  <a:cubicBezTo>
                    <a:pt x="695" y="640"/>
                    <a:pt x="862" y="473"/>
                    <a:pt x="1095" y="473"/>
                  </a:cubicBezTo>
                  <a:cubicBezTo>
                    <a:pt x="1112" y="471"/>
                    <a:pt x="1129" y="470"/>
                    <a:pt x="1146" y="470"/>
                  </a:cubicBezTo>
                  <a:close/>
                  <a:moveTo>
                    <a:pt x="927" y="0"/>
                  </a:moveTo>
                  <a:cubicBezTo>
                    <a:pt x="407" y="0"/>
                    <a:pt x="0" y="472"/>
                    <a:pt x="94" y="974"/>
                  </a:cubicBezTo>
                  <a:cubicBezTo>
                    <a:pt x="194" y="1574"/>
                    <a:pt x="695" y="2041"/>
                    <a:pt x="1295" y="2075"/>
                  </a:cubicBezTo>
                  <a:cubicBezTo>
                    <a:pt x="1662" y="2041"/>
                    <a:pt x="2163" y="1374"/>
                    <a:pt x="2163" y="907"/>
                  </a:cubicBezTo>
                  <a:cubicBezTo>
                    <a:pt x="2196" y="373"/>
                    <a:pt x="1729" y="6"/>
                    <a:pt x="1028" y="6"/>
                  </a:cubicBezTo>
                  <a:cubicBezTo>
                    <a:pt x="994" y="2"/>
                    <a:pt x="960" y="0"/>
                    <a:pt x="92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2149324" y="2257062"/>
              <a:ext cx="49225" cy="49225"/>
            </a:xfrm>
            <a:custGeom>
              <a:rect b="b" l="l" r="r" t="t"/>
              <a:pathLst>
                <a:path extrusionOk="0" h="1969" w="1969">
                  <a:moveTo>
                    <a:pt x="834" y="501"/>
                  </a:moveTo>
                  <a:cubicBezTo>
                    <a:pt x="1068" y="534"/>
                    <a:pt x="1235" y="634"/>
                    <a:pt x="1235" y="867"/>
                  </a:cubicBezTo>
                  <a:cubicBezTo>
                    <a:pt x="1268" y="1034"/>
                    <a:pt x="1168" y="1201"/>
                    <a:pt x="968" y="1268"/>
                  </a:cubicBezTo>
                  <a:cubicBezTo>
                    <a:pt x="951" y="1270"/>
                    <a:pt x="934" y="1271"/>
                    <a:pt x="917" y="1271"/>
                  </a:cubicBezTo>
                  <a:cubicBezTo>
                    <a:pt x="701" y="1271"/>
                    <a:pt x="501" y="1081"/>
                    <a:pt x="501" y="834"/>
                  </a:cubicBezTo>
                  <a:cubicBezTo>
                    <a:pt x="501" y="634"/>
                    <a:pt x="668" y="567"/>
                    <a:pt x="834" y="501"/>
                  </a:cubicBezTo>
                  <a:close/>
                  <a:moveTo>
                    <a:pt x="834" y="0"/>
                  </a:moveTo>
                  <a:cubicBezTo>
                    <a:pt x="367" y="34"/>
                    <a:pt x="1" y="400"/>
                    <a:pt x="1" y="867"/>
                  </a:cubicBezTo>
                  <a:cubicBezTo>
                    <a:pt x="67" y="1435"/>
                    <a:pt x="501" y="1902"/>
                    <a:pt x="1068" y="1968"/>
                  </a:cubicBezTo>
                  <a:cubicBezTo>
                    <a:pt x="1568" y="1968"/>
                    <a:pt x="1969" y="1535"/>
                    <a:pt x="1902" y="1001"/>
                  </a:cubicBezTo>
                  <a:cubicBezTo>
                    <a:pt x="1835" y="467"/>
                    <a:pt x="1402" y="34"/>
                    <a:pt x="8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4231525" y="861050"/>
              <a:ext cx="172650" cy="223525"/>
            </a:xfrm>
            <a:custGeom>
              <a:rect b="b" l="l" r="r" t="t"/>
              <a:pathLst>
                <a:path extrusionOk="0" h="8941" w="6906">
                  <a:moveTo>
                    <a:pt x="3470" y="1"/>
                  </a:moveTo>
                  <a:cubicBezTo>
                    <a:pt x="3103" y="1168"/>
                    <a:pt x="3336" y="2269"/>
                    <a:pt x="2636" y="3103"/>
                  </a:cubicBezTo>
                  <a:cubicBezTo>
                    <a:pt x="1969" y="3937"/>
                    <a:pt x="968" y="4337"/>
                    <a:pt x="1" y="4738"/>
                  </a:cubicBezTo>
                  <a:lnTo>
                    <a:pt x="34" y="5004"/>
                  </a:lnTo>
                  <a:cubicBezTo>
                    <a:pt x="568" y="5104"/>
                    <a:pt x="1135" y="5271"/>
                    <a:pt x="1702" y="5338"/>
                  </a:cubicBezTo>
                  <a:cubicBezTo>
                    <a:pt x="2536" y="5438"/>
                    <a:pt x="3169" y="6105"/>
                    <a:pt x="3236" y="6972"/>
                  </a:cubicBezTo>
                  <a:cubicBezTo>
                    <a:pt x="3303" y="7473"/>
                    <a:pt x="3370" y="7973"/>
                    <a:pt x="3470" y="8474"/>
                  </a:cubicBezTo>
                  <a:cubicBezTo>
                    <a:pt x="3536" y="8640"/>
                    <a:pt x="3636" y="8807"/>
                    <a:pt x="3770" y="8941"/>
                  </a:cubicBezTo>
                  <a:cubicBezTo>
                    <a:pt x="4037" y="8440"/>
                    <a:pt x="4037" y="8440"/>
                    <a:pt x="4070" y="7439"/>
                  </a:cubicBezTo>
                  <a:cubicBezTo>
                    <a:pt x="4170" y="5805"/>
                    <a:pt x="4504" y="5338"/>
                    <a:pt x="6038" y="4871"/>
                  </a:cubicBezTo>
                  <a:cubicBezTo>
                    <a:pt x="6338" y="4771"/>
                    <a:pt x="6772" y="4804"/>
                    <a:pt x="6905" y="4237"/>
                  </a:cubicBezTo>
                  <a:cubicBezTo>
                    <a:pt x="6672" y="4170"/>
                    <a:pt x="6438" y="4104"/>
                    <a:pt x="6205" y="4070"/>
                  </a:cubicBezTo>
                  <a:cubicBezTo>
                    <a:pt x="4837" y="3837"/>
                    <a:pt x="4237" y="3270"/>
                    <a:pt x="3970" y="1902"/>
                  </a:cubicBezTo>
                  <a:cubicBezTo>
                    <a:pt x="3870" y="1535"/>
                    <a:pt x="3837" y="1168"/>
                    <a:pt x="3770" y="768"/>
                  </a:cubicBezTo>
                  <a:cubicBezTo>
                    <a:pt x="3703" y="501"/>
                    <a:pt x="3603" y="234"/>
                    <a:pt x="347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2484450" y="3847375"/>
              <a:ext cx="90925" cy="112600"/>
            </a:xfrm>
            <a:custGeom>
              <a:rect b="b" l="l" r="r" t="t"/>
              <a:pathLst>
                <a:path extrusionOk="0" h="4504" w="3637">
                  <a:moveTo>
                    <a:pt x="1935" y="1735"/>
                  </a:moveTo>
                  <a:cubicBezTo>
                    <a:pt x="2369" y="2001"/>
                    <a:pt x="2335" y="2202"/>
                    <a:pt x="2068" y="2402"/>
                  </a:cubicBezTo>
                  <a:cubicBezTo>
                    <a:pt x="2043" y="2418"/>
                    <a:pt x="2014" y="2425"/>
                    <a:pt x="1982" y="2425"/>
                  </a:cubicBezTo>
                  <a:cubicBezTo>
                    <a:pt x="1887" y="2425"/>
                    <a:pt x="1768" y="2368"/>
                    <a:pt x="1668" y="2368"/>
                  </a:cubicBezTo>
                  <a:lnTo>
                    <a:pt x="1935" y="1768"/>
                  </a:lnTo>
                  <a:lnTo>
                    <a:pt x="1935" y="1735"/>
                  </a:lnTo>
                  <a:close/>
                  <a:moveTo>
                    <a:pt x="1902" y="0"/>
                  </a:moveTo>
                  <a:cubicBezTo>
                    <a:pt x="1668" y="600"/>
                    <a:pt x="1568" y="1101"/>
                    <a:pt x="1301" y="1434"/>
                  </a:cubicBezTo>
                  <a:cubicBezTo>
                    <a:pt x="1001" y="1768"/>
                    <a:pt x="501" y="1901"/>
                    <a:pt x="0" y="2168"/>
                  </a:cubicBezTo>
                  <a:cubicBezTo>
                    <a:pt x="234" y="2368"/>
                    <a:pt x="367" y="2535"/>
                    <a:pt x="534" y="2569"/>
                  </a:cubicBezTo>
                  <a:cubicBezTo>
                    <a:pt x="1335" y="2635"/>
                    <a:pt x="1535" y="3136"/>
                    <a:pt x="1568" y="3836"/>
                  </a:cubicBezTo>
                  <a:cubicBezTo>
                    <a:pt x="1601" y="4103"/>
                    <a:pt x="1601" y="4437"/>
                    <a:pt x="2102" y="4503"/>
                  </a:cubicBezTo>
                  <a:cubicBezTo>
                    <a:pt x="2202" y="4303"/>
                    <a:pt x="2269" y="4070"/>
                    <a:pt x="2302" y="3836"/>
                  </a:cubicBezTo>
                  <a:cubicBezTo>
                    <a:pt x="2269" y="3236"/>
                    <a:pt x="2602" y="2702"/>
                    <a:pt x="3169" y="2468"/>
                  </a:cubicBezTo>
                  <a:cubicBezTo>
                    <a:pt x="3636" y="2302"/>
                    <a:pt x="3636" y="1935"/>
                    <a:pt x="3169" y="1635"/>
                  </a:cubicBezTo>
                  <a:cubicBezTo>
                    <a:pt x="2769" y="1434"/>
                    <a:pt x="2469" y="1067"/>
                    <a:pt x="2369" y="634"/>
                  </a:cubicBezTo>
                  <a:cubicBezTo>
                    <a:pt x="2302" y="434"/>
                    <a:pt x="2135" y="300"/>
                    <a:pt x="19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2228425" y="728475"/>
              <a:ext cx="3142275" cy="4325675"/>
            </a:xfrm>
            <a:custGeom>
              <a:rect b="b" l="l" r="r" t="t"/>
              <a:pathLst>
                <a:path extrusionOk="0" h="173027" w="125691">
                  <a:moveTo>
                    <a:pt x="37994" y="13743"/>
                  </a:moveTo>
                  <a:cubicBezTo>
                    <a:pt x="38128" y="15678"/>
                    <a:pt x="38028" y="17446"/>
                    <a:pt x="37994" y="19247"/>
                  </a:cubicBezTo>
                  <a:cubicBezTo>
                    <a:pt x="38328" y="18447"/>
                    <a:pt x="38495" y="17613"/>
                    <a:pt x="38461" y="16745"/>
                  </a:cubicBezTo>
                  <a:cubicBezTo>
                    <a:pt x="38495" y="15878"/>
                    <a:pt x="38461" y="14977"/>
                    <a:pt x="38461" y="14010"/>
                  </a:cubicBezTo>
                  <a:cubicBezTo>
                    <a:pt x="39429" y="14010"/>
                    <a:pt x="40396" y="14344"/>
                    <a:pt x="41130" y="15011"/>
                  </a:cubicBezTo>
                  <a:cubicBezTo>
                    <a:pt x="39862" y="17946"/>
                    <a:pt x="38862" y="20982"/>
                    <a:pt x="38695" y="24217"/>
                  </a:cubicBezTo>
                  <a:cubicBezTo>
                    <a:pt x="39462" y="21182"/>
                    <a:pt x="40396" y="18213"/>
                    <a:pt x="41530" y="15311"/>
                  </a:cubicBezTo>
                  <a:lnTo>
                    <a:pt x="44399" y="16812"/>
                  </a:lnTo>
                  <a:cubicBezTo>
                    <a:pt x="42931" y="18880"/>
                    <a:pt x="41497" y="20948"/>
                    <a:pt x="41063" y="23517"/>
                  </a:cubicBezTo>
                  <a:cubicBezTo>
                    <a:pt x="41163" y="23350"/>
                    <a:pt x="41297" y="23117"/>
                    <a:pt x="41364" y="22916"/>
                  </a:cubicBezTo>
                  <a:cubicBezTo>
                    <a:pt x="42231" y="21015"/>
                    <a:pt x="43298" y="19180"/>
                    <a:pt x="44532" y="17513"/>
                  </a:cubicBezTo>
                  <a:cubicBezTo>
                    <a:pt x="44741" y="17148"/>
                    <a:pt x="45113" y="16925"/>
                    <a:pt x="45504" y="16925"/>
                  </a:cubicBezTo>
                  <a:cubicBezTo>
                    <a:pt x="45613" y="16925"/>
                    <a:pt x="45724" y="16942"/>
                    <a:pt x="45833" y="16979"/>
                  </a:cubicBezTo>
                  <a:cubicBezTo>
                    <a:pt x="46801" y="17112"/>
                    <a:pt x="47735" y="17179"/>
                    <a:pt x="48702" y="17212"/>
                  </a:cubicBezTo>
                  <a:cubicBezTo>
                    <a:pt x="46267" y="19314"/>
                    <a:pt x="44199" y="21415"/>
                    <a:pt x="42965" y="24217"/>
                  </a:cubicBezTo>
                  <a:cubicBezTo>
                    <a:pt x="43131" y="23984"/>
                    <a:pt x="43298" y="23784"/>
                    <a:pt x="43465" y="23550"/>
                  </a:cubicBezTo>
                  <a:cubicBezTo>
                    <a:pt x="44899" y="21549"/>
                    <a:pt x="46567" y="19714"/>
                    <a:pt x="48435" y="18146"/>
                  </a:cubicBezTo>
                  <a:cubicBezTo>
                    <a:pt x="48992" y="17654"/>
                    <a:pt x="49562" y="17382"/>
                    <a:pt x="50181" y="17382"/>
                  </a:cubicBezTo>
                  <a:cubicBezTo>
                    <a:pt x="50527" y="17382"/>
                    <a:pt x="50888" y="17467"/>
                    <a:pt x="51271" y="17646"/>
                  </a:cubicBezTo>
                  <a:cubicBezTo>
                    <a:pt x="51938" y="17980"/>
                    <a:pt x="52638" y="18246"/>
                    <a:pt x="53506" y="18680"/>
                  </a:cubicBezTo>
                  <a:cubicBezTo>
                    <a:pt x="51070" y="19781"/>
                    <a:pt x="48902" y="20948"/>
                    <a:pt x="47301" y="22950"/>
                  </a:cubicBezTo>
                  <a:cubicBezTo>
                    <a:pt x="47501" y="22783"/>
                    <a:pt x="47735" y="22650"/>
                    <a:pt x="47935" y="22483"/>
                  </a:cubicBezTo>
                  <a:cubicBezTo>
                    <a:pt x="49536" y="21215"/>
                    <a:pt x="51304" y="20148"/>
                    <a:pt x="53205" y="19314"/>
                  </a:cubicBezTo>
                  <a:cubicBezTo>
                    <a:pt x="53399" y="19201"/>
                    <a:pt x="53623" y="19143"/>
                    <a:pt x="53849" y="19143"/>
                  </a:cubicBezTo>
                  <a:cubicBezTo>
                    <a:pt x="54090" y="19143"/>
                    <a:pt x="54333" y="19209"/>
                    <a:pt x="54540" y="19347"/>
                  </a:cubicBezTo>
                  <a:cubicBezTo>
                    <a:pt x="55140" y="19681"/>
                    <a:pt x="55807" y="19881"/>
                    <a:pt x="56674" y="20248"/>
                  </a:cubicBezTo>
                  <a:cubicBezTo>
                    <a:pt x="54740" y="20748"/>
                    <a:pt x="52938" y="20882"/>
                    <a:pt x="51404" y="21916"/>
                  </a:cubicBezTo>
                  <a:cubicBezTo>
                    <a:pt x="51638" y="21849"/>
                    <a:pt x="51838" y="21782"/>
                    <a:pt x="52071" y="21749"/>
                  </a:cubicBezTo>
                  <a:cubicBezTo>
                    <a:pt x="53572" y="21415"/>
                    <a:pt x="55073" y="21082"/>
                    <a:pt x="56574" y="20782"/>
                  </a:cubicBezTo>
                  <a:cubicBezTo>
                    <a:pt x="56690" y="20762"/>
                    <a:pt x="56817" y="20743"/>
                    <a:pt x="56922" y="20743"/>
                  </a:cubicBezTo>
                  <a:cubicBezTo>
                    <a:pt x="57000" y="20743"/>
                    <a:pt x="57066" y="20753"/>
                    <a:pt x="57108" y="20782"/>
                  </a:cubicBezTo>
                  <a:cubicBezTo>
                    <a:pt x="58209" y="21582"/>
                    <a:pt x="59376" y="22283"/>
                    <a:pt x="59943" y="23684"/>
                  </a:cubicBezTo>
                  <a:lnTo>
                    <a:pt x="57542" y="23684"/>
                  </a:lnTo>
                  <a:lnTo>
                    <a:pt x="57542" y="23817"/>
                  </a:lnTo>
                  <a:cubicBezTo>
                    <a:pt x="58242" y="23917"/>
                    <a:pt x="58909" y="24051"/>
                    <a:pt x="59610" y="24117"/>
                  </a:cubicBezTo>
                  <a:cubicBezTo>
                    <a:pt x="60110" y="24117"/>
                    <a:pt x="60544" y="24451"/>
                    <a:pt x="60677" y="24951"/>
                  </a:cubicBezTo>
                  <a:cubicBezTo>
                    <a:pt x="60978" y="25919"/>
                    <a:pt x="61311" y="26853"/>
                    <a:pt x="61678" y="27987"/>
                  </a:cubicBezTo>
                  <a:cubicBezTo>
                    <a:pt x="60295" y="27649"/>
                    <a:pt x="59167" y="26971"/>
                    <a:pt x="57902" y="26971"/>
                  </a:cubicBezTo>
                  <a:cubicBezTo>
                    <a:pt x="57794" y="26971"/>
                    <a:pt x="57685" y="26976"/>
                    <a:pt x="57575" y="26986"/>
                  </a:cubicBezTo>
                  <a:lnTo>
                    <a:pt x="58676" y="27420"/>
                  </a:lnTo>
                  <a:cubicBezTo>
                    <a:pt x="59210" y="27653"/>
                    <a:pt x="59777" y="27820"/>
                    <a:pt x="60310" y="28053"/>
                  </a:cubicBezTo>
                  <a:cubicBezTo>
                    <a:pt x="61845" y="28687"/>
                    <a:pt x="61845" y="28687"/>
                    <a:pt x="62245" y="30355"/>
                  </a:cubicBezTo>
                  <a:cubicBezTo>
                    <a:pt x="62379" y="30989"/>
                    <a:pt x="62545" y="31656"/>
                    <a:pt x="62712" y="32390"/>
                  </a:cubicBezTo>
                  <a:cubicBezTo>
                    <a:pt x="59166" y="30387"/>
                    <a:pt x="55167" y="29354"/>
                    <a:pt x="51098" y="29354"/>
                  </a:cubicBezTo>
                  <a:cubicBezTo>
                    <a:pt x="51033" y="29354"/>
                    <a:pt x="50968" y="29354"/>
                    <a:pt x="50904" y="29354"/>
                  </a:cubicBezTo>
                  <a:cubicBezTo>
                    <a:pt x="51104" y="29388"/>
                    <a:pt x="51304" y="29454"/>
                    <a:pt x="51537" y="29454"/>
                  </a:cubicBezTo>
                  <a:cubicBezTo>
                    <a:pt x="51738" y="29488"/>
                    <a:pt x="51971" y="29488"/>
                    <a:pt x="52171" y="29521"/>
                  </a:cubicBezTo>
                  <a:cubicBezTo>
                    <a:pt x="55273" y="29988"/>
                    <a:pt x="58276" y="30889"/>
                    <a:pt x="61144" y="32156"/>
                  </a:cubicBezTo>
                  <a:cubicBezTo>
                    <a:pt x="62979" y="33024"/>
                    <a:pt x="63112" y="33224"/>
                    <a:pt x="62145" y="35192"/>
                  </a:cubicBezTo>
                  <a:cubicBezTo>
                    <a:pt x="61878" y="35592"/>
                    <a:pt x="61611" y="36026"/>
                    <a:pt x="61311" y="36393"/>
                  </a:cubicBezTo>
                  <a:cubicBezTo>
                    <a:pt x="60110" y="35225"/>
                    <a:pt x="59110" y="34024"/>
                    <a:pt x="57542" y="33491"/>
                  </a:cubicBezTo>
                  <a:lnTo>
                    <a:pt x="57542" y="33491"/>
                  </a:lnTo>
                  <a:cubicBezTo>
                    <a:pt x="58709" y="34491"/>
                    <a:pt x="59977" y="35392"/>
                    <a:pt x="60944" y="36760"/>
                  </a:cubicBezTo>
                  <a:cubicBezTo>
                    <a:pt x="58676" y="38861"/>
                    <a:pt x="55807" y="39962"/>
                    <a:pt x="53372" y="41797"/>
                  </a:cubicBezTo>
                  <a:lnTo>
                    <a:pt x="52071" y="39395"/>
                  </a:lnTo>
                  <a:lnTo>
                    <a:pt x="51871" y="39495"/>
                  </a:lnTo>
                  <a:lnTo>
                    <a:pt x="52905" y="41963"/>
                  </a:lnTo>
                  <a:lnTo>
                    <a:pt x="51871" y="42497"/>
                  </a:lnTo>
                  <a:cubicBezTo>
                    <a:pt x="51070" y="40696"/>
                    <a:pt x="50470" y="38794"/>
                    <a:pt x="49102" y="37360"/>
                  </a:cubicBezTo>
                  <a:lnTo>
                    <a:pt x="49102" y="37360"/>
                  </a:lnTo>
                  <a:lnTo>
                    <a:pt x="51471" y="42564"/>
                  </a:lnTo>
                  <a:cubicBezTo>
                    <a:pt x="50103" y="43164"/>
                    <a:pt x="48635" y="43464"/>
                    <a:pt x="47134" y="43498"/>
                  </a:cubicBezTo>
                  <a:cubicBezTo>
                    <a:pt x="46934" y="41763"/>
                    <a:pt x="46767" y="40129"/>
                    <a:pt x="45767" y="38661"/>
                  </a:cubicBezTo>
                  <a:lnTo>
                    <a:pt x="45767" y="38661"/>
                  </a:lnTo>
                  <a:cubicBezTo>
                    <a:pt x="45967" y="39462"/>
                    <a:pt x="46167" y="40195"/>
                    <a:pt x="46300" y="40996"/>
                  </a:cubicBezTo>
                  <a:cubicBezTo>
                    <a:pt x="46467" y="41797"/>
                    <a:pt x="46534" y="42597"/>
                    <a:pt x="46667" y="43464"/>
                  </a:cubicBezTo>
                  <a:lnTo>
                    <a:pt x="45667" y="43798"/>
                  </a:lnTo>
                  <a:cubicBezTo>
                    <a:pt x="45366" y="42631"/>
                    <a:pt x="45500" y="41463"/>
                    <a:pt x="44866" y="40462"/>
                  </a:cubicBezTo>
                  <a:lnTo>
                    <a:pt x="44866" y="40462"/>
                  </a:lnTo>
                  <a:lnTo>
                    <a:pt x="45200" y="43898"/>
                  </a:lnTo>
                  <a:cubicBezTo>
                    <a:pt x="44371" y="44174"/>
                    <a:pt x="43657" y="44748"/>
                    <a:pt x="42773" y="44748"/>
                  </a:cubicBezTo>
                  <a:cubicBezTo>
                    <a:pt x="42590" y="44748"/>
                    <a:pt x="42398" y="44723"/>
                    <a:pt x="42197" y="44665"/>
                  </a:cubicBezTo>
                  <a:cubicBezTo>
                    <a:pt x="41931" y="42731"/>
                    <a:pt x="42364" y="40763"/>
                    <a:pt x="43465" y="39161"/>
                  </a:cubicBezTo>
                  <a:cubicBezTo>
                    <a:pt x="43799" y="38628"/>
                    <a:pt x="44132" y="38094"/>
                    <a:pt x="44432" y="37560"/>
                  </a:cubicBezTo>
                  <a:cubicBezTo>
                    <a:pt x="44999" y="36760"/>
                    <a:pt x="44933" y="35626"/>
                    <a:pt x="44232" y="34925"/>
                  </a:cubicBezTo>
                  <a:cubicBezTo>
                    <a:pt x="44099" y="34725"/>
                    <a:pt x="43965" y="34525"/>
                    <a:pt x="43865" y="34325"/>
                  </a:cubicBezTo>
                  <a:lnTo>
                    <a:pt x="44032" y="34124"/>
                  </a:lnTo>
                  <a:lnTo>
                    <a:pt x="45600" y="35259"/>
                  </a:lnTo>
                  <a:cubicBezTo>
                    <a:pt x="45133" y="33858"/>
                    <a:pt x="43432" y="33758"/>
                    <a:pt x="42765" y="32490"/>
                  </a:cubicBezTo>
                  <a:cubicBezTo>
                    <a:pt x="42829" y="32481"/>
                    <a:pt x="42897" y="32477"/>
                    <a:pt x="42969" y="32477"/>
                  </a:cubicBezTo>
                  <a:cubicBezTo>
                    <a:pt x="44269" y="32477"/>
                    <a:pt x="46702" y="33878"/>
                    <a:pt x="48535" y="35459"/>
                  </a:cubicBezTo>
                  <a:cubicBezTo>
                    <a:pt x="48302" y="35092"/>
                    <a:pt x="48035" y="34758"/>
                    <a:pt x="47735" y="34425"/>
                  </a:cubicBezTo>
                  <a:cubicBezTo>
                    <a:pt x="46534" y="33291"/>
                    <a:pt x="45100" y="32423"/>
                    <a:pt x="43532" y="31890"/>
                  </a:cubicBezTo>
                  <a:cubicBezTo>
                    <a:pt x="43031" y="31689"/>
                    <a:pt x="42831" y="31423"/>
                    <a:pt x="42998" y="30655"/>
                  </a:cubicBezTo>
                  <a:lnTo>
                    <a:pt x="42998" y="30655"/>
                  </a:lnTo>
                  <a:cubicBezTo>
                    <a:pt x="46067" y="31523"/>
                    <a:pt x="48969" y="32924"/>
                    <a:pt x="51571" y="34858"/>
                  </a:cubicBezTo>
                  <a:cubicBezTo>
                    <a:pt x="50437" y="33090"/>
                    <a:pt x="46134" y="30822"/>
                    <a:pt x="42831" y="30255"/>
                  </a:cubicBezTo>
                  <a:lnTo>
                    <a:pt x="42831" y="29388"/>
                  </a:lnTo>
                  <a:cubicBezTo>
                    <a:pt x="43532" y="29421"/>
                    <a:pt x="44232" y="29521"/>
                    <a:pt x="44899" y="29655"/>
                  </a:cubicBezTo>
                  <a:cubicBezTo>
                    <a:pt x="47935" y="30355"/>
                    <a:pt x="50837" y="31456"/>
                    <a:pt x="53539" y="32924"/>
                  </a:cubicBezTo>
                  <a:lnTo>
                    <a:pt x="53739" y="32924"/>
                  </a:lnTo>
                  <a:cubicBezTo>
                    <a:pt x="52672" y="31356"/>
                    <a:pt x="46701" y="29088"/>
                    <a:pt x="43265" y="28821"/>
                  </a:cubicBezTo>
                  <a:cubicBezTo>
                    <a:pt x="43598" y="28621"/>
                    <a:pt x="43932" y="28487"/>
                    <a:pt x="44299" y="28354"/>
                  </a:cubicBezTo>
                  <a:cubicBezTo>
                    <a:pt x="45800" y="28053"/>
                    <a:pt x="47301" y="27720"/>
                    <a:pt x="48836" y="27520"/>
                  </a:cubicBezTo>
                  <a:cubicBezTo>
                    <a:pt x="49819" y="27377"/>
                    <a:pt x="50821" y="27310"/>
                    <a:pt x="51827" y="27310"/>
                  </a:cubicBezTo>
                  <a:cubicBezTo>
                    <a:pt x="52698" y="27310"/>
                    <a:pt x="53573" y="27360"/>
                    <a:pt x="54440" y="27453"/>
                  </a:cubicBezTo>
                  <a:cubicBezTo>
                    <a:pt x="53200" y="27009"/>
                    <a:pt x="51954" y="26874"/>
                    <a:pt x="50701" y="26874"/>
                  </a:cubicBezTo>
                  <a:cubicBezTo>
                    <a:pt x="49222" y="26874"/>
                    <a:pt x="47733" y="27063"/>
                    <a:pt x="46234" y="27153"/>
                  </a:cubicBezTo>
                  <a:cubicBezTo>
                    <a:pt x="49336" y="26185"/>
                    <a:pt x="52538" y="25552"/>
                    <a:pt x="55774" y="25318"/>
                  </a:cubicBezTo>
                  <a:cubicBezTo>
                    <a:pt x="55192" y="25173"/>
                    <a:pt x="54613" y="25119"/>
                    <a:pt x="54035" y="25119"/>
                  </a:cubicBezTo>
                  <a:cubicBezTo>
                    <a:pt x="52489" y="25119"/>
                    <a:pt x="50947" y="25503"/>
                    <a:pt x="49369" y="25552"/>
                  </a:cubicBezTo>
                  <a:lnTo>
                    <a:pt x="54306" y="22950"/>
                  </a:lnTo>
                  <a:lnTo>
                    <a:pt x="54273" y="22783"/>
                  </a:lnTo>
                  <a:cubicBezTo>
                    <a:pt x="54039" y="22816"/>
                    <a:pt x="53839" y="22883"/>
                    <a:pt x="53606" y="22950"/>
                  </a:cubicBezTo>
                  <a:cubicBezTo>
                    <a:pt x="50303" y="24351"/>
                    <a:pt x="47001" y="25752"/>
                    <a:pt x="43699" y="27220"/>
                  </a:cubicBezTo>
                  <a:cubicBezTo>
                    <a:pt x="42097" y="27920"/>
                    <a:pt x="41697" y="28854"/>
                    <a:pt x="41931" y="30589"/>
                  </a:cubicBezTo>
                  <a:cubicBezTo>
                    <a:pt x="42031" y="31089"/>
                    <a:pt x="42097" y="31556"/>
                    <a:pt x="42131" y="32023"/>
                  </a:cubicBezTo>
                  <a:cubicBezTo>
                    <a:pt x="42164" y="32623"/>
                    <a:pt x="41897" y="32890"/>
                    <a:pt x="41297" y="32957"/>
                  </a:cubicBezTo>
                  <a:lnTo>
                    <a:pt x="40763" y="32957"/>
                  </a:lnTo>
                  <a:lnTo>
                    <a:pt x="36393" y="32824"/>
                  </a:lnTo>
                  <a:cubicBezTo>
                    <a:pt x="36310" y="32807"/>
                    <a:pt x="36235" y="32799"/>
                    <a:pt x="36164" y="32799"/>
                  </a:cubicBezTo>
                  <a:cubicBezTo>
                    <a:pt x="36093" y="32799"/>
                    <a:pt x="36026" y="32807"/>
                    <a:pt x="35960" y="32824"/>
                  </a:cubicBezTo>
                  <a:cubicBezTo>
                    <a:pt x="34525" y="33324"/>
                    <a:pt x="33024" y="33124"/>
                    <a:pt x="31590" y="33391"/>
                  </a:cubicBezTo>
                  <a:cubicBezTo>
                    <a:pt x="30656" y="33591"/>
                    <a:pt x="29722" y="33924"/>
                    <a:pt x="28654" y="34225"/>
                  </a:cubicBezTo>
                  <a:cubicBezTo>
                    <a:pt x="28721" y="33190"/>
                    <a:pt x="28721" y="32290"/>
                    <a:pt x="28821" y="31389"/>
                  </a:cubicBezTo>
                  <a:cubicBezTo>
                    <a:pt x="29021" y="29555"/>
                    <a:pt x="28054" y="28053"/>
                    <a:pt x="26286" y="27887"/>
                  </a:cubicBezTo>
                  <a:cubicBezTo>
                    <a:pt x="24055" y="27680"/>
                    <a:pt x="21837" y="27422"/>
                    <a:pt x="19616" y="27422"/>
                  </a:cubicBezTo>
                  <a:cubicBezTo>
                    <a:pt x="18251" y="27422"/>
                    <a:pt x="16884" y="27520"/>
                    <a:pt x="15512" y="27787"/>
                  </a:cubicBezTo>
                  <a:cubicBezTo>
                    <a:pt x="14644" y="27953"/>
                    <a:pt x="13777" y="28053"/>
                    <a:pt x="12910" y="28254"/>
                  </a:cubicBezTo>
                  <a:cubicBezTo>
                    <a:pt x="13344" y="28354"/>
                    <a:pt x="13777" y="28404"/>
                    <a:pt x="14211" y="28404"/>
                  </a:cubicBezTo>
                  <a:cubicBezTo>
                    <a:pt x="14644" y="28404"/>
                    <a:pt x="15078" y="28354"/>
                    <a:pt x="15512" y="28254"/>
                  </a:cubicBezTo>
                  <a:cubicBezTo>
                    <a:pt x="16600" y="28075"/>
                    <a:pt x="17682" y="28009"/>
                    <a:pt x="18760" y="28009"/>
                  </a:cubicBezTo>
                  <a:cubicBezTo>
                    <a:pt x="20094" y="28009"/>
                    <a:pt x="21422" y="28110"/>
                    <a:pt x="22750" y="28220"/>
                  </a:cubicBezTo>
                  <a:cubicBezTo>
                    <a:pt x="23384" y="28287"/>
                    <a:pt x="24018" y="28354"/>
                    <a:pt x="24885" y="28420"/>
                  </a:cubicBezTo>
                  <a:cubicBezTo>
                    <a:pt x="24418" y="28621"/>
                    <a:pt x="24185" y="28721"/>
                    <a:pt x="23951" y="28787"/>
                  </a:cubicBezTo>
                  <a:cubicBezTo>
                    <a:pt x="22116" y="29454"/>
                    <a:pt x="20282" y="30122"/>
                    <a:pt x="18481" y="30822"/>
                  </a:cubicBezTo>
                  <a:cubicBezTo>
                    <a:pt x="17847" y="31089"/>
                    <a:pt x="17280" y="31456"/>
                    <a:pt x="16813" y="31890"/>
                  </a:cubicBezTo>
                  <a:cubicBezTo>
                    <a:pt x="20082" y="30622"/>
                    <a:pt x="23317" y="29221"/>
                    <a:pt x="26853" y="28854"/>
                  </a:cubicBezTo>
                  <a:lnTo>
                    <a:pt x="26853" y="28854"/>
                  </a:lnTo>
                  <a:cubicBezTo>
                    <a:pt x="26319" y="29421"/>
                    <a:pt x="25552" y="29488"/>
                    <a:pt x="24885" y="29788"/>
                  </a:cubicBezTo>
                  <a:cubicBezTo>
                    <a:pt x="24151" y="30155"/>
                    <a:pt x="23384" y="30455"/>
                    <a:pt x="22684" y="30755"/>
                  </a:cubicBezTo>
                  <a:cubicBezTo>
                    <a:pt x="21983" y="31089"/>
                    <a:pt x="21316" y="31489"/>
                    <a:pt x="20649" y="31856"/>
                  </a:cubicBezTo>
                  <a:cubicBezTo>
                    <a:pt x="19948" y="32223"/>
                    <a:pt x="19281" y="32623"/>
                    <a:pt x="18647" y="33024"/>
                  </a:cubicBezTo>
                  <a:cubicBezTo>
                    <a:pt x="17980" y="33391"/>
                    <a:pt x="17346" y="33791"/>
                    <a:pt x="16646" y="34225"/>
                  </a:cubicBezTo>
                  <a:cubicBezTo>
                    <a:pt x="15979" y="34658"/>
                    <a:pt x="15312" y="35125"/>
                    <a:pt x="14644" y="35592"/>
                  </a:cubicBezTo>
                  <a:cubicBezTo>
                    <a:pt x="14011" y="36026"/>
                    <a:pt x="13410" y="36560"/>
                    <a:pt x="12910" y="37127"/>
                  </a:cubicBezTo>
                  <a:cubicBezTo>
                    <a:pt x="13110" y="37060"/>
                    <a:pt x="13277" y="36960"/>
                    <a:pt x="13477" y="36860"/>
                  </a:cubicBezTo>
                  <a:cubicBezTo>
                    <a:pt x="17547" y="34225"/>
                    <a:pt x="21616" y="31589"/>
                    <a:pt x="26186" y="29821"/>
                  </a:cubicBezTo>
                  <a:cubicBezTo>
                    <a:pt x="26486" y="29688"/>
                    <a:pt x="26786" y="29588"/>
                    <a:pt x="27120" y="29488"/>
                  </a:cubicBezTo>
                  <a:cubicBezTo>
                    <a:pt x="27354" y="29488"/>
                    <a:pt x="27620" y="29588"/>
                    <a:pt x="27787" y="29755"/>
                  </a:cubicBezTo>
                  <a:cubicBezTo>
                    <a:pt x="23951" y="31689"/>
                    <a:pt x="20515" y="34091"/>
                    <a:pt x="17713" y="37360"/>
                  </a:cubicBezTo>
                  <a:cubicBezTo>
                    <a:pt x="20916" y="34825"/>
                    <a:pt x="24185" y="32357"/>
                    <a:pt x="27854" y="30422"/>
                  </a:cubicBezTo>
                  <a:lnTo>
                    <a:pt x="27854" y="30422"/>
                  </a:lnTo>
                  <a:cubicBezTo>
                    <a:pt x="28288" y="31022"/>
                    <a:pt x="27887" y="31222"/>
                    <a:pt x="27520" y="31489"/>
                  </a:cubicBezTo>
                  <a:cubicBezTo>
                    <a:pt x="25219" y="33124"/>
                    <a:pt x="23117" y="35058"/>
                    <a:pt x="21349" y="37260"/>
                  </a:cubicBezTo>
                  <a:cubicBezTo>
                    <a:pt x="21082" y="37560"/>
                    <a:pt x="20882" y="37927"/>
                    <a:pt x="20749" y="38294"/>
                  </a:cubicBezTo>
                  <a:cubicBezTo>
                    <a:pt x="23017" y="35992"/>
                    <a:pt x="25419" y="33824"/>
                    <a:pt x="27921" y="31756"/>
                  </a:cubicBezTo>
                  <a:lnTo>
                    <a:pt x="27987" y="32790"/>
                  </a:lnTo>
                  <a:cubicBezTo>
                    <a:pt x="26019" y="34325"/>
                    <a:pt x="24318" y="36193"/>
                    <a:pt x="22917" y="38294"/>
                  </a:cubicBezTo>
                  <a:lnTo>
                    <a:pt x="23084" y="38461"/>
                  </a:lnTo>
                  <a:cubicBezTo>
                    <a:pt x="23851" y="37627"/>
                    <a:pt x="24618" y="36826"/>
                    <a:pt x="25419" y="36026"/>
                  </a:cubicBezTo>
                  <a:cubicBezTo>
                    <a:pt x="26219" y="35192"/>
                    <a:pt x="26953" y="34291"/>
                    <a:pt x="27954" y="33624"/>
                  </a:cubicBezTo>
                  <a:lnTo>
                    <a:pt x="27954" y="33624"/>
                  </a:lnTo>
                  <a:cubicBezTo>
                    <a:pt x="26920" y="35392"/>
                    <a:pt x="25586" y="36960"/>
                    <a:pt x="25385" y="39061"/>
                  </a:cubicBezTo>
                  <a:cubicBezTo>
                    <a:pt x="26053" y="37560"/>
                    <a:pt x="26920" y="36159"/>
                    <a:pt x="28021" y="34892"/>
                  </a:cubicBezTo>
                  <a:lnTo>
                    <a:pt x="28021" y="34892"/>
                  </a:lnTo>
                  <a:cubicBezTo>
                    <a:pt x="27987" y="35025"/>
                    <a:pt x="27921" y="35159"/>
                    <a:pt x="27887" y="35259"/>
                  </a:cubicBezTo>
                  <a:cubicBezTo>
                    <a:pt x="27320" y="36126"/>
                    <a:pt x="27387" y="36993"/>
                    <a:pt x="27520" y="37994"/>
                  </a:cubicBezTo>
                  <a:cubicBezTo>
                    <a:pt x="27620" y="39095"/>
                    <a:pt x="27954" y="40162"/>
                    <a:pt x="28488" y="41096"/>
                  </a:cubicBezTo>
                  <a:cubicBezTo>
                    <a:pt x="28955" y="41797"/>
                    <a:pt x="29555" y="42397"/>
                    <a:pt x="30089" y="43064"/>
                  </a:cubicBezTo>
                  <a:cubicBezTo>
                    <a:pt x="30389" y="43464"/>
                    <a:pt x="30656" y="43898"/>
                    <a:pt x="31056" y="44499"/>
                  </a:cubicBezTo>
                  <a:cubicBezTo>
                    <a:pt x="30656" y="44599"/>
                    <a:pt x="30222" y="44665"/>
                    <a:pt x="29789" y="44732"/>
                  </a:cubicBezTo>
                  <a:cubicBezTo>
                    <a:pt x="29402" y="44752"/>
                    <a:pt x="29016" y="44762"/>
                    <a:pt x="28631" y="44762"/>
                  </a:cubicBezTo>
                  <a:cubicBezTo>
                    <a:pt x="25792" y="44762"/>
                    <a:pt x="22996" y="44222"/>
                    <a:pt x="20382" y="43164"/>
                  </a:cubicBezTo>
                  <a:cubicBezTo>
                    <a:pt x="18948" y="42631"/>
                    <a:pt x="17446" y="42197"/>
                    <a:pt x="15945" y="41863"/>
                  </a:cubicBezTo>
                  <a:cubicBezTo>
                    <a:pt x="14544" y="41530"/>
                    <a:pt x="13277" y="40829"/>
                    <a:pt x="12243" y="39795"/>
                  </a:cubicBezTo>
                  <a:cubicBezTo>
                    <a:pt x="11609" y="39161"/>
                    <a:pt x="10908" y="38561"/>
                    <a:pt x="10175" y="37994"/>
                  </a:cubicBezTo>
                  <a:cubicBezTo>
                    <a:pt x="9307" y="37293"/>
                    <a:pt x="8707" y="36326"/>
                    <a:pt x="8373" y="35259"/>
                  </a:cubicBezTo>
                  <a:lnTo>
                    <a:pt x="14111" y="32056"/>
                  </a:lnTo>
                  <a:lnTo>
                    <a:pt x="14111" y="32056"/>
                  </a:lnTo>
                  <a:cubicBezTo>
                    <a:pt x="11976" y="32590"/>
                    <a:pt x="10175" y="33758"/>
                    <a:pt x="8240" y="34925"/>
                  </a:cubicBezTo>
                  <a:lnTo>
                    <a:pt x="7473" y="32657"/>
                  </a:lnTo>
                  <a:cubicBezTo>
                    <a:pt x="9808" y="31322"/>
                    <a:pt x="12343" y="30655"/>
                    <a:pt x="14811" y="29721"/>
                  </a:cubicBezTo>
                  <a:lnTo>
                    <a:pt x="14811" y="29721"/>
                  </a:lnTo>
                  <a:cubicBezTo>
                    <a:pt x="12276" y="29988"/>
                    <a:pt x="9941" y="30889"/>
                    <a:pt x="7539" y="31990"/>
                  </a:cubicBezTo>
                  <a:lnTo>
                    <a:pt x="8507" y="29121"/>
                  </a:lnTo>
                  <a:lnTo>
                    <a:pt x="11275" y="28320"/>
                  </a:lnTo>
                  <a:cubicBezTo>
                    <a:pt x="11067" y="28256"/>
                    <a:pt x="10862" y="28231"/>
                    <a:pt x="10660" y="28231"/>
                  </a:cubicBezTo>
                  <a:cubicBezTo>
                    <a:pt x="10021" y="28231"/>
                    <a:pt x="9407" y="28486"/>
                    <a:pt x="8774" y="28587"/>
                  </a:cubicBezTo>
                  <a:cubicBezTo>
                    <a:pt x="8740" y="27053"/>
                    <a:pt x="9374" y="26286"/>
                    <a:pt x="10742" y="26152"/>
                  </a:cubicBezTo>
                  <a:cubicBezTo>
                    <a:pt x="12643" y="25985"/>
                    <a:pt x="14578" y="25885"/>
                    <a:pt x="16479" y="25752"/>
                  </a:cubicBezTo>
                  <a:cubicBezTo>
                    <a:pt x="16846" y="25718"/>
                    <a:pt x="17180" y="25685"/>
                    <a:pt x="17547" y="25618"/>
                  </a:cubicBezTo>
                  <a:cubicBezTo>
                    <a:pt x="16539" y="25509"/>
                    <a:pt x="15525" y="25456"/>
                    <a:pt x="14511" y="25456"/>
                  </a:cubicBezTo>
                  <a:cubicBezTo>
                    <a:pt x="13041" y="25456"/>
                    <a:pt x="11568" y="25568"/>
                    <a:pt x="10108" y="25785"/>
                  </a:cubicBezTo>
                  <a:cubicBezTo>
                    <a:pt x="10075" y="25652"/>
                    <a:pt x="10041" y="25585"/>
                    <a:pt x="10075" y="25518"/>
                  </a:cubicBezTo>
                  <a:cubicBezTo>
                    <a:pt x="10842" y="23951"/>
                    <a:pt x="10875" y="23951"/>
                    <a:pt x="12610" y="23850"/>
                  </a:cubicBezTo>
                  <a:cubicBezTo>
                    <a:pt x="13277" y="23817"/>
                    <a:pt x="14011" y="23817"/>
                    <a:pt x="14678" y="23817"/>
                  </a:cubicBezTo>
                  <a:cubicBezTo>
                    <a:pt x="15212" y="23817"/>
                    <a:pt x="15724" y="23860"/>
                    <a:pt x="16249" y="23860"/>
                  </a:cubicBezTo>
                  <a:cubicBezTo>
                    <a:pt x="16380" y="23860"/>
                    <a:pt x="16512" y="23857"/>
                    <a:pt x="16646" y="23850"/>
                  </a:cubicBezTo>
                  <a:cubicBezTo>
                    <a:pt x="15879" y="23350"/>
                    <a:pt x="14945" y="23383"/>
                    <a:pt x="14077" y="23350"/>
                  </a:cubicBezTo>
                  <a:cubicBezTo>
                    <a:pt x="13788" y="23328"/>
                    <a:pt x="13499" y="23320"/>
                    <a:pt x="13200" y="23320"/>
                  </a:cubicBezTo>
                  <a:cubicBezTo>
                    <a:pt x="12602" y="23320"/>
                    <a:pt x="11965" y="23350"/>
                    <a:pt x="11209" y="23350"/>
                  </a:cubicBezTo>
                  <a:lnTo>
                    <a:pt x="13210" y="20348"/>
                  </a:lnTo>
                  <a:cubicBezTo>
                    <a:pt x="14978" y="22116"/>
                    <a:pt x="17146" y="22783"/>
                    <a:pt x="19314" y="23517"/>
                  </a:cubicBezTo>
                  <a:cubicBezTo>
                    <a:pt x="20949" y="24084"/>
                    <a:pt x="22517" y="24751"/>
                    <a:pt x="24151" y="25385"/>
                  </a:cubicBezTo>
                  <a:cubicBezTo>
                    <a:pt x="24385" y="25485"/>
                    <a:pt x="24685" y="25552"/>
                    <a:pt x="24918" y="25652"/>
                  </a:cubicBezTo>
                  <a:lnTo>
                    <a:pt x="25019" y="25452"/>
                  </a:lnTo>
                  <a:cubicBezTo>
                    <a:pt x="24652" y="25218"/>
                    <a:pt x="24285" y="25018"/>
                    <a:pt x="23884" y="24851"/>
                  </a:cubicBezTo>
                  <a:cubicBezTo>
                    <a:pt x="21683" y="23951"/>
                    <a:pt x="19448" y="23083"/>
                    <a:pt x="17213" y="22249"/>
                  </a:cubicBezTo>
                  <a:cubicBezTo>
                    <a:pt x="15879" y="21749"/>
                    <a:pt x="14611" y="21048"/>
                    <a:pt x="13510" y="20148"/>
                  </a:cubicBezTo>
                  <a:lnTo>
                    <a:pt x="14644" y="19214"/>
                  </a:lnTo>
                  <a:cubicBezTo>
                    <a:pt x="16646" y="20448"/>
                    <a:pt x="18948" y="20782"/>
                    <a:pt x="21016" y="21716"/>
                  </a:cubicBezTo>
                  <a:cubicBezTo>
                    <a:pt x="22116" y="22216"/>
                    <a:pt x="23184" y="22816"/>
                    <a:pt x="24185" y="23484"/>
                  </a:cubicBezTo>
                  <a:cubicBezTo>
                    <a:pt x="25819" y="24651"/>
                    <a:pt x="27387" y="25952"/>
                    <a:pt x="29021" y="27186"/>
                  </a:cubicBezTo>
                  <a:cubicBezTo>
                    <a:pt x="28588" y="26185"/>
                    <a:pt x="25019" y="22883"/>
                    <a:pt x="23050" y="22016"/>
                  </a:cubicBezTo>
                  <a:cubicBezTo>
                    <a:pt x="20582" y="20948"/>
                    <a:pt x="18047" y="20114"/>
                    <a:pt x="15345" y="19147"/>
                  </a:cubicBezTo>
                  <a:cubicBezTo>
                    <a:pt x="15911" y="18958"/>
                    <a:pt x="16358" y="18711"/>
                    <a:pt x="16743" y="18711"/>
                  </a:cubicBezTo>
                  <a:cubicBezTo>
                    <a:pt x="16766" y="18711"/>
                    <a:pt x="16790" y="18712"/>
                    <a:pt x="16813" y="18713"/>
                  </a:cubicBezTo>
                  <a:cubicBezTo>
                    <a:pt x="17880" y="18747"/>
                    <a:pt x="18948" y="18880"/>
                    <a:pt x="19982" y="19080"/>
                  </a:cubicBezTo>
                  <a:cubicBezTo>
                    <a:pt x="20916" y="19347"/>
                    <a:pt x="21883" y="19647"/>
                    <a:pt x="22817" y="20014"/>
                  </a:cubicBezTo>
                  <a:cubicBezTo>
                    <a:pt x="24418" y="20515"/>
                    <a:pt x="25919" y="21415"/>
                    <a:pt x="27153" y="22550"/>
                  </a:cubicBezTo>
                  <a:cubicBezTo>
                    <a:pt x="28154" y="23450"/>
                    <a:pt x="29155" y="24384"/>
                    <a:pt x="30122" y="25251"/>
                  </a:cubicBezTo>
                  <a:cubicBezTo>
                    <a:pt x="29755" y="24184"/>
                    <a:pt x="28187" y="22483"/>
                    <a:pt x="26086" y="20982"/>
                  </a:cubicBezTo>
                  <a:cubicBezTo>
                    <a:pt x="24418" y="19781"/>
                    <a:pt x="22417" y="19347"/>
                    <a:pt x="20482" y="18613"/>
                  </a:cubicBezTo>
                  <a:cubicBezTo>
                    <a:pt x="20916" y="18547"/>
                    <a:pt x="21316" y="18447"/>
                    <a:pt x="21750" y="18380"/>
                  </a:cubicBezTo>
                  <a:cubicBezTo>
                    <a:pt x="23017" y="18213"/>
                    <a:pt x="24318" y="18113"/>
                    <a:pt x="25552" y="17913"/>
                  </a:cubicBezTo>
                  <a:cubicBezTo>
                    <a:pt x="25636" y="17890"/>
                    <a:pt x="25721" y="17879"/>
                    <a:pt x="25803" y="17879"/>
                  </a:cubicBezTo>
                  <a:cubicBezTo>
                    <a:pt x="26080" y="17879"/>
                    <a:pt x="26340" y="18000"/>
                    <a:pt x="26520" y="18180"/>
                  </a:cubicBezTo>
                  <a:cubicBezTo>
                    <a:pt x="27921" y="19347"/>
                    <a:pt x="29088" y="20748"/>
                    <a:pt x="29989" y="22316"/>
                  </a:cubicBezTo>
                  <a:cubicBezTo>
                    <a:pt x="30856" y="23850"/>
                    <a:pt x="31690" y="25385"/>
                    <a:pt x="32524" y="26886"/>
                  </a:cubicBezTo>
                  <a:cubicBezTo>
                    <a:pt x="32657" y="26119"/>
                    <a:pt x="31957" y="24451"/>
                    <a:pt x="30456" y="21849"/>
                  </a:cubicBezTo>
                  <a:cubicBezTo>
                    <a:pt x="29422" y="20215"/>
                    <a:pt x="28121" y="18780"/>
                    <a:pt x="26586" y="17646"/>
                  </a:cubicBezTo>
                  <a:lnTo>
                    <a:pt x="28988" y="15811"/>
                  </a:lnTo>
                  <a:cubicBezTo>
                    <a:pt x="30823" y="18613"/>
                    <a:pt x="32157" y="21549"/>
                    <a:pt x="33525" y="24518"/>
                  </a:cubicBezTo>
                  <a:cubicBezTo>
                    <a:pt x="32757" y="21282"/>
                    <a:pt x="31390" y="18246"/>
                    <a:pt x="29488" y="15545"/>
                  </a:cubicBezTo>
                  <a:cubicBezTo>
                    <a:pt x="30105" y="15361"/>
                    <a:pt x="30706" y="15328"/>
                    <a:pt x="31302" y="15328"/>
                  </a:cubicBezTo>
                  <a:cubicBezTo>
                    <a:pt x="31643" y="15328"/>
                    <a:pt x="31982" y="15339"/>
                    <a:pt x="32323" y="15339"/>
                  </a:cubicBezTo>
                  <a:cubicBezTo>
                    <a:pt x="32578" y="15339"/>
                    <a:pt x="32834" y="15332"/>
                    <a:pt x="33091" y="15311"/>
                  </a:cubicBezTo>
                  <a:lnTo>
                    <a:pt x="34258" y="18480"/>
                  </a:lnTo>
                  <a:lnTo>
                    <a:pt x="34525" y="18380"/>
                  </a:lnTo>
                  <a:lnTo>
                    <a:pt x="33691" y="15278"/>
                  </a:lnTo>
                  <a:lnTo>
                    <a:pt x="35693" y="14444"/>
                  </a:lnTo>
                  <a:lnTo>
                    <a:pt x="35693" y="14444"/>
                  </a:lnTo>
                  <a:cubicBezTo>
                    <a:pt x="35860" y="18046"/>
                    <a:pt x="35526" y="21515"/>
                    <a:pt x="35693" y="25085"/>
                  </a:cubicBezTo>
                  <a:cubicBezTo>
                    <a:pt x="36260" y="24017"/>
                    <a:pt x="36493" y="18513"/>
                    <a:pt x="36126" y="14077"/>
                  </a:cubicBezTo>
                  <a:lnTo>
                    <a:pt x="37994" y="13743"/>
                  </a:lnTo>
                  <a:close/>
                  <a:moveTo>
                    <a:pt x="41424" y="525"/>
                  </a:moveTo>
                  <a:cubicBezTo>
                    <a:pt x="42456" y="525"/>
                    <a:pt x="43470" y="670"/>
                    <a:pt x="44466" y="1168"/>
                  </a:cubicBezTo>
                  <a:cubicBezTo>
                    <a:pt x="45266" y="1501"/>
                    <a:pt x="46134" y="1735"/>
                    <a:pt x="47001" y="1801"/>
                  </a:cubicBezTo>
                  <a:cubicBezTo>
                    <a:pt x="48135" y="1935"/>
                    <a:pt x="49202" y="2468"/>
                    <a:pt x="49970" y="3302"/>
                  </a:cubicBezTo>
                  <a:cubicBezTo>
                    <a:pt x="50904" y="4303"/>
                    <a:pt x="51838" y="5304"/>
                    <a:pt x="52705" y="6338"/>
                  </a:cubicBezTo>
                  <a:cubicBezTo>
                    <a:pt x="53572" y="7372"/>
                    <a:pt x="54606" y="8306"/>
                    <a:pt x="55707" y="9073"/>
                  </a:cubicBezTo>
                  <a:cubicBezTo>
                    <a:pt x="58442" y="10908"/>
                    <a:pt x="60877" y="13076"/>
                    <a:pt x="63346" y="15244"/>
                  </a:cubicBezTo>
                  <a:cubicBezTo>
                    <a:pt x="64247" y="16112"/>
                    <a:pt x="65014" y="17112"/>
                    <a:pt x="65547" y="18246"/>
                  </a:cubicBezTo>
                  <a:cubicBezTo>
                    <a:pt x="66348" y="19748"/>
                    <a:pt x="67182" y="21215"/>
                    <a:pt x="68049" y="22650"/>
                  </a:cubicBezTo>
                  <a:cubicBezTo>
                    <a:pt x="68917" y="24184"/>
                    <a:pt x="69384" y="25852"/>
                    <a:pt x="69484" y="27586"/>
                  </a:cubicBezTo>
                  <a:cubicBezTo>
                    <a:pt x="69484" y="28020"/>
                    <a:pt x="69417" y="28487"/>
                    <a:pt x="69283" y="28887"/>
                  </a:cubicBezTo>
                  <a:cubicBezTo>
                    <a:pt x="68783" y="30355"/>
                    <a:pt x="68316" y="31823"/>
                    <a:pt x="67749" y="33257"/>
                  </a:cubicBezTo>
                  <a:cubicBezTo>
                    <a:pt x="66948" y="35292"/>
                    <a:pt x="65614" y="37060"/>
                    <a:pt x="63913" y="38428"/>
                  </a:cubicBezTo>
                  <a:cubicBezTo>
                    <a:pt x="63212" y="38995"/>
                    <a:pt x="62545" y="39628"/>
                    <a:pt x="61945" y="40329"/>
                  </a:cubicBezTo>
                  <a:cubicBezTo>
                    <a:pt x="60077" y="42397"/>
                    <a:pt x="57675" y="43898"/>
                    <a:pt x="55040" y="44699"/>
                  </a:cubicBezTo>
                  <a:cubicBezTo>
                    <a:pt x="52572" y="45433"/>
                    <a:pt x="50103" y="46066"/>
                    <a:pt x="47601" y="46733"/>
                  </a:cubicBezTo>
                  <a:cubicBezTo>
                    <a:pt x="46956" y="46911"/>
                    <a:pt x="46297" y="47000"/>
                    <a:pt x="45632" y="47000"/>
                  </a:cubicBezTo>
                  <a:cubicBezTo>
                    <a:pt x="45300" y="47000"/>
                    <a:pt x="44966" y="46978"/>
                    <a:pt x="44633" y="46934"/>
                  </a:cubicBezTo>
                  <a:cubicBezTo>
                    <a:pt x="44093" y="46914"/>
                    <a:pt x="43543" y="46895"/>
                    <a:pt x="42988" y="46895"/>
                  </a:cubicBezTo>
                  <a:cubicBezTo>
                    <a:pt x="42582" y="46895"/>
                    <a:pt x="42173" y="46905"/>
                    <a:pt x="41764" y="46934"/>
                  </a:cubicBezTo>
                  <a:lnTo>
                    <a:pt x="41997" y="45633"/>
                  </a:lnTo>
                  <a:cubicBezTo>
                    <a:pt x="43065" y="45299"/>
                    <a:pt x="43965" y="44999"/>
                    <a:pt x="44866" y="44799"/>
                  </a:cubicBezTo>
                  <a:cubicBezTo>
                    <a:pt x="45667" y="44532"/>
                    <a:pt x="46501" y="44365"/>
                    <a:pt x="47334" y="44298"/>
                  </a:cubicBezTo>
                  <a:cubicBezTo>
                    <a:pt x="50170" y="44098"/>
                    <a:pt x="52905" y="43131"/>
                    <a:pt x="55273" y="41530"/>
                  </a:cubicBezTo>
                  <a:cubicBezTo>
                    <a:pt x="56474" y="40696"/>
                    <a:pt x="57775" y="39962"/>
                    <a:pt x="59009" y="39195"/>
                  </a:cubicBezTo>
                  <a:cubicBezTo>
                    <a:pt x="60511" y="38261"/>
                    <a:pt x="61845" y="37227"/>
                    <a:pt x="62779" y="35692"/>
                  </a:cubicBezTo>
                  <a:cubicBezTo>
                    <a:pt x="63513" y="34491"/>
                    <a:pt x="63746" y="33024"/>
                    <a:pt x="63413" y="31656"/>
                  </a:cubicBezTo>
                  <a:cubicBezTo>
                    <a:pt x="62979" y="29921"/>
                    <a:pt x="62512" y="28187"/>
                    <a:pt x="62212" y="26386"/>
                  </a:cubicBezTo>
                  <a:lnTo>
                    <a:pt x="62212" y="26386"/>
                  </a:lnTo>
                  <a:cubicBezTo>
                    <a:pt x="62379" y="26719"/>
                    <a:pt x="62545" y="27053"/>
                    <a:pt x="62712" y="27453"/>
                  </a:cubicBezTo>
                  <a:cubicBezTo>
                    <a:pt x="62879" y="27820"/>
                    <a:pt x="63012" y="28187"/>
                    <a:pt x="63112" y="28587"/>
                  </a:cubicBezTo>
                  <a:cubicBezTo>
                    <a:pt x="63246" y="28987"/>
                    <a:pt x="63346" y="29388"/>
                    <a:pt x="63479" y="29988"/>
                  </a:cubicBezTo>
                  <a:cubicBezTo>
                    <a:pt x="63713" y="29321"/>
                    <a:pt x="63713" y="28587"/>
                    <a:pt x="63479" y="27920"/>
                  </a:cubicBezTo>
                  <a:cubicBezTo>
                    <a:pt x="62946" y="25885"/>
                    <a:pt x="62078" y="24051"/>
                    <a:pt x="60444" y="22650"/>
                  </a:cubicBezTo>
                  <a:cubicBezTo>
                    <a:pt x="58943" y="21349"/>
                    <a:pt x="57442" y="20048"/>
                    <a:pt x="55974" y="18747"/>
                  </a:cubicBezTo>
                  <a:cubicBezTo>
                    <a:pt x="55374" y="18213"/>
                    <a:pt x="54806" y="17646"/>
                    <a:pt x="54206" y="17112"/>
                  </a:cubicBezTo>
                  <a:lnTo>
                    <a:pt x="54039" y="17246"/>
                  </a:lnTo>
                  <a:lnTo>
                    <a:pt x="55207" y="19014"/>
                  </a:lnTo>
                  <a:cubicBezTo>
                    <a:pt x="54907" y="18847"/>
                    <a:pt x="54606" y="18680"/>
                    <a:pt x="54306" y="18480"/>
                  </a:cubicBezTo>
                  <a:cubicBezTo>
                    <a:pt x="52513" y="17176"/>
                    <a:pt x="50370" y="16477"/>
                    <a:pt x="48156" y="16477"/>
                  </a:cubicBezTo>
                  <a:cubicBezTo>
                    <a:pt x="48105" y="16477"/>
                    <a:pt x="48053" y="16478"/>
                    <a:pt x="48002" y="16479"/>
                  </a:cubicBezTo>
                  <a:cubicBezTo>
                    <a:pt x="45733" y="16445"/>
                    <a:pt x="43665" y="15911"/>
                    <a:pt x="41831" y="14477"/>
                  </a:cubicBezTo>
                  <a:cubicBezTo>
                    <a:pt x="40630" y="13610"/>
                    <a:pt x="39195" y="13143"/>
                    <a:pt x="37694" y="13143"/>
                  </a:cubicBezTo>
                  <a:cubicBezTo>
                    <a:pt x="37644" y="13141"/>
                    <a:pt x="37593" y="13140"/>
                    <a:pt x="37542" y="13140"/>
                  </a:cubicBezTo>
                  <a:cubicBezTo>
                    <a:pt x="36793" y="13140"/>
                    <a:pt x="36049" y="13368"/>
                    <a:pt x="35393" y="13743"/>
                  </a:cubicBezTo>
                  <a:cubicBezTo>
                    <a:pt x="34445" y="14354"/>
                    <a:pt x="33358" y="14686"/>
                    <a:pt x="32233" y="14686"/>
                  </a:cubicBezTo>
                  <a:cubicBezTo>
                    <a:pt x="32130" y="14686"/>
                    <a:pt x="32027" y="14683"/>
                    <a:pt x="31923" y="14677"/>
                  </a:cubicBezTo>
                  <a:cubicBezTo>
                    <a:pt x="31768" y="14666"/>
                    <a:pt x="31612" y="14662"/>
                    <a:pt x="31455" y="14662"/>
                  </a:cubicBezTo>
                  <a:cubicBezTo>
                    <a:pt x="31141" y="14662"/>
                    <a:pt x="30823" y="14677"/>
                    <a:pt x="30489" y="14677"/>
                  </a:cubicBezTo>
                  <a:cubicBezTo>
                    <a:pt x="30447" y="14676"/>
                    <a:pt x="30405" y="14675"/>
                    <a:pt x="30364" y="14675"/>
                  </a:cubicBezTo>
                  <a:cubicBezTo>
                    <a:pt x="29575" y="14675"/>
                    <a:pt x="28824" y="14973"/>
                    <a:pt x="28254" y="15511"/>
                  </a:cubicBezTo>
                  <a:cubicBezTo>
                    <a:pt x="26653" y="17079"/>
                    <a:pt x="24685" y="17579"/>
                    <a:pt x="22550" y="17713"/>
                  </a:cubicBezTo>
                  <a:cubicBezTo>
                    <a:pt x="21816" y="17746"/>
                    <a:pt x="21082" y="17880"/>
                    <a:pt x="20349" y="17913"/>
                  </a:cubicBezTo>
                  <a:cubicBezTo>
                    <a:pt x="19937" y="17924"/>
                    <a:pt x="19526" y="17928"/>
                    <a:pt x="19112" y="17928"/>
                  </a:cubicBezTo>
                  <a:cubicBezTo>
                    <a:pt x="18284" y="17928"/>
                    <a:pt x="17446" y="17913"/>
                    <a:pt x="16579" y="17913"/>
                  </a:cubicBezTo>
                  <a:lnTo>
                    <a:pt x="18080" y="16212"/>
                  </a:lnTo>
                  <a:lnTo>
                    <a:pt x="17947" y="16045"/>
                  </a:lnTo>
                  <a:cubicBezTo>
                    <a:pt x="17613" y="16312"/>
                    <a:pt x="17313" y="16579"/>
                    <a:pt x="16979" y="16812"/>
                  </a:cubicBezTo>
                  <a:cubicBezTo>
                    <a:pt x="16146" y="17413"/>
                    <a:pt x="15345" y="18080"/>
                    <a:pt x="14478" y="18613"/>
                  </a:cubicBezTo>
                  <a:cubicBezTo>
                    <a:pt x="13110" y="19481"/>
                    <a:pt x="12009" y="20682"/>
                    <a:pt x="11242" y="22149"/>
                  </a:cubicBezTo>
                  <a:lnTo>
                    <a:pt x="9541" y="25218"/>
                  </a:lnTo>
                  <a:lnTo>
                    <a:pt x="9241" y="22383"/>
                  </a:lnTo>
                  <a:lnTo>
                    <a:pt x="8940" y="22383"/>
                  </a:lnTo>
                  <a:cubicBezTo>
                    <a:pt x="8907" y="22716"/>
                    <a:pt x="8874" y="23050"/>
                    <a:pt x="8874" y="23417"/>
                  </a:cubicBezTo>
                  <a:cubicBezTo>
                    <a:pt x="8940" y="24951"/>
                    <a:pt x="8674" y="26486"/>
                    <a:pt x="8106" y="27920"/>
                  </a:cubicBezTo>
                  <a:cubicBezTo>
                    <a:pt x="7539" y="29488"/>
                    <a:pt x="7039" y="31056"/>
                    <a:pt x="6672" y="32690"/>
                  </a:cubicBezTo>
                  <a:cubicBezTo>
                    <a:pt x="6472" y="33291"/>
                    <a:pt x="6272" y="33958"/>
                    <a:pt x="6806" y="34591"/>
                  </a:cubicBezTo>
                  <a:lnTo>
                    <a:pt x="7072" y="33324"/>
                  </a:lnTo>
                  <a:cubicBezTo>
                    <a:pt x="7506" y="34425"/>
                    <a:pt x="7840" y="35392"/>
                    <a:pt x="8207" y="36326"/>
                  </a:cubicBezTo>
                  <a:cubicBezTo>
                    <a:pt x="8607" y="37193"/>
                    <a:pt x="9207" y="37961"/>
                    <a:pt x="9941" y="38561"/>
                  </a:cubicBezTo>
                  <a:cubicBezTo>
                    <a:pt x="10642" y="39128"/>
                    <a:pt x="11275" y="39728"/>
                    <a:pt x="11909" y="40362"/>
                  </a:cubicBezTo>
                  <a:cubicBezTo>
                    <a:pt x="12877" y="41430"/>
                    <a:pt x="14144" y="42130"/>
                    <a:pt x="15578" y="42430"/>
                  </a:cubicBezTo>
                  <a:cubicBezTo>
                    <a:pt x="17547" y="42831"/>
                    <a:pt x="19481" y="43464"/>
                    <a:pt x="21349" y="44265"/>
                  </a:cubicBezTo>
                  <a:cubicBezTo>
                    <a:pt x="22984" y="44899"/>
                    <a:pt x="24718" y="45266"/>
                    <a:pt x="26486" y="45332"/>
                  </a:cubicBezTo>
                  <a:cubicBezTo>
                    <a:pt x="27217" y="45395"/>
                    <a:pt x="27948" y="45471"/>
                    <a:pt x="28678" y="45471"/>
                  </a:cubicBezTo>
                  <a:cubicBezTo>
                    <a:pt x="29515" y="45471"/>
                    <a:pt x="30352" y="45371"/>
                    <a:pt x="31190" y="45032"/>
                  </a:cubicBezTo>
                  <a:cubicBezTo>
                    <a:pt x="31290" y="45433"/>
                    <a:pt x="31390" y="45699"/>
                    <a:pt x="31423" y="46000"/>
                  </a:cubicBezTo>
                  <a:cubicBezTo>
                    <a:pt x="31657" y="47034"/>
                    <a:pt x="31156" y="47701"/>
                    <a:pt x="30089" y="47734"/>
                  </a:cubicBezTo>
                  <a:cubicBezTo>
                    <a:pt x="29689" y="47734"/>
                    <a:pt x="29255" y="47701"/>
                    <a:pt x="28888" y="47567"/>
                  </a:cubicBezTo>
                  <a:cubicBezTo>
                    <a:pt x="25919" y="46433"/>
                    <a:pt x="22784" y="46433"/>
                    <a:pt x="19648" y="46266"/>
                  </a:cubicBezTo>
                  <a:cubicBezTo>
                    <a:pt x="18781" y="46200"/>
                    <a:pt x="17880" y="46100"/>
                    <a:pt x="17046" y="45933"/>
                  </a:cubicBezTo>
                  <a:cubicBezTo>
                    <a:pt x="15412" y="45599"/>
                    <a:pt x="13844" y="44966"/>
                    <a:pt x="12476" y="44032"/>
                  </a:cubicBezTo>
                  <a:cubicBezTo>
                    <a:pt x="10675" y="42797"/>
                    <a:pt x="8774" y="41630"/>
                    <a:pt x="6906" y="40462"/>
                  </a:cubicBezTo>
                  <a:cubicBezTo>
                    <a:pt x="5471" y="39528"/>
                    <a:pt x="4537" y="38227"/>
                    <a:pt x="3737" y="36560"/>
                  </a:cubicBezTo>
                  <a:lnTo>
                    <a:pt x="3737" y="36560"/>
                  </a:lnTo>
                  <a:lnTo>
                    <a:pt x="4604" y="37193"/>
                  </a:lnTo>
                  <a:lnTo>
                    <a:pt x="4771" y="37060"/>
                  </a:lnTo>
                  <a:cubicBezTo>
                    <a:pt x="4537" y="36626"/>
                    <a:pt x="4370" y="36193"/>
                    <a:pt x="4104" y="35759"/>
                  </a:cubicBezTo>
                  <a:cubicBezTo>
                    <a:pt x="3737" y="35125"/>
                    <a:pt x="3336" y="34525"/>
                    <a:pt x="2869" y="33924"/>
                  </a:cubicBezTo>
                  <a:cubicBezTo>
                    <a:pt x="1602" y="32357"/>
                    <a:pt x="801" y="30422"/>
                    <a:pt x="634" y="28387"/>
                  </a:cubicBezTo>
                  <a:cubicBezTo>
                    <a:pt x="568" y="27653"/>
                    <a:pt x="634" y="26919"/>
                    <a:pt x="835" y="26219"/>
                  </a:cubicBezTo>
                  <a:cubicBezTo>
                    <a:pt x="1702" y="23350"/>
                    <a:pt x="3036" y="20715"/>
                    <a:pt x="5271" y="18580"/>
                  </a:cubicBezTo>
                  <a:cubicBezTo>
                    <a:pt x="6572" y="17312"/>
                    <a:pt x="7606" y="15745"/>
                    <a:pt x="9274" y="14844"/>
                  </a:cubicBezTo>
                  <a:cubicBezTo>
                    <a:pt x="10008" y="14444"/>
                    <a:pt x="10708" y="13977"/>
                    <a:pt x="11409" y="13510"/>
                  </a:cubicBezTo>
                  <a:lnTo>
                    <a:pt x="11409" y="13510"/>
                  </a:lnTo>
                  <a:cubicBezTo>
                    <a:pt x="10208" y="13676"/>
                    <a:pt x="9207" y="14377"/>
                    <a:pt x="8006" y="15044"/>
                  </a:cubicBezTo>
                  <a:cubicBezTo>
                    <a:pt x="8073" y="14777"/>
                    <a:pt x="8173" y="14544"/>
                    <a:pt x="8273" y="14277"/>
                  </a:cubicBezTo>
                  <a:cubicBezTo>
                    <a:pt x="9207" y="12509"/>
                    <a:pt x="10742" y="11108"/>
                    <a:pt x="12610" y="10407"/>
                  </a:cubicBezTo>
                  <a:cubicBezTo>
                    <a:pt x="13143" y="10207"/>
                    <a:pt x="13644" y="10007"/>
                    <a:pt x="14177" y="9840"/>
                  </a:cubicBezTo>
                  <a:cubicBezTo>
                    <a:pt x="15879" y="9307"/>
                    <a:pt x="17547" y="8606"/>
                    <a:pt x="19114" y="7706"/>
                  </a:cubicBezTo>
                  <a:cubicBezTo>
                    <a:pt x="20248" y="7038"/>
                    <a:pt x="21483" y="6538"/>
                    <a:pt x="22784" y="6238"/>
                  </a:cubicBezTo>
                  <a:cubicBezTo>
                    <a:pt x="24418" y="5838"/>
                    <a:pt x="25986" y="5137"/>
                    <a:pt x="27387" y="4170"/>
                  </a:cubicBezTo>
                  <a:cubicBezTo>
                    <a:pt x="29322" y="2869"/>
                    <a:pt x="31356" y="1835"/>
                    <a:pt x="33725" y="1501"/>
                  </a:cubicBezTo>
                  <a:cubicBezTo>
                    <a:pt x="35493" y="1268"/>
                    <a:pt x="37294" y="1001"/>
                    <a:pt x="39062" y="767"/>
                  </a:cubicBezTo>
                  <a:cubicBezTo>
                    <a:pt x="39496" y="701"/>
                    <a:pt x="39929" y="634"/>
                    <a:pt x="40363" y="567"/>
                  </a:cubicBezTo>
                  <a:cubicBezTo>
                    <a:pt x="40719" y="542"/>
                    <a:pt x="41072" y="525"/>
                    <a:pt x="41424" y="525"/>
                  </a:cubicBezTo>
                  <a:close/>
                  <a:moveTo>
                    <a:pt x="98538" y="24017"/>
                  </a:moveTo>
                  <a:cubicBezTo>
                    <a:pt x="96403" y="25452"/>
                    <a:pt x="94135" y="26753"/>
                    <a:pt x="92533" y="28887"/>
                  </a:cubicBezTo>
                  <a:cubicBezTo>
                    <a:pt x="94568" y="27086"/>
                    <a:pt x="96903" y="25652"/>
                    <a:pt x="99405" y="24584"/>
                  </a:cubicBezTo>
                  <a:lnTo>
                    <a:pt x="99405" y="24584"/>
                  </a:lnTo>
                  <a:cubicBezTo>
                    <a:pt x="98838" y="25051"/>
                    <a:pt x="98237" y="25485"/>
                    <a:pt x="97704" y="25985"/>
                  </a:cubicBezTo>
                  <a:cubicBezTo>
                    <a:pt x="96736" y="26853"/>
                    <a:pt x="95736" y="27753"/>
                    <a:pt x="94802" y="28654"/>
                  </a:cubicBezTo>
                  <a:cubicBezTo>
                    <a:pt x="94568" y="28887"/>
                    <a:pt x="94401" y="29154"/>
                    <a:pt x="94235" y="29454"/>
                  </a:cubicBezTo>
                  <a:lnTo>
                    <a:pt x="94268" y="29454"/>
                  </a:lnTo>
                  <a:lnTo>
                    <a:pt x="96336" y="27753"/>
                  </a:lnTo>
                  <a:lnTo>
                    <a:pt x="96436" y="27853"/>
                  </a:lnTo>
                  <a:lnTo>
                    <a:pt x="95802" y="28887"/>
                  </a:lnTo>
                  <a:lnTo>
                    <a:pt x="95869" y="28954"/>
                  </a:lnTo>
                  <a:lnTo>
                    <a:pt x="99472" y="25718"/>
                  </a:lnTo>
                  <a:lnTo>
                    <a:pt x="99672" y="25852"/>
                  </a:lnTo>
                  <a:lnTo>
                    <a:pt x="98704" y="27286"/>
                  </a:lnTo>
                  <a:lnTo>
                    <a:pt x="98805" y="27353"/>
                  </a:lnTo>
                  <a:lnTo>
                    <a:pt x="101573" y="24551"/>
                  </a:lnTo>
                  <a:lnTo>
                    <a:pt x="101773" y="24718"/>
                  </a:lnTo>
                  <a:cubicBezTo>
                    <a:pt x="101140" y="25485"/>
                    <a:pt x="100472" y="26219"/>
                    <a:pt x="99839" y="27019"/>
                  </a:cubicBezTo>
                  <a:cubicBezTo>
                    <a:pt x="99238" y="27787"/>
                    <a:pt x="98504" y="28520"/>
                    <a:pt x="98237" y="29621"/>
                  </a:cubicBezTo>
                  <a:lnTo>
                    <a:pt x="101740" y="25552"/>
                  </a:lnTo>
                  <a:lnTo>
                    <a:pt x="101907" y="25685"/>
                  </a:lnTo>
                  <a:cubicBezTo>
                    <a:pt x="101073" y="26986"/>
                    <a:pt x="100072" y="28220"/>
                    <a:pt x="99638" y="29755"/>
                  </a:cubicBezTo>
                  <a:lnTo>
                    <a:pt x="102207" y="26152"/>
                  </a:lnTo>
                  <a:lnTo>
                    <a:pt x="102440" y="26252"/>
                  </a:lnTo>
                  <a:cubicBezTo>
                    <a:pt x="101573" y="28220"/>
                    <a:pt x="100439" y="30055"/>
                    <a:pt x="100039" y="32223"/>
                  </a:cubicBezTo>
                  <a:lnTo>
                    <a:pt x="103241" y="26085"/>
                  </a:lnTo>
                  <a:lnTo>
                    <a:pt x="103441" y="26185"/>
                  </a:lnTo>
                  <a:cubicBezTo>
                    <a:pt x="102974" y="28687"/>
                    <a:pt x="102274" y="31156"/>
                    <a:pt x="102374" y="33758"/>
                  </a:cubicBezTo>
                  <a:lnTo>
                    <a:pt x="104208" y="25385"/>
                  </a:lnTo>
                  <a:lnTo>
                    <a:pt x="104442" y="25418"/>
                  </a:lnTo>
                  <a:lnTo>
                    <a:pt x="103975" y="30555"/>
                  </a:lnTo>
                  <a:lnTo>
                    <a:pt x="104142" y="30555"/>
                  </a:lnTo>
                  <a:lnTo>
                    <a:pt x="104675" y="27820"/>
                  </a:lnTo>
                  <a:lnTo>
                    <a:pt x="104809" y="27820"/>
                  </a:lnTo>
                  <a:lnTo>
                    <a:pt x="105109" y="31389"/>
                  </a:lnTo>
                  <a:lnTo>
                    <a:pt x="105242" y="31389"/>
                  </a:lnTo>
                  <a:lnTo>
                    <a:pt x="105242" y="27153"/>
                  </a:lnTo>
                  <a:lnTo>
                    <a:pt x="105443" y="27153"/>
                  </a:lnTo>
                  <a:lnTo>
                    <a:pt x="106210" y="32090"/>
                  </a:lnTo>
                  <a:cubicBezTo>
                    <a:pt x="106443" y="31489"/>
                    <a:pt x="106510" y="30889"/>
                    <a:pt x="106443" y="30288"/>
                  </a:cubicBezTo>
                  <a:cubicBezTo>
                    <a:pt x="106410" y="29621"/>
                    <a:pt x="106377" y="28954"/>
                    <a:pt x="106343" y="28287"/>
                  </a:cubicBezTo>
                  <a:cubicBezTo>
                    <a:pt x="106243" y="27653"/>
                    <a:pt x="106210" y="26986"/>
                    <a:pt x="106210" y="26319"/>
                  </a:cubicBezTo>
                  <a:lnTo>
                    <a:pt x="106210" y="26319"/>
                  </a:lnTo>
                  <a:cubicBezTo>
                    <a:pt x="107110" y="28420"/>
                    <a:pt x="107744" y="30589"/>
                    <a:pt x="108445" y="32757"/>
                  </a:cubicBezTo>
                  <a:cubicBezTo>
                    <a:pt x="108411" y="30155"/>
                    <a:pt x="107511" y="27753"/>
                    <a:pt x="106810" y="25251"/>
                  </a:cubicBezTo>
                  <a:lnTo>
                    <a:pt x="106810" y="25251"/>
                  </a:lnTo>
                  <a:cubicBezTo>
                    <a:pt x="108211" y="27086"/>
                    <a:pt x="109479" y="29088"/>
                    <a:pt x="110546" y="31156"/>
                  </a:cubicBezTo>
                  <a:cubicBezTo>
                    <a:pt x="110079" y="28854"/>
                    <a:pt x="108678" y="26986"/>
                    <a:pt x="107577" y="24985"/>
                  </a:cubicBezTo>
                  <a:lnTo>
                    <a:pt x="107577" y="24985"/>
                  </a:lnTo>
                  <a:cubicBezTo>
                    <a:pt x="108211" y="25485"/>
                    <a:pt x="108778" y="26052"/>
                    <a:pt x="109212" y="26719"/>
                  </a:cubicBezTo>
                  <a:cubicBezTo>
                    <a:pt x="109779" y="27386"/>
                    <a:pt x="110313" y="28053"/>
                    <a:pt x="110780" y="28721"/>
                  </a:cubicBezTo>
                  <a:cubicBezTo>
                    <a:pt x="111280" y="29388"/>
                    <a:pt x="111747" y="30055"/>
                    <a:pt x="112314" y="30689"/>
                  </a:cubicBezTo>
                  <a:cubicBezTo>
                    <a:pt x="111714" y="28621"/>
                    <a:pt x="110279" y="27086"/>
                    <a:pt x="109079" y="25352"/>
                  </a:cubicBezTo>
                  <a:lnTo>
                    <a:pt x="109079" y="25352"/>
                  </a:lnTo>
                  <a:cubicBezTo>
                    <a:pt x="109546" y="25652"/>
                    <a:pt x="109979" y="26019"/>
                    <a:pt x="110313" y="26452"/>
                  </a:cubicBezTo>
                  <a:cubicBezTo>
                    <a:pt x="110680" y="26853"/>
                    <a:pt x="111047" y="27286"/>
                    <a:pt x="111380" y="27687"/>
                  </a:cubicBezTo>
                  <a:cubicBezTo>
                    <a:pt x="111780" y="28154"/>
                    <a:pt x="112147" y="28587"/>
                    <a:pt x="112481" y="29088"/>
                  </a:cubicBezTo>
                  <a:cubicBezTo>
                    <a:pt x="112815" y="29521"/>
                    <a:pt x="113148" y="29955"/>
                    <a:pt x="113515" y="30355"/>
                  </a:cubicBezTo>
                  <a:cubicBezTo>
                    <a:pt x="113215" y="29288"/>
                    <a:pt x="112514" y="28420"/>
                    <a:pt x="111914" y="27486"/>
                  </a:cubicBezTo>
                  <a:lnTo>
                    <a:pt x="112081" y="27353"/>
                  </a:lnTo>
                  <a:lnTo>
                    <a:pt x="114449" y="30122"/>
                  </a:lnTo>
                  <a:lnTo>
                    <a:pt x="114683" y="29655"/>
                  </a:lnTo>
                  <a:cubicBezTo>
                    <a:pt x="116884" y="31990"/>
                    <a:pt x="119319" y="34091"/>
                    <a:pt x="121087" y="36760"/>
                  </a:cubicBezTo>
                  <a:cubicBezTo>
                    <a:pt x="122054" y="38194"/>
                    <a:pt x="122955" y="39662"/>
                    <a:pt x="123722" y="41196"/>
                  </a:cubicBezTo>
                  <a:cubicBezTo>
                    <a:pt x="124623" y="43098"/>
                    <a:pt x="124890" y="45266"/>
                    <a:pt x="124456" y="47334"/>
                  </a:cubicBezTo>
                  <a:cubicBezTo>
                    <a:pt x="124123" y="49135"/>
                    <a:pt x="123222" y="50436"/>
                    <a:pt x="121554" y="51237"/>
                  </a:cubicBezTo>
                  <a:cubicBezTo>
                    <a:pt x="121254" y="51370"/>
                    <a:pt x="120954" y="51504"/>
                    <a:pt x="120520" y="51670"/>
                  </a:cubicBezTo>
                  <a:lnTo>
                    <a:pt x="120920" y="50169"/>
                  </a:lnTo>
                  <a:lnTo>
                    <a:pt x="120920" y="50169"/>
                  </a:lnTo>
                  <a:cubicBezTo>
                    <a:pt x="120053" y="50903"/>
                    <a:pt x="120120" y="52237"/>
                    <a:pt x="118852" y="52304"/>
                  </a:cubicBezTo>
                  <a:lnTo>
                    <a:pt x="119052" y="49736"/>
                  </a:lnTo>
                  <a:lnTo>
                    <a:pt x="118819" y="49702"/>
                  </a:lnTo>
                  <a:cubicBezTo>
                    <a:pt x="118685" y="50269"/>
                    <a:pt x="118552" y="50836"/>
                    <a:pt x="118485" y="51370"/>
                  </a:cubicBezTo>
                  <a:cubicBezTo>
                    <a:pt x="118323" y="52442"/>
                    <a:pt x="117749" y="53039"/>
                    <a:pt x="116549" y="53039"/>
                  </a:cubicBezTo>
                  <a:cubicBezTo>
                    <a:pt x="116517" y="53039"/>
                    <a:pt x="116484" y="53039"/>
                    <a:pt x="116450" y="53038"/>
                  </a:cubicBezTo>
                  <a:cubicBezTo>
                    <a:pt x="116917" y="51871"/>
                    <a:pt x="117718" y="50703"/>
                    <a:pt x="117251" y="49369"/>
                  </a:cubicBezTo>
                  <a:lnTo>
                    <a:pt x="117251" y="49369"/>
                  </a:lnTo>
                  <a:cubicBezTo>
                    <a:pt x="116851" y="50436"/>
                    <a:pt x="116450" y="51437"/>
                    <a:pt x="116050" y="52404"/>
                  </a:cubicBezTo>
                  <a:cubicBezTo>
                    <a:pt x="115783" y="53138"/>
                    <a:pt x="115116" y="53605"/>
                    <a:pt x="114382" y="53638"/>
                  </a:cubicBezTo>
                  <a:cubicBezTo>
                    <a:pt x="113682" y="53705"/>
                    <a:pt x="112981" y="53805"/>
                    <a:pt x="112281" y="53905"/>
                  </a:cubicBezTo>
                  <a:lnTo>
                    <a:pt x="112081" y="53338"/>
                  </a:lnTo>
                  <a:cubicBezTo>
                    <a:pt x="111447" y="53972"/>
                    <a:pt x="110713" y="54005"/>
                    <a:pt x="109912" y="54005"/>
                  </a:cubicBezTo>
                  <a:cubicBezTo>
                    <a:pt x="109045" y="54005"/>
                    <a:pt x="108145" y="54039"/>
                    <a:pt x="107277" y="54039"/>
                  </a:cubicBezTo>
                  <a:cubicBezTo>
                    <a:pt x="107044" y="54039"/>
                    <a:pt x="106810" y="54005"/>
                    <a:pt x="106577" y="53972"/>
                  </a:cubicBezTo>
                  <a:cubicBezTo>
                    <a:pt x="107077" y="52971"/>
                    <a:pt x="107711" y="52137"/>
                    <a:pt x="107711" y="50803"/>
                  </a:cubicBezTo>
                  <a:lnTo>
                    <a:pt x="107711" y="50803"/>
                  </a:lnTo>
                  <a:cubicBezTo>
                    <a:pt x="107211" y="51737"/>
                    <a:pt x="106810" y="52438"/>
                    <a:pt x="106443" y="53171"/>
                  </a:cubicBezTo>
                  <a:cubicBezTo>
                    <a:pt x="106143" y="53739"/>
                    <a:pt x="105543" y="54139"/>
                    <a:pt x="104876" y="54172"/>
                  </a:cubicBezTo>
                  <a:cubicBezTo>
                    <a:pt x="103927" y="54319"/>
                    <a:pt x="102986" y="54384"/>
                    <a:pt x="102052" y="54384"/>
                  </a:cubicBezTo>
                  <a:cubicBezTo>
                    <a:pt x="99174" y="54384"/>
                    <a:pt x="96354" y="53768"/>
                    <a:pt x="93534" y="53038"/>
                  </a:cubicBezTo>
                  <a:cubicBezTo>
                    <a:pt x="93167" y="52938"/>
                    <a:pt x="92767" y="52805"/>
                    <a:pt x="92433" y="52604"/>
                  </a:cubicBezTo>
                  <a:cubicBezTo>
                    <a:pt x="90332" y="51404"/>
                    <a:pt x="88097" y="50369"/>
                    <a:pt x="86229" y="48802"/>
                  </a:cubicBezTo>
                  <a:cubicBezTo>
                    <a:pt x="84961" y="47768"/>
                    <a:pt x="83527" y="46900"/>
                    <a:pt x="81993" y="46300"/>
                  </a:cubicBezTo>
                  <a:cubicBezTo>
                    <a:pt x="80191" y="45566"/>
                    <a:pt x="78990" y="44232"/>
                    <a:pt x="78090" y="42564"/>
                  </a:cubicBezTo>
                  <a:cubicBezTo>
                    <a:pt x="77890" y="42164"/>
                    <a:pt x="77689" y="41797"/>
                    <a:pt x="77523" y="41363"/>
                  </a:cubicBezTo>
                  <a:cubicBezTo>
                    <a:pt x="76856" y="40062"/>
                    <a:pt x="77022" y="38461"/>
                    <a:pt x="77956" y="37327"/>
                  </a:cubicBezTo>
                  <a:cubicBezTo>
                    <a:pt x="78357" y="36793"/>
                    <a:pt x="78790" y="36293"/>
                    <a:pt x="79191" y="35792"/>
                  </a:cubicBezTo>
                  <a:cubicBezTo>
                    <a:pt x="80024" y="34792"/>
                    <a:pt x="80892" y="33858"/>
                    <a:pt x="81659" y="32824"/>
                  </a:cubicBezTo>
                  <a:cubicBezTo>
                    <a:pt x="83727" y="29955"/>
                    <a:pt x="86562" y="28053"/>
                    <a:pt x="89698" y="26652"/>
                  </a:cubicBezTo>
                  <a:cubicBezTo>
                    <a:pt x="90999" y="26052"/>
                    <a:pt x="92367" y="25618"/>
                    <a:pt x="93734" y="25151"/>
                  </a:cubicBezTo>
                  <a:cubicBezTo>
                    <a:pt x="93818" y="25118"/>
                    <a:pt x="93909" y="25101"/>
                    <a:pt x="94001" y="25101"/>
                  </a:cubicBezTo>
                  <a:cubicBezTo>
                    <a:pt x="94093" y="25101"/>
                    <a:pt x="94185" y="25118"/>
                    <a:pt x="94268" y="25151"/>
                  </a:cubicBezTo>
                  <a:lnTo>
                    <a:pt x="91333" y="27153"/>
                  </a:lnTo>
                  <a:lnTo>
                    <a:pt x="91433" y="27320"/>
                  </a:lnTo>
                  <a:cubicBezTo>
                    <a:pt x="92267" y="26853"/>
                    <a:pt x="93100" y="26352"/>
                    <a:pt x="93934" y="25919"/>
                  </a:cubicBezTo>
                  <a:cubicBezTo>
                    <a:pt x="94227" y="25797"/>
                    <a:pt x="94502" y="25515"/>
                    <a:pt x="94836" y="25515"/>
                  </a:cubicBezTo>
                  <a:cubicBezTo>
                    <a:pt x="94960" y="25515"/>
                    <a:pt x="95092" y="25553"/>
                    <a:pt x="95235" y="25652"/>
                  </a:cubicBezTo>
                  <a:cubicBezTo>
                    <a:pt x="95249" y="25661"/>
                    <a:pt x="95267" y="25665"/>
                    <a:pt x="95287" y="25665"/>
                  </a:cubicBezTo>
                  <a:cubicBezTo>
                    <a:pt x="95416" y="25665"/>
                    <a:pt x="95659" y="25504"/>
                    <a:pt x="95802" y="25418"/>
                  </a:cubicBezTo>
                  <a:cubicBezTo>
                    <a:pt x="96703" y="24885"/>
                    <a:pt x="97604" y="24418"/>
                    <a:pt x="98538" y="24017"/>
                  </a:cubicBezTo>
                  <a:close/>
                  <a:moveTo>
                    <a:pt x="92467" y="53472"/>
                  </a:moveTo>
                  <a:cubicBezTo>
                    <a:pt x="92533" y="53472"/>
                    <a:pt x="92600" y="53505"/>
                    <a:pt x="92667" y="53538"/>
                  </a:cubicBezTo>
                  <a:cubicBezTo>
                    <a:pt x="95035" y="54372"/>
                    <a:pt x="97504" y="54673"/>
                    <a:pt x="100005" y="55039"/>
                  </a:cubicBezTo>
                  <a:lnTo>
                    <a:pt x="100639" y="55106"/>
                  </a:lnTo>
                  <a:lnTo>
                    <a:pt x="100606" y="55106"/>
                  </a:lnTo>
                  <a:cubicBezTo>
                    <a:pt x="100773" y="55807"/>
                    <a:pt x="100673" y="56507"/>
                    <a:pt x="101240" y="57008"/>
                  </a:cubicBezTo>
                  <a:lnTo>
                    <a:pt x="101240" y="55073"/>
                  </a:lnTo>
                  <a:cubicBezTo>
                    <a:pt x="102107" y="55406"/>
                    <a:pt x="101506" y="56340"/>
                    <a:pt x="102174" y="56674"/>
                  </a:cubicBezTo>
                  <a:cubicBezTo>
                    <a:pt x="102474" y="56207"/>
                    <a:pt x="101907" y="55406"/>
                    <a:pt x="102741" y="55106"/>
                  </a:cubicBezTo>
                  <a:lnTo>
                    <a:pt x="103541" y="56974"/>
                  </a:lnTo>
                  <a:lnTo>
                    <a:pt x="103775" y="56907"/>
                  </a:lnTo>
                  <a:lnTo>
                    <a:pt x="103575" y="55106"/>
                  </a:lnTo>
                  <a:cubicBezTo>
                    <a:pt x="104275" y="55006"/>
                    <a:pt x="104909" y="54939"/>
                    <a:pt x="105543" y="54806"/>
                  </a:cubicBezTo>
                  <a:cubicBezTo>
                    <a:pt x="105644" y="54785"/>
                    <a:pt x="105737" y="54774"/>
                    <a:pt x="105822" y="54774"/>
                  </a:cubicBezTo>
                  <a:cubicBezTo>
                    <a:pt x="106272" y="54774"/>
                    <a:pt x="106525" y="55058"/>
                    <a:pt x="106777" y="55506"/>
                  </a:cubicBezTo>
                  <a:cubicBezTo>
                    <a:pt x="107044" y="56040"/>
                    <a:pt x="107044" y="56307"/>
                    <a:pt x="106510" y="56607"/>
                  </a:cubicBezTo>
                  <a:cubicBezTo>
                    <a:pt x="106010" y="56807"/>
                    <a:pt x="105709" y="57274"/>
                    <a:pt x="105676" y="57775"/>
                  </a:cubicBezTo>
                  <a:cubicBezTo>
                    <a:pt x="105643" y="58208"/>
                    <a:pt x="105309" y="58409"/>
                    <a:pt x="104909" y="58409"/>
                  </a:cubicBezTo>
                  <a:cubicBezTo>
                    <a:pt x="104609" y="58409"/>
                    <a:pt x="104308" y="58375"/>
                    <a:pt x="104042" y="58275"/>
                  </a:cubicBezTo>
                  <a:cubicBezTo>
                    <a:pt x="103890" y="58225"/>
                    <a:pt x="103757" y="58200"/>
                    <a:pt x="103641" y="58200"/>
                  </a:cubicBezTo>
                  <a:cubicBezTo>
                    <a:pt x="103296" y="58200"/>
                    <a:pt x="103090" y="58418"/>
                    <a:pt x="102941" y="58842"/>
                  </a:cubicBezTo>
                  <a:cubicBezTo>
                    <a:pt x="102841" y="59142"/>
                    <a:pt x="102674" y="59443"/>
                    <a:pt x="102541" y="59709"/>
                  </a:cubicBezTo>
                  <a:cubicBezTo>
                    <a:pt x="101807" y="59409"/>
                    <a:pt x="101240" y="59142"/>
                    <a:pt x="100906" y="58509"/>
                  </a:cubicBezTo>
                  <a:cubicBezTo>
                    <a:pt x="100697" y="58144"/>
                    <a:pt x="100305" y="57921"/>
                    <a:pt x="99905" y="57921"/>
                  </a:cubicBezTo>
                  <a:cubicBezTo>
                    <a:pt x="99793" y="57921"/>
                    <a:pt x="99681" y="57938"/>
                    <a:pt x="99572" y="57975"/>
                  </a:cubicBezTo>
                  <a:cubicBezTo>
                    <a:pt x="99363" y="58055"/>
                    <a:pt x="99145" y="58093"/>
                    <a:pt x="98928" y="58093"/>
                  </a:cubicBezTo>
                  <a:cubicBezTo>
                    <a:pt x="98417" y="58093"/>
                    <a:pt x="97911" y="57882"/>
                    <a:pt x="97537" y="57508"/>
                  </a:cubicBezTo>
                  <a:cubicBezTo>
                    <a:pt x="97370" y="57341"/>
                    <a:pt x="97170" y="57274"/>
                    <a:pt x="96970" y="57241"/>
                  </a:cubicBezTo>
                  <a:cubicBezTo>
                    <a:pt x="96570" y="57208"/>
                    <a:pt x="96203" y="56974"/>
                    <a:pt x="96003" y="56607"/>
                  </a:cubicBezTo>
                  <a:cubicBezTo>
                    <a:pt x="95655" y="56096"/>
                    <a:pt x="95508" y="55898"/>
                    <a:pt x="95232" y="55898"/>
                  </a:cubicBezTo>
                  <a:cubicBezTo>
                    <a:pt x="95057" y="55898"/>
                    <a:pt x="94830" y="55978"/>
                    <a:pt x="94468" y="56107"/>
                  </a:cubicBezTo>
                  <a:cubicBezTo>
                    <a:pt x="94301" y="56174"/>
                    <a:pt x="94135" y="56207"/>
                    <a:pt x="93968" y="56240"/>
                  </a:cubicBezTo>
                  <a:cubicBezTo>
                    <a:pt x="93534" y="55173"/>
                    <a:pt x="93534" y="55173"/>
                    <a:pt x="92267" y="55073"/>
                  </a:cubicBezTo>
                  <a:cubicBezTo>
                    <a:pt x="91866" y="55039"/>
                    <a:pt x="91399" y="55106"/>
                    <a:pt x="91366" y="54539"/>
                  </a:cubicBezTo>
                  <a:cubicBezTo>
                    <a:pt x="91433" y="53972"/>
                    <a:pt x="91900" y="53505"/>
                    <a:pt x="92467" y="53472"/>
                  </a:cubicBezTo>
                  <a:close/>
                  <a:moveTo>
                    <a:pt x="56408" y="57541"/>
                  </a:moveTo>
                  <a:cubicBezTo>
                    <a:pt x="56708" y="59943"/>
                    <a:pt x="56808" y="62378"/>
                    <a:pt x="57475" y="64746"/>
                  </a:cubicBezTo>
                  <a:cubicBezTo>
                    <a:pt x="57642" y="62578"/>
                    <a:pt x="57342" y="60443"/>
                    <a:pt x="57308" y="58275"/>
                  </a:cubicBezTo>
                  <a:lnTo>
                    <a:pt x="57308" y="58275"/>
                  </a:lnTo>
                  <a:cubicBezTo>
                    <a:pt x="57975" y="59976"/>
                    <a:pt x="58342" y="61811"/>
                    <a:pt x="59376" y="63412"/>
                  </a:cubicBezTo>
                  <a:lnTo>
                    <a:pt x="57842" y="57808"/>
                  </a:lnTo>
                  <a:lnTo>
                    <a:pt x="58042" y="57741"/>
                  </a:lnTo>
                  <a:lnTo>
                    <a:pt x="60277" y="63879"/>
                  </a:lnTo>
                  <a:lnTo>
                    <a:pt x="60511" y="63812"/>
                  </a:lnTo>
                  <a:lnTo>
                    <a:pt x="59410" y="59843"/>
                  </a:lnTo>
                  <a:lnTo>
                    <a:pt x="59543" y="59776"/>
                  </a:lnTo>
                  <a:lnTo>
                    <a:pt x="61378" y="62978"/>
                  </a:lnTo>
                  <a:lnTo>
                    <a:pt x="61578" y="62912"/>
                  </a:lnTo>
                  <a:lnTo>
                    <a:pt x="60477" y="60343"/>
                  </a:lnTo>
                  <a:lnTo>
                    <a:pt x="60644" y="60277"/>
                  </a:lnTo>
                  <a:lnTo>
                    <a:pt x="62045" y="62211"/>
                  </a:lnTo>
                  <a:cubicBezTo>
                    <a:pt x="62112" y="61744"/>
                    <a:pt x="61845" y="61377"/>
                    <a:pt x="61645" y="61010"/>
                  </a:cubicBezTo>
                  <a:cubicBezTo>
                    <a:pt x="61378" y="60643"/>
                    <a:pt x="61211" y="60210"/>
                    <a:pt x="61111" y="59776"/>
                  </a:cubicBezTo>
                  <a:lnTo>
                    <a:pt x="61111" y="59776"/>
                  </a:lnTo>
                  <a:lnTo>
                    <a:pt x="63446" y="62712"/>
                  </a:lnTo>
                  <a:lnTo>
                    <a:pt x="63579" y="62612"/>
                  </a:lnTo>
                  <a:cubicBezTo>
                    <a:pt x="63413" y="62345"/>
                    <a:pt x="63246" y="62011"/>
                    <a:pt x="63112" y="61678"/>
                  </a:cubicBezTo>
                  <a:cubicBezTo>
                    <a:pt x="63079" y="61477"/>
                    <a:pt x="63246" y="61211"/>
                    <a:pt x="63179" y="60977"/>
                  </a:cubicBezTo>
                  <a:cubicBezTo>
                    <a:pt x="63012" y="60643"/>
                    <a:pt x="62912" y="60310"/>
                    <a:pt x="62879" y="59943"/>
                  </a:cubicBezTo>
                  <a:lnTo>
                    <a:pt x="62879" y="59943"/>
                  </a:lnTo>
                  <a:lnTo>
                    <a:pt x="66748" y="65047"/>
                  </a:lnTo>
                  <a:cubicBezTo>
                    <a:pt x="66481" y="64213"/>
                    <a:pt x="66048" y="63412"/>
                    <a:pt x="65481" y="62712"/>
                  </a:cubicBezTo>
                  <a:cubicBezTo>
                    <a:pt x="65147" y="62378"/>
                    <a:pt x="65147" y="61811"/>
                    <a:pt x="65481" y="61477"/>
                  </a:cubicBezTo>
                  <a:cubicBezTo>
                    <a:pt x="66014" y="62078"/>
                    <a:pt x="66548" y="62678"/>
                    <a:pt x="67049" y="63312"/>
                  </a:cubicBezTo>
                  <a:cubicBezTo>
                    <a:pt x="68450" y="64980"/>
                    <a:pt x="70184" y="66314"/>
                    <a:pt x="71819" y="67715"/>
                  </a:cubicBezTo>
                  <a:cubicBezTo>
                    <a:pt x="73720" y="69350"/>
                    <a:pt x="74821" y="71718"/>
                    <a:pt x="74854" y="74220"/>
                  </a:cubicBezTo>
                  <a:cubicBezTo>
                    <a:pt x="74921" y="75821"/>
                    <a:pt x="73887" y="76922"/>
                    <a:pt x="72653" y="78123"/>
                  </a:cubicBezTo>
                  <a:lnTo>
                    <a:pt x="73153" y="75421"/>
                  </a:lnTo>
                  <a:lnTo>
                    <a:pt x="72919" y="75387"/>
                  </a:lnTo>
                  <a:cubicBezTo>
                    <a:pt x="72586" y="76221"/>
                    <a:pt x="72252" y="77089"/>
                    <a:pt x="71985" y="77922"/>
                  </a:cubicBezTo>
                  <a:cubicBezTo>
                    <a:pt x="71824" y="78632"/>
                    <a:pt x="71196" y="79092"/>
                    <a:pt x="70491" y="79092"/>
                  </a:cubicBezTo>
                  <a:cubicBezTo>
                    <a:pt x="70467" y="79092"/>
                    <a:pt x="70442" y="79091"/>
                    <a:pt x="70418" y="79090"/>
                  </a:cubicBezTo>
                  <a:cubicBezTo>
                    <a:pt x="68216" y="79090"/>
                    <a:pt x="66014" y="79257"/>
                    <a:pt x="63846" y="79590"/>
                  </a:cubicBezTo>
                  <a:cubicBezTo>
                    <a:pt x="63513" y="79590"/>
                    <a:pt x="63212" y="79557"/>
                    <a:pt x="62879" y="79490"/>
                  </a:cubicBezTo>
                  <a:cubicBezTo>
                    <a:pt x="63946" y="78856"/>
                    <a:pt x="65014" y="78590"/>
                    <a:pt x="65514" y="77622"/>
                  </a:cubicBezTo>
                  <a:lnTo>
                    <a:pt x="65514" y="77622"/>
                  </a:lnTo>
                  <a:cubicBezTo>
                    <a:pt x="63980" y="78223"/>
                    <a:pt x="62545" y="79123"/>
                    <a:pt x="60711" y="79323"/>
                  </a:cubicBezTo>
                  <a:cubicBezTo>
                    <a:pt x="61144" y="78490"/>
                    <a:pt x="62078" y="78023"/>
                    <a:pt x="62045" y="77255"/>
                  </a:cubicBezTo>
                  <a:lnTo>
                    <a:pt x="62045" y="77255"/>
                  </a:lnTo>
                  <a:cubicBezTo>
                    <a:pt x="61545" y="77656"/>
                    <a:pt x="60978" y="78089"/>
                    <a:pt x="60410" y="78556"/>
                  </a:cubicBezTo>
                  <a:cubicBezTo>
                    <a:pt x="59875" y="79060"/>
                    <a:pt x="59161" y="79326"/>
                    <a:pt x="58409" y="79326"/>
                  </a:cubicBezTo>
                  <a:cubicBezTo>
                    <a:pt x="58365" y="79326"/>
                    <a:pt x="58320" y="79325"/>
                    <a:pt x="58276" y="79323"/>
                  </a:cubicBezTo>
                  <a:cubicBezTo>
                    <a:pt x="55874" y="79123"/>
                    <a:pt x="53439" y="78923"/>
                    <a:pt x="51037" y="78756"/>
                  </a:cubicBezTo>
                  <a:cubicBezTo>
                    <a:pt x="49936" y="78656"/>
                    <a:pt x="48836" y="78590"/>
                    <a:pt x="47735" y="78456"/>
                  </a:cubicBezTo>
                  <a:cubicBezTo>
                    <a:pt x="47268" y="78389"/>
                    <a:pt x="46801" y="78256"/>
                    <a:pt x="46367" y="78089"/>
                  </a:cubicBezTo>
                  <a:cubicBezTo>
                    <a:pt x="45066" y="77656"/>
                    <a:pt x="44132" y="76888"/>
                    <a:pt x="43832" y="75454"/>
                  </a:cubicBezTo>
                  <a:cubicBezTo>
                    <a:pt x="43699" y="74920"/>
                    <a:pt x="43498" y="74353"/>
                    <a:pt x="43298" y="73653"/>
                  </a:cubicBezTo>
                  <a:lnTo>
                    <a:pt x="43298" y="73653"/>
                  </a:lnTo>
                  <a:cubicBezTo>
                    <a:pt x="42765" y="74787"/>
                    <a:pt x="43432" y="75654"/>
                    <a:pt x="43532" y="76588"/>
                  </a:cubicBezTo>
                  <a:cubicBezTo>
                    <a:pt x="42364" y="76388"/>
                    <a:pt x="40296" y="74920"/>
                    <a:pt x="39929" y="73886"/>
                  </a:cubicBezTo>
                  <a:cubicBezTo>
                    <a:pt x="39796" y="73319"/>
                    <a:pt x="39729" y="72719"/>
                    <a:pt x="39796" y="72152"/>
                  </a:cubicBezTo>
                  <a:cubicBezTo>
                    <a:pt x="39862" y="71585"/>
                    <a:pt x="39963" y="70984"/>
                    <a:pt x="40096" y="70417"/>
                  </a:cubicBezTo>
                  <a:lnTo>
                    <a:pt x="40096" y="70417"/>
                  </a:lnTo>
                  <a:cubicBezTo>
                    <a:pt x="39496" y="70917"/>
                    <a:pt x="39529" y="71018"/>
                    <a:pt x="39195" y="73419"/>
                  </a:cubicBezTo>
                  <a:cubicBezTo>
                    <a:pt x="38095" y="70484"/>
                    <a:pt x="38095" y="67849"/>
                    <a:pt x="40096" y="65447"/>
                  </a:cubicBezTo>
                  <a:cubicBezTo>
                    <a:pt x="41564" y="63679"/>
                    <a:pt x="43398" y="62311"/>
                    <a:pt x="45300" y="61044"/>
                  </a:cubicBezTo>
                  <a:cubicBezTo>
                    <a:pt x="46034" y="60543"/>
                    <a:pt x="46767" y="60110"/>
                    <a:pt x="47535" y="59643"/>
                  </a:cubicBezTo>
                  <a:cubicBezTo>
                    <a:pt x="47768" y="59543"/>
                    <a:pt x="48002" y="59443"/>
                    <a:pt x="48235" y="59376"/>
                  </a:cubicBezTo>
                  <a:lnTo>
                    <a:pt x="48235" y="59376"/>
                  </a:lnTo>
                  <a:lnTo>
                    <a:pt x="47034" y="60810"/>
                  </a:lnTo>
                  <a:lnTo>
                    <a:pt x="47168" y="60977"/>
                  </a:lnTo>
                  <a:lnTo>
                    <a:pt x="48735" y="59676"/>
                  </a:lnTo>
                  <a:lnTo>
                    <a:pt x="48836" y="59776"/>
                  </a:lnTo>
                  <a:lnTo>
                    <a:pt x="47401" y="61711"/>
                  </a:lnTo>
                  <a:lnTo>
                    <a:pt x="47568" y="61811"/>
                  </a:lnTo>
                  <a:lnTo>
                    <a:pt x="50837" y="58675"/>
                  </a:lnTo>
                  <a:lnTo>
                    <a:pt x="51004" y="58842"/>
                  </a:lnTo>
                  <a:cubicBezTo>
                    <a:pt x="50070" y="60243"/>
                    <a:pt x="48902" y="61477"/>
                    <a:pt x="48268" y="63112"/>
                  </a:cubicBezTo>
                  <a:lnTo>
                    <a:pt x="51904" y="58609"/>
                  </a:lnTo>
                  <a:lnTo>
                    <a:pt x="52071" y="58709"/>
                  </a:lnTo>
                  <a:lnTo>
                    <a:pt x="50637" y="61344"/>
                  </a:lnTo>
                  <a:lnTo>
                    <a:pt x="50804" y="61444"/>
                  </a:lnTo>
                  <a:lnTo>
                    <a:pt x="53239" y="58008"/>
                  </a:lnTo>
                  <a:lnTo>
                    <a:pt x="53239" y="58008"/>
                  </a:lnTo>
                  <a:cubicBezTo>
                    <a:pt x="52805" y="59576"/>
                    <a:pt x="51704" y="60877"/>
                    <a:pt x="51571" y="62578"/>
                  </a:cubicBezTo>
                  <a:lnTo>
                    <a:pt x="52471" y="61010"/>
                  </a:lnTo>
                  <a:lnTo>
                    <a:pt x="52672" y="61811"/>
                  </a:lnTo>
                  <a:lnTo>
                    <a:pt x="54573" y="58475"/>
                  </a:lnTo>
                  <a:lnTo>
                    <a:pt x="54740" y="58542"/>
                  </a:lnTo>
                  <a:lnTo>
                    <a:pt x="54039" y="61477"/>
                  </a:lnTo>
                  <a:lnTo>
                    <a:pt x="54273" y="61544"/>
                  </a:lnTo>
                  <a:lnTo>
                    <a:pt x="55273" y="59142"/>
                  </a:lnTo>
                  <a:lnTo>
                    <a:pt x="55407" y="59176"/>
                  </a:lnTo>
                  <a:lnTo>
                    <a:pt x="55173" y="63145"/>
                  </a:lnTo>
                  <a:lnTo>
                    <a:pt x="55340" y="63145"/>
                  </a:lnTo>
                  <a:lnTo>
                    <a:pt x="56174" y="57541"/>
                  </a:lnTo>
                  <a:close/>
                  <a:moveTo>
                    <a:pt x="50370" y="79390"/>
                  </a:moveTo>
                  <a:lnTo>
                    <a:pt x="50103" y="80424"/>
                  </a:lnTo>
                  <a:cubicBezTo>
                    <a:pt x="50640" y="80245"/>
                    <a:pt x="50697" y="79454"/>
                    <a:pt x="51345" y="79454"/>
                  </a:cubicBezTo>
                  <a:cubicBezTo>
                    <a:pt x="51423" y="79454"/>
                    <a:pt x="51508" y="79465"/>
                    <a:pt x="51604" y="79490"/>
                  </a:cubicBezTo>
                  <a:lnTo>
                    <a:pt x="51371" y="80758"/>
                  </a:lnTo>
                  <a:lnTo>
                    <a:pt x="52505" y="79424"/>
                  </a:lnTo>
                  <a:lnTo>
                    <a:pt x="52505" y="80358"/>
                  </a:lnTo>
                  <a:lnTo>
                    <a:pt x="52672" y="80458"/>
                  </a:lnTo>
                  <a:lnTo>
                    <a:pt x="53272" y="79424"/>
                  </a:lnTo>
                  <a:lnTo>
                    <a:pt x="53739" y="80257"/>
                  </a:lnTo>
                  <a:cubicBezTo>
                    <a:pt x="53806" y="80224"/>
                    <a:pt x="53839" y="80191"/>
                    <a:pt x="53906" y="80191"/>
                  </a:cubicBezTo>
                  <a:cubicBezTo>
                    <a:pt x="54106" y="80057"/>
                    <a:pt x="54273" y="79790"/>
                    <a:pt x="54473" y="79790"/>
                  </a:cubicBezTo>
                  <a:cubicBezTo>
                    <a:pt x="55807" y="79790"/>
                    <a:pt x="57108" y="79857"/>
                    <a:pt x="58376" y="79891"/>
                  </a:cubicBezTo>
                  <a:lnTo>
                    <a:pt x="58809" y="80925"/>
                  </a:lnTo>
                  <a:cubicBezTo>
                    <a:pt x="59169" y="80598"/>
                    <a:pt x="58632" y="79823"/>
                    <a:pt x="59488" y="79823"/>
                  </a:cubicBezTo>
                  <a:cubicBezTo>
                    <a:pt x="59506" y="79823"/>
                    <a:pt x="59524" y="79823"/>
                    <a:pt x="59543" y="79824"/>
                  </a:cubicBezTo>
                  <a:lnTo>
                    <a:pt x="59810" y="80891"/>
                  </a:lnTo>
                  <a:lnTo>
                    <a:pt x="60144" y="79991"/>
                  </a:lnTo>
                  <a:lnTo>
                    <a:pt x="60911" y="80891"/>
                  </a:lnTo>
                  <a:lnTo>
                    <a:pt x="60911" y="80091"/>
                  </a:lnTo>
                  <a:cubicBezTo>
                    <a:pt x="61219" y="80041"/>
                    <a:pt x="61465" y="80011"/>
                    <a:pt x="61668" y="80011"/>
                  </a:cubicBezTo>
                  <a:cubicBezTo>
                    <a:pt x="62274" y="80011"/>
                    <a:pt x="62487" y="80274"/>
                    <a:pt x="62812" y="81025"/>
                  </a:cubicBezTo>
                  <a:cubicBezTo>
                    <a:pt x="63213" y="81795"/>
                    <a:pt x="62618" y="82678"/>
                    <a:pt x="61789" y="82678"/>
                  </a:cubicBezTo>
                  <a:cubicBezTo>
                    <a:pt x="61720" y="82678"/>
                    <a:pt x="61650" y="82672"/>
                    <a:pt x="61578" y="82659"/>
                  </a:cubicBezTo>
                  <a:cubicBezTo>
                    <a:pt x="61411" y="82626"/>
                    <a:pt x="61244" y="82559"/>
                    <a:pt x="61078" y="82492"/>
                  </a:cubicBezTo>
                  <a:cubicBezTo>
                    <a:pt x="60668" y="82342"/>
                    <a:pt x="60427" y="82254"/>
                    <a:pt x="60238" y="82254"/>
                  </a:cubicBezTo>
                  <a:cubicBezTo>
                    <a:pt x="59965" y="82254"/>
                    <a:pt x="59804" y="82439"/>
                    <a:pt x="59410" y="82893"/>
                  </a:cubicBezTo>
                  <a:cubicBezTo>
                    <a:pt x="59148" y="83154"/>
                    <a:pt x="58869" y="83306"/>
                    <a:pt x="58618" y="83306"/>
                  </a:cubicBezTo>
                  <a:cubicBezTo>
                    <a:pt x="58390" y="83306"/>
                    <a:pt x="58185" y="83179"/>
                    <a:pt x="58042" y="82893"/>
                  </a:cubicBezTo>
                  <a:cubicBezTo>
                    <a:pt x="57694" y="82196"/>
                    <a:pt x="57274" y="81953"/>
                    <a:pt x="56807" y="81953"/>
                  </a:cubicBezTo>
                  <a:cubicBezTo>
                    <a:pt x="56424" y="81953"/>
                    <a:pt x="56009" y="82115"/>
                    <a:pt x="55574" y="82326"/>
                  </a:cubicBezTo>
                  <a:cubicBezTo>
                    <a:pt x="55440" y="82159"/>
                    <a:pt x="55307" y="81959"/>
                    <a:pt x="55140" y="81792"/>
                  </a:cubicBezTo>
                  <a:cubicBezTo>
                    <a:pt x="54994" y="81658"/>
                    <a:pt x="54857" y="81604"/>
                    <a:pt x="54726" y="81604"/>
                  </a:cubicBezTo>
                  <a:cubicBezTo>
                    <a:pt x="54496" y="81604"/>
                    <a:pt x="54285" y="81768"/>
                    <a:pt x="54073" y="81959"/>
                  </a:cubicBezTo>
                  <a:cubicBezTo>
                    <a:pt x="53587" y="82408"/>
                    <a:pt x="53334" y="82625"/>
                    <a:pt x="53042" y="82625"/>
                  </a:cubicBezTo>
                  <a:cubicBezTo>
                    <a:pt x="52793" y="82625"/>
                    <a:pt x="52515" y="82466"/>
                    <a:pt x="52038" y="82159"/>
                  </a:cubicBezTo>
                  <a:cubicBezTo>
                    <a:pt x="51756" y="81964"/>
                    <a:pt x="51488" y="81825"/>
                    <a:pt x="51207" y="81825"/>
                  </a:cubicBezTo>
                  <a:cubicBezTo>
                    <a:pt x="51056" y="81825"/>
                    <a:pt x="50900" y="81865"/>
                    <a:pt x="50737" y="81959"/>
                  </a:cubicBezTo>
                  <a:cubicBezTo>
                    <a:pt x="50433" y="82105"/>
                    <a:pt x="50142" y="82166"/>
                    <a:pt x="49858" y="82166"/>
                  </a:cubicBezTo>
                  <a:cubicBezTo>
                    <a:pt x="49363" y="82166"/>
                    <a:pt x="48889" y="81979"/>
                    <a:pt x="48402" y="81725"/>
                  </a:cubicBezTo>
                  <a:cubicBezTo>
                    <a:pt x="48535" y="80324"/>
                    <a:pt x="49269" y="79457"/>
                    <a:pt x="50370" y="79390"/>
                  </a:cubicBezTo>
                  <a:close/>
                  <a:moveTo>
                    <a:pt x="75455" y="105109"/>
                  </a:moveTo>
                  <a:cubicBezTo>
                    <a:pt x="75988" y="105175"/>
                    <a:pt x="75888" y="105509"/>
                    <a:pt x="75888" y="105776"/>
                  </a:cubicBezTo>
                  <a:cubicBezTo>
                    <a:pt x="75855" y="106843"/>
                    <a:pt x="75755" y="107911"/>
                    <a:pt x="75755" y="108978"/>
                  </a:cubicBezTo>
                  <a:cubicBezTo>
                    <a:pt x="75788" y="109378"/>
                    <a:pt x="75821" y="109745"/>
                    <a:pt x="75855" y="110146"/>
                  </a:cubicBezTo>
                  <a:lnTo>
                    <a:pt x="76122" y="110146"/>
                  </a:lnTo>
                  <a:lnTo>
                    <a:pt x="76455" y="105576"/>
                  </a:lnTo>
                  <a:cubicBezTo>
                    <a:pt x="76956" y="106309"/>
                    <a:pt x="77089" y="107110"/>
                    <a:pt x="77256" y="107811"/>
                  </a:cubicBezTo>
                  <a:cubicBezTo>
                    <a:pt x="77423" y="108478"/>
                    <a:pt x="77589" y="109178"/>
                    <a:pt x="77856" y="109879"/>
                  </a:cubicBezTo>
                  <a:cubicBezTo>
                    <a:pt x="77990" y="108344"/>
                    <a:pt x="77389" y="106910"/>
                    <a:pt x="77056" y="105342"/>
                  </a:cubicBezTo>
                  <a:lnTo>
                    <a:pt x="77056" y="105342"/>
                  </a:lnTo>
                  <a:cubicBezTo>
                    <a:pt x="77923" y="105509"/>
                    <a:pt x="78123" y="106276"/>
                    <a:pt x="78557" y="106743"/>
                  </a:cubicBezTo>
                  <a:cubicBezTo>
                    <a:pt x="79057" y="107277"/>
                    <a:pt x="79524" y="107844"/>
                    <a:pt x="79958" y="108444"/>
                  </a:cubicBezTo>
                  <a:cubicBezTo>
                    <a:pt x="80358" y="109011"/>
                    <a:pt x="80758" y="109545"/>
                    <a:pt x="81225" y="110079"/>
                  </a:cubicBezTo>
                  <a:cubicBezTo>
                    <a:pt x="80792" y="108311"/>
                    <a:pt x="79524" y="107010"/>
                    <a:pt x="78557" y="105542"/>
                  </a:cubicBezTo>
                  <a:lnTo>
                    <a:pt x="78557" y="105542"/>
                  </a:lnTo>
                  <a:cubicBezTo>
                    <a:pt x="80125" y="106209"/>
                    <a:pt x="80725" y="107710"/>
                    <a:pt x="81692" y="109111"/>
                  </a:cubicBezTo>
                  <a:cubicBezTo>
                    <a:pt x="81759" y="108044"/>
                    <a:pt x="81025" y="107444"/>
                    <a:pt x="80625" y="106510"/>
                  </a:cubicBezTo>
                  <a:lnTo>
                    <a:pt x="80625" y="106510"/>
                  </a:lnTo>
                  <a:cubicBezTo>
                    <a:pt x="81259" y="106743"/>
                    <a:pt x="81826" y="107110"/>
                    <a:pt x="82293" y="107610"/>
                  </a:cubicBezTo>
                  <a:cubicBezTo>
                    <a:pt x="83293" y="108544"/>
                    <a:pt x="84094" y="109679"/>
                    <a:pt x="84661" y="110913"/>
                  </a:cubicBezTo>
                  <a:cubicBezTo>
                    <a:pt x="85495" y="112847"/>
                    <a:pt x="86729" y="114549"/>
                    <a:pt x="88330" y="115916"/>
                  </a:cubicBezTo>
                  <a:cubicBezTo>
                    <a:pt x="89565" y="116884"/>
                    <a:pt x="90298" y="118385"/>
                    <a:pt x="90298" y="119953"/>
                  </a:cubicBezTo>
                  <a:cubicBezTo>
                    <a:pt x="90265" y="120386"/>
                    <a:pt x="90165" y="120787"/>
                    <a:pt x="89998" y="121187"/>
                  </a:cubicBezTo>
                  <a:cubicBezTo>
                    <a:pt x="89698" y="120253"/>
                    <a:pt x="90198" y="119185"/>
                    <a:pt x="89398" y="118351"/>
                  </a:cubicBezTo>
                  <a:cubicBezTo>
                    <a:pt x="89331" y="119252"/>
                    <a:pt x="89264" y="120119"/>
                    <a:pt x="89198" y="120987"/>
                  </a:cubicBezTo>
                  <a:cubicBezTo>
                    <a:pt x="89064" y="122554"/>
                    <a:pt x="88197" y="123455"/>
                    <a:pt x="86796" y="123955"/>
                  </a:cubicBezTo>
                  <a:cubicBezTo>
                    <a:pt x="85495" y="124422"/>
                    <a:pt x="84227" y="124856"/>
                    <a:pt x="82960" y="125390"/>
                  </a:cubicBezTo>
                  <a:cubicBezTo>
                    <a:pt x="82159" y="125723"/>
                    <a:pt x="81425" y="126190"/>
                    <a:pt x="80558" y="126657"/>
                  </a:cubicBezTo>
                  <a:cubicBezTo>
                    <a:pt x="80491" y="126024"/>
                    <a:pt x="81025" y="125490"/>
                    <a:pt x="80491" y="124923"/>
                  </a:cubicBezTo>
                  <a:cubicBezTo>
                    <a:pt x="80258" y="125757"/>
                    <a:pt x="80125" y="126557"/>
                    <a:pt x="79191" y="126991"/>
                  </a:cubicBezTo>
                  <a:cubicBezTo>
                    <a:pt x="79257" y="126057"/>
                    <a:pt x="80024" y="125223"/>
                    <a:pt x="79357" y="124289"/>
                  </a:cubicBezTo>
                  <a:lnTo>
                    <a:pt x="79357" y="124289"/>
                  </a:lnTo>
                  <a:cubicBezTo>
                    <a:pt x="79157" y="124956"/>
                    <a:pt x="78990" y="125557"/>
                    <a:pt x="78790" y="126124"/>
                  </a:cubicBezTo>
                  <a:cubicBezTo>
                    <a:pt x="78623" y="126691"/>
                    <a:pt x="78090" y="127124"/>
                    <a:pt x="77489" y="127158"/>
                  </a:cubicBezTo>
                  <a:cubicBezTo>
                    <a:pt x="76889" y="127191"/>
                    <a:pt x="76288" y="127358"/>
                    <a:pt x="75755" y="127425"/>
                  </a:cubicBezTo>
                  <a:cubicBezTo>
                    <a:pt x="75543" y="127464"/>
                    <a:pt x="75326" y="127499"/>
                    <a:pt x="75108" y="127499"/>
                  </a:cubicBezTo>
                  <a:cubicBezTo>
                    <a:pt x="74776" y="127499"/>
                    <a:pt x="74442" y="127419"/>
                    <a:pt x="74120" y="127158"/>
                  </a:cubicBezTo>
                  <a:cubicBezTo>
                    <a:pt x="74954" y="125957"/>
                    <a:pt x="75521" y="124689"/>
                    <a:pt x="75188" y="123155"/>
                  </a:cubicBezTo>
                  <a:lnTo>
                    <a:pt x="75188" y="123155"/>
                  </a:lnTo>
                  <a:cubicBezTo>
                    <a:pt x="75088" y="123488"/>
                    <a:pt x="74988" y="123789"/>
                    <a:pt x="74854" y="124122"/>
                  </a:cubicBezTo>
                  <a:cubicBezTo>
                    <a:pt x="74587" y="124823"/>
                    <a:pt x="74254" y="125523"/>
                    <a:pt x="73887" y="126190"/>
                  </a:cubicBezTo>
                  <a:cubicBezTo>
                    <a:pt x="73501" y="126792"/>
                    <a:pt x="72958" y="127080"/>
                    <a:pt x="72423" y="127080"/>
                  </a:cubicBezTo>
                  <a:cubicBezTo>
                    <a:pt x="71802" y="127080"/>
                    <a:pt x="71192" y="126692"/>
                    <a:pt x="70851" y="125957"/>
                  </a:cubicBezTo>
                  <a:cubicBezTo>
                    <a:pt x="70684" y="125557"/>
                    <a:pt x="70551" y="125123"/>
                    <a:pt x="70418" y="124689"/>
                  </a:cubicBezTo>
                  <a:lnTo>
                    <a:pt x="70418" y="124689"/>
                  </a:lnTo>
                  <a:cubicBezTo>
                    <a:pt x="70017" y="125457"/>
                    <a:pt x="70418" y="126024"/>
                    <a:pt x="70551" y="126657"/>
                  </a:cubicBezTo>
                  <a:cubicBezTo>
                    <a:pt x="69817" y="126257"/>
                    <a:pt x="69617" y="125924"/>
                    <a:pt x="69050" y="124256"/>
                  </a:cubicBezTo>
                  <a:lnTo>
                    <a:pt x="69050" y="124256"/>
                  </a:lnTo>
                  <a:cubicBezTo>
                    <a:pt x="68550" y="125023"/>
                    <a:pt x="69117" y="125657"/>
                    <a:pt x="69250" y="126391"/>
                  </a:cubicBezTo>
                  <a:lnTo>
                    <a:pt x="68750" y="126391"/>
                  </a:lnTo>
                  <a:lnTo>
                    <a:pt x="65748" y="125857"/>
                  </a:lnTo>
                  <a:cubicBezTo>
                    <a:pt x="65147" y="125823"/>
                    <a:pt x="64613" y="125457"/>
                    <a:pt x="64313" y="124923"/>
                  </a:cubicBezTo>
                  <a:cubicBezTo>
                    <a:pt x="63980" y="124189"/>
                    <a:pt x="63613" y="123422"/>
                    <a:pt x="63146" y="122488"/>
                  </a:cubicBezTo>
                  <a:lnTo>
                    <a:pt x="63146" y="122488"/>
                  </a:lnTo>
                  <a:lnTo>
                    <a:pt x="63279" y="124289"/>
                  </a:lnTo>
                  <a:cubicBezTo>
                    <a:pt x="63079" y="124156"/>
                    <a:pt x="62912" y="123989"/>
                    <a:pt x="62745" y="123822"/>
                  </a:cubicBezTo>
                  <a:cubicBezTo>
                    <a:pt x="62412" y="123422"/>
                    <a:pt x="62145" y="123021"/>
                    <a:pt x="61811" y="122588"/>
                  </a:cubicBezTo>
                  <a:cubicBezTo>
                    <a:pt x="59943" y="120286"/>
                    <a:pt x="60177" y="118151"/>
                    <a:pt x="61711" y="115783"/>
                  </a:cubicBezTo>
                  <a:cubicBezTo>
                    <a:pt x="62445" y="114615"/>
                    <a:pt x="63546" y="113681"/>
                    <a:pt x="64547" y="112714"/>
                  </a:cubicBezTo>
                  <a:cubicBezTo>
                    <a:pt x="65914" y="111346"/>
                    <a:pt x="67382" y="110045"/>
                    <a:pt x="68783" y="108711"/>
                  </a:cubicBezTo>
                  <a:cubicBezTo>
                    <a:pt x="69317" y="108211"/>
                    <a:pt x="69884" y="107710"/>
                    <a:pt x="70418" y="107210"/>
                  </a:cubicBezTo>
                  <a:lnTo>
                    <a:pt x="70418" y="107210"/>
                  </a:lnTo>
                  <a:cubicBezTo>
                    <a:pt x="70017" y="108244"/>
                    <a:pt x="69250" y="109078"/>
                    <a:pt x="69183" y="110246"/>
                  </a:cubicBezTo>
                  <a:cubicBezTo>
                    <a:pt x="69851" y="108845"/>
                    <a:pt x="70851" y="107644"/>
                    <a:pt x="72052" y="106710"/>
                  </a:cubicBezTo>
                  <a:lnTo>
                    <a:pt x="72052" y="106710"/>
                  </a:lnTo>
                  <a:cubicBezTo>
                    <a:pt x="70918" y="108845"/>
                    <a:pt x="69450" y="110846"/>
                    <a:pt x="69183" y="113348"/>
                  </a:cubicBezTo>
                  <a:cubicBezTo>
                    <a:pt x="70251" y="110546"/>
                    <a:pt x="71785" y="107944"/>
                    <a:pt x="73687" y="105609"/>
                  </a:cubicBezTo>
                  <a:lnTo>
                    <a:pt x="73887" y="105709"/>
                  </a:lnTo>
                  <a:lnTo>
                    <a:pt x="73553" y="107043"/>
                  </a:lnTo>
                  <a:lnTo>
                    <a:pt x="73653" y="107110"/>
                  </a:lnTo>
                  <a:lnTo>
                    <a:pt x="74621" y="105442"/>
                  </a:lnTo>
                  <a:lnTo>
                    <a:pt x="74621" y="105442"/>
                  </a:lnTo>
                  <a:cubicBezTo>
                    <a:pt x="74621" y="107444"/>
                    <a:pt x="74087" y="109312"/>
                    <a:pt x="74220" y="111280"/>
                  </a:cubicBezTo>
                  <a:cubicBezTo>
                    <a:pt x="74887" y="109278"/>
                    <a:pt x="75121" y="107177"/>
                    <a:pt x="75455" y="105109"/>
                  </a:cubicBezTo>
                  <a:close/>
                  <a:moveTo>
                    <a:pt x="81359" y="127091"/>
                  </a:moveTo>
                  <a:cubicBezTo>
                    <a:pt x="81459" y="127458"/>
                    <a:pt x="81492" y="127691"/>
                    <a:pt x="81526" y="127925"/>
                  </a:cubicBezTo>
                  <a:cubicBezTo>
                    <a:pt x="81626" y="128325"/>
                    <a:pt x="81359" y="128692"/>
                    <a:pt x="80992" y="128759"/>
                  </a:cubicBezTo>
                  <a:cubicBezTo>
                    <a:pt x="80558" y="128992"/>
                    <a:pt x="80058" y="129193"/>
                    <a:pt x="79591" y="129326"/>
                  </a:cubicBezTo>
                  <a:cubicBezTo>
                    <a:pt x="78423" y="129493"/>
                    <a:pt x="77222" y="129493"/>
                    <a:pt x="76122" y="129993"/>
                  </a:cubicBezTo>
                  <a:cubicBezTo>
                    <a:pt x="76100" y="130004"/>
                    <a:pt x="76075" y="130008"/>
                    <a:pt x="76047" y="130008"/>
                  </a:cubicBezTo>
                  <a:cubicBezTo>
                    <a:pt x="75896" y="130008"/>
                    <a:pt x="75662" y="129877"/>
                    <a:pt x="75521" y="129793"/>
                  </a:cubicBezTo>
                  <a:cubicBezTo>
                    <a:pt x="75359" y="129704"/>
                    <a:pt x="75183" y="129662"/>
                    <a:pt x="75009" y="129662"/>
                  </a:cubicBezTo>
                  <a:cubicBezTo>
                    <a:pt x="74790" y="129662"/>
                    <a:pt x="74573" y="129730"/>
                    <a:pt x="74387" y="129860"/>
                  </a:cubicBezTo>
                  <a:cubicBezTo>
                    <a:pt x="74042" y="130047"/>
                    <a:pt x="73796" y="130147"/>
                    <a:pt x="73582" y="130147"/>
                  </a:cubicBezTo>
                  <a:cubicBezTo>
                    <a:pt x="73301" y="130147"/>
                    <a:pt x="73075" y="129972"/>
                    <a:pt x="72753" y="129593"/>
                  </a:cubicBezTo>
                  <a:cubicBezTo>
                    <a:pt x="72607" y="129343"/>
                    <a:pt x="72358" y="129210"/>
                    <a:pt x="72102" y="129210"/>
                  </a:cubicBezTo>
                  <a:cubicBezTo>
                    <a:pt x="71947" y="129210"/>
                    <a:pt x="71790" y="129259"/>
                    <a:pt x="71652" y="129359"/>
                  </a:cubicBezTo>
                  <a:cubicBezTo>
                    <a:pt x="71359" y="129526"/>
                    <a:pt x="71015" y="129733"/>
                    <a:pt x="70692" y="129733"/>
                  </a:cubicBezTo>
                  <a:cubicBezTo>
                    <a:pt x="70498" y="129733"/>
                    <a:pt x="70313" y="129659"/>
                    <a:pt x="70151" y="129459"/>
                  </a:cubicBezTo>
                  <a:cubicBezTo>
                    <a:pt x="69750" y="128926"/>
                    <a:pt x="70217" y="128425"/>
                    <a:pt x="70484" y="127958"/>
                  </a:cubicBezTo>
                  <a:cubicBezTo>
                    <a:pt x="70551" y="127825"/>
                    <a:pt x="70651" y="127725"/>
                    <a:pt x="70785" y="127625"/>
                  </a:cubicBezTo>
                  <a:cubicBezTo>
                    <a:pt x="71340" y="127625"/>
                    <a:pt x="71896" y="127610"/>
                    <a:pt x="72452" y="127610"/>
                  </a:cubicBezTo>
                  <a:cubicBezTo>
                    <a:pt x="72730" y="127610"/>
                    <a:pt x="73008" y="127614"/>
                    <a:pt x="73286" y="127625"/>
                  </a:cubicBezTo>
                  <a:cubicBezTo>
                    <a:pt x="73553" y="127658"/>
                    <a:pt x="73820" y="127758"/>
                    <a:pt x="74087" y="127858"/>
                  </a:cubicBezTo>
                  <a:cubicBezTo>
                    <a:pt x="74621" y="127992"/>
                    <a:pt x="75154" y="128092"/>
                    <a:pt x="75688" y="128092"/>
                  </a:cubicBezTo>
                  <a:cubicBezTo>
                    <a:pt x="76822" y="127992"/>
                    <a:pt x="77923" y="127792"/>
                    <a:pt x="79057" y="127591"/>
                  </a:cubicBezTo>
                  <a:cubicBezTo>
                    <a:pt x="79791" y="127458"/>
                    <a:pt x="80525" y="127258"/>
                    <a:pt x="81359" y="127091"/>
                  </a:cubicBezTo>
                  <a:close/>
                  <a:moveTo>
                    <a:pt x="66615" y="126591"/>
                  </a:moveTo>
                  <a:lnTo>
                    <a:pt x="66615" y="126591"/>
                  </a:lnTo>
                  <a:cubicBezTo>
                    <a:pt x="67916" y="126724"/>
                    <a:pt x="68983" y="127191"/>
                    <a:pt x="70184" y="127458"/>
                  </a:cubicBezTo>
                  <a:cubicBezTo>
                    <a:pt x="69984" y="127825"/>
                    <a:pt x="69784" y="128125"/>
                    <a:pt x="69650" y="128459"/>
                  </a:cubicBezTo>
                  <a:cubicBezTo>
                    <a:pt x="69384" y="128959"/>
                    <a:pt x="69450" y="129559"/>
                    <a:pt x="69817" y="129993"/>
                  </a:cubicBezTo>
                  <a:cubicBezTo>
                    <a:pt x="70069" y="130203"/>
                    <a:pt x="70387" y="130320"/>
                    <a:pt x="70713" y="130320"/>
                  </a:cubicBezTo>
                  <a:cubicBezTo>
                    <a:pt x="70905" y="130320"/>
                    <a:pt x="71099" y="130280"/>
                    <a:pt x="71285" y="130193"/>
                  </a:cubicBezTo>
                  <a:cubicBezTo>
                    <a:pt x="71552" y="130093"/>
                    <a:pt x="71819" y="129960"/>
                    <a:pt x="72052" y="129860"/>
                  </a:cubicBezTo>
                  <a:cubicBezTo>
                    <a:pt x="72853" y="130327"/>
                    <a:pt x="73353" y="131194"/>
                    <a:pt x="73353" y="132128"/>
                  </a:cubicBezTo>
                  <a:cubicBezTo>
                    <a:pt x="73653" y="135464"/>
                    <a:pt x="73920" y="138799"/>
                    <a:pt x="73753" y="142135"/>
                  </a:cubicBezTo>
                  <a:cubicBezTo>
                    <a:pt x="73720" y="142802"/>
                    <a:pt x="73753" y="143469"/>
                    <a:pt x="73753" y="144170"/>
                  </a:cubicBezTo>
                  <a:lnTo>
                    <a:pt x="73553" y="144203"/>
                  </a:lnTo>
                  <a:cubicBezTo>
                    <a:pt x="73253" y="143403"/>
                    <a:pt x="72953" y="142602"/>
                    <a:pt x="72686" y="141768"/>
                  </a:cubicBezTo>
                  <a:cubicBezTo>
                    <a:pt x="71618" y="138466"/>
                    <a:pt x="70051" y="135397"/>
                    <a:pt x="68650" y="132261"/>
                  </a:cubicBezTo>
                  <a:cubicBezTo>
                    <a:pt x="67849" y="130493"/>
                    <a:pt x="67315" y="128592"/>
                    <a:pt x="66615" y="126591"/>
                  </a:cubicBezTo>
                  <a:close/>
                  <a:moveTo>
                    <a:pt x="54440" y="82359"/>
                  </a:moveTo>
                  <a:cubicBezTo>
                    <a:pt x="54811" y="82677"/>
                    <a:pt x="55056" y="83038"/>
                    <a:pt x="55426" y="83038"/>
                  </a:cubicBezTo>
                  <a:cubicBezTo>
                    <a:pt x="55521" y="83038"/>
                    <a:pt x="55624" y="83014"/>
                    <a:pt x="55740" y="82959"/>
                  </a:cubicBezTo>
                  <a:cubicBezTo>
                    <a:pt x="56141" y="82759"/>
                    <a:pt x="56541" y="82659"/>
                    <a:pt x="57141" y="82426"/>
                  </a:cubicBezTo>
                  <a:lnTo>
                    <a:pt x="57675" y="89331"/>
                  </a:lnTo>
                  <a:cubicBezTo>
                    <a:pt x="57942" y="87496"/>
                    <a:pt x="57775" y="85661"/>
                    <a:pt x="57642" y="83827"/>
                  </a:cubicBezTo>
                  <a:cubicBezTo>
                    <a:pt x="58309" y="83827"/>
                    <a:pt x="58509" y="84127"/>
                    <a:pt x="58542" y="84694"/>
                  </a:cubicBezTo>
                  <a:cubicBezTo>
                    <a:pt x="58709" y="87129"/>
                    <a:pt x="58943" y="89598"/>
                    <a:pt x="59176" y="92033"/>
                  </a:cubicBezTo>
                  <a:cubicBezTo>
                    <a:pt x="59210" y="92466"/>
                    <a:pt x="59343" y="92833"/>
                    <a:pt x="59577" y="93167"/>
                  </a:cubicBezTo>
                  <a:lnTo>
                    <a:pt x="58943" y="84127"/>
                  </a:lnTo>
                  <a:lnTo>
                    <a:pt x="59777" y="83693"/>
                  </a:lnTo>
                  <a:cubicBezTo>
                    <a:pt x="59810" y="83927"/>
                    <a:pt x="59843" y="84060"/>
                    <a:pt x="59843" y="84227"/>
                  </a:cubicBezTo>
                  <a:cubicBezTo>
                    <a:pt x="59977" y="86896"/>
                    <a:pt x="60110" y="89564"/>
                    <a:pt x="60277" y="92233"/>
                  </a:cubicBezTo>
                  <a:cubicBezTo>
                    <a:pt x="60544" y="95802"/>
                    <a:pt x="60877" y="99338"/>
                    <a:pt x="61178" y="102907"/>
                  </a:cubicBezTo>
                  <a:cubicBezTo>
                    <a:pt x="61344" y="104908"/>
                    <a:pt x="61545" y="106910"/>
                    <a:pt x="61778" y="108945"/>
                  </a:cubicBezTo>
                  <a:cubicBezTo>
                    <a:pt x="61912" y="110412"/>
                    <a:pt x="62078" y="111913"/>
                    <a:pt x="62312" y="113415"/>
                  </a:cubicBezTo>
                  <a:cubicBezTo>
                    <a:pt x="62345" y="113781"/>
                    <a:pt x="62212" y="114148"/>
                    <a:pt x="61912" y="114349"/>
                  </a:cubicBezTo>
                  <a:cubicBezTo>
                    <a:pt x="60777" y="115616"/>
                    <a:pt x="60077" y="117151"/>
                    <a:pt x="59910" y="118818"/>
                  </a:cubicBezTo>
                  <a:cubicBezTo>
                    <a:pt x="59777" y="119819"/>
                    <a:pt x="59977" y="120820"/>
                    <a:pt x="60477" y="121687"/>
                  </a:cubicBezTo>
                  <a:cubicBezTo>
                    <a:pt x="61378" y="123155"/>
                    <a:pt x="62312" y="124589"/>
                    <a:pt x="63679" y="125723"/>
                  </a:cubicBezTo>
                  <a:cubicBezTo>
                    <a:pt x="63913" y="125990"/>
                    <a:pt x="64113" y="126290"/>
                    <a:pt x="64213" y="126624"/>
                  </a:cubicBezTo>
                  <a:cubicBezTo>
                    <a:pt x="64814" y="128359"/>
                    <a:pt x="65381" y="130127"/>
                    <a:pt x="65981" y="131828"/>
                  </a:cubicBezTo>
                  <a:cubicBezTo>
                    <a:pt x="66148" y="132195"/>
                    <a:pt x="66315" y="132528"/>
                    <a:pt x="66515" y="132862"/>
                  </a:cubicBezTo>
                  <a:lnTo>
                    <a:pt x="66648" y="132795"/>
                  </a:lnTo>
                  <a:lnTo>
                    <a:pt x="64547" y="126391"/>
                  </a:lnTo>
                  <a:lnTo>
                    <a:pt x="64547" y="126391"/>
                  </a:lnTo>
                  <a:lnTo>
                    <a:pt x="66181" y="126624"/>
                  </a:lnTo>
                  <a:cubicBezTo>
                    <a:pt x="66515" y="127825"/>
                    <a:pt x="66848" y="128992"/>
                    <a:pt x="67149" y="130160"/>
                  </a:cubicBezTo>
                  <a:cubicBezTo>
                    <a:pt x="67516" y="131561"/>
                    <a:pt x="68049" y="132929"/>
                    <a:pt x="68783" y="134229"/>
                  </a:cubicBezTo>
                  <a:cubicBezTo>
                    <a:pt x="70217" y="136831"/>
                    <a:pt x="71218" y="139633"/>
                    <a:pt x="72319" y="142402"/>
                  </a:cubicBezTo>
                  <a:cubicBezTo>
                    <a:pt x="72686" y="143303"/>
                    <a:pt x="73053" y="144170"/>
                    <a:pt x="73453" y="145037"/>
                  </a:cubicBezTo>
                  <a:cubicBezTo>
                    <a:pt x="73787" y="145704"/>
                    <a:pt x="73787" y="146505"/>
                    <a:pt x="73420" y="147172"/>
                  </a:cubicBezTo>
                  <a:lnTo>
                    <a:pt x="70384" y="142569"/>
                  </a:lnTo>
                  <a:lnTo>
                    <a:pt x="70251" y="142602"/>
                  </a:lnTo>
                  <a:cubicBezTo>
                    <a:pt x="70284" y="142836"/>
                    <a:pt x="70351" y="143036"/>
                    <a:pt x="70451" y="143236"/>
                  </a:cubicBezTo>
                  <a:cubicBezTo>
                    <a:pt x="71285" y="144604"/>
                    <a:pt x="72119" y="145971"/>
                    <a:pt x="73019" y="147339"/>
                  </a:cubicBezTo>
                  <a:cubicBezTo>
                    <a:pt x="73286" y="147672"/>
                    <a:pt x="73386" y="148139"/>
                    <a:pt x="73286" y="148573"/>
                  </a:cubicBezTo>
                  <a:lnTo>
                    <a:pt x="72519" y="151542"/>
                  </a:lnTo>
                  <a:cubicBezTo>
                    <a:pt x="71185" y="149941"/>
                    <a:pt x="70384" y="148139"/>
                    <a:pt x="69050" y="146705"/>
                  </a:cubicBezTo>
                  <a:lnTo>
                    <a:pt x="69050" y="146705"/>
                  </a:lnTo>
                  <a:cubicBezTo>
                    <a:pt x="69417" y="147439"/>
                    <a:pt x="69717" y="148206"/>
                    <a:pt x="70117" y="148940"/>
                  </a:cubicBezTo>
                  <a:cubicBezTo>
                    <a:pt x="70718" y="149907"/>
                    <a:pt x="71385" y="150808"/>
                    <a:pt x="72019" y="151775"/>
                  </a:cubicBezTo>
                  <a:cubicBezTo>
                    <a:pt x="72186" y="152009"/>
                    <a:pt x="72319" y="152276"/>
                    <a:pt x="72319" y="152543"/>
                  </a:cubicBezTo>
                  <a:cubicBezTo>
                    <a:pt x="72286" y="153243"/>
                    <a:pt x="72119" y="153944"/>
                    <a:pt x="71952" y="154778"/>
                  </a:cubicBezTo>
                  <a:cubicBezTo>
                    <a:pt x="71051" y="153944"/>
                    <a:pt x="70251" y="153010"/>
                    <a:pt x="69517" y="152009"/>
                  </a:cubicBezTo>
                  <a:cubicBezTo>
                    <a:pt x="68483" y="150541"/>
                    <a:pt x="67616" y="148940"/>
                    <a:pt x="67015" y="147239"/>
                  </a:cubicBezTo>
                  <a:cubicBezTo>
                    <a:pt x="66515" y="145804"/>
                    <a:pt x="65948" y="144403"/>
                    <a:pt x="65281" y="143069"/>
                  </a:cubicBezTo>
                  <a:cubicBezTo>
                    <a:pt x="64213" y="140868"/>
                    <a:pt x="63713" y="138466"/>
                    <a:pt x="63012" y="136164"/>
                  </a:cubicBezTo>
                  <a:cubicBezTo>
                    <a:pt x="62645" y="134963"/>
                    <a:pt x="62245" y="133796"/>
                    <a:pt x="61745" y="132628"/>
                  </a:cubicBezTo>
                  <a:cubicBezTo>
                    <a:pt x="60577" y="129860"/>
                    <a:pt x="59710" y="126958"/>
                    <a:pt x="59176" y="123989"/>
                  </a:cubicBezTo>
                  <a:cubicBezTo>
                    <a:pt x="58743" y="122021"/>
                    <a:pt x="58209" y="120086"/>
                    <a:pt x="57775" y="118085"/>
                  </a:cubicBezTo>
                  <a:cubicBezTo>
                    <a:pt x="57442" y="116417"/>
                    <a:pt x="57242" y="114682"/>
                    <a:pt x="56975" y="112981"/>
                  </a:cubicBezTo>
                  <a:cubicBezTo>
                    <a:pt x="56408" y="108878"/>
                    <a:pt x="55841" y="104775"/>
                    <a:pt x="55240" y="100672"/>
                  </a:cubicBezTo>
                  <a:cubicBezTo>
                    <a:pt x="54873" y="97870"/>
                    <a:pt x="54540" y="95035"/>
                    <a:pt x="54073" y="92266"/>
                  </a:cubicBezTo>
                  <a:cubicBezTo>
                    <a:pt x="53806" y="90532"/>
                    <a:pt x="53305" y="88830"/>
                    <a:pt x="52872" y="87129"/>
                  </a:cubicBezTo>
                  <a:cubicBezTo>
                    <a:pt x="52538" y="85862"/>
                    <a:pt x="52004" y="84627"/>
                    <a:pt x="52071" y="83193"/>
                  </a:cubicBezTo>
                  <a:lnTo>
                    <a:pt x="52071" y="83193"/>
                  </a:lnTo>
                  <a:lnTo>
                    <a:pt x="52905" y="83393"/>
                  </a:lnTo>
                  <a:cubicBezTo>
                    <a:pt x="53305" y="85395"/>
                    <a:pt x="53272" y="87529"/>
                    <a:pt x="54106" y="89464"/>
                  </a:cubicBezTo>
                  <a:cubicBezTo>
                    <a:pt x="53973" y="87429"/>
                    <a:pt x="53539" y="85461"/>
                    <a:pt x="53472" y="83426"/>
                  </a:cubicBezTo>
                  <a:lnTo>
                    <a:pt x="53739" y="83393"/>
                  </a:lnTo>
                  <a:lnTo>
                    <a:pt x="54139" y="85361"/>
                  </a:lnTo>
                  <a:lnTo>
                    <a:pt x="54273" y="85361"/>
                  </a:lnTo>
                  <a:cubicBezTo>
                    <a:pt x="54273" y="85094"/>
                    <a:pt x="54306" y="84794"/>
                    <a:pt x="54306" y="84527"/>
                  </a:cubicBezTo>
                  <a:cubicBezTo>
                    <a:pt x="54306" y="84160"/>
                    <a:pt x="54239" y="83793"/>
                    <a:pt x="54239" y="83426"/>
                  </a:cubicBezTo>
                  <a:cubicBezTo>
                    <a:pt x="54273" y="83059"/>
                    <a:pt x="54339" y="82726"/>
                    <a:pt x="54440" y="82359"/>
                  </a:cubicBezTo>
                  <a:close/>
                  <a:moveTo>
                    <a:pt x="42931" y="77289"/>
                  </a:moveTo>
                  <a:lnTo>
                    <a:pt x="42931" y="77289"/>
                  </a:lnTo>
                  <a:cubicBezTo>
                    <a:pt x="43432" y="77422"/>
                    <a:pt x="43999" y="77455"/>
                    <a:pt x="44366" y="77756"/>
                  </a:cubicBezTo>
                  <a:cubicBezTo>
                    <a:pt x="45533" y="78590"/>
                    <a:pt x="46901" y="79123"/>
                    <a:pt x="48335" y="79257"/>
                  </a:cubicBezTo>
                  <a:cubicBezTo>
                    <a:pt x="48469" y="79257"/>
                    <a:pt x="48635" y="79323"/>
                    <a:pt x="48702" y="79323"/>
                  </a:cubicBezTo>
                  <a:cubicBezTo>
                    <a:pt x="48369" y="79924"/>
                    <a:pt x="48068" y="80524"/>
                    <a:pt x="47835" y="81158"/>
                  </a:cubicBezTo>
                  <a:cubicBezTo>
                    <a:pt x="47568" y="81859"/>
                    <a:pt x="47835" y="82226"/>
                    <a:pt x="48535" y="82492"/>
                  </a:cubicBezTo>
                  <a:cubicBezTo>
                    <a:pt x="48958" y="82654"/>
                    <a:pt x="49381" y="82778"/>
                    <a:pt x="49812" y="82778"/>
                  </a:cubicBezTo>
                  <a:cubicBezTo>
                    <a:pt x="50094" y="82778"/>
                    <a:pt x="50380" y="82725"/>
                    <a:pt x="50670" y="82592"/>
                  </a:cubicBezTo>
                  <a:cubicBezTo>
                    <a:pt x="50870" y="82492"/>
                    <a:pt x="51104" y="82459"/>
                    <a:pt x="51337" y="82459"/>
                  </a:cubicBezTo>
                  <a:cubicBezTo>
                    <a:pt x="51471" y="83460"/>
                    <a:pt x="51571" y="84394"/>
                    <a:pt x="51771" y="85328"/>
                  </a:cubicBezTo>
                  <a:cubicBezTo>
                    <a:pt x="52038" y="86562"/>
                    <a:pt x="52471" y="87830"/>
                    <a:pt x="52705" y="89064"/>
                  </a:cubicBezTo>
                  <a:cubicBezTo>
                    <a:pt x="53139" y="91399"/>
                    <a:pt x="53539" y="93700"/>
                    <a:pt x="53872" y="96035"/>
                  </a:cubicBezTo>
                  <a:cubicBezTo>
                    <a:pt x="54706" y="101906"/>
                    <a:pt x="55407" y="107777"/>
                    <a:pt x="56341" y="113615"/>
                  </a:cubicBezTo>
                  <a:cubicBezTo>
                    <a:pt x="56841" y="116884"/>
                    <a:pt x="57675" y="120153"/>
                    <a:pt x="58409" y="123388"/>
                  </a:cubicBezTo>
                  <a:cubicBezTo>
                    <a:pt x="58909" y="125523"/>
                    <a:pt x="59476" y="127625"/>
                    <a:pt x="60010" y="129693"/>
                  </a:cubicBezTo>
                  <a:cubicBezTo>
                    <a:pt x="60010" y="129793"/>
                    <a:pt x="60044" y="129926"/>
                    <a:pt x="60077" y="130026"/>
                  </a:cubicBezTo>
                  <a:cubicBezTo>
                    <a:pt x="61611" y="133429"/>
                    <a:pt x="62445" y="137031"/>
                    <a:pt x="63546" y="140601"/>
                  </a:cubicBezTo>
                  <a:cubicBezTo>
                    <a:pt x="64113" y="142502"/>
                    <a:pt x="65014" y="144337"/>
                    <a:pt x="65781" y="146205"/>
                  </a:cubicBezTo>
                  <a:cubicBezTo>
                    <a:pt x="66415" y="147639"/>
                    <a:pt x="66982" y="149140"/>
                    <a:pt x="67716" y="150508"/>
                  </a:cubicBezTo>
                  <a:cubicBezTo>
                    <a:pt x="68583" y="152176"/>
                    <a:pt x="69784" y="153643"/>
                    <a:pt x="71218" y="154844"/>
                  </a:cubicBezTo>
                  <a:cubicBezTo>
                    <a:pt x="72019" y="155478"/>
                    <a:pt x="71985" y="155545"/>
                    <a:pt x="71819" y="156712"/>
                  </a:cubicBezTo>
                  <a:lnTo>
                    <a:pt x="71819" y="156746"/>
                  </a:lnTo>
                  <a:cubicBezTo>
                    <a:pt x="70484" y="155611"/>
                    <a:pt x="69083" y="154878"/>
                    <a:pt x="68116" y="153543"/>
                  </a:cubicBezTo>
                  <a:cubicBezTo>
                    <a:pt x="66782" y="151675"/>
                    <a:pt x="65281" y="149941"/>
                    <a:pt x="64113" y="148006"/>
                  </a:cubicBezTo>
                  <a:cubicBezTo>
                    <a:pt x="61745" y="144003"/>
                    <a:pt x="59610" y="139934"/>
                    <a:pt x="58142" y="135497"/>
                  </a:cubicBezTo>
                  <a:cubicBezTo>
                    <a:pt x="56941" y="131794"/>
                    <a:pt x="55374" y="128225"/>
                    <a:pt x="53939" y="124589"/>
                  </a:cubicBezTo>
                  <a:cubicBezTo>
                    <a:pt x="53239" y="122855"/>
                    <a:pt x="52705" y="121087"/>
                    <a:pt x="52271" y="119252"/>
                  </a:cubicBezTo>
                  <a:cubicBezTo>
                    <a:pt x="51104" y="114482"/>
                    <a:pt x="49870" y="109712"/>
                    <a:pt x="48669" y="104942"/>
                  </a:cubicBezTo>
                  <a:cubicBezTo>
                    <a:pt x="47902" y="101873"/>
                    <a:pt x="47101" y="98804"/>
                    <a:pt x="46400" y="95735"/>
                  </a:cubicBezTo>
                  <a:cubicBezTo>
                    <a:pt x="45833" y="93167"/>
                    <a:pt x="45466" y="90532"/>
                    <a:pt x="44966" y="87930"/>
                  </a:cubicBezTo>
                  <a:cubicBezTo>
                    <a:pt x="44633" y="86295"/>
                    <a:pt x="44132" y="84694"/>
                    <a:pt x="43799" y="83026"/>
                  </a:cubicBezTo>
                  <a:cubicBezTo>
                    <a:pt x="43465" y="81158"/>
                    <a:pt x="43232" y="79257"/>
                    <a:pt x="42931" y="77289"/>
                  </a:cubicBezTo>
                  <a:close/>
                  <a:moveTo>
                    <a:pt x="42431" y="33324"/>
                  </a:moveTo>
                  <a:cubicBezTo>
                    <a:pt x="43598" y="33858"/>
                    <a:pt x="42965" y="35058"/>
                    <a:pt x="43432" y="35892"/>
                  </a:cubicBezTo>
                  <a:lnTo>
                    <a:pt x="43899" y="35659"/>
                  </a:lnTo>
                  <a:cubicBezTo>
                    <a:pt x="43965" y="35692"/>
                    <a:pt x="44099" y="35726"/>
                    <a:pt x="44099" y="35792"/>
                  </a:cubicBezTo>
                  <a:cubicBezTo>
                    <a:pt x="44232" y="36326"/>
                    <a:pt x="44166" y="36893"/>
                    <a:pt x="43899" y="37393"/>
                  </a:cubicBezTo>
                  <a:cubicBezTo>
                    <a:pt x="43365" y="38528"/>
                    <a:pt x="42598" y="39528"/>
                    <a:pt x="41664" y="40329"/>
                  </a:cubicBezTo>
                  <a:cubicBezTo>
                    <a:pt x="40630" y="41263"/>
                    <a:pt x="39896" y="42464"/>
                    <a:pt x="39529" y="43765"/>
                  </a:cubicBezTo>
                  <a:cubicBezTo>
                    <a:pt x="39496" y="43998"/>
                    <a:pt x="39496" y="44198"/>
                    <a:pt x="39529" y="44432"/>
                  </a:cubicBezTo>
                  <a:cubicBezTo>
                    <a:pt x="40229" y="43264"/>
                    <a:pt x="40663" y="42130"/>
                    <a:pt x="41664" y="41129"/>
                  </a:cubicBezTo>
                  <a:lnTo>
                    <a:pt x="41664" y="41129"/>
                  </a:lnTo>
                  <a:cubicBezTo>
                    <a:pt x="41464" y="42897"/>
                    <a:pt x="41330" y="44532"/>
                    <a:pt x="41030" y="46133"/>
                  </a:cubicBezTo>
                  <a:cubicBezTo>
                    <a:pt x="40830" y="46834"/>
                    <a:pt x="40563" y="47501"/>
                    <a:pt x="40263" y="48168"/>
                  </a:cubicBezTo>
                  <a:cubicBezTo>
                    <a:pt x="39829" y="49269"/>
                    <a:pt x="39362" y="50336"/>
                    <a:pt x="39562" y="51837"/>
                  </a:cubicBezTo>
                  <a:lnTo>
                    <a:pt x="40463" y="49169"/>
                  </a:lnTo>
                  <a:cubicBezTo>
                    <a:pt x="41030" y="50603"/>
                    <a:pt x="41464" y="52004"/>
                    <a:pt x="41197" y="53538"/>
                  </a:cubicBezTo>
                  <a:cubicBezTo>
                    <a:pt x="40897" y="55240"/>
                    <a:pt x="40530" y="56907"/>
                    <a:pt x="40263" y="58642"/>
                  </a:cubicBezTo>
                  <a:cubicBezTo>
                    <a:pt x="40196" y="59376"/>
                    <a:pt x="40196" y="60143"/>
                    <a:pt x="40263" y="60910"/>
                  </a:cubicBezTo>
                  <a:cubicBezTo>
                    <a:pt x="40263" y="61311"/>
                    <a:pt x="40329" y="61711"/>
                    <a:pt x="40463" y="62111"/>
                  </a:cubicBezTo>
                  <a:cubicBezTo>
                    <a:pt x="40930" y="63579"/>
                    <a:pt x="40229" y="64546"/>
                    <a:pt x="39062" y="65447"/>
                  </a:cubicBezTo>
                  <a:lnTo>
                    <a:pt x="37961" y="58909"/>
                  </a:lnTo>
                  <a:lnTo>
                    <a:pt x="37794" y="58909"/>
                  </a:lnTo>
                  <a:cubicBezTo>
                    <a:pt x="37761" y="59276"/>
                    <a:pt x="37761" y="59643"/>
                    <a:pt x="37794" y="59976"/>
                  </a:cubicBezTo>
                  <a:cubicBezTo>
                    <a:pt x="38061" y="61811"/>
                    <a:pt x="38328" y="63612"/>
                    <a:pt x="38595" y="65414"/>
                  </a:cubicBezTo>
                  <a:cubicBezTo>
                    <a:pt x="38695" y="65881"/>
                    <a:pt x="38628" y="66381"/>
                    <a:pt x="38428" y="66815"/>
                  </a:cubicBezTo>
                  <a:cubicBezTo>
                    <a:pt x="37394" y="68916"/>
                    <a:pt x="37661" y="71018"/>
                    <a:pt x="38495" y="73119"/>
                  </a:cubicBezTo>
                  <a:cubicBezTo>
                    <a:pt x="38728" y="73553"/>
                    <a:pt x="39029" y="73986"/>
                    <a:pt x="39395" y="74353"/>
                  </a:cubicBezTo>
                  <a:cubicBezTo>
                    <a:pt x="39963" y="74920"/>
                    <a:pt x="40329" y="75654"/>
                    <a:pt x="40496" y="76455"/>
                  </a:cubicBezTo>
                  <a:cubicBezTo>
                    <a:pt x="41097" y="80291"/>
                    <a:pt x="41730" y="84127"/>
                    <a:pt x="42398" y="87963"/>
                  </a:cubicBezTo>
                  <a:cubicBezTo>
                    <a:pt x="42564" y="88930"/>
                    <a:pt x="42798" y="89864"/>
                    <a:pt x="42998" y="90798"/>
                  </a:cubicBezTo>
                  <a:lnTo>
                    <a:pt x="43198" y="90765"/>
                  </a:lnTo>
                  <a:lnTo>
                    <a:pt x="40963" y="76288"/>
                  </a:lnTo>
                  <a:lnTo>
                    <a:pt x="40963" y="76288"/>
                  </a:lnTo>
                  <a:cubicBezTo>
                    <a:pt x="41797" y="76421"/>
                    <a:pt x="42398" y="77122"/>
                    <a:pt x="42398" y="77956"/>
                  </a:cubicBezTo>
                  <a:cubicBezTo>
                    <a:pt x="42598" y="79624"/>
                    <a:pt x="42798" y="81292"/>
                    <a:pt x="43065" y="82959"/>
                  </a:cubicBezTo>
                  <a:cubicBezTo>
                    <a:pt x="43265" y="84160"/>
                    <a:pt x="43532" y="85328"/>
                    <a:pt x="43865" y="86495"/>
                  </a:cubicBezTo>
                  <a:cubicBezTo>
                    <a:pt x="44666" y="89364"/>
                    <a:pt x="45266" y="92299"/>
                    <a:pt x="45667" y="95235"/>
                  </a:cubicBezTo>
                  <a:cubicBezTo>
                    <a:pt x="45933" y="96903"/>
                    <a:pt x="46267" y="98571"/>
                    <a:pt x="46734" y="100172"/>
                  </a:cubicBezTo>
                  <a:cubicBezTo>
                    <a:pt x="48168" y="105642"/>
                    <a:pt x="49636" y="111046"/>
                    <a:pt x="51070" y="116483"/>
                  </a:cubicBezTo>
                  <a:cubicBezTo>
                    <a:pt x="51304" y="117351"/>
                    <a:pt x="51504" y="118251"/>
                    <a:pt x="51638" y="119185"/>
                  </a:cubicBezTo>
                  <a:cubicBezTo>
                    <a:pt x="52038" y="121387"/>
                    <a:pt x="52672" y="123522"/>
                    <a:pt x="53539" y="125590"/>
                  </a:cubicBezTo>
                  <a:cubicBezTo>
                    <a:pt x="54907" y="129126"/>
                    <a:pt x="56308" y="132628"/>
                    <a:pt x="57542" y="136198"/>
                  </a:cubicBezTo>
                  <a:cubicBezTo>
                    <a:pt x="58509" y="139000"/>
                    <a:pt x="59710" y="141668"/>
                    <a:pt x="61111" y="144270"/>
                  </a:cubicBezTo>
                  <a:cubicBezTo>
                    <a:pt x="61978" y="145871"/>
                    <a:pt x="62812" y="147539"/>
                    <a:pt x="63780" y="149073"/>
                  </a:cubicBezTo>
                  <a:cubicBezTo>
                    <a:pt x="65514" y="151809"/>
                    <a:pt x="67616" y="154277"/>
                    <a:pt x="70051" y="156445"/>
                  </a:cubicBezTo>
                  <a:cubicBezTo>
                    <a:pt x="70618" y="156879"/>
                    <a:pt x="71185" y="157313"/>
                    <a:pt x="71819" y="157713"/>
                  </a:cubicBezTo>
                  <a:lnTo>
                    <a:pt x="71585" y="158914"/>
                  </a:lnTo>
                  <a:cubicBezTo>
                    <a:pt x="68950" y="157213"/>
                    <a:pt x="66448" y="155211"/>
                    <a:pt x="64213" y="153010"/>
                  </a:cubicBezTo>
                  <a:lnTo>
                    <a:pt x="64213" y="153010"/>
                  </a:lnTo>
                  <a:cubicBezTo>
                    <a:pt x="64280" y="153543"/>
                    <a:pt x="64580" y="154044"/>
                    <a:pt x="64980" y="154377"/>
                  </a:cubicBezTo>
                  <a:cubicBezTo>
                    <a:pt x="66682" y="156179"/>
                    <a:pt x="68583" y="157746"/>
                    <a:pt x="70684" y="159047"/>
                  </a:cubicBezTo>
                  <a:cubicBezTo>
                    <a:pt x="70951" y="159181"/>
                    <a:pt x="71185" y="159347"/>
                    <a:pt x="71485" y="159548"/>
                  </a:cubicBezTo>
                  <a:lnTo>
                    <a:pt x="70751" y="161616"/>
                  </a:lnTo>
                  <a:cubicBezTo>
                    <a:pt x="68516" y="160081"/>
                    <a:pt x="66348" y="158647"/>
                    <a:pt x="64513" y="156779"/>
                  </a:cubicBezTo>
                  <a:lnTo>
                    <a:pt x="64513" y="156779"/>
                  </a:lnTo>
                  <a:cubicBezTo>
                    <a:pt x="65881" y="159181"/>
                    <a:pt x="68183" y="160648"/>
                    <a:pt x="70418" y="162216"/>
                  </a:cubicBezTo>
                  <a:lnTo>
                    <a:pt x="69884" y="163717"/>
                  </a:lnTo>
                  <a:cubicBezTo>
                    <a:pt x="68917" y="162950"/>
                    <a:pt x="67949" y="162283"/>
                    <a:pt x="67115" y="161516"/>
                  </a:cubicBezTo>
                  <a:cubicBezTo>
                    <a:pt x="64447" y="159081"/>
                    <a:pt x="61978" y="156445"/>
                    <a:pt x="59710" y="153677"/>
                  </a:cubicBezTo>
                  <a:cubicBezTo>
                    <a:pt x="58442" y="152009"/>
                    <a:pt x="57408" y="150241"/>
                    <a:pt x="56574" y="148373"/>
                  </a:cubicBezTo>
                  <a:cubicBezTo>
                    <a:pt x="54907" y="144837"/>
                    <a:pt x="53239" y="141335"/>
                    <a:pt x="51571" y="137799"/>
                  </a:cubicBezTo>
                  <a:cubicBezTo>
                    <a:pt x="49202" y="132695"/>
                    <a:pt x="47468" y="127325"/>
                    <a:pt x="46334" y="121821"/>
                  </a:cubicBezTo>
                  <a:cubicBezTo>
                    <a:pt x="45933" y="119953"/>
                    <a:pt x="45433" y="118085"/>
                    <a:pt x="44899" y="116250"/>
                  </a:cubicBezTo>
                  <a:cubicBezTo>
                    <a:pt x="44166" y="113681"/>
                    <a:pt x="43632" y="111046"/>
                    <a:pt x="43131" y="108411"/>
                  </a:cubicBezTo>
                  <a:cubicBezTo>
                    <a:pt x="42598" y="105442"/>
                    <a:pt x="41964" y="102507"/>
                    <a:pt x="41197" y="99605"/>
                  </a:cubicBezTo>
                  <a:cubicBezTo>
                    <a:pt x="40196" y="95669"/>
                    <a:pt x="39562" y="91699"/>
                    <a:pt x="38828" y="87730"/>
                  </a:cubicBezTo>
                  <a:cubicBezTo>
                    <a:pt x="38061" y="83460"/>
                    <a:pt x="37261" y="79190"/>
                    <a:pt x="36527" y="74920"/>
                  </a:cubicBezTo>
                  <a:cubicBezTo>
                    <a:pt x="36293" y="73719"/>
                    <a:pt x="36293" y="72452"/>
                    <a:pt x="36160" y="71218"/>
                  </a:cubicBezTo>
                  <a:cubicBezTo>
                    <a:pt x="36060" y="70117"/>
                    <a:pt x="35960" y="69049"/>
                    <a:pt x="35826" y="67915"/>
                  </a:cubicBezTo>
                  <a:cubicBezTo>
                    <a:pt x="35726" y="66781"/>
                    <a:pt x="35559" y="65714"/>
                    <a:pt x="35526" y="64513"/>
                  </a:cubicBezTo>
                  <a:cubicBezTo>
                    <a:pt x="35459" y="63345"/>
                    <a:pt x="35393" y="62111"/>
                    <a:pt x="34792" y="61110"/>
                  </a:cubicBezTo>
                  <a:cubicBezTo>
                    <a:pt x="33558" y="58942"/>
                    <a:pt x="33458" y="56607"/>
                    <a:pt x="33591" y="54239"/>
                  </a:cubicBezTo>
                  <a:cubicBezTo>
                    <a:pt x="33725" y="52204"/>
                    <a:pt x="33358" y="50136"/>
                    <a:pt x="32591" y="48235"/>
                  </a:cubicBezTo>
                  <a:cubicBezTo>
                    <a:pt x="32390" y="47801"/>
                    <a:pt x="32324" y="47301"/>
                    <a:pt x="32324" y="46834"/>
                  </a:cubicBezTo>
                  <a:lnTo>
                    <a:pt x="32324" y="46834"/>
                  </a:lnTo>
                  <a:cubicBezTo>
                    <a:pt x="33291" y="47768"/>
                    <a:pt x="33825" y="48968"/>
                    <a:pt x="34592" y="50036"/>
                  </a:cubicBezTo>
                  <a:cubicBezTo>
                    <a:pt x="34559" y="49802"/>
                    <a:pt x="34525" y="49536"/>
                    <a:pt x="34459" y="49302"/>
                  </a:cubicBezTo>
                  <a:cubicBezTo>
                    <a:pt x="34359" y="48935"/>
                    <a:pt x="34225" y="48602"/>
                    <a:pt x="34025" y="48268"/>
                  </a:cubicBezTo>
                  <a:cubicBezTo>
                    <a:pt x="33491" y="47501"/>
                    <a:pt x="32824" y="46767"/>
                    <a:pt x="32357" y="45966"/>
                  </a:cubicBezTo>
                  <a:cubicBezTo>
                    <a:pt x="31923" y="45166"/>
                    <a:pt x="31657" y="44265"/>
                    <a:pt x="31256" y="43464"/>
                  </a:cubicBezTo>
                  <a:cubicBezTo>
                    <a:pt x="30956" y="42997"/>
                    <a:pt x="30589" y="42564"/>
                    <a:pt x="30189" y="42230"/>
                  </a:cubicBezTo>
                  <a:cubicBezTo>
                    <a:pt x="29488" y="41630"/>
                    <a:pt x="28921" y="40863"/>
                    <a:pt x="28554" y="40029"/>
                  </a:cubicBezTo>
                  <a:cubicBezTo>
                    <a:pt x="28388" y="39595"/>
                    <a:pt x="28288" y="39128"/>
                    <a:pt x="28187" y="38661"/>
                  </a:cubicBezTo>
                  <a:cubicBezTo>
                    <a:pt x="28154" y="38394"/>
                    <a:pt x="28087" y="38094"/>
                    <a:pt x="28021" y="37827"/>
                  </a:cubicBezTo>
                  <a:cubicBezTo>
                    <a:pt x="27520" y="36726"/>
                    <a:pt x="28021" y="35859"/>
                    <a:pt x="28755" y="35025"/>
                  </a:cubicBezTo>
                  <a:lnTo>
                    <a:pt x="28755" y="35025"/>
                  </a:lnTo>
                  <a:cubicBezTo>
                    <a:pt x="28721" y="35325"/>
                    <a:pt x="28688" y="35592"/>
                    <a:pt x="28588" y="35859"/>
                  </a:cubicBezTo>
                  <a:cubicBezTo>
                    <a:pt x="28454" y="36359"/>
                    <a:pt x="28488" y="36893"/>
                    <a:pt x="28755" y="37360"/>
                  </a:cubicBezTo>
                  <a:cubicBezTo>
                    <a:pt x="29021" y="37961"/>
                    <a:pt x="29188" y="38594"/>
                    <a:pt x="29455" y="39195"/>
                  </a:cubicBezTo>
                  <a:cubicBezTo>
                    <a:pt x="29822" y="39929"/>
                    <a:pt x="30256" y="40662"/>
                    <a:pt x="30723" y="41363"/>
                  </a:cubicBezTo>
                  <a:cubicBezTo>
                    <a:pt x="30956" y="41596"/>
                    <a:pt x="31256" y="41763"/>
                    <a:pt x="31623" y="41830"/>
                  </a:cubicBezTo>
                  <a:cubicBezTo>
                    <a:pt x="30756" y="40763"/>
                    <a:pt x="30122" y="39528"/>
                    <a:pt x="29789" y="38227"/>
                  </a:cubicBezTo>
                  <a:cubicBezTo>
                    <a:pt x="29689" y="37927"/>
                    <a:pt x="29555" y="37660"/>
                    <a:pt x="29422" y="37427"/>
                  </a:cubicBezTo>
                  <a:cubicBezTo>
                    <a:pt x="29322" y="37160"/>
                    <a:pt x="29088" y="36860"/>
                    <a:pt x="29121" y="36626"/>
                  </a:cubicBezTo>
                  <a:cubicBezTo>
                    <a:pt x="29188" y="35992"/>
                    <a:pt x="29188" y="35259"/>
                    <a:pt x="29522" y="34858"/>
                  </a:cubicBezTo>
                  <a:cubicBezTo>
                    <a:pt x="29789" y="34525"/>
                    <a:pt x="30522" y="34591"/>
                    <a:pt x="31090" y="34491"/>
                  </a:cubicBezTo>
                  <a:lnTo>
                    <a:pt x="31090" y="37427"/>
                  </a:lnTo>
                  <a:cubicBezTo>
                    <a:pt x="31657" y="36459"/>
                    <a:pt x="31557" y="35359"/>
                    <a:pt x="31590" y="34225"/>
                  </a:cubicBezTo>
                  <a:lnTo>
                    <a:pt x="32757" y="34091"/>
                  </a:lnTo>
                  <a:lnTo>
                    <a:pt x="32857" y="36393"/>
                  </a:lnTo>
                  <a:lnTo>
                    <a:pt x="33091" y="36393"/>
                  </a:lnTo>
                  <a:cubicBezTo>
                    <a:pt x="33091" y="36026"/>
                    <a:pt x="33091" y="35626"/>
                    <a:pt x="33124" y="35225"/>
                  </a:cubicBezTo>
                  <a:cubicBezTo>
                    <a:pt x="33158" y="34792"/>
                    <a:pt x="33224" y="34425"/>
                    <a:pt x="33291" y="33958"/>
                  </a:cubicBezTo>
                  <a:lnTo>
                    <a:pt x="34759" y="33958"/>
                  </a:lnTo>
                  <a:cubicBezTo>
                    <a:pt x="35059" y="34558"/>
                    <a:pt x="34792" y="35058"/>
                    <a:pt x="34592" y="35559"/>
                  </a:cubicBezTo>
                  <a:cubicBezTo>
                    <a:pt x="34192" y="36593"/>
                    <a:pt x="34125" y="37727"/>
                    <a:pt x="34425" y="38794"/>
                  </a:cubicBezTo>
                  <a:cubicBezTo>
                    <a:pt x="34559" y="39195"/>
                    <a:pt x="34759" y="39562"/>
                    <a:pt x="34959" y="39929"/>
                  </a:cubicBezTo>
                  <a:lnTo>
                    <a:pt x="35192" y="39862"/>
                  </a:lnTo>
                  <a:cubicBezTo>
                    <a:pt x="35126" y="39595"/>
                    <a:pt x="35092" y="39362"/>
                    <a:pt x="35026" y="39128"/>
                  </a:cubicBezTo>
                  <a:cubicBezTo>
                    <a:pt x="34792" y="38094"/>
                    <a:pt x="34792" y="37060"/>
                    <a:pt x="35026" y="36059"/>
                  </a:cubicBezTo>
                  <a:cubicBezTo>
                    <a:pt x="35226" y="35359"/>
                    <a:pt x="35293" y="34658"/>
                    <a:pt x="35459" y="33824"/>
                  </a:cubicBezTo>
                  <a:cubicBezTo>
                    <a:pt x="35677" y="33665"/>
                    <a:pt x="35907" y="33612"/>
                    <a:pt x="36152" y="33612"/>
                  </a:cubicBezTo>
                  <a:cubicBezTo>
                    <a:pt x="36472" y="33612"/>
                    <a:pt x="36817" y="33701"/>
                    <a:pt x="37194" y="33758"/>
                  </a:cubicBezTo>
                  <a:cubicBezTo>
                    <a:pt x="37394" y="34725"/>
                    <a:pt x="37194" y="35692"/>
                    <a:pt x="37194" y="36760"/>
                  </a:cubicBezTo>
                  <a:cubicBezTo>
                    <a:pt x="38028" y="35792"/>
                    <a:pt x="37628" y="34725"/>
                    <a:pt x="37828" y="33657"/>
                  </a:cubicBezTo>
                  <a:lnTo>
                    <a:pt x="39162" y="33524"/>
                  </a:lnTo>
                  <a:lnTo>
                    <a:pt x="38962" y="36393"/>
                  </a:lnTo>
                  <a:cubicBezTo>
                    <a:pt x="39696" y="35659"/>
                    <a:pt x="39529" y="34692"/>
                    <a:pt x="39762" y="33724"/>
                  </a:cubicBezTo>
                  <a:lnTo>
                    <a:pt x="41030" y="33724"/>
                  </a:lnTo>
                  <a:cubicBezTo>
                    <a:pt x="41464" y="34425"/>
                    <a:pt x="41297" y="35092"/>
                    <a:pt x="40963" y="35726"/>
                  </a:cubicBezTo>
                  <a:cubicBezTo>
                    <a:pt x="40596" y="36459"/>
                    <a:pt x="40196" y="37160"/>
                    <a:pt x="39862" y="37894"/>
                  </a:cubicBezTo>
                  <a:cubicBezTo>
                    <a:pt x="39696" y="38327"/>
                    <a:pt x="39562" y="38761"/>
                    <a:pt x="39462" y="39195"/>
                  </a:cubicBezTo>
                  <a:lnTo>
                    <a:pt x="39662" y="39295"/>
                  </a:lnTo>
                  <a:cubicBezTo>
                    <a:pt x="40329" y="38094"/>
                    <a:pt x="41097" y="36926"/>
                    <a:pt x="41630" y="35692"/>
                  </a:cubicBezTo>
                  <a:cubicBezTo>
                    <a:pt x="41864" y="35159"/>
                    <a:pt x="41697" y="34425"/>
                    <a:pt x="41697" y="33691"/>
                  </a:cubicBezTo>
                  <a:lnTo>
                    <a:pt x="42431" y="33324"/>
                  </a:lnTo>
                  <a:close/>
                  <a:moveTo>
                    <a:pt x="71418" y="164885"/>
                  </a:moveTo>
                  <a:cubicBezTo>
                    <a:pt x="71413" y="164914"/>
                    <a:pt x="71409" y="164944"/>
                    <a:pt x="71404" y="164975"/>
                  </a:cubicBezTo>
                  <a:lnTo>
                    <a:pt x="71404" y="164975"/>
                  </a:lnTo>
                  <a:cubicBezTo>
                    <a:pt x="71419" y="164956"/>
                    <a:pt x="71435" y="164937"/>
                    <a:pt x="71452" y="164918"/>
                  </a:cubicBezTo>
                  <a:lnTo>
                    <a:pt x="71418" y="164885"/>
                  </a:lnTo>
                  <a:close/>
                  <a:moveTo>
                    <a:pt x="78013" y="130005"/>
                  </a:moveTo>
                  <a:cubicBezTo>
                    <a:pt x="78243" y="130005"/>
                    <a:pt x="78390" y="130246"/>
                    <a:pt x="78390" y="130560"/>
                  </a:cubicBezTo>
                  <a:cubicBezTo>
                    <a:pt x="78423" y="131127"/>
                    <a:pt x="78490" y="131728"/>
                    <a:pt x="78523" y="132295"/>
                  </a:cubicBezTo>
                  <a:cubicBezTo>
                    <a:pt x="78623" y="133529"/>
                    <a:pt x="78724" y="134797"/>
                    <a:pt x="78824" y="136031"/>
                  </a:cubicBezTo>
                  <a:cubicBezTo>
                    <a:pt x="78857" y="136231"/>
                    <a:pt x="78990" y="136398"/>
                    <a:pt x="79191" y="136498"/>
                  </a:cubicBezTo>
                  <a:cubicBezTo>
                    <a:pt x="79191" y="135197"/>
                    <a:pt x="79191" y="133896"/>
                    <a:pt x="79191" y="132595"/>
                  </a:cubicBezTo>
                  <a:cubicBezTo>
                    <a:pt x="79157" y="131961"/>
                    <a:pt x="79057" y="131294"/>
                    <a:pt x="79024" y="130627"/>
                  </a:cubicBezTo>
                  <a:cubicBezTo>
                    <a:pt x="78998" y="130266"/>
                    <a:pt x="79131" y="130125"/>
                    <a:pt x="79423" y="130125"/>
                  </a:cubicBezTo>
                  <a:cubicBezTo>
                    <a:pt x="79510" y="130125"/>
                    <a:pt x="79610" y="130137"/>
                    <a:pt x="79724" y="130160"/>
                  </a:cubicBezTo>
                  <a:cubicBezTo>
                    <a:pt x="79791" y="130827"/>
                    <a:pt x="79824" y="131528"/>
                    <a:pt x="79924" y="132195"/>
                  </a:cubicBezTo>
                  <a:cubicBezTo>
                    <a:pt x="80291" y="134630"/>
                    <a:pt x="80358" y="137098"/>
                    <a:pt x="80191" y="139567"/>
                  </a:cubicBezTo>
                  <a:cubicBezTo>
                    <a:pt x="80091" y="141034"/>
                    <a:pt x="80125" y="142502"/>
                    <a:pt x="80258" y="143970"/>
                  </a:cubicBezTo>
                  <a:cubicBezTo>
                    <a:pt x="80458" y="147039"/>
                    <a:pt x="80225" y="150141"/>
                    <a:pt x="79591" y="153176"/>
                  </a:cubicBezTo>
                  <a:cubicBezTo>
                    <a:pt x="79224" y="155144"/>
                    <a:pt x="78790" y="157146"/>
                    <a:pt x="78323" y="159081"/>
                  </a:cubicBezTo>
                  <a:cubicBezTo>
                    <a:pt x="78123" y="159848"/>
                    <a:pt x="77856" y="160582"/>
                    <a:pt x="77523" y="161249"/>
                  </a:cubicBezTo>
                  <a:cubicBezTo>
                    <a:pt x="76856" y="162550"/>
                    <a:pt x="76555" y="163951"/>
                    <a:pt x="76155" y="165318"/>
                  </a:cubicBezTo>
                  <a:cubicBezTo>
                    <a:pt x="75821" y="166352"/>
                    <a:pt x="75421" y="167387"/>
                    <a:pt x="74921" y="168354"/>
                  </a:cubicBezTo>
                  <a:cubicBezTo>
                    <a:pt x="74654" y="168921"/>
                    <a:pt x="74120" y="169355"/>
                    <a:pt x="73486" y="169455"/>
                  </a:cubicBezTo>
                  <a:lnTo>
                    <a:pt x="74187" y="167920"/>
                  </a:lnTo>
                  <a:lnTo>
                    <a:pt x="74054" y="167820"/>
                  </a:lnTo>
                  <a:cubicBezTo>
                    <a:pt x="73720" y="168254"/>
                    <a:pt x="73420" y="168654"/>
                    <a:pt x="73120" y="169088"/>
                  </a:cubicBezTo>
                  <a:cubicBezTo>
                    <a:pt x="72878" y="169511"/>
                    <a:pt x="72389" y="169798"/>
                    <a:pt x="71877" y="169798"/>
                  </a:cubicBezTo>
                  <a:cubicBezTo>
                    <a:pt x="71824" y="169798"/>
                    <a:pt x="71771" y="169794"/>
                    <a:pt x="71719" y="169788"/>
                  </a:cubicBezTo>
                  <a:cubicBezTo>
                    <a:pt x="70885" y="169788"/>
                    <a:pt x="70584" y="169455"/>
                    <a:pt x="70718" y="168621"/>
                  </a:cubicBezTo>
                  <a:cubicBezTo>
                    <a:pt x="70885" y="167587"/>
                    <a:pt x="71118" y="166553"/>
                    <a:pt x="71318" y="165485"/>
                  </a:cubicBezTo>
                  <a:cubicBezTo>
                    <a:pt x="71347" y="165343"/>
                    <a:pt x="71375" y="165152"/>
                    <a:pt x="71404" y="164975"/>
                  </a:cubicBezTo>
                  <a:lnTo>
                    <a:pt x="71404" y="164975"/>
                  </a:lnTo>
                  <a:cubicBezTo>
                    <a:pt x="70551" y="166000"/>
                    <a:pt x="70544" y="167310"/>
                    <a:pt x="70184" y="168587"/>
                  </a:cubicBezTo>
                  <a:cubicBezTo>
                    <a:pt x="69717" y="168220"/>
                    <a:pt x="69517" y="167620"/>
                    <a:pt x="69717" y="167086"/>
                  </a:cubicBezTo>
                  <a:cubicBezTo>
                    <a:pt x="70251" y="165485"/>
                    <a:pt x="70651" y="163817"/>
                    <a:pt x="71252" y="162250"/>
                  </a:cubicBezTo>
                  <a:cubicBezTo>
                    <a:pt x="72052" y="160248"/>
                    <a:pt x="72486" y="158113"/>
                    <a:pt x="72552" y="155945"/>
                  </a:cubicBezTo>
                  <a:cubicBezTo>
                    <a:pt x="72653" y="153844"/>
                    <a:pt x="73019" y="151775"/>
                    <a:pt x="73653" y="149774"/>
                  </a:cubicBezTo>
                  <a:cubicBezTo>
                    <a:pt x="74187" y="147839"/>
                    <a:pt x="74454" y="145871"/>
                    <a:pt x="74387" y="143870"/>
                  </a:cubicBezTo>
                  <a:cubicBezTo>
                    <a:pt x="74354" y="142369"/>
                    <a:pt x="74420" y="140868"/>
                    <a:pt x="74420" y="139366"/>
                  </a:cubicBezTo>
                  <a:cubicBezTo>
                    <a:pt x="74420" y="136498"/>
                    <a:pt x="74154" y="133662"/>
                    <a:pt x="73587" y="130860"/>
                  </a:cubicBezTo>
                  <a:lnTo>
                    <a:pt x="74821" y="130260"/>
                  </a:lnTo>
                  <a:lnTo>
                    <a:pt x="76889" y="130727"/>
                  </a:lnTo>
                  <a:lnTo>
                    <a:pt x="77456" y="134430"/>
                  </a:lnTo>
                  <a:lnTo>
                    <a:pt x="77689" y="134396"/>
                  </a:lnTo>
                  <a:cubicBezTo>
                    <a:pt x="77589" y="133295"/>
                    <a:pt x="77523" y="132195"/>
                    <a:pt x="77423" y="131127"/>
                  </a:cubicBezTo>
                  <a:cubicBezTo>
                    <a:pt x="77389" y="130927"/>
                    <a:pt x="77256" y="130727"/>
                    <a:pt x="77323" y="130594"/>
                  </a:cubicBezTo>
                  <a:cubicBezTo>
                    <a:pt x="77456" y="130360"/>
                    <a:pt x="77656" y="130060"/>
                    <a:pt x="77890" y="130026"/>
                  </a:cubicBezTo>
                  <a:cubicBezTo>
                    <a:pt x="77933" y="130012"/>
                    <a:pt x="77974" y="130005"/>
                    <a:pt x="78013" y="130005"/>
                  </a:cubicBezTo>
                  <a:close/>
                  <a:moveTo>
                    <a:pt x="95335" y="56907"/>
                  </a:moveTo>
                  <a:cubicBezTo>
                    <a:pt x="96003" y="57208"/>
                    <a:pt x="96036" y="57708"/>
                    <a:pt x="96036" y="58275"/>
                  </a:cubicBezTo>
                  <a:cubicBezTo>
                    <a:pt x="96069" y="60677"/>
                    <a:pt x="96136" y="63045"/>
                    <a:pt x="96203" y="65447"/>
                  </a:cubicBezTo>
                  <a:cubicBezTo>
                    <a:pt x="96203" y="65881"/>
                    <a:pt x="96269" y="66281"/>
                    <a:pt x="96303" y="66714"/>
                  </a:cubicBezTo>
                  <a:lnTo>
                    <a:pt x="96536" y="66714"/>
                  </a:lnTo>
                  <a:lnTo>
                    <a:pt x="96536" y="57741"/>
                  </a:lnTo>
                  <a:cubicBezTo>
                    <a:pt x="97270" y="57775"/>
                    <a:pt x="97370" y="58175"/>
                    <a:pt x="97370" y="58709"/>
                  </a:cubicBezTo>
                  <a:lnTo>
                    <a:pt x="97370" y="62445"/>
                  </a:lnTo>
                  <a:lnTo>
                    <a:pt x="97370" y="63546"/>
                  </a:lnTo>
                  <a:cubicBezTo>
                    <a:pt x="97904" y="62812"/>
                    <a:pt x="97770" y="62011"/>
                    <a:pt x="97804" y="61177"/>
                  </a:cubicBezTo>
                  <a:cubicBezTo>
                    <a:pt x="97837" y="60343"/>
                    <a:pt x="97804" y="59543"/>
                    <a:pt x="97804" y="58675"/>
                  </a:cubicBezTo>
                  <a:lnTo>
                    <a:pt x="100039" y="58675"/>
                  </a:lnTo>
                  <a:lnTo>
                    <a:pt x="101673" y="60176"/>
                  </a:lnTo>
                  <a:cubicBezTo>
                    <a:pt x="101673" y="61444"/>
                    <a:pt x="101707" y="62778"/>
                    <a:pt x="101673" y="64146"/>
                  </a:cubicBezTo>
                  <a:cubicBezTo>
                    <a:pt x="101540" y="66815"/>
                    <a:pt x="101440" y="69516"/>
                    <a:pt x="101240" y="72185"/>
                  </a:cubicBezTo>
                  <a:cubicBezTo>
                    <a:pt x="100906" y="76622"/>
                    <a:pt x="101373" y="81058"/>
                    <a:pt x="101340" y="85528"/>
                  </a:cubicBezTo>
                  <a:cubicBezTo>
                    <a:pt x="101340" y="86929"/>
                    <a:pt x="101707" y="88363"/>
                    <a:pt x="101773" y="89798"/>
                  </a:cubicBezTo>
                  <a:cubicBezTo>
                    <a:pt x="101873" y="91866"/>
                    <a:pt x="101940" y="93901"/>
                    <a:pt x="101907" y="95969"/>
                  </a:cubicBezTo>
                  <a:cubicBezTo>
                    <a:pt x="101840" y="99538"/>
                    <a:pt x="101640" y="103074"/>
                    <a:pt x="101573" y="106643"/>
                  </a:cubicBezTo>
                  <a:cubicBezTo>
                    <a:pt x="101440" y="113348"/>
                    <a:pt x="100673" y="120019"/>
                    <a:pt x="99272" y="126557"/>
                  </a:cubicBezTo>
                  <a:cubicBezTo>
                    <a:pt x="98237" y="131594"/>
                    <a:pt x="97303" y="136631"/>
                    <a:pt x="96303" y="141701"/>
                  </a:cubicBezTo>
                  <a:cubicBezTo>
                    <a:pt x="95302" y="146805"/>
                    <a:pt x="93501" y="151575"/>
                    <a:pt x="90332" y="155778"/>
                  </a:cubicBezTo>
                  <a:cubicBezTo>
                    <a:pt x="89498" y="156912"/>
                    <a:pt x="88731" y="158147"/>
                    <a:pt x="87963" y="159347"/>
                  </a:cubicBezTo>
                  <a:cubicBezTo>
                    <a:pt x="86162" y="162316"/>
                    <a:pt x="83760" y="164851"/>
                    <a:pt x="80958" y="166853"/>
                  </a:cubicBezTo>
                  <a:cubicBezTo>
                    <a:pt x="79524" y="167854"/>
                    <a:pt x="78257" y="169021"/>
                    <a:pt x="76889" y="170088"/>
                  </a:cubicBezTo>
                  <a:cubicBezTo>
                    <a:pt x="76355" y="170522"/>
                    <a:pt x="75788" y="170956"/>
                    <a:pt x="75221" y="171356"/>
                  </a:cubicBezTo>
                  <a:cubicBezTo>
                    <a:pt x="74333" y="171969"/>
                    <a:pt x="73305" y="172270"/>
                    <a:pt x="72273" y="172270"/>
                  </a:cubicBezTo>
                  <a:cubicBezTo>
                    <a:pt x="71171" y="172270"/>
                    <a:pt x="70064" y="171928"/>
                    <a:pt x="69117" y="171256"/>
                  </a:cubicBezTo>
                  <a:cubicBezTo>
                    <a:pt x="68316" y="170722"/>
                    <a:pt x="67849" y="169755"/>
                    <a:pt x="67983" y="168788"/>
                  </a:cubicBezTo>
                  <a:cubicBezTo>
                    <a:pt x="68083" y="167753"/>
                    <a:pt x="68349" y="166786"/>
                    <a:pt x="69317" y="166052"/>
                  </a:cubicBezTo>
                  <a:lnTo>
                    <a:pt x="69317" y="166052"/>
                  </a:lnTo>
                  <a:cubicBezTo>
                    <a:pt x="69283" y="166386"/>
                    <a:pt x="69250" y="166686"/>
                    <a:pt x="69183" y="167020"/>
                  </a:cubicBezTo>
                  <a:cubicBezTo>
                    <a:pt x="69017" y="167854"/>
                    <a:pt x="69217" y="168721"/>
                    <a:pt x="69750" y="169388"/>
                  </a:cubicBezTo>
                  <a:cubicBezTo>
                    <a:pt x="70351" y="170222"/>
                    <a:pt x="71085" y="170489"/>
                    <a:pt x="72119" y="170489"/>
                  </a:cubicBezTo>
                  <a:cubicBezTo>
                    <a:pt x="72154" y="170489"/>
                    <a:pt x="72190" y="170489"/>
                    <a:pt x="72225" y="170489"/>
                  </a:cubicBezTo>
                  <a:cubicBezTo>
                    <a:pt x="75209" y="170489"/>
                    <a:pt x="77513" y="169099"/>
                    <a:pt x="79557" y="167186"/>
                  </a:cubicBezTo>
                  <a:cubicBezTo>
                    <a:pt x="81892" y="165052"/>
                    <a:pt x="84027" y="162683"/>
                    <a:pt x="85895" y="160148"/>
                  </a:cubicBezTo>
                  <a:cubicBezTo>
                    <a:pt x="86129" y="159848"/>
                    <a:pt x="86296" y="159514"/>
                    <a:pt x="86362" y="159147"/>
                  </a:cubicBezTo>
                  <a:lnTo>
                    <a:pt x="86362" y="159147"/>
                  </a:lnTo>
                  <a:cubicBezTo>
                    <a:pt x="86196" y="159347"/>
                    <a:pt x="86029" y="159548"/>
                    <a:pt x="85862" y="159748"/>
                  </a:cubicBezTo>
                  <a:cubicBezTo>
                    <a:pt x="83494" y="162216"/>
                    <a:pt x="81192" y="164751"/>
                    <a:pt x="78824" y="167186"/>
                  </a:cubicBezTo>
                  <a:cubicBezTo>
                    <a:pt x="77689" y="168254"/>
                    <a:pt x="76355" y="169121"/>
                    <a:pt x="74921" y="169755"/>
                  </a:cubicBezTo>
                  <a:cubicBezTo>
                    <a:pt x="75354" y="169054"/>
                    <a:pt x="75621" y="168554"/>
                    <a:pt x="75955" y="168087"/>
                  </a:cubicBezTo>
                  <a:cubicBezTo>
                    <a:pt x="76055" y="167954"/>
                    <a:pt x="76322" y="167920"/>
                    <a:pt x="76522" y="167820"/>
                  </a:cubicBezTo>
                  <a:cubicBezTo>
                    <a:pt x="77790" y="167320"/>
                    <a:pt x="78890" y="166486"/>
                    <a:pt x="79791" y="165452"/>
                  </a:cubicBezTo>
                  <a:lnTo>
                    <a:pt x="79791" y="165452"/>
                  </a:lnTo>
                  <a:lnTo>
                    <a:pt x="76455" y="167553"/>
                  </a:lnTo>
                  <a:cubicBezTo>
                    <a:pt x="76288" y="167153"/>
                    <a:pt x="76489" y="166686"/>
                    <a:pt x="76889" y="166519"/>
                  </a:cubicBezTo>
                  <a:cubicBezTo>
                    <a:pt x="79357" y="165018"/>
                    <a:pt x="81259" y="162950"/>
                    <a:pt x="83160" y="160849"/>
                  </a:cubicBezTo>
                  <a:cubicBezTo>
                    <a:pt x="83160" y="160815"/>
                    <a:pt x="83127" y="160782"/>
                    <a:pt x="83127" y="160648"/>
                  </a:cubicBezTo>
                  <a:cubicBezTo>
                    <a:pt x="81025" y="162483"/>
                    <a:pt x="79157" y="164518"/>
                    <a:pt x="76889" y="166186"/>
                  </a:cubicBezTo>
                  <a:cubicBezTo>
                    <a:pt x="76689" y="165752"/>
                    <a:pt x="76856" y="165252"/>
                    <a:pt x="77289" y="165052"/>
                  </a:cubicBezTo>
                  <a:cubicBezTo>
                    <a:pt x="80525" y="162817"/>
                    <a:pt x="83260" y="160048"/>
                    <a:pt x="85862" y="157113"/>
                  </a:cubicBezTo>
                  <a:cubicBezTo>
                    <a:pt x="86262" y="156612"/>
                    <a:pt x="86596" y="156078"/>
                    <a:pt x="86896" y="155511"/>
                  </a:cubicBezTo>
                  <a:lnTo>
                    <a:pt x="86896" y="155511"/>
                  </a:lnTo>
                  <a:cubicBezTo>
                    <a:pt x="83961" y="158714"/>
                    <a:pt x="80625" y="161516"/>
                    <a:pt x="77389" y="164384"/>
                  </a:cubicBezTo>
                  <a:lnTo>
                    <a:pt x="77189" y="164251"/>
                  </a:lnTo>
                  <a:cubicBezTo>
                    <a:pt x="77222" y="163917"/>
                    <a:pt x="77323" y="163617"/>
                    <a:pt x="77423" y="163317"/>
                  </a:cubicBezTo>
                  <a:cubicBezTo>
                    <a:pt x="77823" y="162250"/>
                    <a:pt x="78257" y="161182"/>
                    <a:pt x="78724" y="160148"/>
                  </a:cubicBezTo>
                  <a:cubicBezTo>
                    <a:pt x="78890" y="159881"/>
                    <a:pt x="79124" y="159648"/>
                    <a:pt x="79391" y="159448"/>
                  </a:cubicBezTo>
                  <a:cubicBezTo>
                    <a:pt x="80692" y="158047"/>
                    <a:pt x="81993" y="156646"/>
                    <a:pt x="83327" y="155278"/>
                  </a:cubicBezTo>
                  <a:cubicBezTo>
                    <a:pt x="83460" y="155111"/>
                    <a:pt x="83527" y="154911"/>
                    <a:pt x="83527" y="154677"/>
                  </a:cubicBezTo>
                  <a:lnTo>
                    <a:pt x="83527" y="154677"/>
                  </a:lnTo>
                  <a:lnTo>
                    <a:pt x="79090" y="159081"/>
                  </a:lnTo>
                  <a:cubicBezTo>
                    <a:pt x="79090" y="157646"/>
                    <a:pt x="80425" y="157446"/>
                    <a:pt x="80825" y="156312"/>
                  </a:cubicBezTo>
                  <a:lnTo>
                    <a:pt x="80825" y="156312"/>
                  </a:lnTo>
                  <a:lnTo>
                    <a:pt x="79357" y="157580"/>
                  </a:lnTo>
                  <a:cubicBezTo>
                    <a:pt x="79457" y="156812"/>
                    <a:pt x="79391" y="156279"/>
                    <a:pt x="79858" y="155845"/>
                  </a:cubicBezTo>
                  <a:cubicBezTo>
                    <a:pt x="81659" y="154244"/>
                    <a:pt x="82860" y="152176"/>
                    <a:pt x="84127" y="150141"/>
                  </a:cubicBezTo>
                  <a:cubicBezTo>
                    <a:pt x="85762" y="147472"/>
                    <a:pt x="87363" y="144804"/>
                    <a:pt x="89064" y="142168"/>
                  </a:cubicBezTo>
                  <a:cubicBezTo>
                    <a:pt x="91599" y="138232"/>
                    <a:pt x="92834" y="133829"/>
                    <a:pt x="93367" y="129226"/>
                  </a:cubicBezTo>
                  <a:cubicBezTo>
                    <a:pt x="93734" y="125924"/>
                    <a:pt x="94001" y="122554"/>
                    <a:pt x="94435" y="119252"/>
                  </a:cubicBezTo>
                  <a:cubicBezTo>
                    <a:pt x="94835" y="115916"/>
                    <a:pt x="95335" y="112614"/>
                    <a:pt x="95869" y="109312"/>
                  </a:cubicBezTo>
                  <a:cubicBezTo>
                    <a:pt x="96836" y="103941"/>
                    <a:pt x="97103" y="98437"/>
                    <a:pt x="96736" y="92967"/>
                  </a:cubicBezTo>
                  <a:cubicBezTo>
                    <a:pt x="96403" y="88630"/>
                    <a:pt x="96336" y="84227"/>
                    <a:pt x="95936" y="79857"/>
                  </a:cubicBezTo>
                  <a:cubicBezTo>
                    <a:pt x="95536" y="75621"/>
                    <a:pt x="95669" y="71351"/>
                    <a:pt x="95536" y="67081"/>
                  </a:cubicBezTo>
                  <a:cubicBezTo>
                    <a:pt x="95435" y="63946"/>
                    <a:pt x="95402" y="60777"/>
                    <a:pt x="95335" y="57608"/>
                  </a:cubicBezTo>
                  <a:lnTo>
                    <a:pt x="95335" y="56907"/>
                  </a:lnTo>
                  <a:close/>
                  <a:moveTo>
                    <a:pt x="41630" y="0"/>
                  </a:moveTo>
                  <a:cubicBezTo>
                    <a:pt x="39729" y="133"/>
                    <a:pt x="37828" y="334"/>
                    <a:pt x="35926" y="567"/>
                  </a:cubicBezTo>
                  <a:cubicBezTo>
                    <a:pt x="32557" y="934"/>
                    <a:pt x="29388" y="1835"/>
                    <a:pt x="26586" y="3903"/>
                  </a:cubicBezTo>
                  <a:cubicBezTo>
                    <a:pt x="25352" y="4737"/>
                    <a:pt x="23951" y="5371"/>
                    <a:pt x="22483" y="5704"/>
                  </a:cubicBezTo>
                  <a:cubicBezTo>
                    <a:pt x="21383" y="6004"/>
                    <a:pt x="20315" y="6405"/>
                    <a:pt x="19314" y="6938"/>
                  </a:cubicBezTo>
                  <a:cubicBezTo>
                    <a:pt x="17346" y="8039"/>
                    <a:pt x="15278" y="8940"/>
                    <a:pt x="13177" y="9607"/>
                  </a:cubicBezTo>
                  <a:cubicBezTo>
                    <a:pt x="10608" y="10407"/>
                    <a:pt x="8473" y="12209"/>
                    <a:pt x="7273" y="14611"/>
                  </a:cubicBezTo>
                  <a:cubicBezTo>
                    <a:pt x="6539" y="16145"/>
                    <a:pt x="5538" y="17513"/>
                    <a:pt x="4337" y="18713"/>
                  </a:cubicBezTo>
                  <a:cubicBezTo>
                    <a:pt x="2069" y="20915"/>
                    <a:pt x="1068" y="23750"/>
                    <a:pt x="167" y="26652"/>
                  </a:cubicBezTo>
                  <a:cubicBezTo>
                    <a:pt x="34" y="27019"/>
                    <a:pt x="1" y="27420"/>
                    <a:pt x="34" y="27853"/>
                  </a:cubicBezTo>
                  <a:cubicBezTo>
                    <a:pt x="201" y="29788"/>
                    <a:pt x="601" y="31689"/>
                    <a:pt x="1702" y="33357"/>
                  </a:cubicBezTo>
                  <a:cubicBezTo>
                    <a:pt x="2436" y="34358"/>
                    <a:pt x="2969" y="35459"/>
                    <a:pt x="3270" y="36660"/>
                  </a:cubicBezTo>
                  <a:cubicBezTo>
                    <a:pt x="3703" y="38461"/>
                    <a:pt x="4871" y="40029"/>
                    <a:pt x="6472" y="40996"/>
                  </a:cubicBezTo>
                  <a:cubicBezTo>
                    <a:pt x="7940" y="41897"/>
                    <a:pt x="9474" y="42731"/>
                    <a:pt x="10842" y="43765"/>
                  </a:cubicBezTo>
                  <a:cubicBezTo>
                    <a:pt x="13444" y="45766"/>
                    <a:pt x="16613" y="46867"/>
                    <a:pt x="19882" y="46967"/>
                  </a:cubicBezTo>
                  <a:cubicBezTo>
                    <a:pt x="22817" y="47067"/>
                    <a:pt x="25752" y="47100"/>
                    <a:pt x="28554" y="48235"/>
                  </a:cubicBezTo>
                  <a:cubicBezTo>
                    <a:pt x="28939" y="48408"/>
                    <a:pt x="29347" y="48494"/>
                    <a:pt x="29750" y="48494"/>
                  </a:cubicBezTo>
                  <a:cubicBezTo>
                    <a:pt x="30431" y="48494"/>
                    <a:pt x="31100" y="48249"/>
                    <a:pt x="31623" y="47768"/>
                  </a:cubicBezTo>
                  <a:cubicBezTo>
                    <a:pt x="32857" y="50369"/>
                    <a:pt x="33024" y="51270"/>
                    <a:pt x="32958" y="54005"/>
                  </a:cubicBezTo>
                  <a:cubicBezTo>
                    <a:pt x="32891" y="55673"/>
                    <a:pt x="32857" y="57441"/>
                    <a:pt x="33458" y="59009"/>
                  </a:cubicBezTo>
                  <a:cubicBezTo>
                    <a:pt x="34359" y="61311"/>
                    <a:pt x="34892" y="63746"/>
                    <a:pt x="34992" y="66181"/>
                  </a:cubicBezTo>
                  <a:cubicBezTo>
                    <a:pt x="35092" y="68249"/>
                    <a:pt x="35459" y="70284"/>
                    <a:pt x="35659" y="72318"/>
                  </a:cubicBezTo>
                  <a:cubicBezTo>
                    <a:pt x="36093" y="76722"/>
                    <a:pt x="36994" y="81025"/>
                    <a:pt x="37894" y="85361"/>
                  </a:cubicBezTo>
                  <a:cubicBezTo>
                    <a:pt x="38328" y="87563"/>
                    <a:pt x="38895" y="89798"/>
                    <a:pt x="39329" y="92033"/>
                  </a:cubicBezTo>
                  <a:cubicBezTo>
                    <a:pt x="39729" y="94034"/>
                    <a:pt x="39996" y="96069"/>
                    <a:pt x="40396" y="98104"/>
                  </a:cubicBezTo>
                  <a:cubicBezTo>
                    <a:pt x="40997" y="100972"/>
                    <a:pt x="41697" y="103808"/>
                    <a:pt x="42298" y="106710"/>
                  </a:cubicBezTo>
                  <a:cubicBezTo>
                    <a:pt x="42731" y="108778"/>
                    <a:pt x="42931" y="110879"/>
                    <a:pt x="43432" y="112981"/>
                  </a:cubicBezTo>
                  <a:cubicBezTo>
                    <a:pt x="44666" y="118085"/>
                    <a:pt x="45900" y="123188"/>
                    <a:pt x="47435" y="128225"/>
                  </a:cubicBezTo>
                  <a:cubicBezTo>
                    <a:pt x="48335" y="131394"/>
                    <a:pt x="49469" y="134496"/>
                    <a:pt x="50804" y="137532"/>
                  </a:cubicBezTo>
                  <a:cubicBezTo>
                    <a:pt x="52471" y="141201"/>
                    <a:pt x="54173" y="144870"/>
                    <a:pt x="55874" y="148540"/>
                  </a:cubicBezTo>
                  <a:cubicBezTo>
                    <a:pt x="56975" y="151075"/>
                    <a:pt x="58442" y="153443"/>
                    <a:pt x="60244" y="155511"/>
                  </a:cubicBezTo>
                  <a:cubicBezTo>
                    <a:pt x="63112" y="158714"/>
                    <a:pt x="66081" y="161849"/>
                    <a:pt x="69750" y="164351"/>
                  </a:cubicBezTo>
                  <a:cubicBezTo>
                    <a:pt x="69384" y="164818"/>
                    <a:pt x="69050" y="165252"/>
                    <a:pt x="68683" y="165652"/>
                  </a:cubicBezTo>
                  <a:cubicBezTo>
                    <a:pt x="68016" y="166386"/>
                    <a:pt x="67549" y="167286"/>
                    <a:pt x="67415" y="168287"/>
                  </a:cubicBezTo>
                  <a:cubicBezTo>
                    <a:pt x="67215" y="169388"/>
                    <a:pt x="67349" y="170455"/>
                    <a:pt x="68183" y="171256"/>
                  </a:cubicBezTo>
                  <a:cubicBezTo>
                    <a:pt x="69294" y="172394"/>
                    <a:pt x="70802" y="173026"/>
                    <a:pt x="72366" y="173026"/>
                  </a:cubicBezTo>
                  <a:cubicBezTo>
                    <a:pt x="72727" y="173026"/>
                    <a:pt x="73090" y="172993"/>
                    <a:pt x="73453" y="172924"/>
                  </a:cubicBezTo>
                  <a:cubicBezTo>
                    <a:pt x="74921" y="172690"/>
                    <a:pt x="76055" y="171790"/>
                    <a:pt x="77156" y="170889"/>
                  </a:cubicBezTo>
                  <a:cubicBezTo>
                    <a:pt x="78990" y="169388"/>
                    <a:pt x="80792" y="167887"/>
                    <a:pt x="82660" y="166486"/>
                  </a:cubicBezTo>
                  <a:cubicBezTo>
                    <a:pt x="84328" y="165218"/>
                    <a:pt x="85795" y="163684"/>
                    <a:pt x="86996" y="161949"/>
                  </a:cubicBezTo>
                  <a:cubicBezTo>
                    <a:pt x="88097" y="160348"/>
                    <a:pt x="89198" y="158680"/>
                    <a:pt x="90232" y="157113"/>
                  </a:cubicBezTo>
                  <a:cubicBezTo>
                    <a:pt x="91299" y="155511"/>
                    <a:pt x="92333" y="153910"/>
                    <a:pt x="93334" y="152276"/>
                  </a:cubicBezTo>
                  <a:cubicBezTo>
                    <a:pt x="95202" y="149173"/>
                    <a:pt x="96169" y="145738"/>
                    <a:pt x="96903" y="142235"/>
                  </a:cubicBezTo>
                  <a:cubicBezTo>
                    <a:pt x="98237" y="135897"/>
                    <a:pt x="99438" y="129493"/>
                    <a:pt x="100739" y="123122"/>
                  </a:cubicBezTo>
                  <a:cubicBezTo>
                    <a:pt x="101907" y="117284"/>
                    <a:pt x="102307" y="111380"/>
                    <a:pt x="102340" y="105476"/>
                  </a:cubicBezTo>
                  <a:cubicBezTo>
                    <a:pt x="102407" y="99304"/>
                    <a:pt x="102741" y="93133"/>
                    <a:pt x="102074" y="86962"/>
                  </a:cubicBezTo>
                  <a:cubicBezTo>
                    <a:pt x="101807" y="84527"/>
                    <a:pt x="101973" y="82025"/>
                    <a:pt x="101940" y="79557"/>
                  </a:cubicBezTo>
                  <a:cubicBezTo>
                    <a:pt x="101940" y="78089"/>
                    <a:pt x="101873" y="76622"/>
                    <a:pt x="101907" y="75154"/>
                  </a:cubicBezTo>
                  <a:cubicBezTo>
                    <a:pt x="101973" y="72752"/>
                    <a:pt x="102107" y="70350"/>
                    <a:pt x="102174" y="67882"/>
                  </a:cubicBezTo>
                  <a:cubicBezTo>
                    <a:pt x="102207" y="65447"/>
                    <a:pt x="102174" y="62945"/>
                    <a:pt x="102174" y="60877"/>
                  </a:cubicBezTo>
                  <a:lnTo>
                    <a:pt x="103775" y="58842"/>
                  </a:lnTo>
                  <a:cubicBezTo>
                    <a:pt x="104008" y="58909"/>
                    <a:pt x="104275" y="58976"/>
                    <a:pt x="104542" y="59009"/>
                  </a:cubicBezTo>
                  <a:cubicBezTo>
                    <a:pt x="104648" y="59020"/>
                    <a:pt x="104747" y="59026"/>
                    <a:pt x="104841" y="59026"/>
                  </a:cubicBezTo>
                  <a:cubicBezTo>
                    <a:pt x="105573" y="59026"/>
                    <a:pt x="105951" y="58673"/>
                    <a:pt x="106277" y="57875"/>
                  </a:cubicBezTo>
                  <a:cubicBezTo>
                    <a:pt x="106443" y="57575"/>
                    <a:pt x="106677" y="57308"/>
                    <a:pt x="106944" y="57074"/>
                  </a:cubicBezTo>
                  <a:cubicBezTo>
                    <a:pt x="107577" y="56574"/>
                    <a:pt x="107711" y="56174"/>
                    <a:pt x="107411" y="55473"/>
                  </a:cubicBezTo>
                  <a:cubicBezTo>
                    <a:pt x="107311" y="55240"/>
                    <a:pt x="107211" y="55039"/>
                    <a:pt x="107077" y="54839"/>
                  </a:cubicBezTo>
                  <a:cubicBezTo>
                    <a:pt x="107277" y="54773"/>
                    <a:pt x="107477" y="54739"/>
                    <a:pt x="107644" y="54706"/>
                  </a:cubicBezTo>
                  <a:cubicBezTo>
                    <a:pt x="108878" y="54706"/>
                    <a:pt x="110079" y="54706"/>
                    <a:pt x="111280" y="54673"/>
                  </a:cubicBezTo>
                  <a:cubicBezTo>
                    <a:pt x="115183" y="54506"/>
                    <a:pt x="119019" y="53438"/>
                    <a:pt x="122455" y="51570"/>
                  </a:cubicBezTo>
                  <a:cubicBezTo>
                    <a:pt x="123656" y="50970"/>
                    <a:pt x="124523" y="49902"/>
                    <a:pt x="124890" y="48602"/>
                  </a:cubicBezTo>
                  <a:cubicBezTo>
                    <a:pt x="125690" y="46133"/>
                    <a:pt x="125557" y="43431"/>
                    <a:pt x="124523" y="41063"/>
                  </a:cubicBezTo>
                  <a:cubicBezTo>
                    <a:pt x="123355" y="38428"/>
                    <a:pt x="121788" y="35992"/>
                    <a:pt x="119853" y="33891"/>
                  </a:cubicBezTo>
                  <a:cubicBezTo>
                    <a:pt x="117751" y="31489"/>
                    <a:pt x="115516" y="29288"/>
                    <a:pt x="113415" y="26919"/>
                  </a:cubicBezTo>
                  <a:cubicBezTo>
                    <a:pt x="111514" y="24684"/>
                    <a:pt x="108945" y="23150"/>
                    <a:pt x="106076" y="22550"/>
                  </a:cubicBezTo>
                  <a:cubicBezTo>
                    <a:pt x="105546" y="22436"/>
                    <a:pt x="105005" y="22376"/>
                    <a:pt x="104465" y="22376"/>
                  </a:cubicBezTo>
                  <a:cubicBezTo>
                    <a:pt x="104055" y="22376"/>
                    <a:pt x="103645" y="22411"/>
                    <a:pt x="103241" y="22483"/>
                  </a:cubicBezTo>
                  <a:cubicBezTo>
                    <a:pt x="101440" y="22783"/>
                    <a:pt x="99638" y="23150"/>
                    <a:pt x="97837" y="23484"/>
                  </a:cubicBezTo>
                  <a:cubicBezTo>
                    <a:pt x="94868" y="23984"/>
                    <a:pt x="92033" y="24885"/>
                    <a:pt x="89298" y="26085"/>
                  </a:cubicBezTo>
                  <a:cubicBezTo>
                    <a:pt x="86462" y="27420"/>
                    <a:pt x="83827" y="29054"/>
                    <a:pt x="81792" y="31556"/>
                  </a:cubicBezTo>
                  <a:cubicBezTo>
                    <a:pt x="80525" y="33124"/>
                    <a:pt x="79224" y="34658"/>
                    <a:pt x="77956" y="36226"/>
                  </a:cubicBezTo>
                  <a:cubicBezTo>
                    <a:pt x="77556" y="36693"/>
                    <a:pt x="77189" y="37227"/>
                    <a:pt x="76889" y="37760"/>
                  </a:cubicBezTo>
                  <a:cubicBezTo>
                    <a:pt x="76455" y="38461"/>
                    <a:pt x="76322" y="39295"/>
                    <a:pt x="76489" y="40095"/>
                  </a:cubicBezTo>
                  <a:cubicBezTo>
                    <a:pt x="77189" y="43098"/>
                    <a:pt x="78523" y="45633"/>
                    <a:pt x="81526" y="46867"/>
                  </a:cubicBezTo>
                  <a:cubicBezTo>
                    <a:pt x="83060" y="47501"/>
                    <a:pt x="84494" y="48368"/>
                    <a:pt x="85762" y="49435"/>
                  </a:cubicBezTo>
                  <a:cubicBezTo>
                    <a:pt x="86596" y="50069"/>
                    <a:pt x="87496" y="50670"/>
                    <a:pt x="88430" y="51203"/>
                  </a:cubicBezTo>
                  <a:cubicBezTo>
                    <a:pt x="89498" y="51871"/>
                    <a:pt x="90632" y="52471"/>
                    <a:pt x="91866" y="53171"/>
                  </a:cubicBezTo>
                  <a:cubicBezTo>
                    <a:pt x="91599" y="53372"/>
                    <a:pt x="91366" y="53572"/>
                    <a:pt x="91132" y="53805"/>
                  </a:cubicBezTo>
                  <a:cubicBezTo>
                    <a:pt x="90565" y="54539"/>
                    <a:pt x="90832" y="55340"/>
                    <a:pt x="91766" y="55540"/>
                  </a:cubicBezTo>
                  <a:cubicBezTo>
                    <a:pt x="92200" y="55640"/>
                    <a:pt x="92633" y="55673"/>
                    <a:pt x="93000" y="55707"/>
                  </a:cubicBezTo>
                  <a:cubicBezTo>
                    <a:pt x="93267" y="56107"/>
                    <a:pt x="93367" y="56574"/>
                    <a:pt x="93668" y="56741"/>
                  </a:cubicBezTo>
                  <a:cubicBezTo>
                    <a:pt x="93783" y="56805"/>
                    <a:pt x="93923" y="56825"/>
                    <a:pt x="94077" y="56825"/>
                  </a:cubicBezTo>
                  <a:cubicBezTo>
                    <a:pt x="94322" y="56825"/>
                    <a:pt x="94602" y="56774"/>
                    <a:pt x="94868" y="56774"/>
                  </a:cubicBezTo>
                  <a:cubicBezTo>
                    <a:pt x="94835" y="56941"/>
                    <a:pt x="94802" y="57141"/>
                    <a:pt x="94802" y="57308"/>
                  </a:cubicBezTo>
                  <a:cubicBezTo>
                    <a:pt x="94802" y="59876"/>
                    <a:pt x="94768" y="62445"/>
                    <a:pt x="94802" y="65013"/>
                  </a:cubicBezTo>
                  <a:cubicBezTo>
                    <a:pt x="94835" y="66981"/>
                    <a:pt x="95035" y="68949"/>
                    <a:pt x="95102" y="70851"/>
                  </a:cubicBezTo>
                  <a:cubicBezTo>
                    <a:pt x="95169" y="72785"/>
                    <a:pt x="95135" y="74687"/>
                    <a:pt x="95235" y="76588"/>
                  </a:cubicBezTo>
                  <a:cubicBezTo>
                    <a:pt x="95536" y="82926"/>
                    <a:pt x="95836" y="89231"/>
                    <a:pt x="96203" y="95535"/>
                  </a:cubicBezTo>
                  <a:cubicBezTo>
                    <a:pt x="96470" y="100439"/>
                    <a:pt x="95769" y="105209"/>
                    <a:pt x="95035" y="110012"/>
                  </a:cubicBezTo>
                  <a:cubicBezTo>
                    <a:pt x="94501" y="113815"/>
                    <a:pt x="93934" y="117584"/>
                    <a:pt x="93467" y="121387"/>
                  </a:cubicBezTo>
                  <a:cubicBezTo>
                    <a:pt x="93100" y="124489"/>
                    <a:pt x="92900" y="127591"/>
                    <a:pt x="92500" y="130694"/>
                  </a:cubicBezTo>
                  <a:cubicBezTo>
                    <a:pt x="92100" y="134296"/>
                    <a:pt x="90932" y="137765"/>
                    <a:pt x="89064" y="140868"/>
                  </a:cubicBezTo>
                  <a:cubicBezTo>
                    <a:pt x="87163" y="143936"/>
                    <a:pt x="85295" y="147072"/>
                    <a:pt x="83360" y="150141"/>
                  </a:cubicBezTo>
                  <a:cubicBezTo>
                    <a:pt x="82493" y="151542"/>
                    <a:pt x="81559" y="152910"/>
                    <a:pt x="80625" y="154277"/>
                  </a:cubicBezTo>
                  <a:cubicBezTo>
                    <a:pt x="80391" y="154544"/>
                    <a:pt x="80158" y="154778"/>
                    <a:pt x="79891" y="155011"/>
                  </a:cubicBezTo>
                  <a:cubicBezTo>
                    <a:pt x="79991" y="154644"/>
                    <a:pt x="80024" y="154477"/>
                    <a:pt x="80058" y="154344"/>
                  </a:cubicBezTo>
                  <a:cubicBezTo>
                    <a:pt x="80992" y="150941"/>
                    <a:pt x="81325" y="147372"/>
                    <a:pt x="80992" y="143870"/>
                  </a:cubicBezTo>
                  <a:cubicBezTo>
                    <a:pt x="80825" y="142369"/>
                    <a:pt x="80792" y="140868"/>
                    <a:pt x="80858" y="139366"/>
                  </a:cubicBezTo>
                  <a:cubicBezTo>
                    <a:pt x="80992" y="136898"/>
                    <a:pt x="80825" y="134430"/>
                    <a:pt x="80458" y="131995"/>
                  </a:cubicBezTo>
                  <a:cubicBezTo>
                    <a:pt x="80325" y="131227"/>
                    <a:pt x="80258" y="130427"/>
                    <a:pt x="80191" y="129860"/>
                  </a:cubicBezTo>
                  <a:cubicBezTo>
                    <a:pt x="80958" y="129393"/>
                    <a:pt x="81626" y="129126"/>
                    <a:pt x="82059" y="128659"/>
                  </a:cubicBezTo>
                  <a:cubicBezTo>
                    <a:pt x="82593" y="128058"/>
                    <a:pt x="82093" y="127325"/>
                    <a:pt x="82059" y="126657"/>
                  </a:cubicBezTo>
                  <a:cubicBezTo>
                    <a:pt x="83027" y="125957"/>
                    <a:pt x="84127" y="125423"/>
                    <a:pt x="85262" y="125156"/>
                  </a:cubicBezTo>
                  <a:cubicBezTo>
                    <a:pt x="86863" y="124789"/>
                    <a:pt x="88297" y="124022"/>
                    <a:pt x="89498" y="122921"/>
                  </a:cubicBezTo>
                  <a:cubicBezTo>
                    <a:pt x="90765" y="121721"/>
                    <a:pt x="91266" y="120353"/>
                    <a:pt x="90866" y="118618"/>
                  </a:cubicBezTo>
                  <a:cubicBezTo>
                    <a:pt x="90532" y="117217"/>
                    <a:pt x="89731" y="115983"/>
                    <a:pt x="88597" y="115082"/>
                  </a:cubicBezTo>
                  <a:cubicBezTo>
                    <a:pt x="87263" y="113948"/>
                    <a:pt x="86162" y="112514"/>
                    <a:pt x="85428" y="110913"/>
                  </a:cubicBezTo>
                  <a:cubicBezTo>
                    <a:pt x="85095" y="110179"/>
                    <a:pt x="84728" y="109512"/>
                    <a:pt x="84328" y="108878"/>
                  </a:cubicBezTo>
                  <a:cubicBezTo>
                    <a:pt x="82253" y="105725"/>
                    <a:pt x="79721" y="104553"/>
                    <a:pt x="76679" y="104553"/>
                  </a:cubicBezTo>
                  <a:cubicBezTo>
                    <a:pt x="75955" y="104553"/>
                    <a:pt x="75203" y="104620"/>
                    <a:pt x="74420" y="104742"/>
                  </a:cubicBezTo>
                  <a:cubicBezTo>
                    <a:pt x="72653" y="105042"/>
                    <a:pt x="70985" y="105909"/>
                    <a:pt x="69684" y="107177"/>
                  </a:cubicBezTo>
                  <a:cubicBezTo>
                    <a:pt x="67616" y="109011"/>
                    <a:pt x="65581" y="110846"/>
                    <a:pt x="63546" y="112714"/>
                  </a:cubicBezTo>
                  <a:cubicBezTo>
                    <a:pt x="63379" y="112847"/>
                    <a:pt x="63179" y="112981"/>
                    <a:pt x="62812" y="113214"/>
                  </a:cubicBezTo>
                  <a:cubicBezTo>
                    <a:pt x="61645" y="105642"/>
                    <a:pt x="61711" y="98137"/>
                    <a:pt x="60811" y="90698"/>
                  </a:cubicBezTo>
                  <a:cubicBezTo>
                    <a:pt x="60511" y="88397"/>
                    <a:pt x="60444" y="86095"/>
                    <a:pt x="60277" y="83760"/>
                  </a:cubicBezTo>
                  <a:cubicBezTo>
                    <a:pt x="60277" y="83527"/>
                    <a:pt x="60310" y="83293"/>
                    <a:pt x="60344" y="83059"/>
                  </a:cubicBezTo>
                  <a:cubicBezTo>
                    <a:pt x="60863" y="83239"/>
                    <a:pt x="61372" y="83408"/>
                    <a:pt x="61862" y="83408"/>
                  </a:cubicBezTo>
                  <a:cubicBezTo>
                    <a:pt x="62285" y="83408"/>
                    <a:pt x="62693" y="83282"/>
                    <a:pt x="63079" y="82926"/>
                  </a:cubicBezTo>
                  <a:cubicBezTo>
                    <a:pt x="63880" y="82125"/>
                    <a:pt x="63713" y="81225"/>
                    <a:pt x="63313" y="80291"/>
                  </a:cubicBezTo>
                  <a:cubicBezTo>
                    <a:pt x="63980" y="80224"/>
                    <a:pt x="64613" y="80157"/>
                    <a:pt x="65247" y="80124"/>
                  </a:cubicBezTo>
                  <a:cubicBezTo>
                    <a:pt x="66548" y="79991"/>
                    <a:pt x="67882" y="79824"/>
                    <a:pt x="69183" y="79824"/>
                  </a:cubicBezTo>
                  <a:cubicBezTo>
                    <a:pt x="69270" y="79828"/>
                    <a:pt x="69357" y="79830"/>
                    <a:pt x="69443" y="79830"/>
                  </a:cubicBezTo>
                  <a:cubicBezTo>
                    <a:pt x="70816" y="79830"/>
                    <a:pt x="72117" y="79335"/>
                    <a:pt x="73153" y="78456"/>
                  </a:cubicBezTo>
                  <a:cubicBezTo>
                    <a:pt x="74654" y="77155"/>
                    <a:pt x="75855" y="75654"/>
                    <a:pt x="75455" y="73519"/>
                  </a:cubicBezTo>
                  <a:cubicBezTo>
                    <a:pt x="74988" y="71151"/>
                    <a:pt x="74120" y="68983"/>
                    <a:pt x="72319" y="67315"/>
                  </a:cubicBezTo>
                  <a:cubicBezTo>
                    <a:pt x="71151" y="66247"/>
                    <a:pt x="69951" y="65247"/>
                    <a:pt x="68816" y="64113"/>
                  </a:cubicBezTo>
                  <a:cubicBezTo>
                    <a:pt x="67482" y="62745"/>
                    <a:pt x="66248" y="61277"/>
                    <a:pt x="64947" y="59876"/>
                  </a:cubicBezTo>
                  <a:cubicBezTo>
                    <a:pt x="62676" y="57363"/>
                    <a:pt x="59938" y="55894"/>
                    <a:pt x="56607" y="55894"/>
                  </a:cubicBezTo>
                  <a:cubicBezTo>
                    <a:pt x="56269" y="55894"/>
                    <a:pt x="55924" y="55909"/>
                    <a:pt x="55574" y="55940"/>
                  </a:cubicBezTo>
                  <a:cubicBezTo>
                    <a:pt x="54473" y="56074"/>
                    <a:pt x="53405" y="56307"/>
                    <a:pt x="52371" y="56707"/>
                  </a:cubicBezTo>
                  <a:cubicBezTo>
                    <a:pt x="48669" y="58042"/>
                    <a:pt x="45200" y="59976"/>
                    <a:pt x="42164" y="62445"/>
                  </a:cubicBezTo>
                  <a:cubicBezTo>
                    <a:pt x="41831" y="62712"/>
                    <a:pt x="41530" y="62945"/>
                    <a:pt x="41130" y="63245"/>
                  </a:cubicBezTo>
                  <a:cubicBezTo>
                    <a:pt x="41097" y="62578"/>
                    <a:pt x="40997" y="61944"/>
                    <a:pt x="40863" y="61311"/>
                  </a:cubicBezTo>
                  <a:cubicBezTo>
                    <a:pt x="40596" y="60343"/>
                    <a:pt x="40630" y="59343"/>
                    <a:pt x="40930" y="58375"/>
                  </a:cubicBezTo>
                  <a:cubicBezTo>
                    <a:pt x="40997" y="57975"/>
                    <a:pt x="41097" y="57608"/>
                    <a:pt x="41197" y="57208"/>
                  </a:cubicBezTo>
                  <a:cubicBezTo>
                    <a:pt x="41864" y="54606"/>
                    <a:pt x="42364" y="51971"/>
                    <a:pt x="41564" y="49269"/>
                  </a:cubicBezTo>
                  <a:cubicBezTo>
                    <a:pt x="41397" y="48768"/>
                    <a:pt x="41530" y="48201"/>
                    <a:pt x="41530" y="47601"/>
                  </a:cubicBezTo>
                  <a:lnTo>
                    <a:pt x="44999" y="47601"/>
                  </a:lnTo>
                  <a:cubicBezTo>
                    <a:pt x="45200" y="47617"/>
                    <a:pt x="45408" y="47626"/>
                    <a:pt x="45612" y="47626"/>
                  </a:cubicBezTo>
                  <a:cubicBezTo>
                    <a:pt x="45817" y="47626"/>
                    <a:pt x="46017" y="47617"/>
                    <a:pt x="46200" y="47601"/>
                  </a:cubicBezTo>
                  <a:cubicBezTo>
                    <a:pt x="49036" y="47334"/>
                    <a:pt x="51738" y="46400"/>
                    <a:pt x="54440" y="45633"/>
                  </a:cubicBezTo>
                  <a:cubicBezTo>
                    <a:pt x="56674" y="45032"/>
                    <a:pt x="58743" y="44032"/>
                    <a:pt x="60544" y="42631"/>
                  </a:cubicBezTo>
                  <a:cubicBezTo>
                    <a:pt x="61378" y="41930"/>
                    <a:pt x="62178" y="41163"/>
                    <a:pt x="62979" y="40396"/>
                  </a:cubicBezTo>
                  <a:cubicBezTo>
                    <a:pt x="64146" y="39362"/>
                    <a:pt x="65281" y="38227"/>
                    <a:pt x="66348" y="37060"/>
                  </a:cubicBezTo>
                  <a:cubicBezTo>
                    <a:pt x="68049" y="34992"/>
                    <a:pt x="68950" y="32490"/>
                    <a:pt x="69717" y="29921"/>
                  </a:cubicBezTo>
                  <a:cubicBezTo>
                    <a:pt x="70551" y="27153"/>
                    <a:pt x="69951" y="24584"/>
                    <a:pt x="68516" y="22116"/>
                  </a:cubicBezTo>
                  <a:cubicBezTo>
                    <a:pt x="67849" y="20915"/>
                    <a:pt x="67115" y="19781"/>
                    <a:pt x="66515" y="18547"/>
                  </a:cubicBezTo>
                  <a:cubicBezTo>
                    <a:pt x="65848" y="17079"/>
                    <a:pt x="64880" y="15778"/>
                    <a:pt x="63679" y="14677"/>
                  </a:cubicBezTo>
                  <a:cubicBezTo>
                    <a:pt x="61344" y="12676"/>
                    <a:pt x="59009" y="10641"/>
                    <a:pt x="56541" y="8806"/>
                  </a:cubicBezTo>
                  <a:cubicBezTo>
                    <a:pt x="55007" y="7672"/>
                    <a:pt x="53572" y="6371"/>
                    <a:pt x="52338" y="4937"/>
                  </a:cubicBezTo>
                  <a:cubicBezTo>
                    <a:pt x="51604" y="4103"/>
                    <a:pt x="50837" y="3302"/>
                    <a:pt x="50036" y="2569"/>
                  </a:cubicBezTo>
                  <a:cubicBezTo>
                    <a:pt x="49336" y="1935"/>
                    <a:pt x="48502" y="1534"/>
                    <a:pt x="47601" y="1334"/>
                  </a:cubicBezTo>
                  <a:cubicBezTo>
                    <a:pt x="46367" y="1067"/>
                    <a:pt x="45200" y="634"/>
                    <a:pt x="43999" y="334"/>
                  </a:cubicBezTo>
                  <a:cubicBezTo>
                    <a:pt x="43232" y="100"/>
                    <a:pt x="42431" y="0"/>
                    <a:pt x="4163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4398300" y="1629100"/>
              <a:ext cx="50075" cy="163475"/>
            </a:xfrm>
            <a:custGeom>
              <a:rect b="b" l="l" r="r" t="t"/>
              <a:pathLst>
                <a:path extrusionOk="0" h="6539" w="2003">
                  <a:moveTo>
                    <a:pt x="2002" y="1"/>
                  </a:moveTo>
                  <a:lnTo>
                    <a:pt x="2002" y="1"/>
                  </a:lnTo>
                  <a:cubicBezTo>
                    <a:pt x="601" y="1869"/>
                    <a:pt x="1" y="5238"/>
                    <a:pt x="935" y="6539"/>
                  </a:cubicBezTo>
                  <a:cubicBezTo>
                    <a:pt x="902" y="4271"/>
                    <a:pt x="1102" y="2069"/>
                    <a:pt x="20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5243925" y="1722500"/>
              <a:ext cx="35050" cy="144300"/>
            </a:xfrm>
            <a:custGeom>
              <a:rect b="b" l="l" r="r" t="t"/>
              <a:pathLst>
                <a:path extrusionOk="0" h="5772" w="1402">
                  <a:moveTo>
                    <a:pt x="0" y="1"/>
                  </a:moveTo>
                  <a:lnTo>
                    <a:pt x="1268" y="5772"/>
                  </a:lnTo>
                  <a:cubicBezTo>
                    <a:pt x="1401" y="3770"/>
                    <a:pt x="967" y="17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4859475" y="1735025"/>
              <a:ext cx="20050" cy="92575"/>
            </a:xfrm>
            <a:custGeom>
              <a:rect b="b" l="l" r="r" t="t"/>
              <a:pathLst>
                <a:path extrusionOk="0" h="3703" w="802">
                  <a:moveTo>
                    <a:pt x="334" y="0"/>
                  </a:moveTo>
                  <a:lnTo>
                    <a:pt x="0" y="3669"/>
                  </a:lnTo>
                  <a:lnTo>
                    <a:pt x="434" y="3703"/>
                  </a:lnTo>
                  <a:cubicBezTo>
                    <a:pt x="734" y="2502"/>
                    <a:pt x="801" y="1234"/>
                    <a:pt x="5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4731050" y="1810900"/>
              <a:ext cx="14200" cy="100100"/>
            </a:xfrm>
            <a:custGeom>
              <a:rect b="b" l="l" r="r" t="t"/>
              <a:pathLst>
                <a:path extrusionOk="0" h="4004" w="568">
                  <a:moveTo>
                    <a:pt x="367" y="1"/>
                  </a:moveTo>
                  <a:cubicBezTo>
                    <a:pt x="0" y="1335"/>
                    <a:pt x="101" y="2736"/>
                    <a:pt x="568" y="4004"/>
                  </a:cubicBezTo>
                  <a:lnTo>
                    <a:pt x="568"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4225700" y="1724175"/>
              <a:ext cx="24200" cy="76750"/>
            </a:xfrm>
            <a:custGeom>
              <a:rect b="b" l="l" r="r" t="t"/>
              <a:pathLst>
                <a:path extrusionOk="0" h="3070" w="968">
                  <a:moveTo>
                    <a:pt x="567" y="1"/>
                  </a:moveTo>
                  <a:lnTo>
                    <a:pt x="567" y="1"/>
                  </a:lnTo>
                  <a:cubicBezTo>
                    <a:pt x="0" y="1368"/>
                    <a:pt x="200" y="2702"/>
                    <a:pt x="967" y="3069"/>
                  </a:cubicBezTo>
                  <a:lnTo>
                    <a:pt x="567"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4309925" y="1594925"/>
              <a:ext cx="43375" cy="75900"/>
            </a:xfrm>
            <a:custGeom>
              <a:rect b="b" l="l" r="r" t="t"/>
              <a:pathLst>
                <a:path extrusionOk="0" h="3036" w="1735">
                  <a:moveTo>
                    <a:pt x="1735" y="0"/>
                  </a:moveTo>
                  <a:cubicBezTo>
                    <a:pt x="534" y="968"/>
                    <a:pt x="0" y="2002"/>
                    <a:pt x="134" y="3036"/>
                  </a:cubicBezTo>
                  <a:lnTo>
                    <a:pt x="17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4523400" y="1943500"/>
              <a:ext cx="22550" cy="69250"/>
            </a:xfrm>
            <a:custGeom>
              <a:rect b="b" l="l" r="r" t="t"/>
              <a:pathLst>
                <a:path extrusionOk="0" h="2770" w="902">
                  <a:moveTo>
                    <a:pt x="568" y="1"/>
                  </a:moveTo>
                  <a:cubicBezTo>
                    <a:pt x="1" y="868"/>
                    <a:pt x="134" y="2035"/>
                    <a:pt x="901" y="2769"/>
                  </a:cubicBezTo>
                  <a:lnTo>
                    <a:pt x="568"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4260725" y="1764200"/>
              <a:ext cx="25025" cy="62575"/>
            </a:xfrm>
            <a:custGeom>
              <a:rect b="b" l="l" r="r" t="t"/>
              <a:pathLst>
                <a:path extrusionOk="0" h="2503" w="1001">
                  <a:moveTo>
                    <a:pt x="500" y="1"/>
                  </a:moveTo>
                  <a:lnTo>
                    <a:pt x="500" y="1"/>
                  </a:lnTo>
                  <a:cubicBezTo>
                    <a:pt x="0" y="1235"/>
                    <a:pt x="133" y="2035"/>
                    <a:pt x="1001" y="2502"/>
                  </a:cubicBezTo>
                  <a:lnTo>
                    <a:pt x="500"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4485050" y="1911800"/>
              <a:ext cx="18350" cy="75925"/>
            </a:xfrm>
            <a:custGeom>
              <a:rect b="b" l="l" r="r" t="t"/>
              <a:pathLst>
                <a:path extrusionOk="0" h="3037" w="734">
                  <a:moveTo>
                    <a:pt x="567" y="1"/>
                  </a:moveTo>
                  <a:lnTo>
                    <a:pt x="567" y="1"/>
                  </a:lnTo>
                  <a:cubicBezTo>
                    <a:pt x="0" y="1369"/>
                    <a:pt x="67" y="2436"/>
                    <a:pt x="734" y="3036"/>
                  </a:cubicBezTo>
                  <a:lnTo>
                    <a:pt x="567"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5065450" y="1818400"/>
              <a:ext cx="17550" cy="70075"/>
            </a:xfrm>
            <a:custGeom>
              <a:rect b="b" l="l" r="r" t="t"/>
              <a:pathLst>
                <a:path extrusionOk="0" h="2803" w="702">
                  <a:moveTo>
                    <a:pt x="334" y="1"/>
                  </a:moveTo>
                  <a:lnTo>
                    <a:pt x="1" y="2803"/>
                  </a:lnTo>
                  <a:lnTo>
                    <a:pt x="234" y="2803"/>
                  </a:lnTo>
                  <a:cubicBezTo>
                    <a:pt x="668" y="1635"/>
                    <a:pt x="701" y="1035"/>
                    <a:pt x="3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4200675" y="1725000"/>
              <a:ext cx="22525" cy="85925"/>
            </a:xfrm>
            <a:custGeom>
              <a:rect b="b" l="l" r="r" t="t"/>
              <a:pathLst>
                <a:path extrusionOk="0" h="3437" w="901">
                  <a:moveTo>
                    <a:pt x="234" y="1"/>
                  </a:moveTo>
                  <a:lnTo>
                    <a:pt x="234" y="1"/>
                  </a:lnTo>
                  <a:cubicBezTo>
                    <a:pt x="34" y="1168"/>
                    <a:pt x="0" y="2269"/>
                    <a:pt x="901" y="3437"/>
                  </a:cubicBezTo>
                  <a:lnTo>
                    <a:pt x="2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4919525" y="1885125"/>
              <a:ext cx="13350" cy="63400"/>
            </a:xfrm>
            <a:custGeom>
              <a:rect b="b" l="l" r="r" t="t"/>
              <a:pathLst>
                <a:path extrusionOk="0" h="2536" w="534">
                  <a:moveTo>
                    <a:pt x="267" y="0"/>
                  </a:moveTo>
                  <a:lnTo>
                    <a:pt x="0" y="2536"/>
                  </a:lnTo>
                  <a:lnTo>
                    <a:pt x="334" y="2536"/>
                  </a:lnTo>
                  <a:lnTo>
                    <a:pt x="5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4724375" y="1704150"/>
              <a:ext cx="22550" cy="60925"/>
            </a:xfrm>
            <a:custGeom>
              <a:rect b="b" l="l" r="r" t="t"/>
              <a:pathLst>
                <a:path extrusionOk="0" h="2437" w="902">
                  <a:moveTo>
                    <a:pt x="701" y="1"/>
                  </a:moveTo>
                  <a:cubicBezTo>
                    <a:pt x="134" y="701"/>
                    <a:pt x="1" y="1602"/>
                    <a:pt x="334" y="2436"/>
                  </a:cubicBezTo>
                  <a:lnTo>
                    <a:pt x="901" y="68"/>
                  </a:lnTo>
                  <a:lnTo>
                    <a:pt x="7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5153025" y="1585750"/>
              <a:ext cx="34200" cy="56725"/>
            </a:xfrm>
            <a:custGeom>
              <a:rect b="b" l="l" r="r" t="t"/>
              <a:pathLst>
                <a:path extrusionOk="0" h="2269" w="1368">
                  <a:moveTo>
                    <a:pt x="0" y="0"/>
                  </a:moveTo>
                  <a:lnTo>
                    <a:pt x="1068" y="2269"/>
                  </a:lnTo>
                  <a:lnTo>
                    <a:pt x="1368" y="2135"/>
                  </a:lnTo>
                  <a:cubicBezTo>
                    <a:pt x="1068" y="1335"/>
                    <a:pt x="767" y="534"/>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4561750" y="1964350"/>
              <a:ext cx="20050" cy="56725"/>
            </a:xfrm>
            <a:custGeom>
              <a:rect b="b" l="l" r="r" t="t"/>
              <a:pathLst>
                <a:path extrusionOk="0" h="2269" w="802">
                  <a:moveTo>
                    <a:pt x="501" y="0"/>
                  </a:moveTo>
                  <a:cubicBezTo>
                    <a:pt x="168" y="934"/>
                    <a:pt x="1" y="1602"/>
                    <a:pt x="501" y="2269"/>
                  </a:cubicBezTo>
                  <a:cubicBezTo>
                    <a:pt x="802" y="1535"/>
                    <a:pt x="802" y="734"/>
                    <a:pt x="5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4567600" y="1464825"/>
              <a:ext cx="17525" cy="20050"/>
            </a:xfrm>
            <a:custGeom>
              <a:rect b="b" l="l" r="r" t="t"/>
              <a:pathLst>
                <a:path extrusionOk="0" h="802" w="701">
                  <a:moveTo>
                    <a:pt x="668" y="0"/>
                  </a:moveTo>
                  <a:lnTo>
                    <a:pt x="0" y="634"/>
                  </a:lnTo>
                  <a:lnTo>
                    <a:pt x="201" y="801"/>
                  </a:lnTo>
                  <a:lnTo>
                    <a:pt x="7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2731300" y="923600"/>
              <a:ext cx="306900" cy="124275"/>
            </a:xfrm>
            <a:custGeom>
              <a:rect b="b" l="l" r="r" t="t"/>
              <a:pathLst>
                <a:path extrusionOk="0" h="4971" w="12276">
                  <a:moveTo>
                    <a:pt x="12242" y="1"/>
                  </a:moveTo>
                  <a:cubicBezTo>
                    <a:pt x="11708" y="1"/>
                    <a:pt x="11208" y="34"/>
                    <a:pt x="10674" y="101"/>
                  </a:cubicBezTo>
                  <a:cubicBezTo>
                    <a:pt x="9473" y="301"/>
                    <a:pt x="8306" y="601"/>
                    <a:pt x="7172" y="935"/>
                  </a:cubicBezTo>
                  <a:cubicBezTo>
                    <a:pt x="6271" y="1201"/>
                    <a:pt x="5437" y="1602"/>
                    <a:pt x="4703" y="2135"/>
                  </a:cubicBezTo>
                  <a:cubicBezTo>
                    <a:pt x="3569" y="2969"/>
                    <a:pt x="2368" y="3637"/>
                    <a:pt x="1067" y="4137"/>
                  </a:cubicBezTo>
                  <a:cubicBezTo>
                    <a:pt x="500" y="4337"/>
                    <a:pt x="500" y="4370"/>
                    <a:pt x="0" y="4971"/>
                  </a:cubicBezTo>
                  <a:cubicBezTo>
                    <a:pt x="1668" y="4370"/>
                    <a:pt x="3202" y="3937"/>
                    <a:pt x="4503" y="2936"/>
                  </a:cubicBezTo>
                  <a:cubicBezTo>
                    <a:pt x="5404" y="2202"/>
                    <a:pt x="6405" y="1702"/>
                    <a:pt x="7539" y="1402"/>
                  </a:cubicBezTo>
                  <a:lnTo>
                    <a:pt x="12275" y="167"/>
                  </a:lnTo>
                  <a:lnTo>
                    <a:pt x="1224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3875450" y="1316375"/>
              <a:ext cx="40875" cy="195175"/>
            </a:xfrm>
            <a:custGeom>
              <a:rect b="b" l="l" r="r" t="t"/>
              <a:pathLst>
                <a:path extrusionOk="0" h="7807" w="1635">
                  <a:moveTo>
                    <a:pt x="0" y="1"/>
                  </a:moveTo>
                  <a:lnTo>
                    <a:pt x="0" y="1"/>
                  </a:lnTo>
                  <a:cubicBezTo>
                    <a:pt x="667" y="2569"/>
                    <a:pt x="701" y="5105"/>
                    <a:pt x="534" y="7806"/>
                  </a:cubicBezTo>
                  <a:cubicBezTo>
                    <a:pt x="1635" y="5905"/>
                    <a:pt x="1301" y="1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3276675" y="862425"/>
              <a:ext cx="192675" cy="69550"/>
            </a:xfrm>
            <a:custGeom>
              <a:rect b="b" l="l" r="r" t="t"/>
              <a:pathLst>
                <a:path extrusionOk="0" h="2782" w="7707">
                  <a:moveTo>
                    <a:pt x="1555" y="0"/>
                  </a:moveTo>
                  <a:cubicBezTo>
                    <a:pt x="1010" y="0"/>
                    <a:pt x="475" y="163"/>
                    <a:pt x="1" y="480"/>
                  </a:cubicBezTo>
                  <a:cubicBezTo>
                    <a:pt x="113" y="474"/>
                    <a:pt x="224" y="471"/>
                    <a:pt x="335" y="471"/>
                  </a:cubicBezTo>
                  <a:cubicBezTo>
                    <a:pt x="848" y="471"/>
                    <a:pt x="1347" y="531"/>
                    <a:pt x="1869" y="613"/>
                  </a:cubicBezTo>
                  <a:cubicBezTo>
                    <a:pt x="3170" y="1013"/>
                    <a:pt x="4404" y="1547"/>
                    <a:pt x="5671" y="2014"/>
                  </a:cubicBezTo>
                  <a:cubicBezTo>
                    <a:pt x="6305" y="2247"/>
                    <a:pt x="6939" y="2514"/>
                    <a:pt x="7573" y="2781"/>
                  </a:cubicBezTo>
                  <a:lnTo>
                    <a:pt x="7706" y="2481"/>
                  </a:lnTo>
                  <a:cubicBezTo>
                    <a:pt x="6038" y="1447"/>
                    <a:pt x="4237" y="646"/>
                    <a:pt x="2336" y="113"/>
                  </a:cubicBezTo>
                  <a:cubicBezTo>
                    <a:pt x="2077" y="37"/>
                    <a:pt x="1815" y="0"/>
                    <a:pt x="155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2301825" y="1280525"/>
              <a:ext cx="79250" cy="165150"/>
            </a:xfrm>
            <a:custGeom>
              <a:rect b="b" l="l" r="r" t="t"/>
              <a:pathLst>
                <a:path extrusionOk="0" h="6606" w="3170">
                  <a:moveTo>
                    <a:pt x="3169" y="1"/>
                  </a:moveTo>
                  <a:lnTo>
                    <a:pt x="3169" y="1"/>
                  </a:lnTo>
                  <a:cubicBezTo>
                    <a:pt x="1034" y="1668"/>
                    <a:pt x="367" y="4070"/>
                    <a:pt x="0" y="6605"/>
                  </a:cubicBezTo>
                  <a:cubicBezTo>
                    <a:pt x="934" y="4337"/>
                    <a:pt x="1701" y="2002"/>
                    <a:pt x="31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3647775" y="1097900"/>
              <a:ext cx="94250" cy="52550"/>
            </a:xfrm>
            <a:custGeom>
              <a:rect b="b" l="l" r="r" t="t"/>
              <a:pathLst>
                <a:path extrusionOk="0" h="2102" w="3770">
                  <a:moveTo>
                    <a:pt x="1" y="0"/>
                  </a:moveTo>
                  <a:cubicBezTo>
                    <a:pt x="601" y="367"/>
                    <a:pt x="1201" y="734"/>
                    <a:pt x="1835" y="1101"/>
                  </a:cubicBezTo>
                  <a:cubicBezTo>
                    <a:pt x="2469" y="1468"/>
                    <a:pt x="3003" y="2002"/>
                    <a:pt x="3770" y="2102"/>
                  </a:cubicBezTo>
                  <a:cubicBezTo>
                    <a:pt x="2736" y="1068"/>
                    <a:pt x="1402" y="3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2875550" y="898025"/>
              <a:ext cx="87600" cy="33100"/>
            </a:xfrm>
            <a:custGeom>
              <a:rect b="b" l="l" r="r" t="t"/>
              <a:pathLst>
                <a:path extrusionOk="0" h="1324" w="3504">
                  <a:moveTo>
                    <a:pt x="3066" y="1"/>
                  </a:moveTo>
                  <a:cubicBezTo>
                    <a:pt x="1916" y="1"/>
                    <a:pt x="800" y="465"/>
                    <a:pt x="1" y="1324"/>
                  </a:cubicBezTo>
                  <a:lnTo>
                    <a:pt x="3503" y="23"/>
                  </a:lnTo>
                  <a:cubicBezTo>
                    <a:pt x="3357" y="8"/>
                    <a:pt x="3211" y="1"/>
                    <a:pt x="306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2339350" y="1401450"/>
              <a:ext cx="21700" cy="51725"/>
            </a:xfrm>
            <a:custGeom>
              <a:rect b="b" l="l" r="r" t="t"/>
              <a:pathLst>
                <a:path extrusionOk="0" h="2069" w="868">
                  <a:moveTo>
                    <a:pt x="867" y="0"/>
                  </a:moveTo>
                  <a:cubicBezTo>
                    <a:pt x="134" y="467"/>
                    <a:pt x="0" y="1435"/>
                    <a:pt x="534" y="2068"/>
                  </a:cubicBezTo>
                  <a:lnTo>
                    <a:pt x="8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3445125" y="873575"/>
              <a:ext cx="43400" cy="18375"/>
            </a:xfrm>
            <a:custGeom>
              <a:rect b="b" l="l" r="r" t="t"/>
              <a:pathLst>
                <a:path extrusionOk="0" h="735" w="1736">
                  <a:moveTo>
                    <a:pt x="1" y="0"/>
                  </a:moveTo>
                  <a:lnTo>
                    <a:pt x="1" y="0"/>
                  </a:lnTo>
                  <a:cubicBezTo>
                    <a:pt x="34" y="234"/>
                    <a:pt x="101" y="367"/>
                    <a:pt x="201" y="367"/>
                  </a:cubicBezTo>
                  <a:cubicBezTo>
                    <a:pt x="668" y="501"/>
                    <a:pt x="1168" y="634"/>
                    <a:pt x="1635" y="734"/>
                  </a:cubicBezTo>
                  <a:lnTo>
                    <a:pt x="1735" y="501"/>
                  </a:ln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3719500" y="1094550"/>
              <a:ext cx="26700" cy="20050"/>
            </a:xfrm>
            <a:custGeom>
              <a:rect b="b" l="l" r="r" t="t"/>
              <a:pathLst>
                <a:path extrusionOk="0" h="802" w="1068">
                  <a:moveTo>
                    <a:pt x="0" y="1"/>
                  </a:moveTo>
                  <a:lnTo>
                    <a:pt x="0" y="1"/>
                  </a:lnTo>
                  <a:cubicBezTo>
                    <a:pt x="167" y="401"/>
                    <a:pt x="534" y="701"/>
                    <a:pt x="934" y="801"/>
                  </a:cubicBezTo>
                  <a:lnTo>
                    <a:pt x="1068" y="601"/>
                  </a:lnTo>
                  <a:lnTo>
                    <a:pt x="0"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3541025" y="3933250"/>
              <a:ext cx="85925" cy="248550"/>
            </a:xfrm>
            <a:custGeom>
              <a:rect b="b" l="l" r="r" t="t"/>
              <a:pathLst>
                <a:path extrusionOk="0" h="9942" w="3437">
                  <a:moveTo>
                    <a:pt x="1" y="1"/>
                  </a:moveTo>
                  <a:lnTo>
                    <a:pt x="1" y="1"/>
                  </a:lnTo>
                  <a:cubicBezTo>
                    <a:pt x="668" y="3403"/>
                    <a:pt x="1735" y="6739"/>
                    <a:pt x="3136" y="9941"/>
                  </a:cubicBezTo>
                  <a:lnTo>
                    <a:pt x="3437" y="9841"/>
                  </a:ln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3016500" y="1705825"/>
              <a:ext cx="60050" cy="175150"/>
            </a:xfrm>
            <a:custGeom>
              <a:rect b="b" l="l" r="r" t="t"/>
              <a:pathLst>
                <a:path extrusionOk="0" h="7006" w="2402">
                  <a:moveTo>
                    <a:pt x="0" y="1"/>
                  </a:moveTo>
                  <a:lnTo>
                    <a:pt x="0" y="1"/>
                  </a:lnTo>
                  <a:cubicBezTo>
                    <a:pt x="67" y="234"/>
                    <a:pt x="167" y="434"/>
                    <a:pt x="300" y="634"/>
                  </a:cubicBezTo>
                  <a:cubicBezTo>
                    <a:pt x="1201" y="1635"/>
                    <a:pt x="1668" y="2936"/>
                    <a:pt x="1635" y="4270"/>
                  </a:cubicBezTo>
                  <a:cubicBezTo>
                    <a:pt x="1668" y="4771"/>
                    <a:pt x="1735" y="5304"/>
                    <a:pt x="1868" y="5805"/>
                  </a:cubicBezTo>
                  <a:cubicBezTo>
                    <a:pt x="1968" y="6205"/>
                    <a:pt x="2102" y="6605"/>
                    <a:pt x="2235" y="7006"/>
                  </a:cubicBezTo>
                  <a:lnTo>
                    <a:pt x="2402" y="6906"/>
                  </a:lnTo>
                  <a:cubicBezTo>
                    <a:pt x="2335" y="5738"/>
                    <a:pt x="2268" y="4571"/>
                    <a:pt x="2168" y="3403"/>
                  </a:cubicBezTo>
                  <a:cubicBezTo>
                    <a:pt x="2068" y="1969"/>
                    <a:pt x="1268" y="668"/>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3671125" y="4311850"/>
              <a:ext cx="120950" cy="195175"/>
            </a:xfrm>
            <a:custGeom>
              <a:rect b="b" l="l" r="r" t="t"/>
              <a:pathLst>
                <a:path extrusionOk="0" h="7807" w="4838">
                  <a:moveTo>
                    <a:pt x="1" y="1"/>
                  </a:moveTo>
                  <a:cubicBezTo>
                    <a:pt x="1" y="101"/>
                    <a:pt x="1" y="201"/>
                    <a:pt x="1" y="301"/>
                  </a:cubicBezTo>
                  <a:cubicBezTo>
                    <a:pt x="1135" y="2736"/>
                    <a:pt x="2502" y="5038"/>
                    <a:pt x="4070" y="7206"/>
                  </a:cubicBezTo>
                  <a:cubicBezTo>
                    <a:pt x="4270" y="7406"/>
                    <a:pt x="4504" y="7606"/>
                    <a:pt x="4737" y="7807"/>
                  </a:cubicBezTo>
                  <a:lnTo>
                    <a:pt x="4837" y="7673"/>
                  </a:ln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3208300" y="2630650"/>
              <a:ext cx="35875" cy="195175"/>
            </a:xfrm>
            <a:custGeom>
              <a:rect b="b" l="l" r="r" t="t"/>
              <a:pathLst>
                <a:path extrusionOk="0" h="7807" w="1435">
                  <a:moveTo>
                    <a:pt x="267" y="1"/>
                  </a:moveTo>
                  <a:lnTo>
                    <a:pt x="0" y="34"/>
                  </a:lnTo>
                  <a:lnTo>
                    <a:pt x="1134" y="7806"/>
                  </a:lnTo>
                  <a:lnTo>
                    <a:pt x="1435" y="7806"/>
                  </a:lnTo>
                  <a:cubicBezTo>
                    <a:pt x="1034" y="5205"/>
                    <a:pt x="868" y="2569"/>
                    <a:pt x="2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3361750" y="3281125"/>
              <a:ext cx="48375" cy="187650"/>
            </a:xfrm>
            <a:custGeom>
              <a:rect b="b" l="l" r="r" t="t"/>
              <a:pathLst>
                <a:path extrusionOk="0" h="7506" w="1935">
                  <a:moveTo>
                    <a:pt x="167" y="0"/>
                  </a:moveTo>
                  <a:lnTo>
                    <a:pt x="167" y="0"/>
                  </a:lnTo>
                  <a:cubicBezTo>
                    <a:pt x="0" y="901"/>
                    <a:pt x="1301" y="6405"/>
                    <a:pt x="1935" y="7506"/>
                  </a:cubicBezTo>
                  <a:cubicBezTo>
                    <a:pt x="1401" y="4904"/>
                    <a:pt x="901" y="2402"/>
                    <a:pt x="1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3154100" y="2296250"/>
              <a:ext cx="19200" cy="138450"/>
            </a:xfrm>
            <a:custGeom>
              <a:rect b="b" l="l" r="r" t="t"/>
              <a:pathLst>
                <a:path extrusionOk="0" h="5538" w="768">
                  <a:moveTo>
                    <a:pt x="0" y="1"/>
                  </a:moveTo>
                  <a:lnTo>
                    <a:pt x="467" y="5538"/>
                  </a:lnTo>
                  <a:cubicBezTo>
                    <a:pt x="767" y="3903"/>
                    <a:pt x="467"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3128250" y="1802575"/>
              <a:ext cx="32525" cy="97575"/>
            </a:xfrm>
            <a:custGeom>
              <a:rect b="b" l="l" r="r" t="t"/>
              <a:pathLst>
                <a:path extrusionOk="0" h="3903" w="1301">
                  <a:moveTo>
                    <a:pt x="300" y="0"/>
                  </a:moveTo>
                  <a:lnTo>
                    <a:pt x="33" y="67"/>
                  </a:lnTo>
                  <a:cubicBezTo>
                    <a:pt x="0" y="1468"/>
                    <a:pt x="600" y="2702"/>
                    <a:pt x="1301" y="3903"/>
                  </a:cubicBezTo>
                  <a:lnTo>
                    <a:pt x="30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3199125" y="2242875"/>
              <a:ext cx="21700" cy="86750"/>
            </a:xfrm>
            <a:custGeom>
              <a:rect b="b" l="l" r="r" t="t"/>
              <a:pathLst>
                <a:path extrusionOk="0" h="3470" w="868">
                  <a:moveTo>
                    <a:pt x="301" y="1"/>
                  </a:moveTo>
                  <a:cubicBezTo>
                    <a:pt x="0" y="1135"/>
                    <a:pt x="100" y="2369"/>
                    <a:pt x="567" y="3470"/>
                  </a:cubicBezTo>
                  <a:lnTo>
                    <a:pt x="868" y="3437"/>
                  </a:lnTo>
                  <a:lnTo>
                    <a:pt x="3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3181600" y="1746700"/>
              <a:ext cx="24225" cy="62550"/>
            </a:xfrm>
            <a:custGeom>
              <a:rect b="b" l="l" r="r" t="t"/>
              <a:pathLst>
                <a:path extrusionOk="0" h="2502" w="969">
                  <a:moveTo>
                    <a:pt x="701" y="0"/>
                  </a:moveTo>
                  <a:cubicBezTo>
                    <a:pt x="168" y="701"/>
                    <a:pt x="1" y="1635"/>
                    <a:pt x="201" y="2502"/>
                  </a:cubicBezTo>
                  <a:lnTo>
                    <a:pt x="968" y="67"/>
                  </a:lnTo>
                  <a:lnTo>
                    <a:pt x="7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3536875" y="4019150"/>
              <a:ext cx="21700" cy="65900"/>
            </a:xfrm>
            <a:custGeom>
              <a:rect b="b" l="l" r="r" t="t"/>
              <a:pathLst>
                <a:path extrusionOk="0" h="2636" w="868">
                  <a:moveTo>
                    <a:pt x="200" y="1"/>
                  </a:moveTo>
                  <a:lnTo>
                    <a:pt x="0" y="67"/>
                  </a:lnTo>
                  <a:lnTo>
                    <a:pt x="701" y="2636"/>
                  </a:lnTo>
                  <a:lnTo>
                    <a:pt x="867" y="2502"/>
                  </a:lnTo>
                  <a:lnTo>
                    <a:pt x="200"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664325" y="3537975"/>
              <a:ext cx="55075" cy="352775"/>
            </a:xfrm>
            <a:custGeom>
              <a:rect b="b" l="l" r="r" t="t"/>
              <a:pathLst>
                <a:path extrusionOk="0" h="14111" w="2203">
                  <a:moveTo>
                    <a:pt x="2202" y="0"/>
                  </a:moveTo>
                  <a:lnTo>
                    <a:pt x="2202" y="0"/>
                  </a:lnTo>
                  <a:cubicBezTo>
                    <a:pt x="1369" y="1301"/>
                    <a:pt x="1" y="11309"/>
                    <a:pt x="201" y="14111"/>
                  </a:cubicBezTo>
                  <a:cubicBezTo>
                    <a:pt x="768" y="9474"/>
                    <a:pt x="1702" y="4871"/>
                    <a:pt x="220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642650" y="2558950"/>
              <a:ext cx="20050" cy="303575"/>
            </a:xfrm>
            <a:custGeom>
              <a:rect b="b" l="l" r="r" t="t"/>
              <a:pathLst>
                <a:path extrusionOk="0" h="12143" w="802">
                  <a:moveTo>
                    <a:pt x="334" y="0"/>
                  </a:moveTo>
                  <a:lnTo>
                    <a:pt x="134" y="67"/>
                  </a:lnTo>
                  <a:cubicBezTo>
                    <a:pt x="1" y="4103"/>
                    <a:pt x="234" y="8139"/>
                    <a:pt x="768" y="12142"/>
                  </a:cubicBezTo>
                  <a:cubicBezTo>
                    <a:pt x="768" y="12042"/>
                    <a:pt x="801" y="11909"/>
                    <a:pt x="801" y="11809"/>
                  </a:cubicBezTo>
                  <a:cubicBezTo>
                    <a:pt x="734" y="8273"/>
                    <a:pt x="634" y="4770"/>
                    <a:pt x="534" y="1234"/>
                  </a:cubicBezTo>
                  <a:cubicBezTo>
                    <a:pt x="501" y="834"/>
                    <a:pt x="434" y="434"/>
                    <a:pt x="3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731050" y="2885850"/>
              <a:ext cx="19200" cy="216000"/>
            </a:xfrm>
            <a:custGeom>
              <a:rect b="b" l="l" r="r" t="t"/>
              <a:pathLst>
                <a:path extrusionOk="0" h="8640" w="768">
                  <a:moveTo>
                    <a:pt x="0" y="0"/>
                  </a:moveTo>
                  <a:lnTo>
                    <a:pt x="534" y="8640"/>
                  </a:lnTo>
                  <a:cubicBezTo>
                    <a:pt x="768" y="5738"/>
                    <a:pt x="701" y="2869"/>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722700" y="2292925"/>
              <a:ext cx="16725" cy="178475"/>
            </a:xfrm>
            <a:custGeom>
              <a:rect b="b" l="l" r="r" t="t"/>
              <a:pathLst>
                <a:path extrusionOk="0" h="7139" w="669">
                  <a:moveTo>
                    <a:pt x="668" y="0"/>
                  </a:moveTo>
                  <a:lnTo>
                    <a:pt x="668" y="0"/>
                  </a:lnTo>
                  <a:cubicBezTo>
                    <a:pt x="168" y="867"/>
                    <a:pt x="1" y="4904"/>
                    <a:pt x="435" y="7139"/>
                  </a:cubicBezTo>
                  <a:lnTo>
                    <a:pt x="668"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494225" y="4414425"/>
              <a:ext cx="56725" cy="90925"/>
            </a:xfrm>
            <a:custGeom>
              <a:rect b="b" l="l" r="r" t="t"/>
              <a:pathLst>
                <a:path extrusionOk="0" h="3637" w="2269">
                  <a:moveTo>
                    <a:pt x="2268" y="1"/>
                  </a:moveTo>
                  <a:lnTo>
                    <a:pt x="0" y="3537"/>
                  </a:lnTo>
                  <a:lnTo>
                    <a:pt x="200" y="3637"/>
                  </a:lnTo>
                  <a:cubicBezTo>
                    <a:pt x="1168" y="2603"/>
                    <a:pt x="1901" y="1369"/>
                    <a:pt x="22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3310875" y="2394650"/>
              <a:ext cx="75900" cy="103450"/>
            </a:xfrm>
            <a:custGeom>
              <a:rect b="b" l="l" r="r" t="t"/>
              <a:pathLst>
                <a:path extrusionOk="0" h="4138" w="3036">
                  <a:moveTo>
                    <a:pt x="3036" y="1"/>
                  </a:moveTo>
                  <a:lnTo>
                    <a:pt x="3036" y="1"/>
                  </a:lnTo>
                  <a:cubicBezTo>
                    <a:pt x="2035" y="234"/>
                    <a:pt x="1234" y="1035"/>
                    <a:pt x="601" y="2402"/>
                  </a:cubicBezTo>
                  <a:cubicBezTo>
                    <a:pt x="401" y="2869"/>
                    <a:pt x="0" y="3370"/>
                    <a:pt x="467" y="4137"/>
                  </a:cubicBezTo>
                  <a:cubicBezTo>
                    <a:pt x="1234" y="2603"/>
                    <a:pt x="1802" y="1102"/>
                    <a:pt x="303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3856250" y="2442200"/>
              <a:ext cx="86750" cy="120100"/>
            </a:xfrm>
            <a:custGeom>
              <a:rect b="b" l="l" r="r" t="t"/>
              <a:pathLst>
                <a:path extrusionOk="0" h="4804" w="3470">
                  <a:moveTo>
                    <a:pt x="168" y="0"/>
                  </a:moveTo>
                  <a:lnTo>
                    <a:pt x="1" y="167"/>
                  </a:lnTo>
                  <a:lnTo>
                    <a:pt x="3470" y="4804"/>
                  </a:lnTo>
                  <a:cubicBezTo>
                    <a:pt x="2870" y="2835"/>
                    <a:pt x="1635" y="1334"/>
                    <a:pt x="1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3506000" y="2478875"/>
              <a:ext cx="18375" cy="115950"/>
            </a:xfrm>
            <a:custGeom>
              <a:rect b="b" l="l" r="r" t="t"/>
              <a:pathLst>
                <a:path extrusionOk="0" h="4638" w="735">
                  <a:moveTo>
                    <a:pt x="434" y="1"/>
                  </a:moveTo>
                  <a:cubicBezTo>
                    <a:pt x="34" y="1535"/>
                    <a:pt x="1" y="3103"/>
                    <a:pt x="368" y="4637"/>
                  </a:cubicBezTo>
                  <a:lnTo>
                    <a:pt x="735"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3987175" y="2485550"/>
              <a:ext cx="26725" cy="42550"/>
            </a:xfrm>
            <a:custGeom>
              <a:rect b="b" l="l" r="r" t="t"/>
              <a:pathLst>
                <a:path extrusionOk="0" h="1702" w="1069">
                  <a:moveTo>
                    <a:pt x="301" y="1"/>
                  </a:moveTo>
                  <a:lnTo>
                    <a:pt x="1" y="167"/>
                  </a:lnTo>
                  <a:lnTo>
                    <a:pt x="968" y="1702"/>
                  </a:lnTo>
                  <a:cubicBezTo>
                    <a:pt x="1068" y="935"/>
                    <a:pt x="1002" y="301"/>
                    <a:pt x="3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3856250" y="3658900"/>
              <a:ext cx="24225" cy="131775"/>
            </a:xfrm>
            <a:custGeom>
              <a:rect b="b" l="l" r="r" t="t"/>
              <a:pathLst>
                <a:path extrusionOk="0" h="5271" w="969">
                  <a:moveTo>
                    <a:pt x="968" y="0"/>
                  </a:moveTo>
                  <a:lnTo>
                    <a:pt x="968" y="0"/>
                  </a:lnTo>
                  <a:cubicBezTo>
                    <a:pt x="68" y="1601"/>
                    <a:pt x="1" y="3570"/>
                    <a:pt x="801" y="5271"/>
                  </a:cubicBezTo>
                  <a:cubicBezTo>
                    <a:pt x="468" y="3503"/>
                    <a:pt x="535" y="1702"/>
                    <a:pt x="9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4272400" y="3727275"/>
              <a:ext cx="23375" cy="60900"/>
            </a:xfrm>
            <a:custGeom>
              <a:rect b="b" l="l" r="r" t="t"/>
              <a:pathLst>
                <a:path extrusionOk="0" h="2436" w="935">
                  <a:moveTo>
                    <a:pt x="667" y="1"/>
                  </a:moveTo>
                  <a:lnTo>
                    <a:pt x="0" y="2369"/>
                  </a:lnTo>
                  <a:lnTo>
                    <a:pt x="267" y="2436"/>
                  </a:lnTo>
                  <a:cubicBezTo>
                    <a:pt x="801" y="1735"/>
                    <a:pt x="934" y="835"/>
                    <a:pt x="6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4322425" y="3564650"/>
              <a:ext cx="22550" cy="50075"/>
            </a:xfrm>
            <a:custGeom>
              <a:rect b="b" l="l" r="r" t="t"/>
              <a:pathLst>
                <a:path extrusionOk="0" h="2003" w="902">
                  <a:moveTo>
                    <a:pt x="0" y="1"/>
                  </a:moveTo>
                  <a:cubicBezTo>
                    <a:pt x="0" y="801"/>
                    <a:pt x="434" y="1402"/>
                    <a:pt x="901" y="2002"/>
                  </a:cubicBezTo>
                  <a:cubicBezTo>
                    <a:pt x="734" y="1302"/>
                    <a:pt x="668" y="5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4066400" y="3695600"/>
              <a:ext cx="10050" cy="48375"/>
            </a:xfrm>
            <a:custGeom>
              <a:rect b="b" l="l" r="r" t="t"/>
              <a:pathLst>
                <a:path extrusionOk="0" h="1935" w="402">
                  <a:moveTo>
                    <a:pt x="401" y="0"/>
                  </a:moveTo>
                  <a:cubicBezTo>
                    <a:pt x="1" y="1334"/>
                    <a:pt x="1" y="1334"/>
                    <a:pt x="401" y="1935"/>
                  </a:cubicBezTo>
                  <a:lnTo>
                    <a:pt x="4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3800375" y="3885725"/>
              <a:ext cx="28400" cy="123450"/>
            </a:xfrm>
            <a:custGeom>
              <a:rect b="b" l="l" r="r" t="t"/>
              <a:pathLst>
                <a:path extrusionOk="0" h="4938" w="1136">
                  <a:moveTo>
                    <a:pt x="1" y="0"/>
                  </a:moveTo>
                  <a:cubicBezTo>
                    <a:pt x="34" y="1735"/>
                    <a:pt x="401" y="3403"/>
                    <a:pt x="1135" y="4937"/>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4069750" y="4439450"/>
              <a:ext cx="36700" cy="205175"/>
            </a:xfrm>
            <a:custGeom>
              <a:rect b="b" l="l" r="r" t="t"/>
              <a:pathLst>
                <a:path extrusionOk="0" h="8207" w="1468">
                  <a:moveTo>
                    <a:pt x="1468" y="1"/>
                  </a:moveTo>
                  <a:lnTo>
                    <a:pt x="1468" y="1"/>
                  </a:lnTo>
                  <a:cubicBezTo>
                    <a:pt x="401" y="2602"/>
                    <a:pt x="0" y="5405"/>
                    <a:pt x="234" y="8207"/>
                  </a:cubicBezTo>
                  <a:lnTo>
                    <a:pt x="1468"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4157300" y="4491150"/>
              <a:ext cx="25050" cy="184325"/>
            </a:xfrm>
            <a:custGeom>
              <a:rect b="b" l="l" r="r" t="t"/>
              <a:pathLst>
                <a:path extrusionOk="0" h="7373" w="1002">
                  <a:moveTo>
                    <a:pt x="768" y="1"/>
                  </a:moveTo>
                  <a:cubicBezTo>
                    <a:pt x="668" y="835"/>
                    <a:pt x="601" y="1702"/>
                    <a:pt x="534" y="2503"/>
                  </a:cubicBezTo>
                  <a:cubicBezTo>
                    <a:pt x="434" y="3303"/>
                    <a:pt x="334" y="4070"/>
                    <a:pt x="201" y="4871"/>
                  </a:cubicBezTo>
                  <a:cubicBezTo>
                    <a:pt x="1" y="6405"/>
                    <a:pt x="1" y="6739"/>
                    <a:pt x="401" y="7373"/>
                  </a:cubicBezTo>
                  <a:cubicBezTo>
                    <a:pt x="768" y="4971"/>
                    <a:pt x="968" y="2536"/>
                    <a:pt x="1001" y="101"/>
                  </a:cubicBezTo>
                  <a:lnTo>
                    <a:pt x="768"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4199825" y="4260150"/>
              <a:ext cx="10050" cy="130950"/>
            </a:xfrm>
            <a:custGeom>
              <a:rect b="b" l="l" r="r" t="t"/>
              <a:pathLst>
                <a:path extrusionOk="0" h="5238" w="402">
                  <a:moveTo>
                    <a:pt x="1" y="1"/>
                  </a:moveTo>
                  <a:lnTo>
                    <a:pt x="1" y="5238"/>
                  </a:lnTo>
                  <a:lnTo>
                    <a:pt x="168" y="5238"/>
                  </a:lnTo>
                  <a:cubicBezTo>
                    <a:pt x="234" y="4371"/>
                    <a:pt x="368" y="3503"/>
                    <a:pt x="368" y="2636"/>
                  </a:cubicBezTo>
                  <a:cubicBezTo>
                    <a:pt x="401" y="535"/>
                    <a:pt x="368" y="535"/>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4029725" y="4725500"/>
              <a:ext cx="28375" cy="78400"/>
            </a:xfrm>
            <a:custGeom>
              <a:rect b="b" l="l" r="r" t="t"/>
              <a:pathLst>
                <a:path extrusionOk="0" h="3136" w="1135">
                  <a:moveTo>
                    <a:pt x="1134" y="0"/>
                  </a:moveTo>
                  <a:lnTo>
                    <a:pt x="1134" y="0"/>
                  </a:lnTo>
                  <a:cubicBezTo>
                    <a:pt x="500" y="934"/>
                    <a:pt x="100" y="2002"/>
                    <a:pt x="0" y="3136"/>
                  </a:cubicBezTo>
                  <a:cubicBezTo>
                    <a:pt x="601" y="2202"/>
                    <a:pt x="967" y="1101"/>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1"/>
          <p:cNvSpPr txBox="1"/>
          <p:nvPr>
            <p:ph type="title"/>
          </p:nvPr>
        </p:nvSpPr>
        <p:spPr>
          <a:xfrm flipH="1">
            <a:off x="4627275" y="2250975"/>
            <a:ext cx="4351800" cy="175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DATASET</a:t>
            </a:r>
            <a:endParaRPr/>
          </a:p>
          <a:p>
            <a:pPr indent="0" lvl="0" marL="0" rtl="0" algn="r">
              <a:spcBef>
                <a:spcPts val="0"/>
              </a:spcBef>
              <a:spcAft>
                <a:spcPts val="0"/>
              </a:spcAft>
              <a:buNone/>
            </a:pPr>
            <a:r>
              <a:rPr i="1" lang="en">
                <a:latin typeface="Livvic"/>
                <a:ea typeface="Livvic"/>
                <a:cs typeface="Livvic"/>
                <a:sym typeface="Livvic"/>
              </a:rPr>
              <a:t>DESCRIPTION</a:t>
            </a:r>
            <a:endParaRPr i="1">
              <a:latin typeface="Livvic"/>
              <a:ea typeface="Livvic"/>
              <a:cs typeface="Livvic"/>
              <a:sym typeface="Livvic"/>
            </a:endParaRPr>
          </a:p>
        </p:txBody>
      </p:sp>
      <p:sp>
        <p:nvSpPr>
          <p:cNvPr id="843" name="Google Shape;843;p31"/>
          <p:cNvSpPr txBox="1"/>
          <p:nvPr>
            <p:ph idx="2" type="title"/>
          </p:nvPr>
        </p:nvSpPr>
        <p:spPr>
          <a:xfrm flipH="1">
            <a:off x="6997000" y="1223175"/>
            <a:ext cx="1431900" cy="102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844" name="Google Shape;844;p31"/>
          <p:cNvGrpSpPr/>
          <p:nvPr/>
        </p:nvGrpSpPr>
        <p:grpSpPr>
          <a:xfrm>
            <a:off x="854350" y="834225"/>
            <a:ext cx="3772925" cy="3591925"/>
            <a:chOff x="2032450" y="1186600"/>
            <a:chExt cx="3772925" cy="3591925"/>
          </a:xfrm>
        </p:grpSpPr>
        <p:sp>
          <p:nvSpPr>
            <p:cNvPr id="845" name="Google Shape;845;p31"/>
            <p:cNvSpPr/>
            <p:nvPr/>
          </p:nvSpPr>
          <p:spPr>
            <a:xfrm>
              <a:off x="4424175" y="3692250"/>
              <a:ext cx="1213375" cy="1080950"/>
            </a:xfrm>
            <a:custGeom>
              <a:rect b="b" l="l" r="r" t="t"/>
              <a:pathLst>
                <a:path extrusionOk="0" h="43238" w="48535">
                  <a:moveTo>
                    <a:pt x="42997" y="301"/>
                  </a:moveTo>
                  <a:lnTo>
                    <a:pt x="42997" y="301"/>
                  </a:lnTo>
                  <a:cubicBezTo>
                    <a:pt x="43331" y="1769"/>
                    <a:pt x="42731" y="2803"/>
                    <a:pt x="42030" y="3770"/>
                  </a:cubicBezTo>
                  <a:cubicBezTo>
                    <a:pt x="42530" y="2736"/>
                    <a:pt x="41897" y="1368"/>
                    <a:pt x="42997" y="301"/>
                  </a:cubicBezTo>
                  <a:close/>
                  <a:moveTo>
                    <a:pt x="44736" y="5461"/>
                  </a:moveTo>
                  <a:cubicBezTo>
                    <a:pt x="46062" y="5461"/>
                    <a:pt x="47375" y="5879"/>
                    <a:pt x="47868" y="6639"/>
                  </a:cubicBezTo>
                  <a:cubicBezTo>
                    <a:pt x="47601" y="6805"/>
                    <a:pt x="47334" y="6864"/>
                    <a:pt x="47071" y="6864"/>
                  </a:cubicBezTo>
                  <a:cubicBezTo>
                    <a:pt x="46808" y="6864"/>
                    <a:pt x="46550" y="6805"/>
                    <a:pt x="46300" y="6739"/>
                  </a:cubicBezTo>
                  <a:cubicBezTo>
                    <a:pt x="45633" y="6605"/>
                    <a:pt x="44932" y="6372"/>
                    <a:pt x="44332" y="6238"/>
                  </a:cubicBezTo>
                  <a:cubicBezTo>
                    <a:pt x="43698" y="6138"/>
                    <a:pt x="43097" y="6072"/>
                    <a:pt x="42430" y="5972"/>
                  </a:cubicBezTo>
                  <a:cubicBezTo>
                    <a:pt x="43072" y="5625"/>
                    <a:pt x="43907" y="5461"/>
                    <a:pt x="44736" y="5461"/>
                  </a:cubicBezTo>
                  <a:close/>
                  <a:moveTo>
                    <a:pt x="37191" y="1214"/>
                  </a:moveTo>
                  <a:cubicBezTo>
                    <a:pt x="37266" y="1214"/>
                    <a:pt x="37346" y="1241"/>
                    <a:pt x="37427" y="1302"/>
                  </a:cubicBezTo>
                  <a:cubicBezTo>
                    <a:pt x="37727" y="1502"/>
                    <a:pt x="37960" y="1735"/>
                    <a:pt x="38161" y="2002"/>
                  </a:cubicBezTo>
                  <a:cubicBezTo>
                    <a:pt x="39161" y="3570"/>
                    <a:pt x="39161" y="5171"/>
                    <a:pt x="38361" y="7072"/>
                  </a:cubicBezTo>
                  <a:cubicBezTo>
                    <a:pt x="37794" y="5271"/>
                    <a:pt x="37293" y="3703"/>
                    <a:pt x="36826" y="2169"/>
                  </a:cubicBezTo>
                  <a:cubicBezTo>
                    <a:pt x="36760" y="1969"/>
                    <a:pt x="36760" y="1735"/>
                    <a:pt x="36826" y="1568"/>
                  </a:cubicBezTo>
                  <a:cubicBezTo>
                    <a:pt x="36873" y="1359"/>
                    <a:pt x="37017" y="1214"/>
                    <a:pt x="37191" y="1214"/>
                  </a:cubicBezTo>
                  <a:close/>
                  <a:moveTo>
                    <a:pt x="41462" y="8732"/>
                  </a:moveTo>
                  <a:cubicBezTo>
                    <a:pt x="42996" y="8732"/>
                    <a:pt x="44246" y="9276"/>
                    <a:pt x="44865" y="10308"/>
                  </a:cubicBezTo>
                  <a:cubicBezTo>
                    <a:pt x="44777" y="10312"/>
                    <a:pt x="44690" y="10314"/>
                    <a:pt x="44603" y="10314"/>
                  </a:cubicBezTo>
                  <a:cubicBezTo>
                    <a:pt x="42680" y="10314"/>
                    <a:pt x="41015" y="9299"/>
                    <a:pt x="39228" y="9107"/>
                  </a:cubicBezTo>
                  <a:lnTo>
                    <a:pt x="39228" y="9074"/>
                  </a:lnTo>
                  <a:cubicBezTo>
                    <a:pt x="40009" y="8845"/>
                    <a:pt x="40765" y="8732"/>
                    <a:pt x="41462" y="8732"/>
                  </a:cubicBezTo>
                  <a:close/>
                  <a:moveTo>
                    <a:pt x="33290" y="4170"/>
                  </a:moveTo>
                  <a:cubicBezTo>
                    <a:pt x="33791" y="4304"/>
                    <a:pt x="34191" y="4671"/>
                    <a:pt x="34358" y="5171"/>
                  </a:cubicBezTo>
                  <a:cubicBezTo>
                    <a:pt x="34758" y="6105"/>
                    <a:pt x="34858" y="7139"/>
                    <a:pt x="34625" y="8140"/>
                  </a:cubicBezTo>
                  <a:cubicBezTo>
                    <a:pt x="34391" y="9307"/>
                    <a:pt x="33757" y="10275"/>
                    <a:pt x="33190" y="11242"/>
                  </a:cubicBezTo>
                  <a:cubicBezTo>
                    <a:pt x="33457" y="9808"/>
                    <a:pt x="33224" y="8440"/>
                    <a:pt x="32957" y="7072"/>
                  </a:cubicBezTo>
                  <a:cubicBezTo>
                    <a:pt x="32823" y="6472"/>
                    <a:pt x="32723" y="5871"/>
                    <a:pt x="32690" y="5238"/>
                  </a:cubicBezTo>
                  <a:cubicBezTo>
                    <a:pt x="32690" y="4804"/>
                    <a:pt x="32757" y="4337"/>
                    <a:pt x="33290" y="4170"/>
                  </a:cubicBezTo>
                  <a:close/>
                  <a:moveTo>
                    <a:pt x="36416" y="12076"/>
                  </a:moveTo>
                  <a:cubicBezTo>
                    <a:pt x="37530" y="12076"/>
                    <a:pt x="38606" y="12295"/>
                    <a:pt x="39628" y="12977"/>
                  </a:cubicBezTo>
                  <a:lnTo>
                    <a:pt x="39562" y="13310"/>
                  </a:lnTo>
                  <a:lnTo>
                    <a:pt x="34458" y="12443"/>
                  </a:lnTo>
                  <a:lnTo>
                    <a:pt x="34491" y="12243"/>
                  </a:lnTo>
                  <a:cubicBezTo>
                    <a:pt x="35143" y="12146"/>
                    <a:pt x="35785" y="12076"/>
                    <a:pt x="36416" y="12076"/>
                  </a:cubicBezTo>
                  <a:close/>
                  <a:moveTo>
                    <a:pt x="28317" y="9078"/>
                  </a:moveTo>
                  <a:cubicBezTo>
                    <a:pt x="28588" y="9078"/>
                    <a:pt x="28847" y="9239"/>
                    <a:pt x="28954" y="9507"/>
                  </a:cubicBezTo>
                  <a:cubicBezTo>
                    <a:pt x="29154" y="9841"/>
                    <a:pt x="29288" y="10208"/>
                    <a:pt x="29388" y="10608"/>
                  </a:cubicBezTo>
                  <a:cubicBezTo>
                    <a:pt x="29688" y="12009"/>
                    <a:pt x="29254" y="13243"/>
                    <a:pt x="28620" y="14411"/>
                  </a:cubicBezTo>
                  <a:lnTo>
                    <a:pt x="28620" y="14378"/>
                  </a:lnTo>
                  <a:cubicBezTo>
                    <a:pt x="28354" y="13210"/>
                    <a:pt x="28087" y="12076"/>
                    <a:pt x="27887" y="10942"/>
                  </a:cubicBezTo>
                  <a:cubicBezTo>
                    <a:pt x="27820" y="10608"/>
                    <a:pt x="27753" y="10275"/>
                    <a:pt x="27686" y="9941"/>
                  </a:cubicBezTo>
                  <a:cubicBezTo>
                    <a:pt x="27620" y="9574"/>
                    <a:pt x="27787" y="9241"/>
                    <a:pt x="28120" y="9107"/>
                  </a:cubicBezTo>
                  <a:cubicBezTo>
                    <a:pt x="28185" y="9088"/>
                    <a:pt x="28251" y="9078"/>
                    <a:pt x="28317" y="9078"/>
                  </a:cubicBezTo>
                  <a:close/>
                  <a:moveTo>
                    <a:pt x="30641" y="15349"/>
                  </a:moveTo>
                  <a:cubicBezTo>
                    <a:pt x="32062" y="15349"/>
                    <a:pt x="33646" y="16079"/>
                    <a:pt x="34158" y="17313"/>
                  </a:cubicBezTo>
                  <a:cubicBezTo>
                    <a:pt x="33090" y="17313"/>
                    <a:pt x="32356" y="16713"/>
                    <a:pt x="31489" y="16446"/>
                  </a:cubicBezTo>
                  <a:cubicBezTo>
                    <a:pt x="30655" y="16179"/>
                    <a:pt x="29788" y="15979"/>
                    <a:pt x="28987" y="15779"/>
                  </a:cubicBezTo>
                  <a:cubicBezTo>
                    <a:pt x="29441" y="15486"/>
                    <a:pt x="30026" y="15349"/>
                    <a:pt x="30641" y="15349"/>
                  </a:cubicBezTo>
                  <a:close/>
                  <a:moveTo>
                    <a:pt x="22764" y="12474"/>
                  </a:moveTo>
                  <a:cubicBezTo>
                    <a:pt x="23035" y="12474"/>
                    <a:pt x="23309" y="12592"/>
                    <a:pt x="23483" y="12810"/>
                  </a:cubicBezTo>
                  <a:cubicBezTo>
                    <a:pt x="23850" y="13110"/>
                    <a:pt x="24151" y="13477"/>
                    <a:pt x="24351" y="13911"/>
                  </a:cubicBezTo>
                  <a:cubicBezTo>
                    <a:pt x="24618" y="14544"/>
                    <a:pt x="24751" y="15178"/>
                    <a:pt x="24784" y="15879"/>
                  </a:cubicBezTo>
                  <a:cubicBezTo>
                    <a:pt x="24784" y="16779"/>
                    <a:pt x="24718" y="17680"/>
                    <a:pt x="24584" y="18581"/>
                  </a:cubicBezTo>
                  <a:lnTo>
                    <a:pt x="24384" y="18614"/>
                  </a:lnTo>
                  <a:cubicBezTo>
                    <a:pt x="24051" y="17246"/>
                    <a:pt x="23317" y="16112"/>
                    <a:pt x="22583" y="14978"/>
                  </a:cubicBezTo>
                  <a:cubicBezTo>
                    <a:pt x="22349" y="14578"/>
                    <a:pt x="22183" y="14144"/>
                    <a:pt x="22049" y="13677"/>
                  </a:cubicBezTo>
                  <a:cubicBezTo>
                    <a:pt x="21882" y="13277"/>
                    <a:pt x="22016" y="12843"/>
                    <a:pt x="22349" y="12576"/>
                  </a:cubicBezTo>
                  <a:cubicBezTo>
                    <a:pt x="22477" y="12507"/>
                    <a:pt x="22620" y="12474"/>
                    <a:pt x="22764" y="12474"/>
                  </a:cubicBezTo>
                  <a:close/>
                  <a:moveTo>
                    <a:pt x="27314" y="18729"/>
                  </a:moveTo>
                  <a:cubicBezTo>
                    <a:pt x="27769" y="18729"/>
                    <a:pt x="28262" y="18800"/>
                    <a:pt x="28754" y="18947"/>
                  </a:cubicBezTo>
                  <a:cubicBezTo>
                    <a:pt x="29388" y="19114"/>
                    <a:pt x="30055" y="19281"/>
                    <a:pt x="30322" y="20215"/>
                  </a:cubicBezTo>
                  <a:lnTo>
                    <a:pt x="30288" y="20215"/>
                  </a:lnTo>
                  <a:cubicBezTo>
                    <a:pt x="28683" y="20184"/>
                    <a:pt x="27363" y="19296"/>
                    <a:pt x="25854" y="19296"/>
                  </a:cubicBezTo>
                  <a:cubicBezTo>
                    <a:pt x="25732" y="19296"/>
                    <a:pt x="25609" y="19302"/>
                    <a:pt x="25485" y="19314"/>
                  </a:cubicBezTo>
                  <a:cubicBezTo>
                    <a:pt x="25864" y="18936"/>
                    <a:pt x="26535" y="18729"/>
                    <a:pt x="27314" y="18729"/>
                  </a:cubicBezTo>
                  <a:close/>
                  <a:moveTo>
                    <a:pt x="18584" y="17225"/>
                  </a:moveTo>
                  <a:cubicBezTo>
                    <a:pt x="18685" y="17225"/>
                    <a:pt x="18796" y="17242"/>
                    <a:pt x="18914" y="17280"/>
                  </a:cubicBezTo>
                  <a:cubicBezTo>
                    <a:pt x="19214" y="17380"/>
                    <a:pt x="19481" y="17513"/>
                    <a:pt x="19681" y="17747"/>
                  </a:cubicBezTo>
                  <a:cubicBezTo>
                    <a:pt x="20815" y="19148"/>
                    <a:pt x="21549" y="20715"/>
                    <a:pt x="21349" y="22617"/>
                  </a:cubicBezTo>
                  <a:cubicBezTo>
                    <a:pt x="21315" y="22717"/>
                    <a:pt x="21282" y="22817"/>
                    <a:pt x="21249" y="22884"/>
                  </a:cubicBezTo>
                  <a:cubicBezTo>
                    <a:pt x="20415" y="21783"/>
                    <a:pt x="19581" y="20749"/>
                    <a:pt x="18847" y="19681"/>
                  </a:cubicBezTo>
                  <a:cubicBezTo>
                    <a:pt x="18480" y="19181"/>
                    <a:pt x="18213" y="18647"/>
                    <a:pt x="18046" y="18080"/>
                  </a:cubicBezTo>
                  <a:cubicBezTo>
                    <a:pt x="17883" y="17564"/>
                    <a:pt x="18141" y="17225"/>
                    <a:pt x="18584" y="17225"/>
                  </a:cubicBezTo>
                  <a:close/>
                  <a:moveTo>
                    <a:pt x="23958" y="22903"/>
                  </a:moveTo>
                  <a:cubicBezTo>
                    <a:pt x="24285" y="22903"/>
                    <a:pt x="24618" y="22946"/>
                    <a:pt x="24951" y="23017"/>
                  </a:cubicBezTo>
                  <a:cubicBezTo>
                    <a:pt x="25752" y="23150"/>
                    <a:pt x="26619" y="23217"/>
                    <a:pt x="27053" y="24251"/>
                  </a:cubicBezTo>
                  <a:cubicBezTo>
                    <a:pt x="26778" y="24406"/>
                    <a:pt x="26486" y="24481"/>
                    <a:pt x="26198" y="24481"/>
                  </a:cubicBezTo>
                  <a:cubicBezTo>
                    <a:pt x="25927" y="24481"/>
                    <a:pt x="25661" y="24414"/>
                    <a:pt x="25418" y="24285"/>
                  </a:cubicBezTo>
                  <a:cubicBezTo>
                    <a:pt x="24571" y="23936"/>
                    <a:pt x="23687" y="23755"/>
                    <a:pt x="22793" y="23755"/>
                  </a:cubicBezTo>
                  <a:cubicBezTo>
                    <a:pt x="22490" y="23755"/>
                    <a:pt x="22186" y="23775"/>
                    <a:pt x="21882" y="23818"/>
                  </a:cubicBezTo>
                  <a:lnTo>
                    <a:pt x="21849" y="23784"/>
                  </a:lnTo>
                  <a:cubicBezTo>
                    <a:pt x="22477" y="23133"/>
                    <a:pt x="23203" y="22903"/>
                    <a:pt x="23958" y="22903"/>
                  </a:cubicBezTo>
                  <a:close/>
                  <a:moveTo>
                    <a:pt x="15627" y="23376"/>
                  </a:moveTo>
                  <a:cubicBezTo>
                    <a:pt x="15675" y="23376"/>
                    <a:pt x="15726" y="23379"/>
                    <a:pt x="15778" y="23384"/>
                  </a:cubicBezTo>
                  <a:cubicBezTo>
                    <a:pt x="16378" y="23484"/>
                    <a:pt x="16879" y="23818"/>
                    <a:pt x="17179" y="24351"/>
                  </a:cubicBezTo>
                  <a:cubicBezTo>
                    <a:pt x="18013" y="25485"/>
                    <a:pt x="18413" y="26753"/>
                    <a:pt x="18013" y="28221"/>
                  </a:cubicBezTo>
                  <a:cubicBezTo>
                    <a:pt x="17279" y="27287"/>
                    <a:pt x="16579" y="26486"/>
                    <a:pt x="15911" y="25652"/>
                  </a:cubicBezTo>
                  <a:cubicBezTo>
                    <a:pt x="15544" y="25252"/>
                    <a:pt x="15244" y="24785"/>
                    <a:pt x="15011" y="24285"/>
                  </a:cubicBezTo>
                  <a:cubicBezTo>
                    <a:pt x="14765" y="23731"/>
                    <a:pt x="15057" y="23376"/>
                    <a:pt x="15627" y="23376"/>
                  </a:cubicBezTo>
                  <a:close/>
                  <a:moveTo>
                    <a:pt x="21521" y="27849"/>
                  </a:moveTo>
                  <a:cubicBezTo>
                    <a:pt x="21977" y="27849"/>
                    <a:pt x="22407" y="27946"/>
                    <a:pt x="22750" y="28154"/>
                  </a:cubicBezTo>
                  <a:cubicBezTo>
                    <a:pt x="22950" y="28287"/>
                    <a:pt x="23083" y="28488"/>
                    <a:pt x="23117" y="28721"/>
                  </a:cubicBezTo>
                  <a:cubicBezTo>
                    <a:pt x="23050" y="28921"/>
                    <a:pt x="22883" y="29088"/>
                    <a:pt x="22683" y="29188"/>
                  </a:cubicBezTo>
                  <a:cubicBezTo>
                    <a:pt x="22283" y="29322"/>
                    <a:pt x="21849" y="29388"/>
                    <a:pt x="21415" y="29388"/>
                  </a:cubicBezTo>
                  <a:cubicBezTo>
                    <a:pt x="20581" y="29355"/>
                    <a:pt x="19714" y="29255"/>
                    <a:pt x="18780" y="29155"/>
                  </a:cubicBezTo>
                  <a:lnTo>
                    <a:pt x="18747" y="29155"/>
                  </a:lnTo>
                  <a:cubicBezTo>
                    <a:pt x="19367" y="28328"/>
                    <a:pt x="20510" y="27849"/>
                    <a:pt x="21521" y="27849"/>
                  </a:cubicBezTo>
                  <a:close/>
                  <a:moveTo>
                    <a:pt x="12858" y="28634"/>
                  </a:moveTo>
                  <a:cubicBezTo>
                    <a:pt x="12940" y="28634"/>
                    <a:pt x="13025" y="28651"/>
                    <a:pt x="13109" y="28688"/>
                  </a:cubicBezTo>
                  <a:cubicBezTo>
                    <a:pt x="13476" y="28754"/>
                    <a:pt x="13810" y="28955"/>
                    <a:pt x="14077" y="29188"/>
                  </a:cubicBezTo>
                  <a:cubicBezTo>
                    <a:pt x="15044" y="30189"/>
                    <a:pt x="15344" y="31623"/>
                    <a:pt x="14877" y="32924"/>
                  </a:cubicBezTo>
                  <a:lnTo>
                    <a:pt x="14877" y="32891"/>
                  </a:lnTo>
                  <a:cubicBezTo>
                    <a:pt x="14177" y="32124"/>
                    <a:pt x="13576" y="31523"/>
                    <a:pt x="13009" y="30856"/>
                  </a:cubicBezTo>
                  <a:cubicBezTo>
                    <a:pt x="12709" y="30456"/>
                    <a:pt x="12442" y="30022"/>
                    <a:pt x="12275" y="29555"/>
                  </a:cubicBezTo>
                  <a:cubicBezTo>
                    <a:pt x="12079" y="29106"/>
                    <a:pt x="12425" y="28634"/>
                    <a:pt x="12858" y="28634"/>
                  </a:cubicBezTo>
                  <a:close/>
                  <a:moveTo>
                    <a:pt x="17559" y="32516"/>
                  </a:moveTo>
                  <a:cubicBezTo>
                    <a:pt x="18277" y="32516"/>
                    <a:pt x="18991" y="32902"/>
                    <a:pt x="19481" y="33691"/>
                  </a:cubicBezTo>
                  <a:cubicBezTo>
                    <a:pt x="19019" y="33976"/>
                    <a:pt x="18553" y="34058"/>
                    <a:pt x="18082" y="34058"/>
                  </a:cubicBezTo>
                  <a:cubicBezTo>
                    <a:pt x="17433" y="34058"/>
                    <a:pt x="16776" y="33901"/>
                    <a:pt x="16112" y="33901"/>
                  </a:cubicBezTo>
                  <a:cubicBezTo>
                    <a:pt x="15901" y="33901"/>
                    <a:pt x="15690" y="33917"/>
                    <a:pt x="15478" y="33958"/>
                  </a:cubicBezTo>
                  <a:lnTo>
                    <a:pt x="15444" y="33925"/>
                  </a:lnTo>
                  <a:cubicBezTo>
                    <a:pt x="15954" y="32994"/>
                    <a:pt x="16759" y="32516"/>
                    <a:pt x="17559" y="32516"/>
                  </a:cubicBezTo>
                  <a:close/>
                  <a:moveTo>
                    <a:pt x="10207" y="32958"/>
                  </a:moveTo>
                  <a:lnTo>
                    <a:pt x="10207" y="32958"/>
                  </a:lnTo>
                  <a:cubicBezTo>
                    <a:pt x="11341" y="33458"/>
                    <a:pt x="11508" y="35192"/>
                    <a:pt x="10641" y="36560"/>
                  </a:cubicBezTo>
                  <a:cubicBezTo>
                    <a:pt x="10207" y="35393"/>
                    <a:pt x="10007" y="33625"/>
                    <a:pt x="10207" y="32958"/>
                  </a:cubicBezTo>
                  <a:close/>
                  <a:moveTo>
                    <a:pt x="6338" y="34792"/>
                  </a:moveTo>
                  <a:cubicBezTo>
                    <a:pt x="6505" y="35026"/>
                    <a:pt x="6772" y="35259"/>
                    <a:pt x="6772" y="35493"/>
                  </a:cubicBezTo>
                  <a:cubicBezTo>
                    <a:pt x="6738" y="36560"/>
                    <a:pt x="6104" y="37294"/>
                    <a:pt x="5170" y="37894"/>
                  </a:cubicBezTo>
                  <a:cubicBezTo>
                    <a:pt x="5270" y="37161"/>
                    <a:pt x="5371" y="36393"/>
                    <a:pt x="5504" y="35626"/>
                  </a:cubicBezTo>
                  <a:cubicBezTo>
                    <a:pt x="5504" y="35493"/>
                    <a:pt x="5571" y="35359"/>
                    <a:pt x="5637" y="35259"/>
                  </a:cubicBezTo>
                  <a:cubicBezTo>
                    <a:pt x="5871" y="35092"/>
                    <a:pt x="6104" y="34926"/>
                    <a:pt x="6338" y="34792"/>
                  </a:cubicBezTo>
                  <a:close/>
                  <a:moveTo>
                    <a:pt x="12778" y="37112"/>
                  </a:moveTo>
                  <a:cubicBezTo>
                    <a:pt x="13320" y="37112"/>
                    <a:pt x="13836" y="37259"/>
                    <a:pt x="14210" y="37561"/>
                  </a:cubicBezTo>
                  <a:cubicBezTo>
                    <a:pt x="14377" y="37694"/>
                    <a:pt x="14577" y="37994"/>
                    <a:pt x="14510" y="38128"/>
                  </a:cubicBezTo>
                  <a:cubicBezTo>
                    <a:pt x="14410" y="38361"/>
                    <a:pt x="14210" y="38562"/>
                    <a:pt x="13977" y="38628"/>
                  </a:cubicBezTo>
                  <a:cubicBezTo>
                    <a:pt x="13868" y="38637"/>
                    <a:pt x="13760" y="38641"/>
                    <a:pt x="13651" y="38641"/>
                  </a:cubicBezTo>
                  <a:cubicBezTo>
                    <a:pt x="13326" y="38641"/>
                    <a:pt x="13001" y="38603"/>
                    <a:pt x="12676" y="38528"/>
                  </a:cubicBezTo>
                  <a:cubicBezTo>
                    <a:pt x="12075" y="38361"/>
                    <a:pt x="11475" y="38095"/>
                    <a:pt x="10774" y="37861"/>
                  </a:cubicBezTo>
                  <a:cubicBezTo>
                    <a:pt x="11306" y="37368"/>
                    <a:pt x="12064" y="37112"/>
                    <a:pt x="12778" y="37112"/>
                  </a:cubicBezTo>
                  <a:close/>
                  <a:moveTo>
                    <a:pt x="6153" y="39493"/>
                  </a:moveTo>
                  <a:cubicBezTo>
                    <a:pt x="6210" y="39493"/>
                    <a:pt x="6262" y="39503"/>
                    <a:pt x="6305" y="39529"/>
                  </a:cubicBezTo>
                  <a:cubicBezTo>
                    <a:pt x="7205" y="40029"/>
                    <a:pt x="8006" y="40663"/>
                    <a:pt x="8306" y="41697"/>
                  </a:cubicBezTo>
                  <a:cubicBezTo>
                    <a:pt x="8373" y="41931"/>
                    <a:pt x="8339" y="42164"/>
                    <a:pt x="8239" y="42398"/>
                  </a:cubicBezTo>
                  <a:cubicBezTo>
                    <a:pt x="8129" y="42508"/>
                    <a:pt x="7972" y="42573"/>
                    <a:pt x="7808" y="42573"/>
                  </a:cubicBezTo>
                  <a:cubicBezTo>
                    <a:pt x="7774" y="42573"/>
                    <a:pt x="7740" y="42570"/>
                    <a:pt x="7706" y="42564"/>
                  </a:cubicBezTo>
                  <a:cubicBezTo>
                    <a:pt x="7472" y="42398"/>
                    <a:pt x="7272" y="42231"/>
                    <a:pt x="7138" y="41997"/>
                  </a:cubicBezTo>
                  <a:cubicBezTo>
                    <a:pt x="6642" y="41236"/>
                    <a:pt x="6178" y="40442"/>
                    <a:pt x="5650" y="39615"/>
                  </a:cubicBezTo>
                  <a:lnTo>
                    <a:pt x="5650" y="39615"/>
                  </a:lnTo>
                  <a:cubicBezTo>
                    <a:pt x="5814" y="39565"/>
                    <a:pt x="6002" y="39493"/>
                    <a:pt x="6153" y="39493"/>
                  </a:cubicBezTo>
                  <a:close/>
                  <a:moveTo>
                    <a:pt x="43097" y="1"/>
                  </a:moveTo>
                  <a:cubicBezTo>
                    <a:pt x="42731" y="34"/>
                    <a:pt x="42397" y="167"/>
                    <a:pt x="42163" y="434"/>
                  </a:cubicBezTo>
                  <a:cubicBezTo>
                    <a:pt x="41963" y="668"/>
                    <a:pt x="41863" y="968"/>
                    <a:pt x="41830" y="1268"/>
                  </a:cubicBezTo>
                  <a:cubicBezTo>
                    <a:pt x="41696" y="1969"/>
                    <a:pt x="41563" y="2669"/>
                    <a:pt x="41463" y="3403"/>
                  </a:cubicBezTo>
                  <a:cubicBezTo>
                    <a:pt x="41263" y="5138"/>
                    <a:pt x="40262" y="6672"/>
                    <a:pt x="38794" y="7606"/>
                  </a:cubicBezTo>
                  <a:cubicBezTo>
                    <a:pt x="38995" y="6972"/>
                    <a:pt x="39128" y="6439"/>
                    <a:pt x="39295" y="5938"/>
                  </a:cubicBezTo>
                  <a:cubicBezTo>
                    <a:pt x="39662" y="4804"/>
                    <a:pt x="39595" y="3603"/>
                    <a:pt x="39095" y="2536"/>
                  </a:cubicBezTo>
                  <a:cubicBezTo>
                    <a:pt x="38828" y="1969"/>
                    <a:pt x="38427" y="1435"/>
                    <a:pt x="37927" y="1035"/>
                  </a:cubicBezTo>
                  <a:cubicBezTo>
                    <a:pt x="37659" y="822"/>
                    <a:pt x="37394" y="722"/>
                    <a:pt x="37158" y="722"/>
                  </a:cubicBezTo>
                  <a:cubicBezTo>
                    <a:pt x="36691" y="722"/>
                    <a:pt x="36337" y="1115"/>
                    <a:pt x="36293" y="1802"/>
                  </a:cubicBezTo>
                  <a:cubicBezTo>
                    <a:pt x="36293" y="2236"/>
                    <a:pt x="36359" y="2669"/>
                    <a:pt x="36493" y="3103"/>
                  </a:cubicBezTo>
                  <a:cubicBezTo>
                    <a:pt x="36660" y="3737"/>
                    <a:pt x="36960" y="4370"/>
                    <a:pt x="37160" y="5038"/>
                  </a:cubicBezTo>
                  <a:cubicBezTo>
                    <a:pt x="37393" y="5805"/>
                    <a:pt x="37627" y="6572"/>
                    <a:pt x="37794" y="7373"/>
                  </a:cubicBezTo>
                  <a:cubicBezTo>
                    <a:pt x="37894" y="7906"/>
                    <a:pt x="37994" y="8507"/>
                    <a:pt x="37427" y="8874"/>
                  </a:cubicBezTo>
                  <a:lnTo>
                    <a:pt x="34024" y="11275"/>
                  </a:lnTo>
                  <a:lnTo>
                    <a:pt x="33858" y="11109"/>
                  </a:lnTo>
                  <a:cubicBezTo>
                    <a:pt x="34024" y="10842"/>
                    <a:pt x="34158" y="10541"/>
                    <a:pt x="34291" y="10241"/>
                  </a:cubicBezTo>
                  <a:cubicBezTo>
                    <a:pt x="34558" y="9674"/>
                    <a:pt x="34792" y="9140"/>
                    <a:pt x="34992" y="8540"/>
                  </a:cubicBezTo>
                  <a:cubicBezTo>
                    <a:pt x="35325" y="7339"/>
                    <a:pt x="35425" y="6138"/>
                    <a:pt x="34858" y="4937"/>
                  </a:cubicBezTo>
                  <a:cubicBezTo>
                    <a:pt x="34507" y="4177"/>
                    <a:pt x="33848" y="3673"/>
                    <a:pt x="33309" y="3673"/>
                  </a:cubicBezTo>
                  <a:cubicBezTo>
                    <a:pt x="33233" y="3673"/>
                    <a:pt x="33160" y="3683"/>
                    <a:pt x="33090" y="3703"/>
                  </a:cubicBezTo>
                  <a:cubicBezTo>
                    <a:pt x="32490" y="3837"/>
                    <a:pt x="32123" y="4637"/>
                    <a:pt x="32223" y="5571"/>
                  </a:cubicBezTo>
                  <a:cubicBezTo>
                    <a:pt x="32290" y="6305"/>
                    <a:pt x="32423" y="7006"/>
                    <a:pt x="32623" y="7706"/>
                  </a:cubicBezTo>
                  <a:cubicBezTo>
                    <a:pt x="32890" y="8774"/>
                    <a:pt x="32890" y="9908"/>
                    <a:pt x="32657" y="11042"/>
                  </a:cubicBezTo>
                  <a:cubicBezTo>
                    <a:pt x="32590" y="11509"/>
                    <a:pt x="32390" y="11942"/>
                    <a:pt x="32090" y="12309"/>
                  </a:cubicBezTo>
                  <a:cubicBezTo>
                    <a:pt x="31256" y="13010"/>
                    <a:pt x="30322" y="13577"/>
                    <a:pt x="29254" y="14311"/>
                  </a:cubicBezTo>
                  <a:cubicBezTo>
                    <a:pt x="29421" y="13810"/>
                    <a:pt x="29521" y="13544"/>
                    <a:pt x="29621" y="13310"/>
                  </a:cubicBezTo>
                  <a:cubicBezTo>
                    <a:pt x="29955" y="12476"/>
                    <a:pt x="30088" y="11576"/>
                    <a:pt x="29988" y="10708"/>
                  </a:cubicBezTo>
                  <a:cubicBezTo>
                    <a:pt x="29955" y="10008"/>
                    <a:pt x="29655" y="9341"/>
                    <a:pt x="29154" y="8907"/>
                  </a:cubicBezTo>
                  <a:cubicBezTo>
                    <a:pt x="28926" y="8656"/>
                    <a:pt x="28603" y="8514"/>
                    <a:pt x="28283" y="8514"/>
                  </a:cubicBezTo>
                  <a:cubicBezTo>
                    <a:pt x="28136" y="8514"/>
                    <a:pt x="27990" y="8544"/>
                    <a:pt x="27853" y="8607"/>
                  </a:cubicBezTo>
                  <a:cubicBezTo>
                    <a:pt x="27353" y="8807"/>
                    <a:pt x="27086" y="9274"/>
                    <a:pt x="27119" y="9808"/>
                  </a:cubicBezTo>
                  <a:cubicBezTo>
                    <a:pt x="27153" y="10341"/>
                    <a:pt x="27253" y="10875"/>
                    <a:pt x="27353" y="11409"/>
                  </a:cubicBezTo>
                  <a:cubicBezTo>
                    <a:pt x="27486" y="12109"/>
                    <a:pt x="27753" y="12776"/>
                    <a:pt x="27853" y="13477"/>
                  </a:cubicBezTo>
                  <a:cubicBezTo>
                    <a:pt x="27953" y="14311"/>
                    <a:pt x="27987" y="15178"/>
                    <a:pt x="27386" y="15845"/>
                  </a:cubicBezTo>
                  <a:cubicBezTo>
                    <a:pt x="26752" y="16579"/>
                    <a:pt x="26019" y="17246"/>
                    <a:pt x="25151" y="18080"/>
                  </a:cubicBezTo>
                  <a:cubicBezTo>
                    <a:pt x="25218" y="17647"/>
                    <a:pt x="25285" y="17480"/>
                    <a:pt x="25285" y="17280"/>
                  </a:cubicBezTo>
                  <a:cubicBezTo>
                    <a:pt x="25485" y="16079"/>
                    <a:pt x="25318" y="14811"/>
                    <a:pt x="24784" y="13677"/>
                  </a:cubicBezTo>
                  <a:cubicBezTo>
                    <a:pt x="24518" y="13043"/>
                    <a:pt x="24017" y="12543"/>
                    <a:pt x="23417" y="12243"/>
                  </a:cubicBezTo>
                  <a:cubicBezTo>
                    <a:pt x="23153" y="12106"/>
                    <a:pt x="22899" y="12042"/>
                    <a:pt x="22667" y="12042"/>
                  </a:cubicBezTo>
                  <a:cubicBezTo>
                    <a:pt x="22049" y="12042"/>
                    <a:pt x="21588" y="12500"/>
                    <a:pt x="21515" y="13277"/>
                  </a:cubicBezTo>
                  <a:cubicBezTo>
                    <a:pt x="21449" y="14111"/>
                    <a:pt x="21782" y="14811"/>
                    <a:pt x="22183" y="15512"/>
                  </a:cubicBezTo>
                  <a:cubicBezTo>
                    <a:pt x="22650" y="16312"/>
                    <a:pt x="23150" y="17079"/>
                    <a:pt x="23550" y="17913"/>
                  </a:cubicBezTo>
                  <a:cubicBezTo>
                    <a:pt x="23917" y="18480"/>
                    <a:pt x="23950" y="19181"/>
                    <a:pt x="23650" y="19781"/>
                  </a:cubicBezTo>
                  <a:cubicBezTo>
                    <a:pt x="23117" y="20649"/>
                    <a:pt x="22549" y="21449"/>
                    <a:pt x="21916" y="22250"/>
                  </a:cubicBezTo>
                  <a:cubicBezTo>
                    <a:pt x="21849" y="21649"/>
                    <a:pt x="21816" y="21316"/>
                    <a:pt x="21749" y="20982"/>
                  </a:cubicBezTo>
                  <a:cubicBezTo>
                    <a:pt x="21582" y="19648"/>
                    <a:pt x="20982" y="18347"/>
                    <a:pt x="20048" y="17346"/>
                  </a:cubicBezTo>
                  <a:cubicBezTo>
                    <a:pt x="19601" y="16900"/>
                    <a:pt x="19106" y="16688"/>
                    <a:pt x="18666" y="16688"/>
                  </a:cubicBezTo>
                  <a:cubicBezTo>
                    <a:pt x="18382" y="16688"/>
                    <a:pt x="18122" y="16776"/>
                    <a:pt x="17913" y="16946"/>
                  </a:cubicBezTo>
                  <a:cubicBezTo>
                    <a:pt x="17379" y="17346"/>
                    <a:pt x="17279" y="18247"/>
                    <a:pt x="17779" y="19081"/>
                  </a:cubicBezTo>
                  <a:cubicBezTo>
                    <a:pt x="18113" y="19615"/>
                    <a:pt x="18480" y="20082"/>
                    <a:pt x="18847" y="20582"/>
                  </a:cubicBezTo>
                  <a:cubicBezTo>
                    <a:pt x="19381" y="21249"/>
                    <a:pt x="19948" y="21883"/>
                    <a:pt x="20415" y="22583"/>
                  </a:cubicBezTo>
                  <a:cubicBezTo>
                    <a:pt x="20848" y="23251"/>
                    <a:pt x="20848" y="24084"/>
                    <a:pt x="20415" y="24718"/>
                  </a:cubicBezTo>
                  <a:cubicBezTo>
                    <a:pt x="19948" y="25519"/>
                    <a:pt x="19514" y="26319"/>
                    <a:pt x="19047" y="27120"/>
                  </a:cubicBezTo>
                  <a:cubicBezTo>
                    <a:pt x="18914" y="27353"/>
                    <a:pt x="18747" y="27554"/>
                    <a:pt x="18580" y="27720"/>
                  </a:cubicBezTo>
                  <a:cubicBezTo>
                    <a:pt x="18580" y="27420"/>
                    <a:pt x="18613" y="27087"/>
                    <a:pt x="18613" y="26753"/>
                  </a:cubicBezTo>
                  <a:cubicBezTo>
                    <a:pt x="18447" y="25185"/>
                    <a:pt x="17879" y="23851"/>
                    <a:pt x="16445" y="23017"/>
                  </a:cubicBezTo>
                  <a:cubicBezTo>
                    <a:pt x="16203" y="22865"/>
                    <a:pt x="15925" y="22790"/>
                    <a:pt x="15652" y="22790"/>
                  </a:cubicBezTo>
                  <a:cubicBezTo>
                    <a:pt x="15323" y="22790"/>
                    <a:pt x="14999" y="22899"/>
                    <a:pt x="14744" y="23117"/>
                  </a:cubicBezTo>
                  <a:cubicBezTo>
                    <a:pt x="14310" y="23551"/>
                    <a:pt x="14244" y="24218"/>
                    <a:pt x="14577" y="24718"/>
                  </a:cubicBezTo>
                  <a:cubicBezTo>
                    <a:pt x="14911" y="25252"/>
                    <a:pt x="15311" y="25786"/>
                    <a:pt x="15745" y="26253"/>
                  </a:cubicBezTo>
                  <a:cubicBezTo>
                    <a:pt x="16212" y="26820"/>
                    <a:pt x="16712" y="27320"/>
                    <a:pt x="17112" y="27887"/>
                  </a:cubicBezTo>
                  <a:cubicBezTo>
                    <a:pt x="17546" y="28454"/>
                    <a:pt x="17646" y="29188"/>
                    <a:pt x="17379" y="29855"/>
                  </a:cubicBezTo>
                  <a:cubicBezTo>
                    <a:pt x="16979" y="30789"/>
                    <a:pt x="16278" y="31523"/>
                    <a:pt x="15544" y="32457"/>
                  </a:cubicBezTo>
                  <a:lnTo>
                    <a:pt x="15544" y="31223"/>
                  </a:lnTo>
                  <a:cubicBezTo>
                    <a:pt x="15478" y="29855"/>
                    <a:pt x="14544" y="28521"/>
                    <a:pt x="13443" y="28187"/>
                  </a:cubicBezTo>
                  <a:cubicBezTo>
                    <a:pt x="13305" y="28134"/>
                    <a:pt x="13156" y="28108"/>
                    <a:pt x="13007" y="28108"/>
                  </a:cubicBezTo>
                  <a:cubicBezTo>
                    <a:pt x="12689" y="28108"/>
                    <a:pt x="12369" y="28227"/>
                    <a:pt x="12142" y="28454"/>
                  </a:cubicBezTo>
                  <a:cubicBezTo>
                    <a:pt x="11775" y="28754"/>
                    <a:pt x="11675" y="29255"/>
                    <a:pt x="11875" y="29655"/>
                  </a:cubicBezTo>
                  <a:cubicBezTo>
                    <a:pt x="12109" y="30222"/>
                    <a:pt x="12409" y="30756"/>
                    <a:pt x="12809" y="31223"/>
                  </a:cubicBezTo>
                  <a:cubicBezTo>
                    <a:pt x="13176" y="31757"/>
                    <a:pt x="13676" y="32190"/>
                    <a:pt x="14110" y="32657"/>
                  </a:cubicBezTo>
                  <a:cubicBezTo>
                    <a:pt x="14444" y="33024"/>
                    <a:pt x="14510" y="33591"/>
                    <a:pt x="14177" y="33992"/>
                  </a:cubicBezTo>
                  <a:cubicBezTo>
                    <a:pt x="13410" y="34959"/>
                    <a:pt x="12476" y="35793"/>
                    <a:pt x="11408" y="36427"/>
                  </a:cubicBezTo>
                  <a:cubicBezTo>
                    <a:pt x="11508" y="36026"/>
                    <a:pt x="11608" y="35760"/>
                    <a:pt x="11642" y="35493"/>
                  </a:cubicBezTo>
                  <a:cubicBezTo>
                    <a:pt x="11808" y="34692"/>
                    <a:pt x="11708" y="33858"/>
                    <a:pt x="11341" y="33091"/>
                  </a:cubicBezTo>
                  <a:cubicBezTo>
                    <a:pt x="11193" y="32617"/>
                    <a:pt x="10813" y="32407"/>
                    <a:pt x="10428" y="32407"/>
                  </a:cubicBezTo>
                  <a:cubicBezTo>
                    <a:pt x="9864" y="32407"/>
                    <a:pt x="9288" y="32858"/>
                    <a:pt x="9407" y="33591"/>
                  </a:cubicBezTo>
                  <a:cubicBezTo>
                    <a:pt x="9440" y="33925"/>
                    <a:pt x="9507" y="34258"/>
                    <a:pt x="9607" y="34592"/>
                  </a:cubicBezTo>
                  <a:cubicBezTo>
                    <a:pt x="9674" y="35059"/>
                    <a:pt x="9840" y="35526"/>
                    <a:pt x="9907" y="35993"/>
                  </a:cubicBezTo>
                  <a:cubicBezTo>
                    <a:pt x="10074" y="37094"/>
                    <a:pt x="9707" y="37728"/>
                    <a:pt x="8640" y="38095"/>
                  </a:cubicBezTo>
                  <a:cubicBezTo>
                    <a:pt x="7872" y="38328"/>
                    <a:pt x="7072" y="38528"/>
                    <a:pt x="6271" y="38695"/>
                  </a:cubicBezTo>
                  <a:cubicBezTo>
                    <a:pt x="6004" y="38695"/>
                    <a:pt x="5737" y="38695"/>
                    <a:pt x="5504" y="38628"/>
                  </a:cubicBezTo>
                  <a:cubicBezTo>
                    <a:pt x="5804" y="38295"/>
                    <a:pt x="6004" y="38061"/>
                    <a:pt x="6238" y="37794"/>
                  </a:cubicBezTo>
                  <a:cubicBezTo>
                    <a:pt x="6738" y="37294"/>
                    <a:pt x="7105" y="36660"/>
                    <a:pt x="7272" y="35960"/>
                  </a:cubicBezTo>
                  <a:cubicBezTo>
                    <a:pt x="7439" y="35259"/>
                    <a:pt x="7138" y="34492"/>
                    <a:pt x="6538" y="34325"/>
                  </a:cubicBezTo>
                  <a:cubicBezTo>
                    <a:pt x="6452" y="34300"/>
                    <a:pt x="6365" y="34288"/>
                    <a:pt x="6278" y="34288"/>
                  </a:cubicBezTo>
                  <a:cubicBezTo>
                    <a:pt x="5789" y="34288"/>
                    <a:pt x="5307" y="34675"/>
                    <a:pt x="5137" y="35326"/>
                  </a:cubicBezTo>
                  <a:cubicBezTo>
                    <a:pt x="4970" y="35993"/>
                    <a:pt x="4904" y="36660"/>
                    <a:pt x="4770" y="37327"/>
                  </a:cubicBezTo>
                  <a:cubicBezTo>
                    <a:pt x="4637" y="37861"/>
                    <a:pt x="4503" y="38361"/>
                    <a:pt x="4370" y="38862"/>
                  </a:cubicBezTo>
                  <a:cubicBezTo>
                    <a:pt x="4216" y="38871"/>
                    <a:pt x="4062" y="38876"/>
                    <a:pt x="3908" y="38876"/>
                  </a:cubicBezTo>
                  <a:cubicBezTo>
                    <a:pt x="2995" y="38876"/>
                    <a:pt x="2086" y="38709"/>
                    <a:pt x="1201" y="38395"/>
                  </a:cubicBezTo>
                  <a:cubicBezTo>
                    <a:pt x="1001" y="38261"/>
                    <a:pt x="767" y="38195"/>
                    <a:pt x="534" y="38128"/>
                  </a:cubicBezTo>
                  <a:cubicBezTo>
                    <a:pt x="367" y="38161"/>
                    <a:pt x="167" y="38195"/>
                    <a:pt x="0" y="38295"/>
                  </a:cubicBezTo>
                  <a:cubicBezTo>
                    <a:pt x="67" y="38461"/>
                    <a:pt x="67" y="38762"/>
                    <a:pt x="200" y="38795"/>
                  </a:cubicBezTo>
                  <a:cubicBezTo>
                    <a:pt x="701" y="39062"/>
                    <a:pt x="1234" y="39262"/>
                    <a:pt x="1801" y="39429"/>
                  </a:cubicBezTo>
                  <a:cubicBezTo>
                    <a:pt x="2213" y="39511"/>
                    <a:pt x="2670" y="39571"/>
                    <a:pt x="3116" y="39571"/>
                  </a:cubicBezTo>
                  <a:cubicBezTo>
                    <a:pt x="3212" y="39571"/>
                    <a:pt x="3308" y="39568"/>
                    <a:pt x="3402" y="39562"/>
                  </a:cubicBezTo>
                  <a:cubicBezTo>
                    <a:pt x="3486" y="39555"/>
                    <a:pt x="3567" y="39552"/>
                    <a:pt x="3646" y="39552"/>
                  </a:cubicBezTo>
                  <a:cubicBezTo>
                    <a:pt x="4700" y="39552"/>
                    <a:pt x="5343" y="40161"/>
                    <a:pt x="5871" y="41030"/>
                  </a:cubicBezTo>
                  <a:cubicBezTo>
                    <a:pt x="6104" y="41397"/>
                    <a:pt x="6305" y="41797"/>
                    <a:pt x="6538" y="42164"/>
                  </a:cubicBezTo>
                  <a:cubicBezTo>
                    <a:pt x="6705" y="42431"/>
                    <a:pt x="6905" y="42664"/>
                    <a:pt x="7105" y="42898"/>
                  </a:cubicBezTo>
                  <a:cubicBezTo>
                    <a:pt x="7293" y="43109"/>
                    <a:pt x="7579" y="43237"/>
                    <a:pt x="7871" y="43237"/>
                  </a:cubicBezTo>
                  <a:cubicBezTo>
                    <a:pt x="7995" y="43237"/>
                    <a:pt x="8120" y="43214"/>
                    <a:pt x="8239" y="43165"/>
                  </a:cubicBezTo>
                  <a:cubicBezTo>
                    <a:pt x="8606" y="42998"/>
                    <a:pt x="8873" y="42631"/>
                    <a:pt x="8906" y="42231"/>
                  </a:cubicBezTo>
                  <a:cubicBezTo>
                    <a:pt x="9006" y="41597"/>
                    <a:pt x="8806" y="40963"/>
                    <a:pt x="8373" y="40530"/>
                  </a:cubicBezTo>
                  <a:cubicBezTo>
                    <a:pt x="8039" y="40096"/>
                    <a:pt x="7639" y="39729"/>
                    <a:pt x="7239" y="39295"/>
                  </a:cubicBezTo>
                  <a:cubicBezTo>
                    <a:pt x="7972" y="39029"/>
                    <a:pt x="8673" y="38795"/>
                    <a:pt x="9340" y="38461"/>
                  </a:cubicBezTo>
                  <a:cubicBezTo>
                    <a:pt x="9582" y="38331"/>
                    <a:pt x="9844" y="38263"/>
                    <a:pt x="10104" y="38263"/>
                  </a:cubicBezTo>
                  <a:cubicBezTo>
                    <a:pt x="10311" y="38263"/>
                    <a:pt x="10516" y="38306"/>
                    <a:pt x="10708" y="38395"/>
                  </a:cubicBezTo>
                  <a:cubicBezTo>
                    <a:pt x="11308" y="38662"/>
                    <a:pt x="11909" y="38862"/>
                    <a:pt x="12542" y="39029"/>
                  </a:cubicBezTo>
                  <a:cubicBezTo>
                    <a:pt x="13043" y="39162"/>
                    <a:pt x="13543" y="39229"/>
                    <a:pt x="14043" y="39229"/>
                  </a:cubicBezTo>
                  <a:cubicBezTo>
                    <a:pt x="14577" y="39195"/>
                    <a:pt x="15011" y="38795"/>
                    <a:pt x="15144" y="38295"/>
                  </a:cubicBezTo>
                  <a:cubicBezTo>
                    <a:pt x="15211" y="37794"/>
                    <a:pt x="14977" y="37294"/>
                    <a:pt x="14544" y="37060"/>
                  </a:cubicBezTo>
                  <a:cubicBezTo>
                    <a:pt x="14210" y="36894"/>
                    <a:pt x="13877" y="36760"/>
                    <a:pt x="13510" y="36660"/>
                  </a:cubicBezTo>
                  <a:cubicBezTo>
                    <a:pt x="13276" y="36560"/>
                    <a:pt x="13009" y="36527"/>
                    <a:pt x="12676" y="36427"/>
                  </a:cubicBezTo>
                  <a:cubicBezTo>
                    <a:pt x="13343" y="35793"/>
                    <a:pt x="13910" y="35226"/>
                    <a:pt x="14510" y="34692"/>
                  </a:cubicBezTo>
                  <a:cubicBezTo>
                    <a:pt x="14777" y="34525"/>
                    <a:pt x="15044" y="34425"/>
                    <a:pt x="15344" y="34425"/>
                  </a:cubicBezTo>
                  <a:cubicBezTo>
                    <a:pt x="16312" y="34425"/>
                    <a:pt x="17279" y="34459"/>
                    <a:pt x="18213" y="34525"/>
                  </a:cubicBezTo>
                  <a:cubicBezTo>
                    <a:pt x="18287" y="34528"/>
                    <a:pt x="18359" y="34529"/>
                    <a:pt x="18428" y="34529"/>
                  </a:cubicBezTo>
                  <a:cubicBezTo>
                    <a:pt x="19353" y="34529"/>
                    <a:pt x="19821" y="34317"/>
                    <a:pt x="19914" y="33758"/>
                  </a:cubicBezTo>
                  <a:cubicBezTo>
                    <a:pt x="20014" y="33158"/>
                    <a:pt x="19581" y="32524"/>
                    <a:pt x="18647" y="32224"/>
                  </a:cubicBezTo>
                  <a:cubicBezTo>
                    <a:pt x="18113" y="32057"/>
                    <a:pt x="17513" y="31957"/>
                    <a:pt x="16945" y="31890"/>
                  </a:cubicBezTo>
                  <a:cubicBezTo>
                    <a:pt x="17212" y="31590"/>
                    <a:pt x="17412" y="31223"/>
                    <a:pt x="17613" y="30889"/>
                  </a:cubicBezTo>
                  <a:cubicBezTo>
                    <a:pt x="17964" y="29952"/>
                    <a:pt x="18650" y="29709"/>
                    <a:pt x="19490" y="29709"/>
                  </a:cubicBezTo>
                  <a:cubicBezTo>
                    <a:pt x="19606" y="29709"/>
                    <a:pt x="19726" y="29714"/>
                    <a:pt x="19848" y="29722"/>
                  </a:cubicBezTo>
                  <a:cubicBezTo>
                    <a:pt x="20181" y="29789"/>
                    <a:pt x="20515" y="29822"/>
                    <a:pt x="20848" y="29855"/>
                  </a:cubicBezTo>
                  <a:cubicBezTo>
                    <a:pt x="21549" y="29855"/>
                    <a:pt x="22249" y="29755"/>
                    <a:pt x="22950" y="29622"/>
                  </a:cubicBezTo>
                  <a:cubicBezTo>
                    <a:pt x="23417" y="29555"/>
                    <a:pt x="23717" y="29121"/>
                    <a:pt x="23684" y="28654"/>
                  </a:cubicBezTo>
                  <a:cubicBezTo>
                    <a:pt x="23550" y="28287"/>
                    <a:pt x="23350" y="27954"/>
                    <a:pt x="23016" y="27754"/>
                  </a:cubicBezTo>
                  <a:cubicBezTo>
                    <a:pt x="22572" y="27487"/>
                    <a:pt x="22082" y="27353"/>
                    <a:pt x="21588" y="27353"/>
                  </a:cubicBezTo>
                  <a:cubicBezTo>
                    <a:pt x="21341" y="27353"/>
                    <a:pt x="21093" y="27387"/>
                    <a:pt x="20848" y="27454"/>
                  </a:cubicBezTo>
                  <a:cubicBezTo>
                    <a:pt x="20448" y="27554"/>
                    <a:pt x="20081" y="27620"/>
                    <a:pt x="19547" y="27720"/>
                  </a:cubicBezTo>
                  <a:cubicBezTo>
                    <a:pt x="20081" y="26720"/>
                    <a:pt x="20581" y="25852"/>
                    <a:pt x="21048" y="24985"/>
                  </a:cubicBezTo>
                  <a:cubicBezTo>
                    <a:pt x="21215" y="24685"/>
                    <a:pt x="21482" y="24485"/>
                    <a:pt x="21849" y="24451"/>
                  </a:cubicBezTo>
                  <a:cubicBezTo>
                    <a:pt x="22243" y="24362"/>
                    <a:pt x="22641" y="24317"/>
                    <a:pt x="23039" y="24317"/>
                  </a:cubicBezTo>
                  <a:cubicBezTo>
                    <a:pt x="23686" y="24317"/>
                    <a:pt x="24332" y="24437"/>
                    <a:pt x="24951" y="24685"/>
                  </a:cubicBezTo>
                  <a:cubicBezTo>
                    <a:pt x="25518" y="24885"/>
                    <a:pt x="26119" y="24952"/>
                    <a:pt x="26752" y="24952"/>
                  </a:cubicBezTo>
                  <a:cubicBezTo>
                    <a:pt x="27486" y="24918"/>
                    <a:pt x="27787" y="24218"/>
                    <a:pt x="27386" y="23584"/>
                  </a:cubicBezTo>
                  <a:cubicBezTo>
                    <a:pt x="27219" y="23317"/>
                    <a:pt x="26986" y="23117"/>
                    <a:pt x="26719" y="22984"/>
                  </a:cubicBezTo>
                  <a:cubicBezTo>
                    <a:pt x="26119" y="22717"/>
                    <a:pt x="25485" y="22550"/>
                    <a:pt x="24851" y="22483"/>
                  </a:cubicBezTo>
                  <a:cubicBezTo>
                    <a:pt x="24637" y="22474"/>
                    <a:pt x="24422" y="22470"/>
                    <a:pt x="24208" y="22470"/>
                  </a:cubicBezTo>
                  <a:cubicBezTo>
                    <a:pt x="23624" y="22470"/>
                    <a:pt x="23044" y="22501"/>
                    <a:pt x="22483" y="22550"/>
                  </a:cubicBezTo>
                  <a:cubicBezTo>
                    <a:pt x="23050" y="21749"/>
                    <a:pt x="23617" y="21016"/>
                    <a:pt x="24151" y="20248"/>
                  </a:cubicBezTo>
                  <a:cubicBezTo>
                    <a:pt x="24303" y="20004"/>
                    <a:pt x="24595" y="19844"/>
                    <a:pt x="24925" y="19844"/>
                  </a:cubicBezTo>
                  <a:cubicBezTo>
                    <a:pt x="24956" y="19844"/>
                    <a:pt x="24987" y="19845"/>
                    <a:pt x="25018" y="19848"/>
                  </a:cubicBezTo>
                  <a:cubicBezTo>
                    <a:pt x="25952" y="19848"/>
                    <a:pt x="26919" y="20048"/>
                    <a:pt x="27820" y="20348"/>
                  </a:cubicBezTo>
                  <a:cubicBezTo>
                    <a:pt x="28487" y="20582"/>
                    <a:pt x="29188" y="20749"/>
                    <a:pt x="29888" y="20882"/>
                  </a:cubicBezTo>
                  <a:cubicBezTo>
                    <a:pt x="29960" y="20902"/>
                    <a:pt x="30031" y="20911"/>
                    <a:pt x="30100" y="20911"/>
                  </a:cubicBezTo>
                  <a:cubicBezTo>
                    <a:pt x="30380" y="20911"/>
                    <a:pt x="30621" y="20756"/>
                    <a:pt x="30755" y="20515"/>
                  </a:cubicBezTo>
                  <a:cubicBezTo>
                    <a:pt x="30989" y="20182"/>
                    <a:pt x="30955" y="19748"/>
                    <a:pt x="30689" y="19448"/>
                  </a:cubicBezTo>
                  <a:cubicBezTo>
                    <a:pt x="30488" y="19181"/>
                    <a:pt x="30222" y="18981"/>
                    <a:pt x="29921" y="18814"/>
                  </a:cubicBezTo>
                  <a:cubicBezTo>
                    <a:pt x="29151" y="18403"/>
                    <a:pt x="28300" y="18190"/>
                    <a:pt x="27432" y="18190"/>
                  </a:cubicBezTo>
                  <a:cubicBezTo>
                    <a:pt x="27173" y="18190"/>
                    <a:pt x="26913" y="18209"/>
                    <a:pt x="26652" y="18247"/>
                  </a:cubicBezTo>
                  <a:lnTo>
                    <a:pt x="25818" y="18247"/>
                  </a:lnTo>
                  <a:cubicBezTo>
                    <a:pt x="26552" y="17546"/>
                    <a:pt x="27086" y="16979"/>
                    <a:pt x="27686" y="16512"/>
                  </a:cubicBezTo>
                  <a:cubicBezTo>
                    <a:pt x="27852" y="16402"/>
                    <a:pt x="28064" y="16337"/>
                    <a:pt x="28283" y="16337"/>
                  </a:cubicBezTo>
                  <a:cubicBezTo>
                    <a:pt x="28329" y="16337"/>
                    <a:pt x="28375" y="16340"/>
                    <a:pt x="28420" y="16346"/>
                  </a:cubicBezTo>
                  <a:cubicBezTo>
                    <a:pt x="29655" y="16479"/>
                    <a:pt x="30889" y="16813"/>
                    <a:pt x="32056" y="17346"/>
                  </a:cubicBezTo>
                  <a:cubicBezTo>
                    <a:pt x="32590" y="17580"/>
                    <a:pt x="33190" y="17747"/>
                    <a:pt x="33791" y="17847"/>
                  </a:cubicBezTo>
                  <a:cubicBezTo>
                    <a:pt x="33891" y="17867"/>
                    <a:pt x="33984" y="17877"/>
                    <a:pt x="34069" y="17877"/>
                  </a:cubicBezTo>
                  <a:cubicBezTo>
                    <a:pt x="34671" y="17877"/>
                    <a:pt x="34913" y="17388"/>
                    <a:pt x="34591" y="16746"/>
                  </a:cubicBezTo>
                  <a:cubicBezTo>
                    <a:pt x="34425" y="16412"/>
                    <a:pt x="34191" y="16145"/>
                    <a:pt x="33891" y="15912"/>
                  </a:cubicBezTo>
                  <a:cubicBezTo>
                    <a:pt x="33124" y="15312"/>
                    <a:pt x="32190" y="14978"/>
                    <a:pt x="31222" y="14978"/>
                  </a:cubicBezTo>
                  <a:cubicBezTo>
                    <a:pt x="30789" y="14945"/>
                    <a:pt x="30322" y="14911"/>
                    <a:pt x="29655" y="14845"/>
                  </a:cubicBezTo>
                  <a:cubicBezTo>
                    <a:pt x="30722" y="14144"/>
                    <a:pt x="31589" y="13544"/>
                    <a:pt x="32490" y="12977"/>
                  </a:cubicBezTo>
                  <a:cubicBezTo>
                    <a:pt x="32641" y="12912"/>
                    <a:pt x="32805" y="12875"/>
                    <a:pt x="32975" y="12875"/>
                  </a:cubicBezTo>
                  <a:cubicBezTo>
                    <a:pt x="33068" y="12875"/>
                    <a:pt x="33163" y="12886"/>
                    <a:pt x="33257" y="12910"/>
                  </a:cubicBezTo>
                  <a:cubicBezTo>
                    <a:pt x="34525" y="13110"/>
                    <a:pt x="35792" y="13377"/>
                    <a:pt x="37093" y="13577"/>
                  </a:cubicBezTo>
                  <a:cubicBezTo>
                    <a:pt x="37960" y="13710"/>
                    <a:pt x="38828" y="13810"/>
                    <a:pt x="39728" y="13844"/>
                  </a:cubicBezTo>
                  <a:cubicBezTo>
                    <a:pt x="39995" y="13844"/>
                    <a:pt x="40295" y="13610"/>
                    <a:pt x="40596" y="13477"/>
                  </a:cubicBezTo>
                  <a:cubicBezTo>
                    <a:pt x="40462" y="13177"/>
                    <a:pt x="40329" y="12910"/>
                    <a:pt x="40129" y="12643"/>
                  </a:cubicBezTo>
                  <a:cubicBezTo>
                    <a:pt x="39895" y="12409"/>
                    <a:pt x="39595" y="12209"/>
                    <a:pt x="39295" y="12076"/>
                  </a:cubicBezTo>
                  <a:cubicBezTo>
                    <a:pt x="38457" y="11645"/>
                    <a:pt x="37550" y="11541"/>
                    <a:pt x="36649" y="11541"/>
                  </a:cubicBezTo>
                  <a:cubicBezTo>
                    <a:pt x="36294" y="11541"/>
                    <a:pt x="35941" y="11557"/>
                    <a:pt x="35592" y="11576"/>
                  </a:cubicBezTo>
                  <a:cubicBezTo>
                    <a:pt x="35392" y="11609"/>
                    <a:pt x="35192" y="11609"/>
                    <a:pt x="34792" y="11609"/>
                  </a:cubicBezTo>
                  <a:cubicBezTo>
                    <a:pt x="35692" y="10975"/>
                    <a:pt x="36459" y="10508"/>
                    <a:pt x="37160" y="9974"/>
                  </a:cubicBezTo>
                  <a:cubicBezTo>
                    <a:pt x="37481" y="9678"/>
                    <a:pt x="37893" y="9510"/>
                    <a:pt x="38315" y="9510"/>
                  </a:cubicBezTo>
                  <a:cubicBezTo>
                    <a:pt x="38464" y="9510"/>
                    <a:pt x="38614" y="9531"/>
                    <a:pt x="38761" y="9574"/>
                  </a:cubicBezTo>
                  <a:cubicBezTo>
                    <a:pt x="40129" y="9874"/>
                    <a:pt x="41463" y="10241"/>
                    <a:pt x="42831" y="10541"/>
                  </a:cubicBezTo>
                  <a:cubicBezTo>
                    <a:pt x="43398" y="10675"/>
                    <a:pt x="43965" y="10775"/>
                    <a:pt x="44532" y="10842"/>
                  </a:cubicBezTo>
                  <a:cubicBezTo>
                    <a:pt x="44579" y="10850"/>
                    <a:pt x="44627" y="10854"/>
                    <a:pt x="44673" y="10854"/>
                  </a:cubicBezTo>
                  <a:cubicBezTo>
                    <a:pt x="44989" y="10854"/>
                    <a:pt x="45274" y="10665"/>
                    <a:pt x="45332" y="10375"/>
                  </a:cubicBezTo>
                  <a:cubicBezTo>
                    <a:pt x="45399" y="10074"/>
                    <a:pt x="45299" y="9774"/>
                    <a:pt x="45099" y="9541"/>
                  </a:cubicBezTo>
                  <a:cubicBezTo>
                    <a:pt x="44799" y="9207"/>
                    <a:pt x="44465" y="8940"/>
                    <a:pt x="44065" y="8740"/>
                  </a:cubicBezTo>
                  <a:cubicBezTo>
                    <a:pt x="43192" y="8352"/>
                    <a:pt x="42248" y="8158"/>
                    <a:pt x="41310" y="8158"/>
                  </a:cubicBezTo>
                  <a:cubicBezTo>
                    <a:pt x="40959" y="8158"/>
                    <a:pt x="40608" y="8185"/>
                    <a:pt x="40262" y="8240"/>
                  </a:cubicBezTo>
                  <a:cubicBezTo>
                    <a:pt x="39995" y="8273"/>
                    <a:pt x="39695" y="8307"/>
                    <a:pt x="39228" y="8340"/>
                  </a:cubicBezTo>
                  <a:cubicBezTo>
                    <a:pt x="39562" y="8040"/>
                    <a:pt x="39862" y="7706"/>
                    <a:pt x="40162" y="7373"/>
                  </a:cubicBezTo>
                  <a:cubicBezTo>
                    <a:pt x="40522" y="6763"/>
                    <a:pt x="41181" y="6430"/>
                    <a:pt x="41853" y="6430"/>
                  </a:cubicBezTo>
                  <a:cubicBezTo>
                    <a:pt x="41990" y="6430"/>
                    <a:pt x="42128" y="6444"/>
                    <a:pt x="42264" y="6472"/>
                  </a:cubicBezTo>
                  <a:cubicBezTo>
                    <a:pt x="43631" y="6672"/>
                    <a:pt x="44965" y="6906"/>
                    <a:pt x="46300" y="7106"/>
                  </a:cubicBezTo>
                  <a:cubicBezTo>
                    <a:pt x="46609" y="7147"/>
                    <a:pt x="46918" y="7175"/>
                    <a:pt x="47227" y="7175"/>
                  </a:cubicBezTo>
                  <a:cubicBezTo>
                    <a:pt x="47419" y="7175"/>
                    <a:pt x="47610" y="7165"/>
                    <a:pt x="47801" y="7139"/>
                  </a:cubicBezTo>
                  <a:cubicBezTo>
                    <a:pt x="48368" y="7006"/>
                    <a:pt x="48535" y="6505"/>
                    <a:pt x="48134" y="6138"/>
                  </a:cubicBezTo>
                  <a:cubicBezTo>
                    <a:pt x="47667" y="5738"/>
                    <a:pt x="47134" y="5404"/>
                    <a:pt x="46567" y="5238"/>
                  </a:cubicBezTo>
                  <a:cubicBezTo>
                    <a:pt x="45963" y="5058"/>
                    <a:pt x="45335" y="4966"/>
                    <a:pt x="44703" y="4966"/>
                  </a:cubicBezTo>
                  <a:cubicBezTo>
                    <a:pt x="44043" y="4966"/>
                    <a:pt x="43378" y="5067"/>
                    <a:pt x="42731" y="5271"/>
                  </a:cubicBezTo>
                  <a:cubicBezTo>
                    <a:pt x="42497" y="5338"/>
                    <a:pt x="42230" y="5404"/>
                    <a:pt x="41897" y="5471"/>
                  </a:cubicBezTo>
                  <a:cubicBezTo>
                    <a:pt x="42397" y="4504"/>
                    <a:pt x="42931" y="3637"/>
                    <a:pt x="43264" y="2736"/>
                  </a:cubicBezTo>
                  <a:cubicBezTo>
                    <a:pt x="43464" y="2135"/>
                    <a:pt x="43564" y="1502"/>
                    <a:pt x="43598" y="868"/>
                  </a:cubicBezTo>
                  <a:cubicBezTo>
                    <a:pt x="43665" y="468"/>
                    <a:pt x="43531" y="1"/>
                    <a:pt x="4309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2163325" y="4169975"/>
              <a:ext cx="1329375" cy="608550"/>
            </a:xfrm>
            <a:custGeom>
              <a:rect b="b" l="l" r="r" t="t"/>
              <a:pathLst>
                <a:path extrusionOk="0" h="24342" w="53175">
                  <a:moveTo>
                    <a:pt x="3472" y="1606"/>
                  </a:moveTo>
                  <a:lnTo>
                    <a:pt x="3472" y="1606"/>
                  </a:lnTo>
                  <a:cubicBezTo>
                    <a:pt x="4639" y="1807"/>
                    <a:pt x="4673" y="2841"/>
                    <a:pt x="5173" y="3675"/>
                  </a:cubicBezTo>
                  <a:cubicBezTo>
                    <a:pt x="3772" y="3241"/>
                    <a:pt x="3305" y="2640"/>
                    <a:pt x="3472" y="1606"/>
                  </a:cubicBezTo>
                  <a:close/>
                  <a:moveTo>
                    <a:pt x="7942" y="706"/>
                  </a:moveTo>
                  <a:lnTo>
                    <a:pt x="7942" y="706"/>
                  </a:lnTo>
                  <a:cubicBezTo>
                    <a:pt x="8442" y="939"/>
                    <a:pt x="9510" y="2640"/>
                    <a:pt x="9943" y="3808"/>
                  </a:cubicBezTo>
                  <a:cubicBezTo>
                    <a:pt x="8476" y="3007"/>
                    <a:pt x="7808" y="1973"/>
                    <a:pt x="7942" y="706"/>
                  </a:cubicBezTo>
                  <a:close/>
                  <a:moveTo>
                    <a:pt x="13713" y="1640"/>
                  </a:moveTo>
                  <a:lnTo>
                    <a:pt x="13713" y="1640"/>
                  </a:lnTo>
                  <a:cubicBezTo>
                    <a:pt x="14647" y="1973"/>
                    <a:pt x="14913" y="2540"/>
                    <a:pt x="15347" y="4942"/>
                  </a:cubicBezTo>
                  <a:cubicBezTo>
                    <a:pt x="14380" y="3941"/>
                    <a:pt x="13546" y="3074"/>
                    <a:pt x="13713" y="1640"/>
                  </a:cubicBezTo>
                  <a:close/>
                  <a:moveTo>
                    <a:pt x="18850" y="2741"/>
                  </a:moveTo>
                  <a:cubicBezTo>
                    <a:pt x="19050" y="2741"/>
                    <a:pt x="19217" y="2841"/>
                    <a:pt x="19317" y="3007"/>
                  </a:cubicBezTo>
                  <a:cubicBezTo>
                    <a:pt x="19483" y="3408"/>
                    <a:pt x="19583" y="3841"/>
                    <a:pt x="19617" y="4275"/>
                  </a:cubicBezTo>
                  <a:cubicBezTo>
                    <a:pt x="19684" y="4942"/>
                    <a:pt x="19650" y="5609"/>
                    <a:pt x="19650" y="6477"/>
                  </a:cubicBezTo>
                  <a:lnTo>
                    <a:pt x="19650" y="6510"/>
                  </a:lnTo>
                  <a:cubicBezTo>
                    <a:pt x="18950" y="5776"/>
                    <a:pt x="18516" y="4875"/>
                    <a:pt x="18349" y="3908"/>
                  </a:cubicBezTo>
                  <a:cubicBezTo>
                    <a:pt x="18316" y="3641"/>
                    <a:pt x="18349" y="3374"/>
                    <a:pt x="18416" y="3107"/>
                  </a:cubicBezTo>
                  <a:cubicBezTo>
                    <a:pt x="18483" y="2941"/>
                    <a:pt x="18649" y="2774"/>
                    <a:pt x="18850" y="2741"/>
                  </a:cubicBezTo>
                  <a:close/>
                  <a:moveTo>
                    <a:pt x="3605" y="5142"/>
                  </a:moveTo>
                  <a:lnTo>
                    <a:pt x="3605" y="5142"/>
                  </a:lnTo>
                  <a:cubicBezTo>
                    <a:pt x="2763" y="6421"/>
                    <a:pt x="1971" y="7016"/>
                    <a:pt x="1207" y="7016"/>
                  </a:cubicBezTo>
                  <a:cubicBezTo>
                    <a:pt x="1094" y="7016"/>
                    <a:pt x="982" y="7003"/>
                    <a:pt x="870" y="6977"/>
                  </a:cubicBezTo>
                  <a:cubicBezTo>
                    <a:pt x="1437" y="5876"/>
                    <a:pt x="2471" y="5643"/>
                    <a:pt x="3605" y="5142"/>
                  </a:cubicBezTo>
                  <a:close/>
                  <a:moveTo>
                    <a:pt x="10043" y="5242"/>
                  </a:moveTo>
                  <a:lnTo>
                    <a:pt x="10043" y="5242"/>
                  </a:lnTo>
                  <a:cubicBezTo>
                    <a:pt x="8776" y="5909"/>
                    <a:pt x="8109" y="7077"/>
                    <a:pt x="6741" y="7344"/>
                  </a:cubicBezTo>
                  <a:cubicBezTo>
                    <a:pt x="6974" y="6176"/>
                    <a:pt x="8075" y="5442"/>
                    <a:pt x="10043" y="5242"/>
                  </a:cubicBezTo>
                  <a:close/>
                  <a:moveTo>
                    <a:pt x="15347" y="6143"/>
                  </a:moveTo>
                  <a:lnTo>
                    <a:pt x="11911" y="8812"/>
                  </a:lnTo>
                  <a:cubicBezTo>
                    <a:pt x="12278" y="7477"/>
                    <a:pt x="13846" y="6276"/>
                    <a:pt x="15347" y="6143"/>
                  </a:cubicBezTo>
                  <a:close/>
                  <a:moveTo>
                    <a:pt x="24187" y="4842"/>
                  </a:moveTo>
                  <a:cubicBezTo>
                    <a:pt x="24387" y="4909"/>
                    <a:pt x="24554" y="5109"/>
                    <a:pt x="24620" y="5309"/>
                  </a:cubicBezTo>
                  <a:cubicBezTo>
                    <a:pt x="24654" y="5809"/>
                    <a:pt x="24620" y="6343"/>
                    <a:pt x="24554" y="6843"/>
                  </a:cubicBezTo>
                  <a:cubicBezTo>
                    <a:pt x="24455" y="7468"/>
                    <a:pt x="24324" y="8061"/>
                    <a:pt x="24160" y="8813"/>
                  </a:cubicBezTo>
                  <a:lnTo>
                    <a:pt x="24160" y="8813"/>
                  </a:lnTo>
                  <a:cubicBezTo>
                    <a:pt x="23478" y="7984"/>
                    <a:pt x="23154" y="6930"/>
                    <a:pt x="23253" y="5876"/>
                  </a:cubicBezTo>
                  <a:cubicBezTo>
                    <a:pt x="23253" y="5609"/>
                    <a:pt x="23319" y="5342"/>
                    <a:pt x="23486" y="5109"/>
                  </a:cubicBezTo>
                  <a:cubicBezTo>
                    <a:pt x="23686" y="4942"/>
                    <a:pt x="23920" y="4842"/>
                    <a:pt x="24187" y="4842"/>
                  </a:cubicBezTo>
                  <a:close/>
                  <a:moveTo>
                    <a:pt x="19112" y="7655"/>
                  </a:moveTo>
                  <a:cubicBezTo>
                    <a:pt x="19312" y="7655"/>
                    <a:pt x="19524" y="7692"/>
                    <a:pt x="19750" y="7777"/>
                  </a:cubicBezTo>
                  <a:lnTo>
                    <a:pt x="16081" y="10646"/>
                  </a:lnTo>
                  <a:lnTo>
                    <a:pt x="16081" y="10680"/>
                  </a:lnTo>
                  <a:cubicBezTo>
                    <a:pt x="16014" y="9412"/>
                    <a:pt x="16781" y="8878"/>
                    <a:pt x="17482" y="8378"/>
                  </a:cubicBezTo>
                  <a:cubicBezTo>
                    <a:pt x="17942" y="8046"/>
                    <a:pt x="18460" y="7655"/>
                    <a:pt x="19112" y="7655"/>
                  </a:cubicBezTo>
                  <a:close/>
                  <a:moveTo>
                    <a:pt x="28859" y="6855"/>
                  </a:moveTo>
                  <a:cubicBezTo>
                    <a:pt x="28923" y="7284"/>
                    <a:pt x="28923" y="7681"/>
                    <a:pt x="28890" y="8111"/>
                  </a:cubicBezTo>
                  <a:cubicBezTo>
                    <a:pt x="28757" y="8711"/>
                    <a:pt x="28523" y="9345"/>
                    <a:pt x="28390" y="9879"/>
                  </a:cubicBezTo>
                  <a:cubicBezTo>
                    <a:pt x="28290" y="10446"/>
                    <a:pt x="28223" y="11013"/>
                    <a:pt x="28123" y="11547"/>
                  </a:cubicBezTo>
                  <a:cubicBezTo>
                    <a:pt x="26963" y="10089"/>
                    <a:pt x="27252" y="7478"/>
                    <a:pt x="28859" y="6855"/>
                  </a:cubicBezTo>
                  <a:close/>
                  <a:moveTo>
                    <a:pt x="23451" y="10215"/>
                  </a:moveTo>
                  <a:cubicBezTo>
                    <a:pt x="23741" y="10215"/>
                    <a:pt x="24023" y="10256"/>
                    <a:pt x="24287" y="10346"/>
                  </a:cubicBezTo>
                  <a:cubicBezTo>
                    <a:pt x="22285" y="10680"/>
                    <a:pt x="21318" y="12281"/>
                    <a:pt x="19750" y="12981"/>
                  </a:cubicBezTo>
                  <a:cubicBezTo>
                    <a:pt x="19892" y="11562"/>
                    <a:pt x="21797" y="10215"/>
                    <a:pt x="23451" y="10215"/>
                  </a:cubicBezTo>
                  <a:close/>
                  <a:moveTo>
                    <a:pt x="32626" y="8645"/>
                  </a:moveTo>
                  <a:lnTo>
                    <a:pt x="31625" y="13815"/>
                  </a:lnTo>
                  <a:cubicBezTo>
                    <a:pt x="30591" y="12414"/>
                    <a:pt x="30992" y="9545"/>
                    <a:pt x="32626" y="8645"/>
                  </a:cubicBezTo>
                  <a:close/>
                  <a:moveTo>
                    <a:pt x="36129" y="10780"/>
                  </a:moveTo>
                  <a:lnTo>
                    <a:pt x="36129" y="10780"/>
                  </a:lnTo>
                  <a:cubicBezTo>
                    <a:pt x="36496" y="12581"/>
                    <a:pt x="35595" y="14215"/>
                    <a:pt x="35795" y="16050"/>
                  </a:cubicBezTo>
                  <a:cubicBezTo>
                    <a:pt x="34561" y="14316"/>
                    <a:pt x="34694" y="11880"/>
                    <a:pt x="36129" y="10780"/>
                  </a:cubicBezTo>
                  <a:close/>
                  <a:moveTo>
                    <a:pt x="27638" y="13076"/>
                  </a:moveTo>
                  <a:cubicBezTo>
                    <a:pt x="27710" y="13076"/>
                    <a:pt x="27783" y="13078"/>
                    <a:pt x="27856" y="13081"/>
                  </a:cubicBezTo>
                  <a:cubicBezTo>
                    <a:pt x="26055" y="13815"/>
                    <a:pt x="25121" y="15450"/>
                    <a:pt x="23353" y="16184"/>
                  </a:cubicBezTo>
                  <a:cubicBezTo>
                    <a:pt x="23803" y="14381"/>
                    <a:pt x="25651" y="13076"/>
                    <a:pt x="27638" y="13076"/>
                  </a:cubicBezTo>
                  <a:close/>
                  <a:moveTo>
                    <a:pt x="39364" y="12247"/>
                  </a:moveTo>
                  <a:cubicBezTo>
                    <a:pt x="39731" y="12381"/>
                    <a:pt x="39765" y="12748"/>
                    <a:pt x="39798" y="13081"/>
                  </a:cubicBezTo>
                  <a:cubicBezTo>
                    <a:pt x="39831" y="13715"/>
                    <a:pt x="39831" y="14382"/>
                    <a:pt x="39831" y="15016"/>
                  </a:cubicBezTo>
                  <a:cubicBezTo>
                    <a:pt x="39831" y="16050"/>
                    <a:pt x="39765" y="17118"/>
                    <a:pt x="39731" y="18118"/>
                  </a:cubicBezTo>
                  <a:cubicBezTo>
                    <a:pt x="38097" y="16817"/>
                    <a:pt x="37830" y="13482"/>
                    <a:pt x="39364" y="12247"/>
                  </a:cubicBezTo>
                  <a:close/>
                  <a:moveTo>
                    <a:pt x="31225" y="15483"/>
                  </a:moveTo>
                  <a:lnTo>
                    <a:pt x="31225" y="15483"/>
                  </a:lnTo>
                  <a:cubicBezTo>
                    <a:pt x="29457" y="17618"/>
                    <a:pt x="28590" y="18385"/>
                    <a:pt x="27689" y="18585"/>
                  </a:cubicBezTo>
                  <a:cubicBezTo>
                    <a:pt x="27322" y="18018"/>
                    <a:pt x="27489" y="17585"/>
                    <a:pt x="27923" y="17151"/>
                  </a:cubicBezTo>
                  <a:cubicBezTo>
                    <a:pt x="28790" y="16250"/>
                    <a:pt x="29958" y="15650"/>
                    <a:pt x="31225" y="15483"/>
                  </a:cubicBezTo>
                  <a:close/>
                  <a:moveTo>
                    <a:pt x="43300" y="14449"/>
                  </a:moveTo>
                  <a:cubicBezTo>
                    <a:pt x="43867" y="15950"/>
                    <a:pt x="43534" y="17484"/>
                    <a:pt x="43734" y="18986"/>
                  </a:cubicBezTo>
                  <a:lnTo>
                    <a:pt x="43734" y="19019"/>
                  </a:lnTo>
                  <a:cubicBezTo>
                    <a:pt x="42333" y="17785"/>
                    <a:pt x="42033" y="15450"/>
                    <a:pt x="43300" y="14449"/>
                  </a:cubicBezTo>
                  <a:close/>
                  <a:moveTo>
                    <a:pt x="35595" y="17951"/>
                  </a:moveTo>
                  <a:lnTo>
                    <a:pt x="35595" y="17985"/>
                  </a:lnTo>
                  <a:cubicBezTo>
                    <a:pt x="34394" y="19052"/>
                    <a:pt x="33360" y="19986"/>
                    <a:pt x="32293" y="20887"/>
                  </a:cubicBezTo>
                  <a:cubicBezTo>
                    <a:pt x="32279" y="20894"/>
                    <a:pt x="32261" y="20896"/>
                    <a:pt x="32237" y="20896"/>
                  </a:cubicBezTo>
                  <a:cubicBezTo>
                    <a:pt x="32142" y="20896"/>
                    <a:pt x="31966" y="20854"/>
                    <a:pt x="31725" y="20854"/>
                  </a:cubicBezTo>
                  <a:cubicBezTo>
                    <a:pt x="31826" y="20553"/>
                    <a:pt x="31926" y="20286"/>
                    <a:pt x="32059" y="20020"/>
                  </a:cubicBezTo>
                  <a:cubicBezTo>
                    <a:pt x="32593" y="19252"/>
                    <a:pt x="33327" y="18685"/>
                    <a:pt x="34227" y="18385"/>
                  </a:cubicBezTo>
                  <a:cubicBezTo>
                    <a:pt x="34594" y="18252"/>
                    <a:pt x="34994" y="18152"/>
                    <a:pt x="35595" y="17951"/>
                  </a:cubicBezTo>
                  <a:close/>
                  <a:moveTo>
                    <a:pt x="39631" y="19419"/>
                  </a:moveTo>
                  <a:lnTo>
                    <a:pt x="39631" y="19453"/>
                  </a:lnTo>
                  <a:cubicBezTo>
                    <a:pt x="38897" y="20286"/>
                    <a:pt x="38130" y="21154"/>
                    <a:pt x="37363" y="21954"/>
                  </a:cubicBezTo>
                  <a:cubicBezTo>
                    <a:pt x="37125" y="22218"/>
                    <a:pt x="36908" y="22524"/>
                    <a:pt x="36547" y="22524"/>
                  </a:cubicBezTo>
                  <a:cubicBezTo>
                    <a:pt x="36452" y="22524"/>
                    <a:pt x="36347" y="22503"/>
                    <a:pt x="36229" y="22455"/>
                  </a:cubicBezTo>
                  <a:cubicBezTo>
                    <a:pt x="36229" y="21087"/>
                    <a:pt x="37396" y="20053"/>
                    <a:pt x="39631" y="19419"/>
                  </a:cubicBezTo>
                  <a:close/>
                  <a:moveTo>
                    <a:pt x="43567" y="20353"/>
                  </a:moveTo>
                  <a:lnTo>
                    <a:pt x="43567" y="20353"/>
                  </a:lnTo>
                  <a:cubicBezTo>
                    <a:pt x="43200" y="21087"/>
                    <a:pt x="41099" y="23389"/>
                    <a:pt x="40432" y="23722"/>
                  </a:cubicBezTo>
                  <a:cubicBezTo>
                    <a:pt x="40398" y="22088"/>
                    <a:pt x="41566" y="20887"/>
                    <a:pt x="43567" y="20353"/>
                  </a:cubicBezTo>
                  <a:close/>
                  <a:moveTo>
                    <a:pt x="7876" y="0"/>
                  </a:moveTo>
                  <a:cubicBezTo>
                    <a:pt x="7843" y="0"/>
                    <a:pt x="7809" y="2"/>
                    <a:pt x="7775" y="5"/>
                  </a:cubicBezTo>
                  <a:cubicBezTo>
                    <a:pt x="7341" y="72"/>
                    <a:pt x="7241" y="506"/>
                    <a:pt x="7275" y="906"/>
                  </a:cubicBezTo>
                  <a:cubicBezTo>
                    <a:pt x="7375" y="1740"/>
                    <a:pt x="7675" y="2507"/>
                    <a:pt x="8242" y="3141"/>
                  </a:cubicBezTo>
                  <a:cubicBezTo>
                    <a:pt x="8442" y="3374"/>
                    <a:pt x="8609" y="3608"/>
                    <a:pt x="8909" y="3975"/>
                  </a:cubicBezTo>
                  <a:lnTo>
                    <a:pt x="5974" y="3908"/>
                  </a:lnTo>
                  <a:cubicBezTo>
                    <a:pt x="5707" y="3308"/>
                    <a:pt x="5407" y="2707"/>
                    <a:pt x="5073" y="2107"/>
                  </a:cubicBezTo>
                  <a:cubicBezTo>
                    <a:pt x="4840" y="1673"/>
                    <a:pt x="4473" y="1306"/>
                    <a:pt x="4039" y="1039"/>
                  </a:cubicBezTo>
                  <a:cubicBezTo>
                    <a:pt x="3886" y="955"/>
                    <a:pt x="3734" y="916"/>
                    <a:pt x="3592" y="916"/>
                  </a:cubicBezTo>
                  <a:cubicBezTo>
                    <a:pt x="3114" y="916"/>
                    <a:pt x="2738" y="1349"/>
                    <a:pt x="2738" y="1940"/>
                  </a:cubicBezTo>
                  <a:cubicBezTo>
                    <a:pt x="2738" y="2540"/>
                    <a:pt x="3005" y="3074"/>
                    <a:pt x="3472" y="3441"/>
                  </a:cubicBezTo>
                  <a:cubicBezTo>
                    <a:pt x="3705" y="3675"/>
                    <a:pt x="3939" y="3875"/>
                    <a:pt x="4239" y="4108"/>
                  </a:cubicBezTo>
                  <a:cubicBezTo>
                    <a:pt x="3439" y="4375"/>
                    <a:pt x="2638" y="4709"/>
                    <a:pt x="1904" y="5076"/>
                  </a:cubicBezTo>
                  <a:cubicBezTo>
                    <a:pt x="1337" y="5376"/>
                    <a:pt x="837" y="5809"/>
                    <a:pt x="470" y="6343"/>
                  </a:cubicBezTo>
                  <a:cubicBezTo>
                    <a:pt x="0" y="7032"/>
                    <a:pt x="382" y="7720"/>
                    <a:pt x="1175" y="7720"/>
                  </a:cubicBezTo>
                  <a:cubicBezTo>
                    <a:pt x="1227" y="7720"/>
                    <a:pt x="1281" y="7717"/>
                    <a:pt x="1337" y="7711"/>
                  </a:cubicBezTo>
                  <a:cubicBezTo>
                    <a:pt x="1837" y="7644"/>
                    <a:pt x="2304" y="7411"/>
                    <a:pt x="2705" y="7110"/>
                  </a:cubicBezTo>
                  <a:cubicBezTo>
                    <a:pt x="3472" y="6510"/>
                    <a:pt x="4172" y="5876"/>
                    <a:pt x="4906" y="5276"/>
                  </a:cubicBezTo>
                  <a:cubicBezTo>
                    <a:pt x="5358" y="4906"/>
                    <a:pt x="6152" y="4713"/>
                    <a:pt x="6920" y="4713"/>
                  </a:cubicBezTo>
                  <a:cubicBezTo>
                    <a:pt x="7400" y="4713"/>
                    <a:pt x="7870" y="4788"/>
                    <a:pt x="8242" y="4942"/>
                  </a:cubicBezTo>
                  <a:cubicBezTo>
                    <a:pt x="7908" y="5076"/>
                    <a:pt x="7608" y="5209"/>
                    <a:pt x="7308" y="5409"/>
                  </a:cubicBezTo>
                  <a:cubicBezTo>
                    <a:pt x="6874" y="5743"/>
                    <a:pt x="6507" y="6143"/>
                    <a:pt x="6174" y="6543"/>
                  </a:cubicBezTo>
                  <a:cubicBezTo>
                    <a:pt x="5874" y="6843"/>
                    <a:pt x="5874" y="7310"/>
                    <a:pt x="6174" y="7577"/>
                  </a:cubicBezTo>
                  <a:cubicBezTo>
                    <a:pt x="6407" y="7782"/>
                    <a:pt x="6717" y="7884"/>
                    <a:pt x="7037" y="7884"/>
                  </a:cubicBezTo>
                  <a:cubicBezTo>
                    <a:pt x="7083" y="7884"/>
                    <a:pt x="7129" y="7882"/>
                    <a:pt x="7175" y="7878"/>
                  </a:cubicBezTo>
                  <a:cubicBezTo>
                    <a:pt x="7575" y="7777"/>
                    <a:pt x="7942" y="7577"/>
                    <a:pt x="8242" y="7310"/>
                  </a:cubicBezTo>
                  <a:cubicBezTo>
                    <a:pt x="9009" y="6743"/>
                    <a:pt x="9710" y="6143"/>
                    <a:pt x="10477" y="5543"/>
                  </a:cubicBezTo>
                  <a:cubicBezTo>
                    <a:pt x="10744" y="5342"/>
                    <a:pt x="11077" y="5076"/>
                    <a:pt x="11344" y="5076"/>
                  </a:cubicBezTo>
                  <a:cubicBezTo>
                    <a:pt x="12312" y="5109"/>
                    <a:pt x="13246" y="5342"/>
                    <a:pt x="14113" y="5709"/>
                  </a:cubicBezTo>
                  <a:cubicBezTo>
                    <a:pt x="13746" y="5943"/>
                    <a:pt x="13479" y="6076"/>
                    <a:pt x="13246" y="6243"/>
                  </a:cubicBezTo>
                  <a:cubicBezTo>
                    <a:pt x="12478" y="6677"/>
                    <a:pt x="11811" y="7344"/>
                    <a:pt x="11378" y="8111"/>
                  </a:cubicBezTo>
                  <a:cubicBezTo>
                    <a:pt x="11144" y="8411"/>
                    <a:pt x="11177" y="8845"/>
                    <a:pt x="11478" y="9145"/>
                  </a:cubicBezTo>
                  <a:cubicBezTo>
                    <a:pt x="11628" y="9295"/>
                    <a:pt x="11828" y="9370"/>
                    <a:pt x="12028" y="9370"/>
                  </a:cubicBezTo>
                  <a:cubicBezTo>
                    <a:pt x="12228" y="9370"/>
                    <a:pt x="12428" y="9295"/>
                    <a:pt x="12578" y="9145"/>
                  </a:cubicBezTo>
                  <a:cubicBezTo>
                    <a:pt x="12812" y="8945"/>
                    <a:pt x="13045" y="8711"/>
                    <a:pt x="13246" y="8511"/>
                  </a:cubicBezTo>
                  <a:cubicBezTo>
                    <a:pt x="14013" y="7711"/>
                    <a:pt x="14913" y="7044"/>
                    <a:pt x="15914" y="6610"/>
                  </a:cubicBezTo>
                  <a:cubicBezTo>
                    <a:pt x="16108" y="6545"/>
                    <a:pt x="16316" y="6509"/>
                    <a:pt x="16520" y="6509"/>
                  </a:cubicBezTo>
                  <a:cubicBezTo>
                    <a:pt x="16631" y="6509"/>
                    <a:pt x="16742" y="6520"/>
                    <a:pt x="16848" y="6543"/>
                  </a:cubicBezTo>
                  <a:cubicBezTo>
                    <a:pt x="17382" y="6710"/>
                    <a:pt x="17916" y="6944"/>
                    <a:pt x="18449" y="7177"/>
                  </a:cubicBezTo>
                  <a:cubicBezTo>
                    <a:pt x="17849" y="7544"/>
                    <a:pt x="17382" y="7811"/>
                    <a:pt x="16948" y="8144"/>
                  </a:cubicBezTo>
                  <a:cubicBezTo>
                    <a:pt x="16281" y="8578"/>
                    <a:pt x="15781" y="9212"/>
                    <a:pt x="15581" y="9979"/>
                  </a:cubicBezTo>
                  <a:cubicBezTo>
                    <a:pt x="15481" y="10313"/>
                    <a:pt x="15380" y="10746"/>
                    <a:pt x="15747" y="10880"/>
                  </a:cubicBezTo>
                  <a:cubicBezTo>
                    <a:pt x="15873" y="10935"/>
                    <a:pt x="16010" y="10962"/>
                    <a:pt x="16146" y="10962"/>
                  </a:cubicBezTo>
                  <a:cubicBezTo>
                    <a:pt x="16336" y="10962"/>
                    <a:pt x="16526" y="10910"/>
                    <a:pt x="16681" y="10813"/>
                  </a:cubicBezTo>
                  <a:cubicBezTo>
                    <a:pt x="17315" y="10413"/>
                    <a:pt x="17849" y="9846"/>
                    <a:pt x="18449" y="9412"/>
                  </a:cubicBezTo>
                  <a:cubicBezTo>
                    <a:pt x="19016" y="9045"/>
                    <a:pt x="19583" y="8711"/>
                    <a:pt x="20184" y="8411"/>
                  </a:cubicBezTo>
                  <a:cubicBezTo>
                    <a:pt x="20317" y="8361"/>
                    <a:pt x="20451" y="8336"/>
                    <a:pt x="20580" y="8336"/>
                  </a:cubicBezTo>
                  <a:cubicBezTo>
                    <a:pt x="20709" y="8336"/>
                    <a:pt x="20834" y="8361"/>
                    <a:pt x="20951" y="8411"/>
                  </a:cubicBezTo>
                  <a:cubicBezTo>
                    <a:pt x="21585" y="8711"/>
                    <a:pt x="22185" y="9112"/>
                    <a:pt x="22986" y="9545"/>
                  </a:cubicBezTo>
                  <a:cubicBezTo>
                    <a:pt x="22019" y="10012"/>
                    <a:pt x="21251" y="10313"/>
                    <a:pt x="20551" y="10680"/>
                  </a:cubicBezTo>
                  <a:cubicBezTo>
                    <a:pt x="19884" y="11046"/>
                    <a:pt x="19383" y="11647"/>
                    <a:pt x="19183" y="12381"/>
                  </a:cubicBezTo>
                  <a:cubicBezTo>
                    <a:pt x="19116" y="12648"/>
                    <a:pt x="19116" y="13115"/>
                    <a:pt x="19283" y="13215"/>
                  </a:cubicBezTo>
                  <a:cubicBezTo>
                    <a:pt x="19452" y="13309"/>
                    <a:pt x="19632" y="13350"/>
                    <a:pt x="19811" y="13350"/>
                  </a:cubicBezTo>
                  <a:cubicBezTo>
                    <a:pt x="19949" y="13350"/>
                    <a:pt x="20086" y="13325"/>
                    <a:pt x="20217" y="13281"/>
                  </a:cubicBezTo>
                  <a:cubicBezTo>
                    <a:pt x="20684" y="13015"/>
                    <a:pt x="21118" y="12681"/>
                    <a:pt x="21552" y="12347"/>
                  </a:cubicBezTo>
                  <a:cubicBezTo>
                    <a:pt x="22252" y="11647"/>
                    <a:pt x="23153" y="11147"/>
                    <a:pt x="24087" y="10880"/>
                  </a:cubicBezTo>
                  <a:cubicBezTo>
                    <a:pt x="24237" y="10830"/>
                    <a:pt x="24387" y="10805"/>
                    <a:pt x="24533" y="10805"/>
                  </a:cubicBezTo>
                  <a:cubicBezTo>
                    <a:pt x="24679" y="10805"/>
                    <a:pt x="24821" y="10830"/>
                    <a:pt x="24954" y="10880"/>
                  </a:cubicBezTo>
                  <a:cubicBezTo>
                    <a:pt x="25688" y="11280"/>
                    <a:pt x="26322" y="11780"/>
                    <a:pt x="27156" y="12381"/>
                  </a:cubicBezTo>
                  <a:cubicBezTo>
                    <a:pt x="26922" y="12447"/>
                    <a:pt x="26655" y="12548"/>
                    <a:pt x="26388" y="12614"/>
                  </a:cubicBezTo>
                  <a:cubicBezTo>
                    <a:pt x="25454" y="12814"/>
                    <a:pt x="24587" y="13281"/>
                    <a:pt x="23920" y="13982"/>
                  </a:cubicBezTo>
                  <a:cubicBezTo>
                    <a:pt x="23453" y="14482"/>
                    <a:pt x="23086" y="15049"/>
                    <a:pt x="22819" y="15683"/>
                  </a:cubicBezTo>
                  <a:cubicBezTo>
                    <a:pt x="22614" y="16180"/>
                    <a:pt x="22948" y="16575"/>
                    <a:pt x="23438" y="16575"/>
                  </a:cubicBezTo>
                  <a:cubicBezTo>
                    <a:pt x="23507" y="16575"/>
                    <a:pt x="23579" y="16567"/>
                    <a:pt x="23653" y="16550"/>
                  </a:cubicBezTo>
                  <a:cubicBezTo>
                    <a:pt x="23887" y="16484"/>
                    <a:pt x="24120" y="16384"/>
                    <a:pt x="24320" y="16250"/>
                  </a:cubicBezTo>
                  <a:cubicBezTo>
                    <a:pt x="24887" y="15817"/>
                    <a:pt x="25388" y="15316"/>
                    <a:pt x="25988" y="14916"/>
                  </a:cubicBezTo>
                  <a:cubicBezTo>
                    <a:pt x="26622" y="14416"/>
                    <a:pt x="27289" y="13982"/>
                    <a:pt x="27989" y="13548"/>
                  </a:cubicBezTo>
                  <a:cubicBezTo>
                    <a:pt x="28131" y="13467"/>
                    <a:pt x="28284" y="13423"/>
                    <a:pt x="28443" y="13423"/>
                  </a:cubicBezTo>
                  <a:cubicBezTo>
                    <a:pt x="28546" y="13423"/>
                    <a:pt x="28651" y="13442"/>
                    <a:pt x="28757" y="13482"/>
                  </a:cubicBezTo>
                  <a:cubicBezTo>
                    <a:pt x="29424" y="13849"/>
                    <a:pt x="30024" y="14316"/>
                    <a:pt x="30791" y="14849"/>
                  </a:cubicBezTo>
                  <a:cubicBezTo>
                    <a:pt x="29424" y="15216"/>
                    <a:pt x="28356" y="15750"/>
                    <a:pt x="27556" y="16684"/>
                  </a:cubicBezTo>
                  <a:cubicBezTo>
                    <a:pt x="27289" y="16951"/>
                    <a:pt x="27122" y="17284"/>
                    <a:pt x="26989" y="17618"/>
                  </a:cubicBezTo>
                  <a:cubicBezTo>
                    <a:pt x="26822" y="18085"/>
                    <a:pt x="26989" y="18619"/>
                    <a:pt x="27422" y="18919"/>
                  </a:cubicBezTo>
                  <a:cubicBezTo>
                    <a:pt x="27586" y="19028"/>
                    <a:pt x="27777" y="19081"/>
                    <a:pt x="27969" y="19081"/>
                  </a:cubicBezTo>
                  <a:cubicBezTo>
                    <a:pt x="28247" y="19081"/>
                    <a:pt x="28526" y="18969"/>
                    <a:pt x="28723" y="18752"/>
                  </a:cubicBezTo>
                  <a:cubicBezTo>
                    <a:pt x="29124" y="18418"/>
                    <a:pt x="29424" y="18018"/>
                    <a:pt x="29824" y="17685"/>
                  </a:cubicBezTo>
                  <a:cubicBezTo>
                    <a:pt x="30491" y="17084"/>
                    <a:pt x="31158" y="16517"/>
                    <a:pt x="31859" y="16017"/>
                  </a:cubicBezTo>
                  <a:cubicBezTo>
                    <a:pt x="32000" y="15936"/>
                    <a:pt x="32154" y="15892"/>
                    <a:pt x="32305" y="15892"/>
                  </a:cubicBezTo>
                  <a:cubicBezTo>
                    <a:pt x="32403" y="15892"/>
                    <a:pt x="32501" y="15911"/>
                    <a:pt x="32593" y="15950"/>
                  </a:cubicBezTo>
                  <a:cubicBezTo>
                    <a:pt x="33460" y="16384"/>
                    <a:pt x="34261" y="16851"/>
                    <a:pt x="35228" y="17418"/>
                  </a:cubicBezTo>
                  <a:cubicBezTo>
                    <a:pt x="34694" y="17585"/>
                    <a:pt x="34327" y="17651"/>
                    <a:pt x="33994" y="17818"/>
                  </a:cubicBezTo>
                  <a:cubicBezTo>
                    <a:pt x="32893" y="18185"/>
                    <a:pt x="31959" y="18986"/>
                    <a:pt x="31392" y="19986"/>
                  </a:cubicBezTo>
                  <a:cubicBezTo>
                    <a:pt x="30937" y="20694"/>
                    <a:pt x="31517" y="21441"/>
                    <a:pt x="32173" y="21441"/>
                  </a:cubicBezTo>
                  <a:cubicBezTo>
                    <a:pt x="32382" y="21441"/>
                    <a:pt x="32599" y="21365"/>
                    <a:pt x="32793" y="21187"/>
                  </a:cubicBezTo>
                  <a:cubicBezTo>
                    <a:pt x="33126" y="20954"/>
                    <a:pt x="33360" y="20620"/>
                    <a:pt x="33694" y="20353"/>
                  </a:cubicBezTo>
                  <a:cubicBezTo>
                    <a:pt x="34294" y="19786"/>
                    <a:pt x="34961" y="19252"/>
                    <a:pt x="35662" y="18752"/>
                  </a:cubicBezTo>
                  <a:cubicBezTo>
                    <a:pt x="36156" y="18455"/>
                    <a:pt x="36567" y="18308"/>
                    <a:pt x="36962" y="18308"/>
                  </a:cubicBezTo>
                  <a:cubicBezTo>
                    <a:pt x="37500" y="18308"/>
                    <a:pt x="38010" y="18581"/>
                    <a:pt x="38664" y="19119"/>
                  </a:cubicBezTo>
                  <a:cubicBezTo>
                    <a:pt x="38297" y="19319"/>
                    <a:pt x="37930" y="19486"/>
                    <a:pt x="37596" y="19686"/>
                  </a:cubicBezTo>
                  <a:cubicBezTo>
                    <a:pt x="36829" y="20153"/>
                    <a:pt x="36195" y="20787"/>
                    <a:pt x="35762" y="21587"/>
                  </a:cubicBezTo>
                  <a:cubicBezTo>
                    <a:pt x="35562" y="21988"/>
                    <a:pt x="35428" y="22421"/>
                    <a:pt x="35828" y="22822"/>
                  </a:cubicBezTo>
                  <a:cubicBezTo>
                    <a:pt x="36012" y="22988"/>
                    <a:pt x="36245" y="23072"/>
                    <a:pt x="36479" y="23072"/>
                  </a:cubicBezTo>
                  <a:cubicBezTo>
                    <a:pt x="36712" y="23072"/>
                    <a:pt x="36946" y="22988"/>
                    <a:pt x="37129" y="22822"/>
                  </a:cubicBezTo>
                  <a:cubicBezTo>
                    <a:pt x="37596" y="22455"/>
                    <a:pt x="37930" y="22021"/>
                    <a:pt x="38364" y="21587"/>
                  </a:cubicBezTo>
                  <a:cubicBezTo>
                    <a:pt x="38897" y="21087"/>
                    <a:pt x="39464" y="20587"/>
                    <a:pt x="39998" y="20086"/>
                  </a:cubicBezTo>
                  <a:cubicBezTo>
                    <a:pt x="40323" y="19776"/>
                    <a:pt x="40649" y="19668"/>
                    <a:pt x="40971" y="19668"/>
                  </a:cubicBezTo>
                  <a:cubicBezTo>
                    <a:pt x="41376" y="19668"/>
                    <a:pt x="41776" y="19838"/>
                    <a:pt x="42166" y="19986"/>
                  </a:cubicBezTo>
                  <a:cubicBezTo>
                    <a:pt x="41532" y="20587"/>
                    <a:pt x="40899" y="21220"/>
                    <a:pt x="40365" y="21888"/>
                  </a:cubicBezTo>
                  <a:cubicBezTo>
                    <a:pt x="40031" y="22355"/>
                    <a:pt x="39831" y="22922"/>
                    <a:pt x="39798" y="23489"/>
                  </a:cubicBezTo>
                  <a:cubicBezTo>
                    <a:pt x="39751" y="24007"/>
                    <a:pt x="40053" y="24342"/>
                    <a:pt x="40445" y="24342"/>
                  </a:cubicBezTo>
                  <a:cubicBezTo>
                    <a:pt x="40609" y="24342"/>
                    <a:pt x="40789" y="24283"/>
                    <a:pt x="40965" y="24156"/>
                  </a:cubicBezTo>
                  <a:cubicBezTo>
                    <a:pt x="41366" y="23856"/>
                    <a:pt x="41766" y="23522"/>
                    <a:pt x="42100" y="23122"/>
                  </a:cubicBezTo>
                  <a:cubicBezTo>
                    <a:pt x="42767" y="22388"/>
                    <a:pt x="43434" y="21654"/>
                    <a:pt x="44068" y="20920"/>
                  </a:cubicBezTo>
                  <a:cubicBezTo>
                    <a:pt x="44406" y="20525"/>
                    <a:pt x="44889" y="20297"/>
                    <a:pt x="45413" y="20297"/>
                  </a:cubicBezTo>
                  <a:cubicBezTo>
                    <a:pt x="45508" y="20297"/>
                    <a:pt x="45605" y="20304"/>
                    <a:pt x="45702" y="20320"/>
                  </a:cubicBezTo>
                  <a:cubicBezTo>
                    <a:pt x="45939" y="20331"/>
                    <a:pt x="46176" y="20336"/>
                    <a:pt x="46413" y="20336"/>
                  </a:cubicBezTo>
                  <a:cubicBezTo>
                    <a:pt x="48383" y="20336"/>
                    <a:pt x="50361" y="19967"/>
                    <a:pt x="52207" y="19252"/>
                  </a:cubicBezTo>
                  <a:cubicBezTo>
                    <a:pt x="52374" y="19219"/>
                    <a:pt x="52507" y="19119"/>
                    <a:pt x="52640" y="19052"/>
                  </a:cubicBezTo>
                  <a:cubicBezTo>
                    <a:pt x="52907" y="18852"/>
                    <a:pt x="53174" y="18552"/>
                    <a:pt x="52941" y="18285"/>
                  </a:cubicBezTo>
                  <a:cubicBezTo>
                    <a:pt x="52782" y="18127"/>
                    <a:pt x="52561" y="18031"/>
                    <a:pt x="52344" y="18031"/>
                  </a:cubicBezTo>
                  <a:cubicBezTo>
                    <a:pt x="52286" y="18031"/>
                    <a:pt x="52229" y="18038"/>
                    <a:pt x="52173" y="18052"/>
                  </a:cubicBezTo>
                  <a:cubicBezTo>
                    <a:pt x="51673" y="18218"/>
                    <a:pt x="51206" y="18452"/>
                    <a:pt x="50772" y="18685"/>
                  </a:cubicBezTo>
                  <a:cubicBezTo>
                    <a:pt x="49350" y="19397"/>
                    <a:pt x="47772" y="19760"/>
                    <a:pt x="46187" y="19760"/>
                  </a:cubicBezTo>
                  <a:cubicBezTo>
                    <a:pt x="45691" y="19760"/>
                    <a:pt x="45194" y="19724"/>
                    <a:pt x="44701" y="19653"/>
                  </a:cubicBezTo>
                  <a:cubicBezTo>
                    <a:pt x="44268" y="19086"/>
                    <a:pt x="44068" y="18418"/>
                    <a:pt x="44134" y="17718"/>
                  </a:cubicBezTo>
                  <a:cubicBezTo>
                    <a:pt x="44101" y="16751"/>
                    <a:pt x="44068" y="15750"/>
                    <a:pt x="44001" y="14783"/>
                  </a:cubicBezTo>
                  <a:cubicBezTo>
                    <a:pt x="44001" y="14316"/>
                    <a:pt x="43634" y="13915"/>
                    <a:pt x="43167" y="13849"/>
                  </a:cubicBezTo>
                  <a:cubicBezTo>
                    <a:pt x="43129" y="13843"/>
                    <a:pt x="43093" y="13841"/>
                    <a:pt x="43059" y="13841"/>
                  </a:cubicBezTo>
                  <a:cubicBezTo>
                    <a:pt x="42662" y="13841"/>
                    <a:pt x="42448" y="14176"/>
                    <a:pt x="42233" y="14482"/>
                  </a:cubicBezTo>
                  <a:cubicBezTo>
                    <a:pt x="42133" y="14649"/>
                    <a:pt x="42033" y="14849"/>
                    <a:pt x="41999" y="15049"/>
                  </a:cubicBezTo>
                  <a:cubicBezTo>
                    <a:pt x="41666" y="16317"/>
                    <a:pt x="41933" y="17685"/>
                    <a:pt x="42700" y="18752"/>
                  </a:cubicBezTo>
                  <a:lnTo>
                    <a:pt x="43167" y="19419"/>
                  </a:lnTo>
                  <a:cubicBezTo>
                    <a:pt x="42833" y="19386"/>
                    <a:pt x="42633" y="19386"/>
                    <a:pt x="42433" y="19352"/>
                  </a:cubicBezTo>
                  <a:cubicBezTo>
                    <a:pt x="40398" y="18986"/>
                    <a:pt x="40198" y="18685"/>
                    <a:pt x="40232" y="16617"/>
                  </a:cubicBezTo>
                  <a:cubicBezTo>
                    <a:pt x="40265" y="15683"/>
                    <a:pt x="40332" y="14783"/>
                    <a:pt x="40332" y="13849"/>
                  </a:cubicBezTo>
                  <a:cubicBezTo>
                    <a:pt x="40365" y="13381"/>
                    <a:pt x="40298" y="12881"/>
                    <a:pt x="40165" y="12447"/>
                  </a:cubicBezTo>
                  <a:cubicBezTo>
                    <a:pt x="40065" y="12114"/>
                    <a:pt x="39798" y="11814"/>
                    <a:pt x="39464" y="11647"/>
                  </a:cubicBezTo>
                  <a:cubicBezTo>
                    <a:pt x="39398" y="11625"/>
                    <a:pt x="39333" y="11615"/>
                    <a:pt x="39269" y="11615"/>
                  </a:cubicBezTo>
                  <a:cubicBezTo>
                    <a:pt x="38946" y="11615"/>
                    <a:pt x="38658" y="11874"/>
                    <a:pt x="38464" y="12181"/>
                  </a:cubicBezTo>
                  <a:cubicBezTo>
                    <a:pt x="38297" y="12481"/>
                    <a:pt x="38163" y="12781"/>
                    <a:pt x="38030" y="13115"/>
                  </a:cubicBezTo>
                  <a:cubicBezTo>
                    <a:pt x="37696" y="14049"/>
                    <a:pt x="37663" y="15049"/>
                    <a:pt x="37930" y="16017"/>
                  </a:cubicBezTo>
                  <a:cubicBezTo>
                    <a:pt x="38130" y="16751"/>
                    <a:pt x="38464" y="17451"/>
                    <a:pt x="38797" y="18252"/>
                  </a:cubicBezTo>
                  <a:cubicBezTo>
                    <a:pt x="38297" y="18052"/>
                    <a:pt x="37863" y="17851"/>
                    <a:pt x="37396" y="17685"/>
                  </a:cubicBezTo>
                  <a:cubicBezTo>
                    <a:pt x="36829" y="17518"/>
                    <a:pt x="36429" y="16984"/>
                    <a:pt x="36429" y="16417"/>
                  </a:cubicBezTo>
                  <a:cubicBezTo>
                    <a:pt x="36362" y="15917"/>
                    <a:pt x="36362" y="15383"/>
                    <a:pt x="36429" y="14883"/>
                  </a:cubicBezTo>
                  <a:cubicBezTo>
                    <a:pt x="36496" y="14149"/>
                    <a:pt x="36729" y="13415"/>
                    <a:pt x="36796" y="12681"/>
                  </a:cubicBezTo>
                  <a:cubicBezTo>
                    <a:pt x="36896" y="12081"/>
                    <a:pt x="36896" y="11513"/>
                    <a:pt x="36796" y="10946"/>
                  </a:cubicBezTo>
                  <a:cubicBezTo>
                    <a:pt x="36694" y="10438"/>
                    <a:pt x="36419" y="10166"/>
                    <a:pt x="36084" y="10166"/>
                  </a:cubicBezTo>
                  <a:cubicBezTo>
                    <a:pt x="35869" y="10166"/>
                    <a:pt x="35629" y="10278"/>
                    <a:pt x="35395" y="10513"/>
                  </a:cubicBezTo>
                  <a:cubicBezTo>
                    <a:pt x="35095" y="10813"/>
                    <a:pt x="34894" y="11180"/>
                    <a:pt x="34728" y="11547"/>
                  </a:cubicBezTo>
                  <a:cubicBezTo>
                    <a:pt x="34327" y="12514"/>
                    <a:pt x="34261" y="13548"/>
                    <a:pt x="34494" y="14549"/>
                  </a:cubicBezTo>
                  <a:cubicBezTo>
                    <a:pt x="34661" y="15183"/>
                    <a:pt x="34861" y="15750"/>
                    <a:pt x="35128" y="16550"/>
                  </a:cubicBezTo>
                  <a:cubicBezTo>
                    <a:pt x="34561" y="16217"/>
                    <a:pt x="33994" y="15883"/>
                    <a:pt x="33427" y="15616"/>
                  </a:cubicBezTo>
                  <a:cubicBezTo>
                    <a:pt x="32493" y="15216"/>
                    <a:pt x="32259" y="14482"/>
                    <a:pt x="32326" y="13615"/>
                  </a:cubicBezTo>
                  <a:cubicBezTo>
                    <a:pt x="32459" y="12881"/>
                    <a:pt x="32593" y="12147"/>
                    <a:pt x="32793" y="11447"/>
                  </a:cubicBezTo>
                  <a:cubicBezTo>
                    <a:pt x="32960" y="10646"/>
                    <a:pt x="33160" y="9846"/>
                    <a:pt x="33293" y="9045"/>
                  </a:cubicBezTo>
                  <a:cubicBezTo>
                    <a:pt x="33427" y="8578"/>
                    <a:pt x="33193" y="8111"/>
                    <a:pt x="32760" y="7911"/>
                  </a:cubicBezTo>
                  <a:cubicBezTo>
                    <a:pt x="32649" y="7867"/>
                    <a:pt x="32543" y="7847"/>
                    <a:pt x="32442" y="7847"/>
                  </a:cubicBezTo>
                  <a:cubicBezTo>
                    <a:pt x="32085" y="7847"/>
                    <a:pt x="31785" y="8092"/>
                    <a:pt x="31525" y="8378"/>
                  </a:cubicBezTo>
                  <a:cubicBezTo>
                    <a:pt x="31058" y="8945"/>
                    <a:pt x="30758" y="9612"/>
                    <a:pt x="30658" y="10313"/>
                  </a:cubicBezTo>
                  <a:cubicBezTo>
                    <a:pt x="30425" y="11547"/>
                    <a:pt x="30525" y="12848"/>
                    <a:pt x="30958" y="14015"/>
                  </a:cubicBezTo>
                  <a:cubicBezTo>
                    <a:pt x="30591" y="13715"/>
                    <a:pt x="30158" y="13448"/>
                    <a:pt x="29757" y="13215"/>
                  </a:cubicBezTo>
                  <a:cubicBezTo>
                    <a:pt x="29157" y="12914"/>
                    <a:pt x="28790" y="12314"/>
                    <a:pt x="28790" y="11647"/>
                  </a:cubicBezTo>
                  <a:cubicBezTo>
                    <a:pt x="28723" y="10713"/>
                    <a:pt x="29057" y="9879"/>
                    <a:pt x="29290" y="9045"/>
                  </a:cubicBezTo>
                  <a:cubicBezTo>
                    <a:pt x="29457" y="8478"/>
                    <a:pt x="29557" y="7878"/>
                    <a:pt x="29624" y="7277"/>
                  </a:cubicBezTo>
                  <a:cubicBezTo>
                    <a:pt x="29657" y="6810"/>
                    <a:pt x="29357" y="6376"/>
                    <a:pt x="28923" y="6243"/>
                  </a:cubicBezTo>
                  <a:cubicBezTo>
                    <a:pt x="28816" y="6212"/>
                    <a:pt x="28706" y="6197"/>
                    <a:pt x="28597" y="6197"/>
                  </a:cubicBezTo>
                  <a:cubicBezTo>
                    <a:pt x="28236" y="6197"/>
                    <a:pt x="27887" y="6361"/>
                    <a:pt x="27656" y="6643"/>
                  </a:cubicBezTo>
                  <a:cubicBezTo>
                    <a:pt x="27156" y="7310"/>
                    <a:pt x="26889" y="8111"/>
                    <a:pt x="26922" y="8945"/>
                  </a:cubicBezTo>
                  <a:cubicBezTo>
                    <a:pt x="26989" y="9746"/>
                    <a:pt x="27055" y="10546"/>
                    <a:pt x="27189" y="11313"/>
                  </a:cubicBezTo>
                  <a:cubicBezTo>
                    <a:pt x="26722" y="11013"/>
                    <a:pt x="26255" y="10646"/>
                    <a:pt x="25788" y="10379"/>
                  </a:cubicBezTo>
                  <a:cubicBezTo>
                    <a:pt x="24887" y="9879"/>
                    <a:pt x="24720" y="9112"/>
                    <a:pt x="24821" y="8211"/>
                  </a:cubicBezTo>
                  <a:cubicBezTo>
                    <a:pt x="24921" y="7711"/>
                    <a:pt x="25087" y="7210"/>
                    <a:pt x="25154" y="6710"/>
                  </a:cubicBezTo>
                  <a:cubicBezTo>
                    <a:pt x="25254" y="6310"/>
                    <a:pt x="25288" y="5909"/>
                    <a:pt x="25288" y="5476"/>
                  </a:cubicBezTo>
                  <a:cubicBezTo>
                    <a:pt x="25254" y="4675"/>
                    <a:pt x="24854" y="4175"/>
                    <a:pt x="24187" y="4108"/>
                  </a:cubicBezTo>
                  <a:cubicBezTo>
                    <a:pt x="24144" y="4104"/>
                    <a:pt x="24102" y="4102"/>
                    <a:pt x="24060" y="4102"/>
                  </a:cubicBezTo>
                  <a:cubicBezTo>
                    <a:pt x="23445" y="4102"/>
                    <a:pt x="22909" y="4551"/>
                    <a:pt x="22752" y="5176"/>
                  </a:cubicBezTo>
                  <a:cubicBezTo>
                    <a:pt x="22519" y="5976"/>
                    <a:pt x="22552" y="6877"/>
                    <a:pt x="22886" y="7677"/>
                  </a:cubicBezTo>
                  <a:lnTo>
                    <a:pt x="23286" y="8678"/>
                  </a:lnTo>
                  <a:cubicBezTo>
                    <a:pt x="22319" y="8178"/>
                    <a:pt x="21518" y="7811"/>
                    <a:pt x="20784" y="7344"/>
                  </a:cubicBezTo>
                  <a:cubicBezTo>
                    <a:pt x="20484" y="7110"/>
                    <a:pt x="20284" y="6810"/>
                    <a:pt x="20217" y="6443"/>
                  </a:cubicBezTo>
                  <a:cubicBezTo>
                    <a:pt x="20151" y="5876"/>
                    <a:pt x="20117" y="5309"/>
                    <a:pt x="20117" y="4709"/>
                  </a:cubicBezTo>
                  <a:cubicBezTo>
                    <a:pt x="20117" y="4142"/>
                    <a:pt x="20050" y="3574"/>
                    <a:pt x="19984" y="3007"/>
                  </a:cubicBezTo>
                  <a:cubicBezTo>
                    <a:pt x="19884" y="2474"/>
                    <a:pt x="19450" y="2073"/>
                    <a:pt x="18916" y="2040"/>
                  </a:cubicBezTo>
                  <a:cubicBezTo>
                    <a:pt x="18349" y="2040"/>
                    <a:pt x="17849" y="2474"/>
                    <a:pt x="17782" y="3041"/>
                  </a:cubicBezTo>
                  <a:cubicBezTo>
                    <a:pt x="17682" y="3474"/>
                    <a:pt x="17682" y="3908"/>
                    <a:pt x="17749" y="4342"/>
                  </a:cubicBezTo>
                  <a:cubicBezTo>
                    <a:pt x="17916" y="4975"/>
                    <a:pt x="18116" y="5609"/>
                    <a:pt x="18383" y="6210"/>
                  </a:cubicBezTo>
                  <a:cubicBezTo>
                    <a:pt x="17982" y="6043"/>
                    <a:pt x="17615" y="5909"/>
                    <a:pt x="17215" y="5809"/>
                  </a:cubicBezTo>
                  <a:cubicBezTo>
                    <a:pt x="16681" y="5709"/>
                    <a:pt x="16214" y="5309"/>
                    <a:pt x="16048" y="4775"/>
                  </a:cubicBezTo>
                  <a:cubicBezTo>
                    <a:pt x="15781" y="4108"/>
                    <a:pt x="15581" y="3441"/>
                    <a:pt x="15314" y="2774"/>
                  </a:cubicBezTo>
                  <a:cubicBezTo>
                    <a:pt x="15080" y="2240"/>
                    <a:pt x="14813" y="1740"/>
                    <a:pt x="14480" y="1273"/>
                  </a:cubicBezTo>
                  <a:cubicBezTo>
                    <a:pt x="14284" y="1126"/>
                    <a:pt x="14053" y="1033"/>
                    <a:pt x="13826" y="1033"/>
                  </a:cubicBezTo>
                  <a:cubicBezTo>
                    <a:pt x="13742" y="1033"/>
                    <a:pt x="13660" y="1046"/>
                    <a:pt x="13579" y="1073"/>
                  </a:cubicBezTo>
                  <a:cubicBezTo>
                    <a:pt x="13279" y="1239"/>
                    <a:pt x="13112" y="1540"/>
                    <a:pt x="13079" y="1840"/>
                  </a:cubicBezTo>
                  <a:cubicBezTo>
                    <a:pt x="13045" y="2607"/>
                    <a:pt x="13279" y="3374"/>
                    <a:pt x="13779" y="3941"/>
                  </a:cubicBezTo>
                  <a:cubicBezTo>
                    <a:pt x="14013" y="4208"/>
                    <a:pt x="14280" y="4508"/>
                    <a:pt x="14613" y="4909"/>
                  </a:cubicBezTo>
                  <a:cubicBezTo>
                    <a:pt x="13946" y="4709"/>
                    <a:pt x="13246" y="4542"/>
                    <a:pt x="12578" y="4475"/>
                  </a:cubicBezTo>
                  <a:cubicBezTo>
                    <a:pt x="11344" y="4475"/>
                    <a:pt x="10710" y="3775"/>
                    <a:pt x="10243" y="2841"/>
                  </a:cubicBezTo>
                  <a:cubicBezTo>
                    <a:pt x="10143" y="2674"/>
                    <a:pt x="10077" y="2540"/>
                    <a:pt x="9977" y="2407"/>
                  </a:cubicBezTo>
                  <a:cubicBezTo>
                    <a:pt x="9543" y="1706"/>
                    <a:pt x="9143" y="973"/>
                    <a:pt x="8642" y="339"/>
                  </a:cubicBezTo>
                  <a:cubicBezTo>
                    <a:pt x="8433" y="129"/>
                    <a:pt x="8169" y="0"/>
                    <a:pt x="787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3078200" y="3949100"/>
              <a:ext cx="45050" cy="89250"/>
            </a:xfrm>
            <a:custGeom>
              <a:rect b="b" l="l" r="r" t="t"/>
              <a:pathLst>
                <a:path extrusionOk="0" h="3570" w="1802">
                  <a:moveTo>
                    <a:pt x="1" y="1"/>
                  </a:moveTo>
                  <a:cubicBezTo>
                    <a:pt x="167" y="1668"/>
                    <a:pt x="901" y="3069"/>
                    <a:pt x="1802" y="3570"/>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2032450" y="1186600"/>
              <a:ext cx="3522550" cy="3519950"/>
            </a:xfrm>
            <a:custGeom>
              <a:rect b="b" l="l" r="r" t="t"/>
              <a:pathLst>
                <a:path extrusionOk="0" h="140798" w="140902">
                  <a:moveTo>
                    <a:pt x="83288" y="719"/>
                  </a:moveTo>
                  <a:cubicBezTo>
                    <a:pt x="84137" y="719"/>
                    <a:pt x="84985" y="765"/>
                    <a:pt x="85829" y="855"/>
                  </a:cubicBezTo>
                  <a:cubicBezTo>
                    <a:pt x="88464" y="1089"/>
                    <a:pt x="91132" y="1256"/>
                    <a:pt x="93768" y="1589"/>
                  </a:cubicBezTo>
                  <a:cubicBezTo>
                    <a:pt x="97704" y="2090"/>
                    <a:pt x="101707" y="2523"/>
                    <a:pt x="105443" y="3924"/>
                  </a:cubicBezTo>
                  <a:cubicBezTo>
                    <a:pt x="110613" y="5792"/>
                    <a:pt x="115150" y="8694"/>
                    <a:pt x="118786" y="12897"/>
                  </a:cubicBezTo>
                  <a:cubicBezTo>
                    <a:pt x="119586" y="13831"/>
                    <a:pt x="120253" y="14832"/>
                    <a:pt x="120854" y="15933"/>
                  </a:cubicBezTo>
                  <a:cubicBezTo>
                    <a:pt x="121921" y="17901"/>
                    <a:pt x="122888" y="19969"/>
                    <a:pt x="123889" y="21971"/>
                  </a:cubicBezTo>
                  <a:cubicBezTo>
                    <a:pt x="125457" y="25139"/>
                    <a:pt x="126391" y="28542"/>
                    <a:pt x="127392" y="31911"/>
                  </a:cubicBezTo>
                  <a:cubicBezTo>
                    <a:pt x="127792" y="33345"/>
                    <a:pt x="128092" y="34780"/>
                    <a:pt x="128326" y="36214"/>
                  </a:cubicBezTo>
                  <a:cubicBezTo>
                    <a:pt x="128359" y="36948"/>
                    <a:pt x="128326" y="37682"/>
                    <a:pt x="128192" y="38416"/>
                  </a:cubicBezTo>
                  <a:cubicBezTo>
                    <a:pt x="126891" y="37682"/>
                    <a:pt x="125757" y="36915"/>
                    <a:pt x="124523" y="36414"/>
                  </a:cubicBezTo>
                  <a:cubicBezTo>
                    <a:pt x="117084" y="33445"/>
                    <a:pt x="109579" y="30910"/>
                    <a:pt x="101473" y="30443"/>
                  </a:cubicBezTo>
                  <a:cubicBezTo>
                    <a:pt x="96970" y="30176"/>
                    <a:pt x="92467" y="29543"/>
                    <a:pt x="87964" y="29142"/>
                  </a:cubicBezTo>
                  <a:cubicBezTo>
                    <a:pt x="85328" y="28875"/>
                    <a:pt x="82693" y="28675"/>
                    <a:pt x="80025" y="28542"/>
                  </a:cubicBezTo>
                  <a:cubicBezTo>
                    <a:pt x="75388" y="28275"/>
                    <a:pt x="70685" y="28175"/>
                    <a:pt x="66048" y="27841"/>
                  </a:cubicBezTo>
                  <a:cubicBezTo>
                    <a:pt x="62712" y="27608"/>
                    <a:pt x="59443" y="27108"/>
                    <a:pt x="56107" y="26741"/>
                  </a:cubicBezTo>
                  <a:cubicBezTo>
                    <a:pt x="53796" y="26458"/>
                    <a:pt x="51501" y="26175"/>
                    <a:pt x="49199" y="26175"/>
                  </a:cubicBezTo>
                  <a:cubicBezTo>
                    <a:pt x="48246" y="26175"/>
                    <a:pt x="47291" y="26223"/>
                    <a:pt x="46334" y="26340"/>
                  </a:cubicBezTo>
                  <a:cubicBezTo>
                    <a:pt x="44899" y="26507"/>
                    <a:pt x="43565" y="26941"/>
                    <a:pt x="42331" y="27675"/>
                  </a:cubicBezTo>
                  <a:cubicBezTo>
                    <a:pt x="42665" y="26540"/>
                    <a:pt x="43198" y="25540"/>
                    <a:pt x="43932" y="24639"/>
                  </a:cubicBezTo>
                  <a:cubicBezTo>
                    <a:pt x="45800" y="21937"/>
                    <a:pt x="48135" y="19636"/>
                    <a:pt x="50604" y="17467"/>
                  </a:cubicBezTo>
                  <a:cubicBezTo>
                    <a:pt x="53139" y="15199"/>
                    <a:pt x="55707" y="12931"/>
                    <a:pt x="58409" y="10863"/>
                  </a:cubicBezTo>
                  <a:cubicBezTo>
                    <a:pt x="62045" y="8027"/>
                    <a:pt x="66048" y="5692"/>
                    <a:pt x="70251" y="3824"/>
                  </a:cubicBezTo>
                  <a:cubicBezTo>
                    <a:pt x="73120" y="2523"/>
                    <a:pt x="76155" y="1589"/>
                    <a:pt x="79291" y="1056"/>
                  </a:cubicBezTo>
                  <a:cubicBezTo>
                    <a:pt x="80616" y="831"/>
                    <a:pt x="81953" y="719"/>
                    <a:pt x="83288" y="719"/>
                  </a:cubicBezTo>
                  <a:close/>
                  <a:moveTo>
                    <a:pt x="49224" y="26792"/>
                  </a:moveTo>
                  <a:cubicBezTo>
                    <a:pt x="51929" y="26792"/>
                    <a:pt x="54589" y="27153"/>
                    <a:pt x="57275" y="27541"/>
                  </a:cubicBezTo>
                  <a:cubicBezTo>
                    <a:pt x="60777" y="28075"/>
                    <a:pt x="64313" y="28442"/>
                    <a:pt x="67883" y="28575"/>
                  </a:cubicBezTo>
                  <a:cubicBezTo>
                    <a:pt x="71318" y="28675"/>
                    <a:pt x="74787" y="28809"/>
                    <a:pt x="78223" y="29009"/>
                  </a:cubicBezTo>
                  <a:cubicBezTo>
                    <a:pt x="84394" y="29342"/>
                    <a:pt x="90532" y="29809"/>
                    <a:pt x="96670" y="30577"/>
                  </a:cubicBezTo>
                  <a:cubicBezTo>
                    <a:pt x="99071" y="30877"/>
                    <a:pt x="101473" y="31044"/>
                    <a:pt x="103842" y="31277"/>
                  </a:cubicBezTo>
                  <a:cubicBezTo>
                    <a:pt x="108912" y="31778"/>
                    <a:pt x="113849" y="32978"/>
                    <a:pt x="118552" y="34880"/>
                  </a:cubicBezTo>
                  <a:cubicBezTo>
                    <a:pt x="120587" y="35680"/>
                    <a:pt x="122688" y="36381"/>
                    <a:pt x="124690" y="37215"/>
                  </a:cubicBezTo>
                  <a:cubicBezTo>
                    <a:pt x="125657" y="37615"/>
                    <a:pt x="126524" y="38149"/>
                    <a:pt x="127325" y="38816"/>
                  </a:cubicBezTo>
                  <a:cubicBezTo>
                    <a:pt x="128326" y="39650"/>
                    <a:pt x="128059" y="40751"/>
                    <a:pt x="126758" y="41018"/>
                  </a:cubicBezTo>
                  <a:cubicBezTo>
                    <a:pt x="125524" y="41251"/>
                    <a:pt x="124256" y="41351"/>
                    <a:pt x="123022" y="41384"/>
                  </a:cubicBezTo>
                  <a:cubicBezTo>
                    <a:pt x="121854" y="41384"/>
                    <a:pt x="120687" y="41284"/>
                    <a:pt x="119553" y="41018"/>
                  </a:cubicBezTo>
                  <a:lnTo>
                    <a:pt x="122888" y="40584"/>
                  </a:lnTo>
                  <a:lnTo>
                    <a:pt x="122888" y="40384"/>
                  </a:lnTo>
                  <a:cubicBezTo>
                    <a:pt x="121487" y="40450"/>
                    <a:pt x="120086" y="40450"/>
                    <a:pt x="118719" y="40651"/>
                  </a:cubicBezTo>
                  <a:cubicBezTo>
                    <a:pt x="118051" y="40748"/>
                    <a:pt x="117386" y="40785"/>
                    <a:pt x="116724" y="40785"/>
                  </a:cubicBezTo>
                  <a:cubicBezTo>
                    <a:pt x="115336" y="40785"/>
                    <a:pt x="113959" y="40619"/>
                    <a:pt x="112581" y="40484"/>
                  </a:cubicBezTo>
                  <a:cubicBezTo>
                    <a:pt x="111881" y="40417"/>
                    <a:pt x="111180" y="40317"/>
                    <a:pt x="110480" y="40184"/>
                  </a:cubicBezTo>
                  <a:cubicBezTo>
                    <a:pt x="110246" y="40117"/>
                    <a:pt x="110013" y="40017"/>
                    <a:pt x="109812" y="39883"/>
                  </a:cubicBezTo>
                  <a:cubicBezTo>
                    <a:pt x="109913" y="39783"/>
                    <a:pt x="109946" y="39750"/>
                    <a:pt x="109946" y="39750"/>
                  </a:cubicBezTo>
                  <a:cubicBezTo>
                    <a:pt x="110241" y="39762"/>
                    <a:pt x="110536" y="39767"/>
                    <a:pt x="110830" y="39767"/>
                  </a:cubicBezTo>
                  <a:cubicBezTo>
                    <a:pt x="113325" y="39767"/>
                    <a:pt x="115806" y="39389"/>
                    <a:pt x="118315" y="39389"/>
                  </a:cubicBezTo>
                  <a:cubicBezTo>
                    <a:pt x="118860" y="39389"/>
                    <a:pt x="119406" y="39406"/>
                    <a:pt x="119953" y="39450"/>
                  </a:cubicBezTo>
                  <a:cubicBezTo>
                    <a:pt x="120462" y="39493"/>
                    <a:pt x="120975" y="39509"/>
                    <a:pt x="121490" y="39509"/>
                  </a:cubicBezTo>
                  <a:cubicBezTo>
                    <a:pt x="122971" y="39509"/>
                    <a:pt x="124473" y="39374"/>
                    <a:pt x="125957" y="39350"/>
                  </a:cubicBezTo>
                  <a:cubicBezTo>
                    <a:pt x="126124" y="39316"/>
                    <a:pt x="126291" y="39250"/>
                    <a:pt x="126358" y="39116"/>
                  </a:cubicBezTo>
                  <a:cubicBezTo>
                    <a:pt x="125557" y="39049"/>
                    <a:pt x="124756" y="38983"/>
                    <a:pt x="123956" y="38983"/>
                  </a:cubicBezTo>
                  <a:cubicBezTo>
                    <a:pt x="121421" y="38916"/>
                    <a:pt x="118852" y="38849"/>
                    <a:pt x="116317" y="38849"/>
                  </a:cubicBezTo>
                  <a:cubicBezTo>
                    <a:pt x="115283" y="38849"/>
                    <a:pt x="114249" y="39083"/>
                    <a:pt x="113215" y="39116"/>
                  </a:cubicBezTo>
                  <a:cubicBezTo>
                    <a:pt x="112566" y="39144"/>
                    <a:pt x="111912" y="39155"/>
                    <a:pt x="111256" y="39155"/>
                  </a:cubicBezTo>
                  <a:cubicBezTo>
                    <a:pt x="110361" y="39155"/>
                    <a:pt x="109464" y="39135"/>
                    <a:pt x="108578" y="39116"/>
                  </a:cubicBezTo>
                  <a:cubicBezTo>
                    <a:pt x="108245" y="39083"/>
                    <a:pt x="107911" y="38916"/>
                    <a:pt x="107644" y="38683"/>
                  </a:cubicBezTo>
                  <a:cubicBezTo>
                    <a:pt x="108445" y="38282"/>
                    <a:pt x="109312" y="38082"/>
                    <a:pt x="110213" y="38049"/>
                  </a:cubicBezTo>
                  <a:cubicBezTo>
                    <a:pt x="112147" y="37949"/>
                    <a:pt x="114082" y="37882"/>
                    <a:pt x="116017" y="37782"/>
                  </a:cubicBezTo>
                  <a:cubicBezTo>
                    <a:pt x="117585" y="37715"/>
                    <a:pt x="119152" y="37582"/>
                    <a:pt x="120754" y="37448"/>
                  </a:cubicBezTo>
                  <a:cubicBezTo>
                    <a:pt x="121087" y="37448"/>
                    <a:pt x="121454" y="37382"/>
                    <a:pt x="122021" y="37315"/>
                  </a:cubicBezTo>
                  <a:cubicBezTo>
                    <a:pt x="121192" y="37032"/>
                    <a:pt x="120436" y="36957"/>
                    <a:pt x="119709" y="36957"/>
                  </a:cubicBezTo>
                  <a:cubicBezTo>
                    <a:pt x="119237" y="36957"/>
                    <a:pt x="118778" y="36988"/>
                    <a:pt x="118319" y="37015"/>
                  </a:cubicBezTo>
                  <a:cubicBezTo>
                    <a:pt x="115783" y="37115"/>
                    <a:pt x="113282" y="37215"/>
                    <a:pt x="110780" y="37415"/>
                  </a:cubicBezTo>
                  <a:cubicBezTo>
                    <a:pt x="109779" y="37515"/>
                    <a:pt x="108778" y="37715"/>
                    <a:pt x="107811" y="37982"/>
                  </a:cubicBezTo>
                  <a:cubicBezTo>
                    <a:pt x="107458" y="38083"/>
                    <a:pt x="107239" y="38150"/>
                    <a:pt x="107055" y="38150"/>
                  </a:cubicBezTo>
                  <a:cubicBezTo>
                    <a:pt x="106753" y="38150"/>
                    <a:pt x="106549" y="37967"/>
                    <a:pt x="106010" y="37448"/>
                  </a:cubicBezTo>
                  <a:cubicBezTo>
                    <a:pt x="107644" y="36681"/>
                    <a:pt x="109379" y="36114"/>
                    <a:pt x="111180" y="35814"/>
                  </a:cubicBezTo>
                  <a:cubicBezTo>
                    <a:pt x="112981" y="35514"/>
                    <a:pt x="114816" y="35647"/>
                    <a:pt x="116551" y="35147"/>
                  </a:cubicBezTo>
                  <a:cubicBezTo>
                    <a:pt x="115785" y="35056"/>
                    <a:pt x="114982" y="35004"/>
                    <a:pt x="114154" y="35004"/>
                  </a:cubicBezTo>
                  <a:cubicBezTo>
                    <a:pt x="111338" y="35004"/>
                    <a:pt x="108237" y="35598"/>
                    <a:pt x="105376" y="37248"/>
                  </a:cubicBezTo>
                  <a:lnTo>
                    <a:pt x="103708" y="36247"/>
                  </a:lnTo>
                  <a:cubicBezTo>
                    <a:pt x="106110" y="34947"/>
                    <a:pt x="108578" y="34413"/>
                    <a:pt x="111013" y="33579"/>
                  </a:cubicBezTo>
                  <a:cubicBezTo>
                    <a:pt x="110859" y="33549"/>
                    <a:pt x="110681" y="33535"/>
                    <a:pt x="110483" y="33535"/>
                  </a:cubicBezTo>
                  <a:cubicBezTo>
                    <a:pt x="108665" y="33535"/>
                    <a:pt x="105163" y="34720"/>
                    <a:pt x="103208" y="36014"/>
                  </a:cubicBezTo>
                  <a:lnTo>
                    <a:pt x="101540" y="35247"/>
                  </a:lnTo>
                  <a:cubicBezTo>
                    <a:pt x="103208" y="34013"/>
                    <a:pt x="105042" y="33412"/>
                    <a:pt x="106710" y="32378"/>
                  </a:cubicBezTo>
                  <a:cubicBezTo>
                    <a:pt x="106648" y="32371"/>
                    <a:pt x="106581" y="32368"/>
                    <a:pt x="106511" y="32368"/>
                  </a:cubicBezTo>
                  <a:cubicBezTo>
                    <a:pt x="105236" y="32368"/>
                    <a:pt x="102770" y="33494"/>
                    <a:pt x="100873" y="34980"/>
                  </a:cubicBezTo>
                  <a:lnTo>
                    <a:pt x="99639" y="34413"/>
                  </a:lnTo>
                  <a:lnTo>
                    <a:pt x="103074" y="31911"/>
                  </a:lnTo>
                  <a:lnTo>
                    <a:pt x="103074" y="31911"/>
                  </a:lnTo>
                  <a:cubicBezTo>
                    <a:pt x="101406" y="32111"/>
                    <a:pt x="100239" y="33145"/>
                    <a:pt x="99038" y="34179"/>
                  </a:cubicBezTo>
                  <a:lnTo>
                    <a:pt x="97504" y="33779"/>
                  </a:lnTo>
                  <a:cubicBezTo>
                    <a:pt x="98071" y="32812"/>
                    <a:pt x="99038" y="32345"/>
                    <a:pt x="99672" y="31544"/>
                  </a:cubicBezTo>
                  <a:lnTo>
                    <a:pt x="99672" y="31544"/>
                  </a:lnTo>
                  <a:cubicBezTo>
                    <a:pt x="98871" y="31577"/>
                    <a:pt x="98871" y="31577"/>
                    <a:pt x="96703" y="33579"/>
                  </a:cubicBezTo>
                  <a:lnTo>
                    <a:pt x="94969" y="33312"/>
                  </a:lnTo>
                  <a:cubicBezTo>
                    <a:pt x="95402" y="32845"/>
                    <a:pt x="95702" y="32545"/>
                    <a:pt x="96036" y="32211"/>
                  </a:cubicBezTo>
                  <a:cubicBezTo>
                    <a:pt x="96336" y="31878"/>
                    <a:pt x="96636" y="31544"/>
                    <a:pt x="96903" y="31177"/>
                  </a:cubicBezTo>
                  <a:lnTo>
                    <a:pt x="96903" y="31177"/>
                  </a:lnTo>
                  <a:cubicBezTo>
                    <a:pt x="95802" y="31577"/>
                    <a:pt x="95035" y="32378"/>
                    <a:pt x="94235" y="33279"/>
                  </a:cubicBezTo>
                  <a:lnTo>
                    <a:pt x="92767" y="33045"/>
                  </a:lnTo>
                  <a:lnTo>
                    <a:pt x="94568" y="30777"/>
                  </a:lnTo>
                  <a:lnTo>
                    <a:pt x="94568" y="30777"/>
                  </a:lnTo>
                  <a:cubicBezTo>
                    <a:pt x="94068" y="30844"/>
                    <a:pt x="93601" y="31144"/>
                    <a:pt x="93267" y="31544"/>
                  </a:cubicBezTo>
                  <a:cubicBezTo>
                    <a:pt x="92967" y="31844"/>
                    <a:pt x="92667" y="32178"/>
                    <a:pt x="92433" y="32545"/>
                  </a:cubicBezTo>
                  <a:cubicBezTo>
                    <a:pt x="92257" y="32876"/>
                    <a:pt x="92036" y="33046"/>
                    <a:pt x="91724" y="33046"/>
                  </a:cubicBezTo>
                  <a:cubicBezTo>
                    <a:pt x="91564" y="33046"/>
                    <a:pt x="91380" y="33002"/>
                    <a:pt x="91166" y="32912"/>
                  </a:cubicBezTo>
                  <a:lnTo>
                    <a:pt x="92200" y="30844"/>
                  </a:lnTo>
                  <a:lnTo>
                    <a:pt x="92200" y="30844"/>
                  </a:lnTo>
                  <a:cubicBezTo>
                    <a:pt x="91466" y="31211"/>
                    <a:pt x="91466" y="31211"/>
                    <a:pt x="90499" y="32945"/>
                  </a:cubicBezTo>
                  <a:lnTo>
                    <a:pt x="89331" y="32878"/>
                  </a:lnTo>
                  <a:lnTo>
                    <a:pt x="90165" y="30310"/>
                  </a:lnTo>
                  <a:lnTo>
                    <a:pt x="90165" y="30310"/>
                  </a:lnTo>
                  <a:cubicBezTo>
                    <a:pt x="89231" y="31077"/>
                    <a:pt x="89064" y="31978"/>
                    <a:pt x="88731" y="32812"/>
                  </a:cubicBezTo>
                  <a:lnTo>
                    <a:pt x="87863" y="32778"/>
                  </a:lnTo>
                  <a:lnTo>
                    <a:pt x="88297" y="30076"/>
                  </a:lnTo>
                  <a:lnTo>
                    <a:pt x="88297" y="30076"/>
                  </a:lnTo>
                  <a:cubicBezTo>
                    <a:pt x="87763" y="30477"/>
                    <a:pt x="87763" y="30477"/>
                    <a:pt x="87196" y="32678"/>
                  </a:cubicBezTo>
                  <a:lnTo>
                    <a:pt x="86329" y="32612"/>
                  </a:lnTo>
                  <a:lnTo>
                    <a:pt x="86329" y="30443"/>
                  </a:lnTo>
                  <a:cubicBezTo>
                    <a:pt x="85729" y="31110"/>
                    <a:pt x="85862" y="31844"/>
                    <a:pt x="85729" y="32545"/>
                  </a:cubicBezTo>
                  <a:lnTo>
                    <a:pt x="84661" y="32545"/>
                  </a:lnTo>
                  <a:lnTo>
                    <a:pt x="84394" y="30010"/>
                  </a:lnTo>
                  <a:lnTo>
                    <a:pt x="84127" y="30010"/>
                  </a:lnTo>
                  <a:lnTo>
                    <a:pt x="84027" y="32345"/>
                  </a:lnTo>
                  <a:cubicBezTo>
                    <a:pt x="83863" y="32406"/>
                    <a:pt x="83722" y="32439"/>
                    <a:pt x="83599" y="32439"/>
                  </a:cubicBezTo>
                  <a:cubicBezTo>
                    <a:pt x="83322" y="32439"/>
                    <a:pt x="83142" y="32271"/>
                    <a:pt x="83027" y="31878"/>
                  </a:cubicBezTo>
                  <a:cubicBezTo>
                    <a:pt x="82827" y="31311"/>
                    <a:pt x="82560" y="30777"/>
                    <a:pt x="82293" y="30076"/>
                  </a:cubicBezTo>
                  <a:lnTo>
                    <a:pt x="82293" y="30076"/>
                  </a:lnTo>
                  <a:cubicBezTo>
                    <a:pt x="81826" y="30977"/>
                    <a:pt x="82460" y="31544"/>
                    <a:pt x="82426" y="32278"/>
                  </a:cubicBezTo>
                  <a:lnTo>
                    <a:pt x="81526" y="32211"/>
                  </a:lnTo>
                  <a:cubicBezTo>
                    <a:pt x="81125" y="31477"/>
                    <a:pt x="80925" y="30643"/>
                    <a:pt x="80025" y="30277"/>
                  </a:cubicBezTo>
                  <a:lnTo>
                    <a:pt x="80025" y="30277"/>
                  </a:lnTo>
                  <a:lnTo>
                    <a:pt x="80758" y="32011"/>
                  </a:lnTo>
                  <a:cubicBezTo>
                    <a:pt x="80434" y="32092"/>
                    <a:pt x="80223" y="32141"/>
                    <a:pt x="80072" y="32141"/>
                  </a:cubicBezTo>
                  <a:cubicBezTo>
                    <a:pt x="79788" y="32141"/>
                    <a:pt x="79720" y="31968"/>
                    <a:pt x="79524" y="31511"/>
                  </a:cubicBezTo>
                  <a:cubicBezTo>
                    <a:pt x="79324" y="30944"/>
                    <a:pt x="79191" y="30343"/>
                    <a:pt x="78457" y="30043"/>
                  </a:cubicBezTo>
                  <a:lnTo>
                    <a:pt x="78457" y="30043"/>
                  </a:lnTo>
                  <a:lnTo>
                    <a:pt x="79157" y="31978"/>
                  </a:lnTo>
                  <a:lnTo>
                    <a:pt x="78157" y="32111"/>
                  </a:lnTo>
                  <a:cubicBezTo>
                    <a:pt x="77690" y="31177"/>
                    <a:pt x="77523" y="30110"/>
                    <a:pt x="76455" y="29609"/>
                  </a:cubicBezTo>
                  <a:lnTo>
                    <a:pt x="76455" y="29609"/>
                  </a:lnTo>
                  <a:lnTo>
                    <a:pt x="77489" y="31944"/>
                  </a:lnTo>
                  <a:cubicBezTo>
                    <a:pt x="77258" y="32073"/>
                    <a:pt x="77067" y="32137"/>
                    <a:pt x="76900" y="32137"/>
                  </a:cubicBezTo>
                  <a:cubicBezTo>
                    <a:pt x="76632" y="32137"/>
                    <a:pt x="76427" y="31973"/>
                    <a:pt x="76222" y="31644"/>
                  </a:cubicBezTo>
                  <a:cubicBezTo>
                    <a:pt x="75621" y="30543"/>
                    <a:pt x="75588" y="30577"/>
                    <a:pt x="74654" y="30143"/>
                  </a:cubicBezTo>
                  <a:lnTo>
                    <a:pt x="74654" y="30143"/>
                  </a:lnTo>
                  <a:lnTo>
                    <a:pt x="75855" y="32145"/>
                  </a:lnTo>
                  <a:lnTo>
                    <a:pt x="74854" y="32445"/>
                  </a:lnTo>
                  <a:cubicBezTo>
                    <a:pt x="73753" y="31411"/>
                    <a:pt x="72886" y="30143"/>
                    <a:pt x="71452" y="29509"/>
                  </a:cubicBezTo>
                  <a:lnTo>
                    <a:pt x="71452" y="29509"/>
                  </a:lnTo>
                  <a:cubicBezTo>
                    <a:pt x="71652" y="30176"/>
                    <a:pt x="72186" y="30510"/>
                    <a:pt x="72619" y="31010"/>
                  </a:cubicBezTo>
                  <a:cubicBezTo>
                    <a:pt x="73086" y="31511"/>
                    <a:pt x="73620" y="31978"/>
                    <a:pt x="74087" y="32411"/>
                  </a:cubicBezTo>
                  <a:cubicBezTo>
                    <a:pt x="73951" y="32730"/>
                    <a:pt x="73799" y="32846"/>
                    <a:pt x="73621" y="32846"/>
                  </a:cubicBezTo>
                  <a:cubicBezTo>
                    <a:pt x="73538" y="32846"/>
                    <a:pt x="73449" y="32821"/>
                    <a:pt x="73353" y="32778"/>
                  </a:cubicBezTo>
                  <a:cubicBezTo>
                    <a:pt x="73286" y="32745"/>
                    <a:pt x="73220" y="32712"/>
                    <a:pt x="73153" y="32678"/>
                  </a:cubicBezTo>
                  <a:cubicBezTo>
                    <a:pt x="70618" y="31144"/>
                    <a:pt x="67816" y="30410"/>
                    <a:pt x="64947" y="29876"/>
                  </a:cubicBezTo>
                  <a:cubicBezTo>
                    <a:pt x="62145" y="29376"/>
                    <a:pt x="59343" y="28875"/>
                    <a:pt x="56574" y="28375"/>
                  </a:cubicBezTo>
                  <a:cubicBezTo>
                    <a:pt x="56408" y="28375"/>
                    <a:pt x="56241" y="28408"/>
                    <a:pt x="56107" y="28509"/>
                  </a:cubicBezTo>
                  <a:cubicBezTo>
                    <a:pt x="56274" y="28609"/>
                    <a:pt x="56474" y="28675"/>
                    <a:pt x="56675" y="28742"/>
                  </a:cubicBezTo>
                  <a:cubicBezTo>
                    <a:pt x="60110" y="29476"/>
                    <a:pt x="63546" y="30210"/>
                    <a:pt x="67015" y="30877"/>
                  </a:cubicBezTo>
                  <a:cubicBezTo>
                    <a:pt x="68917" y="31311"/>
                    <a:pt x="70785" y="32011"/>
                    <a:pt x="72519" y="32978"/>
                  </a:cubicBezTo>
                  <a:cubicBezTo>
                    <a:pt x="72653" y="33079"/>
                    <a:pt x="72786" y="33179"/>
                    <a:pt x="72886" y="33312"/>
                  </a:cubicBezTo>
                  <a:cubicBezTo>
                    <a:pt x="72417" y="33481"/>
                    <a:pt x="71927" y="33565"/>
                    <a:pt x="71433" y="33565"/>
                  </a:cubicBezTo>
                  <a:cubicBezTo>
                    <a:pt x="71050" y="33565"/>
                    <a:pt x="70664" y="33514"/>
                    <a:pt x="70284" y="33412"/>
                  </a:cubicBezTo>
                  <a:cubicBezTo>
                    <a:pt x="69150" y="33179"/>
                    <a:pt x="68049" y="32878"/>
                    <a:pt x="66949" y="32511"/>
                  </a:cubicBezTo>
                  <a:cubicBezTo>
                    <a:pt x="63646" y="31411"/>
                    <a:pt x="60210" y="30710"/>
                    <a:pt x="56741" y="30443"/>
                  </a:cubicBezTo>
                  <a:cubicBezTo>
                    <a:pt x="54139" y="30176"/>
                    <a:pt x="51571" y="29709"/>
                    <a:pt x="48969" y="29342"/>
                  </a:cubicBezTo>
                  <a:cubicBezTo>
                    <a:pt x="47835" y="29209"/>
                    <a:pt x="46667" y="29109"/>
                    <a:pt x="45533" y="29042"/>
                  </a:cubicBezTo>
                  <a:cubicBezTo>
                    <a:pt x="45233" y="29042"/>
                    <a:pt x="44933" y="29076"/>
                    <a:pt x="44633" y="29142"/>
                  </a:cubicBezTo>
                  <a:lnTo>
                    <a:pt x="44633" y="29342"/>
                  </a:lnTo>
                  <a:cubicBezTo>
                    <a:pt x="45533" y="29476"/>
                    <a:pt x="46434" y="29576"/>
                    <a:pt x="47301" y="29709"/>
                  </a:cubicBezTo>
                  <a:cubicBezTo>
                    <a:pt x="49770" y="30076"/>
                    <a:pt x="52205" y="30443"/>
                    <a:pt x="54673" y="30777"/>
                  </a:cubicBezTo>
                  <a:cubicBezTo>
                    <a:pt x="56141" y="30977"/>
                    <a:pt x="57609" y="31077"/>
                    <a:pt x="59043" y="31244"/>
                  </a:cubicBezTo>
                  <a:cubicBezTo>
                    <a:pt x="61978" y="31577"/>
                    <a:pt x="64747" y="32478"/>
                    <a:pt x="67516" y="33312"/>
                  </a:cubicBezTo>
                  <a:cubicBezTo>
                    <a:pt x="68817" y="33746"/>
                    <a:pt x="70151" y="34013"/>
                    <a:pt x="71518" y="34379"/>
                  </a:cubicBezTo>
                  <a:cubicBezTo>
                    <a:pt x="71285" y="34480"/>
                    <a:pt x="71018" y="34513"/>
                    <a:pt x="70785" y="34546"/>
                  </a:cubicBezTo>
                  <a:cubicBezTo>
                    <a:pt x="69650" y="34546"/>
                    <a:pt x="68550" y="34446"/>
                    <a:pt x="67449" y="34313"/>
                  </a:cubicBezTo>
                  <a:cubicBezTo>
                    <a:pt x="64213" y="33812"/>
                    <a:pt x="61011" y="33212"/>
                    <a:pt x="57775" y="32645"/>
                  </a:cubicBezTo>
                  <a:cubicBezTo>
                    <a:pt x="56041" y="32311"/>
                    <a:pt x="54306" y="32111"/>
                    <a:pt x="52538" y="31978"/>
                  </a:cubicBezTo>
                  <a:lnTo>
                    <a:pt x="52538" y="31978"/>
                  </a:lnTo>
                  <a:cubicBezTo>
                    <a:pt x="52672" y="32078"/>
                    <a:pt x="52838" y="32145"/>
                    <a:pt x="53005" y="32211"/>
                  </a:cubicBezTo>
                  <a:cubicBezTo>
                    <a:pt x="56541" y="33045"/>
                    <a:pt x="60110" y="33712"/>
                    <a:pt x="63680" y="34146"/>
                  </a:cubicBezTo>
                  <a:cubicBezTo>
                    <a:pt x="64280" y="34213"/>
                    <a:pt x="64814" y="34379"/>
                    <a:pt x="65381" y="34480"/>
                  </a:cubicBezTo>
                  <a:lnTo>
                    <a:pt x="70305" y="35372"/>
                  </a:lnTo>
                  <a:lnTo>
                    <a:pt x="70305" y="35372"/>
                  </a:lnTo>
                  <a:cubicBezTo>
                    <a:pt x="69792" y="35643"/>
                    <a:pt x="69223" y="35779"/>
                    <a:pt x="68642" y="35779"/>
                  </a:cubicBezTo>
                  <a:cubicBezTo>
                    <a:pt x="68478" y="35779"/>
                    <a:pt x="68314" y="35769"/>
                    <a:pt x="68149" y="35747"/>
                  </a:cubicBezTo>
                  <a:cubicBezTo>
                    <a:pt x="65481" y="35480"/>
                    <a:pt x="62812" y="35180"/>
                    <a:pt x="60144" y="34780"/>
                  </a:cubicBezTo>
                  <a:cubicBezTo>
                    <a:pt x="58142" y="34446"/>
                    <a:pt x="56174" y="33912"/>
                    <a:pt x="54173" y="33479"/>
                  </a:cubicBezTo>
                  <a:cubicBezTo>
                    <a:pt x="51204" y="32878"/>
                    <a:pt x="48235" y="32345"/>
                    <a:pt x="45300" y="31744"/>
                  </a:cubicBezTo>
                  <a:cubicBezTo>
                    <a:pt x="44399" y="31577"/>
                    <a:pt x="43532" y="31344"/>
                    <a:pt x="42698" y="31010"/>
                  </a:cubicBezTo>
                  <a:cubicBezTo>
                    <a:pt x="41731" y="30677"/>
                    <a:pt x="41564" y="30110"/>
                    <a:pt x="41997" y="29142"/>
                  </a:cubicBezTo>
                  <a:cubicBezTo>
                    <a:pt x="42264" y="28542"/>
                    <a:pt x="42765" y="28075"/>
                    <a:pt x="43332" y="27808"/>
                  </a:cubicBezTo>
                  <a:cubicBezTo>
                    <a:pt x="44899" y="27007"/>
                    <a:pt x="46601" y="26874"/>
                    <a:pt x="48269" y="26807"/>
                  </a:cubicBezTo>
                  <a:cubicBezTo>
                    <a:pt x="48588" y="26797"/>
                    <a:pt x="48906" y="26792"/>
                    <a:pt x="49224" y="26792"/>
                  </a:cubicBezTo>
                  <a:close/>
                  <a:moveTo>
                    <a:pt x="53806" y="56629"/>
                  </a:moveTo>
                  <a:lnTo>
                    <a:pt x="58543" y="56996"/>
                  </a:lnTo>
                  <a:lnTo>
                    <a:pt x="56074" y="67703"/>
                  </a:lnTo>
                  <a:lnTo>
                    <a:pt x="52872" y="67470"/>
                  </a:lnTo>
                  <a:cubicBezTo>
                    <a:pt x="52271" y="65435"/>
                    <a:pt x="52738" y="59464"/>
                    <a:pt x="53806" y="56629"/>
                  </a:cubicBezTo>
                  <a:close/>
                  <a:moveTo>
                    <a:pt x="53139" y="56762"/>
                  </a:moveTo>
                  <a:lnTo>
                    <a:pt x="53139" y="56762"/>
                  </a:lnTo>
                  <a:cubicBezTo>
                    <a:pt x="51971" y="60231"/>
                    <a:pt x="51704" y="63967"/>
                    <a:pt x="52271" y="67603"/>
                  </a:cubicBezTo>
                  <a:lnTo>
                    <a:pt x="49770" y="68370"/>
                  </a:lnTo>
                  <a:cubicBezTo>
                    <a:pt x="49169" y="67603"/>
                    <a:pt x="48802" y="66669"/>
                    <a:pt x="48736" y="65735"/>
                  </a:cubicBezTo>
                  <a:cubicBezTo>
                    <a:pt x="48335" y="63233"/>
                    <a:pt x="48035" y="60798"/>
                    <a:pt x="47701" y="58297"/>
                  </a:cubicBezTo>
                  <a:cubicBezTo>
                    <a:pt x="47701" y="58163"/>
                    <a:pt x="47735" y="58063"/>
                    <a:pt x="47768" y="57963"/>
                  </a:cubicBezTo>
                  <a:lnTo>
                    <a:pt x="47735" y="57963"/>
                  </a:lnTo>
                  <a:cubicBezTo>
                    <a:pt x="49469" y="57262"/>
                    <a:pt x="51304" y="56862"/>
                    <a:pt x="53139" y="56762"/>
                  </a:cubicBezTo>
                  <a:close/>
                  <a:moveTo>
                    <a:pt x="59076" y="57096"/>
                  </a:moveTo>
                  <a:lnTo>
                    <a:pt x="63980" y="57763"/>
                  </a:lnTo>
                  <a:cubicBezTo>
                    <a:pt x="63780" y="58096"/>
                    <a:pt x="63680" y="58297"/>
                    <a:pt x="63546" y="58497"/>
                  </a:cubicBezTo>
                  <a:cubicBezTo>
                    <a:pt x="62178" y="60331"/>
                    <a:pt x="61178" y="62433"/>
                    <a:pt x="60544" y="64634"/>
                  </a:cubicBezTo>
                  <a:cubicBezTo>
                    <a:pt x="60177" y="66136"/>
                    <a:pt x="59477" y="67503"/>
                    <a:pt x="58442" y="68671"/>
                  </a:cubicBezTo>
                  <a:lnTo>
                    <a:pt x="56775" y="68104"/>
                  </a:lnTo>
                  <a:cubicBezTo>
                    <a:pt x="56908" y="67203"/>
                    <a:pt x="56975" y="66269"/>
                    <a:pt x="57175" y="65368"/>
                  </a:cubicBezTo>
                  <a:cubicBezTo>
                    <a:pt x="57609" y="63367"/>
                    <a:pt x="58142" y="61332"/>
                    <a:pt x="58609" y="59331"/>
                  </a:cubicBezTo>
                  <a:cubicBezTo>
                    <a:pt x="58776" y="58630"/>
                    <a:pt x="58909" y="57930"/>
                    <a:pt x="59076" y="57096"/>
                  </a:cubicBezTo>
                  <a:close/>
                  <a:moveTo>
                    <a:pt x="64580" y="57896"/>
                  </a:moveTo>
                  <a:cubicBezTo>
                    <a:pt x="65981" y="58130"/>
                    <a:pt x="67215" y="58597"/>
                    <a:pt x="68183" y="59731"/>
                  </a:cubicBezTo>
                  <a:lnTo>
                    <a:pt x="67582" y="60298"/>
                  </a:lnTo>
                  <a:cubicBezTo>
                    <a:pt x="66381" y="61399"/>
                    <a:pt x="65381" y="62700"/>
                    <a:pt x="64680" y="64134"/>
                  </a:cubicBezTo>
                  <a:cubicBezTo>
                    <a:pt x="63646" y="66136"/>
                    <a:pt x="62345" y="67970"/>
                    <a:pt x="60744" y="69538"/>
                  </a:cubicBezTo>
                  <a:lnTo>
                    <a:pt x="59143" y="68704"/>
                  </a:lnTo>
                  <a:cubicBezTo>
                    <a:pt x="60644" y="67103"/>
                    <a:pt x="60978" y="65068"/>
                    <a:pt x="61645" y="63133"/>
                  </a:cubicBezTo>
                  <a:cubicBezTo>
                    <a:pt x="62312" y="61232"/>
                    <a:pt x="63446" y="59564"/>
                    <a:pt x="64580" y="57896"/>
                  </a:cubicBezTo>
                  <a:close/>
                  <a:moveTo>
                    <a:pt x="47001" y="58297"/>
                  </a:moveTo>
                  <a:cubicBezTo>
                    <a:pt x="47301" y="60798"/>
                    <a:pt x="47501" y="63200"/>
                    <a:pt x="47902" y="65568"/>
                  </a:cubicBezTo>
                  <a:cubicBezTo>
                    <a:pt x="48035" y="66603"/>
                    <a:pt x="48502" y="67603"/>
                    <a:pt x="48869" y="68704"/>
                  </a:cubicBezTo>
                  <a:lnTo>
                    <a:pt x="45767" y="70339"/>
                  </a:lnTo>
                  <a:cubicBezTo>
                    <a:pt x="45033" y="69538"/>
                    <a:pt x="42531" y="63133"/>
                    <a:pt x="41997" y="60798"/>
                  </a:cubicBezTo>
                  <a:cubicBezTo>
                    <a:pt x="43565" y="59764"/>
                    <a:pt x="45233" y="58930"/>
                    <a:pt x="46968" y="58297"/>
                  </a:cubicBezTo>
                  <a:close/>
                  <a:moveTo>
                    <a:pt x="68516" y="60165"/>
                  </a:moveTo>
                  <a:cubicBezTo>
                    <a:pt x="68716" y="60498"/>
                    <a:pt x="68917" y="60832"/>
                    <a:pt x="69083" y="61199"/>
                  </a:cubicBezTo>
                  <a:cubicBezTo>
                    <a:pt x="69250" y="61632"/>
                    <a:pt x="69384" y="62066"/>
                    <a:pt x="69484" y="62533"/>
                  </a:cubicBezTo>
                  <a:cubicBezTo>
                    <a:pt x="69817" y="63734"/>
                    <a:pt x="69717" y="64668"/>
                    <a:pt x="68550" y="65502"/>
                  </a:cubicBezTo>
                  <a:cubicBezTo>
                    <a:pt x="67616" y="66269"/>
                    <a:pt x="66748" y="67170"/>
                    <a:pt x="66015" y="68137"/>
                  </a:cubicBezTo>
                  <a:cubicBezTo>
                    <a:pt x="64880" y="69471"/>
                    <a:pt x="63513" y="70605"/>
                    <a:pt x="61945" y="71439"/>
                  </a:cubicBezTo>
                  <a:lnTo>
                    <a:pt x="61011" y="69838"/>
                  </a:lnTo>
                  <a:cubicBezTo>
                    <a:pt x="61211" y="69705"/>
                    <a:pt x="61378" y="69571"/>
                    <a:pt x="61578" y="69438"/>
                  </a:cubicBezTo>
                  <a:cubicBezTo>
                    <a:pt x="63079" y="68104"/>
                    <a:pt x="64280" y="66469"/>
                    <a:pt x="65181" y="64668"/>
                  </a:cubicBezTo>
                  <a:cubicBezTo>
                    <a:pt x="66015" y="62967"/>
                    <a:pt x="67115" y="61465"/>
                    <a:pt x="68516" y="60165"/>
                  </a:cubicBezTo>
                  <a:close/>
                  <a:moveTo>
                    <a:pt x="41499" y="61052"/>
                  </a:moveTo>
                  <a:cubicBezTo>
                    <a:pt x="41872" y="64645"/>
                    <a:pt x="44001" y="67409"/>
                    <a:pt x="44933" y="70839"/>
                  </a:cubicBezTo>
                  <a:lnTo>
                    <a:pt x="42164" y="72407"/>
                  </a:lnTo>
                  <a:cubicBezTo>
                    <a:pt x="40596" y="69438"/>
                    <a:pt x="38728" y="66736"/>
                    <a:pt x="37761" y="63400"/>
                  </a:cubicBezTo>
                  <a:lnTo>
                    <a:pt x="41499" y="61052"/>
                  </a:lnTo>
                  <a:close/>
                  <a:moveTo>
                    <a:pt x="69550" y="65335"/>
                  </a:moveTo>
                  <a:lnTo>
                    <a:pt x="69751" y="65435"/>
                  </a:lnTo>
                  <a:cubicBezTo>
                    <a:pt x="69684" y="66069"/>
                    <a:pt x="69584" y="66703"/>
                    <a:pt x="69450" y="67336"/>
                  </a:cubicBezTo>
                  <a:cubicBezTo>
                    <a:pt x="69250" y="68070"/>
                    <a:pt x="68950" y="68771"/>
                    <a:pt x="68683" y="69471"/>
                  </a:cubicBezTo>
                  <a:cubicBezTo>
                    <a:pt x="68416" y="70172"/>
                    <a:pt x="67849" y="70739"/>
                    <a:pt x="67115" y="70972"/>
                  </a:cubicBezTo>
                  <a:cubicBezTo>
                    <a:pt x="65981" y="71473"/>
                    <a:pt x="64914" y="72106"/>
                    <a:pt x="63780" y="72674"/>
                  </a:cubicBezTo>
                  <a:cubicBezTo>
                    <a:pt x="63479" y="72840"/>
                    <a:pt x="63112" y="72974"/>
                    <a:pt x="62712" y="73141"/>
                  </a:cubicBezTo>
                  <a:lnTo>
                    <a:pt x="62178" y="71840"/>
                  </a:lnTo>
                  <a:cubicBezTo>
                    <a:pt x="64814" y="70906"/>
                    <a:pt x="66248" y="68571"/>
                    <a:pt x="68116" y="66769"/>
                  </a:cubicBezTo>
                  <a:cubicBezTo>
                    <a:pt x="68616" y="66302"/>
                    <a:pt x="69083" y="65835"/>
                    <a:pt x="69550" y="65335"/>
                  </a:cubicBezTo>
                  <a:close/>
                  <a:moveTo>
                    <a:pt x="37194" y="63800"/>
                  </a:moveTo>
                  <a:cubicBezTo>
                    <a:pt x="37594" y="64768"/>
                    <a:pt x="37861" y="65635"/>
                    <a:pt x="38261" y="66469"/>
                  </a:cubicBezTo>
                  <a:cubicBezTo>
                    <a:pt x="38895" y="67770"/>
                    <a:pt x="39596" y="69038"/>
                    <a:pt x="40263" y="70272"/>
                  </a:cubicBezTo>
                  <a:cubicBezTo>
                    <a:pt x="40696" y="71072"/>
                    <a:pt x="41130" y="71840"/>
                    <a:pt x="41597" y="72707"/>
                  </a:cubicBezTo>
                  <a:lnTo>
                    <a:pt x="39329" y="73808"/>
                  </a:lnTo>
                  <a:lnTo>
                    <a:pt x="33925" y="66035"/>
                  </a:lnTo>
                  <a:lnTo>
                    <a:pt x="37194" y="63800"/>
                  </a:lnTo>
                  <a:close/>
                  <a:moveTo>
                    <a:pt x="33558" y="66336"/>
                  </a:moveTo>
                  <a:lnTo>
                    <a:pt x="38628" y="74108"/>
                  </a:lnTo>
                  <a:lnTo>
                    <a:pt x="36427" y="75309"/>
                  </a:lnTo>
                  <a:cubicBezTo>
                    <a:pt x="34726" y="72774"/>
                    <a:pt x="32257" y="70972"/>
                    <a:pt x="30256" y="68504"/>
                  </a:cubicBezTo>
                  <a:lnTo>
                    <a:pt x="33558" y="66336"/>
                  </a:lnTo>
                  <a:close/>
                  <a:moveTo>
                    <a:pt x="67015" y="71673"/>
                  </a:moveTo>
                  <a:lnTo>
                    <a:pt x="67149" y="71840"/>
                  </a:lnTo>
                  <a:lnTo>
                    <a:pt x="63813" y="75542"/>
                  </a:lnTo>
                  <a:lnTo>
                    <a:pt x="62979" y="73774"/>
                  </a:lnTo>
                  <a:lnTo>
                    <a:pt x="67015" y="71673"/>
                  </a:lnTo>
                  <a:close/>
                  <a:moveTo>
                    <a:pt x="29755" y="68837"/>
                  </a:moveTo>
                  <a:lnTo>
                    <a:pt x="35893" y="75642"/>
                  </a:lnTo>
                  <a:lnTo>
                    <a:pt x="33458" y="77710"/>
                  </a:lnTo>
                  <a:cubicBezTo>
                    <a:pt x="31623" y="75009"/>
                    <a:pt x="28821" y="73341"/>
                    <a:pt x="26253" y="71206"/>
                  </a:cubicBezTo>
                  <a:lnTo>
                    <a:pt x="29755" y="68837"/>
                  </a:lnTo>
                  <a:close/>
                  <a:moveTo>
                    <a:pt x="26019" y="71373"/>
                  </a:moveTo>
                  <a:cubicBezTo>
                    <a:pt x="26920" y="72740"/>
                    <a:pt x="28188" y="73507"/>
                    <a:pt x="29322" y="74475"/>
                  </a:cubicBezTo>
                  <a:cubicBezTo>
                    <a:pt x="30589" y="75609"/>
                    <a:pt x="31990" y="76643"/>
                    <a:pt x="33024" y="78211"/>
                  </a:cubicBezTo>
                  <a:lnTo>
                    <a:pt x="31290" y="80012"/>
                  </a:lnTo>
                  <a:cubicBezTo>
                    <a:pt x="28855" y="77344"/>
                    <a:pt x="25953" y="75442"/>
                    <a:pt x="22750" y="73708"/>
                  </a:cubicBezTo>
                  <a:cubicBezTo>
                    <a:pt x="23818" y="72840"/>
                    <a:pt x="24885" y="72073"/>
                    <a:pt x="26019" y="71373"/>
                  </a:cubicBezTo>
                  <a:close/>
                  <a:moveTo>
                    <a:pt x="67049" y="73474"/>
                  </a:moveTo>
                  <a:lnTo>
                    <a:pt x="67215" y="73541"/>
                  </a:lnTo>
                  <a:lnTo>
                    <a:pt x="65648" y="81480"/>
                  </a:lnTo>
                  <a:lnTo>
                    <a:pt x="65481" y="81480"/>
                  </a:lnTo>
                  <a:lnTo>
                    <a:pt x="64180" y="76109"/>
                  </a:lnTo>
                  <a:lnTo>
                    <a:pt x="67049" y="73474"/>
                  </a:lnTo>
                  <a:close/>
                  <a:moveTo>
                    <a:pt x="22450" y="73908"/>
                  </a:moveTo>
                  <a:cubicBezTo>
                    <a:pt x="25185" y="76143"/>
                    <a:pt x="28354" y="77744"/>
                    <a:pt x="30856" y="80379"/>
                  </a:cubicBezTo>
                  <a:lnTo>
                    <a:pt x="29355" y="81780"/>
                  </a:lnTo>
                  <a:cubicBezTo>
                    <a:pt x="26320" y="79612"/>
                    <a:pt x="22884" y="78311"/>
                    <a:pt x="19448" y="76977"/>
                  </a:cubicBezTo>
                  <a:lnTo>
                    <a:pt x="19448" y="76977"/>
                  </a:lnTo>
                  <a:cubicBezTo>
                    <a:pt x="22417" y="79011"/>
                    <a:pt x="25919" y="79945"/>
                    <a:pt x="28821" y="82180"/>
                  </a:cubicBezTo>
                  <a:cubicBezTo>
                    <a:pt x="28655" y="82414"/>
                    <a:pt x="28521" y="82614"/>
                    <a:pt x="28321" y="82847"/>
                  </a:cubicBezTo>
                  <a:cubicBezTo>
                    <a:pt x="28154" y="83081"/>
                    <a:pt x="27954" y="83281"/>
                    <a:pt x="27787" y="83481"/>
                  </a:cubicBezTo>
                  <a:cubicBezTo>
                    <a:pt x="23718" y="82314"/>
                    <a:pt x="19715" y="81013"/>
                    <a:pt x="15412" y="80179"/>
                  </a:cubicBezTo>
                  <a:lnTo>
                    <a:pt x="15445" y="80146"/>
                  </a:lnTo>
                  <a:cubicBezTo>
                    <a:pt x="17480" y="77677"/>
                    <a:pt x="19882" y="75742"/>
                    <a:pt x="22450" y="73908"/>
                  </a:cubicBezTo>
                  <a:close/>
                  <a:moveTo>
                    <a:pt x="78440" y="32878"/>
                  </a:moveTo>
                  <a:cubicBezTo>
                    <a:pt x="79299" y="32878"/>
                    <a:pt x="80158" y="32912"/>
                    <a:pt x="81025" y="32978"/>
                  </a:cubicBezTo>
                  <a:cubicBezTo>
                    <a:pt x="85028" y="33245"/>
                    <a:pt x="89031" y="33646"/>
                    <a:pt x="93034" y="33946"/>
                  </a:cubicBezTo>
                  <a:cubicBezTo>
                    <a:pt x="96303" y="34113"/>
                    <a:pt x="99505" y="34980"/>
                    <a:pt x="102407" y="36514"/>
                  </a:cubicBezTo>
                  <a:cubicBezTo>
                    <a:pt x="103942" y="37382"/>
                    <a:pt x="105443" y="38316"/>
                    <a:pt x="106944" y="39216"/>
                  </a:cubicBezTo>
                  <a:cubicBezTo>
                    <a:pt x="107277" y="39416"/>
                    <a:pt x="107611" y="39650"/>
                    <a:pt x="107978" y="39817"/>
                  </a:cubicBezTo>
                  <a:cubicBezTo>
                    <a:pt x="109012" y="40317"/>
                    <a:pt x="109712" y="41384"/>
                    <a:pt x="109679" y="42585"/>
                  </a:cubicBezTo>
                  <a:cubicBezTo>
                    <a:pt x="109779" y="46188"/>
                    <a:pt x="109646" y="49824"/>
                    <a:pt x="109312" y="53460"/>
                  </a:cubicBezTo>
                  <a:cubicBezTo>
                    <a:pt x="109212" y="54694"/>
                    <a:pt x="109145" y="55962"/>
                    <a:pt x="109079" y="57196"/>
                  </a:cubicBezTo>
                  <a:cubicBezTo>
                    <a:pt x="109045" y="57563"/>
                    <a:pt x="109012" y="57896"/>
                    <a:pt x="108979" y="58297"/>
                  </a:cubicBezTo>
                  <a:lnTo>
                    <a:pt x="106710" y="57996"/>
                  </a:lnTo>
                  <a:cubicBezTo>
                    <a:pt x="107044" y="55128"/>
                    <a:pt x="107544" y="52326"/>
                    <a:pt x="107044" y="49524"/>
                  </a:cubicBezTo>
                  <a:lnTo>
                    <a:pt x="107044" y="49524"/>
                  </a:lnTo>
                  <a:lnTo>
                    <a:pt x="106110" y="57896"/>
                  </a:lnTo>
                  <a:cubicBezTo>
                    <a:pt x="105042" y="57963"/>
                    <a:pt x="104108" y="57996"/>
                    <a:pt x="103208" y="58063"/>
                  </a:cubicBezTo>
                  <a:cubicBezTo>
                    <a:pt x="100206" y="58330"/>
                    <a:pt x="97203" y="58497"/>
                    <a:pt x="94235" y="59164"/>
                  </a:cubicBezTo>
                  <a:cubicBezTo>
                    <a:pt x="89098" y="60231"/>
                    <a:pt x="84361" y="62633"/>
                    <a:pt x="80458" y="66136"/>
                  </a:cubicBezTo>
                  <a:cubicBezTo>
                    <a:pt x="79524" y="66969"/>
                    <a:pt x="78624" y="67903"/>
                    <a:pt x="77723" y="68804"/>
                  </a:cubicBezTo>
                  <a:lnTo>
                    <a:pt x="77523" y="68737"/>
                  </a:lnTo>
                  <a:lnTo>
                    <a:pt x="77756" y="65902"/>
                  </a:lnTo>
                  <a:lnTo>
                    <a:pt x="77589" y="65869"/>
                  </a:lnTo>
                  <a:cubicBezTo>
                    <a:pt x="77456" y="66369"/>
                    <a:pt x="77323" y="66869"/>
                    <a:pt x="77189" y="67370"/>
                  </a:cubicBezTo>
                  <a:cubicBezTo>
                    <a:pt x="77089" y="67737"/>
                    <a:pt x="77022" y="68137"/>
                    <a:pt x="77022" y="68537"/>
                  </a:cubicBezTo>
                  <a:cubicBezTo>
                    <a:pt x="77156" y="69705"/>
                    <a:pt x="76422" y="70472"/>
                    <a:pt x="75788" y="71273"/>
                  </a:cubicBezTo>
                  <a:cubicBezTo>
                    <a:pt x="75455" y="71706"/>
                    <a:pt x="75054" y="72073"/>
                    <a:pt x="74621" y="72373"/>
                  </a:cubicBezTo>
                  <a:lnTo>
                    <a:pt x="75154" y="64201"/>
                  </a:lnTo>
                  <a:lnTo>
                    <a:pt x="74954" y="64167"/>
                  </a:lnTo>
                  <a:cubicBezTo>
                    <a:pt x="74821" y="64868"/>
                    <a:pt x="74654" y="65602"/>
                    <a:pt x="74587" y="66336"/>
                  </a:cubicBezTo>
                  <a:cubicBezTo>
                    <a:pt x="74387" y="68471"/>
                    <a:pt x="74254" y="70605"/>
                    <a:pt x="74087" y="72774"/>
                  </a:cubicBezTo>
                  <a:cubicBezTo>
                    <a:pt x="74054" y="73107"/>
                    <a:pt x="73954" y="73474"/>
                    <a:pt x="73787" y="73774"/>
                  </a:cubicBezTo>
                  <a:cubicBezTo>
                    <a:pt x="72486" y="75642"/>
                    <a:pt x="71118" y="77510"/>
                    <a:pt x="69751" y="79345"/>
                  </a:cubicBezTo>
                  <a:cubicBezTo>
                    <a:pt x="69717" y="79412"/>
                    <a:pt x="69650" y="79412"/>
                    <a:pt x="69517" y="79445"/>
                  </a:cubicBezTo>
                  <a:cubicBezTo>
                    <a:pt x="69784" y="76943"/>
                    <a:pt x="70318" y="74441"/>
                    <a:pt x="69617" y="71940"/>
                  </a:cubicBezTo>
                  <a:lnTo>
                    <a:pt x="69617" y="71940"/>
                  </a:lnTo>
                  <a:cubicBezTo>
                    <a:pt x="69384" y="73808"/>
                    <a:pt x="69150" y="75642"/>
                    <a:pt x="68950" y="77477"/>
                  </a:cubicBezTo>
                  <a:cubicBezTo>
                    <a:pt x="68817" y="78511"/>
                    <a:pt x="68750" y="79545"/>
                    <a:pt x="68650" y="80579"/>
                  </a:cubicBezTo>
                  <a:cubicBezTo>
                    <a:pt x="68650" y="80813"/>
                    <a:pt x="68616" y="81013"/>
                    <a:pt x="68516" y="81213"/>
                  </a:cubicBezTo>
                  <a:cubicBezTo>
                    <a:pt x="67849" y="82581"/>
                    <a:pt x="67149" y="83948"/>
                    <a:pt x="66482" y="85283"/>
                  </a:cubicBezTo>
                  <a:cubicBezTo>
                    <a:pt x="66115" y="84649"/>
                    <a:pt x="66081" y="84649"/>
                    <a:pt x="66215" y="83915"/>
                  </a:cubicBezTo>
                  <a:cubicBezTo>
                    <a:pt x="66548" y="81980"/>
                    <a:pt x="66949" y="80045"/>
                    <a:pt x="67249" y="78077"/>
                  </a:cubicBezTo>
                  <a:cubicBezTo>
                    <a:pt x="67516" y="76476"/>
                    <a:pt x="67682" y="74808"/>
                    <a:pt x="67849" y="73174"/>
                  </a:cubicBezTo>
                  <a:cubicBezTo>
                    <a:pt x="67849" y="72674"/>
                    <a:pt x="68016" y="72207"/>
                    <a:pt x="68283" y="71773"/>
                  </a:cubicBezTo>
                  <a:cubicBezTo>
                    <a:pt x="70451" y="68938"/>
                    <a:pt x="70918" y="65735"/>
                    <a:pt x="70318" y="62266"/>
                  </a:cubicBezTo>
                  <a:cubicBezTo>
                    <a:pt x="69984" y="60365"/>
                    <a:pt x="69450" y="58497"/>
                    <a:pt x="68750" y="56695"/>
                  </a:cubicBezTo>
                  <a:cubicBezTo>
                    <a:pt x="68583" y="56228"/>
                    <a:pt x="68450" y="55728"/>
                    <a:pt x="68416" y="55228"/>
                  </a:cubicBezTo>
                  <a:cubicBezTo>
                    <a:pt x="68183" y="52926"/>
                    <a:pt x="68216" y="50558"/>
                    <a:pt x="68583" y="48256"/>
                  </a:cubicBezTo>
                  <a:cubicBezTo>
                    <a:pt x="68917" y="45587"/>
                    <a:pt x="69350" y="42919"/>
                    <a:pt x="69784" y="40284"/>
                  </a:cubicBezTo>
                  <a:cubicBezTo>
                    <a:pt x="69951" y="39216"/>
                    <a:pt x="70251" y="38182"/>
                    <a:pt x="70518" y="37148"/>
                  </a:cubicBezTo>
                  <a:cubicBezTo>
                    <a:pt x="70618" y="36815"/>
                    <a:pt x="70751" y="36514"/>
                    <a:pt x="70918" y="36247"/>
                  </a:cubicBezTo>
                  <a:cubicBezTo>
                    <a:pt x="72119" y="34513"/>
                    <a:pt x="73653" y="33145"/>
                    <a:pt x="75855" y="32978"/>
                  </a:cubicBezTo>
                  <a:cubicBezTo>
                    <a:pt x="76722" y="32912"/>
                    <a:pt x="77581" y="32878"/>
                    <a:pt x="78440" y="32878"/>
                  </a:cubicBezTo>
                  <a:close/>
                  <a:moveTo>
                    <a:pt x="15112" y="80546"/>
                  </a:moveTo>
                  <a:lnTo>
                    <a:pt x="27454" y="83948"/>
                  </a:lnTo>
                  <a:lnTo>
                    <a:pt x="26420" y="86450"/>
                  </a:lnTo>
                  <a:cubicBezTo>
                    <a:pt x="22971" y="86040"/>
                    <a:pt x="19506" y="85665"/>
                    <a:pt x="15935" y="85665"/>
                  </a:cubicBezTo>
                  <a:cubicBezTo>
                    <a:pt x="14566" y="85665"/>
                    <a:pt x="13181" y="85720"/>
                    <a:pt x="11776" y="85850"/>
                  </a:cubicBezTo>
                  <a:cubicBezTo>
                    <a:pt x="12643" y="83948"/>
                    <a:pt x="13777" y="82147"/>
                    <a:pt x="15112" y="80546"/>
                  </a:cubicBezTo>
                  <a:close/>
                  <a:moveTo>
                    <a:pt x="105597" y="58807"/>
                  </a:moveTo>
                  <a:cubicBezTo>
                    <a:pt x="107951" y="58807"/>
                    <a:pt x="110180" y="59490"/>
                    <a:pt x="112381" y="60365"/>
                  </a:cubicBezTo>
                  <a:cubicBezTo>
                    <a:pt x="116150" y="61832"/>
                    <a:pt x="119853" y="63534"/>
                    <a:pt x="123422" y="65468"/>
                  </a:cubicBezTo>
                  <a:cubicBezTo>
                    <a:pt x="126825" y="67370"/>
                    <a:pt x="129593" y="69938"/>
                    <a:pt x="132062" y="72974"/>
                  </a:cubicBezTo>
                  <a:cubicBezTo>
                    <a:pt x="133996" y="75476"/>
                    <a:pt x="135631" y="78211"/>
                    <a:pt x="136932" y="81113"/>
                  </a:cubicBezTo>
                  <a:cubicBezTo>
                    <a:pt x="137599" y="82647"/>
                    <a:pt x="138500" y="84082"/>
                    <a:pt x="139167" y="85649"/>
                  </a:cubicBezTo>
                  <a:cubicBezTo>
                    <a:pt x="139934" y="87251"/>
                    <a:pt x="140201" y="89085"/>
                    <a:pt x="139967" y="90887"/>
                  </a:cubicBezTo>
                  <a:cubicBezTo>
                    <a:pt x="139801" y="91821"/>
                    <a:pt x="139767" y="91921"/>
                    <a:pt x="138833" y="91987"/>
                  </a:cubicBezTo>
                  <a:cubicBezTo>
                    <a:pt x="138474" y="92001"/>
                    <a:pt x="138115" y="92009"/>
                    <a:pt x="137758" y="92009"/>
                  </a:cubicBezTo>
                  <a:cubicBezTo>
                    <a:pt x="137253" y="92009"/>
                    <a:pt x="136753" y="91993"/>
                    <a:pt x="136265" y="91954"/>
                  </a:cubicBezTo>
                  <a:cubicBezTo>
                    <a:pt x="133029" y="91821"/>
                    <a:pt x="129793" y="91720"/>
                    <a:pt x="126591" y="91554"/>
                  </a:cubicBezTo>
                  <a:cubicBezTo>
                    <a:pt x="124289" y="91387"/>
                    <a:pt x="121988" y="91253"/>
                    <a:pt x="119720" y="90987"/>
                  </a:cubicBezTo>
                  <a:cubicBezTo>
                    <a:pt x="116991" y="90664"/>
                    <a:pt x="114263" y="90437"/>
                    <a:pt x="111530" y="90437"/>
                  </a:cubicBezTo>
                  <a:cubicBezTo>
                    <a:pt x="109183" y="90437"/>
                    <a:pt x="106833" y="90604"/>
                    <a:pt x="104475" y="91020"/>
                  </a:cubicBezTo>
                  <a:cubicBezTo>
                    <a:pt x="100939" y="91620"/>
                    <a:pt x="97337" y="91554"/>
                    <a:pt x="93734" y="91620"/>
                  </a:cubicBezTo>
                  <a:cubicBezTo>
                    <a:pt x="90432" y="91687"/>
                    <a:pt x="87130" y="91720"/>
                    <a:pt x="83827" y="91987"/>
                  </a:cubicBezTo>
                  <a:cubicBezTo>
                    <a:pt x="81692" y="92121"/>
                    <a:pt x="79591" y="92621"/>
                    <a:pt x="77456" y="92921"/>
                  </a:cubicBezTo>
                  <a:cubicBezTo>
                    <a:pt x="75168" y="93330"/>
                    <a:pt x="72857" y="93516"/>
                    <a:pt x="70542" y="93516"/>
                  </a:cubicBezTo>
                  <a:cubicBezTo>
                    <a:pt x="70023" y="93516"/>
                    <a:pt x="69503" y="93507"/>
                    <a:pt x="68983" y="93488"/>
                  </a:cubicBezTo>
                  <a:cubicBezTo>
                    <a:pt x="68650" y="93488"/>
                    <a:pt x="68350" y="93455"/>
                    <a:pt x="68016" y="93388"/>
                  </a:cubicBezTo>
                  <a:cubicBezTo>
                    <a:pt x="67249" y="93255"/>
                    <a:pt x="67049" y="93055"/>
                    <a:pt x="66982" y="92254"/>
                  </a:cubicBezTo>
                  <a:cubicBezTo>
                    <a:pt x="66882" y="91354"/>
                    <a:pt x="66882" y="90453"/>
                    <a:pt x="66815" y="89586"/>
                  </a:cubicBezTo>
                  <a:cubicBezTo>
                    <a:pt x="66615" y="85716"/>
                    <a:pt x="68383" y="82581"/>
                    <a:pt x="70451" y="79512"/>
                  </a:cubicBezTo>
                  <a:cubicBezTo>
                    <a:pt x="72686" y="76276"/>
                    <a:pt x="75088" y="73207"/>
                    <a:pt x="77589" y="70205"/>
                  </a:cubicBezTo>
                  <a:cubicBezTo>
                    <a:pt x="81993" y="64801"/>
                    <a:pt x="88164" y="61132"/>
                    <a:pt x="95002" y="59831"/>
                  </a:cubicBezTo>
                  <a:cubicBezTo>
                    <a:pt x="98238" y="59197"/>
                    <a:pt x="101540" y="58997"/>
                    <a:pt x="104842" y="58830"/>
                  </a:cubicBezTo>
                  <a:cubicBezTo>
                    <a:pt x="105095" y="58814"/>
                    <a:pt x="105347" y="58807"/>
                    <a:pt x="105597" y="58807"/>
                  </a:cubicBezTo>
                  <a:close/>
                  <a:moveTo>
                    <a:pt x="11676" y="86183"/>
                  </a:moveTo>
                  <a:lnTo>
                    <a:pt x="26253" y="86984"/>
                  </a:lnTo>
                  <a:lnTo>
                    <a:pt x="25953" y="88918"/>
                  </a:lnTo>
                  <a:cubicBezTo>
                    <a:pt x="23151" y="89586"/>
                    <a:pt x="20415" y="90153"/>
                    <a:pt x="17780" y="90987"/>
                  </a:cubicBezTo>
                  <a:cubicBezTo>
                    <a:pt x="15112" y="91821"/>
                    <a:pt x="12543" y="92955"/>
                    <a:pt x="9808" y="93989"/>
                  </a:cubicBezTo>
                  <a:cubicBezTo>
                    <a:pt x="9908" y="91287"/>
                    <a:pt x="10542" y="88618"/>
                    <a:pt x="11676" y="86183"/>
                  </a:cubicBezTo>
                  <a:close/>
                  <a:moveTo>
                    <a:pt x="25786" y="89552"/>
                  </a:moveTo>
                  <a:lnTo>
                    <a:pt x="25786" y="91754"/>
                  </a:lnTo>
                  <a:cubicBezTo>
                    <a:pt x="25219" y="92021"/>
                    <a:pt x="24585" y="92354"/>
                    <a:pt x="23951" y="92654"/>
                  </a:cubicBezTo>
                  <a:cubicBezTo>
                    <a:pt x="21549" y="93689"/>
                    <a:pt x="19214" y="94889"/>
                    <a:pt x="16980" y="96224"/>
                  </a:cubicBezTo>
                  <a:cubicBezTo>
                    <a:pt x="15045" y="97324"/>
                    <a:pt x="13010" y="98259"/>
                    <a:pt x="11075" y="99226"/>
                  </a:cubicBezTo>
                  <a:cubicBezTo>
                    <a:pt x="10108" y="98292"/>
                    <a:pt x="9608" y="96324"/>
                    <a:pt x="9841" y="94589"/>
                  </a:cubicBezTo>
                  <a:lnTo>
                    <a:pt x="9841" y="94556"/>
                  </a:lnTo>
                  <a:cubicBezTo>
                    <a:pt x="13077" y="93422"/>
                    <a:pt x="16146" y="92254"/>
                    <a:pt x="19281" y="91253"/>
                  </a:cubicBezTo>
                  <a:cubicBezTo>
                    <a:pt x="21383" y="90586"/>
                    <a:pt x="23551" y="90119"/>
                    <a:pt x="25786" y="89552"/>
                  </a:cubicBezTo>
                  <a:close/>
                  <a:moveTo>
                    <a:pt x="29055" y="95790"/>
                  </a:moveTo>
                  <a:lnTo>
                    <a:pt x="30523" y="97591"/>
                  </a:lnTo>
                  <a:cubicBezTo>
                    <a:pt x="28688" y="99059"/>
                    <a:pt x="26453" y="99960"/>
                    <a:pt x="24118" y="100160"/>
                  </a:cubicBezTo>
                  <a:lnTo>
                    <a:pt x="29055" y="95790"/>
                  </a:lnTo>
                  <a:close/>
                  <a:moveTo>
                    <a:pt x="27487" y="94656"/>
                  </a:moveTo>
                  <a:lnTo>
                    <a:pt x="28655" y="95456"/>
                  </a:lnTo>
                  <a:lnTo>
                    <a:pt x="25019" y="98525"/>
                  </a:lnTo>
                  <a:cubicBezTo>
                    <a:pt x="24752" y="98726"/>
                    <a:pt x="24518" y="98926"/>
                    <a:pt x="24285" y="99159"/>
                  </a:cubicBezTo>
                  <a:cubicBezTo>
                    <a:pt x="23584" y="100127"/>
                    <a:pt x="22617" y="100293"/>
                    <a:pt x="21483" y="100393"/>
                  </a:cubicBezTo>
                  <a:cubicBezTo>
                    <a:pt x="20182" y="100560"/>
                    <a:pt x="18914" y="100794"/>
                    <a:pt x="17680" y="101094"/>
                  </a:cubicBezTo>
                  <a:cubicBezTo>
                    <a:pt x="17547" y="101127"/>
                    <a:pt x="17405" y="101144"/>
                    <a:pt x="17263" y="101144"/>
                  </a:cubicBezTo>
                  <a:cubicBezTo>
                    <a:pt x="17121" y="101144"/>
                    <a:pt x="16980" y="101127"/>
                    <a:pt x="16846" y="101094"/>
                  </a:cubicBezTo>
                  <a:lnTo>
                    <a:pt x="27487" y="94656"/>
                  </a:lnTo>
                  <a:close/>
                  <a:moveTo>
                    <a:pt x="25819" y="92254"/>
                  </a:moveTo>
                  <a:lnTo>
                    <a:pt x="26920" y="94389"/>
                  </a:lnTo>
                  <a:cubicBezTo>
                    <a:pt x="25953" y="94956"/>
                    <a:pt x="24952" y="95623"/>
                    <a:pt x="23884" y="96190"/>
                  </a:cubicBezTo>
                  <a:cubicBezTo>
                    <a:pt x="20949" y="97758"/>
                    <a:pt x="18147" y="99526"/>
                    <a:pt x="15445" y="101494"/>
                  </a:cubicBezTo>
                  <a:cubicBezTo>
                    <a:pt x="15245" y="101628"/>
                    <a:pt x="15011" y="101694"/>
                    <a:pt x="14745" y="101694"/>
                  </a:cubicBezTo>
                  <a:cubicBezTo>
                    <a:pt x="13177" y="101694"/>
                    <a:pt x="12076" y="100927"/>
                    <a:pt x="11175" y="99626"/>
                  </a:cubicBezTo>
                  <a:cubicBezTo>
                    <a:pt x="16446" y="97791"/>
                    <a:pt x="20882" y="94489"/>
                    <a:pt x="25819" y="92254"/>
                  </a:cubicBezTo>
                  <a:close/>
                  <a:moveTo>
                    <a:pt x="40626" y="40495"/>
                  </a:moveTo>
                  <a:cubicBezTo>
                    <a:pt x="43694" y="40495"/>
                    <a:pt x="46501" y="41573"/>
                    <a:pt x="49336" y="42652"/>
                  </a:cubicBezTo>
                  <a:cubicBezTo>
                    <a:pt x="53239" y="44186"/>
                    <a:pt x="56741" y="46455"/>
                    <a:pt x="60344" y="48556"/>
                  </a:cubicBezTo>
                  <a:cubicBezTo>
                    <a:pt x="62979" y="50024"/>
                    <a:pt x="65214" y="52125"/>
                    <a:pt x="66815" y="54694"/>
                  </a:cubicBezTo>
                  <a:cubicBezTo>
                    <a:pt x="67616" y="55928"/>
                    <a:pt x="68183" y="57262"/>
                    <a:pt x="68516" y="58697"/>
                  </a:cubicBezTo>
                  <a:cubicBezTo>
                    <a:pt x="67215" y="57596"/>
                    <a:pt x="65681" y="57162"/>
                    <a:pt x="64013" y="56929"/>
                  </a:cubicBezTo>
                  <a:cubicBezTo>
                    <a:pt x="61511" y="56595"/>
                    <a:pt x="58976" y="56262"/>
                    <a:pt x="56441" y="55962"/>
                  </a:cubicBezTo>
                  <a:cubicBezTo>
                    <a:pt x="55797" y="55892"/>
                    <a:pt x="55159" y="55858"/>
                    <a:pt x="54526" y="55858"/>
                  </a:cubicBezTo>
                  <a:cubicBezTo>
                    <a:pt x="51229" y="55858"/>
                    <a:pt x="48089" y="56769"/>
                    <a:pt x="45066" y="58196"/>
                  </a:cubicBezTo>
                  <a:cubicBezTo>
                    <a:pt x="41230" y="60031"/>
                    <a:pt x="37728" y="62399"/>
                    <a:pt x="34225" y="64768"/>
                  </a:cubicBezTo>
                  <a:cubicBezTo>
                    <a:pt x="31190" y="66836"/>
                    <a:pt x="28087" y="68938"/>
                    <a:pt x="25052" y="71006"/>
                  </a:cubicBezTo>
                  <a:cubicBezTo>
                    <a:pt x="21549" y="73441"/>
                    <a:pt x="18047" y="75943"/>
                    <a:pt x="15212" y="79178"/>
                  </a:cubicBezTo>
                  <a:cubicBezTo>
                    <a:pt x="11943" y="82814"/>
                    <a:pt x="9808" y="87317"/>
                    <a:pt x="9141" y="92154"/>
                  </a:cubicBezTo>
                  <a:cubicBezTo>
                    <a:pt x="8874" y="93755"/>
                    <a:pt x="8840" y="95356"/>
                    <a:pt x="9107" y="96958"/>
                  </a:cubicBezTo>
                  <a:cubicBezTo>
                    <a:pt x="9441" y="98959"/>
                    <a:pt x="10542" y="100694"/>
                    <a:pt x="12176" y="101861"/>
                  </a:cubicBezTo>
                  <a:cubicBezTo>
                    <a:pt x="12310" y="101961"/>
                    <a:pt x="12443" y="102061"/>
                    <a:pt x="12710" y="102261"/>
                  </a:cubicBezTo>
                  <a:cubicBezTo>
                    <a:pt x="10608" y="102061"/>
                    <a:pt x="9074" y="101027"/>
                    <a:pt x="7606" y="99826"/>
                  </a:cubicBezTo>
                  <a:cubicBezTo>
                    <a:pt x="4671" y="97425"/>
                    <a:pt x="2803" y="93989"/>
                    <a:pt x="2369" y="90219"/>
                  </a:cubicBezTo>
                  <a:cubicBezTo>
                    <a:pt x="1769" y="85449"/>
                    <a:pt x="1235" y="80679"/>
                    <a:pt x="935" y="75876"/>
                  </a:cubicBezTo>
                  <a:cubicBezTo>
                    <a:pt x="668" y="71806"/>
                    <a:pt x="1802" y="68070"/>
                    <a:pt x="3937" y="64501"/>
                  </a:cubicBezTo>
                  <a:cubicBezTo>
                    <a:pt x="6072" y="60898"/>
                    <a:pt x="8707" y="57763"/>
                    <a:pt x="11476" y="54694"/>
                  </a:cubicBezTo>
                  <a:cubicBezTo>
                    <a:pt x="14077" y="51859"/>
                    <a:pt x="16846" y="49190"/>
                    <a:pt x="20115" y="47122"/>
                  </a:cubicBezTo>
                  <a:cubicBezTo>
                    <a:pt x="22350" y="45721"/>
                    <a:pt x="24618" y="44420"/>
                    <a:pt x="26920" y="43186"/>
                  </a:cubicBezTo>
                  <a:cubicBezTo>
                    <a:pt x="27721" y="42752"/>
                    <a:pt x="28721" y="42685"/>
                    <a:pt x="29622" y="42452"/>
                  </a:cubicBezTo>
                  <a:cubicBezTo>
                    <a:pt x="31156" y="42018"/>
                    <a:pt x="32691" y="41651"/>
                    <a:pt x="34192" y="41184"/>
                  </a:cubicBezTo>
                  <a:cubicBezTo>
                    <a:pt x="36060" y="40651"/>
                    <a:pt x="37961" y="40617"/>
                    <a:pt x="39863" y="40517"/>
                  </a:cubicBezTo>
                  <a:cubicBezTo>
                    <a:pt x="40119" y="40502"/>
                    <a:pt x="40373" y="40495"/>
                    <a:pt x="40626" y="40495"/>
                  </a:cubicBezTo>
                  <a:close/>
                  <a:moveTo>
                    <a:pt x="85528" y="92588"/>
                  </a:moveTo>
                  <a:lnTo>
                    <a:pt x="85528" y="92588"/>
                  </a:lnTo>
                  <a:cubicBezTo>
                    <a:pt x="85462" y="92855"/>
                    <a:pt x="85395" y="93121"/>
                    <a:pt x="85295" y="93388"/>
                  </a:cubicBezTo>
                  <a:cubicBezTo>
                    <a:pt x="84594" y="94756"/>
                    <a:pt x="83894" y="96124"/>
                    <a:pt x="83193" y="97491"/>
                  </a:cubicBezTo>
                  <a:cubicBezTo>
                    <a:pt x="82660" y="98559"/>
                    <a:pt x="82059" y="99559"/>
                    <a:pt x="81592" y="100660"/>
                  </a:cubicBezTo>
                  <a:cubicBezTo>
                    <a:pt x="80558" y="102995"/>
                    <a:pt x="79157" y="105130"/>
                    <a:pt x="77423" y="107031"/>
                  </a:cubicBezTo>
                  <a:cubicBezTo>
                    <a:pt x="76756" y="107799"/>
                    <a:pt x="76155" y="108566"/>
                    <a:pt x="75455" y="109400"/>
                  </a:cubicBezTo>
                  <a:cubicBezTo>
                    <a:pt x="75355" y="109200"/>
                    <a:pt x="75288" y="108966"/>
                    <a:pt x="75254" y="108733"/>
                  </a:cubicBezTo>
                  <a:cubicBezTo>
                    <a:pt x="75054" y="106598"/>
                    <a:pt x="74187" y="104696"/>
                    <a:pt x="73253" y="102862"/>
                  </a:cubicBezTo>
                  <a:cubicBezTo>
                    <a:pt x="72553" y="101528"/>
                    <a:pt x="72052" y="100093"/>
                    <a:pt x="71685" y="98625"/>
                  </a:cubicBezTo>
                  <a:cubicBezTo>
                    <a:pt x="71385" y="97224"/>
                    <a:pt x="70985" y="95857"/>
                    <a:pt x="70584" y="94389"/>
                  </a:cubicBezTo>
                  <a:lnTo>
                    <a:pt x="73220" y="94189"/>
                  </a:lnTo>
                  <a:lnTo>
                    <a:pt x="73220" y="94189"/>
                  </a:lnTo>
                  <a:cubicBezTo>
                    <a:pt x="73253" y="96724"/>
                    <a:pt x="73120" y="99193"/>
                    <a:pt x="73787" y="101594"/>
                  </a:cubicBezTo>
                  <a:lnTo>
                    <a:pt x="73787" y="94156"/>
                  </a:lnTo>
                  <a:lnTo>
                    <a:pt x="76789" y="93822"/>
                  </a:lnTo>
                  <a:lnTo>
                    <a:pt x="76789" y="93822"/>
                  </a:lnTo>
                  <a:cubicBezTo>
                    <a:pt x="76689" y="96157"/>
                    <a:pt x="76522" y="98325"/>
                    <a:pt x="76489" y="100493"/>
                  </a:cubicBezTo>
                  <a:cubicBezTo>
                    <a:pt x="76455" y="102695"/>
                    <a:pt x="76489" y="104897"/>
                    <a:pt x="76489" y="107065"/>
                  </a:cubicBezTo>
                  <a:lnTo>
                    <a:pt x="76722" y="107098"/>
                  </a:lnTo>
                  <a:lnTo>
                    <a:pt x="76722" y="107065"/>
                  </a:lnTo>
                  <a:cubicBezTo>
                    <a:pt x="77122" y="102662"/>
                    <a:pt x="77389" y="98225"/>
                    <a:pt x="77423" y="93722"/>
                  </a:cubicBezTo>
                  <a:lnTo>
                    <a:pt x="80258" y="93255"/>
                  </a:lnTo>
                  <a:lnTo>
                    <a:pt x="80258" y="93255"/>
                  </a:lnTo>
                  <a:lnTo>
                    <a:pt x="79924" y="99660"/>
                  </a:lnTo>
                  <a:cubicBezTo>
                    <a:pt x="80525" y="99026"/>
                    <a:pt x="80325" y="98259"/>
                    <a:pt x="80425" y="97558"/>
                  </a:cubicBezTo>
                  <a:cubicBezTo>
                    <a:pt x="80525" y="96857"/>
                    <a:pt x="80558" y="96157"/>
                    <a:pt x="80625" y="95423"/>
                  </a:cubicBezTo>
                  <a:cubicBezTo>
                    <a:pt x="80692" y="94689"/>
                    <a:pt x="80758" y="93922"/>
                    <a:pt x="80858" y="93155"/>
                  </a:cubicBezTo>
                  <a:lnTo>
                    <a:pt x="82660" y="92821"/>
                  </a:lnTo>
                  <a:lnTo>
                    <a:pt x="82660" y="96424"/>
                  </a:lnTo>
                  <a:lnTo>
                    <a:pt x="82927" y="96424"/>
                  </a:lnTo>
                  <a:lnTo>
                    <a:pt x="83193" y="92821"/>
                  </a:lnTo>
                  <a:lnTo>
                    <a:pt x="85528" y="92588"/>
                  </a:lnTo>
                  <a:close/>
                  <a:moveTo>
                    <a:pt x="54058" y="68291"/>
                  </a:moveTo>
                  <a:cubicBezTo>
                    <a:pt x="54174" y="68291"/>
                    <a:pt x="54290" y="68295"/>
                    <a:pt x="54406" y="68304"/>
                  </a:cubicBezTo>
                  <a:cubicBezTo>
                    <a:pt x="54479" y="68298"/>
                    <a:pt x="54552" y="68295"/>
                    <a:pt x="54624" y="68295"/>
                  </a:cubicBezTo>
                  <a:cubicBezTo>
                    <a:pt x="55735" y="68295"/>
                    <a:pt x="56697" y="69007"/>
                    <a:pt x="57041" y="70072"/>
                  </a:cubicBezTo>
                  <a:cubicBezTo>
                    <a:pt x="58309" y="73274"/>
                    <a:pt x="59643" y="76476"/>
                    <a:pt x="60978" y="79645"/>
                  </a:cubicBezTo>
                  <a:cubicBezTo>
                    <a:pt x="61178" y="80112"/>
                    <a:pt x="61411" y="80579"/>
                    <a:pt x="61711" y="80979"/>
                  </a:cubicBezTo>
                  <a:cubicBezTo>
                    <a:pt x="60744" y="76843"/>
                    <a:pt x="59410" y="72874"/>
                    <a:pt x="57242" y="69138"/>
                  </a:cubicBezTo>
                  <a:cubicBezTo>
                    <a:pt x="57300" y="69133"/>
                    <a:pt x="57356" y="69130"/>
                    <a:pt x="57410" y="69130"/>
                  </a:cubicBezTo>
                  <a:cubicBezTo>
                    <a:pt x="58100" y="69130"/>
                    <a:pt x="58464" y="69517"/>
                    <a:pt x="58743" y="70105"/>
                  </a:cubicBezTo>
                  <a:cubicBezTo>
                    <a:pt x="59477" y="71573"/>
                    <a:pt x="60244" y="73040"/>
                    <a:pt x="61078" y="74475"/>
                  </a:cubicBezTo>
                  <a:cubicBezTo>
                    <a:pt x="60677" y="72774"/>
                    <a:pt x="59777" y="71273"/>
                    <a:pt x="58976" y="69605"/>
                  </a:cubicBezTo>
                  <a:cubicBezTo>
                    <a:pt x="59610" y="69605"/>
                    <a:pt x="60177" y="69938"/>
                    <a:pt x="60477" y="70472"/>
                  </a:cubicBezTo>
                  <a:cubicBezTo>
                    <a:pt x="60844" y="71072"/>
                    <a:pt x="61178" y="71673"/>
                    <a:pt x="61445" y="72273"/>
                  </a:cubicBezTo>
                  <a:cubicBezTo>
                    <a:pt x="62045" y="73541"/>
                    <a:pt x="62579" y="74775"/>
                    <a:pt x="63112" y="76043"/>
                  </a:cubicBezTo>
                  <a:cubicBezTo>
                    <a:pt x="63980" y="77911"/>
                    <a:pt x="64247" y="79912"/>
                    <a:pt x="64614" y="81880"/>
                  </a:cubicBezTo>
                  <a:cubicBezTo>
                    <a:pt x="64847" y="83515"/>
                    <a:pt x="65347" y="85082"/>
                    <a:pt x="66081" y="86583"/>
                  </a:cubicBezTo>
                  <a:cubicBezTo>
                    <a:pt x="66215" y="86884"/>
                    <a:pt x="66281" y="87251"/>
                    <a:pt x="66215" y="87584"/>
                  </a:cubicBezTo>
                  <a:cubicBezTo>
                    <a:pt x="66148" y="89285"/>
                    <a:pt x="66248" y="90987"/>
                    <a:pt x="66515" y="92621"/>
                  </a:cubicBezTo>
                  <a:cubicBezTo>
                    <a:pt x="66648" y="93588"/>
                    <a:pt x="67215" y="93889"/>
                    <a:pt x="68016" y="94055"/>
                  </a:cubicBezTo>
                  <a:cubicBezTo>
                    <a:pt x="68516" y="94156"/>
                    <a:pt x="69083" y="94189"/>
                    <a:pt x="69717" y="94289"/>
                  </a:cubicBezTo>
                  <a:cubicBezTo>
                    <a:pt x="70151" y="95757"/>
                    <a:pt x="70651" y="97258"/>
                    <a:pt x="71018" y="98792"/>
                  </a:cubicBezTo>
                  <a:cubicBezTo>
                    <a:pt x="71318" y="100193"/>
                    <a:pt x="71785" y="101561"/>
                    <a:pt x="72419" y="102828"/>
                  </a:cubicBezTo>
                  <a:cubicBezTo>
                    <a:pt x="73487" y="104897"/>
                    <a:pt x="74254" y="107065"/>
                    <a:pt x="74721" y="109300"/>
                  </a:cubicBezTo>
                  <a:cubicBezTo>
                    <a:pt x="74988" y="110100"/>
                    <a:pt x="74787" y="110968"/>
                    <a:pt x="74154" y="111568"/>
                  </a:cubicBezTo>
                  <a:cubicBezTo>
                    <a:pt x="73186" y="109200"/>
                    <a:pt x="72486" y="106765"/>
                    <a:pt x="70885" y="104730"/>
                  </a:cubicBezTo>
                  <a:lnTo>
                    <a:pt x="70885" y="104730"/>
                  </a:lnTo>
                  <a:cubicBezTo>
                    <a:pt x="70985" y="105063"/>
                    <a:pt x="71118" y="105364"/>
                    <a:pt x="71218" y="105697"/>
                  </a:cubicBezTo>
                  <a:cubicBezTo>
                    <a:pt x="71985" y="107599"/>
                    <a:pt x="72719" y="109500"/>
                    <a:pt x="73487" y="111401"/>
                  </a:cubicBezTo>
                  <a:cubicBezTo>
                    <a:pt x="73753" y="112102"/>
                    <a:pt x="73787" y="112869"/>
                    <a:pt x="73587" y="113603"/>
                  </a:cubicBezTo>
                  <a:cubicBezTo>
                    <a:pt x="73420" y="114203"/>
                    <a:pt x="73153" y="114870"/>
                    <a:pt x="73487" y="115804"/>
                  </a:cubicBezTo>
                  <a:cubicBezTo>
                    <a:pt x="73653" y="115337"/>
                    <a:pt x="73787" y="115071"/>
                    <a:pt x="73853" y="114770"/>
                  </a:cubicBezTo>
                  <a:cubicBezTo>
                    <a:pt x="74487" y="112535"/>
                    <a:pt x="75588" y="110434"/>
                    <a:pt x="77122" y="108666"/>
                  </a:cubicBezTo>
                  <a:cubicBezTo>
                    <a:pt x="77790" y="107899"/>
                    <a:pt x="78423" y="107132"/>
                    <a:pt x="79091" y="106364"/>
                  </a:cubicBezTo>
                  <a:cubicBezTo>
                    <a:pt x="80425" y="104830"/>
                    <a:pt x="81526" y="103062"/>
                    <a:pt x="82326" y="101194"/>
                  </a:cubicBezTo>
                  <a:cubicBezTo>
                    <a:pt x="82893" y="99993"/>
                    <a:pt x="83527" y="98792"/>
                    <a:pt x="84194" y="97658"/>
                  </a:cubicBezTo>
                  <a:cubicBezTo>
                    <a:pt x="85162" y="96124"/>
                    <a:pt x="85829" y="94422"/>
                    <a:pt x="86162" y="92621"/>
                  </a:cubicBezTo>
                  <a:lnTo>
                    <a:pt x="87964" y="92621"/>
                  </a:lnTo>
                  <a:lnTo>
                    <a:pt x="87263" y="95657"/>
                  </a:lnTo>
                  <a:cubicBezTo>
                    <a:pt x="88097" y="94789"/>
                    <a:pt x="88197" y="93689"/>
                    <a:pt x="88531" y="92621"/>
                  </a:cubicBezTo>
                  <a:lnTo>
                    <a:pt x="89898" y="92621"/>
                  </a:lnTo>
                  <a:lnTo>
                    <a:pt x="89264" y="94222"/>
                  </a:lnTo>
                  <a:cubicBezTo>
                    <a:pt x="88597" y="95890"/>
                    <a:pt x="87930" y="97558"/>
                    <a:pt x="87296" y="99226"/>
                  </a:cubicBezTo>
                  <a:cubicBezTo>
                    <a:pt x="86729" y="100560"/>
                    <a:pt x="85929" y="101761"/>
                    <a:pt x="84895" y="102762"/>
                  </a:cubicBezTo>
                  <a:cubicBezTo>
                    <a:pt x="82827" y="104897"/>
                    <a:pt x="81225" y="107398"/>
                    <a:pt x="80125" y="110134"/>
                  </a:cubicBezTo>
                  <a:cubicBezTo>
                    <a:pt x="79958" y="110501"/>
                    <a:pt x="79891" y="110901"/>
                    <a:pt x="79924" y="111268"/>
                  </a:cubicBezTo>
                  <a:cubicBezTo>
                    <a:pt x="80525" y="110200"/>
                    <a:pt x="81092" y="109100"/>
                    <a:pt x="81759" y="108032"/>
                  </a:cubicBezTo>
                  <a:cubicBezTo>
                    <a:pt x="82827" y="106131"/>
                    <a:pt x="84161" y="104396"/>
                    <a:pt x="85729" y="102828"/>
                  </a:cubicBezTo>
                  <a:cubicBezTo>
                    <a:pt x="86663" y="101961"/>
                    <a:pt x="87363" y="100894"/>
                    <a:pt x="87830" y="99726"/>
                  </a:cubicBezTo>
                  <a:cubicBezTo>
                    <a:pt x="88731" y="97391"/>
                    <a:pt x="89865" y="95123"/>
                    <a:pt x="90365" y="92588"/>
                  </a:cubicBezTo>
                  <a:lnTo>
                    <a:pt x="92300" y="92588"/>
                  </a:lnTo>
                  <a:lnTo>
                    <a:pt x="90966" y="97791"/>
                  </a:lnTo>
                  <a:cubicBezTo>
                    <a:pt x="91966" y="96190"/>
                    <a:pt x="92400" y="94389"/>
                    <a:pt x="92867" y="92521"/>
                  </a:cubicBezTo>
                  <a:cubicBezTo>
                    <a:pt x="93301" y="92488"/>
                    <a:pt x="93701" y="92454"/>
                    <a:pt x="94135" y="92454"/>
                  </a:cubicBezTo>
                  <a:cubicBezTo>
                    <a:pt x="94724" y="92443"/>
                    <a:pt x="95317" y="92443"/>
                    <a:pt x="95912" y="92443"/>
                  </a:cubicBezTo>
                  <a:cubicBezTo>
                    <a:pt x="97103" y="92443"/>
                    <a:pt x="98304" y="92443"/>
                    <a:pt x="99505" y="92354"/>
                  </a:cubicBezTo>
                  <a:cubicBezTo>
                    <a:pt x="101773" y="92187"/>
                    <a:pt x="104008" y="91821"/>
                    <a:pt x="106243" y="91620"/>
                  </a:cubicBezTo>
                  <a:cubicBezTo>
                    <a:pt x="108278" y="91454"/>
                    <a:pt x="110346" y="91387"/>
                    <a:pt x="112381" y="91287"/>
                  </a:cubicBezTo>
                  <a:cubicBezTo>
                    <a:pt x="112614" y="91287"/>
                    <a:pt x="112848" y="91320"/>
                    <a:pt x="113048" y="91387"/>
                  </a:cubicBezTo>
                  <a:cubicBezTo>
                    <a:pt x="113548" y="93155"/>
                    <a:pt x="113815" y="94956"/>
                    <a:pt x="113882" y="96791"/>
                  </a:cubicBezTo>
                  <a:cubicBezTo>
                    <a:pt x="114382" y="96157"/>
                    <a:pt x="114382" y="96157"/>
                    <a:pt x="113649" y="91454"/>
                  </a:cubicBezTo>
                  <a:cubicBezTo>
                    <a:pt x="113942" y="91415"/>
                    <a:pt x="114177" y="91391"/>
                    <a:pt x="114367" y="91391"/>
                  </a:cubicBezTo>
                  <a:cubicBezTo>
                    <a:pt x="114997" y="91391"/>
                    <a:pt x="115137" y="91658"/>
                    <a:pt x="115316" y="92554"/>
                  </a:cubicBezTo>
                  <a:cubicBezTo>
                    <a:pt x="115717" y="94456"/>
                    <a:pt x="115517" y="96357"/>
                    <a:pt x="115416" y="98259"/>
                  </a:cubicBezTo>
                  <a:cubicBezTo>
                    <a:pt x="115383" y="98692"/>
                    <a:pt x="115383" y="99159"/>
                    <a:pt x="115416" y="99626"/>
                  </a:cubicBezTo>
                  <a:cubicBezTo>
                    <a:pt x="116184" y="96991"/>
                    <a:pt x="116250" y="94189"/>
                    <a:pt x="115617" y="91554"/>
                  </a:cubicBezTo>
                  <a:cubicBezTo>
                    <a:pt x="115850" y="91520"/>
                    <a:pt x="116084" y="91487"/>
                    <a:pt x="116317" y="91487"/>
                  </a:cubicBezTo>
                  <a:cubicBezTo>
                    <a:pt x="116884" y="91487"/>
                    <a:pt x="117151" y="91787"/>
                    <a:pt x="117284" y="92321"/>
                  </a:cubicBezTo>
                  <a:cubicBezTo>
                    <a:pt x="118419" y="97124"/>
                    <a:pt x="117451" y="101528"/>
                    <a:pt x="114616" y="105530"/>
                  </a:cubicBezTo>
                  <a:cubicBezTo>
                    <a:pt x="113515" y="107031"/>
                    <a:pt x="112348" y="108499"/>
                    <a:pt x="111080" y="109867"/>
                  </a:cubicBezTo>
                  <a:cubicBezTo>
                    <a:pt x="108912" y="112235"/>
                    <a:pt x="107411" y="115137"/>
                    <a:pt x="106777" y="118273"/>
                  </a:cubicBezTo>
                  <a:cubicBezTo>
                    <a:pt x="106243" y="120941"/>
                    <a:pt x="105643" y="123610"/>
                    <a:pt x="105009" y="126279"/>
                  </a:cubicBezTo>
                  <a:cubicBezTo>
                    <a:pt x="104709" y="127646"/>
                    <a:pt x="104175" y="128947"/>
                    <a:pt x="103475" y="130148"/>
                  </a:cubicBezTo>
                  <a:cubicBezTo>
                    <a:pt x="103308" y="130415"/>
                    <a:pt x="103108" y="130615"/>
                    <a:pt x="102874" y="130782"/>
                  </a:cubicBezTo>
                  <a:lnTo>
                    <a:pt x="104108" y="125611"/>
                  </a:lnTo>
                  <a:lnTo>
                    <a:pt x="103875" y="125545"/>
                  </a:lnTo>
                  <a:cubicBezTo>
                    <a:pt x="103575" y="126512"/>
                    <a:pt x="103241" y="127513"/>
                    <a:pt x="102941" y="128480"/>
                  </a:cubicBezTo>
                  <a:cubicBezTo>
                    <a:pt x="102674" y="129281"/>
                    <a:pt x="102407" y="130048"/>
                    <a:pt x="102240" y="130848"/>
                  </a:cubicBezTo>
                  <a:cubicBezTo>
                    <a:pt x="101707" y="133217"/>
                    <a:pt x="100272" y="134885"/>
                    <a:pt x="98171" y="136086"/>
                  </a:cubicBezTo>
                  <a:cubicBezTo>
                    <a:pt x="98137" y="135986"/>
                    <a:pt x="98071" y="135885"/>
                    <a:pt x="98071" y="135819"/>
                  </a:cubicBezTo>
                  <a:cubicBezTo>
                    <a:pt x="99605" y="133150"/>
                    <a:pt x="100306" y="130215"/>
                    <a:pt x="101140" y="127313"/>
                  </a:cubicBezTo>
                  <a:lnTo>
                    <a:pt x="103541" y="118973"/>
                  </a:lnTo>
                  <a:lnTo>
                    <a:pt x="103375" y="118907"/>
                  </a:lnTo>
                  <a:cubicBezTo>
                    <a:pt x="103108" y="119507"/>
                    <a:pt x="102774" y="120107"/>
                    <a:pt x="102574" y="120741"/>
                  </a:cubicBezTo>
                  <a:cubicBezTo>
                    <a:pt x="101507" y="124177"/>
                    <a:pt x="100406" y="127646"/>
                    <a:pt x="99372" y="131115"/>
                  </a:cubicBezTo>
                  <a:cubicBezTo>
                    <a:pt x="98838" y="132917"/>
                    <a:pt x="98104" y="134618"/>
                    <a:pt x="97237" y="136286"/>
                  </a:cubicBezTo>
                  <a:cubicBezTo>
                    <a:pt x="96370" y="137987"/>
                    <a:pt x="94935" y="138754"/>
                    <a:pt x="93201" y="139188"/>
                  </a:cubicBezTo>
                  <a:cubicBezTo>
                    <a:pt x="92867" y="139255"/>
                    <a:pt x="92567" y="139288"/>
                    <a:pt x="92233" y="139321"/>
                  </a:cubicBezTo>
                  <a:lnTo>
                    <a:pt x="84961" y="139955"/>
                  </a:lnTo>
                  <a:cubicBezTo>
                    <a:pt x="84251" y="140023"/>
                    <a:pt x="83538" y="140057"/>
                    <a:pt x="82826" y="140057"/>
                  </a:cubicBezTo>
                  <a:cubicBezTo>
                    <a:pt x="81095" y="140057"/>
                    <a:pt x="79367" y="139856"/>
                    <a:pt x="77690" y="139455"/>
                  </a:cubicBezTo>
                  <a:cubicBezTo>
                    <a:pt x="76255" y="139188"/>
                    <a:pt x="74888" y="138821"/>
                    <a:pt x="73520" y="138387"/>
                  </a:cubicBezTo>
                  <a:cubicBezTo>
                    <a:pt x="71985" y="137820"/>
                    <a:pt x="71385" y="137120"/>
                    <a:pt x="71485" y="135485"/>
                  </a:cubicBezTo>
                  <a:cubicBezTo>
                    <a:pt x="71619" y="134318"/>
                    <a:pt x="71819" y="133150"/>
                    <a:pt x="72086" y="132016"/>
                  </a:cubicBezTo>
                  <a:cubicBezTo>
                    <a:pt x="72386" y="130482"/>
                    <a:pt x="72686" y="128980"/>
                    <a:pt x="72919" y="127446"/>
                  </a:cubicBezTo>
                  <a:cubicBezTo>
                    <a:pt x="73053" y="126612"/>
                    <a:pt x="72986" y="125778"/>
                    <a:pt x="72719" y="124978"/>
                  </a:cubicBezTo>
                  <a:lnTo>
                    <a:pt x="72486" y="124944"/>
                  </a:lnTo>
                  <a:cubicBezTo>
                    <a:pt x="72419" y="125311"/>
                    <a:pt x="72419" y="125678"/>
                    <a:pt x="72319" y="126045"/>
                  </a:cubicBezTo>
                  <a:cubicBezTo>
                    <a:pt x="71952" y="127946"/>
                    <a:pt x="71552" y="129814"/>
                    <a:pt x="71185" y="131716"/>
                  </a:cubicBezTo>
                  <a:cubicBezTo>
                    <a:pt x="70985" y="132850"/>
                    <a:pt x="70851" y="133984"/>
                    <a:pt x="70651" y="135118"/>
                  </a:cubicBezTo>
                  <a:cubicBezTo>
                    <a:pt x="70551" y="135852"/>
                    <a:pt x="70384" y="136586"/>
                    <a:pt x="70184" y="137320"/>
                  </a:cubicBezTo>
                  <a:cubicBezTo>
                    <a:pt x="69932" y="138044"/>
                    <a:pt x="69235" y="138560"/>
                    <a:pt x="68485" y="138560"/>
                  </a:cubicBezTo>
                  <a:cubicBezTo>
                    <a:pt x="68440" y="138560"/>
                    <a:pt x="68395" y="138558"/>
                    <a:pt x="68350" y="138554"/>
                  </a:cubicBezTo>
                  <a:cubicBezTo>
                    <a:pt x="66848" y="138521"/>
                    <a:pt x="65314" y="138487"/>
                    <a:pt x="63813" y="138421"/>
                  </a:cubicBezTo>
                  <a:cubicBezTo>
                    <a:pt x="63413" y="138387"/>
                    <a:pt x="62979" y="138354"/>
                    <a:pt x="62545" y="138354"/>
                  </a:cubicBezTo>
                  <a:cubicBezTo>
                    <a:pt x="62439" y="138364"/>
                    <a:pt x="62335" y="138368"/>
                    <a:pt x="62233" y="138368"/>
                  </a:cubicBezTo>
                  <a:cubicBezTo>
                    <a:pt x="61283" y="138368"/>
                    <a:pt x="60524" y="137959"/>
                    <a:pt x="59710" y="137387"/>
                  </a:cubicBezTo>
                  <a:cubicBezTo>
                    <a:pt x="56608" y="135085"/>
                    <a:pt x="54706" y="131983"/>
                    <a:pt x="53372" y="128447"/>
                  </a:cubicBezTo>
                  <a:cubicBezTo>
                    <a:pt x="53239" y="128080"/>
                    <a:pt x="53072" y="127746"/>
                    <a:pt x="52805" y="127446"/>
                  </a:cubicBezTo>
                  <a:lnTo>
                    <a:pt x="52805" y="127446"/>
                  </a:lnTo>
                  <a:cubicBezTo>
                    <a:pt x="52972" y="129548"/>
                    <a:pt x="53839" y="131382"/>
                    <a:pt x="54840" y="133184"/>
                  </a:cubicBezTo>
                  <a:cubicBezTo>
                    <a:pt x="55941" y="134985"/>
                    <a:pt x="57375" y="136553"/>
                    <a:pt x="59076" y="137787"/>
                  </a:cubicBezTo>
                  <a:cubicBezTo>
                    <a:pt x="58843" y="137753"/>
                    <a:pt x="58643" y="137720"/>
                    <a:pt x="58442" y="137620"/>
                  </a:cubicBezTo>
                  <a:cubicBezTo>
                    <a:pt x="56341" y="136686"/>
                    <a:pt x="54273" y="135719"/>
                    <a:pt x="52205" y="134751"/>
                  </a:cubicBezTo>
                  <a:cubicBezTo>
                    <a:pt x="51271" y="134318"/>
                    <a:pt x="50503" y="133651"/>
                    <a:pt x="49936" y="132783"/>
                  </a:cubicBezTo>
                  <a:cubicBezTo>
                    <a:pt x="48635" y="130815"/>
                    <a:pt x="47268" y="128880"/>
                    <a:pt x="45767" y="127046"/>
                  </a:cubicBezTo>
                  <a:cubicBezTo>
                    <a:pt x="44533" y="125545"/>
                    <a:pt x="43865" y="123677"/>
                    <a:pt x="43132" y="121875"/>
                  </a:cubicBezTo>
                  <a:cubicBezTo>
                    <a:pt x="42398" y="119807"/>
                    <a:pt x="41297" y="117906"/>
                    <a:pt x="39929" y="116205"/>
                  </a:cubicBezTo>
                  <a:cubicBezTo>
                    <a:pt x="38695" y="114737"/>
                    <a:pt x="37661" y="113102"/>
                    <a:pt x="36860" y="111401"/>
                  </a:cubicBezTo>
                  <a:cubicBezTo>
                    <a:pt x="35926" y="109467"/>
                    <a:pt x="34726" y="107632"/>
                    <a:pt x="33325" y="106031"/>
                  </a:cubicBezTo>
                  <a:cubicBezTo>
                    <a:pt x="32491" y="105030"/>
                    <a:pt x="31857" y="103896"/>
                    <a:pt x="31457" y="102662"/>
                  </a:cubicBezTo>
                  <a:cubicBezTo>
                    <a:pt x="31056" y="101528"/>
                    <a:pt x="30656" y="100427"/>
                    <a:pt x="30222" y="99326"/>
                  </a:cubicBezTo>
                  <a:cubicBezTo>
                    <a:pt x="30089" y="98926"/>
                    <a:pt x="30056" y="98625"/>
                    <a:pt x="30589" y="98459"/>
                  </a:cubicBezTo>
                  <a:cubicBezTo>
                    <a:pt x="31723" y="100727"/>
                    <a:pt x="33558" y="102428"/>
                    <a:pt x="35126" y="104363"/>
                  </a:cubicBezTo>
                  <a:cubicBezTo>
                    <a:pt x="34892" y="103496"/>
                    <a:pt x="34492" y="102695"/>
                    <a:pt x="33925" y="101995"/>
                  </a:cubicBezTo>
                  <a:cubicBezTo>
                    <a:pt x="33191" y="100960"/>
                    <a:pt x="32391" y="99926"/>
                    <a:pt x="31657" y="98892"/>
                  </a:cubicBezTo>
                  <a:cubicBezTo>
                    <a:pt x="31423" y="98559"/>
                    <a:pt x="31223" y="98225"/>
                    <a:pt x="31123" y="97825"/>
                  </a:cubicBezTo>
                  <a:cubicBezTo>
                    <a:pt x="30789" y="96657"/>
                    <a:pt x="30056" y="95623"/>
                    <a:pt x="29088" y="94856"/>
                  </a:cubicBezTo>
                  <a:cubicBezTo>
                    <a:pt x="28788" y="94623"/>
                    <a:pt x="28554" y="94356"/>
                    <a:pt x="28254" y="94156"/>
                  </a:cubicBezTo>
                  <a:cubicBezTo>
                    <a:pt x="27153" y="93455"/>
                    <a:pt x="26553" y="92221"/>
                    <a:pt x="26686" y="90920"/>
                  </a:cubicBezTo>
                  <a:cubicBezTo>
                    <a:pt x="26753" y="89652"/>
                    <a:pt x="26987" y="88385"/>
                    <a:pt x="27153" y="87084"/>
                  </a:cubicBezTo>
                  <a:cubicBezTo>
                    <a:pt x="27187" y="86984"/>
                    <a:pt x="27287" y="86884"/>
                    <a:pt x="27420" y="86684"/>
                  </a:cubicBezTo>
                  <a:cubicBezTo>
                    <a:pt x="28121" y="88618"/>
                    <a:pt x="29488" y="89986"/>
                    <a:pt x="30689" y="91420"/>
                  </a:cubicBezTo>
                  <a:cubicBezTo>
                    <a:pt x="32757" y="93855"/>
                    <a:pt x="34659" y="96424"/>
                    <a:pt x="36360" y="99159"/>
                  </a:cubicBezTo>
                  <a:cubicBezTo>
                    <a:pt x="36393" y="99226"/>
                    <a:pt x="36493" y="99293"/>
                    <a:pt x="36694" y="99293"/>
                  </a:cubicBezTo>
                  <a:cubicBezTo>
                    <a:pt x="36560" y="98859"/>
                    <a:pt x="36393" y="98459"/>
                    <a:pt x="36193" y="98058"/>
                  </a:cubicBezTo>
                  <a:cubicBezTo>
                    <a:pt x="34926" y="95690"/>
                    <a:pt x="33358" y="93455"/>
                    <a:pt x="31590" y="91420"/>
                  </a:cubicBezTo>
                  <a:cubicBezTo>
                    <a:pt x="30789" y="90420"/>
                    <a:pt x="29922" y="89452"/>
                    <a:pt x="29088" y="88451"/>
                  </a:cubicBezTo>
                  <a:cubicBezTo>
                    <a:pt x="28921" y="88285"/>
                    <a:pt x="28755" y="88085"/>
                    <a:pt x="28621" y="87851"/>
                  </a:cubicBezTo>
                  <a:cubicBezTo>
                    <a:pt x="27387" y="85549"/>
                    <a:pt x="27354" y="85449"/>
                    <a:pt x="29088" y="83148"/>
                  </a:cubicBezTo>
                  <a:cubicBezTo>
                    <a:pt x="29755" y="82414"/>
                    <a:pt x="30489" y="81713"/>
                    <a:pt x="31256" y="81080"/>
                  </a:cubicBezTo>
                  <a:cubicBezTo>
                    <a:pt x="31990" y="80346"/>
                    <a:pt x="32791" y="79645"/>
                    <a:pt x="33491" y="78911"/>
                  </a:cubicBezTo>
                  <a:cubicBezTo>
                    <a:pt x="35193" y="77077"/>
                    <a:pt x="37227" y="75609"/>
                    <a:pt x="39462" y="74575"/>
                  </a:cubicBezTo>
                  <a:cubicBezTo>
                    <a:pt x="42064" y="73341"/>
                    <a:pt x="44566" y="71940"/>
                    <a:pt x="47101" y="70572"/>
                  </a:cubicBezTo>
                  <a:cubicBezTo>
                    <a:pt x="49002" y="69571"/>
                    <a:pt x="50937" y="68637"/>
                    <a:pt x="53139" y="68370"/>
                  </a:cubicBezTo>
                  <a:cubicBezTo>
                    <a:pt x="53432" y="68322"/>
                    <a:pt x="53743" y="68291"/>
                    <a:pt x="54058" y="68291"/>
                  </a:cubicBezTo>
                  <a:close/>
                  <a:moveTo>
                    <a:pt x="83742" y="1"/>
                  </a:moveTo>
                  <a:cubicBezTo>
                    <a:pt x="79631" y="1"/>
                    <a:pt x="75690" y="925"/>
                    <a:pt x="71852" y="2390"/>
                  </a:cubicBezTo>
                  <a:cubicBezTo>
                    <a:pt x="68416" y="3758"/>
                    <a:pt x="65114" y="5459"/>
                    <a:pt x="62012" y="7460"/>
                  </a:cubicBezTo>
                  <a:cubicBezTo>
                    <a:pt x="58142" y="9895"/>
                    <a:pt x="54506" y="12664"/>
                    <a:pt x="51171" y="15799"/>
                  </a:cubicBezTo>
                  <a:cubicBezTo>
                    <a:pt x="48602" y="18134"/>
                    <a:pt x="46067" y="20536"/>
                    <a:pt x="43899" y="23305"/>
                  </a:cubicBezTo>
                  <a:cubicBezTo>
                    <a:pt x="42665" y="24773"/>
                    <a:pt x="41764" y="26474"/>
                    <a:pt x="41230" y="28308"/>
                  </a:cubicBezTo>
                  <a:cubicBezTo>
                    <a:pt x="40797" y="30043"/>
                    <a:pt x="41297" y="31177"/>
                    <a:pt x="42998" y="31778"/>
                  </a:cubicBezTo>
                  <a:cubicBezTo>
                    <a:pt x="44066" y="32145"/>
                    <a:pt x="45133" y="32445"/>
                    <a:pt x="46234" y="32645"/>
                  </a:cubicBezTo>
                  <a:cubicBezTo>
                    <a:pt x="48969" y="33245"/>
                    <a:pt x="51738" y="33712"/>
                    <a:pt x="54440" y="34379"/>
                  </a:cubicBezTo>
                  <a:cubicBezTo>
                    <a:pt x="58776" y="35480"/>
                    <a:pt x="63146" y="36281"/>
                    <a:pt x="67616" y="36314"/>
                  </a:cubicBezTo>
                  <a:cubicBezTo>
                    <a:pt x="68416" y="36314"/>
                    <a:pt x="69250" y="36481"/>
                    <a:pt x="70151" y="36581"/>
                  </a:cubicBezTo>
                  <a:cubicBezTo>
                    <a:pt x="68350" y="42252"/>
                    <a:pt x="67749" y="48056"/>
                    <a:pt x="67549" y="53893"/>
                  </a:cubicBezTo>
                  <a:cubicBezTo>
                    <a:pt x="67482" y="53893"/>
                    <a:pt x="67416" y="53927"/>
                    <a:pt x="67416" y="53927"/>
                  </a:cubicBezTo>
                  <a:cubicBezTo>
                    <a:pt x="67315" y="53827"/>
                    <a:pt x="67215" y="53727"/>
                    <a:pt x="67115" y="53593"/>
                  </a:cubicBezTo>
                  <a:cubicBezTo>
                    <a:pt x="65814" y="51592"/>
                    <a:pt x="64046" y="49857"/>
                    <a:pt x="62012" y="48590"/>
                  </a:cubicBezTo>
                  <a:cubicBezTo>
                    <a:pt x="59777" y="47255"/>
                    <a:pt x="57575" y="45921"/>
                    <a:pt x="55340" y="44620"/>
                  </a:cubicBezTo>
                  <a:cubicBezTo>
                    <a:pt x="51204" y="42252"/>
                    <a:pt x="46868" y="40350"/>
                    <a:pt x="42064" y="39850"/>
                  </a:cubicBezTo>
                  <a:cubicBezTo>
                    <a:pt x="41052" y="39745"/>
                    <a:pt x="40035" y="39676"/>
                    <a:pt x="39019" y="39676"/>
                  </a:cubicBezTo>
                  <a:cubicBezTo>
                    <a:pt x="37456" y="39676"/>
                    <a:pt x="35895" y="39839"/>
                    <a:pt x="34359" y="40284"/>
                  </a:cubicBezTo>
                  <a:cubicBezTo>
                    <a:pt x="32724" y="40751"/>
                    <a:pt x="31123" y="41218"/>
                    <a:pt x="29488" y="41618"/>
                  </a:cubicBezTo>
                  <a:cubicBezTo>
                    <a:pt x="24685" y="42852"/>
                    <a:pt x="20582" y="45421"/>
                    <a:pt x="16779" y="48423"/>
                  </a:cubicBezTo>
                  <a:cubicBezTo>
                    <a:pt x="14645" y="50157"/>
                    <a:pt x="12676" y="52059"/>
                    <a:pt x="10875" y="54127"/>
                  </a:cubicBezTo>
                  <a:cubicBezTo>
                    <a:pt x="8107" y="57229"/>
                    <a:pt x="5471" y="60431"/>
                    <a:pt x="3303" y="64034"/>
                  </a:cubicBezTo>
                  <a:cubicBezTo>
                    <a:pt x="1202" y="67570"/>
                    <a:pt x="1" y="71373"/>
                    <a:pt x="134" y="75509"/>
                  </a:cubicBezTo>
                  <a:cubicBezTo>
                    <a:pt x="201" y="77877"/>
                    <a:pt x="501" y="80279"/>
                    <a:pt x="768" y="82681"/>
                  </a:cubicBezTo>
                  <a:cubicBezTo>
                    <a:pt x="1035" y="85283"/>
                    <a:pt x="1302" y="87884"/>
                    <a:pt x="1669" y="90486"/>
                  </a:cubicBezTo>
                  <a:cubicBezTo>
                    <a:pt x="2436" y="95723"/>
                    <a:pt x="5204" y="99593"/>
                    <a:pt x="9808" y="102161"/>
                  </a:cubicBezTo>
                  <a:cubicBezTo>
                    <a:pt x="10872" y="102781"/>
                    <a:pt x="12060" y="103097"/>
                    <a:pt x="13254" y="103097"/>
                  </a:cubicBezTo>
                  <a:cubicBezTo>
                    <a:pt x="14118" y="103097"/>
                    <a:pt x="14986" y="102931"/>
                    <a:pt x="15812" y="102595"/>
                  </a:cubicBezTo>
                  <a:cubicBezTo>
                    <a:pt x="18247" y="101661"/>
                    <a:pt x="20782" y="101127"/>
                    <a:pt x="23384" y="100994"/>
                  </a:cubicBezTo>
                  <a:cubicBezTo>
                    <a:pt x="25319" y="100927"/>
                    <a:pt x="27220" y="100427"/>
                    <a:pt x="28955" y="99526"/>
                  </a:cubicBezTo>
                  <a:cubicBezTo>
                    <a:pt x="29155" y="99393"/>
                    <a:pt x="29355" y="99326"/>
                    <a:pt x="29589" y="99259"/>
                  </a:cubicBezTo>
                  <a:cubicBezTo>
                    <a:pt x="29989" y="100627"/>
                    <a:pt x="30389" y="101928"/>
                    <a:pt x="30756" y="103229"/>
                  </a:cubicBezTo>
                  <a:cubicBezTo>
                    <a:pt x="31056" y="104296"/>
                    <a:pt x="31557" y="105264"/>
                    <a:pt x="32224" y="106097"/>
                  </a:cubicBezTo>
                  <a:cubicBezTo>
                    <a:pt x="33792" y="107965"/>
                    <a:pt x="35126" y="110034"/>
                    <a:pt x="36227" y="112202"/>
                  </a:cubicBezTo>
                  <a:cubicBezTo>
                    <a:pt x="36827" y="113469"/>
                    <a:pt x="37594" y="114670"/>
                    <a:pt x="38462" y="115771"/>
                  </a:cubicBezTo>
                  <a:cubicBezTo>
                    <a:pt x="40229" y="117906"/>
                    <a:pt x="41630" y="120308"/>
                    <a:pt x="42598" y="122909"/>
                  </a:cubicBezTo>
                  <a:cubicBezTo>
                    <a:pt x="43332" y="124944"/>
                    <a:pt x="44399" y="126812"/>
                    <a:pt x="45733" y="128513"/>
                  </a:cubicBezTo>
                  <a:cubicBezTo>
                    <a:pt x="46567" y="129548"/>
                    <a:pt x="47301" y="130648"/>
                    <a:pt x="48068" y="131716"/>
                  </a:cubicBezTo>
                  <a:cubicBezTo>
                    <a:pt x="48369" y="132149"/>
                    <a:pt x="48635" y="132550"/>
                    <a:pt x="48902" y="132983"/>
                  </a:cubicBezTo>
                  <a:cubicBezTo>
                    <a:pt x="49736" y="134151"/>
                    <a:pt x="50870" y="135085"/>
                    <a:pt x="52205" y="135685"/>
                  </a:cubicBezTo>
                  <a:cubicBezTo>
                    <a:pt x="53973" y="136453"/>
                    <a:pt x="55741" y="137286"/>
                    <a:pt x="57475" y="138120"/>
                  </a:cubicBezTo>
                  <a:cubicBezTo>
                    <a:pt x="58882" y="138824"/>
                    <a:pt x="60472" y="139190"/>
                    <a:pt x="62040" y="139190"/>
                  </a:cubicBezTo>
                  <a:cubicBezTo>
                    <a:pt x="62109" y="139190"/>
                    <a:pt x="62177" y="139189"/>
                    <a:pt x="62245" y="139188"/>
                  </a:cubicBezTo>
                  <a:cubicBezTo>
                    <a:pt x="62343" y="139183"/>
                    <a:pt x="62440" y="139181"/>
                    <a:pt x="62537" y="139181"/>
                  </a:cubicBezTo>
                  <a:cubicBezTo>
                    <a:pt x="63133" y="139181"/>
                    <a:pt x="63711" y="139259"/>
                    <a:pt x="64313" y="139288"/>
                  </a:cubicBezTo>
                  <a:cubicBezTo>
                    <a:pt x="64772" y="139343"/>
                    <a:pt x="65242" y="139368"/>
                    <a:pt x="65715" y="139368"/>
                  </a:cubicBezTo>
                  <a:cubicBezTo>
                    <a:pt x="66102" y="139368"/>
                    <a:pt x="66492" y="139351"/>
                    <a:pt x="66882" y="139321"/>
                  </a:cubicBezTo>
                  <a:cubicBezTo>
                    <a:pt x="68249" y="139121"/>
                    <a:pt x="69784" y="139154"/>
                    <a:pt x="70851" y="137887"/>
                  </a:cubicBezTo>
                  <a:cubicBezTo>
                    <a:pt x="71785" y="139154"/>
                    <a:pt x="73120" y="139555"/>
                    <a:pt x="74554" y="139688"/>
                  </a:cubicBezTo>
                  <a:cubicBezTo>
                    <a:pt x="75621" y="139755"/>
                    <a:pt x="76689" y="139922"/>
                    <a:pt x="77723" y="140155"/>
                  </a:cubicBezTo>
                  <a:cubicBezTo>
                    <a:pt x="79368" y="140579"/>
                    <a:pt x="81051" y="140798"/>
                    <a:pt x="82743" y="140798"/>
                  </a:cubicBezTo>
                  <a:cubicBezTo>
                    <a:pt x="83315" y="140798"/>
                    <a:pt x="83888" y="140773"/>
                    <a:pt x="84461" y="140722"/>
                  </a:cubicBezTo>
                  <a:cubicBezTo>
                    <a:pt x="87196" y="140522"/>
                    <a:pt x="89898" y="140289"/>
                    <a:pt x="92600" y="140022"/>
                  </a:cubicBezTo>
                  <a:cubicBezTo>
                    <a:pt x="94368" y="139922"/>
                    <a:pt x="96003" y="139154"/>
                    <a:pt x="97203" y="137887"/>
                  </a:cubicBezTo>
                  <a:cubicBezTo>
                    <a:pt x="97704" y="137353"/>
                    <a:pt x="98271" y="136853"/>
                    <a:pt x="98871" y="136386"/>
                  </a:cubicBezTo>
                  <a:cubicBezTo>
                    <a:pt x="102474" y="133651"/>
                    <a:pt x="104976" y="130181"/>
                    <a:pt x="105943" y="125678"/>
                  </a:cubicBezTo>
                  <a:cubicBezTo>
                    <a:pt x="106410" y="123577"/>
                    <a:pt x="106877" y="121442"/>
                    <a:pt x="107344" y="119374"/>
                  </a:cubicBezTo>
                  <a:cubicBezTo>
                    <a:pt x="107778" y="117339"/>
                    <a:pt x="108211" y="115271"/>
                    <a:pt x="109412" y="113503"/>
                  </a:cubicBezTo>
                  <a:cubicBezTo>
                    <a:pt x="110413" y="112068"/>
                    <a:pt x="111514" y="110701"/>
                    <a:pt x="112681" y="109400"/>
                  </a:cubicBezTo>
                  <a:cubicBezTo>
                    <a:pt x="114583" y="107232"/>
                    <a:pt x="116250" y="104963"/>
                    <a:pt x="117351" y="102295"/>
                  </a:cubicBezTo>
                  <a:cubicBezTo>
                    <a:pt x="118352" y="99760"/>
                    <a:pt x="118852" y="97124"/>
                    <a:pt x="118352" y="94389"/>
                  </a:cubicBezTo>
                  <a:cubicBezTo>
                    <a:pt x="118185" y="93522"/>
                    <a:pt x="117952" y="92654"/>
                    <a:pt x="117718" y="91687"/>
                  </a:cubicBezTo>
                  <a:lnTo>
                    <a:pt x="117718" y="91687"/>
                  </a:lnTo>
                  <a:cubicBezTo>
                    <a:pt x="118218" y="91720"/>
                    <a:pt x="118685" y="91754"/>
                    <a:pt x="119152" y="91787"/>
                  </a:cubicBezTo>
                  <a:cubicBezTo>
                    <a:pt x="121121" y="91987"/>
                    <a:pt x="123089" y="92254"/>
                    <a:pt x="125057" y="92354"/>
                  </a:cubicBezTo>
                  <a:cubicBezTo>
                    <a:pt x="129360" y="92488"/>
                    <a:pt x="133663" y="92288"/>
                    <a:pt x="137966" y="92755"/>
                  </a:cubicBezTo>
                  <a:cubicBezTo>
                    <a:pt x="138217" y="92782"/>
                    <a:pt x="138448" y="92796"/>
                    <a:pt x="138660" y="92796"/>
                  </a:cubicBezTo>
                  <a:cubicBezTo>
                    <a:pt x="140249" y="92796"/>
                    <a:pt x="140776" y="92003"/>
                    <a:pt x="140835" y="90119"/>
                  </a:cubicBezTo>
                  <a:cubicBezTo>
                    <a:pt x="140901" y="87517"/>
                    <a:pt x="140034" y="85182"/>
                    <a:pt x="138766" y="82981"/>
                  </a:cubicBezTo>
                  <a:cubicBezTo>
                    <a:pt x="137232" y="80246"/>
                    <a:pt x="135764" y="77477"/>
                    <a:pt x="134163" y="74808"/>
                  </a:cubicBezTo>
                  <a:cubicBezTo>
                    <a:pt x="132095" y="71273"/>
                    <a:pt x="129226" y="68204"/>
                    <a:pt x="125824" y="65902"/>
                  </a:cubicBezTo>
                  <a:cubicBezTo>
                    <a:pt x="123155" y="64201"/>
                    <a:pt x="120353" y="62733"/>
                    <a:pt x="117418" y="61532"/>
                  </a:cubicBezTo>
                  <a:cubicBezTo>
                    <a:pt x="115050" y="60531"/>
                    <a:pt x="112648" y="59631"/>
                    <a:pt x="110246" y="58663"/>
                  </a:cubicBezTo>
                  <a:cubicBezTo>
                    <a:pt x="109979" y="58563"/>
                    <a:pt x="109712" y="58463"/>
                    <a:pt x="109479" y="58363"/>
                  </a:cubicBezTo>
                  <a:cubicBezTo>
                    <a:pt x="110213" y="52592"/>
                    <a:pt x="110913" y="46855"/>
                    <a:pt x="110179" y="41018"/>
                  </a:cubicBezTo>
                  <a:lnTo>
                    <a:pt x="110179" y="41018"/>
                  </a:lnTo>
                  <a:cubicBezTo>
                    <a:pt x="111680" y="41118"/>
                    <a:pt x="113081" y="41151"/>
                    <a:pt x="114449" y="41318"/>
                  </a:cubicBezTo>
                  <a:cubicBezTo>
                    <a:pt x="117298" y="41641"/>
                    <a:pt x="120122" y="42042"/>
                    <a:pt x="122965" y="42042"/>
                  </a:cubicBezTo>
                  <a:cubicBezTo>
                    <a:pt x="123350" y="42042"/>
                    <a:pt x="123736" y="42034"/>
                    <a:pt x="124123" y="42018"/>
                  </a:cubicBezTo>
                  <a:cubicBezTo>
                    <a:pt x="125057" y="41985"/>
                    <a:pt x="125957" y="41851"/>
                    <a:pt x="126858" y="41618"/>
                  </a:cubicBezTo>
                  <a:cubicBezTo>
                    <a:pt x="127925" y="41384"/>
                    <a:pt x="128659" y="40751"/>
                    <a:pt x="128693" y="39550"/>
                  </a:cubicBezTo>
                  <a:cubicBezTo>
                    <a:pt x="128726" y="39283"/>
                    <a:pt x="128759" y="38983"/>
                    <a:pt x="128826" y="38716"/>
                  </a:cubicBezTo>
                  <a:cubicBezTo>
                    <a:pt x="129060" y="37448"/>
                    <a:pt x="129260" y="36147"/>
                    <a:pt x="128926" y="34880"/>
                  </a:cubicBezTo>
                  <a:cubicBezTo>
                    <a:pt x="128492" y="33212"/>
                    <a:pt x="128126" y="31511"/>
                    <a:pt x="127625" y="29876"/>
                  </a:cubicBezTo>
                  <a:cubicBezTo>
                    <a:pt x="126725" y="26907"/>
                    <a:pt x="125857" y="23939"/>
                    <a:pt x="124390" y="21203"/>
                  </a:cubicBezTo>
                  <a:cubicBezTo>
                    <a:pt x="123689" y="19836"/>
                    <a:pt x="122955" y="18468"/>
                    <a:pt x="122321" y="17067"/>
                  </a:cubicBezTo>
                  <a:cubicBezTo>
                    <a:pt x="120754" y="13598"/>
                    <a:pt x="118285" y="10896"/>
                    <a:pt x="115350" y="8561"/>
                  </a:cubicBezTo>
                  <a:cubicBezTo>
                    <a:pt x="111213" y="5192"/>
                    <a:pt x="106310" y="2890"/>
                    <a:pt x="101040" y="1890"/>
                  </a:cubicBezTo>
                  <a:cubicBezTo>
                    <a:pt x="95903" y="956"/>
                    <a:pt x="90665" y="355"/>
                    <a:pt x="85462" y="55"/>
                  </a:cubicBezTo>
                  <a:cubicBezTo>
                    <a:pt x="84885" y="18"/>
                    <a:pt x="84312" y="1"/>
                    <a:pt x="8374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3029000" y="3952450"/>
              <a:ext cx="198500" cy="297725"/>
            </a:xfrm>
            <a:custGeom>
              <a:rect b="b" l="l" r="r" t="t"/>
              <a:pathLst>
                <a:path extrusionOk="0" h="11909" w="7940">
                  <a:moveTo>
                    <a:pt x="1" y="0"/>
                  </a:moveTo>
                  <a:lnTo>
                    <a:pt x="1" y="0"/>
                  </a:lnTo>
                  <a:cubicBezTo>
                    <a:pt x="167" y="1034"/>
                    <a:pt x="634" y="1968"/>
                    <a:pt x="1335" y="2735"/>
                  </a:cubicBezTo>
                  <a:cubicBezTo>
                    <a:pt x="3069" y="4670"/>
                    <a:pt x="4404" y="6872"/>
                    <a:pt x="5871" y="9006"/>
                  </a:cubicBezTo>
                  <a:cubicBezTo>
                    <a:pt x="6472" y="9907"/>
                    <a:pt x="7139" y="10808"/>
                    <a:pt x="7873" y="11909"/>
                  </a:cubicBezTo>
                  <a:cubicBezTo>
                    <a:pt x="7906" y="11542"/>
                    <a:pt x="7940" y="11475"/>
                    <a:pt x="7906" y="11442"/>
                  </a:cubicBezTo>
                  <a:cubicBezTo>
                    <a:pt x="6338" y="8573"/>
                    <a:pt x="4804" y="5704"/>
                    <a:pt x="2602" y="3236"/>
                  </a:cubicBezTo>
                  <a:cubicBezTo>
                    <a:pt x="1735" y="2335"/>
                    <a:pt x="968" y="1334"/>
                    <a:pt x="334" y="234"/>
                  </a:cubicBezTo>
                  <a:cubicBezTo>
                    <a:pt x="301" y="167"/>
                    <a:pt x="167"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4403325" y="4307700"/>
              <a:ext cx="114275" cy="331925"/>
            </a:xfrm>
            <a:custGeom>
              <a:rect b="b" l="l" r="r" t="t"/>
              <a:pathLst>
                <a:path extrusionOk="0" h="13277" w="4571">
                  <a:moveTo>
                    <a:pt x="4203" y="0"/>
                  </a:moveTo>
                  <a:cubicBezTo>
                    <a:pt x="3903" y="1168"/>
                    <a:pt x="3503" y="2302"/>
                    <a:pt x="3269" y="3469"/>
                  </a:cubicBezTo>
                  <a:cubicBezTo>
                    <a:pt x="2602" y="6638"/>
                    <a:pt x="1601" y="9741"/>
                    <a:pt x="234" y="12643"/>
                  </a:cubicBezTo>
                  <a:cubicBezTo>
                    <a:pt x="134" y="12876"/>
                    <a:pt x="67" y="13076"/>
                    <a:pt x="0" y="13276"/>
                  </a:cubicBezTo>
                  <a:cubicBezTo>
                    <a:pt x="2802" y="9307"/>
                    <a:pt x="3669" y="4670"/>
                    <a:pt x="4570" y="67"/>
                  </a:cubicBezTo>
                  <a:lnTo>
                    <a:pt x="42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4694350" y="3753975"/>
              <a:ext cx="197675" cy="251025"/>
            </a:xfrm>
            <a:custGeom>
              <a:rect b="b" l="l" r="r" t="t"/>
              <a:pathLst>
                <a:path extrusionOk="0" h="10041" w="7907">
                  <a:moveTo>
                    <a:pt x="7906" y="0"/>
                  </a:moveTo>
                  <a:lnTo>
                    <a:pt x="7906" y="0"/>
                  </a:lnTo>
                  <a:cubicBezTo>
                    <a:pt x="6505" y="1568"/>
                    <a:pt x="5104" y="3002"/>
                    <a:pt x="3870" y="4503"/>
                  </a:cubicBezTo>
                  <a:cubicBezTo>
                    <a:pt x="2669" y="6004"/>
                    <a:pt x="1569" y="7572"/>
                    <a:pt x="468" y="9107"/>
                  </a:cubicBezTo>
                  <a:cubicBezTo>
                    <a:pt x="301" y="9407"/>
                    <a:pt x="134" y="9707"/>
                    <a:pt x="1" y="10041"/>
                  </a:cubicBezTo>
                  <a:cubicBezTo>
                    <a:pt x="1635" y="8206"/>
                    <a:pt x="3136" y="6338"/>
                    <a:pt x="4671" y="4503"/>
                  </a:cubicBezTo>
                  <a:cubicBezTo>
                    <a:pt x="5438" y="3569"/>
                    <a:pt x="6272" y="2669"/>
                    <a:pt x="7039" y="1735"/>
                  </a:cubicBezTo>
                  <a:cubicBezTo>
                    <a:pt x="7473" y="1234"/>
                    <a:pt x="7773" y="634"/>
                    <a:pt x="790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4387475" y="4316875"/>
              <a:ext cx="68400" cy="227675"/>
            </a:xfrm>
            <a:custGeom>
              <a:rect b="b" l="l" r="r" t="t"/>
              <a:pathLst>
                <a:path extrusionOk="0" h="9107" w="2736">
                  <a:moveTo>
                    <a:pt x="2402" y="0"/>
                  </a:moveTo>
                  <a:lnTo>
                    <a:pt x="0" y="9040"/>
                  </a:lnTo>
                  <a:lnTo>
                    <a:pt x="200" y="9107"/>
                  </a:lnTo>
                  <a:cubicBezTo>
                    <a:pt x="1435" y="6205"/>
                    <a:pt x="2469" y="3269"/>
                    <a:pt x="2736" y="100"/>
                  </a:cubicBezTo>
                  <a:lnTo>
                    <a:pt x="24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3902950" y="4082525"/>
              <a:ext cx="40900" cy="246875"/>
            </a:xfrm>
            <a:custGeom>
              <a:rect b="b" l="l" r="r" t="t"/>
              <a:pathLst>
                <a:path extrusionOk="0" h="9875" w="1636">
                  <a:moveTo>
                    <a:pt x="1635" y="1"/>
                  </a:moveTo>
                  <a:cubicBezTo>
                    <a:pt x="334" y="1902"/>
                    <a:pt x="1" y="8207"/>
                    <a:pt x="1168" y="9874"/>
                  </a:cubicBezTo>
                  <a:cubicBezTo>
                    <a:pt x="868" y="6572"/>
                    <a:pt x="1002" y="3236"/>
                    <a:pt x="16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3867925" y="4386925"/>
              <a:ext cx="61750" cy="219350"/>
            </a:xfrm>
            <a:custGeom>
              <a:rect b="b" l="l" r="r" t="t"/>
              <a:pathLst>
                <a:path extrusionOk="0" h="8774" w="2470">
                  <a:moveTo>
                    <a:pt x="2236" y="0"/>
                  </a:moveTo>
                  <a:cubicBezTo>
                    <a:pt x="1569" y="2135"/>
                    <a:pt x="901" y="4270"/>
                    <a:pt x="268" y="6405"/>
                  </a:cubicBezTo>
                  <a:cubicBezTo>
                    <a:pt x="1" y="7205"/>
                    <a:pt x="34" y="8039"/>
                    <a:pt x="401" y="8773"/>
                  </a:cubicBezTo>
                  <a:cubicBezTo>
                    <a:pt x="501" y="8640"/>
                    <a:pt x="601" y="8606"/>
                    <a:pt x="601" y="8540"/>
                  </a:cubicBezTo>
                  <a:cubicBezTo>
                    <a:pt x="535" y="7139"/>
                    <a:pt x="1002" y="5804"/>
                    <a:pt x="1402" y="4470"/>
                  </a:cubicBezTo>
                  <a:cubicBezTo>
                    <a:pt x="1735" y="3403"/>
                    <a:pt x="2036" y="2268"/>
                    <a:pt x="2336" y="1168"/>
                  </a:cubicBezTo>
                  <a:cubicBezTo>
                    <a:pt x="2403" y="801"/>
                    <a:pt x="2436" y="400"/>
                    <a:pt x="2469" y="33"/>
                  </a:cubicBezTo>
                  <a:lnTo>
                    <a:pt x="22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2777150" y="3320325"/>
              <a:ext cx="113450" cy="158475"/>
            </a:xfrm>
            <a:custGeom>
              <a:rect b="b" l="l" r="r" t="t"/>
              <a:pathLst>
                <a:path extrusionOk="0" h="6339" w="4538">
                  <a:moveTo>
                    <a:pt x="1" y="0"/>
                  </a:moveTo>
                  <a:cubicBezTo>
                    <a:pt x="34" y="1435"/>
                    <a:pt x="3136" y="5671"/>
                    <a:pt x="4537" y="6338"/>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3355075" y="2901675"/>
              <a:ext cx="118425" cy="201025"/>
            </a:xfrm>
            <a:custGeom>
              <a:rect b="b" l="l" r="r" t="t"/>
              <a:pathLst>
                <a:path extrusionOk="0" h="8041" w="4737">
                  <a:moveTo>
                    <a:pt x="0" y="1"/>
                  </a:moveTo>
                  <a:lnTo>
                    <a:pt x="4737" y="8040"/>
                  </a:lnTo>
                  <a:cubicBezTo>
                    <a:pt x="4303" y="6039"/>
                    <a:pt x="13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3836250" y="4137575"/>
              <a:ext cx="35875" cy="136775"/>
            </a:xfrm>
            <a:custGeom>
              <a:rect b="b" l="l" r="r" t="t"/>
              <a:pathLst>
                <a:path extrusionOk="0" h="5471" w="1435">
                  <a:moveTo>
                    <a:pt x="1234" y="0"/>
                  </a:moveTo>
                  <a:cubicBezTo>
                    <a:pt x="667" y="200"/>
                    <a:pt x="667" y="734"/>
                    <a:pt x="534" y="1201"/>
                  </a:cubicBezTo>
                  <a:cubicBezTo>
                    <a:pt x="200" y="2602"/>
                    <a:pt x="0" y="4037"/>
                    <a:pt x="534" y="5471"/>
                  </a:cubicBezTo>
                  <a:cubicBezTo>
                    <a:pt x="901" y="3703"/>
                    <a:pt x="1168" y="1968"/>
                    <a:pt x="1401" y="200"/>
                  </a:cubicBezTo>
                  <a:cubicBezTo>
                    <a:pt x="1435" y="167"/>
                    <a:pt x="1335" y="100"/>
                    <a:pt x="1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3353400" y="4055000"/>
              <a:ext cx="93425" cy="140125"/>
            </a:xfrm>
            <a:custGeom>
              <a:rect b="b" l="l" r="r" t="t"/>
              <a:pathLst>
                <a:path extrusionOk="0" h="5605" w="3737">
                  <a:moveTo>
                    <a:pt x="0" y="1"/>
                  </a:moveTo>
                  <a:cubicBezTo>
                    <a:pt x="167" y="1202"/>
                    <a:pt x="2269" y="4404"/>
                    <a:pt x="3736" y="5605"/>
                  </a:cubicBezTo>
                  <a:cubicBezTo>
                    <a:pt x="2569" y="3270"/>
                    <a:pt x="568" y="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3716150" y="3568825"/>
              <a:ext cx="57575" cy="171825"/>
            </a:xfrm>
            <a:custGeom>
              <a:rect b="b" l="l" r="r" t="t"/>
              <a:pathLst>
                <a:path extrusionOk="0" h="6873" w="2303">
                  <a:moveTo>
                    <a:pt x="134" y="1"/>
                  </a:moveTo>
                  <a:cubicBezTo>
                    <a:pt x="1" y="2469"/>
                    <a:pt x="1202" y="6105"/>
                    <a:pt x="2302" y="6872"/>
                  </a:cubicBezTo>
                  <a:lnTo>
                    <a:pt x="1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3504350" y="4490325"/>
              <a:ext cx="88400" cy="135950"/>
            </a:xfrm>
            <a:custGeom>
              <a:rect b="b" l="l" r="r" t="t"/>
              <a:pathLst>
                <a:path extrusionOk="0" h="5438" w="3536">
                  <a:moveTo>
                    <a:pt x="0" y="0"/>
                  </a:moveTo>
                  <a:cubicBezTo>
                    <a:pt x="267" y="1835"/>
                    <a:pt x="2402" y="5071"/>
                    <a:pt x="3536" y="5438"/>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3431800" y="3196075"/>
              <a:ext cx="62550" cy="123425"/>
            </a:xfrm>
            <a:custGeom>
              <a:rect b="b" l="l" r="r" t="t"/>
              <a:pathLst>
                <a:path extrusionOk="0" h="4937" w="2502">
                  <a:moveTo>
                    <a:pt x="0" y="0"/>
                  </a:moveTo>
                  <a:lnTo>
                    <a:pt x="2502" y="4937"/>
                  </a:lnTo>
                  <a:cubicBezTo>
                    <a:pt x="2502" y="3869"/>
                    <a:pt x="2035" y="3036"/>
                    <a:pt x="1635" y="2135"/>
                  </a:cubicBezTo>
                  <a:cubicBezTo>
                    <a:pt x="834" y="400"/>
                    <a:pt x="567" y="10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2979800" y="3786750"/>
              <a:ext cx="65900" cy="99825"/>
            </a:xfrm>
            <a:custGeom>
              <a:rect b="b" l="l" r="r" t="t"/>
              <a:pathLst>
                <a:path extrusionOk="0" h="3993" w="2636">
                  <a:moveTo>
                    <a:pt x="385" y="0"/>
                  </a:moveTo>
                  <a:cubicBezTo>
                    <a:pt x="313" y="0"/>
                    <a:pt x="176" y="57"/>
                    <a:pt x="0" y="57"/>
                  </a:cubicBezTo>
                  <a:lnTo>
                    <a:pt x="2636" y="3993"/>
                  </a:lnTo>
                  <a:cubicBezTo>
                    <a:pt x="2302" y="2492"/>
                    <a:pt x="1535" y="1091"/>
                    <a:pt x="434" y="23"/>
                  </a:cubicBezTo>
                  <a:cubicBezTo>
                    <a:pt x="426" y="7"/>
                    <a:pt x="409" y="0"/>
                    <a:pt x="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3632775" y="4436950"/>
              <a:ext cx="56725" cy="102600"/>
            </a:xfrm>
            <a:custGeom>
              <a:rect b="b" l="l" r="r" t="t"/>
              <a:pathLst>
                <a:path extrusionOk="0" h="4104" w="2269">
                  <a:moveTo>
                    <a:pt x="0" y="1"/>
                  </a:moveTo>
                  <a:lnTo>
                    <a:pt x="2268" y="4104"/>
                  </a:lnTo>
                  <a:cubicBezTo>
                    <a:pt x="2268" y="2803"/>
                    <a:pt x="1101" y="534"/>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2877225" y="3363675"/>
              <a:ext cx="63400" cy="95925"/>
            </a:xfrm>
            <a:custGeom>
              <a:rect b="b" l="l" r="r" t="t"/>
              <a:pathLst>
                <a:path extrusionOk="0" h="3837" w="2536">
                  <a:moveTo>
                    <a:pt x="1" y="1"/>
                  </a:moveTo>
                  <a:lnTo>
                    <a:pt x="2536" y="3837"/>
                  </a:lnTo>
                  <a:cubicBezTo>
                    <a:pt x="2302" y="2336"/>
                    <a:pt x="935" y="334"/>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3758700" y="4449450"/>
              <a:ext cx="20850" cy="67575"/>
            </a:xfrm>
            <a:custGeom>
              <a:rect b="b" l="l" r="r" t="t"/>
              <a:pathLst>
                <a:path extrusionOk="0" h="2703" w="834">
                  <a:moveTo>
                    <a:pt x="467" y="1"/>
                  </a:moveTo>
                  <a:cubicBezTo>
                    <a:pt x="0" y="1035"/>
                    <a:pt x="0" y="2069"/>
                    <a:pt x="467" y="2703"/>
                  </a:cubicBezTo>
                  <a:cubicBezTo>
                    <a:pt x="834" y="1802"/>
                    <a:pt x="567" y="968"/>
                    <a:pt x="4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4819450" y="3475425"/>
              <a:ext cx="22525" cy="77575"/>
            </a:xfrm>
            <a:custGeom>
              <a:rect b="b" l="l" r="r" t="t"/>
              <a:pathLst>
                <a:path extrusionOk="0" h="3103" w="901">
                  <a:moveTo>
                    <a:pt x="200" y="1"/>
                  </a:moveTo>
                  <a:lnTo>
                    <a:pt x="0" y="34"/>
                  </a:lnTo>
                  <a:lnTo>
                    <a:pt x="701" y="3103"/>
                  </a:lnTo>
                  <a:cubicBezTo>
                    <a:pt x="901" y="2035"/>
                    <a:pt x="734" y="935"/>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5056275" y="2873050"/>
              <a:ext cx="198500" cy="332200"/>
            </a:xfrm>
            <a:custGeom>
              <a:rect b="b" l="l" r="r" t="t"/>
              <a:pathLst>
                <a:path extrusionOk="0" h="13288" w="7940">
                  <a:moveTo>
                    <a:pt x="387" y="0"/>
                  </a:moveTo>
                  <a:cubicBezTo>
                    <a:pt x="257" y="0"/>
                    <a:pt x="126" y="26"/>
                    <a:pt x="1" y="79"/>
                  </a:cubicBezTo>
                  <a:cubicBezTo>
                    <a:pt x="301" y="279"/>
                    <a:pt x="501" y="379"/>
                    <a:pt x="668" y="512"/>
                  </a:cubicBezTo>
                  <a:cubicBezTo>
                    <a:pt x="2169" y="1846"/>
                    <a:pt x="3370" y="3481"/>
                    <a:pt x="4204" y="5316"/>
                  </a:cubicBezTo>
                  <a:cubicBezTo>
                    <a:pt x="5371" y="7817"/>
                    <a:pt x="6439" y="10386"/>
                    <a:pt x="7573" y="12888"/>
                  </a:cubicBezTo>
                  <a:cubicBezTo>
                    <a:pt x="7640" y="13021"/>
                    <a:pt x="7706" y="13155"/>
                    <a:pt x="7806" y="13288"/>
                  </a:cubicBezTo>
                  <a:lnTo>
                    <a:pt x="7940" y="13255"/>
                  </a:lnTo>
                  <a:cubicBezTo>
                    <a:pt x="7840" y="12788"/>
                    <a:pt x="7740" y="12287"/>
                    <a:pt x="7573" y="11820"/>
                  </a:cubicBezTo>
                  <a:cubicBezTo>
                    <a:pt x="6706" y="9118"/>
                    <a:pt x="5571" y="6483"/>
                    <a:pt x="4137" y="3981"/>
                  </a:cubicBezTo>
                  <a:cubicBezTo>
                    <a:pt x="3370" y="2580"/>
                    <a:pt x="2369" y="1379"/>
                    <a:pt x="1135" y="379"/>
                  </a:cubicBezTo>
                  <a:cubicBezTo>
                    <a:pt x="951" y="126"/>
                    <a:pt x="673" y="0"/>
                    <a:pt x="3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3875450" y="2935875"/>
              <a:ext cx="200150" cy="247700"/>
            </a:xfrm>
            <a:custGeom>
              <a:rect b="b" l="l" r="r" t="t"/>
              <a:pathLst>
                <a:path extrusionOk="0" h="9908" w="8006">
                  <a:moveTo>
                    <a:pt x="8006" y="1"/>
                  </a:moveTo>
                  <a:lnTo>
                    <a:pt x="8006" y="1"/>
                  </a:lnTo>
                  <a:cubicBezTo>
                    <a:pt x="7739" y="167"/>
                    <a:pt x="7505" y="334"/>
                    <a:pt x="7272" y="534"/>
                  </a:cubicBezTo>
                  <a:cubicBezTo>
                    <a:pt x="5170" y="2502"/>
                    <a:pt x="3269" y="4637"/>
                    <a:pt x="1568" y="6939"/>
                  </a:cubicBezTo>
                  <a:cubicBezTo>
                    <a:pt x="1134" y="7506"/>
                    <a:pt x="767" y="8140"/>
                    <a:pt x="434" y="8774"/>
                  </a:cubicBezTo>
                  <a:cubicBezTo>
                    <a:pt x="267" y="9140"/>
                    <a:pt x="100" y="9507"/>
                    <a:pt x="0" y="9908"/>
                  </a:cubicBezTo>
                  <a:cubicBezTo>
                    <a:pt x="2168" y="6205"/>
                    <a:pt x="5337" y="3303"/>
                    <a:pt x="80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5350650" y="3131025"/>
              <a:ext cx="65925" cy="265200"/>
            </a:xfrm>
            <a:custGeom>
              <a:rect b="b" l="l" r="r" t="t"/>
              <a:pathLst>
                <a:path extrusionOk="0" h="10608" w="2637">
                  <a:moveTo>
                    <a:pt x="1" y="0"/>
                  </a:moveTo>
                  <a:cubicBezTo>
                    <a:pt x="1068" y="3469"/>
                    <a:pt x="1835" y="7005"/>
                    <a:pt x="2369" y="10608"/>
                  </a:cubicBezTo>
                  <a:cubicBezTo>
                    <a:pt x="2636" y="7839"/>
                    <a:pt x="1168" y="13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3770375" y="3258600"/>
              <a:ext cx="42550" cy="189325"/>
            </a:xfrm>
            <a:custGeom>
              <a:rect b="b" l="l" r="r" t="t"/>
              <a:pathLst>
                <a:path extrusionOk="0" h="7573" w="1702">
                  <a:moveTo>
                    <a:pt x="1701" y="1"/>
                  </a:moveTo>
                  <a:lnTo>
                    <a:pt x="1701" y="1"/>
                  </a:lnTo>
                  <a:cubicBezTo>
                    <a:pt x="567" y="1135"/>
                    <a:pt x="0" y="5772"/>
                    <a:pt x="767" y="7573"/>
                  </a:cubicBezTo>
                  <a:cubicBezTo>
                    <a:pt x="867" y="5038"/>
                    <a:pt x="1168" y="2503"/>
                    <a:pt x="1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5224725" y="2999250"/>
              <a:ext cx="77600" cy="218525"/>
            </a:xfrm>
            <a:custGeom>
              <a:rect b="b" l="l" r="r" t="t"/>
              <a:pathLst>
                <a:path extrusionOk="0" h="8741" w="3104">
                  <a:moveTo>
                    <a:pt x="1" y="1"/>
                  </a:moveTo>
                  <a:lnTo>
                    <a:pt x="1" y="1"/>
                  </a:lnTo>
                  <a:cubicBezTo>
                    <a:pt x="1235" y="2836"/>
                    <a:pt x="2136" y="5805"/>
                    <a:pt x="3103" y="8740"/>
                  </a:cubicBezTo>
                  <a:cubicBezTo>
                    <a:pt x="2569" y="5671"/>
                    <a:pt x="1836" y="26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4081425" y="2893350"/>
              <a:ext cx="115925" cy="106775"/>
            </a:xfrm>
            <a:custGeom>
              <a:rect b="b" l="l" r="r" t="t"/>
              <a:pathLst>
                <a:path extrusionOk="0" h="4271" w="4637">
                  <a:moveTo>
                    <a:pt x="4637" y="0"/>
                  </a:moveTo>
                  <a:cubicBezTo>
                    <a:pt x="2869" y="1068"/>
                    <a:pt x="1301" y="2435"/>
                    <a:pt x="0" y="4037"/>
                  </a:cubicBezTo>
                  <a:lnTo>
                    <a:pt x="200" y="4270"/>
                  </a:lnTo>
                  <a:lnTo>
                    <a:pt x="463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3924650" y="3176050"/>
              <a:ext cx="55900" cy="143450"/>
            </a:xfrm>
            <a:custGeom>
              <a:rect b="b" l="l" r="r" t="t"/>
              <a:pathLst>
                <a:path extrusionOk="0" h="5738" w="2236">
                  <a:moveTo>
                    <a:pt x="2235" y="0"/>
                  </a:moveTo>
                  <a:lnTo>
                    <a:pt x="2235" y="0"/>
                  </a:lnTo>
                  <a:cubicBezTo>
                    <a:pt x="1168" y="868"/>
                    <a:pt x="0" y="4304"/>
                    <a:pt x="200" y="5738"/>
                  </a:cubicBezTo>
                  <a:lnTo>
                    <a:pt x="22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4120625" y="3203575"/>
              <a:ext cx="20025" cy="134275"/>
            </a:xfrm>
            <a:custGeom>
              <a:rect b="b" l="l" r="r" t="t"/>
              <a:pathLst>
                <a:path extrusionOk="0" h="5371" w="801">
                  <a:moveTo>
                    <a:pt x="801" y="0"/>
                  </a:moveTo>
                  <a:cubicBezTo>
                    <a:pt x="0" y="1034"/>
                    <a:pt x="133" y="4237"/>
                    <a:pt x="801" y="5371"/>
                  </a:cubicBezTo>
                  <a:lnTo>
                    <a:pt x="8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4721050" y="3241100"/>
              <a:ext cx="18375" cy="118450"/>
            </a:xfrm>
            <a:custGeom>
              <a:rect b="b" l="l" r="r" t="t"/>
              <a:pathLst>
                <a:path extrusionOk="0" h="4738" w="735">
                  <a:moveTo>
                    <a:pt x="0" y="0"/>
                  </a:moveTo>
                  <a:lnTo>
                    <a:pt x="0" y="4737"/>
                  </a:lnTo>
                  <a:cubicBezTo>
                    <a:pt x="601" y="3836"/>
                    <a:pt x="734" y="11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4684350" y="3234425"/>
              <a:ext cx="13375" cy="117600"/>
            </a:xfrm>
            <a:custGeom>
              <a:rect b="b" l="l" r="r" t="t"/>
              <a:pathLst>
                <a:path extrusionOk="0" h="4704" w="535">
                  <a:moveTo>
                    <a:pt x="0" y="0"/>
                  </a:moveTo>
                  <a:lnTo>
                    <a:pt x="0" y="4704"/>
                  </a:lnTo>
                  <a:cubicBezTo>
                    <a:pt x="434" y="3169"/>
                    <a:pt x="534" y="1568"/>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5310625" y="3326150"/>
              <a:ext cx="26725" cy="103450"/>
            </a:xfrm>
            <a:custGeom>
              <a:rect b="b" l="l" r="r" t="t"/>
              <a:pathLst>
                <a:path extrusionOk="0" h="4138" w="1069">
                  <a:moveTo>
                    <a:pt x="434" y="1"/>
                  </a:moveTo>
                  <a:lnTo>
                    <a:pt x="1" y="4137"/>
                  </a:lnTo>
                  <a:cubicBezTo>
                    <a:pt x="801" y="3103"/>
                    <a:pt x="1068" y="1068"/>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5425700" y="3280300"/>
              <a:ext cx="28400" cy="120100"/>
            </a:xfrm>
            <a:custGeom>
              <a:rect b="b" l="l" r="r" t="t"/>
              <a:pathLst>
                <a:path extrusionOk="0" h="4804" w="1136">
                  <a:moveTo>
                    <a:pt x="1" y="0"/>
                  </a:moveTo>
                  <a:lnTo>
                    <a:pt x="835" y="4804"/>
                  </a:lnTo>
                  <a:cubicBezTo>
                    <a:pt x="1135" y="3036"/>
                    <a:pt x="701" y="8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3816225" y="3307800"/>
              <a:ext cx="17550" cy="98450"/>
            </a:xfrm>
            <a:custGeom>
              <a:rect b="b" l="l" r="r" t="t"/>
              <a:pathLst>
                <a:path extrusionOk="0" h="3938" w="702">
                  <a:moveTo>
                    <a:pt x="434" y="1"/>
                  </a:moveTo>
                  <a:cubicBezTo>
                    <a:pt x="1" y="935"/>
                    <a:pt x="34" y="3036"/>
                    <a:pt x="501" y="3937"/>
                  </a:cubicBezTo>
                  <a:cubicBezTo>
                    <a:pt x="701" y="2369"/>
                    <a:pt x="668" y="601"/>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4791925" y="3254450"/>
              <a:ext cx="20050" cy="85900"/>
            </a:xfrm>
            <a:custGeom>
              <a:rect b="b" l="l" r="r" t="t"/>
              <a:pathLst>
                <a:path extrusionOk="0" h="3436" w="802">
                  <a:moveTo>
                    <a:pt x="301" y="0"/>
                  </a:moveTo>
                  <a:cubicBezTo>
                    <a:pt x="1" y="901"/>
                    <a:pt x="34" y="3002"/>
                    <a:pt x="301" y="3436"/>
                  </a:cubicBezTo>
                  <a:cubicBezTo>
                    <a:pt x="601" y="2268"/>
                    <a:pt x="801" y="1134"/>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4116450" y="2825800"/>
              <a:ext cx="85925" cy="65075"/>
            </a:xfrm>
            <a:custGeom>
              <a:rect b="b" l="l" r="r" t="t"/>
              <a:pathLst>
                <a:path extrusionOk="0" h="2603" w="3437">
                  <a:moveTo>
                    <a:pt x="3436" y="0"/>
                  </a:moveTo>
                  <a:lnTo>
                    <a:pt x="3436" y="0"/>
                  </a:lnTo>
                  <a:cubicBezTo>
                    <a:pt x="2235" y="334"/>
                    <a:pt x="367" y="1702"/>
                    <a:pt x="0" y="2602"/>
                  </a:cubicBezTo>
                  <a:lnTo>
                    <a:pt x="34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3958000" y="3371200"/>
              <a:ext cx="20875" cy="77575"/>
            </a:xfrm>
            <a:custGeom>
              <a:rect b="b" l="l" r="r" t="t"/>
              <a:pathLst>
                <a:path extrusionOk="0" h="3103" w="835">
                  <a:moveTo>
                    <a:pt x="234" y="0"/>
                  </a:moveTo>
                  <a:lnTo>
                    <a:pt x="234" y="0"/>
                  </a:lnTo>
                  <a:cubicBezTo>
                    <a:pt x="0" y="1034"/>
                    <a:pt x="167" y="2168"/>
                    <a:pt x="668" y="3102"/>
                  </a:cubicBezTo>
                  <a:cubicBezTo>
                    <a:pt x="834" y="1234"/>
                    <a:pt x="768" y="63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4897000" y="3270275"/>
              <a:ext cx="21700" cy="68425"/>
            </a:xfrm>
            <a:custGeom>
              <a:rect b="b" l="l" r="r" t="t"/>
              <a:pathLst>
                <a:path extrusionOk="0" h="2737" w="868">
                  <a:moveTo>
                    <a:pt x="534" y="1"/>
                  </a:moveTo>
                  <a:lnTo>
                    <a:pt x="534" y="1"/>
                  </a:lnTo>
                  <a:cubicBezTo>
                    <a:pt x="301" y="901"/>
                    <a:pt x="1" y="1802"/>
                    <a:pt x="301" y="2736"/>
                  </a:cubicBezTo>
                  <a:cubicBezTo>
                    <a:pt x="534" y="1835"/>
                    <a:pt x="868" y="935"/>
                    <a:pt x="5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4273225" y="2755750"/>
              <a:ext cx="65900" cy="30875"/>
            </a:xfrm>
            <a:custGeom>
              <a:rect b="b" l="l" r="r" t="t"/>
              <a:pathLst>
                <a:path extrusionOk="0" h="1235" w="2636">
                  <a:moveTo>
                    <a:pt x="2636" y="0"/>
                  </a:moveTo>
                  <a:cubicBezTo>
                    <a:pt x="1668" y="34"/>
                    <a:pt x="768" y="367"/>
                    <a:pt x="0" y="968"/>
                  </a:cubicBezTo>
                  <a:lnTo>
                    <a:pt x="134" y="1235"/>
                  </a:lnTo>
                  <a:lnTo>
                    <a:pt x="26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4923675" y="3278625"/>
              <a:ext cx="20875" cy="53400"/>
            </a:xfrm>
            <a:custGeom>
              <a:rect b="b" l="l" r="r" t="t"/>
              <a:pathLst>
                <a:path extrusionOk="0" h="2136" w="835">
                  <a:moveTo>
                    <a:pt x="435" y="0"/>
                  </a:moveTo>
                  <a:lnTo>
                    <a:pt x="1" y="2102"/>
                  </a:lnTo>
                  <a:lnTo>
                    <a:pt x="234" y="2135"/>
                  </a:lnTo>
                  <a:cubicBezTo>
                    <a:pt x="568" y="1468"/>
                    <a:pt x="835" y="834"/>
                    <a:pt x="4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5463250" y="3330325"/>
              <a:ext cx="20850" cy="58400"/>
            </a:xfrm>
            <a:custGeom>
              <a:rect b="b" l="l" r="r" t="t"/>
              <a:pathLst>
                <a:path extrusionOk="0" h="2336" w="834">
                  <a:moveTo>
                    <a:pt x="200" y="1"/>
                  </a:moveTo>
                  <a:cubicBezTo>
                    <a:pt x="0" y="968"/>
                    <a:pt x="434" y="1635"/>
                    <a:pt x="634" y="2336"/>
                  </a:cubicBezTo>
                  <a:cubicBezTo>
                    <a:pt x="834" y="1535"/>
                    <a:pt x="667" y="668"/>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3527700" y="1313050"/>
              <a:ext cx="271050" cy="183500"/>
            </a:xfrm>
            <a:custGeom>
              <a:rect b="b" l="l" r="r" t="t"/>
              <a:pathLst>
                <a:path extrusionOk="0" h="7340" w="10842">
                  <a:moveTo>
                    <a:pt x="10841" y="0"/>
                  </a:moveTo>
                  <a:lnTo>
                    <a:pt x="10841" y="0"/>
                  </a:lnTo>
                  <a:cubicBezTo>
                    <a:pt x="6705" y="1702"/>
                    <a:pt x="3169" y="4304"/>
                    <a:pt x="0" y="7339"/>
                  </a:cubicBezTo>
                  <a:lnTo>
                    <a:pt x="1084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3433450" y="1503175"/>
              <a:ext cx="186000" cy="177650"/>
            </a:xfrm>
            <a:custGeom>
              <a:rect b="b" l="l" r="r" t="t"/>
              <a:pathLst>
                <a:path extrusionOk="0" h="7106" w="7440">
                  <a:moveTo>
                    <a:pt x="7439" y="1"/>
                  </a:moveTo>
                  <a:cubicBezTo>
                    <a:pt x="6405" y="435"/>
                    <a:pt x="501" y="5938"/>
                    <a:pt x="1" y="7106"/>
                  </a:cubicBezTo>
                  <a:cubicBezTo>
                    <a:pt x="2269" y="5305"/>
                    <a:pt x="6672" y="1068"/>
                    <a:pt x="743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5115500" y="1817575"/>
              <a:ext cx="48375" cy="219350"/>
            </a:xfrm>
            <a:custGeom>
              <a:rect b="b" l="l" r="r" t="t"/>
              <a:pathLst>
                <a:path extrusionOk="0" h="8774" w="1935">
                  <a:moveTo>
                    <a:pt x="0" y="1"/>
                  </a:moveTo>
                  <a:cubicBezTo>
                    <a:pt x="334" y="1468"/>
                    <a:pt x="701" y="2903"/>
                    <a:pt x="1001" y="4370"/>
                  </a:cubicBezTo>
                  <a:cubicBezTo>
                    <a:pt x="1301" y="5838"/>
                    <a:pt x="1368" y="7373"/>
                    <a:pt x="1935" y="8774"/>
                  </a:cubicBezTo>
                  <a:cubicBezTo>
                    <a:pt x="1901" y="5705"/>
                    <a:pt x="1501" y="2736"/>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3320875" y="1536550"/>
              <a:ext cx="154300" cy="136775"/>
            </a:xfrm>
            <a:custGeom>
              <a:rect b="b" l="l" r="r" t="t"/>
              <a:pathLst>
                <a:path extrusionOk="0" h="5471" w="6172">
                  <a:moveTo>
                    <a:pt x="6172" y="0"/>
                  </a:moveTo>
                  <a:lnTo>
                    <a:pt x="6172" y="0"/>
                  </a:lnTo>
                  <a:cubicBezTo>
                    <a:pt x="3970" y="1835"/>
                    <a:pt x="1535" y="3002"/>
                    <a:pt x="1" y="5471"/>
                  </a:cubicBezTo>
                  <a:cubicBezTo>
                    <a:pt x="1735" y="4136"/>
                    <a:pt x="3270" y="2969"/>
                    <a:pt x="4837" y="1768"/>
                  </a:cubicBezTo>
                  <a:cubicBezTo>
                    <a:pt x="5204" y="1435"/>
                    <a:pt x="5538" y="1101"/>
                    <a:pt x="5871" y="701"/>
                  </a:cubicBezTo>
                  <a:cubicBezTo>
                    <a:pt x="5971" y="467"/>
                    <a:pt x="6072" y="234"/>
                    <a:pt x="617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5022925" y="1631600"/>
              <a:ext cx="55075" cy="210175"/>
            </a:xfrm>
            <a:custGeom>
              <a:rect b="b" l="l" r="r" t="t"/>
              <a:pathLst>
                <a:path extrusionOk="0" h="8407" w="2203">
                  <a:moveTo>
                    <a:pt x="0" y="1"/>
                  </a:moveTo>
                  <a:cubicBezTo>
                    <a:pt x="101" y="468"/>
                    <a:pt x="234" y="902"/>
                    <a:pt x="401" y="1369"/>
                  </a:cubicBezTo>
                  <a:cubicBezTo>
                    <a:pt x="701" y="2269"/>
                    <a:pt x="1001" y="3170"/>
                    <a:pt x="1235" y="4104"/>
                  </a:cubicBezTo>
                  <a:cubicBezTo>
                    <a:pt x="1401" y="4804"/>
                    <a:pt x="1401" y="5505"/>
                    <a:pt x="1535" y="6239"/>
                  </a:cubicBezTo>
                  <a:cubicBezTo>
                    <a:pt x="1668" y="6973"/>
                    <a:pt x="1802" y="7673"/>
                    <a:pt x="1935" y="8407"/>
                  </a:cubicBezTo>
                  <a:lnTo>
                    <a:pt x="2202" y="8307"/>
                  </a:lnTo>
                  <a:cubicBezTo>
                    <a:pt x="1868" y="5438"/>
                    <a:pt x="2002" y="24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4420000" y="1424800"/>
              <a:ext cx="22525" cy="192650"/>
            </a:xfrm>
            <a:custGeom>
              <a:rect b="b" l="l" r="r" t="t"/>
              <a:pathLst>
                <a:path extrusionOk="0" h="7706" w="901">
                  <a:moveTo>
                    <a:pt x="34" y="0"/>
                  </a:moveTo>
                  <a:lnTo>
                    <a:pt x="34" y="0"/>
                  </a:lnTo>
                  <a:cubicBezTo>
                    <a:pt x="0" y="2569"/>
                    <a:pt x="167" y="5137"/>
                    <a:pt x="501" y="7706"/>
                  </a:cubicBezTo>
                  <a:cubicBezTo>
                    <a:pt x="634" y="5104"/>
                    <a:pt x="901" y="2502"/>
                    <a:pt x="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4910350" y="1470650"/>
              <a:ext cx="63400" cy="117625"/>
            </a:xfrm>
            <a:custGeom>
              <a:rect b="b" l="l" r="r" t="t"/>
              <a:pathLst>
                <a:path extrusionOk="0" h="4705" w="2536">
                  <a:moveTo>
                    <a:pt x="0" y="1"/>
                  </a:moveTo>
                  <a:lnTo>
                    <a:pt x="2535" y="4704"/>
                  </a:lnTo>
                  <a:cubicBezTo>
                    <a:pt x="2168" y="2870"/>
                    <a:pt x="1501" y="1202"/>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3199125" y="1705825"/>
              <a:ext cx="82575" cy="89250"/>
            </a:xfrm>
            <a:custGeom>
              <a:rect b="b" l="l" r="r" t="t"/>
              <a:pathLst>
                <a:path extrusionOk="0" h="3570" w="3303">
                  <a:moveTo>
                    <a:pt x="3303" y="1"/>
                  </a:moveTo>
                  <a:cubicBezTo>
                    <a:pt x="2002" y="368"/>
                    <a:pt x="67" y="2669"/>
                    <a:pt x="0" y="3570"/>
                  </a:cubicBezTo>
                  <a:lnTo>
                    <a:pt x="0" y="3570"/>
                  </a:lnTo>
                  <a:lnTo>
                    <a:pt x="3303"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4886150" y="1520700"/>
              <a:ext cx="47575" cy="110925"/>
            </a:xfrm>
            <a:custGeom>
              <a:rect b="b" l="l" r="r" t="t"/>
              <a:pathLst>
                <a:path extrusionOk="0" h="4437" w="1903">
                  <a:moveTo>
                    <a:pt x="234" y="0"/>
                  </a:moveTo>
                  <a:lnTo>
                    <a:pt x="1" y="100"/>
                  </a:lnTo>
                  <a:lnTo>
                    <a:pt x="1902" y="4437"/>
                  </a:lnTo>
                  <a:cubicBezTo>
                    <a:pt x="1669" y="2836"/>
                    <a:pt x="1068" y="1335"/>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3641100" y="1537375"/>
              <a:ext cx="69250" cy="84250"/>
            </a:xfrm>
            <a:custGeom>
              <a:rect b="b" l="l" r="r" t="t"/>
              <a:pathLst>
                <a:path extrusionOk="0" h="3370" w="2770">
                  <a:moveTo>
                    <a:pt x="2769" y="1"/>
                  </a:moveTo>
                  <a:lnTo>
                    <a:pt x="2769" y="1"/>
                  </a:lnTo>
                  <a:cubicBezTo>
                    <a:pt x="1502" y="801"/>
                    <a:pt x="534" y="1969"/>
                    <a:pt x="1" y="3370"/>
                  </a:cubicBezTo>
                  <a:cubicBezTo>
                    <a:pt x="501" y="2803"/>
                    <a:pt x="1068" y="2202"/>
                    <a:pt x="1502" y="1668"/>
                  </a:cubicBezTo>
                  <a:cubicBezTo>
                    <a:pt x="1935" y="1135"/>
                    <a:pt x="2636" y="801"/>
                    <a:pt x="27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4539250" y="1606600"/>
              <a:ext cx="14200" cy="111775"/>
            </a:xfrm>
            <a:custGeom>
              <a:rect b="b" l="l" r="r" t="t"/>
              <a:pathLst>
                <a:path extrusionOk="0" h="4471" w="568">
                  <a:moveTo>
                    <a:pt x="0" y="0"/>
                  </a:moveTo>
                  <a:lnTo>
                    <a:pt x="0" y="4470"/>
                  </a:lnTo>
                  <a:cubicBezTo>
                    <a:pt x="501" y="3803"/>
                    <a:pt x="401" y="3069"/>
                    <a:pt x="367" y="2335"/>
                  </a:cubicBezTo>
                  <a:cubicBezTo>
                    <a:pt x="367" y="1568"/>
                    <a:pt x="567" y="7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4989575" y="1667475"/>
              <a:ext cx="20875" cy="110925"/>
            </a:xfrm>
            <a:custGeom>
              <a:rect b="b" l="l" r="r" t="t"/>
              <a:pathLst>
                <a:path extrusionOk="0" h="4437" w="835">
                  <a:moveTo>
                    <a:pt x="0" y="0"/>
                  </a:moveTo>
                  <a:cubicBezTo>
                    <a:pt x="167" y="1501"/>
                    <a:pt x="234" y="3002"/>
                    <a:pt x="834" y="4437"/>
                  </a:cubicBezTo>
                  <a:cubicBezTo>
                    <a:pt x="634" y="2902"/>
                    <a:pt x="634" y="1401"/>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5082975" y="1871775"/>
              <a:ext cx="21700" cy="98425"/>
            </a:xfrm>
            <a:custGeom>
              <a:rect b="b" l="l" r="r" t="t"/>
              <a:pathLst>
                <a:path extrusionOk="0" h="3937" w="868">
                  <a:moveTo>
                    <a:pt x="0" y="1"/>
                  </a:moveTo>
                  <a:cubicBezTo>
                    <a:pt x="300" y="1402"/>
                    <a:pt x="34" y="2703"/>
                    <a:pt x="534" y="3937"/>
                  </a:cubicBezTo>
                  <a:cubicBezTo>
                    <a:pt x="867" y="1569"/>
                    <a:pt x="734"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3310025" y="1698325"/>
              <a:ext cx="50900" cy="80075"/>
            </a:xfrm>
            <a:custGeom>
              <a:rect b="b" l="l" r="r" t="t"/>
              <a:pathLst>
                <a:path extrusionOk="0" h="3203" w="2036">
                  <a:moveTo>
                    <a:pt x="1969" y="0"/>
                  </a:moveTo>
                  <a:lnTo>
                    <a:pt x="1969" y="0"/>
                  </a:lnTo>
                  <a:cubicBezTo>
                    <a:pt x="1068" y="901"/>
                    <a:pt x="401" y="2002"/>
                    <a:pt x="1" y="3203"/>
                  </a:cubicBezTo>
                  <a:cubicBezTo>
                    <a:pt x="1702" y="1268"/>
                    <a:pt x="2036" y="768"/>
                    <a:pt x="19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3590225" y="1729175"/>
              <a:ext cx="29225" cy="79250"/>
            </a:xfrm>
            <a:custGeom>
              <a:rect b="b" l="l" r="r" t="t"/>
              <a:pathLst>
                <a:path extrusionOk="0" h="3170" w="1169">
                  <a:moveTo>
                    <a:pt x="902" y="1"/>
                  </a:moveTo>
                  <a:cubicBezTo>
                    <a:pt x="234" y="901"/>
                    <a:pt x="1" y="2035"/>
                    <a:pt x="201" y="3170"/>
                  </a:cubicBezTo>
                  <a:lnTo>
                    <a:pt x="1168" y="67"/>
                  </a:lnTo>
                  <a:lnTo>
                    <a:pt x="9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3789550" y="1368925"/>
              <a:ext cx="89250" cy="62575"/>
            </a:xfrm>
            <a:custGeom>
              <a:rect b="b" l="l" r="r" t="t"/>
              <a:pathLst>
                <a:path extrusionOk="0" h="2503" w="3570">
                  <a:moveTo>
                    <a:pt x="3403" y="0"/>
                  </a:moveTo>
                  <a:cubicBezTo>
                    <a:pt x="2135" y="634"/>
                    <a:pt x="868" y="1301"/>
                    <a:pt x="0" y="2502"/>
                  </a:cubicBezTo>
                  <a:lnTo>
                    <a:pt x="3569" y="234"/>
                  </a:lnTo>
                  <a:lnTo>
                    <a:pt x="34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4453350" y="1503175"/>
              <a:ext cx="13375" cy="89275"/>
            </a:xfrm>
            <a:custGeom>
              <a:rect b="b" l="l" r="r" t="t"/>
              <a:pathLst>
                <a:path extrusionOk="0" h="3571" w="535">
                  <a:moveTo>
                    <a:pt x="1" y="1"/>
                  </a:moveTo>
                  <a:lnTo>
                    <a:pt x="1" y="3570"/>
                  </a:lnTo>
                  <a:cubicBezTo>
                    <a:pt x="534" y="2403"/>
                    <a:pt x="534" y="7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3767850" y="1575725"/>
              <a:ext cx="55075" cy="61750"/>
            </a:xfrm>
            <a:custGeom>
              <a:rect b="b" l="l" r="r" t="t"/>
              <a:pathLst>
                <a:path extrusionOk="0" h="2470" w="2203">
                  <a:moveTo>
                    <a:pt x="2203" y="1"/>
                  </a:moveTo>
                  <a:cubicBezTo>
                    <a:pt x="1335" y="668"/>
                    <a:pt x="568" y="1469"/>
                    <a:pt x="1" y="2403"/>
                  </a:cubicBezTo>
                  <a:cubicBezTo>
                    <a:pt x="68" y="2436"/>
                    <a:pt x="168" y="2469"/>
                    <a:pt x="168" y="2469"/>
                  </a:cubicBezTo>
                  <a:cubicBezTo>
                    <a:pt x="1168" y="1635"/>
                    <a:pt x="1969" y="735"/>
                    <a:pt x="22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3678625" y="1566575"/>
              <a:ext cx="61750" cy="79225"/>
            </a:xfrm>
            <a:custGeom>
              <a:rect b="b" l="l" r="r" t="t"/>
              <a:pathLst>
                <a:path extrusionOk="0" h="3169" w="2470">
                  <a:moveTo>
                    <a:pt x="2302" y="0"/>
                  </a:moveTo>
                  <a:cubicBezTo>
                    <a:pt x="1268" y="834"/>
                    <a:pt x="501" y="1935"/>
                    <a:pt x="1" y="3169"/>
                  </a:cubicBezTo>
                  <a:lnTo>
                    <a:pt x="2469" y="133"/>
                  </a:lnTo>
                  <a:lnTo>
                    <a:pt x="23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4573425" y="1623275"/>
              <a:ext cx="15050" cy="85075"/>
            </a:xfrm>
            <a:custGeom>
              <a:rect b="b" l="l" r="r" t="t"/>
              <a:pathLst>
                <a:path extrusionOk="0" h="3403" w="602">
                  <a:moveTo>
                    <a:pt x="1" y="0"/>
                  </a:moveTo>
                  <a:lnTo>
                    <a:pt x="201" y="3403"/>
                  </a:lnTo>
                  <a:cubicBezTo>
                    <a:pt x="601" y="2269"/>
                    <a:pt x="535" y="10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4306575" y="1533200"/>
              <a:ext cx="13375" cy="85925"/>
            </a:xfrm>
            <a:custGeom>
              <a:rect b="b" l="l" r="r" t="t"/>
              <a:pathLst>
                <a:path extrusionOk="0" h="3437" w="535">
                  <a:moveTo>
                    <a:pt x="1" y="1"/>
                  </a:moveTo>
                  <a:lnTo>
                    <a:pt x="1" y="3437"/>
                  </a:lnTo>
                  <a:cubicBezTo>
                    <a:pt x="334" y="2302"/>
                    <a:pt x="534" y="1168"/>
                    <a:pt x="234" y="34"/>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4791100" y="1383100"/>
              <a:ext cx="53400" cy="62575"/>
            </a:xfrm>
            <a:custGeom>
              <a:rect b="b" l="l" r="r" t="t"/>
              <a:pathLst>
                <a:path extrusionOk="0" h="2503" w="2136">
                  <a:moveTo>
                    <a:pt x="200" y="0"/>
                  </a:moveTo>
                  <a:lnTo>
                    <a:pt x="0" y="167"/>
                  </a:lnTo>
                  <a:lnTo>
                    <a:pt x="1034" y="1368"/>
                  </a:lnTo>
                  <a:cubicBezTo>
                    <a:pt x="1334" y="1802"/>
                    <a:pt x="1701" y="2169"/>
                    <a:pt x="2135" y="2502"/>
                  </a:cubicBezTo>
                  <a:cubicBezTo>
                    <a:pt x="1735" y="1502"/>
                    <a:pt x="1068" y="634"/>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4328250" y="1532375"/>
              <a:ext cx="3375" cy="59225"/>
            </a:xfrm>
            <a:custGeom>
              <a:rect b="b" l="l" r="r" t="t"/>
              <a:pathLst>
                <a:path extrusionOk="0" h="2369" w="135">
                  <a:moveTo>
                    <a:pt x="1" y="0"/>
                  </a:moveTo>
                  <a:lnTo>
                    <a:pt x="1" y="2369"/>
                  </a:lnTo>
                  <a:lnTo>
                    <a:pt x="134" y="2369"/>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2665400" y="2303900"/>
              <a:ext cx="323600" cy="59925"/>
            </a:xfrm>
            <a:custGeom>
              <a:rect b="b" l="l" r="r" t="t"/>
              <a:pathLst>
                <a:path extrusionOk="0" h="2397" w="12944">
                  <a:moveTo>
                    <a:pt x="10606" y="1"/>
                  </a:moveTo>
                  <a:cubicBezTo>
                    <a:pt x="7190" y="1"/>
                    <a:pt x="1784" y="1079"/>
                    <a:pt x="1" y="2397"/>
                  </a:cubicBezTo>
                  <a:cubicBezTo>
                    <a:pt x="2202" y="1930"/>
                    <a:pt x="4271" y="1396"/>
                    <a:pt x="6439" y="1062"/>
                  </a:cubicBezTo>
                  <a:cubicBezTo>
                    <a:pt x="8574" y="729"/>
                    <a:pt x="10775" y="562"/>
                    <a:pt x="12943" y="295"/>
                  </a:cubicBezTo>
                  <a:cubicBezTo>
                    <a:pt x="12425" y="92"/>
                    <a:pt x="11600" y="1"/>
                    <a:pt x="106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2106675" y="2980900"/>
              <a:ext cx="25050" cy="183500"/>
            </a:xfrm>
            <a:custGeom>
              <a:rect b="b" l="l" r="r" t="t"/>
              <a:pathLst>
                <a:path extrusionOk="0" h="7340" w="1002">
                  <a:moveTo>
                    <a:pt x="1001" y="1"/>
                  </a:moveTo>
                  <a:lnTo>
                    <a:pt x="1001" y="1"/>
                  </a:lnTo>
                  <a:cubicBezTo>
                    <a:pt x="134" y="1202"/>
                    <a:pt x="1" y="6039"/>
                    <a:pt x="701" y="733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2934775" y="2239725"/>
              <a:ext cx="189325" cy="24875"/>
            </a:xfrm>
            <a:custGeom>
              <a:rect b="b" l="l" r="r" t="t"/>
              <a:pathLst>
                <a:path extrusionOk="0" h="995" w="7573">
                  <a:moveTo>
                    <a:pt x="1914" y="0"/>
                  </a:moveTo>
                  <a:cubicBezTo>
                    <a:pt x="1013" y="0"/>
                    <a:pt x="289" y="90"/>
                    <a:pt x="0" y="294"/>
                  </a:cubicBezTo>
                  <a:lnTo>
                    <a:pt x="7572" y="994"/>
                  </a:lnTo>
                  <a:cubicBezTo>
                    <a:pt x="6530" y="405"/>
                    <a:pt x="3824" y="0"/>
                    <a:pt x="19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2132525" y="3347850"/>
              <a:ext cx="40900" cy="182650"/>
            </a:xfrm>
            <a:custGeom>
              <a:rect b="b" l="l" r="r" t="t"/>
              <a:pathLst>
                <a:path extrusionOk="0" h="7306" w="1636">
                  <a:moveTo>
                    <a:pt x="267" y="0"/>
                  </a:moveTo>
                  <a:lnTo>
                    <a:pt x="34" y="67"/>
                  </a:lnTo>
                  <a:cubicBezTo>
                    <a:pt x="1" y="2569"/>
                    <a:pt x="534" y="5037"/>
                    <a:pt x="1635" y="7305"/>
                  </a:cubicBezTo>
                  <a:lnTo>
                    <a:pt x="2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3198300" y="2293650"/>
              <a:ext cx="164300" cy="81850"/>
            </a:xfrm>
            <a:custGeom>
              <a:rect b="b" l="l" r="r" t="t"/>
              <a:pathLst>
                <a:path extrusionOk="0" h="3274" w="6572">
                  <a:moveTo>
                    <a:pt x="96" y="1"/>
                  </a:moveTo>
                  <a:cubicBezTo>
                    <a:pt x="63" y="1"/>
                    <a:pt x="30" y="2"/>
                    <a:pt x="0" y="5"/>
                  </a:cubicBezTo>
                  <a:lnTo>
                    <a:pt x="6571" y="3274"/>
                  </a:lnTo>
                  <a:cubicBezTo>
                    <a:pt x="4948" y="1748"/>
                    <a:pt x="1334" y="1"/>
                    <a:pt x="9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3425950" y="2410400"/>
              <a:ext cx="144300" cy="91850"/>
            </a:xfrm>
            <a:custGeom>
              <a:rect b="b" l="l" r="r" t="t"/>
              <a:pathLst>
                <a:path extrusionOk="0" h="3674" w="5772">
                  <a:moveTo>
                    <a:pt x="83" y="1"/>
                  </a:moveTo>
                  <a:cubicBezTo>
                    <a:pt x="54" y="1"/>
                    <a:pt x="27" y="2"/>
                    <a:pt x="1" y="5"/>
                  </a:cubicBezTo>
                  <a:lnTo>
                    <a:pt x="5771" y="3674"/>
                  </a:lnTo>
                  <a:cubicBezTo>
                    <a:pt x="4404" y="1980"/>
                    <a:pt x="1256" y="1"/>
                    <a:pt x="8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a:off x="2301825" y="2534750"/>
              <a:ext cx="85900" cy="109275"/>
            </a:xfrm>
            <a:custGeom>
              <a:rect b="b" l="l" r="r" t="t"/>
              <a:pathLst>
                <a:path extrusionOk="0" h="4371" w="3436">
                  <a:moveTo>
                    <a:pt x="3269" y="1"/>
                  </a:moveTo>
                  <a:cubicBezTo>
                    <a:pt x="1801" y="1135"/>
                    <a:pt x="667" y="2669"/>
                    <a:pt x="0" y="4371"/>
                  </a:cubicBezTo>
                  <a:lnTo>
                    <a:pt x="3436" y="134"/>
                  </a:lnTo>
                  <a:lnTo>
                    <a:pt x="3269"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a:off x="2143375" y="2822475"/>
              <a:ext cx="28375" cy="81725"/>
            </a:xfrm>
            <a:custGeom>
              <a:rect b="b" l="l" r="r" t="t"/>
              <a:pathLst>
                <a:path extrusionOk="0" h="3269" w="1135">
                  <a:moveTo>
                    <a:pt x="1134" y="0"/>
                  </a:moveTo>
                  <a:lnTo>
                    <a:pt x="1134" y="0"/>
                  </a:lnTo>
                  <a:cubicBezTo>
                    <a:pt x="334" y="934"/>
                    <a:pt x="67" y="2068"/>
                    <a:pt x="0" y="3269"/>
                  </a:cubicBezTo>
                  <a:cubicBezTo>
                    <a:pt x="534" y="2235"/>
                    <a:pt x="901" y="1168"/>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3792875" y="2258725"/>
              <a:ext cx="35050" cy="343600"/>
            </a:xfrm>
            <a:custGeom>
              <a:rect b="b" l="l" r="r" t="t"/>
              <a:pathLst>
                <a:path extrusionOk="0" h="13744" w="1402">
                  <a:moveTo>
                    <a:pt x="1402" y="1"/>
                  </a:moveTo>
                  <a:lnTo>
                    <a:pt x="1402" y="1"/>
                  </a:lnTo>
                  <a:cubicBezTo>
                    <a:pt x="601" y="1135"/>
                    <a:pt x="468" y="2002"/>
                    <a:pt x="201" y="7039"/>
                  </a:cubicBezTo>
                  <a:cubicBezTo>
                    <a:pt x="1" y="11075"/>
                    <a:pt x="101" y="12910"/>
                    <a:pt x="601" y="13744"/>
                  </a:cubicBezTo>
                  <a:cubicBezTo>
                    <a:pt x="368" y="9240"/>
                    <a:pt x="901" y="477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a:off x="4703525" y="2275400"/>
              <a:ext cx="16700" cy="83425"/>
            </a:xfrm>
            <a:custGeom>
              <a:rect b="b" l="l" r="r" t="t"/>
              <a:pathLst>
                <a:path extrusionOk="0" h="3337" w="668">
                  <a:moveTo>
                    <a:pt x="1" y="1"/>
                  </a:moveTo>
                  <a:lnTo>
                    <a:pt x="234" y="3336"/>
                  </a:lnTo>
                  <a:lnTo>
                    <a:pt x="468" y="3336"/>
                  </a:lnTo>
                  <a:cubicBezTo>
                    <a:pt x="401" y="2236"/>
                    <a:pt x="668" y="10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a:off x="2286800" y="2056175"/>
              <a:ext cx="29225" cy="26775"/>
            </a:xfrm>
            <a:custGeom>
              <a:rect b="b" l="l" r="r" t="t"/>
              <a:pathLst>
                <a:path extrusionOk="0" h="1071" w="1169">
                  <a:moveTo>
                    <a:pt x="405" y="1"/>
                  </a:moveTo>
                  <a:cubicBezTo>
                    <a:pt x="268" y="1"/>
                    <a:pt x="134" y="9"/>
                    <a:pt x="1" y="26"/>
                  </a:cubicBezTo>
                  <a:cubicBezTo>
                    <a:pt x="101" y="459"/>
                    <a:pt x="101" y="760"/>
                    <a:pt x="268" y="926"/>
                  </a:cubicBezTo>
                  <a:cubicBezTo>
                    <a:pt x="355" y="1026"/>
                    <a:pt x="447" y="1070"/>
                    <a:pt x="538" y="1070"/>
                  </a:cubicBezTo>
                  <a:cubicBezTo>
                    <a:pt x="691" y="1070"/>
                    <a:pt x="843" y="948"/>
                    <a:pt x="968" y="760"/>
                  </a:cubicBezTo>
                  <a:cubicBezTo>
                    <a:pt x="1168" y="493"/>
                    <a:pt x="1135" y="193"/>
                    <a:pt x="835" y="26"/>
                  </a:cubicBezTo>
                  <a:cubicBezTo>
                    <a:pt x="684" y="9"/>
                    <a:pt x="543" y="1"/>
                    <a:pt x="4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1"/>
            <p:cNvSpPr/>
            <p:nvPr/>
          </p:nvSpPr>
          <p:spPr>
            <a:xfrm>
              <a:off x="2261775" y="2085550"/>
              <a:ext cx="21725" cy="17325"/>
            </a:xfrm>
            <a:custGeom>
              <a:rect b="b" l="l" r="r" t="t"/>
              <a:pathLst>
                <a:path extrusionOk="0" h="693" w="869">
                  <a:moveTo>
                    <a:pt x="578" y="0"/>
                  </a:moveTo>
                  <a:cubicBezTo>
                    <a:pt x="433" y="0"/>
                    <a:pt x="217" y="98"/>
                    <a:pt x="1" y="152"/>
                  </a:cubicBezTo>
                  <a:cubicBezTo>
                    <a:pt x="101" y="385"/>
                    <a:pt x="168" y="652"/>
                    <a:pt x="268" y="685"/>
                  </a:cubicBezTo>
                  <a:cubicBezTo>
                    <a:pt x="291" y="690"/>
                    <a:pt x="315" y="692"/>
                    <a:pt x="340" y="692"/>
                  </a:cubicBezTo>
                  <a:cubicBezTo>
                    <a:pt x="498" y="692"/>
                    <a:pt x="695" y="610"/>
                    <a:pt x="868" y="552"/>
                  </a:cubicBezTo>
                  <a:cubicBezTo>
                    <a:pt x="802" y="385"/>
                    <a:pt x="802" y="85"/>
                    <a:pt x="668" y="18"/>
                  </a:cubicBezTo>
                  <a:cubicBezTo>
                    <a:pt x="643" y="6"/>
                    <a:pt x="612" y="0"/>
                    <a:pt x="57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31"/>
          <p:cNvSpPr/>
          <p:nvPr/>
        </p:nvSpPr>
        <p:spPr>
          <a:xfrm>
            <a:off x="6997000" y="11349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3059538" y="465775"/>
            <a:ext cx="120125" cy="187650"/>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1493950" y="12993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4149075" y="4054300"/>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1"/>
          <p:cNvSpPr/>
          <p:nvPr/>
        </p:nvSpPr>
        <p:spPr>
          <a:xfrm>
            <a:off x="514375" y="2868450"/>
            <a:ext cx="65075" cy="64350"/>
          </a:xfrm>
          <a:custGeom>
            <a:rect b="b" l="l" r="r" t="t"/>
            <a:pathLst>
              <a:path extrusionOk="0" h="2574" w="2603">
                <a:moveTo>
                  <a:pt x="1223" y="0"/>
                </a:moveTo>
                <a:cubicBezTo>
                  <a:pt x="541" y="0"/>
                  <a:pt x="2" y="575"/>
                  <a:pt x="34" y="1239"/>
                </a:cubicBezTo>
                <a:cubicBezTo>
                  <a:pt x="0" y="1973"/>
                  <a:pt x="568" y="2574"/>
                  <a:pt x="1301" y="2574"/>
                </a:cubicBezTo>
                <a:cubicBezTo>
                  <a:pt x="2002" y="2574"/>
                  <a:pt x="2602" y="2007"/>
                  <a:pt x="2602" y="1306"/>
                </a:cubicBezTo>
                <a:cubicBezTo>
                  <a:pt x="2569" y="606"/>
                  <a:pt x="2002" y="39"/>
                  <a:pt x="1335" y="5"/>
                </a:cubicBezTo>
                <a:cubicBezTo>
                  <a:pt x="1297" y="2"/>
                  <a:pt x="1260" y="0"/>
                  <a:pt x="122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4675000" y="3336475"/>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2649250" y="4493225"/>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2"/>
          <p:cNvSpPr/>
          <p:nvPr/>
        </p:nvSpPr>
        <p:spPr>
          <a:xfrm>
            <a:off x="6261100" y="1662413"/>
            <a:ext cx="2796395" cy="1818665"/>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936" name="Google Shape;936;p32"/>
          <p:cNvSpPr/>
          <p:nvPr/>
        </p:nvSpPr>
        <p:spPr>
          <a:xfrm>
            <a:off x="3173125" y="1662425"/>
            <a:ext cx="2796395" cy="1818665"/>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937" name="Google Shape;937;p32"/>
          <p:cNvSpPr/>
          <p:nvPr/>
        </p:nvSpPr>
        <p:spPr>
          <a:xfrm>
            <a:off x="89063" y="1662413"/>
            <a:ext cx="2648772" cy="1818665"/>
          </a:xfrm>
          <a:custGeom>
            <a:rect b="b" l="l" r="r" t="t"/>
            <a:pathLst>
              <a:path extrusionOk="0" h="195924" w="281186">
                <a:moveTo>
                  <a:pt x="29061" y="25645"/>
                </a:moveTo>
                <a:cubicBezTo>
                  <a:pt x="-7577" y="51661"/>
                  <a:pt x="-10964" y="145332"/>
                  <a:pt x="27213" y="171117"/>
                </a:cubicBezTo>
                <a:cubicBezTo>
                  <a:pt x="65390" y="196902"/>
                  <a:pt x="221484" y="206370"/>
                  <a:pt x="258122" y="180354"/>
                </a:cubicBezTo>
                <a:cubicBezTo>
                  <a:pt x="294760" y="154338"/>
                  <a:pt x="285216" y="40808"/>
                  <a:pt x="247039" y="15023"/>
                </a:cubicBezTo>
                <a:cubicBezTo>
                  <a:pt x="208862" y="-10762"/>
                  <a:pt x="65699" y="-371"/>
                  <a:pt x="29061" y="25645"/>
                </a:cubicBezTo>
                <a:close/>
              </a:path>
            </a:pathLst>
          </a:custGeom>
          <a:solidFill>
            <a:srgbClr val="D6BEDD"/>
          </a:solidFill>
          <a:ln cap="flat" cmpd="sng" w="9525">
            <a:solidFill>
              <a:schemeClr val="dk2"/>
            </a:solidFill>
            <a:prstDash val="solid"/>
            <a:round/>
            <a:headEnd len="med" w="med" type="none"/>
            <a:tailEnd len="med" w="med" type="none"/>
          </a:ln>
        </p:spPr>
      </p:sp>
      <p:sp>
        <p:nvSpPr>
          <p:cNvPr id="938" name="Google Shape;938;p32"/>
          <p:cNvSpPr txBox="1"/>
          <p:nvPr>
            <p:ph type="title"/>
          </p:nvPr>
        </p:nvSpPr>
        <p:spPr>
          <a:xfrm>
            <a:off x="720000" y="260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grpSp>
        <p:nvGrpSpPr>
          <p:cNvPr id="939" name="Google Shape;939;p32"/>
          <p:cNvGrpSpPr/>
          <p:nvPr/>
        </p:nvGrpSpPr>
        <p:grpSpPr>
          <a:xfrm>
            <a:off x="18" y="3575619"/>
            <a:ext cx="1641008" cy="1567586"/>
            <a:chOff x="524887" y="3820049"/>
            <a:chExt cx="1807278" cy="2408706"/>
          </a:xfrm>
        </p:grpSpPr>
        <p:grpSp>
          <p:nvGrpSpPr>
            <p:cNvPr id="940" name="Google Shape;940;p32"/>
            <p:cNvGrpSpPr/>
            <p:nvPr/>
          </p:nvGrpSpPr>
          <p:grpSpPr>
            <a:xfrm>
              <a:off x="524887" y="4698605"/>
              <a:ext cx="1679510" cy="1517490"/>
              <a:chOff x="2545850" y="2491325"/>
              <a:chExt cx="2996450" cy="2480775"/>
            </a:xfrm>
          </p:grpSpPr>
          <p:sp>
            <p:nvSpPr>
              <p:cNvPr id="941" name="Google Shape;941;p32"/>
              <p:cNvSpPr/>
              <p:nvPr/>
            </p:nvSpPr>
            <p:spPr>
              <a:xfrm>
                <a:off x="2545850" y="2491325"/>
                <a:ext cx="1396325" cy="2428850"/>
              </a:xfrm>
              <a:custGeom>
                <a:rect b="b" l="l" r="r" t="t"/>
                <a:pathLst>
                  <a:path extrusionOk="0" h="97154" w="55853">
                    <a:moveTo>
                      <a:pt x="613" y="270"/>
                    </a:moveTo>
                    <a:cubicBezTo>
                      <a:pt x="1881" y="804"/>
                      <a:pt x="3549" y="3306"/>
                      <a:pt x="3949" y="5474"/>
                    </a:cubicBezTo>
                    <a:cubicBezTo>
                      <a:pt x="2848" y="4240"/>
                      <a:pt x="1881" y="3172"/>
                      <a:pt x="980" y="2038"/>
                    </a:cubicBezTo>
                    <a:cubicBezTo>
                      <a:pt x="613" y="1571"/>
                      <a:pt x="246" y="1037"/>
                      <a:pt x="613" y="303"/>
                    </a:cubicBezTo>
                    <a:lnTo>
                      <a:pt x="613" y="270"/>
                    </a:lnTo>
                    <a:close/>
                    <a:moveTo>
                      <a:pt x="7418" y="604"/>
                    </a:moveTo>
                    <a:cubicBezTo>
                      <a:pt x="7416" y="959"/>
                      <a:pt x="7383" y="1314"/>
                      <a:pt x="7318" y="1638"/>
                    </a:cubicBezTo>
                    <a:cubicBezTo>
                      <a:pt x="7185" y="2271"/>
                      <a:pt x="6984" y="2872"/>
                      <a:pt x="6751" y="3472"/>
                    </a:cubicBezTo>
                    <a:cubicBezTo>
                      <a:pt x="6284" y="4707"/>
                      <a:pt x="5750" y="5907"/>
                      <a:pt x="5250" y="7175"/>
                    </a:cubicBezTo>
                    <a:cubicBezTo>
                      <a:pt x="4916" y="4373"/>
                      <a:pt x="5884" y="1238"/>
                      <a:pt x="7418" y="604"/>
                    </a:cubicBezTo>
                    <a:close/>
                    <a:moveTo>
                      <a:pt x="1414" y="5540"/>
                    </a:moveTo>
                    <a:cubicBezTo>
                      <a:pt x="3382" y="6208"/>
                      <a:pt x="3982" y="7875"/>
                      <a:pt x="5016" y="9377"/>
                    </a:cubicBezTo>
                    <a:cubicBezTo>
                      <a:pt x="3148" y="8376"/>
                      <a:pt x="1480" y="6641"/>
                      <a:pt x="1414" y="5540"/>
                    </a:cubicBezTo>
                    <a:close/>
                    <a:moveTo>
                      <a:pt x="9186" y="5507"/>
                    </a:moveTo>
                    <a:cubicBezTo>
                      <a:pt x="8452" y="7408"/>
                      <a:pt x="6851" y="8676"/>
                      <a:pt x="6251" y="10511"/>
                    </a:cubicBezTo>
                    <a:cubicBezTo>
                      <a:pt x="6017" y="8476"/>
                      <a:pt x="7485" y="5907"/>
                      <a:pt x="9186" y="5507"/>
                    </a:cubicBezTo>
                    <a:close/>
                    <a:moveTo>
                      <a:pt x="10654" y="9743"/>
                    </a:moveTo>
                    <a:cubicBezTo>
                      <a:pt x="10654" y="9977"/>
                      <a:pt x="10620" y="10177"/>
                      <a:pt x="10554" y="10377"/>
                    </a:cubicBezTo>
                    <a:cubicBezTo>
                      <a:pt x="10320" y="10811"/>
                      <a:pt x="10087" y="11211"/>
                      <a:pt x="9820" y="11611"/>
                    </a:cubicBezTo>
                    <a:cubicBezTo>
                      <a:pt x="9119" y="12712"/>
                      <a:pt x="8385" y="13780"/>
                      <a:pt x="7652" y="14847"/>
                    </a:cubicBezTo>
                    <a:cubicBezTo>
                      <a:pt x="7185" y="13179"/>
                      <a:pt x="9053" y="9977"/>
                      <a:pt x="10654" y="9743"/>
                    </a:cubicBezTo>
                    <a:close/>
                    <a:moveTo>
                      <a:pt x="3282" y="11338"/>
                    </a:moveTo>
                    <a:cubicBezTo>
                      <a:pt x="3365" y="11338"/>
                      <a:pt x="3455" y="11351"/>
                      <a:pt x="3549" y="11378"/>
                    </a:cubicBezTo>
                    <a:cubicBezTo>
                      <a:pt x="3649" y="11411"/>
                      <a:pt x="3749" y="11445"/>
                      <a:pt x="3815" y="11478"/>
                    </a:cubicBezTo>
                    <a:cubicBezTo>
                      <a:pt x="5137" y="12271"/>
                      <a:pt x="6164" y="13456"/>
                      <a:pt x="6734" y="14904"/>
                    </a:cubicBezTo>
                    <a:lnTo>
                      <a:pt x="6734" y="14904"/>
                    </a:lnTo>
                    <a:cubicBezTo>
                      <a:pt x="5672" y="14308"/>
                      <a:pt x="4611" y="13776"/>
                      <a:pt x="3615" y="13146"/>
                    </a:cubicBezTo>
                    <a:cubicBezTo>
                      <a:pt x="3248" y="12912"/>
                      <a:pt x="2948" y="12545"/>
                      <a:pt x="2781" y="12145"/>
                    </a:cubicBezTo>
                    <a:cubicBezTo>
                      <a:pt x="2586" y="11672"/>
                      <a:pt x="2857" y="11338"/>
                      <a:pt x="3282" y="11338"/>
                    </a:cubicBezTo>
                    <a:close/>
                    <a:moveTo>
                      <a:pt x="12430" y="14112"/>
                    </a:moveTo>
                    <a:cubicBezTo>
                      <a:pt x="12674" y="14112"/>
                      <a:pt x="12832" y="14340"/>
                      <a:pt x="12755" y="14647"/>
                    </a:cubicBezTo>
                    <a:cubicBezTo>
                      <a:pt x="12688" y="15114"/>
                      <a:pt x="12522" y="15514"/>
                      <a:pt x="12288" y="15915"/>
                    </a:cubicBezTo>
                    <a:cubicBezTo>
                      <a:pt x="11388" y="17249"/>
                      <a:pt x="10454" y="18550"/>
                      <a:pt x="9553" y="19851"/>
                    </a:cubicBezTo>
                    <a:lnTo>
                      <a:pt x="9286" y="19817"/>
                    </a:lnTo>
                    <a:cubicBezTo>
                      <a:pt x="9319" y="19517"/>
                      <a:pt x="9319" y="19184"/>
                      <a:pt x="9353" y="18883"/>
                    </a:cubicBezTo>
                    <a:cubicBezTo>
                      <a:pt x="9586" y="17516"/>
                      <a:pt x="10153" y="16215"/>
                      <a:pt x="11021" y="15114"/>
                    </a:cubicBezTo>
                    <a:cubicBezTo>
                      <a:pt x="11354" y="14747"/>
                      <a:pt x="11754" y="14414"/>
                      <a:pt x="12188" y="14180"/>
                    </a:cubicBezTo>
                    <a:cubicBezTo>
                      <a:pt x="12274" y="14133"/>
                      <a:pt x="12356" y="14112"/>
                      <a:pt x="12430" y="14112"/>
                    </a:cubicBezTo>
                    <a:close/>
                    <a:moveTo>
                      <a:pt x="3363" y="16335"/>
                    </a:moveTo>
                    <a:cubicBezTo>
                      <a:pt x="3645" y="16335"/>
                      <a:pt x="3914" y="16366"/>
                      <a:pt x="4182" y="16415"/>
                    </a:cubicBezTo>
                    <a:cubicBezTo>
                      <a:pt x="4950" y="16749"/>
                      <a:pt x="5683" y="17149"/>
                      <a:pt x="6384" y="17616"/>
                    </a:cubicBezTo>
                    <a:cubicBezTo>
                      <a:pt x="7318" y="18250"/>
                      <a:pt x="8085" y="19117"/>
                      <a:pt x="8686" y="20084"/>
                    </a:cubicBezTo>
                    <a:cubicBezTo>
                      <a:pt x="6417" y="19350"/>
                      <a:pt x="3582" y="17549"/>
                      <a:pt x="3048" y="16348"/>
                    </a:cubicBezTo>
                    <a:cubicBezTo>
                      <a:pt x="3155" y="16339"/>
                      <a:pt x="3260" y="16335"/>
                      <a:pt x="3363" y="16335"/>
                    </a:cubicBezTo>
                    <a:close/>
                    <a:moveTo>
                      <a:pt x="13407" y="19439"/>
                    </a:moveTo>
                    <a:cubicBezTo>
                      <a:pt x="13578" y="19439"/>
                      <a:pt x="13770" y="19490"/>
                      <a:pt x="13989" y="19617"/>
                    </a:cubicBezTo>
                    <a:cubicBezTo>
                      <a:pt x="13889" y="19951"/>
                      <a:pt x="13723" y="20284"/>
                      <a:pt x="13556" y="20618"/>
                    </a:cubicBezTo>
                    <a:cubicBezTo>
                      <a:pt x="12722" y="21919"/>
                      <a:pt x="11821" y="23186"/>
                      <a:pt x="10954" y="24421"/>
                    </a:cubicBezTo>
                    <a:cubicBezTo>
                      <a:pt x="10921" y="24454"/>
                      <a:pt x="10820" y="24454"/>
                      <a:pt x="10754" y="24454"/>
                    </a:cubicBezTo>
                    <a:cubicBezTo>
                      <a:pt x="10487" y="23820"/>
                      <a:pt x="10720" y="23186"/>
                      <a:pt x="10921" y="22586"/>
                    </a:cubicBezTo>
                    <a:cubicBezTo>
                      <a:pt x="11187" y="21519"/>
                      <a:pt x="11754" y="20551"/>
                      <a:pt x="12588" y="19817"/>
                    </a:cubicBezTo>
                    <a:cubicBezTo>
                      <a:pt x="12828" y="19621"/>
                      <a:pt x="13082" y="19439"/>
                      <a:pt x="13407" y="19439"/>
                    </a:cubicBezTo>
                    <a:close/>
                    <a:moveTo>
                      <a:pt x="5930" y="22221"/>
                    </a:moveTo>
                    <a:cubicBezTo>
                      <a:pt x="6013" y="22221"/>
                      <a:pt x="6099" y="22231"/>
                      <a:pt x="6184" y="22252"/>
                    </a:cubicBezTo>
                    <a:cubicBezTo>
                      <a:pt x="7551" y="22319"/>
                      <a:pt x="9486" y="23854"/>
                      <a:pt x="10053" y="25355"/>
                    </a:cubicBezTo>
                    <a:cubicBezTo>
                      <a:pt x="8352" y="24354"/>
                      <a:pt x="6284" y="24454"/>
                      <a:pt x="4950" y="22953"/>
                    </a:cubicBezTo>
                    <a:cubicBezTo>
                      <a:pt x="5090" y="22504"/>
                      <a:pt x="5489" y="22221"/>
                      <a:pt x="5930" y="22221"/>
                    </a:cubicBezTo>
                    <a:close/>
                    <a:moveTo>
                      <a:pt x="15023" y="25922"/>
                    </a:moveTo>
                    <a:cubicBezTo>
                      <a:pt x="15057" y="26189"/>
                      <a:pt x="15057" y="26455"/>
                      <a:pt x="15023" y="26722"/>
                    </a:cubicBezTo>
                    <a:cubicBezTo>
                      <a:pt x="14957" y="26922"/>
                      <a:pt x="14823" y="27123"/>
                      <a:pt x="14690" y="27289"/>
                    </a:cubicBezTo>
                    <a:cubicBezTo>
                      <a:pt x="13923" y="28290"/>
                      <a:pt x="13155" y="29257"/>
                      <a:pt x="12322" y="30292"/>
                    </a:cubicBezTo>
                    <a:cubicBezTo>
                      <a:pt x="12255" y="29157"/>
                      <a:pt x="12588" y="28023"/>
                      <a:pt x="13222" y="27089"/>
                    </a:cubicBezTo>
                    <a:cubicBezTo>
                      <a:pt x="13522" y="26656"/>
                      <a:pt x="13889" y="26322"/>
                      <a:pt x="14323" y="26022"/>
                    </a:cubicBezTo>
                    <a:cubicBezTo>
                      <a:pt x="14412" y="25933"/>
                      <a:pt x="14575" y="25933"/>
                      <a:pt x="14753" y="25933"/>
                    </a:cubicBezTo>
                    <a:cubicBezTo>
                      <a:pt x="14842" y="25933"/>
                      <a:pt x="14935" y="25933"/>
                      <a:pt x="15023" y="25922"/>
                    </a:cubicBezTo>
                    <a:close/>
                    <a:moveTo>
                      <a:pt x="7210" y="27230"/>
                    </a:moveTo>
                    <a:cubicBezTo>
                      <a:pt x="7349" y="27230"/>
                      <a:pt x="7500" y="27268"/>
                      <a:pt x="7652" y="27323"/>
                    </a:cubicBezTo>
                    <a:cubicBezTo>
                      <a:pt x="7852" y="27356"/>
                      <a:pt x="8085" y="27423"/>
                      <a:pt x="8285" y="27523"/>
                    </a:cubicBezTo>
                    <a:cubicBezTo>
                      <a:pt x="9686" y="28190"/>
                      <a:pt x="10620" y="29358"/>
                      <a:pt x="11321" y="30725"/>
                    </a:cubicBezTo>
                    <a:cubicBezTo>
                      <a:pt x="10353" y="30258"/>
                      <a:pt x="9353" y="29858"/>
                      <a:pt x="8352" y="29358"/>
                    </a:cubicBezTo>
                    <a:cubicBezTo>
                      <a:pt x="7885" y="29091"/>
                      <a:pt x="7418" y="28724"/>
                      <a:pt x="6984" y="28357"/>
                    </a:cubicBezTo>
                    <a:cubicBezTo>
                      <a:pt x="6751" y="28157"/>
                      <a:pt x="6484" y="27890"/>
                      <a:pt x="6718" y="27523"/>
                    </a:cubicBezTo>
                    <a:cubicBezTo>
                      <a:pt x="6835" y="27307"/>
                      <a:pt x="7011" y="27230"/>
                      <a:pt x="7210" y="27230"/>
                    </a:cubicBezTo>
                    <a:close/>
                    <a:moveTo>
                      <a:pt x="16424" y="31259"/>
                    </a:moveTo>
                    <a:cubicBezTo>
                      <a:pt x="15991" y="33060"/>
                      <a:pt x="14890" y="34394"/>
                      <a:pt x="14323" y="35996"/>
                    </a:cubicBezTo>
                    <a:cubicBezTo>
                      <a:pt x="13556" y="34795"/>
                      <a:pt x="14723" y="32026"/>
                      <a:pt x="16424" y="31259"/>
                    </a:cubicBezTo>
                    <a:close/>
                    <a:moveTo>
                      <a:pt x="8658" y="32725"/>
                    </a:moveTo>
                    <a:cubicBezTo>
                      <a:pt x="8678" y="32725"/>
                      <a:pt x="8698" y="32725"/>
                      <a:pt x="8719" y="32727"/>
                    </a:cubicBezTo>
                    <a:cubicBezTo>
                      <a:pt x="9019" y="32760"/>
                      <a:pt x="9353" y="32827"/>
                      <a:pt x="9653" y="32960"/>
                    </a:cubicBezTo>
                    <a:cubicBezTo>
                      <a:pt x="11087" y="33594"/>
                      <a:pt x="12288" y="34628"/>
                      <a:pt x="13155" y="35929"/>
                    </a:cubicBezTo>
                    <a:lnTo>
                      <a:pt x="13022" y="36129"/>
                    </a:lnTo>
                    <a:lnTo>
                      <a:pt x="13022" y="36096"/>
                    </a:lnTo>
                    <a:cubicBezTo>
                      <a:pt x="11721" y="35462"/>
                      <a:pt x="10454" y="34861"/>
                      <a:pt x="9153" y="34228"/>
                    </a:cubicBezTo>
                    <a:cubicBezTo>
                      <a:pt x="8819" y="34028"/>
                      <a:pt x="8519" y="33794"/>
                      <a:pt x="8285" y="33460"/>
                    </a:cubicBezTo>
                    <a:cubicBezTo>
                      <a:pt x="7997" y="33108"/>
                      <a:pt x="8170" y="32725"/>
                      <a:pt x="8658" y="32725"/>
                    </a:cubicBezTo>
                    <a:close/>
                    <a:moveTo>
                      <a:pt x="18637" y="35290"/>
                    </a:moveTo>
                    <a:cubicBezTo>
                      <a:pt x="18985" y="35290"/>
                      <a:pt x="19270" y="35704"/>
                      <a:pt x="19026" y="36029"/>
                    </a:cubicBezTo>
                    <a:cubicBezTo>
                      <a:pt x="18793" y="36529"/>
                      <a:pt x="18493" y="36996"/>
                      <a:pt x="18159" y="37430"/>
                    </a:cubicBezTo>
                    <a:cubicBezTo>
                      <a:pt x="17325" y="38497"/>
                      <a:pt x="16391" y="39565"/>
                      <a:pt x="15924" y="41133"/>
                    </a:cubicBezTo>
                    <a:cubicBezTo>
                      <a:pt x="15791" y="40832"/>
                      <a:pt x="15724" y="40499"/>
                      <a:pt x="15691" y="40199"/>
                    </a:cubicBezTo>
                    <a:cubicBezTo>
                      <a:pt x="15757" y="38698"/>
                      <a:pt x="16324" y="37263"/>
                      <a:pt x="17292" y="36162"/>
                    </a:cubicBezTo>
                    <a:cubicBezTo>
                      <a:pt x="17625" y="35829"/>
                      <a:pt x="17992" y="35562"/>
                      <a:pt x="18393" y="35362"/>
                    </a:cubicBezTo>
                    <a:cubicBezTo>
                      <a:pt x="18474" y="35312"/>
                      <a:pt x="18557" y="35290"/>
                      <a:pt x="18637" y="35290"/>
                    </a:cubicBezTo>
                    <a:close/>
                    <a:moveTo>
                      <a:pt x="10197" y="37539"/>
                    </a:moveTo>
                    <a:cubicBezTo>
                      <a:pt x="11075" y="37539"/>
                      <a:pt x="11857" y="37934"/>
                      <a:pt x="12588" y="38431"/>
                    </a:cubicBezTo>
                    <a:cubicBezTo>
                      <a:pt x="13622" y="39231"/>
                      <a:pt x="14456" y="40265"/>
                      <a:pt x="14990" y="41433"/>
                    </a:cubicBezTo>
                    <a:cubicBezTo>
                      <a:pt x="13556" y="40832"/>
                      <a:pt x="12121" y="40232"/>
                      <a:pt x="10687" y="39565"/>
                    </a:cubicBezTo>
                    <a:cubicBezTo>
                      <a:pt x="10220" y="39331"/>
                      <a:pt x="9753" y="38998"/>
                      <a:pt x="9386" y="38631"/>
                    </a:cubicBezTo>
                    <a:cubicBezTo>
                      <a:pt x="8919" y="38097"/>
                      <a:pt x="9086" y="37663"/>
                      <a:pt x="9820" y="37563"/>
                    </a:cubicBezTo>
                    <a:cubicBezTo>
                      <a:pt x="9947" y="37547"/>
                      <a:pt x="10073" y="37539"/>
                      <a:pt x="10197" y="37539"/>
                    </a:cubicBezTo>
                    <a:close/>
                    <a:moveTo>
                      <a:pt x="21274" y="39733"/>
                    </a:moveTo>
                    <a:cubicBezTo>
                      <a:pt x="21388" y="39733"/>
                      <a:pt x="21506" y="39762"/>
                      <a:pt x="21628" y="39832"/>
                    </a:cubicBezTo>
                    <a:cubicBezTo>
                      <a:pt x="21928" y="39998"/>
                      <a:pt x="21862" y="40499"/>
                      <a:pt x="21461" y="41133"/>
                    </a:cubicBezTo>
                    <a:cubicBezTo>
                      <a:pt x="21128" y="41600"/>
                      <a:pt x="20761" y="42067"/>
                      <a:pt x="20394" y="42500"/>
                    </a:cubicBezTo>
                    <a:cubicBezTo>
                      <a:pt x="19371" y="43655"/>
                      <a:pt x="18413" y="44876"/>
                      <a:pt x="18102" y="46613"/>
                    </a:cubicBezTo>
                    <a:lnTo>
                      <a:pt x="18102" y="46613"/>
                    </a:lnTo>
                    <a:cubicBezTo>
                      <a:pt x="17949" y="46463"/>
                      <a:pt x="17856" y="46400"/>
                      <a:pt x="17792" y="46336"/>
                    </a:cubicBezTo>
                    <a:cubicBezTo>
                      <a:pt x="17392" y="44001"/>
                      <a:pt x="18426" y="41366"/>
                      <a:pt x="20394" y="40132"/>
                    </a:cubicBezTo>
                    <a:cubicBezTo>
                      <a:pt x="20665" y="39960"/>
                      <a:pt x="20953" y="39733"/>
                      <a:pt x="21274" y="39733"/>
                    </a:cubicBezTo>
                    <a:close/>
                    <a:moveTo>
                      <a:pt x="11658" y="43733"/>
                    </a:moveTo>
                    <a:cubicBezTo>
                      <a:pt x="11774" y="43733"/>
                      <a:pt x="11896" y="43744"/>
                      <a:pt x="12021" y="43768"/>
                    </a:cubicBezTo>
                    <a:cubicBezTo>
                      <a:pt x="12488" y="43835"/>
                      <a:pt x="12955" y="43935"/>
                      <a:pt x="13422" y="44101"/>
                    </a:cubicBezTo>
                    <a:cubicBezTo>
                      <a:pt x="14974" y="44795"/>
                      <a:pt x="16329" y="45847"/>
                      <a:pt x="17424" y="47162"/>
                    </a:cubicBezTo>
                    <a:lnTo>
                      <a:pt x="17424" y="47162"/>
                    </a:lnTo>
                    <a:cubicBezTo>
                      <a:pt x="16338" y="46899"/>
                      <a:pt x="15413" y="46701"/>
                      <a:pt x="14423" y="46470"/>
                    </a:cubicBezTo>
                    <a:cubicBezTo>
                      <a:pt x="13422" y="46236"/>
                      <a:pt x="12422" y="45903"/>
                      <a:pt x="11421" y="45536"/>
                    </a:cubicBezTo>
                    <a:cubicBezTo>
                      <a:pt x="10687" y="45202"/>
                      <a:pt x="10454" y="44668"/>
                      <a:pt x="10587" y="44268"/>
                    </a:cubicBezTo>
                    <a:cubicBezTo>
                      <a:pt x="10697" y="43967"/>
                      <a:pt x="11121" y="43733"/>
                      <a:pt x="11658" y="43733"/>
                    </a:cubicBezTo>
                    <a:close/>
                    <a:moveTo>
                      <a:pt x="23308" y="45303"/>
                    </a:moveTo>
                    <a:cubicBezTo>
                      <a:pt x="23467" y="45303"/>
                      <a:pt x="23609" y="45348"/>
                      <a:pt x="23730" y="45436"/>
                    </a:cubicBezTo>
                    <a:cubicBezTo>
                      <a:pt x="24097" y="45736"/>
                      <a:pt x="24030" y="46436"/>
                      <a:pt x="23530" y="47104"/>
                    </a:cubicBezTo>
                    <a:cubicBezTo>
                      <a:pt x="23196" y="47537"/>
                      <a:pt x="22862" y="47971"/>
                      <a:pt x="22462" y="48338"/>
                    </a:cubicBezTo>
                    <a:cubicBezTo>
                      <a:pt x="21662" y="49172"/>
                      <a:pt x="20861" y="49972"/>
                      <a:pt x="19960" y="50873"/>
                    </a:cubicBezTo>
                    <a:cubicBezTo>
                      <a:pt x="20094" y="48872"/>
                      <a:pt x="20728" y="47170"/>
                      <a:pt x="22162" y="45869"/>
                    </a:cubicBezTo>
                    <a:cubicBezTo>
                      <a:pt x="22587" y="45489"/>
                      <a:pt x="22983" y="45303"/>
                      <a:pt x="23308" y="45303"/>
                    </a:cubicBezTo>
                    <a:close/>
                    <a:moveTo>
                      <a:pt x="14722" y="48480"/>
                    </a:moveTo>
                    <a:cubicBezTo>
                      <a:pt x="14924" y="48480"/>
                      <a:pt x="15126" y="48498"/>
                      <a:pt x="15324" y="48538"/>
                    </a:cubicBezTo>
                    <a:cubicBezTo>
                      <a:pt x="16891" y="48938"/>
                      <a:pt x="18326" y="49906"/>
                      <a:pt x="19293" y="51240"/>
                    </a:cubicBezTo>
                    <a:cubicBezTo>
                      <a:pt x="19293" y="51273"/>
                      <a:pt x="19293" y="51340"/>
                      <a:pt x="19293" y="51340"/>
                    </a:cubicBezTo>
                    <a:cubicBezTo>
                      <a:pt x="18092" y="51073"/>
                      <a:pt x="16958" y="50840"/>
                      <a:pt x="15824" y="50573"/>
                    </a:cubicBezTo>
                    <a:cubicBezTo>
                      <a:pt x="15090" y="50406"/>
                      <a:pt x="14390" y="50172"/>
                      <a:pt x="13723" y="49939"/>
                    </a:cubicBezTo>
                    <a:cubicBezTo>
                      <a:pt x="13422" y="49806"/>
                      <a:pt x="13222" y="49539"/>
                      <a:pt x="13189" y="49238"/>
                    </a:cubicBezTo>
                    <a:cubicBezTo>
                      <a:pt x="13289" y="48938"/>
                      <a:pt x="13522" y="48705"/>
                      <a:pt x="13823" y="48605"/>
                    </a:cubicBezTo>
                    <a:cubicBezTo>
                      <a:pt x="14105" y="48524"/>
                      <a:pt x="14413" y="48480"/>
                      <a:pt x="14722" y="48480"/>
                    </a:cubicBezTo>
                    <a:close/>
                    <a:moveTo>
                      <a:pt x="25080" y="50803"/>
                    </a:moveTo>
                    <a:cubicBezTo>
                      <a:pt x="25410" y="50803"/>
                      <a:pt x="25683" y="51126"/>
                      <a:pt x="25531" y="51507"/>
                    </a:cubicBezTo>
                    <a:cubicBezTo>
                      <a:pt x="25431" y="51940"/>
                      <a:pt x="25231" y="52341"/>
                      <a:pt x="24997" y="52741"/>
                    </a:cubicBezTo>
                    <a:cubicBezTo>
                      <a:pt x="24730" y="53208"/>
                      <a:pt x="24330" y="53608"/>
                      <a:pt x="24063" y="54075"/>
                    </a:cubicBezTo>
                    <a:cubicBezTo>
                      <a:pt x="23463" y="55043"/>
                      <a:pt x="22896" y="56077"/>
                      <a:pt x="22229" y="57211"/>
                    </a:cubicBezTo>
                    <a:cubicBezTo>
                      <a:pt x="22129" y="56811"/>
                      <a:pt x="22062" y="56377"/>
                      <a:pt x="22028" y="55943"/>
                    </a:cubicBezTo>
                    <a:cubicBezTo>
                      <a:pt x="22062" y="54375"/>
                      <a:pt x="22662" y="52908"/>
                      <a:pt x="23696" y="51740"/>
                    </a:cubicBezTo>
                    <a:cubicBezTo>
                      <a:pt x="24030" y="51407"/>
                      <a:pt x="24363" y="51106"/>
                      <a:pt x="24764" y="50906"/>
                    </a:cubicBezTo>
                    <a:cubicBezTo>
                      <a:pt x="24867" y="50835"/>
                      <a:pt x="24976" y="50803"/>
                      <a:pt x="25080" y="50803"/>
                    </a:cubicBezTo>
                    <a:close/>
                    <a:moveTo>
                      <a:pt x="16371" y="53321"/>
                    </a:moveTo>
                    <a:cubicBezTo>
                      <a:pt x="16478" y="53321"/>
                      <a:pt x="16585" y="53328"/>
                      <a:pt x="16691" y="53341"/>
                    </a:cubicBezTo>
                    <a:cubicBezTo>
                      <a:pt x="18259" y="53508"/>
                      <a:pt x="19727" y="54309"/>
                      <a:pt x="20728" y="55576"/>
                    </a:cubicBezTo>
                    <a:cubicBezTo>
                      <a:pt x="21028" y="56043"/>
                      <a:pt x="21295" y="56510"/>
                      <a:pt x="21528" y="57044"/>
                    </a:cubicBezTo>
                    <a:lnTo>
                      <a:pt x="21361" y="57244"/>
                    </a:lnTo>
                    <a:cubicBezTo>
                      <a:pt x="20194" y="56510"/>
                      <a:pt x="18893" y="56377"/>
                      <a:pt x="17592" y="56143"/>
                    </a:cubicBezTo>
                    <a:cubicBezTo>
                      <a:pt x="16925" y="56010"/>
                      <a:pt x="16291" y="55810"/>
                      <a:pt x="15657" y="55576"/>
                    </a:cubicBezTo>
                    <a:cubicBezTo>
                      <a:pt x="15357" y="55443"/>
                      <a:pt x="15124" y="55243"/>
                      <a:pt x="14923" y="54976"/>
                    </a:cubicBezTo>
                    <a:cubicBezTo>
                      <a:pt x="14456" y="54509"/>
                      <a:pt x="14523" y="53908"/>
                      <a:pt x="15124" y="53642"/>
                    </a:cubicBezTo>
                    <a:cubicBezTo>
                      <a:pt x="15524" y="53428"/>
                      <a:pt x="15945" y="53321"/>
                      <a:pt x="16371" y="53321"/>
                    </a:cubicBezTo>
                    <a:close/>
                    <a:moveTo>
                      <a:pt x="17859" y="59004"/>
                    </a:moveTo>
                    <a:cubicBezTo>
                      <a:pt x="18304" y="59004"/>
                      <a:pt x="18748" y="59073"/>
                      <a:pt x="19193" y="59212"/>
                    </a:cubicBezTo>
                    <a:cubicBezTo>
                      <a:pt x="20994" y="59946"/>
                      <a:pt x="22529" y="61247"/>
                      <a:pt x="23496" y="62948"/>
                    </a:cubicBezTo>
                    <a:cubicBezTo>
                      <a:pt x="23530" y="62982"/>
                      <a:pt x="23496" y="63082"/>
                      <a:pt x="23496" y="63082"/>
                    </a:cubicBezTo>
                    <a:lnTo>
                      <a:pt x="23496" y="63048"/>
                    </a:lnTo>
                    <a:cubicBezTo>
                      <a:pt x="21995" y="62615"/>
                      <a:pt x="20494" y="62181"/>
                      <a:pt x="19026" y="61714"/>
                    </a:cubicBezTo>
                    <a:cubicBezTo>
                      <a:pt x="18393" y="61514"/>
                      <a:pt x="17759" y="61247"/>
                      <a:pt x="17158" y="60947"/>
                    </a:cubicBezTo>
                    <a:cubicBezTo>
                      <a:pt x="16725" y="60747"/>
                      <a:pt x="16324" y="60380"/>
                      <a:pt x="16491" y="59813"/>
                    </a:cubicBezTo>
                    <a:cubicBezTo>
                      <a:pt x="16618" y="59335"/>
                      <a:pt x="17019" y="59010"/>
                      <a:pt x="17519" y="59010"/>
                    </a:cubicBezTo>
                    <a:cubicBezTo>
                      <a:pt x="17543" y="59010"/>
                      <a:pt x="17567" y="59011"/>
                      <a:pt x="17592" y="59012"/>
                    </a:cubicBezTo>
                    <a:cubicBezTo>
                      <a:pt x="17681" y="59007"/>
                      <a:pt x="17770" y="59004"/>
                      <a:pt x="17859" y="59004"/>
                    </a:cubicBezTo>
                    <a:close/>
                    <a:moveTo>
                      <a:pt x="27147" y="55877"/>
                    </a:moveTo>
                    <a:cubicBezTo>
                      <a:pt x="27458" y="55877"/>
                      <a:pt x="27689" y="56139"/>
                      <a:pt x="27666" y="56577"/>
                    </a:cubicBezTo>
                    <a:cubicBezTo>
                      <a:pt x="27599" y="57144"/>
                      <a:pt x="27466" y="57711"/>
                      <a:pt x="27232" y="58245"/>
                    </a:cubicBezTo>
                    <a:cubicBezTo>
                      <a:pt x="26932" y="58945"/>
                      <a:pt x="26565" y="59613"/>
                      <a:pt x="26165" y="60280"/>
                    </a:cubicBezTo>
                    <a:cubicBezTo>
                      <a:pt x="25664" y="61214"/>
                      <a:pt x="25131" y="62181"/>
                      <a:pt x="24497" y="63315"/>
                    </a:cubicBezTo>
                    <a:cubicBezTo>
                      <a:pt x="24397" y="62915"/>
                      <a:pt x="24297" y="62515"/>
                      <a:pt x="24263" y="62114"/>
                    </a:cubicBezTo>
                    <a:cubicBezTo>
                      <a:pt x="24163" y="60413"/>
                      <a:pt x="24564" y="58745"/>
                      <a:pt x="25464" y="57311"/>
                    </a:cubicBezTo>
                    <a:cubicBezTo>
                      <a:pt x="25798" y="56811"/>
                      <a:pt x="26198" y="56377"/>
                      <a:pt x="26698" y="56043"/>
                    </a:cubicBezTo>
                    <a:cubicBezTo>
                      <a:pt x="26853" y="55930"/>
                      <a:pt x="27008" y="55877"/>
                      <a:pt x="27147" y="55877"/>
                    </a:cubicBezTo>
                    <a:close/>
                    <a:moveTo>
                      <a:pt x="20260" y="65084"/>
                    </a:moveTo>
                    <a:cubicBezTo>
                      <a:pt x="20460" y="65084"/>
                      <a:pt x="20660" y="65095"/>
                      <a:pt x="20861" y="65116"/>
                    </a:cubicBezTo>
                    <a:cubicBezTo>
                      <a:pt x="22712" y="65447"/>
                      <a:pt x="24367" y="66367"/>
                      <a:pt x="25565" y="67780"/>
                    </a:cubicBezTo>
                    <a:lnTo>
                      <a:pt x="25565" y="67780"/>
                    </a:lnTo>
                    <a:cubicBezTo>
                      <a:pt x="23810" y="67516"/>
                      <a:pt x="22185" y="67316"/>
                      <a:pt x="20527" y="67051"/>
                    </a:cubicBezTo>
                    <a:cubicBezTo>
                      <a:pt x="19927" y="66918"/>
                      <a:pt x="19360" y="66718"/>
                      <a:pt x="18826" y="66417"/>
                    </a:cubicBezTo>
                    <a:cubicBezTo>
                      <a:pt x="18559" y="66284"/>
                      <a:pt x="18426" y="66050"/>
                      <a:pt x="18393" y="65750"/>
                    </a:cubicBezTo>
                    <a:cubicBezTo>
                      <a:pt x="18493" y="65483"/>
                      <a:pt x="18693" y="65317"/>
                      <a:pt x="18993" y="65250"/>
                    </a:cubicBezTo>
                    <a:cubicBezTo>
                      <a:pt x="19403" y="65136"/>
                      <a:pt x="19829" y="65084"/>
                      <a:pt x="20260" y="65084"/>
                    </a:cubicBezTo>
                    <a:close/>
                    <a:moveTo>
                      <a:pt x="29554" y="61688"/>
                    </a:moveTo>
                    <a:cubicBezTo>
                      <a:pt x="29696" y="61688"/>
                      <a:pt x="29816" y="61729"/>
                      <a:pt x="29901" y="61814"/>
                    </a:cubicBezTo>
                    <a:cubicBezTo>
                      <a:pt x="30268" y="62214"/>
                      <a:pt x="30034" y="62648"/>
                      <a:pt x="29801" y="62982"/>
                    </a:cubicBezTo>
                    <a:cubicBezTo>
                      <a:pt x="29200" y="63816"/>
                      <a:pt x="28566" y="64616"/>
                      <a:pt x="27966" y="65450"/>
                    </a:cubicBezTo>
                    <a:cubicBezTo>
                      <a:pt x="27432" y="66184"/>
                      <a:pt x="26965" y="66951"/>
                      <a:pt x="26398" y="67785"/>
                    </a:cubicBezTo>
                    <a:cubicBezTo>
                      <a:pt x="26298" y="67518"/>
                      <a:pt x="26265" y="67251"/>
                      <a:pt x="26265" y="66951"/>
                    </a:cubicBezTo>
                    <a:cubicBezTo>
                      <a:pt x="26398" y="65250"/>
                      <a:pt x="27132" y="63615"/>
                      <a:pt x="28300" y="62381"/>
                    </a:cubicBezTo>
                    <a:cubicBezTo>
                      <a:pt x="28433" y="62248"/>
                      <a:pt x="28533" y="62148"/>
                      <a:pt x="28667" y="62048"/>
                    </a:cubicBezTo>
                    <a:cubicBezTo>
                      <a:pt x="28985" y="61814"/>
                      <a:pt x="29304" y="61688"/>
                      <a:pt x="29554" y="61688"/>
                    </a:cubicBezTo>
                    <a:close/>
                    <a:moveTo>
                      <a:pt x="31920" y="66338"/>
                    </a:moveTo>
                    <a:cubicBezTo>
                      <a:pt x="32265" y="66338"/>
                      <a:pt x="32439" y="66622"/>
                      <a:pt x="32336" y="67085"/>
                    </a:cubicBezTo>
                    <a:cubicBezTo>
                      <a:pt x="32202" y="67485"/>
                      <a:pt x="32036" y="67852"/>
                      <a:pt x="31802" y="68185"/>
                    </a:cubicBezTo>
                    <a:cubicBezTo>
                      <a:pt x="31535" y="68586"/>
                      <a:pt x="31235" y="68986"/>
                      <a:pt x="30935" y="69353"/>
                    </a:cubicBezTo>
                    <a:cubicBezTo>
                      <a:pt x="30068" y="70287"/>
                      <a:pt x="29400" y="71388"/>
                      <a:pt x="28967" y="72622"/>
                    </a:cubicBezTo>
                    <a:lnTo>
                      <a:pt x="28667" y="72555"/>
                    </a:lnTo>
                    <a:cubicBezTo>
                      <a:pt x="28633" y="72088"/>
                      <a:pt x="28667" y="71621"/>
                      <a:pt x="28700" y="71154"/>
                    </a:cubicBezTo>
                    <a:cubicBezTo>
                      <a:pt x="28833" y="69620"/>
                      <a:pt x="29500" y="68152"/>
                      <a:pt x="30635" y="67085"/>
                    </a:cubicBezTo>
                    <a:cubicBezTo>
                      <a:pt x="30901" y="66818"/>
                      <a:pt x="31202" y="66584"/>
                      <a:pt x="31569" y="66417"/>
                    </a:cubicBezTo>
                    <a:cubicBezTo>
                      <a:pt x="31699" y="66364"/>
                      <a:pt x="31817" y="66338"/>
                      <a:pt x="31920" y="66338"/>
                    </a:cubicBezTo>
                    <a:close/>
                    <a:moveTo>
                      <a:pt x="23140" y="70307"/>
                    </a:moveTo>
                    <a:cubicBezTo>
                      <a:pt x="23235" y="70307"/>
                      <a:pt x="23331" y="70311"/>
                      <a:pt x="23429" y="70320"/>
                    </a:cubicBezTo>
                    <a:cubicBezTo>
                      <a:pt x="25246" y="70584"/>
                      <a:pt x="26670" y="71535"/>
                      <a:pt x="27928" y="72979"/>
                    </a:cubicBezTo>
                    <a:lnTo>
                      <a:pt x="27928" y="72979"/>
                    </a:lnTo>
                    <a:cubicBezTo>
                      <a:pt x="26291" y="72751"/>
                      <a:pt x="24876" y="72585"/>
                      <a:pt x="23396" y="72355"/>
                    </a:cubicBezTo>
                    <a:cubicBezTo>
                      <a:pt x="22962" y="72288"/>
                      <a:pt x="22529" y="72121"/>
                      <a:pt x="22162" y="71888"/>
                    </a:cubicBezTo>
                    <a:cubicBezTo>
                      <a:pt x="21895" y="71688"/>
                      <a:pt x="21728" y="71388"/>
                      <a:pt x="21662" y="71054"/>
                    </a:cubicBezTo>
                    <a:cubicBezTo>
                      <a:pt x="21628" y="70654"/>
                      <a:pt x="22028" y="70454"/>
                      <a:pt x="22362" y="70387"/>
                    </a:cubicBezTo>
                    <a:cubicBezTo>
                      <a:pt x="22631" y="70338"/>
                      <a:pt x="22881" y="70307"/>
                      <a:pt x="23140" y="70307"/>
                    </a:cubicBezTo>
                    <a:close/>
                    <a:moveTo>
                      <a:pt x="33740" y="70704"/>
                    </a:moveTo>
                    <a:cubicBezTo>
                      <a:pt x="33854" y="70704"/>
                      <a:pt x="33945" y="70742"/>
                      <a:pt x="34004" y="70821"/>
                    </a:cubicBezTo>
                    <a:cubicBezTo>
                      <a:pt x="34371" y="71288"/>
                      <a:pt x="34037" y="71721"/>
                      <a:pt x="33804" y="72121"/>
                    </a:cubicBezTo>
                    <a:cubicBezTo>
                      <a:pt x="33537" y="72622"/>
                      <a:pt x="33203" y="73089"/>
                      <a:pt x="32870" y="73589"/>
                    </a:cubicBezTo>
                    <a:lnTo>
                      <a:pt x="30935" y="76425"/>
                    </a:lnTo>
                    <a:cubicBezTo>
                      <a:pt x="30735" y="75724"/>
                      <a:pt x="30768" y="74957"/>
                      <a:pt x="31002" y="74256"/>
                    </a:cubicBezTo>
                    <a:cubicBezTo>
                      <a:pt x="31235" y="73122"/>
                      <a:pt x="31835" y="72088"/>
                      <a:pt x="32669" y="71321"/>
                    </a:cubicBezTo>
                    <a:cubicBezTo>
                      <a:pt x="33069" y="70921"/>
                      <a:pt x="33469" y="70704"/>
                      <a:pt x="33740" y="70704"/>
                    </a:cubicBezTo>
                    <a:close/>
                    <a:moveTo>
                      <a:pt x="25972" y="75565"/>
                    </a:moveTo>
                    <a:cubicBezTo>
                      <a:pt x="26104" y="75565"/>
                      <a:pt x="26236" y="75573"/>
                      <a:pt x="26365" y="75591"/>
                    </a:cubicBezTo>
                    <a:cubicBezTo>
                      <a:pt x="27819" y="75789"/>
                      <a:pt x="29174" y="76445"/>
                      <a:pt x="30270" y="77430"/>
                    </a:cubicBezTo>
                    <a:lnTo>
                      <a:pt x="30270" y="77430"/>
                    </a:lnTo>
                    <a:cubicBezTo>
                      <a:pt x="28881" y="77662"/>
                      <a:pt x="27589" y="77860"/>
                      <a:pt x="26298" y="78059"/>
                    </a:cubicBezTo>
                    <a:cubicBezTo>
                      <a:pt x="26218" y="78065"/>
                      <a:pt x="26137" y="78068"/>
                      <a:pt x="26055" y="78068"/>
                    </a:cubicBezTo>
                    <a:cubicBezTo>
                      <a:pt x="25660" y="78068"/>
                      <a:pt x="25251" y="78003"/>
                      <a:pt x="24864" y="77892"/>
                    </a:cubicBezTo>
                    <a:cubicBezTo>
                      <a:pt x="24397" y="77792"/>
                      <a:pt x="24030" y="77359"/>
                      <a:pt x="24030" y="76858"/>
                    </a:cubicBezTo>
                    <a:cubicBezTo>
                      <a:pt x="24030" y="76324"/>
                      <a:pt x="24363" y="75891"/>
                      <a:pt x="24864" y="75757"/>
                    </a:cubicBezTo>
                    <a:cubicBezTo>
                      <a:pt x="25210" y="75634"/>
                      <a:pt x="25593" y="75565"/>
                      <a:pt x="25972" y="75565"/>
                    </a:cubicBezTo>
                    <a:close/>
                    <a:moveTo>
                      <a:pt x="36220" y="74086"/>
                    </a:moveTo>
                    <a:cubicBezTo>
                      <a:pt x="36324" y="74086"/>
                      <a:pt x="36429" y="74097"/>
                      <a:pt x="36534" y="74122"/>
                    </a:cubicBezTo>
                    <a:lnTo>
                      <a:pt x="36534" y="74122"/>
                    </a:lnTo>
                    <a:cubicBezTo>
                      <a:pt x="36469" y="74543"/>
                      <a:pt x="36402" y="74933"/>
                      <a:pt x="36272" y="75324"/>
                    </a:cubicBezTo>
                    <a:cubicBezTo>
                      <a:pt x="36005" y="75958"/>
                      <a:pt x="35672" y="76525"/>
                      <a:pt x="35405" y="77158"/>
                    </a:cubicBezTo>
                    <a:cubicBezTo>
                      <a:pt x="34904" y="78226"/>
                      <a:pt x="34437" y="79327"/>
                      <a:pt x="33970" y="80427"/>
                    </a:cubicBezTo>
                    <a:cubicBezTo>
                      <a:pt x="33670" y="80294"/>
                      <a:pt x="33470" y="79994"/>
                      <a:pt x="33503" y="79627"/>
                    </a:cubicBezTo>
                    <a:cubicBezTo>
                      <a:pt x="33236" y="77826"/>
                      <a:pt x="33837" y="76024"/>
                      <a:pt x="35071" y="74690"/>
                    </a:cubicBezTo>
                    <a:cubicBezTo>
                      <a:pt x="35342" y="74311"/>
                      <a:pt x="35767" y="74086"/>
                      <a:pt x="36220" y="74086"/>
                    </a:cubicBezTo>
                    <a:close/>
                    <a:moveTo>
                      <a:pt x="29633" y="80013"/>
                    </a:moveTo>
                    <a:cubicBezTo>
                      <a:pt x="30708" y="80013"/>
                      <a:pt x="31762" y="80333"/>
                      <a:pt x="32669" y="80961"/>
                    </a:cubicBezTo>
                    <a:cubicBezTo>
                      <a:pt x="31168" y="81361"/>
                      <a:pt x="29801" y="81695"/>
                      <a:pt x="28433" y="81962"/>
                    </a:cubicBezTo>
                    <a:cubicBezTo>
                      <a:pt x="28158" y="82025"/>
                      <a:pt x="27870" y="82049"/>
                      <a:pt x="27585" y="82049"/>
                    </a:cubicBezTo>
                    <a:cubicBezTo>
                      <a:pt x="27421" y="82049"/>
                      <a:pt x="27257" y="82041"/>
                      <a:pt x="27099" y="82029"/>
                    </a:cubicBezTo>
                    <a:cubicBezTo>
                      <a:pt x="26465" y="81929"/>
                      <a:pt x="26265" y="81462"/>
                      <a:pt x="26765" y="81028"/>
                    </a:cubicBezTo>
                    <a:cubicBezTo>
                      <a:pt x="27165" y="80628"/>
                      <a:pt x="27666" y="80361"/>
                      <a:pt x="28233" y="80194"/>
                    </a:cubicBezTo>
                    <a:cubicBezTo>
                      <a:pt x="28697" y="80073"/>
                      <a:pt x="29167" y="80013"/>
                      <a:pt x="29633" y="80013"/>
                    </a:cubicBezTo>
                    <a:close/>
                    <a:moveTo>
                      <a:pt x="39207" y="78026"/>
                    </a:moveTo>
                    <a:lnTo>
                      <a:pt x="39207" y="78026"/>
                    </a:lnTo>
                    <a:cubicBezTo>
                      <a:pt x="39241" y="78393"/>
                      <a:pt x="39207" y="78793"/>
                      <a:pt x="39141" y="79160"/>
                    </a:cubicBezTo>
                    <a:cubicBezTo>
                      <a:pt x="38907" y="79860"/>
                      <a:pt x="38674" y="80561"/>
                      <a:pt x="38373" y="81261"/>
                    </a:cubicBezTo>
                    <a:cubicBezTo>
                      <a:pt x="37940" y="82162"/>
                      <a:pt x="37673" y="83196"/>
                      <a:pt x="37640" y="84230"/>
                    </a:cubicBezTo>
                    <a:cubicBezTo>
                      <a:pt x="37640" y="84330"/>
                      <a:pt x="37573" y="84464"/>
                      <a:pt x="37506" y="84597"/>
                    </a:cubicBezTo>
                    <a:cubicBezTo>
                      <a:pt x="36239" y="82863"/>
                      <a:pt x="37239" y="78760"/>
                      <a:pt x="39207" y="78026"/>
                    </a:cubicBezTo>
                    <a:close/>
                    <a:moveTo>
                      <a:pt x="33049" y="83881"/>
                    </a:moveTo>
                    <a:cubicBezTo>
                      <a:pt x="34587" y="83881"/>
                      <a:pt x="35998" y="84470"/>
                      <a:pt x="37384" y="85586"/>
                    </a:cubicBezTo>
                    <a:lnTo>
                      <a:pt x="37384" y="85586"/>
                    </a:lnTo>
                    <a:cubicBezTo>
                      <a:pt x="36961" y="85502"/>
                      <a:pt x="36555" y="85467"/>
                      <a:pt x="36160" y="85467"/>
                    </a:cubicBezTo>
                    <a:cubicBezTo>
                      <a:pt x="34802" y="85467"/>
                      <a:pt x="33582" y="85870"/>
                      <a:pt x="32302" y="85998"/>
                    </a:cubicBezTo>
                    <a:cubicBezTo>
                      <a:pt x="32019" y="86031"/>
                      <a:pt x="31735" y="86048"/>
                      <a:pt x="31452" y="86048"/>
                    </a:cubicBezTo>
                    <a:cubicBezTo>
                      <a:pt x="31168" y="86048"/>
                      <a:pt x="30885" y="86031"/>
                      <a:pt x="30601" y="85998"/>
                    </a:cubicBezTo>
                    <a:cubicBezTo>
                      <a:pt x="30301" y="85931"/>
                      <a:pt x="30034" y="85731"/>
                      <a:pt x="29867" y="85464"/>
                    </a:cubicBezTo>
                    <a:cubicBezTo>
                      <a:pt x="29734" y="85131"/>
                      <a:pt x="29934" y="84731"/>
                      <a:pt x="30301" y="84597"/>
                    </a:cubicBezTo>
                    <a:cubicBezTo>
                      <a:pt x="30901" y="84297"/>
                      <a:pt x="31569" y="84063"/>
                      <a:pt x="32269" y="83930"/>
                    </a:cubicBezTo>
                    <a:cubicBezTo>
                      <a:pt x="32533" y="83897"/>
                      <a:pt x="32793" y="83881"/>
                      <a:pt x="33049" y="83881"/>
                    </a:cubicBezTo>
                    <a:close/>
                    <a:moveTo>
                      <a:pt x="42269" y="81217"/>
                    </a:moveTo>
                    <a:cubicBezTo>
                      <a:pt x="42353" y="81217"/>
                      <a:pt x="42424" y="81242"/>
                      <a:pt x="42476" y="81295"/>
                    </a:cubicBezTo>
                    <a:cubicBezTo>
                      <a:pt x="42977" y="81762"/>
                      <a:pt x="42743" y="82329"/>
                      <a:pt x="42576" y="82829"/>
                    </a:cubicBezTo>
                    <a:cubicBezTo>
                      <a:pt x="42376" y="83363"/>
                      <a:pt x="42143" y="83897"/>
                      <a:pt x="41876" y="84397"/>
                    </a:cubicBezTo>
                    <a:cubicBezTo>
                      <a:pt x="41342" y="85464"/>
                      <a:pt x="40842" y="86532"/>
                      <a:pt x="40742" y="87733"/>
                    </a:cubicBezTo>
                    <a:lnTo>
                      <a:pt x="40542" y="87799"/>
                    </a:lnTo>
                    <a:cubicBezTo>
                      <a:pt x="40442" y="87633"/>
                      <a:pt x="40241" y="87466"/>
                      <a:pt x="40208" y="87299"/>
                    </a:cubicBezTo>
                    <a:cubicBezTo>
                      <a:pt x="39808" y="85498"/>
                      <a:pt x="40175" y="83596"/>
                      <a:pt x="41209" y="82062"/>
                    </a:cubicBezTo>
                    <a:cubicBezTo>
                      <a:pt x="41545" y="81519"/>
                      <a:pt x="41981" y="81217"/>
                      <a:pt x="42269" y="81217"/>
                    </a:cubicBezTo>
                    <a:close/>
                    <a:moveTo>
                      <a:pt x="36881" y="87884"/>
                    </a:moveTo>
                    <a:cubicBezTo>
                      <a:pt x="37981" y="87884"/>
                      <a:pt x="39064" y="88199"/>
                      <a:pt x="40175" y="88733"/>
                    </a:cubicBezTo>
                    <a:cubicBezTo>
                      <a:pt x="38607" y="89300"/>
                      <a:pt x="37106" y="89868"/>
                      <a:pt x="35571" y="90368"/>
                    </a:cubicBezTo>
                    <a:cubicBezTo>
                      <a:pt x="35238" y="90457"/>
                      <a:pt x="34875" y="90501"/>
                      <a:pt x="34511" y="90501"/>
                    </a:cubicBezTo>
                    <a:cubicBezTo>
                      <a:pt x="34330" y="90501"/>
                      <a:pt x="34148" y="90490"/>
                      <a:pt x="33970" y="90468"/>
                    </a:cubicBezTo>
                    <a:cubicBezTo>
                      <a:pt x="33337" y="90401"/>
                      <a:pt x="33136" y="89901"/>
                      <a:pt x="33470" y="89334"/>
                    </a:cubicBezTo>
                    <a:cubicBezTo>
                      <a:pt x="33804" y="88767"/>
                      <a:pt x="34371" y="88400"/>
                      <a:pt x="35004" y="88200"/>
                    </a:cubicBezTo>
                    <a:cubicBezTo>
                      <a:pt x="35640" y="87984"/>
                      <a:pt x="36263" y="87884"/>
                      <a:pt x="36881" y="87884"/>
                    </a:cubicBezTo>
                    <a:close/>
                    <a:moveTo>
                      <a:pt x="44944" y="85185"/>
                    </a:moveTo>
                    <a:cubicBezTo>
                      <a:pt x="44987" y="85185"/>
                      <a:pt x="45031" y="85189"/>
                      <a:pt x="45078" y="85198"/>
                    </a:cubicBezTo>
                    <a:cubicBezTo>
                      <a:pt x="45612" y="85298"/>
                      <a:pt x="45612" y="85898"/>
                      <a:pt x="45612" y="86332"/>
                    </a:cubicBezTo>
                    <a:cubicBezTo>
                      <a:pt x="45645" y="86899"/>
                      <a:pt x="45612" y="87466"/>
                      <a:pt x="45479" y="88033"/>
                    </a:cubicBezTo>
                    <a:cubicBezTo>
                      <a:pt x="45245" y="89134"/>
                      <a:pt x="44911" y="90168"/>
                      <a:pt x="44578" y="91369"/>
                    </a:cubicBezTo>
                    <a:lnTo>
                      <a:pt x="44578" y="91402"/>
                    </a:lnTo>
                    <a:cubicBezTo>
                      <a:pt x="44278" y="91035"/>
                      <a:pt x="43977" y="90802"/>
                      <a:pt x="43911" y="90468"/>
                    </a:cubicBezTo>
                    <a:cubicBezTo>
                      <a:pt x="43444" y="89000"/>
                      <a:pt x="43510" y="87432"/>
                      <a:pt x="44144" y="86031"/>
                    </a:cubicBezTo>
                    <a:cubicBezTo>
                      <a:pt x="44297" y="85664"/>
                      <a:pt x="44478" y="85185"/>
                      <a:pt x="44944" y="85185"/>
                    </a:cubicBezTo>
                    <a:close/>
                    <a:moveTo>
                      <a:pt x="41697" y="91330"/>
                    </a:moveTo>
                    <a:cubicBezTo>
                      <a:pt x="42315" y="91330"/>
                      <a:pt x="42928" y="91431"/>
                      <a:pt x="43510" y="91635"/>
                    </a:cubicBezTo>
                    <a:lnTo>
                      <a:pt x="43510" y="91669"/>
                    </a:lnTo>
                    <a:cubicBezTo>
                      <a:pt x="43477" y="91736"/>
                      <a:pt x="43444" y="91802"/>
                      <a:pt x="43377" y="91802"/>
                    </a:cubicBezTo>
                    <a:cubicBezTo>
                      <a:pt x="42310" y="92303"/>
                      <a:pt x="41276" y="92770"/>
                      <a:pt x="40208" y="93237"/>
                    </a:cubicBezTo>
                    <a:cubicBezTo>
                      <a:pt x="39908" y="93370"/>
                      <a:pt x="39608" y="93470"/>
                      <a:pt x="39307" y="93537"/>
                    </a:cubicBezTo>
                    <a:cubicBezTo>
                      <a:pt x="39106" y="93566"/>
                      <a:pt x="38892" y="93607"/>
                      <a:pt x="38687" y="93607"/>
                    </a:cubicBezTo>
                    <a:cubicBezTo>
                      <a:pt x="38417" y="93607"/>
                      <a:pt x="38163" y="93535"/>
                      <a:pt x="37973" y="93270"/>
                    </a:cubicBezTo>
                    <a:cubicBezTo>
                      <a:pt x="37773" y="93003"/>
                      <a:pt x="38073" y="92569"/>
                      <a:pt x="38707" y="92169"/>
                    </a:cubicBezTo>
                    <a:cubicBezTo>
                      <a:pt x="39007" y="91969"/>
                      <a:pt x="39307" y="91836"/>
                      <a:pt x="39641" y="91702"/>
                    </a:cubicBezTo>
                    <a:cubicBezTo>
                      <a:pt x="40310" y="91456"/>
                      <a:pt x="41007" y="91330"/>
                      <a:pt x="41697" y="91330"/>
                    </a:cubicBezTo>
                    <a:close/>
                    <a:moveTo>
                      <a:pt x="48314" y="88500"/>
                    </a:moveTo>
                    <a:cubicBezTo>
                      <a:pt x="48748" y="88700"/>
                      <a:pt x="49048" y="89167"/>
                      <a:pt x="49048" y="89667"/>
                    </a:cubicBezTo>
                    <a:cubicBezTo>
                      <a:pt x="49081" y="90301"/>
                      <a:pt x="49048" y="90935"/>
                      <a:pt x="48981" y="91569"/>
                    </a:cubicBezTo>
                    <a:cubicBezTo>
                      <a:pt x="48881" y="92369"/>
                      <a:pt x="48647" y="93137"/>
                      <a:pt x="48481" y="93937"/>
                    </a:cubicBezTo>
                    <a:cubicBezTo>
                      <a:pt x="47847" y="93704"/>
                      <a:pt x="47647" y="93370"/>
                      <a:pt x="47513" y="92169"/>
                    </a:cubicBezTo>
                    <a:cubicBezTo>
                      <a:pt x="47413" y="90868"/>
                      <a:pt x="47347" y="89567"/>
                      <a:pt x="48314" y="88500"/>
                    </a:cubicBezTo>
                    <a:close/>
                    <a:moveTo>
                      <a:pt x="44796" y="94180"/>
                    </a:moveTo>
                    <a:cubicBezTo>
                      <a:pt x="45841" y="94180"/>
                      <a:pt x="46847" y="94466"/>
                      <a:pt x="47814" y="94771"/>
                    </a:cubicBezTo>
                    <a:lnTo>
                      <a:pt x="47814" y="95005"/>
                    </a:lnTo>
                    <a:cubicBezTo>
                      <a:pt x="46346" y="95505"/>
                      <a:pt x="44878" y="96005"/>
                      <a:pt x="43410" y="96439"/>
                    </a:cubicBezTo>
                    <a:cubicBezTo>
                      <a:pt x="43235" y="96489"/>
                      <a:pt x="43073" y="96512"/>
                      <a:pt x="42925" y="96512"/>
                    </a:cubicBezTo>
                    <a:cubicBezTo>
                      <a:pt x="42481" y="96512"/>
                      <a:pt x="42168" y="96305"/>
                      <a:pt x="42043" y="96005"/>
                    </a:cubicBezTo>
                    <a:cubicBezTo>
                      <a:pt x="41876" y="95638"/>
                      <a:pt x="42176" y="95038"/>
                      <a:pt x="42743" y="94671"/>
                    </a:cubicBezTo>
                    <a:cubicBezTo>
                      <a:pt x="43077" y="94504"/>
                      <a:pt x="43444" y="94337"/>
                      <a:pt x="43811" y="94271"/>
                    </a:cubicBezTo>
                    <a:cubicBezTo>
                      <a:pt x="44143" y="94207"/>
                      <a:pt x="44471" y="94180"/>
                      <a:pt x="44796" y="94180"/>
                    </a:cubicBezTo>
                    <a:close/>
                    <a:moveTo>
                      <a:pt x="631" y="0"/>
                    </a:moveTo>
                    <a:cubicBezTo>
                      <a:pt x="262" y="0"/>
                      <a:pt x="1" y="328"/>
                      <a:pt x="46" y="870"/>
                    </a:cubicBezTo>
                    <a:cubicBezTo>
                      <a:pt x="79" y="1371"/>
                      <a:pt x="246" y="1871"/>
                      <a:pt x="546" y="2305"/>
                    </a:cubicBezTo>
                    <a:cubicBezTo>
                      <a:pt x="1013" y="2939"/>
                      <a:pt x="1514" y="3572"/>
                      <a:pt x="2048" y="4173"/>
                    </a:cubicBezTo>
                    <a:cubicBezTo>
                      <a:pt x="2681" y="4907"/>
                      <a:pt x="3348" y="5607"/>
                      <a:pt x="3916" y="6374"/>
                    </a:cubicBezTo>
                    <a:cubicBezTo>
                      <a:pt x="4349" y="6875"/>
                      <a:pt x="4616" y="7442"/>
                      <a:pt x="4716" y="8076"/>
                    </a:cubicBezTo>
                    <a:cubicBezTo>
                      <a:pt x="4483" y="7875"/>
                      <a:pt x="4349" y="7575"/>
                      <a:pt x="4149" y="7342"/>
                    </a:cubicBezTo>
                    <a:cubicBezTo>
                      <a:pt x="3649" y="6775"/>
                      <a:pt x="3115" y="6208"/>
                      <a:pt x="2548" y="5674"/>
                    </a:cubicBezTo>
                    <a:cubicBezTo>
                      <a:pt x="2281" y="5474"/>
                      <a:pt x="1947" y="5340"/>
                      <a:pt x="1581" y="5307"/>
                    </a:cubicBezTo>
                    <a:cubicBezTo>
                      <a:pt x="1526" y="5290"/>
                      <a:pt x="1472" y="5282"/>
                      <a:pt x="1419" y="5282"/>
                    </a:cubicBezTo>
                    <a:cubicBezTo>
                      <a:pt x="1048" y="5282"/>
                      <a:pt x="734" y="5666"/>
                      <a:pt x="880" y="6074"/>
                    </a:cubicBezTo>
                    <a:cubicBezTo>
                      <a:pt x="947" y="6441"/>
                      <a:pt x="1114" y="6775"/>
                      <a:pt x="1347" y="7075"/>
                    </a:cubicBezTo>
                    <a:cubicBezTo>
                      <a:pt x="1747" y="7509"/>
                      <a:pt x="2148" y="7909"/>
                      <a:pt x="2615" y="8276"/>
                    </a:cubicBezTo>
                    <a:cubicBezTo>
                      <a:pt x="3248" y="8843"/>
                      <a:pt x="3949" y="9310"/>
                      <a:pt x="4516" y="9910"/>
                    </a:cubicBezTo>
                    <a:cubicBezTo>
                      <a:pt x="5417" y="10778"/>
                      <a:pt x="6017" y="11912"/>
                      <a:pt x="6251" y="13146"/>
                    </a:cubicBezTo>
                    <a:cubicBezTo>
                      <a:pt x="5917" y="12779"/>
                      <a:pt x="5683" y="12545"/>
                      <a:pt x="5450" y="12345"/>
                    </a:cubicBezTo>
                    <a:cubicBezTo>
                      <a:pt x="5016" y="11945"/>
                      <a:pt x="4516" y="11578"/>
                      <a:pt x="4016" y="11211"/>
                    </a:cubicBezTo>
                    <a:cubicBezTo>
                      <a:pt x="3710" y="11028"/>
                      <a:pt x="3425" y="10942"/>
                      <a:pt x="3174" y="10942"/>
                    </a:cubicBezTo>
                    <a:cubicBezTo>
                      <a:pt x="2877" y="10942"/>
                      <a:pt x="2628" y="11061"/>
                      <a:pt x="2448" y="11278"/>
                    </a:cubicBezTo>
                    <a:cubicBezTo>
                      <a:pt x="2148" y="11778"/>
                      <a:pt x="2214" y="12445"/>
                      <a:pt x="2615" y="12879"/>
                    </a:cubicBezTo>
                    <a:cubicBezTo>
                      <a:pt x="2915" y="13213"/>
                      <a:pt x="3248" y="13513"/>
                      <a:pt x="3649" y="13780"/>
                    </a:cubicBezTo>
                    <a:cubicBezTo>
                      <a:pt x="4049" y="14047"/>
                      <a:pt x="4549" y="14247"/>
                      <a:pt x="4983" y="14514"/>
                    </a:cubicBezTo>
                    <a:cubicBezTo>
                      <a:pt x="5583" y="14814"/>
                      <a:pt x="6184" y="15147"/>
                      <a:pt x="6751" y="15514"/>
                    </a:cubicBezTo>
                    <a:cubicBezTo>
                      <a:pt x="6951" y="15614"/>
                      <a:pt x="7118" y="15781"/>
                      <a:pt x="7218" y="15948"/>
                    </a:cubicBezTo>
                    <a:cubicBezTo>
                      <a:pt x="7618" y="16882"/>
                      <a:pt x="7985" y="17816"/>
                      <a:pt x="8319" y="18717"/>
                    </a:cubicBezTo>
                    <a:cubicBezTo>
                      <a:pt x="8018" y="18583"/>
                      <a:pt x="7752" y="18416"/>
                      <a:pt x="7485" y="18183"/>
                    </a:cubicBezTo>
                    <a:cubicBezTo>
                      <a:pt x="6684" y="17516"/>
                      <a:pt x="5817" y="16882"/>
                      <a:pt x="4916" y="16315"/>
                    </a:cubicBezTo>
                    <a:cubicBezTo>
                      <a:pt x="4449" y="16048"/>
                      <a:pt x="3916" y="15948"/>
                      <a:pt x="3348" y="15948"/>
                    </a:cubicBezTo>
                    <a:cubicBezTo>
                      <a:pt x="3310" y="15942"/>
                      <a:pt x="3273" y="15939"/>
                      <a:pt x="3237" y="15939"/>
                    </a:cubicBezTo>
                    <a:cubicBezTo>
                      <a:pt x="2669" y="15939"/>
                      <a:pt x="2338" y="16643"/>
                      <a:pt x="2715" y="17082"/>
                    </a:cubicBezTo>
                    <a:cubicBezTo>
                      <a:pt x="3015" y="17516"/>
                      <a:pt x="3382" y="17883"/>
                      <a:pt x="3815" y="18150"/>
                    </a:cubicBezTo>
                    <a:cubicBezTo>
                      <a:pt x="5016" y="18883"/>
                      <a:pt x="6317" y="19484"/>
                      <a:pt x="7551" y="20151"/>
                    </a:cubicBezTo>
                    <a:cubicBezTo>
                      <a:pt x="8886" y="20751"/>
                      <a:pt x="9686" y="22119"/>
                      <a:pt x="9586" y="23587"/>
                    </a:cubicBezTo>
                    <a:cubicBezTo>
                      <a:pt x="9253" y="23353"/>
                      <a:pt x="8819" y="23086"/>
                      <a:pt x="8385" y="22820"/>
                    </a:cubicBezTo>
                    <a:cubicBezTo>
                      <a:pt x="7952" y="22519"/>
                      <a:pt x="7518" y="22286"/>
                      <a:pt x="7018" y="22086"/>
                    </a:cubicBezTo>
                    <a:cubicBezTo>
                      <a:pt x="6656" y="21947"/>
                      <a:pt x="6249" y="21877"/>
                      <a:pt x="5853" y="21877"/>
                    </a:cubicBezTo>
                    <a:cubicBezTo>
                      <a:pt x="5773" y="21877"/>
                      <a:pt x="5695" y="21880"/>
                      <a:pt x="5617" y="21886"/>
                    </a:cubicBezTo>
                    <a:cubicBezTo>
                      <a:pt x="5083" y="21886"/>
                      <a:pt x="4583" y="22219"/>
                      <a:pt x="4449" y="22753"/>
                    </a:cubicBezTo>
                    <a:cubicBezTo>
                      <a:pt x="4416" y="23253"/>
                      <a:pt x="4683" y="23720"/>
                      <a:pt x="5150" y="23920"/>
                    </a:cubicBezTo>
                    <a:cubicBezTo>
                      <a:pt x="5683" y="24221"/>
                      <a:pt x="6251" y="24454"/>
                      <a:pt x="6818" y="24688"/>
                    </a:cubicBezTo>
                    <a:cubicBezTo>
                      <a:pt x="7718" y="25021"/>
                      <a:pt x="8652" y="25288"/>
                      <a:pt x="9553" y="25588"/>
                    </a:cubicBezTo>
                    <a:cubicBezTo>
                      <a:pt x="10087" y="25722"/>
                      <a:pt x="10454" y="26122"/>
                      <a:pt x="10554" y="26656"/>
                    </a:cubicBezTo>
                    <a:cubicBezTo>
                      <a:pt x="10720" y="27490"/>
                      <a:pt x="11054" y="28323"/>
                      <a:pt x="11287" y="29157"/>
                    </a:cubicBezTo>
                    <a:cubicBezTo>
                      <a:pt x="11321" y="29391"/>
                      <a:pt x="11354" y="29658"/>
                      <a:pt x="11388" y="29891"/>
                    </a:cubicBezTo>
                    <a:cubicBezTo>
                      <a:pt x="11021" y="29491"/>
                      <a:pt x="10820" y="29191"/>
                      <a:pt x="10587" y="28957"/>
                    </a:cubicBezTo>
                    <a:cubicBezTo>
                      <a:pt x="10120" y="28424"/>
                      <a:pt x="9586" y="27957"/>
                      <a:pt x="9019" y="27523"/>
                    </a:cubicBezTo>
                    <a:cubicBezTo>
                      <a:pt x="8452" y="27189"/>
                      <a:pt x="7852" y="26956"/>
                      <a:pt x="7251" y="26822"/>
                    </a:cubicBezTo>
                    <a:cubicBezTo>
                      <a:pt x="7186" y="26811"/>
                      <a:pt x="7123" y="26806"/>
                      <a:pt x="7062" y="26806"/>
                    </a:cubicBezTo>
                    <a:cubicBezTo>
                      <a:pt x="6209" y="26806"/>
                      <a:pt x="5726" y="27837"/>
                      <a:pt x="6317" y="28490"/>
                    </a:cubicBezTo>
                    <a:cubicBezTo>
                      <a:pt x="6718" y="28924"/>
                      <a:pt x="7151" y="29291"/>
                      <a:pt x="7618" y="29624"/>
                    </a:cubicBezTo>
                    <a:cubicBezTo>
                      <a:pt x="8018" y="29858"/>
                      <a:pt x="8452" y="30025"/>
                      <a:pt x="8852" y="30191"/>
                    </a:cubicBezTo>
                    <a:cubicBezTo>
                      <a:pt x="9653" y="30558"/>
                      <a:pt x="10454" y="30892"/>
                      <a:pt x="11187" y="31326"/>
                    </a:cubicBezTo>
                    <a:cubicBezTo>
                      <a:pt x="11621" y="31592"/>
                      <a:pt x="11955" y="31926"/>
                      <a:pt x="12155" y="32360"/>
                    </a:cubicBezTo>
                    <a:cubicBezTo>
                      <a:pt x="12455" y="33160"/>
                      <a:pt x="12722" y="33961"/>
                      <a:pt x="12922" y="34795"/>
                    </a:cubicBezTo>
                    <a:cubicBezTo>
                      <a:pt x="12688" y="34661"/>
                      <a:pt x="12455" y="34528"/>
                      <a:pt x="12288" y="34328"/>
                    </a:cubicBezTo>
                    <a:cubicBezTo>
                      <a:pt x="11554" y="33727"/>
                      <a:pt x="10787" y="33194"/>
                      <a:pt x="10020" y="32693"/>
                    </a:cubicBezTo>
                    <a:cubicBezTo>
                      <a:pt x="9541" y="32484"/>
                      <a:pt x="9035" y="32355"/>
                      <a:pt x="8526" y="32355"/>
                    </a:cubicBezTo>
                    <a:cubicBezTo>
                      <a:pt x="8468" y="32355"/>
                      <a:pt x="8410" y="32356"/>
                      <a:pt x="8352" y="32360"/>
                    </a:cubicBezTo>
                    <a:cubicBezTo>
                      <a:pt x="7785" y="32360"/>
                      <a:pt x="7451" y="32927"/>
                      <a:pt x="7718" y="33394"/>
                    </a:cubicBezTo>
                    <a:cubicBezTo>
                      <a:pt x="7818" y="33727"/>
                      <a:pt x="8052" y="34028"/>
                      <a:pt x="8319" y="34228"/>
                    </a:cubicBezTo>
                    <a:cubicBezTo>
                      <a:pt x="8852" y="34628"/>
                      <a:pt x="9419" y="34962"/>
                      <a:pt x="9987" y="35228"/>
                    </a:cubicBezTo>
                    <a:cubicBezTo>
                      <a:pt x="10854" y="35662"/>
                      <a:pt x="11788" y="35962"/>
                      <a:pt x="12622" y="36429"/>
                    </a:cubicBezTo>
                    <a:cubicBezTo>
                      <a:pt x="13122" y="36663"/>
                      <a:pt x="13556" y="37030"/>
                      <a:pt x="13823" y="37463"/>
                    </a:cubicBezTo>
                    <a:cubicBezTo>
                      <a:pt x="14190" y="38264"/>
                      <a:pt x="14490" y="39064"/>
                      <a:pt x="14723" y="39865"/>
                    </a:cubicBezTo>
                    <a:cubicBezTo>
                      <a:pt x="14390" y="39732"/>
                      <a:pt x="14123" y="39531"/>
                      <a:pt x="13923" y="39265"/>
                    </a:cubicBezTo>
                    <a:cubicBezTo>
                      <a:pt x="13222" y="38297"/>
                      <a:pt x="12188" y="37630"/>
                      <a:pt x="11021" y="37330"/>
                    </a:cubicBezTo>
                    <a:cubicBezTo>
                      <a:pt x="10754" y="37280"/>
                      <a:pt x="10487" y="37255"/>
                      <a:pt x="10220" y="37255"/>
                    </a:cubicBezTo>
                    <a:cubicBezTo>
                      <a:pt x="9953" y="37255"/>
                      <a:pt x="9686" y="37280"/>
                      <a:pt x="9419" y="37330"/>
                    </a:cubicBezTo>
                    <a:cubicBezTo>
                      <a:pt x="8919" y="37397"/>
                      <a:pt x="8619" y="37930"/>
                      <a:pt x="8886" y="38364"/>
                    </a:cubicBezTo>
                    <a:cubicBezTo>
                      <a:pt x="9086" y="38798"/>
                      <a:pt x="9386" y="39198"/>
                      <a:pt x="9786" y="39465"/>
                    </a:cubicBezTo>
                    <a:cubicBezTo>
                      <a:pt x="10554" y="39932"/>
                      <a:pt x="11421" y="40232"/>
                      <a:pt x="12221" y="40632"/>
                    </a:cubicBezTo>
                    <a:cubicBezTo>
                      <a:pt x="13155" y="41133"/>
                      <a:pt x="14123" y="41600"/>
                      <a:pt x="15023" y="42100"/>
                    </a:cubicBezTo>
                    <a:cubicBezTo>
                      <a:pt x="15290" y="42267"/>
                      <a:pt x="15490" y="42467"/>
                      <a:pt x="15624" y="42734"/>
                    </a:cubicBezTo>
                    <a:cubicBezTo>
                      <a:pt x="15991" y="43668"/>
                      <a:pt x="16324" y="44602"/>
                      <a:pt x="16658" y="45536"/>
                    </a:cubicBezTo>
                    <a:cubicBezTo>
                      <a:pt x="16391" y="45436"/>
                      <a:pt x="16124" y="45302"/>
                      <a:pt x="15891" y="45102"/>
                    </a:cubicBezTo>
                    <a:cubicBezTo>
                      <a:pt x="14757" y="44235"/>
                      <a:pt x="13556" y="43468"/>
                      <a:pt x="12088" y="43368"/>
                    </a:cubicBezTo>
                    <a:cubicBezTo>
                      <a:pt x="11998" y="43360"/>
                      <a:pt x="11906" y="43356"/>
                      <a:pt x="11814" y="43356"/>
                    </a:cubicBezTo>
                    <a:cubicBezTo>
                      <a:pt x="11496" y="43356"/>
                      <a:pt x="11172" y="43405"/>
                      <a:pt x="10887" y="43534"/>
                    </a:cubicBezTo>
                    <a:cubicBezTo>
                      <a:pt x="9953" y="43901"/>
                      <a:pt x="9786" y="44802"/>
                      <a:pt x="10520" y="45436"/>
                    </a:cubicBezTo>
                    <a:cubicBezTo>
                      <a:pt x="10954" y="45836"/>
                      <a:pt x="11521" y="46170"/>
                      <a:pt x="12088" y="46370"/>
                    </a:cubicBezTo>
                    <a:cubicBezTo>
                      <a:pt x="12955" y="46637"/>
                      <a:pt x="13889" y="46803"/>
                      <a:pt x="14790" y="47004"/>
                    </a:cubicBezTo>
                    <a:cubicBezTo>
                      <a:pt x="15557" y="47170"/>
                      <a:pt x="16291" y="47370"/>
                      <a:pt x="17025" y="47604"/>
                    </a:cubicBezTo>
                    <a:cubicBezTo>
                      <a:pt x="17926" y="47938"/>
                      <a:pt x="18292" y="48571"/>
                      <a:pt x="18393" y="49705"/>
                    </a:cubicBezTo>
                    <a:cubicBezTo>
                      <a:pt x="18059" y="49439"/>
                      <a:pt x="17759" y="49205"/>
                      <a:pt x="17425" y="49005"/>
                    </a:cubicBezTo>
                    <a:cubicBezTo>
                      <a:pt x="16588" y="48475"/>
                      <a:pt x="15682" y="48015"/>
                      <a:pt x="14686" y="48015"/>
                    </a:cubicBezTo>
                    <a:cubicBezTo>
                      <a:pt x="14490" y="48015"/>
                      <a:pt x="14292" y="48033"/>
                      <a:pt x="14089" y="48071"/>
                    </a:cubicBezTo>
                    <a:cubicBezTo>
                      <a:pt x="13322" y="48171"/>
                      <a:pt x="12722" y="48605"/>
                      <a:pt x="12655" y="49172"/>
                    </a:cubicBezTo>
                    <a:cubicBezTo>
                      <a:pt x="12555" y="49739"/>
                      <a:pt x="12955" y="50273"/>
                      <a:pt x="13756" y="50573"/>
                    </a:cubicBezTo>
                    <a:cubicBezTo>
                      <a:pt x="14290" y="50773"/>
                      <a:pt x="14857" y="50906"/>
                      <a:pt x="15424" y="51040"/>
                    </a:cubicBezTo>
                    <a:cubicBezTo>
                      <a:pt x="15791" y="51106"/>
                      <a:pt x="16191" y="51106"/>
                      <a:pt x="16558" y="51207"/>
                    </a:cubicBezTo>
                    <a:cubicBezTo>
                      <a:pt x="17392" y="51407"/>
                      <a:pt x="18226" y="51674"/>
                      <a:pt x="19026" y="51974"/>
                    </a:cubicBezTo>
                    <a:cubicBezTo>
                      <a:pt x="19393" y="52107"/>
                      <a:pt x="19660" y="52407"/>
                      <a:pt x="19860" y="52741"/>
                    </a:cubicBezTo>
                    <a:cubicBezTo>
                      <a:pt x="20127" y="53408"/>
                      <a:pt x="20394" y="54075"/>
                      <a:pt x="20627" y="54776"/>
                    </a:cubicBezTo>
                    <a:cubicBezTo>
                      <a:pt x="19794" y="54275"/>
                      <a:pt x="19093" y="53808"/>
                      <a:pt x="18326" y="53408"/>
                    </a:cubicBezTo>
                    <a:cubicBezTo>
                      <a:pt x="17757" y="53067"/>
                      <a:pt x="17111" y="52896"/>
                      <a:pt x="16451" y="52896"/>
                    </a:cubicBezTo>
                    <a:cubicBezTo>
                      <a:pt x="16143" y="52896"/>
                      <a:pt x="15832" y="52934"/>
                      <a:pt x="15524" y="53008"/>
                    </a:cubicBezTo>
                    <a:cubicBezTo>
                      <a:pt x="14890" y="53108"/>
                      <a:pt x="14390" y="53575"/>
                      <a:pt x="14256" y="54209"/>
                    </a:cubicBezTo>
                    <a:cubicBezTo>
                      <a:pt x="14123" y="54876"/>
                      <a:pt x="14556" y="55343"/>
                      <a:pt x="15090" y="55710"/>
                    </a:cubicBezTo>
                    <a:cubicBezTo>
                      <a:pt x="15324" y="55910"/>
                      <a:pt x="15624" y="56043"/>
                      <a:pt x="15924" y="56143"/>
                    </a:cubicBezTo>
                    <a:cubicBezTo>
                      <a:pt x="16591" y="56310"/>
                      <a:pt x="17258" y="56444"/>
                      <a:pt x="17892" y="56577"/>
                    </a:cubicBezTo>
                    <a:cubicBezTo>
                      <a:pt x="18659" y="56744"/>
                      <a:pt x="19427" y="56877"/>
                      <a:pt x="20160" y="57077"/>
                    </a:cubicBezTo>
                    <a:cubicBezTo>
                      <a:pt x="20828" y="57244"/>
                      <a:pt x="21428" y="57644"/>
                      <a:pt x="21762" y="58278"/>
                    </a:cubicBezTo>
                    <a:cubicBezTo>
                      <a:pt x="22262" y="59312"/>
                      <a:pt x="22662" y="60380"/>
                      <a:pt x="23063" y="61447"/>
                    </a:cubicBezTo>
                    <a:cubicBezTo>
                      <a:pt x="22762" y="61280"/>
                      <a:pt x="22462" y="61047"/>
                      <a:pt x="22229" y="60747"/>
                    </a:cubicBezTo>
                    <a:cubicBezTo>
                      <a:pt x="21395" y="59846"/>
                      <a:pt x="20361" y="59146"/>
                      <a:pt x="19226" y="58712"/>
                    </a:cubicBezTo>
                    <a:cubicBezTo>
                      <a:pt x="18845" y="58559"/>
                      <a:pt x="18442" y="58483"/>
                      <a:pt x="18036" y="58483"/>
                    </a:cubicBezTo>
                    <a:cubicBezTo>
                      <a:pt x="17732" y="58483"/>
                      <a:pt x="17425" y="58526"/>
                      <a:pt x="17125" y="58612"/>
                    </a:cubicBezTo>
                    <a:cubicBezTo>
                      <a:pt x="15991" y="58812"/>
                      <a:pt x="15591" y="60246"/>
                      <a:pt x="16458" y="61014"/>
                    </a:cubicBezTo>
                    <a:cubicBezTo>
                      <a:pt x="16758" y="61314"/>
                      <a:pt x="17125" y="61547"/>
                      <a:pt x="17525" y="61714"/>
                    </a:cubicBezTo>
                    <a:cubicBezTo>
                      <a:pt x="18393" y="62014"/>
                      <a:pt x="19293" y="62281"/>
                      <a:pt x="20194" y="62548"/>
                    </a:cubicBezTo>
                    <a:cubicBezTo>
                      <a:pt x="20861" y="62748"/>
                      <a:pt x="21528" y="62915"/>
                      <a:pt x="22229" y="63115"/>
                    </a:cubicBezTo>
                    <a:cubicBezTo>
                      <a:pt x="23896" y="63582"/>
                      <a:pt x="24730" y="64783"/>
                      <a:pt x="24997" y="66517"/>
                    </a:cubicBezTo>
                    <a:lnTo>
                      <a:pt x="24163" y="65950"/>
                    </a:lnTo>
                    <a:cubicBezTo>
                      <a:pt x="23229" y="65283"/>
                      <a:pt x="22195" y="64816"/>
                      <a:pt x="21094" y="64583"/>
                    </a:cubicBezTo>
                    <a:cubicBezTo>
                      <a:pt x="20787" y="64506"/>
                      <a:pt x="20474" y="64468"/>
                      <a:pt x="20164" y="64468"/>
                    </a:cubicBezTo>
                    <a:cubicBezTo>
                      <a:pt x="19668" y="64468"/>
                      <a:pt x="19178" y="64565"/>
                      <a:pt x="18726" y="64750"/>
                    </a:cubicBezTo>
                    <a:cubicBezTo>
                      <a:pt x="17759" y="65183"/>
                      <a:pt x="17659" y="66050"/>
                      <a:pt x="18493" y="66618"/>
                    </a:cubicBezTo>
                    <a:cubicBezTo>
                      <a:pt x="19093" y="67018"/>
                      <a:pt x="19760" y="67251"/>
                      <a:pt x="20461" y="67385"/>
                    </a:cubicBezTo>
                    <a:cubicBezTo>
                      <a:pt x="21295" y="67585"/>
                      <a:pt x="22062" y="67585"/>
                      <a:pt x="22962" y="67752"/>
                    </a:cubicBezTo>
                    <a:cubicBezTo>
                      <a:pt x="23830" y="67918"/>
                      <a:pt x="24697" y="68185"/>
                      <a:pt x="25564" y="68419"/>
                    </a:cubicBezTo>
                    <a:cubicBezTo>
                      <a:pt x="25764" y="68486"/>
                      <a:pt x="25965" y="68619"/>
                      <a:pt x="26098" y="68786"/>
                    </a:cubicBezTo>
                    <a:cubicBezTo>
                      <a:pt x="26632" y="69786"/>
                      <a:pt x="27132" y="70787"/>
                      <a:pt x="27666" y="71855"/>
                    </a:cubicBezTo>
                    <a:cubicBezTo>
                      <a:pt x="26732" y="71288"/>
                      <a:pt x="25931" y="70720"/>
                      <a:pt x="25097" y="70287"/>
                    </a:cubicBezTo>
                    <a:cubicBezTo>
                      <a:pt x="24482" y="69979"/>
                      <a:pt x="23809" y="69773"/>
                      <a:pt x="23135" y="69773"/>
                    </a:cubicBezTo>
                    <a:cubicBezTo>
                      <a:pt x="22786" y="69773"/>
                      <a:pt x="22437" y="69828"/>
                      <a:pt x="22095" y="69953"/>
                    </a:cubicBezTo>
                    <a:cubicBezTo>
                      <a:pt x="21094" y="70354"/>
                      <a:pt x="20861" y="71454"/>
                      <a:pt x="21695" y="72121"/>
                    </a:cubicBezTo>
                    <a:cubicBezTo>
                      <a:pt x="22162" y="72488"/>
                      <a:pt x="22729" y="72755"/>
                      <a:pt x="23329" y="72855"/>
                    </a:cubicBezTo>
                    <a:cubicBezTo>
                      <a:pt x="24297" y="73055"/>
                      <a:pt x="25297" y="73156"/>
                      <a:pt x="26298" y="73222"/>
                    </a:cubicBezTo>
                    <a:cubicBezTo>
                      <a:pt x="27332" y="73289"/>
                      <a:pt x="28300" y="73589"/>
                      <a:pt x="28933" y="74423"/>
                    </a:cubicBezTo>
                    <a:cubicBezTo>
                      <a:pt x="29400" y="75090"/>
                      <a:pt x="29834" y="75824"/>
                      <a:pt x="30201" y="76558"/>
                    </a:cubicBezTo>
                    <a:cubicBezTo>
                      <a:pt x="29100" y="76058"/>
                      <a:pt x="28099" y="75557"/>
                      <a:pt x="27032" y="75190"/>
                    </a:cubicBezTo>
                    <a:cubicBezTo>
                      <a:pt x="26657" y="75086"/>
                      <a:pt x="26255" y="75034"/>
                      <a:pt x="25861" y="75034"/>
                    </a:cubicBezTo>
                    <a:cubicBezTo>
                      <a:pt x="25624" y="75034"/>
                      <a:pt x="25389" y="75053"/>
                      <a:pt x="25164" y="75090"/>
                    </a:cubicBezTo>
                    <a:cubicBezTo>
                      <a:pt x="24263" y="75224"/>
                      <a:pt x="23563" y="75991"/>
                      <a:pt x="23563" y="76892"/>
                    </a:cubicBezTo>
                    <a:cubicBezTo>
                      <a:pt x="23663" y="77826"/>
                      <a:pt x="24397" y="78493"/>
                      <a:pt x="25331" y="78526"/>
                    </a:cubicBezTo>
                    <a:cubicBezTo>
                      <a:pt x="25506" y="78534"/>
                      <a:pt x="25681" y="78539"/>
                      <a:pt x="25856" y="78539"/>
                    </a:cubicBezTo>
                    <a:cubicBezTo>
                      <a:pt x="26382" y="78539"/>
                      <a:pt x="26907" y="78501"/>
                      <a:pt x="27432" y="78426"/>
                    </a:cubicBezTo>
                    <a:cubicBezTo>
                      <a:pt x="28366" y="78293"/>
                      <a:pt x="29267" y="78092"/>
                      <a:pt x="30201" y="77992"/>
                    </a:cubicBezTo>
                    <a:cubicBezTo>
                      <a:pt x="30273" y="77985"/>
                      <a:pt x="30346" y="77981"/>
                      <a:pt x="30420" y="77981"/>
                    </a:cubicBezTo>
                    <a:cubicBezTo>
                      <a:pt x="30689" y="77981"/>
                      <a:pt x="30966" y="78035"/>
                      <a:pt x="31202" y="78192"/>
                    </a:cubicBezTo>
                    <a:cubicBezTo>
                      <a:pt x="31835" y="78793"/>
                      <a:pt x="32336" y="79460"/>
                      <a:pt x="32769" y="80227"/>
                    </a:cubicBezTo>
                    <a:cubicBezTo>
                      <a:pt x="31735" y="79927"/>
                      <a:pt x="30668" y="79694"/>
                      <a:pt x="29634" y="79527"/>
                    </a:cubicBezTo>
                    <a:cubicBezTo>
                      <a:pt x="29481" y="79509"/>
                      <a:pt x="29328" y="79500"/>
                      <a:pt x="29177" y="79500"/>
                    </a:cubicBezTo>
                    <a:cubicBezTo>
                      <a:pt x="28208" y="79500"/>
                      <a:pt x="27291" y="79864"/>
                      <a:pt x="26598" y="80527"/>
                    </a:cubicBezTo>
                    <a:cubicBezTo>
                      <a:pt x="26231" y="80828"/>
                      <a:pt x="25898" y="81195"/>
                      <a:pt x="26065" y="81762"/>
                    </a:cubicBezTo>
                    <a:cubicBezTo>
                      <a:pt x="26198" y="82362"/>
                      <a:pt x="26765" y="82529"/>
                      <a:pt x="27266" y="82529"/>
                    </a:cubicBezTo>
                    <a:cubicBezTo>
                      <a:pt x="27899" y="82529"/>
                      <a:pt x="28500" y="82462"/>
                      <a:pt x="29100" y="82329"/>
                    </a:cubicBezTo>
                    <a:cubicBezTo>
                      <a:pt x="30001" y="82129"/>
                      <a:pt x="30901" y="81828"/>
                      <a:pt x="31802" y="81595"/>
                    </a:cubicBezTo>
                    <a:cubicBezTo>
                      <a:pt x="32160" y="81514"/>
                      <a:pt x="32534" y="81432"/>
                      <a:pt x="32893" y="81432"/>
                    </a:cubicBezTo>
                    <a:cubicBezTo>
                      <a:pt x="33270" y="81432"/>
                      <a:pt x="33630" y="81522"/>
                      <a:pt x="33937" y="81795"/>
                    </a:cubicBezTo>
                    <a:cubicBezTo>
                      <a:pt x="34571" y="82396"/>
                      <a:pt x="35138" y="83029"/>
                      <a:pt x="35672" y="83730"/>
                    </a:cubicBezTo>
                    <a:cubicBezTo>
                      <a:pt x="35588" y="83763"/>
                      <a:pt x="35496" y="83780"/>
                      <a:pt x="35401" y="83780"/>
                    </a:cubicBezTo>
                    <a:cubicBezTo>
                      <a:pt x="35305" y="83780"/>
                      <a:pt x="35205" y="83763"/>
                      <a:pt x="35104" y="83730"/>
                    </a:cubicBezTo>
                    <a:cubicBezTo>
                      <a:pt x="34384" y="83490"/>
                      <a:pt x="33639" y="83370"/>
                      <a:pt x="32892" y="83370"/>
                    </a:cubicBezTo>
                    <a:cubicBezTo>
                      <a:pt x="32395" y="83370"/>
                      <a:pt x="31896" y="83423"/>
                      <a:pt x="31402" y="83530"/>
                    </a:cubicBezTo>
                    <a:cubicBezTo>
                      <a:pt x="30768" y="83630"/>
                      <a:pt x="30168" y="83930"/>
                      <a:pt x="29734" y="84430"/>
                    </a:cubicBezTo>
                    <a:cubicBezTo>
                      <a:pt x="29100" y="85198"/>
                      <a:pt x="29300" y="86031"/>
                      <a:pt x="30234" y="86365"/>
                    </a:cubicBezTo>
                    <a:cubicBezTo>
                      <a:pt x="30481" y="86447"/>
                      <a:pt x="30774" y="86507"/>
                      <a:pt x="31074" y="86507"/>
                    </a:cubicBezTo>
                    <a:cubicBezTo>
                      <a:pt x="31138" y="86507"/>
                      <a:pt x="31203" y="86504"/>
                      <a:pt x="31268" y="86498"/>
                    </a:cubicBezTo>
                    <a:cubicBezTo>
                      <a:pt x="32569" y="86365"/>
                      <a:pt x="33904" y="86198"/>
                      <a:pt x="35171" y="85965"/>
                    </a:cubicBezTo>
                    <a:cubicBezTo>
                      <a:pt x="35612" y="85883"/>
                      <a:pt x="36002" y="85837"/>
                      <a:pt x="36356" y="85837"/>
                    </a:cubicBezTo>
                    <a:cubicBezTo>
                      <a:pt x="37586" y="85837"/>
                      <a:pt x="38383" y="86383"/>
                      <a:pt x="39341" y="87833"/>
                    </a:cubicBezTo>
                    <a:cubicBezTo>
                      <a:pt x="38907" y="87733"/>
                      <a:pt x="38574" y="87633"/>
                      <a:pt x="38240" y="87566"/>
                    </a:cubicBezTo>
                    <a:cubicBezTo>
                      <a:pt x="37775" y="87444"/>
                      <a:pt x="37301" y="87384"/>
                      <a:pt x="36830" y="87384"/>
                    </a:cubicBezTo>
                    <a:cubicBezTo>
                      <a:pt x="36016" y="87384"/>
                      <a:pt x="35210" y="87561"/>
                      <a:pt x="34471" y="87899"/>
                    </a:cubicBezTo>
                    <a:cubicBezTo>
                      <a:pt x="33937" y="88133"/>
                      <a:pt x="33503" y="88500"/>
                      <a:pt x="33136" y="88967"/>
                    </a:cubicBezTo>
                    <a:cubicBezTo>
                      <a:pt x="32469" y="89901"/>
                      <a:pt x="32970" y="90868"/>
                      <a:pt x="34104" y="91002"/>
                    </a:cubicBezTo>
                    <a:cubicBezTo>
                      <a:pt x="34269" y="91032"/>
                      <a:pt x="34440" y="91048"/>
                      <a:pt x="34613" y="91048"/>
                    </a:cubicBezTo>
                    <a:cubicBezTo>
                      <a:pt x="34824" y="91048"/>
                      <a:pt x="35036" y="91023"/>
                      <a:pt x="35238" y="90968"/>
                    </a:cubicBezTo>
                    <a:cubicBezTo>
                      <a:pt x="36239" y="90668"/>
                      <a:pt x="37239" y="90301"/>
                      <a:pt x="38240" y="89934"/>
                    </a:cubicBezTo>
                    <a:cubicBezTo>
                      <a:pt x="38807" y="89734"/>
                      <a:pt x="39374" y="89434"/>
                      <a:pt x="39941" y="89267"/>
                    </a:cubicBezTo>
                    <a:cubicBezTo>
                      <a:pt x="40072" y="89223"/>
                      <a:pt x="40210" y="89199"/>
                      <a:pt x="40345" y="89199"/>
                    </a:cubicBezTo>
                    <a:cubicBezTo>
                      <a:pt x="40520" y="89199"/>
                      <a:pt x="40692" y="89240"/>
                      <a:pt x="40842" y="89334"/>
                    </a:cubicBezTo>
                    <a:cubicBezTo>
                      <a:pt x="41509" y="89767"/>
                      <a:pt x="42109" y="90335"/>
                      <a:pt x="42877" y="90968"/>
                    </a:cubicBezTo>
                    <a:cubicBezTo>
                      <a:pt x="42210" y="90968"/>
                      <a:pt x="41743" y="90935"/>
                      <a:pt x="41342" y="90935"/>
                    </a:cubicBezTo>
                    <a:cubicBezTo>
                      <a:pt x="40275" y="90968"/>
                      <a:pt x="39241" y="91302"/>
                      <a:pt x="38373" y="91936"/>
                    </a:cubicBezTo>
                    <a:cubicBezTo>
                      <a:pt x="37673" y="92436"/>
                      <a:pt x="37406" y="93003"/>
                      <a:pt x="37573" y="93437"/>
                    </a:cubicBezTo>
                    <a:cubicBezTo>
                      <a:pt x="37727" y="93797"/>
                      <a:pt x="38139" y="94038"/>
                      <a:pt x="38686" y="94038"/>
                    </a:cubicBezTo>
                    <a:cubicBezTo>
                      <a:pt x="38849" y="94038"/>
                      <a:pt x="39024" y="94016"/>
                      <a:pt x="39207" y="93970"/>
                    </a:cubicBezTo>
                    <a:cubicBezTo>
                      <a:pt x="39941" y="93737"/>
                      <a:pt x="40642" y="93470"/>
                      <a:pt x="41342" y="93103"/>
                    </a:cubicBezTo>
                    <a:cubicBezTo>
                      <a:pt x="41976" y="92836"/>
                      <a:pt x="42610" y="92469"/>
                      <a:pt x="43277" y="92269"/>
                    </a:cubicBezTo>
                    <a:cubicBezTo>
                      <a:pt x="43444" y="92186"/>
                      <a:pt x="43627" y="92144"/>
                      <a:pt x="43815" y="92144"/>
                    </a:cubicBezTo>
                    <a:cubicBezTo>
                      <a:pt x="44002" y="92144"/>
                      <a:pt x="44194" y="92186"/>
                      <a:pt x="44378" y="92269"/>
                    </a:cubicBezTo>
                    <a:cubicBezTo>
                      <a:pt x="45012" y="92703"/>
                      <a:pt x="45612" y="93203"/>
                      <a:pt x="46179" y="93737"/>
                    </a:cubicBezTo>
                    <a:cubicBezTo>
                      <a:pt x="45946" y="93770"/>
                      <a:pt x="45720" y="93787"/>
                      <a:pt x="45499" y="93787"/>
                    </a:cubicBezTo>
                    <a:cubicBezTo>
                      <a:pt x="45278" y="93787"/>
                      <a:pt x="45062" y="93770"/>
                      <a:pt x="44845" y="93737"/>
                    </a:cubicBezTo>
                    <a:cubicBezTo>
                      <a:pt x="44411" y="93737"/>
                      <a:pt x="44011" y="93770"/>
                      <a:pt x="43577" y="93837"/>
                    </a:cubicBezTo>
                    <a:cubicBezTo>
                      <a:pt x="42910" y="93937"/>
                      <a:pt x="42310" y="94304"/>
                      <a:pt x="41909" y="94871"/>
                    </a:cubicBezTo>
                    <a:cubicBezTo>
                      <a:pt x="41242" y="95805"/>
                      <a:pt x="41576" y="96706"/>
                      <a:pt x="42677" y="96873"/>
                    </a:cubicBezTo>
                    <a:cubicBezTo>
                      <a:pt x="42842" y="96900"/>
                      <a:pt x="43002" y="96916"/>
                      <a:pt x="43159" y="96916"/>
                    </a:cubicBezTo>
                    <a:cubicBezTo>
                      <a:pt x="43381" y="96916"/>
                      <a:pt x="43596" y="96884"/>
                      <a:pt x="43811" y="96806"/>
                    </a:cubicBezTo>
                    <a:cubicBezTo>
                      <a:pt x="44911" y="96472"/>
                      <a:pt x="45946" y="96072"/>
                      <a:pt x="47013" y="95672"/>
                    </a:cubicBezTo>
                    <a:cubicBezTo>
                      <a:pt x="47463" y="95455"/>
                      <a:pt x="47955" y="95346"/>
                      <a:pt x="48451" y="95346"/>
                    </a:cubicBezTo>
                    <a:cubicBezTo>
                      <a:pt x="48948" y="95346"/>
                      <a:pt x="49448" y="95455"/>
                      <a:pt x="49915" y="95672"/>
                    </a:cubicBezTo>
                    <a:cubicBezTo>
                      <a:pt x="50749" y="96039"/>
                      <a:pt x="51583" y="96372"/>
                      <a:pt x="52383" y="96806"/>
                    </a:cubicBezTo>
                    <a:cubicBezTo>
                      <a:pt x="52920" y="97056"/>
                      <a:pt x="53457" y="97153"/>
                      <a:pt x="53999" y="97153"/>
                    </a:cubicBezTo>
                    <a:cubicBezTo>
                      <a:pt x="54467" y="97153"/>
                      <a:pt x="54940" y="97081"/>
                      <a:pt x="55419" y="96973"/>
                    </a:cubicBezTo>
                    <a:cubicBezTo>
                      <a:pt x="55586" y="96939"/>
                      <a:pt x="55719" y="96706"/>
                      <a:pt x="55853" y="96572"/>
                    </a:cubicBezTo>
                    <a:cubicBezTo>
                      <a:pt x="55686" y="96439"/>
                      <a:pt x="55586" y="96205"/>
                      <a:pt x="55386" y="96139"/>
                    </a:cubicBezTo>
                    <a:cubicBezTo>
                      <a:pt x="54952" y="96005"/>
                      <a:pt x="54518" y="95972"/>
                      <a:pt x="54085" y="95872"/>
                    </a:cubicBezTo>
                    <a:cubicBezTo>
                      <a:pt x="52684" y="95572"/>
                      <a:pt x="51316" y="95238"/>
                      <a:pt x="49948" y="94871"/>
                    </a:cubicBezTo>
                    <a:cubicBezTo>
                      <a:pt x="49581" y="94771"/>
                      <a:pt x="49248" y="94571"/>
                      <a:pt x="48948" y="94371"/>
                    </a:cubicBezTo>
                    <a:cubicBezTo>
                      <a:pt x="48981" y="94071"/>
                      <a:pt x="49048" y="93870"/>
                      <a:pt x="49081" y="93637"/>
                    </a:cubicBezTo>
                    <a:cubicBezTo>
                      <a:pt x="49248" y="92469"/>
                      <a:pt x="49448" y="91302"/>
                      <a:pt x="49581" y="90101"/>
                    </a:cubicBezTo>
                    <a:cubicBezTo>
                      <a:pt x="49581" y="89667"/>
                      <a:pt x="49481" y="89200"/>
                      <a:pt x="49348" y="88800"/>
                    </a:cubicBezTo>
                    <a:cubicBezTo>
                      <a:pt x="49248" y="88400"/>
                      <a:pt x="48914" y="88100"/>
                      <a:pt x="48514" y="88100"/>
                    </a:cubicBezTo>
                    <a:cubicBezTo>
                      <a:pt x="48047" y="88100"/>
                      <a:pt x="47680" y="88366"/>
                      <a:pt x="47547" y="88800"/>
                    </a:cubicBezTo>
                    <a:cubicBezTo>
                      <a:pt x="47447" y="89067"/>
                      <a:pt x="47347" y="89334"/>
                      <a:pt x="47280" y="89634"/>
                    </a:cubicBezTo>
                    <a:cubicBezTo>
                      <a:pt x="47046" y="90535"/>
                      <a:pt x="47046" y="91469"/>
                      <a:pt x="47213" y="92403"/>
                    </a:cubicBezTo>
                    <a:cubicBezTo>
                      <a:pt x="47280" y="92670"/>
                      <a:pt x="47246" y="92936"/>
                      <a:pt x="47280" y="93370"/>
                    </a:cubicBezTo>
                    <a:lnTo>
                      <a:pt x="45045" y="91736"/>
                    </a:lnTo>
                    <a:cubicBezTo>
                      <a:pt x="45345" y="90668"/>
                      <a:pt x="45612" y="89667"/>
                      <a:pt x="45879" y="88700"/>
                    </a:cubicBezTo>
                    <a:cubicBezTo>
                      <a:pt x="46179" y="87799"/>
                      <a:pt x="46279" y="86865"/>
                      <a:pt x="46112" y="85931"/>
                    </a:cubicBezTo>
                    <a:cubicBezTo>
                      <a:pt x="46012" y="85398"/>
                      <a:pt x="45845" y="84864"/>
                      <a:pt x="45245" y="84797"/>
                    </a:cubicBezTo>
                    <a:cubicBezTo>
                      <a:pt x="45178" y="84786"/>
                      <a:pt x="45113" y="84781"/>
                      <a:pt x="45051" y="84781"/>
                    </a:cubicBezTo>
                    <a:cubicBezTo>
                      <a:pt x="44557" y="84781"/>
                      <a:pt x="44214" y="85116"/>
                      <a:pt x="43977" y="85531"/>
                    </a:cubicBezTo>
                    <a:cubicBezTo>
                      <a:pt x="43877" y="85698"/>
                      <a:pt x="43777" y="85865"/>
                      <a:pt x="43711" y="86065"/>
                    </a:cubicBezTo>
                    <a:cubicBezTo>
                      <a:pt x="43310" y="87032"/>
                      <a:pt x="43177" y="88133"/>
                      <a:pt x="43310" y="89167"/>
                    </a:cubicBezTo>
                    <a:cubicBezTo>
                      <a:pt x="43344" y="89501"/>
                      <a:pt x="43477" y="89834"/>
                      <a:pt x="43277" y="90201"/>
                    </a:cubicBezTo>
                    <a:cubicBezTo>
                      <a:pt x="43077" y="90068"/>
                      <a:pt x="42910" y="89934"/>
                      <a:pt x="42777" y="89834"/>
                    </a:cubicBezTo>
                    <a:cubicBezTo>
                      <a:pt x="40942" y="88300"/>
                      <a:pt x="40809" y="87933"/>
                      <a:pt x="41776" y="85665"/>
                    </a:cubicBezTo>
                    <a:cubicBezTo>
                      <a:pt x="42109" y="84897"/>
                      <a:pt x="42510" y="84163"/>
                      <a:pt x="42810" y="83396"/>
                    </a:cubicBezTo>
                    <a:cubicBezTo>
                      <a:pt x="43010" y="82863"/>
                      <a:pt x="43144" y="82295"/>
                      <a:pt x="43144" y="81728"/>
                    </a:cubicBezTo>
                    <a:cubicBezTo>
                      <a:pt x="43144" y="81107"/>
                      <a:pt x="42801" y="80760"/>
                      <a:pt x="42337" y="80760"/>
                    </a:cubicBezTo>
                    <a:cubicBezTo>
                      <a:pt x="42154" y="80760"/>
                      <a:pt x="41951" y="80814"/>
                      <a:pt x="41743" y="80928"/>
                    </a:cubicBezTo>
                    <a:cubicBezTo>
                      <a:pt x="41342" y="81195"/>
                      <a:pt x="40975" y="81528"/>
                      <a:pt x="40708" y="81929"/>
                    </a:cubicBezTo>
                    <a:cubicBezTo>
                      <a:pt x="39841" y="83163"/>
                      <a:pt x="39641" y="84597"/>
                      <a:pt x="39641" y="86065"/>
                    </a:cubicBezTo>
                    <a:lnTo>
                      <a:pt x="39641" y="86965"/>
                    </a:lnTo>
                    <a:cubicBezTo>
                      <a:pt x="39174" y="86432"/>
                      <a:pt x="38807" y="86065"/>
                      <a:pt x="38440" y="85698"/>
                    </a:cubicBezTo>
                    <a:cubicBezTo>
                      <a:pt x="38140" y="85431"/>
                      <a:pt x="38007" y="84997"/>
                      <a:pt x="38073" y="84597"/>
                    </a:cubicBezTo>
                    <a:cubicBezTo>
                      <a:pt x="38140" y="83530"/>
                      <a:pt x="38407" y="82496"/>
                      <a:pt x="38807" y="81495"/>
                    </a:cubicBezTo>
                    <a:cubicBezTo>
                      <a:pt x="39107" y="80828"/>
                      <a:pt x="39341" y="80127"/>
                      <a:pt x="39574" y="79427"/>
                    </a:cubicBezTo>
                    <a:cubicBezTo>
                      <a:pt x="39708" y="79093"/>
                      <a:pt x="39741" y="78726"/>
                      <a:pt x="39774" y="78393"/>
                    </a:cubicBezTo>
                    <a:cubicBezTo>
                      <a:pt x="39800" y="77939"/>
                      <a:pt x="39444" y="77619"/>
                      <a:pt x="39053" y="77619"/>
                    </a:cubicBezTo>
                    <a:cubicBezTo>
                      <a:pt x="38926" y="77619"/>
                      <a:pt x="38796" y="77652"/>
                      <a:pt x="38674" y="77725"/>
                    </a:cubicBezTo>
                    <a:cubicBezTo>
                      <a:pt x="38273" y="77959"/>
                      <a:pt x="37906" y="78293"/>
                      <a:pt x="37640" y="78693"/>
                    </a:cubicBezTo>
                    <a:cubicBezTo>
                      <a:pt x="36906" y="79794"/>
                      <a:pt x="36539" y="81061"/>
                      <a:pt x="36539" y="82362"/>
                    </a:cubicBezTo>
                    <a:cubicBezTo>
                      <a:pt x="36539" y="82662"/>
                      <a:pt x="36505" y="82996"/>
                      <a:pt x="36505" y="83330"/>
                    </a:cubicBezTo>
                    <a:cubicBezTo>
                      <a:pt x="35972" y="82863"/>
                      <a:pt x="35505" y="82396"/>
                      <a:pt x="35038" y="81895"/>
                    </a:cubicBezTo>
                    <a:cubicBezTo>
                      <a:pt x="34537" y="81495"/>
                      <a:pt x="34371" y="80761"/>
                      <a:pt x="34671" y="80161"/>
                    </a:cubicBezTo>
                    <a:cubicBezTo>
                      <a:pt x="35205" y="78960"/>
                      <a:pt x="35738" y="77759"/>
                      <a:pt x="36272" y="76558"/>
                    </a:cubicBezTo>
                    <a:cubicBezTo>
                      <a:pt x="36539" y="75958"/>
                      <a:pt x="36806" y="75390"/>
                      <a:pt x="37006" y="74757"/>
                    </a:cubicBezTo>
                    <a:cubicBezTo>
                      <a:pt x="37173" y="74390"/>
                      <a:pt x="37073" y="73956"/>
                      <a:pt x="36739" y="73723"/>
                    </a:cubicBezTo>
                    <a:cubicBezTo>
                      <a:pt x="36572" y="73606"/>
                      <a:pt x="36380" y="73548"/>
                      <a:pt x="36189" y="73548"/>
                    </a:cubicBezTo>
                    <a:cubicBezTo>
                      <a:pt x="35997" y="73548"/>
                      <a:pt x="35805" y="73606"/>
                      <a:pt x="35638" y="73723"/>
                    </a:cubicBezTo>
                    <a:cubicBezTo>
                      <a:pt x="35004" y="74056"/>
                      <a:pt x="34504" y="74557"/>
                      <a:pt x="34137" y="75190"/>
                    </a:cubicBezTo>
                    <a:cubicBezTo>
                      <a:pt x="33403" y="76391"/>
                      <a:pt x="32936" y="77725"/>
                      <a:pt x="32803" y="79126"/>
                    </a:cubicBezTo>
                    <a:lnTo>
                      <a:pt x="31402" y="77158"/>
                    </a:lnTo>
                    <a:cubicBezTo>
                      <a:pt x="31802" y="76091"/>
                      <a:pt x="32336" y="75124"/>
                      <a:pt x="33070" y="74223"/>
                    </a:cubicBezTo>
                    <a:cubicBezTo>
                      <a:pt x="33503" y="73656"/>
                      <a:pt x="33937" y="73055"/>
                      <a:pt x="34304" y="72388"/>
                    </a:cubicBezTo>
                    <a:cubicBezTo>
                      <a:pt x="34504" y="72021"/>
                      <a:pt x="34637" y="71621"/>
                      <a:pt x="34704" y="71221"/>
                    </a:cubicBezTo>
                    <a:cubicBezTo>
                      <a:pt x="34818" y="70679"/>
                      <a:pt x="34372" y="70211"/>
                      <a:pt x="33865" y="70211"/>
                    </a:cubicBezTo>
                    <a:cubicBezTo>
                      <a:pt x="33779" y="70211"/>
                      <a:pt x="33691" y="70224"/>
                      <a:pt x="33603" y="70253"/>
                    </a:cubicBezTo>
                    <a:cubicBezTo>
                      <a:pt x="33136" y="70420"/>
                      <a:pt x="32703" y="70654"/>
                      <a:pt x="32369" y="70987"/>
                    </a:cubicBezTo>
                    <a:cubicBezTo>
                      <a:pt x="31402" y="71855"/>
                      <a:pt x="30768" y="73022"/>
                      <a:pt x="30535" y="74323"/>
                    </a:cubicBezTo>
                    <a:cubicBezTo>
                      <a:pt x="30501" y="74623"/>
                      <a:pt x="30401" y="74923"/>
                      <a:pt x="30301" y="75424"/>
                    </a:cubicBezTo>
                    <a:cubicBezTo>
                      <a:pt x="30001" y="74857"/>
                      <a:pt x="29834" y="74490"/>
                      <a:pt x="29601" y="74156"/>
                    </a:cubicBezTo>
                    <a:cubicBezTo>
                      <a:pt x="29234" y="73789"/>
                      <a:pt x="29134" y="73256"/>
                      <a:pt x="29334" y="72789"/>
                    </a:cubicBezTo>
                    <a:cubicBezTo>
                      <a:pt x="29767" y="71988"/>
                      <a:pt x="30201" y="71187"/>
                      <a:pt x="30701" y="70454"/>
                    </a:cubicBezTo>
                    <a:cubicBezTo>
                      <a:pt x="31068" y="69853"/>
                      <a:pt x="31602" y="69353"/>
                      <a:pt x="32002" y="68786"/>
                    </a:cubicBezTo>
                    <a:cubicBezTo>
                      <a:pt x="32302" y="68319"/>
                      <a:pt x="32569" y="67852"/>
                      <a:pt x="32736" y="67318"/>
                    </a:cubicBezTo>
                    <a:cubicBezTo>
                      <a:pt x="32903" y="66918"/>
                      <a:pt x="32769" y="66451"/>
                      <a:pt x="32436" y="66151"/>
                    </a:cubicBezTo>
                    <a:cubicBezTo>
                      <a:pt x="32242" y="65995"/>
                      <a:pt x="32002" y="65908"/>
                      <a:pt x="31764" y="65908"/>
                    </a:cubicBezTo>
                    <a:cubicBezTo>
                      <a:pt x="31593" y="65908"/>
                      <a:pt x="31422" y="65953"/>
                      <a:pt x="31268" y="66050"/>
                    </a:cubicBezTo>
                    <a:cubicBezTo>
                      <a:pt x="30935" y="66184"/>
                      <a:pt x="30635" y="66384"/>
                      <a:pt x="30368" y="66618"/>
                    </a:cubicBezTo>
                    <a:cubicBezTo>
                      <a:pt x="29701" y="67185"/>
                      <a:pt x="29200" y="67885"/>
                      <a:pt x="28867" y="68719"/>
                    </a:cubicBezTo>
                    <a:cubicBezTo>
                      <a:pt x="28566" y="69586"/>
                      <a:pt x="28300" y="70454"/>
                      <a:pt x="27966" y="71454"/>
                    </a:cubicBezTo>
                    <a:cubicBezTo>
                      <a:pt x="27532" y="70520"/>
                      <a:pt x="27099" y="69586"/>
                      <a:pt x="26665" y="68652"/>
                    </a:cubicBezTo>
                    <a:cubicBezTo>
                      <a:pt x="26632" y="68452"/>
                      <a:pt x="26698" y="68219"/>
                      <a:pt x="26799" y="68052"/>
                    </a:cubicBezTo>
                    <a:cubicBezTo>
                      <a:pt x="27165" y="67418"/>
                      <a:pt x="27599" y="66784"/>
                      <a:pt x="27999" y="66184"/>
                    </a:cubicBezTo>
                    <a:cubicBezTo>
                      <a:pt x="28733" y="65183"/>
                      <a:pt x="29534" y="64283"/>
                      <a:pt x="30201" y="63248"/>
                    </a:cubicBezTo>
                    <a:cubicBezTo>
                      <a:pt x="30701" y="62515"/>
                      <a:pt x="30601" y="61881"/>
                      <a:pt x="30168" y="61514"/>
                    </a:cubicBezTo>
                    <a:cubicBezTo>
                      <a:pt x="29964" y="61340"/>
                      <a:pt x="29729" y="61254"/>
                      <a:pt x="29471" y="61254"/>
                    </a:cubicBezTo>
                    <a:cubicBezTo>
                      <a:pt x="29136" y="61254"/>
                      <a:pt x="28762" y="61398"/>
                      <a:pt x="28366" y="61681"/>
                    </a:cubicBezTo>
                    <a:cubicBezTo>
                      <a:pt x="28300" y="61747"/>
                      <a:pt x="28233" y="61814"/>
                      <a:pt x="28166" y="61881"/>
                    </a:cubicBezTo>
                    <a:cubicBezTo>
                      <a:pt x="27466" y="62448"/>
                      <a:pt x="26932" y="63215"/>
                      <a:pt x="26565" y="64049"/>
                    </a:cubicBezTo>
                    <a:cubicBezTo>
                      <a:pt x="26265" y="64783"/>
                      <a:pt x="25998" y="65517"/>
                      <a:pt x="25698" y="66417"/>
                    </a:cubicBezTo>
                    <a:cubicBezTo>
                      <a:pt x="25398" y="65684"/>
                      <a:pt x="25131" y="65050"/>
                      <a:pt x="24864" y="64449"/>
                    </a:cubicBezTo>
                    <a:cubicBezTo>
                      <a:pt x="24664" y="64116"/>
                      <a:pt x="24664" y="63715"/>
                      <a:pt x="24897" y="63382"/>
                    </a:cubicBezTo>
                    <a:cubicBezTo>
                      <a:pt x="25698" y="61981"/>
                      <a:pt x="26498" y="60513"/>
                      <a:pt x="27232" y="59045"/>
                    </a:cubicBezTo>
                    <a:cubicBezTo>
                      <a:pt x="27566" y="58345"/>
                      <a:pt x="27799" y="57611"/>
                      <a:pt x="27933" y="56844"/>
                    </a:cubicBezTo>
                    <a:cubicBezTo>
                      <a:pt x="28066" y="56377"/>
                      <a:pt x="27866" y="55843"/>
                      <a:pt x="27432" y="55610"/>
                    </a:cubicBezTo>
                    <a:cubicBezTo>
                      <a:pt x="27257" y="55511"/>
                      <a:pt x="27096" y="55470"/>
                      <a:pt x="26944" y="55470"/>
                    </a:cubicBezTo>
                    <a:cubicBezTo>
                      <a:pt x="26632" y="55470"/>
                      <a:pt x="26356" y="55642"/>
                      <a:pt x="26065" y="55843"/>
                    </a:cubicBezTo>
                    <a:cubicBezTo>
                      <a:pt x="25431" y="56277"/>
                      <a:pt x="24931" y="56911"/>
                      <a:pt x="24664" y="57644"/>
                    </a:cubicBezTo>
                    <a:cubicBezTo>
                      <a:pt x="24230" y="58779"/>
                      <a:pt x="23896" y="59946"/>
                      <a:pt x="23530" y="61147"/>
                    </a:cubicBezTo>
                    <a:cubicBezTo>
                      <a:pt x="23229" y="60346"/>
                      <a:pt x="22929" y="59579"/>
                      <a:pt x="22662" y="58745"/>
                    </a:cubicBezTo>
                    <a:cubicBezTo>
                      <a:pt x="22562" y="58412"/>
                      <a:pt x="22562" y="58045"/>
                      <a:pt x="22662" y="57745"/>
                    </a:cubicBezTo>
                    <a:cubicBezTo>
                      <a:pt x="23029" y="56477"/>
                      <a:pt x="23630" y="55343"/>
                      <a:pt x="24397" y="54309"/>
                    </a:cubicBezTo>
                    <a:cubicBezTo>
                      <a:pt x="24864" y="53675"/>
                      <a:pt x="25297" y="53008"/>
                      <a:pt x="25664" y="52341"/>
                    </a:cubicBezTo>
                    <a:cubicBezTo>
                      <a:pt x="25831" y="52040"/>
                      <a:pt x="25898" y="51674"/>
                      <a:pt x="25898" y="51340"/>
                    </a:cubicBezTo>
                    <a:cubicBezTo>
                      <a:pt x="25952" y="50825"/>
                      <a:pt x="25566" y="50442"/>
                      <a:pt x="25115" y="50442"/>
                    </a:cubicBezTo>
                    <a:cubicBezTo>
                      <a:pt x="25011" y="50442"/>
                      <a:pt x="24903" y="50462"/>
                      <a:pt x="24797" y="50506"/>
                    </a:cubicBezTo>
                    <a:cubicBezTo>
                      <a:pt x="24330" y="50673"/>
                      <a:pt x="23863" y="50940"/>
                      <a:pt x="23496" y="51273"/>
                    </a:cubicBezTo>
                    <a:cubicBezTo>
                      <a:pt x="22696" y="52107"/>
                      <a:pt x="22095" y="53175"/>
                      <a:pt x="21828" y="54309"/>
                    </a:cubicBezTo>
                    <a:cubicBezTo>
                      <a:pt x="21762" y="54542"/>
                      <a:pt x="21662" y="54809"/>
                      <a:pt x="21528" y="55209"/>
                    </a:cubicBezTo>
                    <a:cubicBezTo>
                      <a:pt x="21094" y="54075"/>
                      <a:pt x="20694" y="53108"/>
                      <a:pt x="20327" y="52107"/>
                    </a:cubicBezTo>
                    <a:cubicBezTo>
                      <a:pt x="20261" y="51840"/>
                      <a:pt x="20294" y="51573"/>
                      <a:pt x="20427" y="51340"/>
                    </a:cubicBezTo>
                    <a:cubicBezTo>
                      <a:pt x="21061" y="50539"/>
                      <a:pt x="21762" y="49772"/>
                      <a:pt x="22429" y="49005"/>
                    </a:cubicBezTo>
                    <a:cubicBezTo>
                      <a:pt x="23029" y="48371"/>
                      <a:pt x="23596" y="47704"/>
                      <a:pt x="24097" y="47004"/>
                    </a:cubicBezTo>
                    <a:cubicBezTo>
                      <a:pt x="24497" y="46403"/>
                      <a:pt x="24430" y="45602"/>
                      <a:pt x="23930" y="45102"/>
                    </a:cubicBezTo>
                    <a:cubicBezTo>
                      <a:pt x="23769" y="44978"/>
                      <a:pt x="23561" y="44919"/>
                      <a:pt x="23330" y="44919"/>
                    </a:cubicBezTo>
                    <a:cubicBezTo>
                      <a:pt x="22939" y="44919"/>
                      <a:pt x="22481" y="45088"/>
                      <a:pt x="22062" y="45402"/>
                    </a:cubicBezTo>
                    <a:cubicBezTo>
                      <a:pt x="21228" y="46070"/>
                      <a:pt x="20561" y="46937"/>
                      <a:pt x="20194" y="47938"/>
                    </a:cubicBezTo>
                    <a:cubicBezTo>
                      <a:pt x="19894" y="48605"/>
                      <a:pt x="19727" y="49272"/>
                      <a:pt x="19493" y="49972"/>
                    </a:cubicBezTo>
                    <a:cubicBezTo>
                      <a:pt x="18326" y="48505"/>
                      <a:pt x="18026" y="47004"/>
                      <a:pt x="18926" y="45336"/>
                    </a:cubicBezTo>
                    <a:cubicBezTo>
                      <a:pt x="19260" y="44769"/>
                      <a:pt x="19627" y="44201"/>
                      <a:pt x="20060" y="43668"/>
                    </a:cubicBezTo>
                    <a:cubicBezTo>
                      <a:pt x="20327" y="43301"/>
                      <a:pt x="20694" y="42967"/>
                      <a:pt x="20994" y="42567"/>
                    </a:cubicBezTo>
                    <a:cubicBezTo>
                      <a:pt x="21361" y="42133"/>
                      <a:pt x="21695" y="41666"/>
                      <a:pt x="22028" y="41166"/>
                    </a:cubicBezTo>
                    <a:cubicBezTo>
                      <a:pt x="22395" y="40532"/>
                      <a:pt x="22362" y="39865"/>
                      <a:pt x="22028" y="39565"/>
                    </a:cubicBezTo>
                    <a:cubicBezTo>
                      <a:pt x="21803" y="39367"/>
                      <a:pt x="21583" y="39295"/>
                      <a:pt x="21365" y="39295"/>
                    </a:cubicBezTo>
                    <a:cubicBezTo>
                      <a:pt x="21066" y="39295"/>
                      <a:pt x="20769" y="39430"/>
                      <a:pt x="20461" y="39565"/>
                    </a:cubicBezTo>
                    <a:cubicBezTo>
                      <a:pt x="20327" y="39598"/>
                      <a:pt x="20194" y="39698"/>
                      <a:pt x="20060" y="39798"/>
                    </a:cubicBezTo>
                    <a:cubicBezTo>
                      <a:pt x="19527" y="40265"/>
                      <a:pt x="19026" y="40766"/>
                      <a:pt x="18593" y="41333"/>
                    </a:cubicBezTo>
                    <a:cubicBezTo>
                      <a:pt x="17725" y="42434"/>
                      <a:pt x="17392" y="43768"/>
                      <a:pt x="17192" y="45169"/>
                    </a:cubicBezTo>
                    <a:cubicBezTo>
                      <a:pt x="16925" y="44568"/>
                      <a:pt x="16758" y="43935"/>
                      <a:pt x="16458" y="43368"/>
                    </a:cubicBezTo>
                    <a:cubicBezTo>
                      <a:pt x="15924" y="42300"/>
                      <a:pt x="16124" y="41299"/>
                      <a:pt x="16625" y="40332"/>
                    </a:cubicBezTo>
                    <a:cubicBezTo>
                      <a:pt x="16825" y="39932"/>
                      <a:pt x="17058" y="39531"/>
                      <a:pt x="17325" y="39165"/>
                    </a:cubicBezTo>
                    <a:cubicBezTo>
                      <a:pt x="17725" y="38631"/>
                      <a:pt x="18159" y="38097"/>
                      <a:pt x="18559" y="37563"/>
                    </a:cubicBezTo>
                    <a:cubicBezTo>
                      <a:pt x="18860" y="37163"/>
                      <a:pt x="19126" y="36696"/>
                      <a:pt x="19327" y="36229"/>
                    </a:cubicBezTo>
                    <a:cubicBezTo>
                      <a:pt x="19427" y="35896"/>
                      <a:pt x="19393" y="35562"/>
                      <a:pt x="19260" y="35262"/>
                    </a:cubicBezTo>
                    <a:cubicBezTo>
                      <a:pt x="19128" y="35035"/>
                      <a:pt x="18921" y="34958"/>
                      <a:pt x="18700" y="34958"/>
                    </a:cubicBezTo>
                    <a:cubicBezTo>
                      <a:pt x="18530" y="34958"/>
                      <a:pt x="18352" y="35004"/>
                      <a:pt x="18192" y="35062"/>
                    </a:cubicBezTo>
                    <a:cubicBezTo>
                      <a:pt x="17825" y="35262"/>
                      <a:pt x="17459" y="35495"/>
                      <a:pt x="17158" y="35762"/>
                    </a:cubicBezTo>
                    <a:cubicBezTo>
                      <a:pt x="16424" y="36496"/>
                      <a:pt x="15924" y="37430"/>
                      <a:pt x="15624" y="38431"/>
                    </a:cubicBezTo>
                    <a:cubicBezTo>
                      <a:pt x="15524" y="38731"/>
                      <a:pt x="15424" y="39064"/>
                      <a:pt x="15290" y="39465"/>
                    </a:cubicBezTo>
                    <a:cubicBezTo>
                      <a:pt x="14190" y="37363"/>
                      <a:pt x="14156" y="36996"/>
                      <a:pt x="15157" y="35028"/>
                    </a:cubicBezTo>
                    <a:cubicBezTo>
                      <a:pt x="15290" y="34761"/>
                      <a:pt x="15424" y="34528"/>
                      <a:pt x="15557" y="34261"/>
                    </a:cubicBezTo>
                    <a:cubicBezTo>
                      <a:pt x="15924" y="33527"/>
                      <a:pt x="16258" y="32793"/>
                      <a:pt x="16591" y="32059"/>
                    </a:cubicBezTo>
                    <a:cubicBezTo>
                      <a:pt x="16725" y="31693"/>
                      <a:pt x="16858" y="31259"/>
                      <a:pt x="16458" y="30992"/>
                    </a:cubicBezTo>
                    <a:cubicBezTo>
                      <a:pt x="16356" y="30918"/>
                      <a:pt x="16253" y="30887"/>
                      <a:pt x="16152" y="30887"/>
                    </a:cubicBezTo>
                    <a:cubicBezTo>
                      <a:pt x="15892" y="30887"/>
                      <a:pt x="15640" y="31090"/>
                      <a:pt x="15424" y="31259"/>
                    </a:cubicBezTo>
                    <a:cubicBezTo>
                      <a:pt x="14723" y="31859"/>
                      <a:pt x="14223" y="32627"/>
                      <a:pt x="13956" y="33494"/>
                    </a:cubicBezTo>
                    <a:cubicBezTo>
                      <a:pt x="13856" y="33794"/>
                      <a:pt x="13756" y="34094"/>
                      <a:pt x="13589" y="34595"/>
                    </a:cubicBezTo>
                    <a:cubicBezTo>
                      <a:pt x="13356" y="33827"/>
                      <a:pt x="13122" y="33060"/>
                      <a:pt x="12822" y="32326"/>
                    </a:cubicBezTo>
                    <a:cubicBezTo>
                      <a:pt x="12255" y="31292"/>
                      <a:pt x="12588" y="30425"/>
                      <a:pt x="13256" y="29591"/>
                    </a:cubicBezTo>
                    <a:cubicBezTo>
                      <a:pt x="13522" y="29257"/>
                      <a:pt x="13823" y="28957"/>
                      <a:pt x="14089" y="28624"/>
                    </a:cubicBezTo>
                    <a:cubicBezTo>
                      <a:pt x="14423" y="28223"/>
                      <a:pt x="14790" y="27790"/>
                      <a:pt x="15090" y="27356"/>
                    </a:cubicBezTo>
                    <a:cubicBezTo>
                      <a:pt x="15257" y="27089"/>
                      <a:pt x="15390" y="26856"/>
                      <a:pt x="15457" y="26556"/>
                    </a:cubicBezTo>
                    <a:cubicBezTo>
                      <a:pt x="15619" y="25937"/>
                      <a:pt x="15303" y="25470"/>
                      <a:pt x="14772" y="25470"/>
                    </a:cubicBezTo>
                    <a:cubicBezTo>
                      <a:pt x="14644" y="25470"/>
                      <a:pt x="14505" y="25497"/>
                      <a:pt x="14356" y="25555"/>
                    </a:cubicBezTo>
                    <a:cubicBezTo>
                      <a:pt x="13956" y="25688"/>
                      <a:pt x="13622" y="25955"/>
                      <a:pt x="13356" y="26255"/>
                    </a:cubicBezTo>
                    <a:cubicBezTo>
                      <a:pt x="12922" y="26889"/>
                      <a:pt x="12555" y="27523"/>
                      <a:pt x="12221" y="28157"/>
                    </a:cubicBezTo>
                    <a:cubicBezTo>
                      <a:pt x="12121" y="28357"/>
                      <a:pt x="12055" y="28590"/>
                      <a:pt x="11855" y="28991"/>
                    </a:cubicBezTo>
                    <a:cubicBezTo>
                      <a:pt x="11554" y="27823"/>
                      <a:pt x="11287" y="26822"/>
                      <a:pt x="10987" y="25855"/>
                    </a:cubicBezTo>
                    <a:cubicBezTo>
                      <a:pt x="10854" y="25455"/>
                      <a:pt x="10954" y="25021"/>
                      <a:pt x="11221" y="24688"/>
                    </a:cubicBezTo>
                    <a:cubicBezTo>
                      <a:pt x="12055" y="23587"/>
                      <a:pt x="12855" y="22453"/>
                      <a:pt x="13622" y="21318"/>
                    </a:cubicBezTo>
                    <a:cubicBezTo>
                      <a:pt x="13889" y="20952"/>
                      <a:pt x="14089" y="20585"/>
                      <a:pt x="14223" y="20218"/>
                    </a:cubicBezTo>
                    <a:cubicBezTo>
                      <a:pt x="14419" y="19517"/>
                      <a:pt x="14050" y="19028"/>
                      <a:pt x="13453" y="19028"/>
                    </a:cubicBezTo>
                    <a:cubicBezTo>
                      <a:pt x="13339" y="19028"/>
                      <a:pt x="13217" y="19046"/>
                      <a:pt x="13089" y="19084"/>
                    </a:cubicBezTo>
                    <a:cubicBezTo>
                      <a:pt x="12755" y="19217"/>
                      <a:pt x="12455" y="19384"/>
                      <a:pt x="12188" y="19617"/>
                    </a:cubicBezTo>
                    <a:cubicBezTo>
                      <a:pt x="11421" y="20284"/>
                      <a:pt x="10854" y="21118"/>
                      <a:pt x="10520" y="22086"/>
                    </a:cubicBezTo>
                    <a:cubicBezTo>
                      <a:pt x="10420" y="22286"/>
                      <a:pt x="10320" y="22486"/>
                      <a:pt x="10153" y="22853"/>
                    </a:cubicBezTo>
                    <a:cubicBezTo>
                      <a:pt x="9953" y="22186"/>
                      <a:pt x="9853" y="21685"/>
                      <a:pt x="9653" y="21218"/>
                    </a:cubicBezTo>
                    <a:cubicBezTo>
                      <a:pt x="9453" y="20818"/>
                      <a:pt x="9520" y="20384"/>
                      <a:pt x="9820" y="20051"/>
                    </a:cubicBezTo>
                    <a:cubicBezTo>
                      <a:pt x="10320" y="19350"/>
                      <a:pt x="10854" y="18650"/>
                      <a:pt x="11321" y="17949"/>
                    </a:cubicBezTo>
                    <a:cubicBezTo>
                      <a:pt x="11888" y="17082"/>
                      <a:pt x="12455" y="16215"/>
                      <a:pt x="12922" y="15314"/>
                    </a:cubicBezTo>
                    <a:cubicBezTo>
                      <a:pt x="13222" y="14881"/>
                      <a:pt x="13155" y="14313"/>
                      <a:pt x="12789" y="13980"/>
                    </a:cubicBezTo>
                    <a:cubicBezTo>
                      <a:pt x="12658" y="13864"/>
                      <a:pt x="12484" y="13805"/>
                      <a:pt x="12288" y="13805"/>
                    </a:cubicBezTo>
                    <a:cubicBezTo>
                      <a:pt x="12031" y="13805"/>
                      <a:pt x="11737" y="13906"/>
                      <a:pt x="11454" y="14113"/>
                    </a:cubicBezTo>
                    <a:cubicBezTo>
                      <a:pt x="11087" y="14414"/>
                      <a:pt x="10754" y="14780"/>
                      <a:pt x="10454" y="15147"/>
                    </a:cubicBezTo>
                    <a:cubicBezTo>
                      <a:pt x="9653" y="16148"/>
                      <a:pt x="9253" y="17349"/>
                      <a:pt x="8886" y="18783"/>
                    </a:cubicBezTo>
                    <a:cubicBezTo>
                      <a:pt x="8519" y="17816"/>
                      <a:pt x="8285" y="17015"/>
                      <a:pt x="7952" y="16282"/>
                    </a:cubicBezTo>
                    <a:cubicBezTo>
                      <a:pt x="7685" y="15781"/>
                      <a:pt x="7752" y="15181"/>
                      <a:pt x="8085" y="14747"/>
                    </a:cubicBezTo>
                    <a:cubicBezTo>
                      <a:pt x="8686" y="13913"/>
                      <a:pt x="9219" y="13079"/>
                      <a:pt x="9753" y="12245"/>
                    </a:cubicBezTo>
                    <a:cubicBezTo>
                      <a:pt x="10153" y="11645"/>
                      <a:pt x="10520" y="11044"/>
                      <a:pt x="10854" y="10411"/>
                    </a:cubicBezTo>
                    <a:cubicBezTo>
                      <a:pt x="11087" y="10144"/>
                      <a:pt x="11054" y="9777"/>
                      <a:pt x="10820" y="9543"/>
                    </a:cubicBezTo>
                    <a:cubicBezTo>
                      <a:pt x="10679" y="9402"/>
                      <a:pt x="10490" y="9326"/>
                      <a:pt x="10304" y="9326"/>
                    </a:cubicBezTo>
                    <a:cubicBezTo>
                      <a:pt x="10140" y="9326"/>
                      <a:pt x="9978" y="9385"/>
                      <a:pt x="9853" y="9510"/>
                    </a:cubicBezTo>
                    <a:cubicBezTo>
                      <a:pt x="9386" y="9743"/>
                      <a:pt x="9019" y="10110"/>
                      <a:pt x="8686" y="10511"/>
                    </a:cubicBezTo>
                    <a:cubicBezTo>
                      <a:pt x="8185" y="11278"/>
                      <a:pt x="7818" y="12145"/>
                      <a:pt x="7418" y="12979"/>
                    </a:cubicBezTo>
                    <a:cubicBezTo>
                      <a:pt x="7318" y="13179"/>
                      <a:pt x="7218" y="13379"/>
                      <a:pt x="7118" y="13580"/>
                    </a:cubicBezTo>
                    <a:cubicBezTo>
                      <a:pt x="5784" y="11745"/>
                      <a:pt x="6451" y="10177"/>
                      <a:pt x="7585" y="8676"/>
                    </a:cubicBezTo>
                    <a:lnTo>
                      <a:pt x="8018" y="8142"/>
                    </a:lnTo>
                    <a:cubicBezTo>
                      <a:pt x="8352" y="7709"/>
                      <a:pt x="8686" y="7275"/>
                      <a:pt x="9019" y="6841"/>
                    </a:cubicBezTo>
                    <a:cubicBezTo>
                      <a:pt x="9219" y="6541"/>
                      <a:pt x="9386" y="6241"/>
                      <a:pt x="9553" y="5907"/>
                    </a:cubicBezTo>
                    <a:cubicBezTo>
                      <a:pt x="9745" y="5385"/>
                      <a:pt x="9530" y="5022"/>
                      <a:pt x="9075" y="5022"/>
                    </a:cubicBezTo>
                    <a:cubicBezTo>
                      <a:pt x="8978" y="5022"/>
                      <a:pt x="8870" y="5038"/>
                      <a:pt x="8752" y="5073"/>
                    </a:cubicBezTo>
                    <a:cubicBezTo>
                      <a:pt x="8352" y="5174"/>
                      <a:pt x="7985" y="5374"/>
                      <a:pt x="7685" y="5641"/>
                    </a:cubicBezTo>
                    <a:cubicBezTo>
                      <a:pt x="6884" y="6341"/>
                      <a:pt x="6284" y="7275"/>
                      <a:pt x="5984" y="8309"/>
                    </a:cubicBezTo>
                    <a:cubicBezTo>
                      <a:pt x="5884" y="8543"/>
                      <a:pt x="5784" y="8776"/>
                      <a:pt x="5683" y="9010"/>
                    </a:cubicBezTo>
                    <a:lnTo>
                      <a:pt x="5450" y="8943"/>
                    </a:lnTo>
                    <a:cubicBezTo>
                      <a:pt x="5417" y="8576"/>
                      <a:pt x="5450" y="8209"/>
                      <a:pt x="5517" y="7875"/>
                    </a:cubicBezTo>
                    <a:cubicBezTo>
                      <a:pt x="5817" y="6908"/>
                      <a:pt x="6150" y="6041"/>
                      <a:pt x="6517" y="5040"/>
                    </a:cubicBezTo>
                    <a:cubicBezTo>
                      <a:pt x="6884" y="4039"/>
                      <a:pt x="7318" y="3072"/>
                      <a:pt x="7652" y="2071"/>
                    </a:cubicBezTo>
                    <a:cubicBezTo>
                      <a:pt x="7785" y="1704"/>
                      <a:pt x="7818" y="1304"/>
                      <a:pt x="7785" y="937"/>
                    </a:cubicBezTo>
                    <a:cubicBezTo>
                      <a:pt x="7741" y="452"/>
                      <a:pt x="7478" y="171"/>
                      <a:pt x="7132" y="171"/>
                    </a:cubicBezTo>
                    <a:cubicBezTo>
                      <a:pt x="6954" y="171"/>
                      <a:pt x="6754" y="245"/>
                      <a:pt x="6551" y="403"/>
                    </a:cubicBezTo>
                    <a:cubicBezTo>
                      <a:pt x="6184" y="637"/>
                      <a:pt x="5917" y="1004"/>
                      <a:pt x="5717" y="1404"/>
                    </a:cubicBezTo>
                    <a:cubicBezTo>
                      <a:pt x="5350" y="2372"/>
                      <a:pt x="5050" y="3339"/>
                      <a:pt x="4816" y="4340"/>
                    </a:cubicBezTo>
                    <a:cubicBezTo>
                      <a:pt x="4716" y="4773"/>
                      <a:pt x="4649" y="5240"/>
                      <a:pt x="4649" y="5674"/>
                    </a:cubicBezTo>
                    <a:cubicBezTo>
                      <a:pt x="4483" y="5507"/>
                      <a:pt x="4316" y="5307"/>
                      <a:pt x="4249" y="5107"/>
                    </a:cubicBezTo>
                    <a:cubicBezTo>
                      <a:pt x="3649" y="3873"/>
                      <a:pt x="3082" y="2638"/>
                      <a:pt x="2414" y="1471"/>
                    </a:cubicBezTo>
                    <a:cubicBezTo>
                      <a:pt x="2114" y="971"/>
                      <a:pt x="1714" y="570"/>
                      <a:pt x="1214" y="237"/>
                    </a:cubicBezTo>
                    <a:cubicBezTo>
                      <a:pt x="1009" y="75"/>
                      <a:pt x="808" y="0"/>
                      <a:pt x="63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4684150" y="3945200"/>
                <a:ext cx="858150" cy="1026900"/>
              </a:xfrm>
              <a:custGeom>
                <a:rect b="b" l="l" r="r" t="t"/>
                <a:pathLst>
                  <a:path extrusionOk="0" h="41076" w="34326">
                    <a:moveTo>
                      <a:pt x="29055" y="354"/>
                    </a:moveTo>
                    <a:lnTo>
                      <a:pt x="29055" y="354"/>
                    </a:lnTo>
                    <a:cubicBezTo>
                      <a:pt x="29355" y="2056"/>
                      <a:pt x="28154" y="3090"/>
                      <a:pt x="27487" y="4557"/>
                    </a:cubicBezTo>
                    <a:cubicBezTo>
                      <a:pt x="27320" y="2656"/>
                      <a:pt x="27987" y="855"/>
                      <a:pt x="29021" y="388"/>
                    </a:cubicBezTo>
                    <a:lnTo>
                      <a:pt x="29055" y="354"/>
                    </a:lnTo>
                    <a:close/>
                    <a:moveTo>
                      <a:pt x="32974" y="3143"/>
                    </a:moveTo>
                    <a:cubicBezTo>
                      <a:pt x="33208" y="3143"/>
                      <a:pt x="33447" y="3158"/>
                      <a:pt x="33691" y="3190"/>
                    </a:cubicBezTo>
                    <a:cubicBezTo>
                      <a:pt x="33658" y="3357"/>
                      <a:pt x="33691" y="3423"/>
                      <a:pt x="33658" y="3457"/>
                    </a:cubicBezTo>
                    <a:cubicBezTo>
                      <a:pt x="33524" y="3557"/>
                      <a:pt x="33391" y="3657"/>
                      <a:pt x="33224" y="3690"/>
                    </a:cubicBezTo>
                    <a:cubicBezTo>
                      <a:pt x="31823" y="4024"/>
                      <a:pt x="30389" y="4324"/>
                      <a:pt x="28955" y="4591"/>
                    </a:cubicBezTo>
                    <a:cubicBezTo>
                      <a:pt x="30194" y="3755"/>
                      <a:pt x="31484" y="3143"/>
                      <a:pt x="32974" y="3143"/>
                    </a:cubicBezTo>
                    <a:close/>
                    <a:moveTo>
                      <a:pt x="29212" y="5742"/>
                    </a:moveTo>
                    <a:cubicBezTo>
                      <a:pt x="30367" y="5742"/>
                      <a:pt x="31831" y="6175"/>
                      <a:pt x="32490" y="6859"/>
                    </a:cubicBezTo>
                    <a:lnTo>
                      <a:pt x="32524" y="6859"/>
                    </a:lnTo>
                    <a:cubicBezTo>
                      <a:pt x="32268" y="6903"/>
                      <a:pt x="32023" y="6923"/>
                      <a:pt x="31785" y="6923"/>
                    </a:cubicBezTo>
                    <a:cubicBezTo>
                      <a:pt x="30413" y="6923"/>
                      <a:pt x="29315" y="6266"/>
                      <a:pt x="28121" y="5925"/>
                    </a:cubicBezTo>
                    <a:cubicBezTo>
                      <a:pt x="28407" y="5800"/>
                      <a:pt x="28788" y="5742"/>
                      <a:pt x="29212" y="5742"/>
                    </a:cubicBezTo>
                    <a:close/>
                    <a:moveTo>
                      <a:pt x="24172" y="2715"/>
                    </a:moveTo>
                    <a:cubicBezTo>
                      <a:pt x="24198" y="2715"/>
                      <a:pt x="24224" y="2718"/>
                      <a:pt x="24251" y="2723"/>
                    </a:cubicBezTo>
                    <a:cubicBezTo>
                      <a:pt x="24485" y="2790"/>
                      <a:pt x="24718" y="3090"/>
                      <a:pt x="24885" y="3323"/>
                    </a:cubicBezTo>
                    <a:cubicBezTo>
                      <a:pt x="24985" y="3457"/>
                      <a:pt x="25018" y="3623"/>
                      <a:pt x="25052" y="3790"/>
                    </a:cubicBezTo>
                    <a:cubicBezTo>
                      <a:pt x="25219" y="5258"/>
                      <a:pt x="24852" y="6559"/>
                      <a:pt x="23918" y="7960"/>
                    </a:cubicBezTo>
                    <a:cubicBezTo>
                      <a:pt x="23784" y="6692"/>
                      <a:pt x="23651" y="5658"/>
                      <a:pt x="23551" y="4624"/>
                    </a:cubicBezTo>
                    <a:cubicBezTo>
                      <a:pt x="23551" y="4191"/>
                      <a:pt x="23584" y="3790"/>
                      <a:pt x="23651" y="3390"/>
                    </a:cubicBezTo>
                    <a:cubicBezTo>
                      <a:pt x="23713" y="3081"/>
                      <a:pt x="23860" y="2715"/>
                      <a:pt x="24172" y="2715"/>
                    </a:cubicBezTo>
                    <a:close/>
                    <a:moveTo>
                      <a:pt x="26558" y="8122"/>
                    </a:moveTo>
                    <a:cubicBezTo>
                      <a:pt x="27313" y="8122"/>
                      <a:pt x="28069" y="8256"/>
                      <a:pt x="28788" y="8527"/>
                    </a:cubicBezTo>
                    <a:cubicBezTo>
                      <a:pt x="28486" y="8758"/>
                      <a:pt x="27881" y="8866"/>
                      <a:pt x="27013" y="8866"/>
                    </a:cubicBezTo>
                    <a:cubicBezTo>
                      <a:pt x="26252" y="8866"/>
                      <a:pt x="25289" y="8783"/>
                      <a:pt x="24151" y="8627"/>
                    </a:cubicBezTo>
                    <a:lnTo>
                      <a:pt x="24151" y="8594"/>
                    </a:lnTo>
                    <a:cubicBezTo>
                      <a:pt x="24916" y="8281"/>
                      <a:pt x="25736" y="8122"/>
                      <a:pt x="26558" y="8122"/>
                    </a:cubicBezTo>
                    <a:close/>
                    <a:moveTo>
                      <a:pt x="19781" y="6526"/>
                    </a:moveTo>
                    <a:lnTo>
                      <a:pt x="19781" y="6526"/>
                    </a:lnTo>
                    <a:cubicBezTo>
                      <a:pt x="21116" y="7426"/>
                      <a:pt x="21616" y="9895"/>
                      <a:pt x="20782" y="11796"/>
                    </a:cubicBezTo>
                    <a:cubicBezTo>
                      <a:pt x="20448" y="9928"/>
                      <a:pt x="19081" y="8527"/>
                      <a:pt x="19781" y="6526"/>
                    </a:cubicBezTo>
                    <a:close/>
                    <a:moveTo>
                      <a:pt x="25197" y="11306"/>
                    </a:moveTo>
                    <a:cubicBezTo>
                      <a:pt x="25908" y="11306"/>
                      <a:pt x="26625" y="11446"/>
                      <a:pt x="27353" y="11763"/>
                    </a:cubicBezTo>
                    <a:cubicBezTo>
                      <a:pt x="26449" y="11993"/>
                      <a:pt x="25527" y="12026"/>
                      <a:pt x="24605" y="12026"/>
                    </a:cubicBezTo>
                    <a:cubicBezTo>
                      <a:pt x="24241" y="12026"/>
                      <a:pt x="23877" y="12021"/>
                      <a:pt x="23514" y="12021"/>
                    </a:cubicBezTo>
                    <a:cubicBezTo>
                      <a:pt x="23068" y="12021"/>
                      <a:pt x="22623" y="12028"/>
                      <a:pt x="22183" y="12063"/>
                    </a:cubicBezTo>
                    <a:cubicBezTo>
                      <a:pt x="23183" y="11592"/>
                      <a:pt x="24184" y="11306"/>
                      <a:pt x="25197" y="11306"/>
                    </a:cubicBezTo>
                    <a:close/>
                    <a:moveTo>
                      <a:pt x="16312" y="11296"/>
                    </a:moveTo>
                    <a:lnTo>
                      <a:pt x="16312" y="11296"/>
                    </a:lnTo>
                    <a:cubicBezTo>
                      <a:pt x="17747" y="11462"/>
                      <a:pt x="19148" y="13497"/>
                      <a:pt x="18981" y="15132"/>
                    </a:cubicBezTo>
                    <a:lnTo>
                      <a:pt x="18981" y="15165"/>
                    </a:lnTo>
                    <a:cubicBezTo>
                      <a:pt x="17413" y="13264"/>
                      <a:pt x="16346" y="12496"/>
                      <a:pt x="16312" y="11296"/>
                    </a:cubicBezTo>
                    <a:close/>
                    <a:moveTo>
                      <a:pt x="23921" y="14891"/>
                    </a:moveTo>
                    <a:cubicBezTo>
                      <a:pt x="24311" y="14891"/>
                      <a:pt x="24724" y="14946"/>
                      <a:pt x="25118" y="15365"/>
                    </a:cubicBezTo>
                    <a:lnTo>
                      <a:pt x="25152" y="15365"/>
                    </a:lnTo>
                    <a:cubicBezTo>
                      <a:pt x="24032" y="15845"/>
                      <a:pt x="22927" y="15887"/>
                      <a:pt x="21839" y="15887"/>
                    </a:cubicBezTo>
                    <a:cubicBezTo>
                      <a:pt x="21611" y="15887"/>
                      <a:pt x="21385" y="15885"/>
                      <a:pt x="21159" y="15885"/>
                    </a:cubicBezTo>
                    <a:cubicBezTo>
                      <a:pt x="20888" y="15885"/>
                      <a:pt x="20618" y="15887"/>
                      <a:pt x="20348" y="15899"/>
                    </a:cubicBezTo>
                    <a:cubicBezTo>
                      <a:pt x="21249" y="15232"/>
                      <a:pt x="22383" y="14898"/>
                      <a:pt x="23517" y="14898"/>
                    </a:cubicBezTo>
                    <a:cubicBezTo>
                      <a:pt x="23648" y="14898"/>
                      <a:pt x="23783" y="14891"/>
                      <a:pt x="23921" y="14891"/>
                    </a:cubicBezTo>
                    <a:close/>
                    <a:moveTo>
                      <a:pt x="14813" y="15453"/>
                    </a:moveTo>
                    <a:cubicBezTo>
                      <a:pt x="14868" y="15453"/>
                      <a:pt x="14923" y="15457"/>
                      <a:pt x="14978" y="15465"/>
                    </a:cubicBezTo>
                    <a:cubicBezTo>
                      <a:pt x="15211" y="15532"/>
                      <a:pt x="15412" y="15632"/>
                      <a:pt x="15545" y="15832"/>
                    </a:cubicBezTo>
                    <a:cubicBezTo>
                      <a:pt x="16646" y="17000"/>
                      <a:pt x="17246" y="18601"/>
                      <a:pt x="17179" y="20235"/>
                    </a:cubicBezTo>
                    <a:cubicBezTo>
                      <a:pt x="16346" y="19201"/>
                      <a:pt x="15612" y="18401"/>
                      <a:pt x="14978" y="17533"/>
                    </a:cubicBezTo>
                    <a:cubicBezTo>
                      <a:pt x="14678" y="17100"/>
                      <a:pt x="14411" y="16666"/>
                      <a:pt x="14211" y="16199"/>
                    </a:cubicBezTo>
                    <a:cubicBezTo>
                      <a:pt x="14144" y="15999"/>
                      <a:pt x="14177" y="15765"/>
                      <a:pt x="14277" y="15599"/>
                    </a:cubicBezTo>
                    <a:cubicBezTo>
                      <a:pt x="14456" y="15497"/>
                      <a:pt x="14634" y="15453"/>
                      <a:pt x="14813" y="15453"/>
                    </a:cubicBezTo>
                    <a:close/>
                    <a:moveTo>
                      <a:pt x="21537" y="18983"/>
                    </a:moveTo>
                    <a:cubicBezTo>
                      <a:pt x="21981" y="18983"/>
                      <a:pt x="22387" y="19085"/>
                      <a:pt x="22717" y="19301"/>
                    </a:cubicBezTo>
                    <a:cubicBezTo>
                      <a:pt x="21282" y="20302"/>
                      <a:pt x="19481" y="20002"/>
                      <a:pt x="18080" y="20802"/>
                    </a:cubicBezTo>
                    <a:lnTo>
                      <a:pt x="18080" y="20769"/>
                    </a:lnTo>
                    <a:cubicBezTo>
                      <a:pt x="19038" y="19644"/>
                      <a:pt x="20408" y="18983"/>
                      <a:pt x="21537" y="18983"/>
                    </a:cubicBezTo>
                    <a:close/>
                    <a:moveTo>
                      <a:pt x="12943" y="20402"/>
                    </a:moveTo>
                    <a:lnTo>
                      <a:pt x="12943" y="20402"/>
                    </a:lnTo>
                    <a:cubicBezTo>
                      <a:pt x="14444" y="20669"/>
                      <a:pt x="15545" y="22370"/>
                      <a:pt x="15412" y="24305"/>
                    </a:cubicBezTo>
                    <a:cubicBezTo>
                      <a:pt x="14611" y="22904"/>
                      <a:pt x="13177" y="22137"/>
                      <a:pt x="12943" y="20402"/>
                    </a:cubicBezTo>
                    <a:close/>
                    <a:moveTo>
                      <a:pt x="20466" y="22968"/>
                    </a:moveTo>
                    <a:cubicBezTo>
                      <a:pt x="20743" y="22968"/>
                      <a:pt x="21019" y="23013"/>
                      <a:pt x="21182" y="23504"/>
                    </a:cubicBezTo>
                    <a:cubicBezTo>
                      <a:pt x="19948" y="24905"/>
                      <a:pt x="18013" y="24572"/>
                      <a:pt x="16512" y="25439"/>
                    </a:cubicBezTo>
                    <a:cubicBezTo>
                      <a:pt x="16346" y="25072"/>
                      <a:pt x="16479" y="24672"/>
                      <a:pt x="16779" y="24472"/>
                    </a:cubicBezTo>
                    <a:cubicBezTo>
                      <a:pt x="17780" y="23638"/>
                      <a:pt x="18981" y="23104"/>
                      <a:pt x="20282" y="22971"/>
                    </a:cubicBezTo>
                    <a:cubicBezTo>
                      <a:pt x="20342" y="22971"/>
                      <a:pt x="20404" y="22968"/>
                      <a:pt x="20466" y="22968"/>
                    </a:cubicBezTo>
                    <a:close/>
                    <a:moveTo>
                      <a:pt x="11809" y="24605"/>
                    </a:moveTo>
                    <a:cubicBezTo>
                      <a:pt x="13043" y="24772"/>
                      <a:pt x="14111" y="26273"/>
                      <a:pt x="14111" y="27941"/>
                    </a:cubicBezTo>
                    <a:cubicBezTo>
                      <a:pt x="13410" y="26807"/>
                      <a:pt x="11942" y="26240"/>
                      <a:pt x="11809" y="24638"/>
                    </a:cubicBezTo>
                    <a:lnTo>
                      <a:pt x="11809" y="24605"/>
                    </a:lnTo>
                    <a:close/>
                    <a:moveTo>
                      <a:pt x="17752" y="27850"/>
                    </a:moveTo>
                    <a:cubicBezTo>
                      <a:pt x="18420" y="27850"/>
                      <a:pt x="19040" y="28007"/>
                      <a:pt x="19414" y="28341"/>
                    </a:cubicBezTo>
                    <a:cubicBezTo>
                      <a:pt x="18862" y="28618"/>
                      <a:pt x="18298" y="28676"/>
                      <a:pt x="17731" y="28676"/>
                    </a:cubicBezTo>
                    <a:cubicBezTo>
                      <a:pt x="17317" y="28676"/>
                      <a:pt x="16901" y="28645"/>
                      <a:pt x="16485" y="28645"/>
                    </a:cubicBezTo>
                    <a:cubicBezTo>
                      <a:pt x="16026" y="28645"/>
                      <a:pt x="15567" y="28683"/>
                      <a:pt x="15111" y="28842"/>
                    </a:cubicBezTo>
                    <a:cubicBezTo>
                      <a:pt x="15651" y="28202"/>
                      <a:pt x="16754" y="27850"/>
                      <a:pt x="17752" y="27850"/>
                    </a:cubicBezTo>
                    <a:close/>
                    <a:moveTo>
                      <a:pt x="10482" y="28341"/>
                    </a:moveTo>
                    <a:cubicBezTo>
                      <a:pt x="10601" y="28341"/>
                      <a:pt x="10719" y="28386"/>
                      <a:pt x="10808" y="28475"/>
                    </a:cubicBezTo>
                    <a:cubicBezTo>
                      <a:pt x="11209" y="28908"/>
                      <a:pt x="11509" y="29375"/>
                      <a:pt x="11776" y="29876"/>
                    </a:cubicBezTo>
                    <a:cubicBezTo>
                      <a:pt x="12076" y="30643"/>
                      <a:pt x="12109" y="31477"/>
                      <a:pt x="11809" y="32244"/>
                    </a:cubicBezTo>
                    <a:lnTo>
                      <a:pt x="11809" y="32211"/>
                    </a:lnTo>
                    <a:cubicBezTo>
                      <a:pt x="11242" y="31143"/>
                      <a:pt x="10708" y="30243"/>
                      <a:pt x="10208" y="29342"/>
                    </a:cubicBezTo>
                    <a:cubicBezTo>
                      <a:pt x="10141" y="29208"/>
                      <a:pt x="10108" y="29042"/>
                      <a:pt x="10108" y="28875"/>
                    </a:cubicBezTo>
                    <a:cubicBezTo>
                      <a:pt x="10141" y="28708"/>
                      <a:pt x="10174" y="28441"/>
                      <a:pt x="10308" y="28375"/>
                    </a:cubicBezTo>
                    <a:cubicBezTo>
                      <a:pt x="10364" y="28352"/>
                      <a:pt x="10423" y="28341"/>
                      <a:pt x="10482" y="28341"/>
                    </a:cubicBezTo>
                    <a:close/>
                    <a:moveTo>
                      <a:pt x="15542" y="31495"/>
                    </a:moveTo>
                    <a:cubicBezTo>
                      <a:pt x="15944" y="31495"/>
                      <a:pt x="16350" y="31555"/>
                      <a:pt x="16746" y="31677"/>
                    </a:cubicBezTo>
                    <a:cubicBezTo>
                      <a:pt x="15545" y="32077"/>
                      <a:pt x="14277" y="32344"/>
                      <a:pt x="13010" y="32411"/>
                    </a:cubicBezTo>
                    <a:cubicBezTo>
                      <a:pt x="13729" y="31808"/>
                      <a:pt x="14625" y="31495"/>
                      <a:pt x="15542" y="31495"/>
                    </a:cubicBezTo>
                    <a:close/>
                    <a:moveTo>
                      <a:pt x="7673" y="32111"/>
                    </a:moveTo>
                    <a:cubicBezTo>
                      <a:pt x="8940" y="32844"/>
                      <a:pt x="9107" y="34112"/>
                      <a:pt x="8206" y="35847"/>
                    </a:cubicBezTo>
                    <a:cubicBezTo>
                      <a:pt x="7940" y="34546"/>
                      <a:pt x="7072" y="33512"/>
                      <a:pt x="7673" y="32144"/>
                    </a:cubicBezTo>
                    <a:lnTo>
                      <a:pt x="7673" y="32111"/>
                    </a:lnTo>
                    <a:close/>
                    <a:moveTo>
                      <a:pt x="10771" y="36511"/>
                    </a:moveTo>
                    <a:cubicBezTo>
                      <a:pt x="12069" y="36511"/>
                      <a:pt x="13328" y="37189"/>
                      <a:pt x="13644" y="38248"/>
                    </a:cubicBezTo>
                    <a:cubicBezTo>
                      <a:pt x="13518" y="38294"/>
                      <a:pt x="13380" y="38316"/>
                      <a:pt x="13240" y="38316"/>
                    </a:cubicBezTo>
                    <a:cubicBezTo>
                      <a:pt x="12972" y="38316"/>
                      <a:pt x="12695" y="38235"/>
                      <a:pt x="12476" y="38081"/>
                    </a:cubicBezTo>
                    <a:cubicBezTo>
                      <a:pt x="11409" y="37514"/>
                      <a:pt x="10308" y="37014"/>
                      <a:pt x="8974" y="37014"/>
                    </a:cubicBezTo>
                    <a:cubicBezTo>
                      <a:pt x="9515" y="36668"/>
                      <a:pt x="10148" y="36511"/>
                      <a:pt x="10771" y="36511"/>
                    </a:cubicBezTo>
                    <a:close/>
                    <a:moveTo>
                      <a:pt x="28880" y="0"/>
                    </a:moveTo>
                    <a:cubicBezTo>
                      <a:pt x="28653" y="0"/>
                      <a:pt x="28405" y="96"/>
                      <a:pt x="28221" y="254"/>
                    </a:cubicBezTo>
                    <a:cubicBezTo>
                      <a:pt x="27887" y="621"/>
                      <a:pt x="27620" y="1055"/>
                      <a:pt x="27453" y="1555"/>
                    </a:cubicBezTo>
                    <a:cubicBezTo>
                      <a:pt x="27153" y="2356"/>
                      <a:pt x="26986" y="3223"/>
                      <a:pt x="26920" y="4090"/>
                    </a:cubicBezTo>
                    <a:cubicBezTo>
                      <a:pt x="26886" y="5425"/>
                      <a:pt x="26052" y="6059"/>
                      <a:pt x="25018" y="6826"/>
                    </a:cubicBezTo>
                    <a:cubicBezTo>
                      <a:pt x="25152" y="6425"/>
                      <a:pt x="25219" y="6192"/>
                      <a:pt x="25285" y="5958"/>
                    </a:cubicBezTo>
                    <a:cubicBezTo>
                      <a:pt x="25552" y="5125"/>
                      <a:pt x="25619" y="4257"/>
                      <a:pt x="25419" y="3390"/>
                    </a:cubicBezTo>
                    <a:cubicBezTo>
                      <a:pt x="25219" y="2656"/>
                      <a:pt x="24685" y="2222"/>
                      <a:pt x="24184" y="2222"/>
                    </a:cubicBezTo>
                    <a:cubicBezTo>
                      <a:pt x="23684" y="2222"/>
                      <a:pt x="23117" y="2756"/>
                      <a:pt x="23117" y="3490"/>
                    </a:cubicBezTo>
                    <a:cubicBezTo>
                      <a:pt x="23050" y="4291"/>
                      <a:pt x="23117" y="5091"/>
                      <a:pt x="23250" y="5892"/>
                    </a:cubicBezTo>
                    <a:cubicBezTo>
                      <a:pt x="23684" y="7927"/>
                      <a:pt x="23084" y="9594"/>
                      <a:pt x="21516" y="11129"/>
                    </a:cubicBezTo>
                    <a:cubicBezTo>
                      <a:pt x="21583" y="10829"/>
                      <a:pt x="21616" y="10662"/>
                      <a:pt x="21616" y="10495"/>
                    </a:cubicBezTo>
                    <a:cubicBezTo>
                      <a:pt x="21783" y="9161"/>
                      <a:pt x="21483" y="7826"/>
                      <a:pt x="20782" y="6692"/>
                    </a:cubicBezTo>
                    <a:cubicBezTo>
                      <a:pt x="20616" y="6361"/>
                      <a:pt x="20290" y="6166"/>
                      <a:pt x="19937" y="6166"/>
                    </a:cubicBezTo>
                    <a:cubicBezTo>
                      <a:pt x="19863" y="6166"/>
                      <a:pt x="19789" y="6175"/>
                      <a:pt x="19715" y="6192"/>
                    </a:cubicBezTo>
                    <a:cubicBezTo>
                      <a:pt x="19314" y="6292"/>
                      <a:pt x="19081" y="6659"/>
                      <a:pt x="19114" y="7093"/>
                    </a:cubicBezTo>
                    <a:cubicBezTo>
                      <a:pt x="19148" y="7793"/>
                      <a:pt x="19248" y="8460"/>
                      <a:pt x="19414" y="9161"/>
                    </a:cubicBezTo>
                    <a:cubicBezTo>
                      <a:pt x="19615" y="9961"/>
                      <a:pt x="19948" y="10729"/>
                      <a:pt x="20248" y="11529"/>
                    </a:cubicBezTo>
                    <a:cubicBezTo>
                      <a:pt x="20682" y="12663"/>
                      <a:pt x="20415" y="13964"/>
                      <a:pt x="19581" y="14798"/>
                    </a:cubicBezTo>
                    <a:cubicBezTo>
                      <a:pt x="19514" y="14598"/>
                      <a:pt x="19481" y="14398"/>
                      <a:pt x="19414" y="14231"/>
                    </a:cubicBezTo>
                    <a:cubicBezTo>
                      <a:pt x="19047" y="12963"/>
                      <a:pt x="18247" y="11829"/>
                      <a:pt x="17146" y="11095"/>
                    </a:cubicBezTo>
                    <a:cubicBezTo>
                      <a:pt x="16931" y="10952"/>
                      <a:pt x="16664" y="10757"/>
                      <a:pt x="16394" y="10757"/>
                    </a:cubicBezTo>
                    <a:cubicBezTo>
                      <a:pt x="16288" y="10757"/>
                      <a:pt x="16182" y="10787"/>
                      <a:pt x="16079" y="10862"/>
                    </a:cubicBezTo>
                    <a:cubicBezTo>
                      <a:pt x="15645" y="11196"/>
                      <a:pt x="15778" y="11729"/>
                      <a:pt x="16012" y="12096"/>
                    </a:cubicBezTo>
                    <a:cubicBezTo>
                      <a:pt x="16379" y="12697"/>
                      <a:pt x="16779" y="13297"/>
                      <a:pt x="17213" y="13831"/>
                    </a:cubicBezTo>
                    <a:cubicBezTo>
                      <a:pt x="17646" y="14331"/>
                      <a:pt x="18013" y="14831"/>
                      <a:pt x="18380" y="15365"/>
                    </a:cubicBezTo>
                    <a:cubicBezTo>
                      <a:pt x="18647" y="15832"/>
                      <a:pt x="18781" y="16399"/>
                      <a:pt x="18714" y="16933"/>
                    </a:cubicBezTo>
                    <a:cubicBezTo>
                      <a:pt x="18447" y="17834"/>
                      <a:pt x="18113" y="18701"/>
                      <a:pt x="17713" y="19568"/>
                    </a:cubicBezTo>
                    <a:cubicBezTo>
                      <a:pt x="17580" y="18167"/>
                      <a:pt x="17013" y="16866"/>
                      <a:pt x="16145" y="15799"/>
                    </a:cubicBezTo>
                    <a:cubicBezTo>
                      <a:pt x="15879" y="15532"/>
                      <a:pt x="15578" y="15298"/>
                      <a:pt x="15245" y="15098"/>
                    </a:cubicBezTo>
                    <a:cubicBezTo>
                      <a:pt x="15070" y="14996"/>
                      <a:pt x="14875" y="14945"/>
                      <a:pt x="14681" y="14945"/>
                    </a:cubicBezTo>
                    <a:cubicBezTo>
                      <a:pt x="14432" y="14945"/>
                      <a:pt x="14184" y="15030"/>
                      <a:pt x="13977" y="15198"/>
                    </a:cubicBezTo>
                    <a:cubicBezTo>
                      <a:pt x="13644" y="15532"/>
                      <a:pt x="13577" y="16066"/>
                      <a:pt x="13810" y="16466"/>
                    </a:cubicBezTo>
                    <a:cubicBezTo>
                      <a:pt x="14177" y="17100"/>
                      <a:pt x="14578" y="17734"/>
                      <a:pt x="15011" y="18301"/>
                    </a:cubicBezTo>
                    <a:cubicBezTo>
                      <a:pt x="15512" y="19001"/>
                      <a:pt x="16112" y="19602"/>
                      <a:pt x="16546" y="20302"/>
                    </a:cubicBezTo>
                    <a:cubicBezTo>
                      <a:pt x="16846" y="20702"/>
                      <a:pt x="17013" y="21236"/>
                      <a:pt x="16979" y="21736"/>
                    </a:cubicBezTo>
                    <a:cubicBezTo>
                      <a:pt x="16779" y="22604"/>
                      <a:pt x="16479" y="23438"/>
                      <a:pt x="16145" y="24238"/>
                    </a:cubicBezTo>
                    <a:cubicBezTo>
                      <a:pt x="15879" y="23304"/>
                      <a:pt x="15712" y="22570"/>
                      <a:pt x="15478" y="21903"/>
                    </a:cubicBezTo>
                    <a:cubicBezTo>
                      <a:pt x="15211" y="21136"/>
                      <a:pt x="14744" y="20502"/>
                      <a:pt x="14077" y="20102"/>
                    </a:cubicBezTo>
                    <a:cubicBezTo>
                      <a:pt x="13894" y="19968"/>
                      <a:pt x="13677" y="19902"/>
                      <a:pt x="13456" y="19902"/>
                    </a:cubicBezTo>
                    <a:cubicBezTo>
                      <a:pt x="13235" y="19902"/>
                      <a:pt x="13010" y="19968"/>
                      <a:pt x="12810" y="20102"/>
                    </a:cubicBezTo>
                    <a:cubicBezTo>
                      <a:pt x="12543" y="20402"/>
                      <a:pt x="12509" y="20902"/>
                      <a:pt x="12710" y="21269"/>
                    </a:cubicBezTo>
                    <a:cubicBezTo>
                      <a:pt x="12810" y="21536"/>
                      <a:pt x="12976" y="21770"/>
                      <a:pt x="13143" y="22003"/>
                    </a:cubicBezTo>
                    <a:cubicBezTo>
                      <a:pt x="13510" y="22470"/>
                      <a:pt x="13877" y="22904"/>
                      <a:pt x="14244" y="23371"/>
                    </a:cubicBezTo>
                    <a:cubicBezTo>
                      <a:pt x="14644" y="23771"/>
                      <a:pt x="14978" y="24238"/>
                      <a:pt x="15278" y="24739"/>
                    </a:cubicBezTo>
                    <a:cubicBezTo>
                      <a:pt x="15478" y="25139"/>
                      <a:pt x="15545" y="25606"/>
                      <a:pt x="15512" y="26040"/>
                    </a:cubicBezTo>
                    <a:cubicBezTo>
                      <a:pt x="15345" y="26607"/>
                      <a:pt x="15145" y="27174"/>
                      <a:pt x="14878" y="27707"/>
                    </a:cubicBezTo>
                    <a:cubicBezTo>
                      <a:pt x="14678" y="27441"/>
                      <a:pt x="14544" y="27174"/>
                      <a:pt x="14478" y="26873"/>
                    </a:cubicBezTo>
                    <a:cubicBezTo>
                      <a:pt x="14211" y="25939"/>
                      <a:pt x="13677" y="25072"/>
                      <a:pt x="12943" y="24472"/>
                    </a:cubicBezTo>
                    <a:cubicBezTo>
                      <a:pt x="12619" y="24208"/>
                      <a:pt x="12307" y="24080"/>
                      <a:pt x="12045" y="24080"/>
                    </a:cubicBezTo>
                    <a:cubicBezTo>
                      <a:pt x="11875" y="24080"/>
                      <a:pt x="11727" y="24134"/>
                      <a:pt x="11609" y="24238"/>
                    </a:cubicBezTo>
                    <a:cubicBezTo>
                      <a:pt x="11275" y="24605"/>
                      <a:pt x="11242" y="25172"/>
                      <a:pt x="11542" y="25606"/>
                    </a:cubicBezTo>
                    <a:cubicBezTo>
                      <a:pt x="11809" y="26040"/>
                      <a:pt x="12143" y="26473"/>
                      <a:pt x="12509" y="26873"/>
                    </a:cubicBezTo>
                    <a:cubicBezTo>
                      <a:pt x="12943" y="27374"/>
                      <a:pt x="13410" y="27807"/>
                      <a:pt x="13810" y="28308"/>
                    </a:cubicBezTo>
                    <a:cubicBezTo>
                      <a:pt x="14111" y="28575"/>
                      <a:pt x="14177" y="29042"/>
                      <a:pt x="14011" y="29375"/>
                    </a:cubicBezTo>
                    <a:cubicBezTo>
                      <a:pt x="13577" y="30109"/>
                      <a:pt x="13143" y="30843"/>
                      <a:pt x="12710" y="31543"/>
                    </a:cubicBezTo>
                    <a:cubicBezTo>
                      <a:pt x="12576" y="31277"/>
                      <a:pt x="12509" y="30943"/>
                      <a:pt x="12509" y="30643"/>
                    </a:cubicBezTo>
                    <a:cubicBezTo>
                      <a:pt x="12476" y="29842"/>
                      <a:pt x="12176" y="29108"/>
                      <a:pt x="11676" y="28508"/>
                    </a:cubicBezTo>
                    <a:cubicBezTo>
                      <a:pt x="11409" y="28208"/>
                      <a:pt x="11108" y="28008"/>
                      <a:pt x="10742" y="27841"/>
                    </a:cubicBezTo>
                    <a:cubicBezTo>
                      <a:pt x="10636" y="27788"/>
                      <a:pt x="10526" y="27764"/>
                      <a:pt x="10420" y="27764"/>
                    </a:cubicBezTo>
                    <a:cubicBezTo>
                      <a:pt x="9986" y="27764"/>
                      <a:pt x="9594" y="28160"/>
                      <a:pt x="9674" y="28641"/>
                    </a:cubicBezTo>
                    <a:cubicBezTo>
                      <a:pt x="9741" y="29142"/>
                      <a:pt x="9874" y="29642"/>
                      <a:pt x="10108" y="30109"/>
                    </a:cubicBezTo>
                    <a:cubicBezTo>
                      <a:pt x="10508" y="30810"/>
                      <a:pt x="10908" y="31510"/>
                      <a:pt x="11342" y="32177"/>
                    </a:cubicBezTo>
                    <a:cubicBezTo>
                      <a:pt x="11676" y="32611"/>
                      <a:pt x="11609" y="33245"/>
                      <a:pt x="11175" y="33578"/>
                    </a:cubicBezTo>
                    <a:cubicBezTo>
                      <a:pt x="10608" y="34212"/>
                      <a:pt x="10008" y="34879"/>
                      <a:pt x="9441" y="35513"/>
                    </a:cubicBezTo>
                    <a:cubicBezTo>
                      <a:pt x="9274" y="35646"/>
                      <a:pt x="9107" y="35813"/>
                      <a:pt x="8907" y="35913"/>
                    </a:cubicBezTo>
                    <a:cubicBezTo>
                      <a:pt x="9040" y="35480"/>
                      <a:pt x="9107" y="35046"/>
                      <a:pt x="9140" y="34579"/>
                    </a:cubicBezTo>
                    <a:cubicBezTo>
                      <a:pt x="9140" y="33979"/>
                      <a:pt x="9074" y="33378"/>
                      <a:pt x="8874" y="32811"/>
                    </a:cubicBezTo>
                    <a:cubicBezTo>
                      <a:pt x="8647" y="32132"/>
                      <a:pt x="8229" y="31813"/>
                      <a:pt x="7843" y="31813"/>
                    </a:cubicBezTo>
                    <a:cubicBezTo>
                      <a:pt x="7774" y="31813"/>
                      <a:pt x="7705" y="31823"/>
                      <a:pt x="7639" y="31844"/>
                    </a:cubicBezTo>
                    <a:cubicBezTo>
                      <a:pt x="7206" y="32010"/>
                      <a:pt x="6972" y="32511"/>
                      <a:pt x="7072" y="33278"/>
                    </a:cubicBezTo>
                    <a:cubicBezTo>
                      <a:pt x="7172" y="33812"/>
                      <a:pt x="7372" y="34312"/>
                      <a:pt x="7506" y="34846"/>
                    </a:cubicBezTo>
                    <a:cubicBezTo>
                      <a:pt x="7606" y="35279"/>
                      <a:pt x="7773" y="35713"/>
                      <a:pt x="7839" y="36147"/>
                    </a:cubicBezTo>
                    <a:cubicBezTo>
                      <a:pt x="8006" y="36680"/>
                      <a:pt x="7806" y="37248"/>
                      <a:pt x="7339" y="37481"/>
                    </a:cubicBezTo>
                    <a:cubicBezTo>
                      <a:pt x="6572" y="37981"/>
                      <a:pt x="5771" y="38415"/>
                      <a:pt x="4971" y="38815"/>
                    </a:cubicBezTo>
                    <a:cubicBezTo>
                      <a:pt x="4170" y="39082"/>
                      <a:pt x="3336" y="39316"/>
                      <a:pt x="2469" y="39516"/>
                    </a:cubicBezTo>
                    <a:cubicBezTo>
                      <a:pt x="1802" y="39683"/>
                      <a:pt x="1168" y="39816"/>
                      <a:pt x="501" y="40050"/>
                    </a:cubicBezTo>
                    <a:cubicBezTo>
                      <a:pt x="301" y="40116"/>
                      <a:pt x="167" y="40383"/>
                      <a:pt x="1" y="40550"/>
                    </a:cubicBezTo>
                    <a:cubicBezTo>
                      <a:pt x="201" y="40717"/>
                      <a:pt x="434" y="40883"/>
                      <a:pt x="634" y="41050"/>
                    </a:cubicBezTo>
                    <a:cubicBezTo>
                      <a:pt x="718" y="41067"/>
                      <a:pt x="801" y="41075"/>
                      <a:pt x="885" y="41075"/>
                    </a:cubicBezTo>
                    <a:cubicBezTo>
                      <a:pt x="968" y="41075"/>
                      <a:pt x="1051" y="41067"/>
                      <a:pt x="1135" y="41050"/>
                    </a:cubicBezTo>
                    <a:cubicBezTo>
                      <a:pt x="1835" y="40883"/>
                      <a:pt x="2536" y="40783"/>
                      <a:pt x="3203" y="40583"/>
                    </a:cubicBezTo>
                    <a:cubicBezTo>
                      <a:pt x="4704" y="40083"/>
                      <a:pt x="6105" y="39282"/>
                      <a:pt x="7272" y="38215"/>
                    </a:cubicBezTo>
                    <a:cubicBezTo>
                      <a:pt x="7834" y="37747"/>
                      <a:pt x="8396" y="37583"/>
                      <a:pt x="8970" y="37583"/>
                    </a:cubicBezTo>
                    <a:cubicBezTo>
                      <a:pt x="9418" y="37583"/>
                      <a:pt x="9873" y="37683"/>
                      <a:pt x="10341" y="37815"/>
                    </a:cubicBezTo>
                    <a:cubicBezTo>
                      <a:pt x="10808" y="37981"/>
                      <a:pt x="11242" y="38148"/>
                      <a:pt x="11676" y="38382"/>
                    </a:cubicBezTo>
                    <a:cubicBezTo>
                      <a:pt x="12042" y="38582"/>
                      <a:pt x="12409" y="38749"/>
                      <a:pt x="12810" y="38882"/>
                    </a:cubicBezTo>
                    <a:cubicBezTo>
                      <a:pt x="13027" y="38951"/>
                      <a:pt x="13230" y="38982"/>
                      <a:pt x="13412" y="38982"/>
                    </a:cubicBezTo>
                    <a:cubicBezTo>
                      <a:pt x="13844" y="38982"/>
                      <a:pt x="14160" y="38807"/>
                      <a:pt x="14277" y="38548"/>
                    </a:cubicBezTo>
                    <a:cubicBezTo>
                      <a:pt x="14478" y="38215"/>
                      <a:pt x="14244" y="37548"/>
                      <a:pt x="13777" y="37114"/>
                    </a:cubicBezTo>
                    <a:cubicBezTo>
                      <a:pt x="13010" y="36414"/>
                      <a:pt x="12009" y="36013"/>
                      <a:pt x="10942" y="36013"/>
                    </a:cubicBezTo>
                    <a:lnTo>
                      <a:pt x="9941" y="35947"/>
                    </a:lnTo>
                    <a:cubicBezTo>
                      <a:pt x="10575" y="35146"/>
                      <a:pt x="11175" y="34479"/>
                      <a:pt x="11676" y="33745"/>
                    </a:cubicBezTo>
                    <a:cubicBezTo>
                      <a:pt x="12042" y="33178"/>
                      <a:pt x="12676" y="32844"/>
                      <a:pt x="13343" y="32811"/>
                    </a:cubicBezTo>
                    <a:cubicBezTo>
                      <a:pt x="14411" y="32711"/>
                      <a:pt x="15445" y="32477"/>
                      <a:pt x="16479" y="32277"/>
                    </a:cubicBezTo>
                    <a:cubicBezTo>
                      <a:pt x="16879" y="32211"/>
                      <a:pt x="17346" y="32077"/>
                      <a:pt x="17280" y="31610"/>
                    </a:cubicBezTo>
                    <a:cubicBezTo>
                      <a:pt x="17246" y="31143"/>
                      <a:pt x="16813" y="31010"/>
                      <a:pt x="16412" y="31010"/>
                    </a:cubicBezTo>
                    <a:cubicBezTo>
                      <a:pt x="15745" y="31010"/>
                      <a:pt x="15078" y="31076"/>
                      <a:pt x="14411" y="31143"/>
                    </a:cubicBezTo>
                    <a:cubicBezTo>
                      <a:pt x="14111" y="31177"/>
                      <a:pt x="13810" y="31243"/>
                      <a:pt x="13510" y="31343"/>
                    </a:cubicBezTo>
                    <a:cubicBezTo>
                      <a:pt x="13677" y="31076"/>
                      <a:pt x="13810" y="30843"/>
                      <a:pt x="13944" y="30576"/>
                    </a:cubicBezTo>
                    <a:cubicBezTo>
                      <a:pt x="14357" y="29337"/>
                      <a:pt x="15284" y="29006"/>
                      <a:pt x="16409" y="29006"/>
                    </a:cubicBezTo>
                    <a:cubicBezTo>
                      <a:pt x="16465" y="29006"/>
                      <a:pt x="16522" y="29007"/>
                      <a:pt x="16579" y="29008"/>
                    </a:cubicBezTo>
                    <a:cubicBezTo>
                      <a:pt x="16946" y="29075"/>
                      <a:pt x="17313" y="29075"/>
                      <a:pt x="17646" y="29075"/>
                    </a:cubicBezTo>
                    <a:cubicBezTo>
                      <a:pt x="18080" y="29075"/>
                      <a:pt x="18480" y="29042"/>
                      <a:pt x="18914" y="28975"/>
                    </a:cubicBezTo>
                    <a:cubicBezTo>
                      <a:pt x="19314" y="28908"/>
                      <a:pt x="19815" y="28775"/>
                      <a:pt x="19781" y="28274"/>
                    </a:cubicBezTo>
                    <a:cubicBezTo>
                      <a:pt x="19781" y="27774"/>
                      <a:pt x="19348" y="27607"/>
                      <a:pt x="18914" y="27474"/>
                    </a:cubicBezTo>
                    <a:cubicBezTo>
                      <a:pt x="18781" y="27441"/>
                      <a:pt x="18614" y="27407"/>
                      <a:pt x="18447" y="27407"/>
                    </a:cubicBezTo>
                    <a:cubicBezTo>
                      <a:pt x="17713" y="27474"/>
                      <a:pt x="16979" y="27574"/>
                      <a:pt x="16245" y="27674"/>
                    </a:cubicBezTo>
                    <a:cubicBezTo>
                      <a:pt x="16012" y="27707"/>
                      <a:pt x="15745" y="27774"/>
                      <a:pt x="15512" y="27874"/>
                    </a:cubicBezTo>
                    <a:cubicBezTo>
                      <a:pt x="15578" y="26240"/>
                      <a:pt x="16646" y="25639"/>
                      <a:pt x="18013" y="25372"/>
                    </a:cubicBezTo>
                    <a:cubicBezTo>
                      <a:pt x="18314" y="25339"/>
                      <a:pt x="18647" y="25272"/>
                      <a:pt x="18947" y="25172"/>
                    </a:cubicBezTo>
                    <a:cubicBezTo>
                      <a:pt x="19514" y="25039"/>
                      <a:pt x="20048" y="24839"/>
                      <a:pt x="20582" y="24605"/>
                    </a:cubicBezTo>
                    <a:cubicBezTo>
                      <a:pt x="20949" y="24405"/>
                      <a:pt x="21249" y="24138"/>
                      <a:pt x="21483" y="23771"/>
                    </a:cubicBezTo>
                    <a:cubicBezTo>
                      <a:pt x="21816" y="23404"/>
                      <a:pt x="21616" y="22804"/>
                      <a:pt x="21116" y="22704"/>
                    </a:cubicBezTo>
                    <a:cubicBezTo>
                      <a:pt x="20882" y="22604"/>
                      <a:pt x="20615" y="22537"/>
                      <a:pt x="20382" y="22537"/>
                    </a:cubicBezTo>
                    <a:cubicBezTo>
                      <a:pt x="19514" y="22537"/>
                      <a:pt x="18681" y="22737"/>
                      <a:pt x="17947" y="23137"/>
                    </a:cubicBezTo>
                    <a:lnTo>
                      <a:pt x="16979" y="23638"/>
                    </a:lnTo>
                    <a:cubicBezTo>
                      <a:pt x="17179" y="23037"/>
                      <a:pt x="17380" y="22570"/>
                      <a:pt x="17480" y="22137"/>
                    </a:cubicBezTo>
                    <a:cubicBezTo>
                      <a:pt x="17580" y="21736"/>
                      <a:pt x="17847" y="21436"/>
                      <a:pt x="18180" y="21303"/>
                    </a:cubicBezTo>
                    <a:cubicBezTo>
                      <a:pt x="19114" y="20836"/>
                      <a:pt x="20115" y="20536"/>
                      <a:pt x="21149" y="20402"/>
                    </a:cubicBezTo>
                    <a:cubicBezTo>
                      <a:pt x="21583" y="20335"/>
                      <a:pt x="22016" y="20202"/>
                      <a:pt x="22450" y="20069"/>
                    </a:cubicBezTo>
                    <a:cubicBezTo>
                      <a:pt x="22850" y="19902"/>
                      <a:pt x="23217" y="19635"/>
                      <a:pt x="23150" y="19135"/>
                    </a:cubicBezTo>
                    <a:cubicBezTo>
                      <a:pt x="23050" y="18668"/>
                      <a:pt x="22683" y="18501"/>
                      <a:pt x="22216" y="18434"/>
                    </a:cubicBezTo>
                    <a:cubicBezTo>
                      <a:pt x="22089" y="18425"/>
                      <a:pt x="21962" y="18420"/>
                      <a:pt x="21835" y="18420"/>
                    </a:cubicBezTo>
                    <a:cubicBezTo>
                      <a:pt x="21063" y="18420"/>
                      <a:pt x="20302" y="18595"/>
                      <a:pt x="19615" y="18968"/>
                    </a:cubicBezTo>
                    <a:cubicBezTo>
                      <a:pt x="19248" y="19135"/>
                      <a:pt x="18881" y="19301"/>
                      <a:pt x="18380" y="19568"/>
                    </a:cubicBezTo>
                    <a:lnTo>
                      <a:pt x="19581" y="16633"/>
                    </a:lnTo>
                    <a:lnTo>
                      <a:pt x="21382" y="16533"/>
                    </a:lnTo>
                    <a:cubicBezTo>
                      <a:pt x="22183" y="16466"/>
                      <a:pt x="22950" y="16433"/>
                      <a:pt x="23717" y="16366"/>
                    </a:cubicBezTo>
                    <a:cubicBezTo>
                      <a:pt x="24118" y="16299"/>
                      <a:pt x="24518" y="16232"/>
                      <a:pt x="24918" y="16099"/>
                    </a:cubicBezTo>
                    <a:cubicBezTo>
                      <a:pt x="25285" y="15999"/>
                      <a:pt x="25552" y="15665"/>
                      <a:pt x="25519" y="15298"/>
                    </a:cubicBezTo>
                    <a:cubicBezTo>
                      <a:pt x="25485" y="14865"/>
                      <a:pt x="25152" y="14731"/>
                      <a:pt x="24785" y="14631"/>
                    </a:cubicBezTo>
                    <a:cubicBezTo>
                      <a:pt x="24651" y="14598"/>
                      <a:pt x="24485" y="14565"/>
                      <a:pt x="24318" y="14565"/>
                    </a:cubicBezTo>
                    <a:cubicBezTo>
                      <a:pt x="24039" y="14525"/>
                      <a:pt x="23760" y="14506"/>
                      <a:pt x="23483" y="14506"/>
                    </a:cubicBezTo>
                    <a:cubicBezTo>
                      <a:pt x="22829" y="14506"/>
                      <a:pt x="22181" y="14611"/>
                      <a:pt x="21549" y="14798"/>
                    </a:cubicBezTo>
                    <a:lnTo>
                      <a:pt x="20115" y="15232"/>
                    </a:lnTo>
                    <a:cubicBezTo>
                      <a:pt x="20515" y="14398"/>
                      <a:pt x="20849" y="13797"/>
                      <a:pt x="21149" y="13164"/>
                    </a:cubicBezTo>
                    <a:cubicBezTo>
                      <a:pt x="21274" y="12851"/>
                      <a:pt x="21574" y="12627"/>
                      <a:pt x="21913" y="12627"/>
                    </a:cubicBezTo>
                    <a:cubicBezTo>
                      <a:pt x="21936" y="12627"/>
                      <a:pt x="21960" y="12628"/>
                      <a:pt x="21983" y="12630"/>
                    </a:cubicBezTo>
                    <a:cubicBezTo>
                      <a:pt x="22683" y="12597"/>
                      <a:pt x="23384" y="12496"/>
                      <a:pt x="24084" y="12496"/>
                    </a:cubicBezTo>
                    <a:cubicBezTo>
                      <a:pt x="25018" y="12430"/>
                      <a:pt x="25952" y="12463"/>
                      <a:pt x="26886" y="12396"/>
                    </a:cubicBezTo>
                    <a:cubicBezTo>
                      <a:pt x="26951" y="12405"/>
                      <a:pt x="27015" y="12409"/>
                      <a:pt x="27078" y="12409"/>
                    </a:cubicBezTo>
                    <a:cubicBezTo>
                      <a:pt x="27505" y="12409"/>
                      <a:pt x="27893" y="12220"/>
                      <a:pt x="28154" y="11929"/>
                    </a:cubicBezTo>
                    <a:cubicBezTo>
                      <a:pt x="27987" y="11296"/>
                      <a:pt x="27487" y="11095"/>
                      <a:pt x="26953" y="10962"/>
                    </a:cubicBezTo>
                    <a:cubicBezTo>
                      <a:pt x="26407" y="10839"/>
                      <a:pt x="25856" y="10778"/>
                      <a:pt x="25306" y="10778"/>
                    </a:cubicBezTo>
                    <a:cubicBezTo>
                      <a:pt x="24511" y="10778"/>
                      <a:pt x="23719" y="10906"/>
                      <a:pt x="22950" y="11162"/>
                    </a:cubicBezTo>
                    <a:cubicBezTo>
                      <a:pt x="22717" y="11229"/>
                      <a:pt x="22483" y="11262"/>
                      <a:pt x="22116" y="11362"/>
                    </a:cubicBezTo>
                    <a:cubicBezTo>
                      <a:pt x="22550" y="10695"/>
                      <a:pt x="22917" y="10228"/>
                      <a:pt x="23217" y="9694"/>
                    </a:cubicBezTo>
                    <a:cubicBezTo>
                      <a:pt x="23392" y="9345"/>
                      <a:pt x="23745" y="9148"/>
                      <a:pt x="24098" y="9148"/>
                    </a:cubicBezTo>
                    <a:cubicBezTo>
                      <a:pt x="24149" y="9148"/>
                      <a:pt x="24200" y="9152"/>
                      <a:pt x="24251" y="9161"/>
                    </a:cubicBezTo>
                    <a:cubicBezTo>
                      <a:pt x="25385" y="9227"/>
                      <a:pt x="26519" y="9328"/>
                      <a:pt x="27620" y="9361"/>
                    </a:cubicBezTo>
                    <a:cubicBezTo>
                      <a:pt x="27800" y="9391"/>
                      <a:pt x="27973" y="9407"/>
                      <a:pt x="28146" y="9407"/>
                    </a:cubicBezTo>
                    <a:cubicBezTo>
                      <a:pt x="28357" y="9407"/>
                      <a:pt x="28567" y="9383"/>
                      <a:pt x="28788" y="9328"/>
                    </a:cubicBezTo>
                    <a:cubicBezTo>
                      <a:pt x="29055" y="9227"/>
                      <a:pt x="29288" y="9027"/>
                      <a:pt x="29422" y="8727"/>
                    </a:cubicBezTo>
                    <a:cubicBezTo>
                      <a:pt x="29555" y="8427"/>
                      <a:pt x="29288" y="8160"/>
                      <a:pt x="29021" y="8060"/>
                    </a:cubicBezTo>
                    <a:cubicBezTo>
                      <a:pt x="28521" y="7860"/>
                      <a:pt x="27987" y="7726"/>
                      <a:pt x="27453" y="7660"/>
                    </a:cubicBezTo>
                    <a:cubicBezTo>
                      <a:pt x="27261" y="7644"/>
                      <a:pt x="27067" y="7637"/>
                      <a:pt x="26869" y="7637"/>
                    </a:cubicBezTo>
                    <a:cubicBezTo>
                      <a:pt x="26244" y="7637"/>
                      <a:pt x="25586" y="7701"/>
                      <a:pt x="24852" y="7726"/>
                    </a:cubicBezTo>
                    <a:cubicBezTo>
                      <a:pt x="25319" y="7259"/>
                      <a:pt x="25719" y="6926"/>
                      <a:pt x="26052" y="6526"/>
                    </a:cubicBezTo>
                    <a:cubicBezTo>
                      <a:pt x="26289" y="6266"/>
                      <a:pt x="26625" y="6106"/>
                      <a:pt x="26955" y="6106"/>
                    </a:cubicBezTo>
                    <a:cubicBezTo>
                      <a:pt x="27092" y="6106"/>
                      <a:pt x="27227" y="6133"/>
                      <a:pt x="27353" y="6192"/>
                    </a:cubicBezTo>
                    <a:cubicBezTo>
                      <a:pt x="28321" y="6559"/>
                      <a:pt x="29288" y="6892"/>
                      <a:pt x="30289" y="7159"/>
                    </a:cubicBezTo>
                    <a:cubicBezTo>
                      <a:pt x="30923" y="7326"/>
                      <a:pt x="31590" y="7426"/>
                      <a:pt x="32257" y="7426"/>
                    </a:cubicBezTo>
                    <a:cubicBezTo>
                      <a:pt x="32557" y="7393"/>
                      <a:pt x="32824" y="7193"/>
                      <a:pt x="32957" y="6926"/>
                    </a:cubicBezTo>
                    <a:cubicBezTo>
                      <a:pt x="32991" y="6592"/>
                      <a:pt x="32857" y="6292"/>
                      <a:pt x="32590" y="6125"/>
                    </a:cubicBezTo>
                    <a:cubicBezTo>
                      <a:pt x="32057" y="5825"/>
                      <a:pt x="31490" y="5592"/>
                      <a:pt x="30923" y="5425"/>
                    </a:cubicBezTo>
                    <a:cubicBezTo>
                      <a:pt x="30356" y="5325"/>
                      <a:pt x="29788" y="5225"/>
                      <a:pt x="29221" y="5191"/>
                    </a:cubicBezTo>
                    <a:cubicBezTo>
                      <a:pt x="29822" y="4924"/>
                      <a:pt x="30489" y="4724"/>
                      <a:pt x="31123" y="4624"/>
                    </a:cubicBezTo>
                    <a:cubicBezTo>
                      <a:pt x="31823" y="4491"/>
                      <a:pt x="32524" y="4391"/>
                      <a:pt x="33224" y="4224"/>
                    </a:cubicBezTo>
                    <a:cubicBezTo>
                      <a:pt x="33958" y="3990"/>
                      <a:pt x="34325" y="3590"/>
                      <a:pt x="34192" y="3223"/>
                    </a:cubicBezTo>
                    <a:cubicBezTo>
                      <a:pt x="34028" y="2732"/>
                      <a:pt x="33641" y="2687"/>
                      <a:pt x="33250" y="2687"/>
                    </a:cubicBezTo>
                    <a:cubicBezTo>
                      <a:pt x="33163" y="2687"/>
                      <a:pt x="33076" y="2689"/>
                      <a:pt x="32991" y="2689"/>
                    </a:cubicBezTo>
                    <a:cubicBezTo>
                      <a:pt x="31823" y="2689"/>
                      <a:pt x="30656" y="3023"/>
                      <a:pt x="29655" y="3557"/>
                    </a:cubicBezTo>
                    <a:lnTo>
                      <a:pt x="28221" y="4324"/>
                    </a:lnTo>
                    <a:cubicBezTo>
                      <a:pt x="28421" y="3790"/>
                      <a:pt x="28688" y="3257"/>
                      <a:pt x="29021" y="2756"/>
                    </a:cubicBezTo>
                    <a:cubicBezTo>
                      <a:pt x="29455" y="2189"/>
                      <a:pt x="29622" y="1455"/>
                      <a:pt x="29555" y="755"/>
                    </a:cubicBezTo>
                    <a:cubicBezTo>
                      <a:pt x="29522" y="455"/>
                      <a:pt x="29321" y="188"/>
                      <a:pt x="29055" y="21"/>
                    </a:cubicBezTo>
                    <a:cubicBezTo>
                      <a:pt x="28999" y="7"/>
                      <a:pt x="28940" y="0"/>
                      <a:pt x="2888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32"/>
            <p:cNvGrpSpPr/>
            <p:nvPr/>
          </p:nvGrpSpPr>
          <p:grpSpPr>
            <a:xfrm flipH="1">
              <a:off x="677316" y="3820049"/>
              <a:ext cx="1654848" cy="2408706"/>
              <a:chOff x="2324325" y="874850"/>
              <a:chExt cx="2952450" cy="3937725"/>
            </a:xfrm>
          </p:grpSpPr>
          <p:sp>
            <p:nvSpPr>
              <p:cNvPr id="944" name="Google Shape;944;p32"/>
              <p:cNvSpPr/>
              <p:nvPr/>
            </p:nvSpPr>
            <p:spPr>
              <a:xfrm>
                <a:off x="4886575" y="2105600"/>
                <a:ext cx="144300" cy="165975"/>
              </a:xfrm>
              <a:custGeom>
                <a:rect b="b" l="l" r="r" t="t"/>
                <a:pathLst>
                  <a:path extrusionOk="0" h="6639" w="5772">
                    <a:moveTo>
                      <a:pt x="2536" y="0"/>
                    </a:moveTo>
                    <a:cubicBezTo>
                      <a:pt x="2436" y="567"/>
                      <a:pt x="2436" y="1168"/>
                      <a:pt x="2536" y="1735"/>
                    </a:cubicBezTo>
                    <a:cubicBezTo>
                      <a:pt x="2636" y="2569"/>
                      <a:pt x="2469" y="2802"/>
                      <a:pt x="1669" y="3002"/>
                    </a:cubicBezTo>
                    <a:cubicBezTo>
                      <a:pt x="1202" y="3103"/>
                      <a:pt x="735" y="3203"/>
                      <a:pt x="234" y="3269"/>
                    </a:cubicBezTo>
                    <a:cubicBezTo>
                      <a:pt x="67" y="3303"/>
                      <a:pt x="1" y="3436"/>
                      <a:pt x="1" y="3570"/>
                    </a:cubicBezTo>
                    <a:cubicBezTo>
                      <a:pt x="34" y="3670"/>
                      <a:pt x="134" y="3703"/>
                      <a:pt x="234" y="3703"/>
                    </a:cubicBezTo>
                    <a:lnTo>
                      <a:pt x="1602" y="3703"/>
                    </a:lnTo>
                    <a:cubicBezTo>
                      <a:pt x="2436" y="3736"/>
                      <a:pt x="2636" y="3936"/>
                      <a:pt x="2636" y="4770"/>
                    </a:cubicBezTo>
                    <a:cubicBezTo>
                      <a:pt x="2636" y="5371"/>
                      <a:pt x="2603" y="6005"/>
                      <a:pt x="2569" y="6638"/>
                    </a:cubicBezTo>
                    <a:cubicBezTo>
                      <a:pt x="3203" y="6205"/>
                      <a:pt x="3170" y="5604"/>
                      <a:pt x="3270" y="5037"/>
                    </a:cubicBezTo>
                    <a:cubicBezTo>
                      <a:pt x="3470" y="3970"/>
                      <a:pt x="3437" y="3970"/>
                      <a:pt x="4471" y="3703"/>
                    </a:cubicBezTo>
                    <a:cubicBezTo>
                      <a:pt x="4938" y="3603"/>
                      <a:pt x="5438" y="3670"/>
                      <a:pt x="5772" y="3136"/>
                    </a:cubicBezTo>
                    <a:cubicBezTo>
                      <a:pt x="5338" y="2836"/>
                      <a:pt x="4838" y="3002"/>
                      <a:pt x="4437" y="2902"/>
                    </a:cubicBezTo>
                    <a:cubicBezTo>
                      <a:pt x="3203" y="2602"/>
                      <a:pt x="3236" y="2602"/>
                      <a:pt x="2970" y="1368"/>
                    </a:cubicBezTo>
                    <a:cubicBezTo>
                      <a:pt x="2869" y="968"/>
                      <a:pt x="2970" y="467"/>
                      <a:pt x="25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2439400" y="2309600"/>
                <a:ext cx="126800" cy="132625"/>
              </a:xfrm>
              <a:custGeom>
                <a:rect b="b" l="l" r="r" t="t"/>
                <a:pathLst>
                  <a:path extrusionOk="0" h="5305" w="5072">
                    <a:moveTo>
                      <a:pt x="2703" y="0"/>
                    </a:moveTo>
                    <a:cubicBezTo>
                      <a:pt x="2369" y="401"/>
                      <a:pt x="2469" y="868"/>
                      <a:pt x="2436" y="1301"/>
                    </a:cubicBezTo>
                    <a:cubicBezTo>
                      <a:pt x="2336" y="2102"/>
                      <a:pt x="2169" y="2302"/>
                      <a:pt x="1369" y="2469"/>
                    </a:cubicBezTo>
                    <a:cubicBezTo>
                      <a:pt x="1068" y="2535"/>
                      <a:pt x="768" y="2569"/>
                      <a:pt x="535" y="2602"/>
                    </a:cubicBezTo>
                    <a:cubicBezTo>
                      <a:pt x="268" y="2636"/>
                      <a:pt x="1" y="2636"/>
                      <a:pt x="34" y="3002"/>
                    </a:cubicBezTo>
                    <a:cubicBezTo>
                      <a:pt x="68" y="3336"/>
                      <a:pt x="401" y="3203"/>
                      <a:pt x="601" y="3269"/>
                    </a:cubicBezTo>
                    <a:lnTo>
                      <a:pt x="1135" y="3269"/>
                    </a:lnTo>
                    <a:cubicBezTo>
                      <a:pt x="1236" y="3262"/>
                      <a:pt x="1327" y="3257"/>
                      <a:pt x="1412" y="3257"/>
                    </a:cubicBezTo>
                    <a:cubicBezTo>
                      <a:pt x="2056" y="3257"/>
                      <a:pt x="2255" y="3499"/>
                      <a:pt x="2403" y="4237"/>
                    </a:cubicBezTo>
                    <a:cubicBezTo>
                      <a:pt x="2369" y="4537"/>
                      <a:pt x="2403" y="4837"/>
                      <a:pt x="2503" y="5137"/>
                    </a:cubicBezTo>
                    <a:cubicBezTo>
                      <a:pt x="2569" y="5271"/>
                      <a:pt x="2670" y="5304"/>
                      <a:pt x="2736" y="5304"/>
                    </a:cubicBezTo>
                    <a:cubicBezTo>
                      <a:pt x="2836" y="5271"/>
                      <a:pt x="2903" y="5171"/>
                      <a:pt x="2936" y="5071"/>
                    </a:cubicBezTo>
                    <a:cubicBezTo>
                      <a:pt x="2936" y="4937"/>
                      <a:pt x="2936" y="4804"/>
                      <a:pt x="2936" y="4670"/>
                    </a:cubicBezTo>
                    <a:cubicBezTo>
                      <a:pt x="2836" y="3303"/>
                      <a:pt x="3003" y="3069"/>
                      <a:pt x="4271" y="2836"/>
                    </a:cubicBezTo>
                    <a:cubicBezTo>
                      <a:pt x="4371" y="2836"/>
                      <a:pt x="4504" y="2802"/>
                      <a:pt x="4604" y="2769"/>
                    </a:cubicBezTo>
                    <a:cubicBezTo>
                      <a:pt x="4771" y="2702"/>
                      <a:pt x="5071" y="2769"/>
                      <a:pt x="5071" y="2502"/>
                    </a:cubicBezTo>
                    <a:cubicBezTo>
                      <a:pt x="5071" y="2302"/>
                      <a:pt x="4979" y="2260"/>
                      <a:pt x="4863" y="2260"/>
                    </a:cubicBezTo>
                    <a:cubicBezTo>
                      <a:pt x="4779" y="2260"/>
                      <a:pt x="4683" y="2282"/>
                      <a:pt x="4599" y="2282"/>
                    </a:cubicBezTo>
                    <a:cubicBezTo>
                      <a:pt x="4565" y="2282"/>
                      <a:pt x="4533" y="2278"/>
                      <a:pt x="4504" y="2269"/>
                    </a:cubicBezTo>
                    <a:cubicBezTo>
                      <a:pt x="4371" y="2235"/>
                      <a:pt x="4237" y="2235"/>
                      <a:pt x="4071" y="2235"/>
                    </a:cubicBezTo>
                    <a:cubicBezTo>
                      <a:pt x="3203" y="2169"/>
                      <a:pt x="3103" y="2068"/>
                      <a:pt x="3036" y="1168"/>
                    </a:cubicBezTo>
                    <a:cubicBezTo>
                      <a:pt x="3003" y="768"/>
                      <a:pt x="3070" y="367"/>
                      <a:pt x="270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2783875" y="954425"/>
                <a:ext cx="54175" cy="51750"/>
              </a:xfrm>
              <a:custGeom>
                <a:rect b="b" l="l" r="r" t="t"/>
                <a:pathLst>
                  <a:path extrusionOk="0" h="2070" w="2167">
                    <a:moveTo>
                      <a:pt x="1151" y="499"/>
                    </a:moveTo>
                    <a:cubicBezTo>
                      <a:pt x="1366" y="499"/>
                      <a:pt x="1564" y="689"/>
                      <a:pt x="1533" y="936"/>
                    </a:cubicBezTo>
                    <a:cubicBezTo>
                      <a:pt x="1566" y="1136"/>
                      <a:pt x="1400" y="1336"/>
                      <a:pt x="1199" y="1369"/>
                    </a:cubicBezTo>
                    <a:cubicBezTo>
                      <a:pt x="966" y="1269"/>
                      <a:pt x="699" y="1203"/>
                      <a:pt x="699" y="902"/>
                    </a:cubicBezTo>
                    <a:cubicBezTo>
                      <a:pt x="699" y="669"/>
                      <a:pt x="866" y="502"/>
                      <a:pt x="1099" y="502"/>
                    </a:cubicBezTo>
                    <a:cubicBezTo>
                      <a:pt x="1116" y="500"/>
                      <a:pt x="1134" y="499"/>
                      <a:pt x="1151" y="499"/>
                    </a:cubicBezTo>
                    <a:close/>
                    <a:moveTo>
                      <a:pt x="942" y="0"/>
                    </a:moveTo>
                    <a:cubicBezTo>
                      <a:pt x="403" y="0"/>
                      <a:pt x="1" y="455"/>
                      <a:pt x="65" y="1003"/>
                    </a:cubicBezTo>
                    <a:cubicBezTo>
                      <a:pt x="165" y="1603"/>
                      <a:pt x="666" y="2037"/>
                      <a:pt x="1299" y="2070"/>
                    </a:cubicBezTo>
                    <a:cubicBezTo>
                      <a:pt x="1633" y="2037"/>
                      <a:pt x="2167" y="1369"/>
                      <a:pt x="2167" y="902"/>
                    </a:cubicBezTo>
                    <a:cubicBezTo>
                      <a:pt x="2167" y="369"/>
                      <a:pt x="1700" y="2"/>
                      <a:pt x="999" y="2"/>
                    </a:cubicBezTo>
                    <a:cubicBezTo>
                      <a:pt x="980" y="1"/>
                      <a:pt x="961" y="0"/>
                      <a:pt x="94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2324325" y="2991750"/>
                <a:ext cx="49225" cy="50050"/>
              </a:xfrm>
              <a:custGeom>
                <a:rect b="b" l="l" r="r" t="t"/>
                <a:pathLst>
                  <a:path extrusionOk="0" h="2002" w="1969">
                    <a:moveTo>
                      <a:pt x="801" y="534"/>
                    </a:moveTo>
                    <a:cubicBezTo>
                      <a:pt x="1035" y="568"/>
                      <a:pt x="1202" y="668"/>
                      <a:pt x="1202" y="901"/>
                    </a:cubicBezTo>
                    <a:cubicBezTo>
                      <a:pt x="1235" y="1068"/>
                      <a:pt x="1102" y="1235"/>
                      <a:pt x="935" y="1268"/>
                    </a:cubicBezTo>
                    <a:cubicBezTo>
                      <a:pt x="918" y="1271"/>
                      <a:pt x="900" y="1272"/>
                      <a:pt x="883" y="1272"/>
                    </a:cubicBezTo>
                    <a:cubicBezTo>
                      <a:pt x="668" y="1272"/>
                      <a:pt x="468" y="1084"/>
                      <a:pt x="468" y="868"/>
                    </a:cubicBezTo>
                    <a:cubicBezTo>
                      <a:pt x="468" y="668"/>
                      <a:pt x="635" y="601"/>
                      <a:pt x="801" y="534"/>
                    </a:cubicBezTo>
                    <a:close/>
                    <a:moveTo>
                      <a:pt x="835" y="1"/>
                    </a:moveTo>
                    <a:cubicBezTo>
                      <a:pt x="368" y="67"/>
                      <a:pt x="1" y="434"/>
                      <a:pt x="1" y="901"/>
                    </a:cubicBezTo>
                    <a:cubicBezTo>
                      <a:pt x="34" y="1468"/>
                      <a:pt x="501" y="1902"/>
                      <a:pt x="1068" y="2002"/>
                    </a:cubicBezTo>
                    <a:cubicBezTo>
                      <a:pt x="1569" y="2002"/>
                      <a:pt x="1969" y="1535"/>
                      <a:pt x="1902" y="1035"/>
                    </a:cubicBezTo>
                    <a:cubicBezTo>
                      <a:pt x="1835" y="468"/>
                      <a:pt x="1368" y="67"/>
                      <a:pt x="8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2956050" y="3547875"/>
                <a:ext cx="12525" cy="25875"/>
              </a:xfrm>
              <a:custGeom>
                <a:rect b="b" l="l" r="r" t="t"/>
                <a:pathLst>
                  <a:path extrusionOk="0" h="1035" w="501">
                    <a:moveTo>
                      <a:pt x="267" y="0"/>
                    </a:moveTo>
                    <a:cubicBezTo>
                      <a:pt x="234" y="334"/>
                      <a:pt x="0" y="667"/>
                      <a:pt x="100" y="1034"/>
                    </a:cubicBezTo>
                    <a:lnTo>
                      <a:pt x="434" y="1034"/>
                    </a:lnTo>
                    <a:lnTo>
                      <a:pt x="50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5209200" y="4411400"/>
                <a:ext cx="67575" cy="56300"/>
              </a:xfrm>
              <a:custGeom>
                <a:rect b="b" l="l" r="r" t="t"/>
                <a:pathLst>
                  <a:path extrusionOk="0" h="2252" w="2703">
                    <a:moveTo>
                      <a:pt x="1214" y="428"/>
                    </a:moveTo>
                    <a:cubicBezTo>
                      <a:pt x="1523" y="428"/>
                      <a:pt x="1916" y="615"/>
                      <a:pt x="1969" y="801"/>
                    </a:cubicBezTo>
                    <a:cubicBezTo>
                      <a:pt x="2102" y="1201"/>
                      <a:pt x="1902" y="1602"/>
                      <a:pt x="1502" y="1735"/>
                    </a:cubicBezTo>
                    <a:cubicBezTo>
                      <a:pt x="1426" y="1758"/>
                      <a:pt x="1349" y="1769"/>
                      <a:pt x="1275" y="1769"/>
                    </a:cubicBezTo>
                    <a:cubicBezTo>
                      <a:pt x="928" y="1769"/>
                      <a:pt x="629" y="1525"/>
                      <a:pt x="601" y="1168"/>
                    </a:cubicBezTo>
                    <a:cubicBezTo>
                      <a:pt x="468" y="834"/>
                      <a:pt x="668" y="567"/>
                      <a:pt x="1001" y="467"/>
                    </a:cubicBezTo>
                    <a:cubicBezTo>
                      <a:pt x="1062" y="440"/>
                      <a:pt x="1135" y="428"/>
                      <a:pt x="1214" y="428"/>
                    </a:cubicBezTo>
                    <a:close/>
                    <a:moveTo>
                      <a:pt x="1660" y="1"/>
                    </a:moveTo>
                    <a:cubicBezTo>
                      <a:pt x="1293" y="1"/>
                      <a:pt x="862" y="93"/>
                      <a:pt x="601" y="234"/>
                    </a:cubicBezTo>
                    <a:cubicBezTo>
                      <a:pt x="167" y="434"/>
                      <a:pt x="1" y="934"/>
                      <a:pt x="201" y="1335"/>
                    </a:cubicBezTo>
                    <a:cubicBezTo>
                      <a:pt x="268" y="1802"/>
                      <a:pt x="634" y="2169"/>
                      <a:pt x="1068" y="2235"/>
                    </a:cubicBezTo>
                    <a:cubicBezTo>
                      <a:pt x="1131" y="2246"/>
                      <a:pt x="1194" y="2252"/>
                      <a:pt x="1257" y="2252"/>
                    </a:cubicBezTo>
                    <a:cubicBezTo>
                      <a:pt x="1756" y="2252"/>
                      <a:pt x="2221" y="1909"/>
                      <a:pt x="2369" y="1435"/>
                    </a:cubicBezTo>
                    <a:cubicBezTo>
                      <a:pt x="2469" y="968"/>
                      <a:pt x="2703" y="501"/>
                      <a:pt x="2236" y="134"/>
                    </a:cubicBezTo>
                    <a:cubicBezTo>
                      <a:pt x="2116" y="41"/>
                      <a:pt x="1902" y="1"/>
                      <a:pt x="166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4739400" y="1866575"/>
                <a:ext cx="46725" cy="35875"/>
              </a:xfrm>
              <a:custGeom>
                <a:rect b="b" l="l" r="r" t="t"/>
                <a:pathLst>
                  <a:path extrusionOk="0" h="1435" w="1869">
                    <a:moveTo>
                      <a:pt x="830" y="397"/>
                    </a:moveTo>
                    <a:cubicBezTo>
                      <a:pt x="971" y="397"/>
                      <a:pt x="1082" y="446"/>
                      <a:pt x="1134" y="576"/>
                    </a:cubicBezTo>
                    <a:cubicBezTo>
                      <a:pt x="1168" y="709"/>
                      <a:pt x="1101" y="876"/>
                      <a:pt x="967" y="909"/>
                    </a:cubicBezTo>
                    <a:cubicBezTo>
                      <a:pt x="905" y="940"/>
                      <a:pt x="840" y="955"/>
                      <a:pt x="778" y="955"/>
                    </a:cubicBezTo>
                    <a:cubicBezTo>
                      <a:pt x="639" y="955"/>
                      <a:pt x="513" y="881"/>
                      <a:pt x="467" y="742"/>
                    </a:cubicBezTo>
                    <a:cubicBezTo>
                      <a:pt x="434" y="576"/>
                      <a:pt x="567" y="476"/>
                      <a:pt x="701" y="409"/>
                    </a:cubicBezTo>
                    <a:cubicBezTo>
                      <a:pt x="746" y="401"/>
                      <a:pt x="789" y="397"/>
                      <a:pt x="830" y="397"/>
                    </a:cubicBezTo>
                    <a:close/>
                    <a:moveTo>
                      <a:pt x="844" y="1"/>
                    </a:moveTo>
                    <a:cubicBezTo>
                      <a:pt x="751" y="1"/>
                      <a:pt x="658" y="14"/>
                      <a:pt x="567" y="42"/>
                    </a:cubicBezTo>
                    <a:cubicBezTo>
                      <a:pt x="200" y="142"/>
                      <a:pt x="0" y="509"/>
                      <a:pt x="67" y="876"/>
                    </a:cubicBezTo>
                    <a:cubicBezTo>
                      <a:pt x="233" y="1236"/>
                      <a:pt x="583" y="1435"/>
                      <a:pt x="964" y="1435"/>
                    </a:cubicBezTo>
                    <a:cubicBezTo>
                      <a:pt x="1042" y="1435"/>
                      <a:pt x="1122" y="1427"/>
                      <a:pt x="1201" y="1410"/>
                    </a:cubicBezTo>
                    <a:cubicBezTo>
                      <a:pt x="1601" y="1343"/>
                      <a:pt x="1868" y="909"/>
                      <a:pt x="1735" y="509"/>
                    </a:cubicBezTo>
                    <a:cubicBezTo>
                      <a:pt x="1550" y="192"/>
                      <a:pt x="1198" y="1"/>
                      <a:pt x="84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2746300" y="874850"/>
                <a:ext cx="2099850" cy="3937725"/>
              </a:xfrm>
              <a:custGeom>
                <a:rect b="b" l="l" r="r" t="t"/>
                <a:pathLst>
                  <a:path extrusionOk="0" h="157509" w="83994">
                    <a:moveTo>
                      <a:pt x="35975" y="505"/>
                    </a:moveTo>
                    <a:cubicBezTo>
                      <a:pt x="37250" y="505"/>
                      <a:pt x="38498" y="866"/>
                      <a:pt x="39695" y="1417"/>
                    </a:cubicBezTo>
                    <a:cubicBezTo>
                      <a:pt x="42531" y="2684"/>
                      <a:pt x="44832" y="4886"/>
                      <a:pt x="46300" y="7655"/>
                    </a:cubicBezTo>
                    <a:cubicBezTo>
                      <a:pt x="47568" y="9990"/>
                      <a:pt x="48669" y="12391"/>
                      <a:pt x="49569" y="14860"/>
                    </a:cubicBezTo>
                    <a:cubicBezTo>
                      <a:pt x="50170" y="16528"/>
                      <a:pt x="50937" y="18096"/>
                      <a:pt x="51904" y="19563"/>
                    </a:cubicBezTo>
                    <a:cubicBezTo>
                      <a:pt x="52071" y="19863"/>
                      <a:pt x="52238" y="20164"/>
                      <a:pt x="52371" y="20497"/>
                    </a:cubicBezTo>
                    <a:cubicBezTo>
                      <a:pt x="52138" y="20597"/>
                      <a:pt x="51904" y="20664"/>
                      <a:pt x="51671" y="20697"/>
                    </a:cubicBezTo>
                    <a:cubicBezTo>
                      <a:pt x="50236" y="20531"/>
                      <a:pt x="48902" y="20097"/>
                      <a:pt x="47901" y="18963"/>
                    </a:cubicBezTo>
                    <a:cubicBezTo>
                      <a:pt x="47434" y="18429"/>
                      <a:pt x="46967" y="17829"/>
                      <a:pt x="46467" y="17262"/>
                    </a:cubicBezTo>
                    <a:cubicBezTo>
                      <a:pt x="46267" y="17028"/>
                      <a:pt x="46033" y="16795"/>
                      <a:pt x="45766" y="16461"/>
                    </a:cubicBezTo>
                    <a:lnTo>
                      <a:pt x="45766" y="16461"/>
                    </a:lnTo>
                    <a:cubicBezTo>
                      <a:pt x="45299" y="17328"/>
                      <a:pt x="45867" y="18329"/>
                      <a:pt x="44966" y="18996"/>
                    </a:cubicBezTo>
                    <a:cubicBezTo>
                      <a:pt x="44065" y="18496"/>
                      <a:pt x="43798" y="17428"/>
                      <a:pt x="43031" y="16728"/>
                    </a:cubicBezTo>
                    <a:lnTo>
                      <a:pt x="43031" y="16728"/>
                    </a:lnTo>
                    <a:cubicBezTo>
                      <a:pt x="43198" y="17695"/>
                      <a:pt x="43665" y="18596"/>
                      <a:pt x="44399" y="19263"/>
                    </a:cubicBezTo>
                    <a:cubicBezTo>
                      <a:pt x="44586" y="19437"/>
                      <a:pt x="44784" y="19520"/>
                      <a:pt x="44974" y="19520"/>
                    </a:cubicBezTo>
                    <a:cubicBezTo>
                      <a:pt x="45257" y="19520"/>
                      <a:pt x="45520" y="19336"/>
                      <a:pt x="45700" y="18996"/>
                    </a:cubicBezTo>
                    <a:cubicBezTo>
                      <a:pt x="45867" y="18596"/>
                      <a:pt x="46033" y="18196"/>
                      <a:pt x="46133" y="17762"/>
                    </a:cubicBezTo>
                    <a:cubicBezTo>
                      <a:pt x="46534" y="18229"/>
                      <a:pt x="46867" y="18629"/>
                      <a:pt x="47234" y="19063"/>
                    </a:cubicBezTo>
                    <a:cubicBezTo>
                      <a:pt x="47501" y="19430"/>
                      <a:pt x="47801" y="19730"/>
                      <a:pt x="48168" y="19997"/>
                    </a:cubicBezTo>
                    <a:cubicBezTo>
                      <a:pt x="48835" y="20397"/>
                      <a:pt x="49269" y="21098"/>
                      <a:pt x="49269" y="21898"/>
                    </a:cubicBezTo>
                    <a:cubicBezTo>
                      <a:pt x="49436" y="23366"/>
                      <a:pt x="49769" y="24834"/>
                      <a:pt x="50036" y="26268"/>
                    </a:cubicBezTo>
                    <a:cubicBezTo>
                      <a:pt x="50070" y="26702"/>
                      <a:pt x="50270" y="27102"/>
                      <a:pt x="50537" y="27402"/>
                    </a:cubicBezTo>
                    <a:lnTo>
                      <a:pt x="49569" y="20964"/>
                    </a:lnTo>
                    <a:lnTo>
                      <a:pt x="49569" y="20964"/>
                    </a:lnTo>
                    <a:lnTo>
                      <a:pt x="50637" y="21231"/>
                    </a:lnTo>
                    <a:cubicBezTo>
                      <a:pt x="51204" y="25167"/>
                      <a:pt x="52571" y="28770"/>
                      <a:pt x="53772" y="32439"/>
                    </a:cubicBezTo>
                    <a:cubicBezTo>
                      <a:pt x="54406" y="34340"/>
                      <a:pt x="54906" y="36309"/>
                      <a:pt x="55373" y="38243"/>
                    </a:cubicBezTo>
                    <a:cubicBezTo>
                      <a:pt x="55473" y="38810"/>
                      <a:pt x="55507" y="39377"/>
                      <a:pt x="55440" y="39911"/>
                    </a:cubicBezTo>
                    <a:cubicBezTo>
                      <a:pt x="55369" y="40738"/>
                      <a:pt x="55047" y="41163"/>
                      <a:pt x="54486" y="41163"/>
                    </a:cubicBezTo>
                    <a:cubicBezTo>
                      <a:pt x="54255" y="41163"/>
                      <a:pt x="53984" y="41091"/>
                      <a:pt x="53672" y="40945"/>
                    </a:cubicBezTo>
                    <a:cubicBezTo>
                      <a:pt x="52972" y="40612"/>
                      <a:pt x="52338" y="40145"/>
                      <a:pt x="51804" y="39611"/>
                    </a:cubicBezTo>
                    <a:cubicBezTo>
                      <a:pt x="50837" y="38510"/>
                      <a:pt x="49969" y="37343"/>
                      <a:pt x="49102" y="36208"/>
                    </a:cubicBezTo>
                    <a:cubicBezTo>
                      <a:pt x="48869" y="35875"/>
                      <a:pt x="48602" y="35608"/>
                      <a:pt x="48302" y="35441"/>
                    </a:cubicBezTo>
                    <a:lnTo>
                      <a:pt x="48302" y="35441"/>
                    </a:lnTo>
                    <a:cubicBezTo>
                      <a:pt x="48335" y="35675"/>
                      <a:pt x="48435" y="35908"/>
                      <a:pt x="48535" y="36108"/>
                    </a:cubicBezTo>
                    <a:cubicBezTo>
                      <a:pt x="49302" y="37743"/>
                      <a:pt x="50403" y="39177"/>
                      <a:pt x="51737" y="40378"/>
                    </a:cubicBezTo>
                    <a:cubicBezTo>
                      <a:pt x="52371" y="40912"/>
                      <a:pt x="53072" y="41312"/>
                      <a:pt x="53839" y="41579"/>
                    </a:cubicBezTo>
                    <a:cubicBezTo>
                      <a:pt x="54110" y="41675"/>
                      <a:pt x="54346" y="41723"/>
                      <a:pt x="54556" y="41723"/>
                    </a:cubicBezTo>
                    <a:cubicBezTo>
                      <a:pt x="55148" y="41723"/>
                      <a:pt x="55529" y="41342"/>
                      <a:pt x="55874" y="40578"/>
                    </a:cubicBezTo>
                    <a:cubicBezTo>
                      <a:pt x="55907" y="40445"/>
                      <a:pt x="55940" y="40311"/>
                      <a:pt x="56074" y="39944"/>
                    </a:cubicBezTo>
                    <a:cubicBezTo>
                      <a:pt x="57041" y="41345"/>
                      <a:pt x="57642" y="42780"/>
                      <a:pt x="58642" y="43981"/>
                    </a:cubicBezTo>
                    <a:cubicBezTo>
                      <a:pt x="58609" y="43781"/>
                      <a:pt x="58542" y="43580"/>
                      <a:pt x="58476" y="43380"/>
                    </a:cubicBezTo>
                    <a:cubicBezTo>
                      <a:pt x="57908" y="42246"/>
                      <a:pt x="57375" y="41079"/>
                      <a:pt x="56741" y="39978"/>
                    </a:cubicBezTo>
                    <a:cubicBezTo>
                      <a:pt x="56274" y="39211"/>
                      <a:pt x="55840" y="38477"/>
                      <a:pt x="55774" y="37543"/>
                    </a:cubicBezTo>
                    <a:cubicBezTo>
                      <a:pt x="55707" y="37042"/>
                      <a:pt x="55573" y="36575"/>
                      <a:pt x="55440" y="36108"/>
                    </a:cubicBezTo>
                    <a:lnTo>
                      <a:pt x="55440" y="36108"/>
                    </a:lnTo>
                    <a:cubicBezTo>
                      <a:pt x="55607" y="36342"/>
                      <a:pt x="55807" y="36575"/>
                      <a:pt x="55974" y="36809"/>
                    </a:cubicBezTo>
                    <a:cubicBezTo>
                      <a:pt x="57175" y="38944"/>
                      <a:pt x="58442" y="41045"/>
                      <a:pt x="59576" y="43247"/>
                    </a:cubicBezTo>
                    <a:cubicBezTo>
                      <a:pt x="59877" y="43914"/>
                      <a:pt x="60043" y="44648"/>
                      <a:pt x="60110" y="45382"/>
                    </a:cubicBezTo>
                    <a:cubicBezTo>
                      <a:pt x="60210" y="46116"/>
                      <a:pt x="59877" y="46816"/>
                      <a:pt x="59276" y="47216"/>
                    </a:cubicBezTo>
                    <a:cubicBezTo>
                      <a:pt x="57308" y="48651"/>
                      <a:pt x="54973" y="49485"/>
                      <a:pt x="52538" y="49651"/>
                    </a:cubicBezTo>
                    <a:lnTo>
                      <a:pt x="51804" y="48351"/>
                    </a:lnTo>
                    <a:lnTo>
                      <a:pt x="51637" y="48384"/>
                    </a:lnTo>
                    <a:lnTo>
                      <a:pt x="51771" y="49485"/>
                    </a:lnTo>
                    <a:cubicBezTo>
                      <a:pt x="51586" y="49582"/>
                      <a:pt x="51430" y="49631"/>
                      <a:pt x="51298" y="49631"/>
                    </a:cubicBezTo>
                    <a:cubicBezTo>
                      <a:pt x="51023" y="49631"/>
                      <a:pt x="50849" y="49423"/>
                      <a:pt x="50737" y="49018"/>
                    </a:cubicBezTo>
                    <a:cubicBezTo>
                      <a:pt x="50603" y="48484"/>
                      <a:pt x="50403" y="47950"/>
                      <a:pt x="50236" y="47450"/>
                    </a:cubicBezTo>
                    <a:lnTo>
                      <a:pt x="50003" y="47483"/>
                    </a:lnTo>
                    <a:lnTo>
                      <a:pt x="50270" y="49651"/>
                    </a:lnTo>
                    <a:cubicBezTo>
                      <a:pt x="49436" y="49385"/>
                      <a:pt x="49536" y="48617"/>
                      <a:pt x="49236" y="48117"/>
                    </a:cubicBezTo>
                    <a:cubicBezTo>
                      <a:pt x="48969" y="47617"/>
                      <a:pt x="48769" y="47083"/>
                      <a:pt x="48435" y="46583"/>
                    </a:cubicBezTo>
                    <a:lnTo>
                      <a:pt x="48435" y="46583"/>
                    </a:lnTo>
                    <a:cubicBezTo>
                      <a:pt x="48335" y="47717"/>
                      <a:pt x="48869" y="48651"/>
                      <a:pt x="49169" y="49685"/>
                    </a:cubicBezTo>
                    <a:cubicBezTo>
                      <a:pt x="48268" y="50118"/>
                      <a:pt x="47368" y="50519"/>
                      <a:pt x="46467" y="50952"/>
                    </a:cubicBezTo>
                    <a:cubicBezTo>
                      <a:pt x="45728" y="51290"/>
                      <a:pt x="44921" y="51468"/>
                      <a:pt x="44116" y="51468"/>
                    </a:cubicBezTo>
                    <a:cubicBezTo>
                      <a:pt x="43650" y="51468"/>
                      <a:pt x="43184" y="51408"/>
                      <a:pt x="42731" y="51286"/>
                    </a:cubicBezTo>
                    <a:cubicBezTo>
                      <a:pt x="42062" y="51122"/>
                      <a:pt x="41375" y="51039"/>
                      <a:pt x="40688" y="51039"/>
                    </a:cubicBezTo>
                    <a:cubicBezTo>
                      <a:pt x="39558" y="51039"/>
                      <a:pt x="38431" y="51263"/>
                      <a:pt x="37394" y="51720"/>
                    </a:cubicBezTo>
                    <a:cubicBezTo>
                      <a:pt x="36760" y="51986"/>
                      <a:pt x="36093" y="52120"/>
                      <a:pt x="35426" y="52120"/>
                    </a:cubicBezTo>
                    <a:cubicBezTo>
                      <a:pt x="34759" y="52120"/>
                      <a:pt x="34091" y="51986"/>
                      <a:pt x="33458" y="51720"/>
                    </a:cubicBezTo>
                    <a:cubicBezTo>
                      <a:pt x="32811" y="51446"/>
                      <a:pt x="32090" y="51302"/>
                      <a:pt x="31363" y="51302"/>
                    </a:cubicBezTo>
                    <a:cubicBezTo>
                      <a:pt x="31116" y="51302"/>
                      <a:pt x="30868" y="51319"/>
                      <a:pt x="30622" y="51353"/>
                    </a:cubicBezTo>
                    <a:cubicBezTo>
                      <a:pt x="30317" y="51396"/>
                      <a:pt x="30011" y="51418"/>
                      <a:pt x="29705" y="51418"/>
                    </a:cubicBezTo>
                    <a:cubicBezTo>
                      <a:pt x="28605" y="51418"/>
                      <a:pt x="27511" y="51141"/>
                      <a:pt x="26519" y="50619"/>
                    </a:cubicBezTo>
                    <a:cubicBezTo>
                      <a:pt x="25893" y="50243"/>
                      <a:pt x="25175" y="50063"/>
                      <a:pt x="24455" y="50063"/>
                    </a:cubicBezTo>
                    <a:cubicBezTo>
                      <a:pt x="24025" y="50063"/>
                      <a:pt x="23595" y="50127"/>
                      <a:pt x="23184" y="50252"/>
                    </a:cubicBezTo>
                    <a:cubicBezTo>
                      <a:pt x="22750" y="50385"/>
                      <a:pt x="22316" y="50452"/>
                      <a:pt x="21849" y="50452"/>
                    </a:cubicBezTo>
                    <a:cubicBezTo>
                      <a:pt x="21746" y="50459"/>
                      <a:pt x="21644" y="50462"/>
                      <a:pt x="21544" y="50462"/>
                    </a:cubicBezTo>
                    <a:cubicBezTo>
                      <a:pt x="19713" y="50462"/>
                      <a:pt x="18502" y="49313"/>
                      <a:pt x="18280" y="47383"/>
                    </a:cubicBezTo>
                    <a:lnTo>
                      <a:pt x="20715" y="47083"/>
                    </a:lnTo>
                    <a:lnTo>
                      <a:pt x="20515" y="48617"/>
                    </a:lnTo>
                    <a:lnTo>
                      <a:pt x="20682" y="48684"/>
                    </a:lnTo>
                    <a:cubicBezTo>
                      <a:pt x="20782" y="48417"/>
                      <a:pt x="20882" y="48184"/>
                      <a:pt x="20982" y="47884"/>
                    </a:cubicBezTo>
                    <a:cubicBezTo>
                      <a:pt x="21082" y="47550"/>
                      <a:pt x="21116" y="47216"/>
                      <a:pt x="21216" y="46916"/>
                    </a:cubicBezTo>
                    <a:cubicBezTo>
                      <a:pt x="21349" y="46616"/>
                      <a:pt x="21482" y="46349"/>
                      <a:pt x="21649" y="46082"/>
                    </a:cubicBezTo>
                    <a:lnTo>
                      <a:pt x="21883" y="46149"/>
                    </a:lnTo>
                    <a:lnTo>
                      <a:pt x="21683" y="47783"/>
                    </a:lnTo>
                    <a:lnTo>
                      <a:pt x="21783" y="47783"/>
                    </a:lnTo>
                    <a:lnTo>
                      <a:pt x="23684" y="43414"/>
                    </a:lnTo>
                    <a:lnTo>
                      <a:pt x="23684" y="43414"/>
                    </a:lnTo>
                    <a:cubicBezTo>
                      <a:pt x="23417" y="43647"/>
                      <a:pt x="23217" y="43781"/>
                      <a:pt x="23050" y="43914"/>
                    </a:cubicBezTo>
                    <a:cubicBezTo>
                      <a:pt x="22350" y="44581"/>
                      <a:pt x="21649" y="45215"/>
                      <a:pt x="20882" y="45849"/>
                    </a:cubicBezTo>
                    <a:cubicBezTo>
                      <a:pt x="20582" y="46116"/>
                      <a:pt x="20215" y="46316"/>
                      <a:pt x="19848" y="46483"/>
                    </a:cubicBezTo>
                    <a:cubicBezTo>
                      <a:pt x="19589" y="46592"/>
                      <a:pt x="19355" y="46648"/>
                      <a:pt x="19145" y="46648"/>
                    </a:cubicBezTo>
                    <a:cubicBezTo>
                      <a:pt x="18652" y="46648"/>
                      <a:pt x="18301" y="46337"/>
                      <a:pt x="18113" y="45682"/>
                    </a:cubicBezTo>
                    <a:cubicBezTo>
                      <a:pt x="17847" y="44648"/>
                      <a:pt x="17713" y="43580"/>
                      <a:pt x="17480" y="42313"/>
                    </a:cubicBezTo>
                    <a:cubicBezTo>
                      <a:pt x="16979" y="43714"/>
                      <a:pt x="17246" y="45015"/>
                      <a:pt x="17480" y="46382"/>
                    </a:cubicBezTo>
                    <a:cubicBezTo>
                      <a:pt x="16679" y="46483"/>
                      <a:pt x="15979" y="46616"/>
                      <a:pt x="15245" y="46683"/>
                    </a:cubicBezTo>
                    <a:cubicBezTo>
                      <a:pt x="14944" y="46683"/>
                      <a:pt x="14644" y="46649"/>
                      <a:pt x="14377" y="46516"/>
                    </a:cubicBezTo>
                    <a:cubicBezTo>
                      <a:pt x="13710" y="46282"/>
                      <a:pt x="13610" y="46016"/>
                      <a:pt x="13944" y="45415"/>
                    </a:cubicBezTo>
                    <a:cubicBezTo>
                      <a:pt x="14144" y="45082"/>
                      <a:pt x="14377" y="44781"/>
                      <a:pt x="14611" y="44514"/>
                    </a:cubicBezTo>
                    <a:cubicBezTo>
                      <a:pt x="16846" y="41812"/>
                      <a:pt x="18147" y="38677"/>
                      <a:pt x="18981" y="35308"/>
                    </a:cubicBezTo>
                    <a:cubicBezTo>
                      <a:pt x="20248" y="30171"/>
                      <a:pt x="21049" y="24934"/>
                      <a:pt x="21849" y="19697"/>
                    </a:cubicBezTo>
                    <a:cubicBezTo>
                      <a:pt x="22383" y="15827"/>
                      <a:pt x="23451" y="12058"/>
                      <a:pt x="24985" y="8455"/>
                    </a:cubicBezTo>
                    <a:cubicBezTo>
                      <a:pt x="26820" y="4252"/>
                      <a:pt x="30089" y="1717"/>
                      <a:pt x="34458" y="683"/>
                    </a:cubicBezTo>
                    <a:cubicBezTo>
                      <a:pt x="34967" y="561"/>
                      <a:pt x="35473" y="505"/>
                      <a:pt x="35975" y="505"/>
                    </a:cubicBezTo>
                    <a:close/>
                    <a:moveTo>
                      <a:pt x="65405" y="51227"/>
                    </a:moveTo>
                    <a:cubicBezTo>
                      <a:pt x="67572" y="51227"/>
                      <a:pt x="69565" y="52447"/>
                      <a:pt x="70718" y="54155"/>
                    </a:cubicBezTo>
                    <a:cubicBezTo>
                      <a:pt x="71351" y="55089"/>
                      <a:pt x="71918" y="56056"/>
                      <a:pt x="72385" y="57057"/>
                    </a:cubicBezTo>
                    <a:cubicBezTo>
                      <a:pt x="74620" y="61727"/>
                      <a:pt x="77756" y="65730"/>
                      <a:pt x="81292" y="69432"/>
                    </a:cubicBezTo>
                    <a:cubicBezTo>
                      <a:pt x="82159" y="70266"/>
                      <a:pt x="82793" y="71300"/>
                      <a:pt x="83126" y="72468"/>
                    </a:cubicBezTo>
                    <a:cubicBezTo>
                      <a:pt x="83393" y="73535"/>
                      <a:pt x="83227" y="73869"/>
                      <a:pt x="82192" y="74236"/>
                    </a:cubicBezTo>
                    <a:cubicBezTo>
                      <a:pt x="80965" y="74663"/>
                      <a:pt x="79716" y="74748"/>
                      <a:pt x="78412" y="74748"/>
                    </a:cubicBezTo>
                    <a:cubicBezTo>
                      <a:pt x="78086" y="74748"/>
                      <a:pt x="77756" y="74743"/>
                      <a:pt x="77422" y="74736"/>
                    </a:cubicBezTo>
                    <a:lnTo>
                      <a:pt x="77689" y="73102"/>
                    </a:lnTo>
                    <a:lnTo>
                      <a:pt x="77689" y="73102"/>
                    </a:lnTo>
                    <a:cubicBezTo>
                      <a:pt x="77022" y="73669"/>
                      <a:pt x="77122" y="74536"/>
                      <a:pt x="76355" y="74769"/>
                    </a:cubicBezTo>
                    <a:cubicBezTo>
                      <a:pt x="76155" y="74036"/>
                      <a:pt x="76789" y="73268"/>
                      <a:pt x="76055" y="72534"/>
                    </a:cubicBezTo>
                    <a:cubicBezTo>
                      <a:pt x="75988" y="73102"/>
                      <a:pt x="75888" y="73635"/>
                      <a:pt x="75755" y="74202"/>
                    </a:cubicBezTo>
                    <a:cubicBezTo>
                      <a:pt x="75654" y="74503"/>
                      <a:pt x="75454" y="74769"/>
                      <a:pt x="75154" y="74936"/>
                    </a:cubicBezTo>
                    <a:cubicBezTo>
                      <a:pt x="74133" y="75236"/>
                      <a:pt x="73113" y="75513"/>
                      <a:pt x="72070" y="75513"/>
                    </a:cubicBezTo>
                    <a:cubicBezTo>
                      <a:pt x="71375" y="75513"/>
                      <a:pt x="70671" y="75390"/>
                      <a:pt x="69950" y="75070"/>
                    </a:cubicBezTo>
                    <a:cubicBezTo>
                      <a:pt x="69217" y="74736"/>
                      <a:pt x="68683" y="74136"/>
                      <a:pt x="68383" y="73402"/>
                    </a:cubicBezTo>
                    <a:cubicBezTo>
                      <a:pt x="68316" y="73168"/>
                      <a:pt x="68149" y="72968"/>
                      <a:pt x="67916" y="72868"/>
                    </a:cubicBezTo>
                    <a:lnTo>
                      <a:pt x="67916" y="72868"/>
                    </a:lnTo>
                    <a:lnTo>
                      <a:pt x="68249" y="74302"/>
                    </a:lnTo>
                    <a:cubicBezTo>
                      <a:pt x="68151" y="74311"/>
                      <a:pt x="68059" y="74317"/>
                      <a:pt x="67970" y="74317"/>
                    </a:cubicBezTo>
                    <a:cubicBezTo>
                      <a:pt x="67067" y="74317"/>
                      <a:pt x="66594" y="73771"/>
                      <a:pt x="65014" y="71067"/>
                    </a:cubicBezTo>
                    <a:lnTo>
                      <a:pt x="65014" y="71067"/>
                    </a:lnTo>
                    <a:cubicBezTo>
                      <a:pt x="64880" y="71667"/>
                      <a:pt x="64980" y="72301"/>
                      <a:pt x="65314" y="72801"/>
                    </a:cubicBezTo>
                    <a:cubicBezTo>
                      <a:pt x="65614" y="73335"/>
                      <a:pt x="66014" y="73835"/>
                      <a:pt x="66415" y="74503"/>
                    </a:cubicBezTo>
                    <a:cubicBezTo>
                      <a:pt x="65677" y="74538"/>
                      <a:pt x="64953" y="74606"/>
                      <a:pt x="64252" y="74606"/>
                    </a:cubicBezTo>
                    <a:cubicBezTo>
                      <a:pt x="62954" y="74606"/>
                      <a:pt x="61738" y="74373"/>
                      <a:pt x="60677" y="73268"/>
                    </a:cubicBezTo>
                    <a:cubicBezTo>
                      <a:pt x="60110" y="72768"/>
                      <a:pt x="59476" y="72401"/>
                      <a:pt x="58776" y="72168"/>
                    </a:cubicBezTo>
                    <a:cubicBezTo>
                      <a:pt x="57775" y="71801"/>
                      <a:pt x="56808" y="71300"/>
                      <a:pt x="55907" y="70666"/>
                    </a:cubicBezTo>
                    <a:cubicBezTo>
                      <a:pt x="55340" y="70300"/>
                      <a:pt x="55073" y="69599"/>
                      <a:pt x="55240" y="68932"/>
                    </a:cubicBezTo>
                    <a:cubicBezTo>
                      <a:pt x="55307" y="68732"/>
                      <a:pt x="55273" y="68465"/>
                      <a:pt x="55173" y="68265"/>
                    </a:cubicBezTo>
                    <a:lnTo>
                      <a:pt x="54473" y="69599"/>
                    </a:lnTo>
                    <a:cubicBezTo>
                      <a:pt x="54072" y="68665"/>
                      <a:pt x="54506" y="67898"/>
                      <a:pt x="54573" y="67031"/>
                    </a:cubicBezTo>
                    <a:lnTo>
                      <a:pt x="54573" y="67031"/>
                    </a:lnTo>
                    <a:cubicBezTo>
                      <a:pt x="53806" y="67564"/>
                      <a:pt x="53872" y="68365"/>
                      <a:pt x="53572" y="69065"/>
                    </a:cubicBezTo>
                    <a:cubicBezTo>
                      <a:pt x="52271" y="68932"/>
                      <a:pt x="50970" y="68832"/>
                      <a:pt x="49703" y="68231"/>
                    </a:cubicBezTo>
                    <a:cubicBezTo>
                      <a:pt x="48602" y="67698"/>
                      <a:pt x="48568" y="67698"/>
                      <a:pt x="48869" y="66297"/>
                    </a:cubicBezTo>
                    <a:lnTo>
                      <a:pt x="48869" y="66297"/>
                    </a:lnTo>
                    <a:lnTo>
                      <a:pt x="48101" y="67397"/>
                    </a:lnTo>
                    <a:cubicBezTo>
                      <a:pt x="47546" y="67200"/>
                      <a:pt x="46971" y="67138"/>
                      <a:pt x="46383" y="67138"/>
                    </a:cubicBezTo>
                    <a:cubicBezTo>
                      <a:pt x="45875" y="67138"/>
                      <a:pt x="45357" y="67184"/>
                      <a:pt x="44832" y="67231"/>
                    </a:cubicBezTo>
                    <a:cubicBezTo>
                      <a:pt x="44643" y="67248"/>
                      <a:pt x="44453" y="67256"/>
                      <a:pt x="44264" y="67256"/>
                    </a:cubicBezTo>
                    <a:cubicBezTo>
                      <a:pt x="43719" y="67256"/>
                      <a:pt x="43175" y="67188"/>
                      <a:pt x="42631" y="67064"/>
                    </a:cubicBezTo>
                    <a:cubicBezTo>
                      <a:pt x="41030" y="66664"/>
                      <a:pt x="40496" y="65029"/>
                      <a:pt x="41497" y="63661"/>
                    </a:cubicBezTo>
                    <a:cubicBezTo>
                      <a:pt x="41730" y="63328"/>
                      <a:pt x="42064" y="63061"/>
                      <a:pt x="42431" y="62861"/>
                    </a:cubicBezTo>
                    <a:cubicBezTo>
                      <a:pt x="43065" y="62494"/>
                      <a:pt x="43732" y="62194"/>
                      <a:pt x="44466" y="61994"/>
                    </a:cubicBezTo>
                    <a:cubicBezTo>
                      <a:pt x="46200" y="61527"/>
                      <a:pt x="47835" y="60726"/>
                      <a:pt x="49236" y="59625"/>
                    </a:cubicBezTo>
                    <a:cubicBezTo>
                      <a:pt x="51004" y="58324"/>
                      <a:pt x="52938" y="57257"/>
                      <a:pt x="54973" y="56423"/>
                    </a:cubicBezTo>
                    <a:cubicBezTo>
                      <a:pt x="56441" y="55722"/>
                      <a:pt x="57875" y="54955"/>
                      <a:pt x="59276" y="54088"/>
                    </a:cubicBezTo>
                    <a:cubicBezTo>
                      <a:pt x="60243" y="53488"/>
                      <a:pt x="61144" y="52854"/>
                      <a:pt x="62078" y="52253"/>
                    </a:cubicBezTo>
                    <a:cubicBezTo>
                      <a:pt x="63174" y="51537"/>
                      <a:pt x="64312" y="51227"/>
                      <a:pt x="65405" y="51227"/>
                    </a:cubicBezTo>
                    <a:close/>
                    <a:moveTo>
                      <a:pt x="10793" y="65295"/>
                    </a:moveTo>
                    <a:cubicBezTo>
                      <a:pt x="11455" y="65295"/>
                      <a:pt x="12113" y="65388"/>
                      <a:pt x="12743" y="65563"/>
                    </a:cubicBezTo>
                    <a:cubicBezTo>
                      <a:pt x="13918" y="65939"/>
                      <a:pt x="15143" y="66133"/>
                      <a:pt x="16371" y="66133"/>
                    </a:cubicBezTo>
                    <a:cubicBezTo>
                      <a:pt x="16886" y="66133"/>
                      <a:pt x="17401" y="66099"/>
                      <a:pt x="17913" y="66030"/>
                    </a:cubicBezTo>
                    <a:cubicBezTo>
                      <a:pt x="18162" y="65987"/>
                      <a:pt x="18409" y="65969"/>
                      <a:pt x="18655" y="65969"/>
                    </a:cubicBezTo>
                    <a:cubicBezTo>
                      <a:pt x="19564" y="65969"/>
                      <a:pt x="20456" y="66220"/>
                      <a:pt x="21349" y="66430"/>
                    </a:cubicBezTo>
                    <a:cubicBezTo>
                      <a:pt x="22250" y="66664"/>
                      <a:pt x="23150" y="66797"/>
                      <a:pt x="24084" y="66864"/>
                    </a:cubicBezTo>
                    <a:cubicBezTo>
                      <a:pt x="25085" y="66930"/>
                      <a:pt x="25218" y="66997"/>
                      <a:pt x="25552" y="68231"/>
                    </a:cubicBezTo>
                    <a:lnTo>
                      <a:pt x="23517" y="68665"/>
                    </a:lnTo>
                    <a:lnTo>
                      <a:pt x="23517" y="68798"/>
                    </a:lnTo>
                    <a:lnTo>
                      <a:pt x="25319" y="68798"/>
                    </a:lnTo>
                    <a:cubicBezTo>
                      <a:pt x="25685" y="69833"/>
                      <a:pt x="25786" y="70666"/>
                      <a:pt x="24985" y="71367"/>
                    </a:cubicBezTo>
                    <a:cubicBezTo>
                      <a:pt x="24862" y="71490"/>
                      <a:pt x="24681" y="71671"/>
                      <a:pt x="24575" y="71671"/>
                    </a:cubicBezTo>
                    <a:cubicBezTo>
                      <a:pt x="24567" y="71671"/>
                      <a:pt x="24559" y="71670"/>
                      <a:pt x="24551" y="71667"/>
                    </a:cubicBezTo>
                    <a:cubicBezTo>
                      <a:pt x="24461" y="71648"/>
                      <a:pt x="24377" y="71640"/>
                      <a:pt x="24298" y="71640"/>
                    </a:cubicBezTo>
                    <a:cubicBezTo>
                      <a:pt x="23675" y="71640"/>
                      <a:pt x="23372" y="72179"/>
                      <a:pt x="23017" y="72534"/>
                    </a:cubicBezTo>
                    <a:cubicBezTo>
                      <a:pt x="21816" y="73702"/>
                      <a:pt x="20649" y="74903"/>
                      <a:pt x="19481" y="76104"/>
                    </a:cubicBezTo>
                    <a:cubicBezTo>
                      <a:pt x="18580" y="77038"/>
                      <a:pt x="17413" y="77471"/>
                      <a:pt x="16079" y="77772"/>
                    </a:cubicBezTo>
                    <a:lnTo>
                      <a:pt x="16479" y="76004"/>
                    </a:lnTo>
                    <a:lnTo>
                      <a:pt x="16279" y="75937"/>
                    </a:lnTo>
                    <a:cubicBezTo>
                      <a:pt x="16179" y="76170"/>
                      <a:pt x="16079" y="76404"/>
                      <a:pt x="15979" y="76637"/>
                    </a:cubicBezTo>
                    <a:cubicBezTo>
                      <a:pt x="15545" y="77371"/>
                      <a:pt x="15045" y="78038"/>
                      <a:pt x="14411" y="78606"/>
                    </a:cubicBezTo>
                    <a:cubicBezTo>
                      <a:pt x="13110" y="80007"/>
                      <a:pt x="11542" y="81107"/>
                      <a:pt x="9774" y="81808"/>
                    </a:cubicBezTo>
                    <a:cubicBezTo>
                      <a:pt x="9307" y="82041"/>
                      <a:pt x="8873" y="82342"/>
                      <a:pt x="8507" y="82675"/>
                    </a:cubicBezTo>
                    <a:cubicBezTo>
                      <a:pt x="7828" y="83188"/>
                      <a:pt x="7240" y="83447"/>
                      <a:pt x="6657" y="83447"/>
                    </a:cubicBezTo>
                    <a:cubicBezTo>
                      <a:pt x="6064" y="83447"/>
                      <a:pt x="5476" y="83180"/>
                      <a:pt x="4804" y="82642"/>
                    </a:cubicBezTo>
                    <a:cubicBezTo>
                      <a:pt x="4704" y="82608"/>
                      <a:pt x="4604" y="82542"/>
                      <a:pt x="4504" y="82508"/>
                    </a:cubicBezTo>
                    <a:lnTo>
                      <a:pt x="4504" y="82508"/>
                    </a:lnTo>
                    <a:cubicBezTo>
                      <a:pt x="4771" y="83409"/>
                      <a:pt x="4837" y="83442"/>
                      <a:pt x="6438" y="84076"/>
                    </a:cubicBezTo>
                    <a:cubicBezTo>
                      <a:pt x="5998" y="84318"/>
                      <a:pt x="5499" y="84444"/>
                      <a:pt x="5000" y="84444"/>
                    </a:cubicBezTo>
                    <a:cubicBezTo>
                      <a:pt x="4743" y="84444"/>
                      <a:pt x="4486" y="84411"/>
                      <a:pt x="4237" y="84343"/>
                    </a:cubicBezTo>
                    <a:cubicBezTo>
                      <a:pt x="3303" y="84176"/>
                      <a:pt x="3403" y="83242"/>
                      <a:pt x="2802" y="82742"/>
                    </a:cubicBezTo>
                    <a:lnTo>
                      <a:pt x="2802" y="82742"/>
                    </a:lnTo>
                    <a:lnTo>
                      <a:pt x="3169" y="84543"/>
                    </a:lnTo>
                    <a:cubicBezTo>
                      <a:pt x="2802" y="84643"/>
                      <a:pt x="2436" y="84710"/>
                      <a:pt x="2069" y="84777"/>
                    </a:cubicBezTo>
                    <a:cubicBezTo>
                      <a:pt x="1068" y="84777"/>
                      <a:pt x="234" y="84543"/>
                      <a:pt x="868" y="83142"/>
                    </a:cubicBezTo>
                    <a:cubicBezTo>
                      <a:pt x="1301" y="82175"/>
                      <a:pt x="1535" y="81107"/>
                      <a:pt x="1568" y="80040"/>
                    </a:cubicBezTo>
                    <a:cubicBezTo>
                      <a:pt x="1635" y="79306"/>
                      <a:pt x="1835" y="78572"/>
                      <a:pt x="2169" y="77938"/>
                    </a:cubicBezTo>
                    <a:cubicBezTo>
                      <a:pt x="3136" y="75937"/>
                      <a:pt x="3703" y="73802"/>
                      <a:pt x="3803" y="71600"/>
                    </a:cubicBezTo>
                    <a:cubicBezTo>
                      <a:pt x="3870" y="70300"/>
                      <a:pt x="4137" y="68999"/>
                      <a:pt x="4971" y="67931"/>
                    </a:cubicBezTo>
                    <a:cubicBezTo>
                      <a:pt x="6005" y="66597"/>
                      <a:pt x="7406" y="65930"/>
                      <a:pt x="9007" y="65529"/>
                    </a:cubicBezTo>
                    <a:cubicBezTo>
                      <a:pt x="9593" y="65371"/>
                      <a:pt x="10195" y="65295"/>
                      <a:pt x="10793" y="65295"/>
                    </a:cubicBezTo>
                    <a:close/>
                    <a:moveTo>
                      <a:pt x="41363" y="67264"/>
                    </a:moveTo>
                    <a:cubicBezTo>
                      <a:pt x="42289" y="67789"/>
                      <a:pt x="43308" y="68052"/>
                      <a:pt x="44337" y="68052"/>
                    </a:cubicBezTo>
                    <a:cubicBezTo>
                      <a:pt x="44680" y="68052"/>
                      <a:pt x="45024" y="68023"/>
                      <a:pt x="45366" y="67965"/>
                    </a:cubicBezTo>
                    <a:cubicBezTo>
                      <a:pt x="45643" y="67918"/>
                      <a:pt x="45920" y="67895"/>
                      <a:pt x="46196" y="67895"/>
                    </a:cubicBezTo>
                    <a:cubicBezTo>
                      <a:pt x="47112" y="67895"/>
                      <a:pt x="48007" y="68152"/>
                      <a:pt x="48802" y="68665"/>
                    </a:cubicBezTo>
                    <a:cubicBezTo>
                      <a:pt x="49936" y="69399"/>
                      <a:pt x="51304" y="69566"/>
                      <a:pt x="52638" y="69732"/>
                    </a:cubicBezTo>
                    <a:cubicBezTo>
                      <a:pt x="53205" y="69833"/>
                      <a:pt x="53772" y="69999"/>
                      <a:pt x="54306" y="70266"/>
                    </a:cubicBezTo>
                    <a:cubicBezTo>
                      <a:pt x="55040" y="70633"/>
                      <a:pt x="55307" y="71200"/>
                      <a:pt x="55207" y="72101"/>
                    </a:cubicBezTo>
                    <a:cubicBezTo>
                      <a:pt x="54506" y="77505"/>
                      <a:pt x="54373" y="82942"/>
                      <a:pt x="54740" y="88346"/>
                    </a:cubicBezTo>
                    <a:cubicBezTo>
                      <a:pt x="55106" y="92716"/>
                      <a:pt x="55507" y="97119"/>
                      <a:pt x="56007" y="101489"/>
                    </a:cubicBezTo>
                    <a:cubicBezTo>
                      <a:pt x="56774" y="108327"/>
                      <a:pt x="57642" y="115165"/>
                      <a:pt x="57642" y="122070"/>
                    </a:cubicBezTo>
                    <a:cubicBezTo>
                      <a:pt x="57608" y="127207"/>
                      <a:pt x="57041" y="132244"/>
                      <a:pt x="55440" y="137147"/>
                    </a:cubicBezTo>
                    <a:cubicBezTo>
                      <a:pt x="54606" y="139749"/>
                      <a:pt x="53505" y="142151"/>
                      <a:pt x="51504" y="144052"/>
                    </a:cubicBezTo>
                    <a:cubicBezTo>
                      <a:pt x="50970" y="144519"/>
                      <a:pt x="50436" y="144953"/>
                      <a:pt x="49903" y="145387"/>
                    </a:cubicBezTo>
                    <a:lnTo>
                      <a:pt x="49669" y="145186"/>
                    </a:lnTo>
                    <a:cubicBezTo>
                      <a:pt x="50470" y="141751"/>
                      <a:pt x="50370" y="138248"/>
                      <a:pt x="50770" y="134779"/>
                    </a:cubicBezTo>
                    <a:cubicBezTo>
                      <a:pt x="50970" y="133078"/>
                      <a:pt x="51237" y="131377"/>
                      <a:pt x="51537" y="129709"/>
                    </a:cubicBezTo>
                    <a:cubicBezTo>
                      <a:pt x="52004" y="127040"/>
                      <a:pt x="51971" y="124338"/>
                      <a:pt x="51471" y="121703"/>
                    </a:cubicBezTo>
                    <a:cubicBezTo>
                      <a:pt x="50503" y="116900"/>
                      <a:pt x="49669" y="112130"/>
                      <a:pt x="48835" y="107326"/>
                    </a:cubicBezTo>
                    <a:cubicBezTo>
                      <a:pt x="48001" y="102489"/>
                      <a:pt x="46801" y="97786"/>
                      <a:pt x="45666" y="93049"/>
                    </a:cubicBezTo>
                    <a:cubicBezTo>
                      <a:pt x="44566" y="88546"/>
                      <a:pt x="43665" y="84043"/>
                      <a:pt x="42731" y="79506"/>
                    </a:cubicBezTo>
                    <a:cubicBezTo>
                      <a:pt x="41964" y="75904"/>
                      <a:pt x="41463" y="72234"/>
                      <a:pt x="41197" y="68565"/>
                    </a:cubicBezTo>
                    <a:cubicBezTo>
                      <a:pt x="41163" y="68165"/>
                      <a:pt x="41163" y="67764"/>
                      <a:pt x="41163" y="67364"/>
                    </a:cubicBezTo>
                    <a:cubicBezTo>
                      <a:pt x="41263" y="67331"/>
                      <a:pt x="41330" y="67264"/>
                      <a:pt x="41363" y="67264"/>
                    </a:cubicBezTo>
                    <a:close/>
                    <a:moveTo>
                      <a:pt x="49669" y="139449"/>
                    </a:moveTo>
                    <a:lnTo>
                      <a:pt x="49669" y="139449"/>
                    </a:lnTo>
                    <a:cubicBezTo>
                      <a:pt x="49736" y="142184"/>
                      <a:pt x="48602" y="147888"/>
                      <a:pt x="47568" y="149790"/>
                    </a:cubicBezTo>
                    <a:cubicBezTo>
                      <a:pt x="48135" y="146254"/>
                      <a:pt x="48368" y="142851"/>
                      <a:pt x="49669" y="139449"/>
                    </a:cubicBezTo>
                    <a:close/>
                    <a:moveTo>
                      <a:pt x="55640" y="71634"/>
                    </a:moveTo>
                    <a:cubicBezTo>
                      <a:pt x="56741" y="72067"/>
                      <a:pt x="57708" y="72434"/>
                      <a:pt x="58642" y="72835"/>
                    </a:cubicBezTo>
                    <a:cubicBezTo>
                      <a:pt x="59143" y="73035"/>
                      <a:pt x="59643" y="73335"/>
                      <a:pt x="60077" y="73669"/>
                    </a:cubicBezTo>
                    <a:cubicBezTo>
                      <a:pt x="60744" y="74102"/>
                      <a:pt x="61311" y="74603"/>
                      <a:pt x="61978" y="75136"/>
                    </a:cubicBezTo>
                    <a:cubicBezTo>
                      <a:pt x="61077" y="77138"/>
                      <a:pt x="61177" y="79306"/>
                      <a:pt x="61278" y="81441"/>
                    </a:cubicBezTo>
                    <a:cubicBezTo>
                      <a:pt x="61378" y="85744"/>
                      <a:pt x="61911" y="90014"/>
                      <a:pt x="62879" y="94183"/>
                    </a:cubicBezTo>
                    <a:cubicBezTo>
                      <a:pt x="63613" y="97185"/>
                      <a:pt x="64346" y="100188"/>
                      <a:pt x="64880" y="103223"/>
                    </a:cubicBezTo>
                    <a:cubicBezTo>
                      <a:pt x="65447" y="106359"/>
                      <a:pt x="65814" y="109494"/>
                      <a:pt x="66114" y="112630"/>
                    </a:cubicBezTo>
                    <a:cubicBezTo>
                      <a:pt x="66381" y="115365"/>
                      <a:pt x="66515" y="118134"/>
                      <a:pt x="66548" y="120902"/>
                    </a:cubicBezTo>
                    <a:cubicBezTo>
                      <a:pt x="66648" y="127274"/>
                      <a:pt x="65180" y="133612"/>
                      <a:pt x="62278" y="139316"/>
                    </a:cubicBezTo>
                    <a:cubicBezTo>
                      <a:pt x="60177" y="143585"/>
                      <a:pt x="57108" y="147288"/>
                      <a:pt x="53339" y="150190"/>
                    </a:cubicBezTo>
                    <a:cubicBezTo>
                      <a:pt x="51437" y="151558"/>
                      <a:pt x="49369" y="152692"/>
                      <a:pt x="47201" y="153559"/>
                    </a:cubicBezTo>
                    <a:cubicBezTo>
                      <a:pt x="47181" y="153569"/>
                      <a:pt x="47162" y="153573"/>
                      <a:pt x="47141" y="153573"/>
                    </a:cubicBezTo>
                    <a:cubicBezTo>
                      <a:pt x="47089" y="153573"/>
                      <a:pt x="47028" y="153549"/>
                      <a:pt x="46934" y="153526"/>
                    </a:cubicBezTo>
                    <a:cubicBezTo>
                      <a:pt x="47368" y="152592"/>
                      <a:pt x="47768" y="151624"/>
                      <a:pt x="48101" y="150657"/>
                    </a:cubicBezTo>
                    <a:cubicBezTo>
                      <a:pt x="48402" y="149456"/>
                      <a:pt x="49236" y="148422"/>
                      <a:pt x="50336" y="147822"/>
                    </a:cubicBezTo>
                    <a:cubicBezTo>
                      <a:pt x="51938" y="146854"/>
                      <a:pt x="53339" y="145620"/>
                      <a:pt x="54573" y="144186"/>
                    </a:cubicBezTo>
                    <a:cubicBezTo>
                      <a:pt x="54806" y="143886"/>
                      <a:pt x="55006" y="143585"/>
                      <a:pt x="55173" y="143252"/>
                    </a:cubicBezTo>
                    <a:lnTo>
                      <a:pt x="55173" y="143252"/>
                    </a:lnTo>
                    <a:cubicBezTo>
                      <a:pt x="53238" y="144886"/>
                      <a:pt x="51437" y="146654"/>
                      <a:pt x="49002" y="148089"/>
                    </a:cubicBezTo>
                    <a:lnTo>
                      <a:pt x="49469" y="146254"/>
                    </a:lnTo>
                    <a:cubicBezTo>
                      <a:pt x="51871" y="145553"/>
                      <a:pt x="53205" y="143719"/>
                      <a:pt x="54373" y="141717"/>
                    </a:cubicBezTo>
                    <a:cubicBezTo>
                      <a:pt x="55807" y="139182"/>
                      <a:pt x="56608" y="136380"/>
                      <a:pt x="57208" y="133545"/>
                    </a:cubicBezTo>
                    <a:cubicBezTo>
                      <a:pt x="58375" y="128074"/>
                      <a:pt x="58442" y="122537"/>
                      <a:pt x="58175" y="116966"/>
                    </a:cubicBezTo>
                    <a:cubicBezTo>
                      <a:pt x="57942" y="111262"/>
                      <a:pt x="57108" y="105625"/>
                      <a:pt x="56407" y="99954"/>
                    </a:cubicBezTo>
                    <a:cubicBezTo>
                      <a:pt x="55540" y="92816"/>
                      <a:pt x="54873" y="85644"/>
                      <a:pt x="55273" y="78439"/>
                    </a:cubicBezTo>
                    <a:cubicBezTo>
                      <a:pt x="55373" y="76170"/>
                      <a:pt x="55507" y="73902"/>
                      <a:pt x="55640" y="71634"/>
                    </a:cubicBezTo>
                    <a:close/>
                    <a:moveTo>
                      <a:pt x="16920" y="78230"/>
                    </a:moveTo>
                    <a:cubicBezTo>
                      <a:pt x="17159" y="78230"/>
                      <a:pt x="17370" y="78423"/>
                      <a:pt x="17546" y="78639"/>
                    </a:cubicBezTo>
                    <a:cubicBezTo>
                      <a:pt x="18580" y="79773"/>
                      <a:pt x="19648" y="80907"/>
                      <a:pt x="20548" y="82108"/>
                    </a:cubicBezTo>
                    <a:cubicBezTo>
                      <a:pt x="24351" y="87312"/>
                      <a:pt x="27420" y="93016"/>
                      <a:pt x="29722" y="99053"/>
                    </a:cubicBezTo>
                    <a:cubicBezTo>
                      <a:pt x="31323" y="103256"/>
                      <a:pt x="32624" y="107593"/>
                      <a:pt x="33591" y="111996"/>
                    </a:cubicBezTo>
                    <a:cubicBezTo>
                      <a:pt x="34892" y="117667"/>
                      <a:pt x="35659" y="123438"/>
                      <a:pt x="35259" y="129275"/>
                    </a:cubicBezTo>
                    <a:cubicBezTo>
                      <a:pt x="35126" y="131010"/>
                      <a:pt x="35059" y="132778"/>
                      <a:pt x="34859" y="134512"/>
                    </a:cubicBezTo>
                    <a:cubicBezTo>
                      <a:pt x="34692" y="135413"/>
                      <a:pt x="34458" y="136313"/>
                      <a:pt x="34192" y="137181"/>
                    </a:cubicBezTo>
                    <a:lnTo>
                      <a:pt x="33925" y="137147"/>
                    </a:lnTo>
                    <a:cubicBezTo>
                      <a:pt x="33891" y="136480"/>
                      <a:pt x="33825" y="135813"/>
                      <a:pt x="33858" y="135179"/>
                    </a:cubicBezTo>
                    <a:cubicBezTo>
                      <a:pt x="34058" y="130109"/>
                      <a:pt x="33958" y="125039"/>
                      <a:pt x="33524" y="119968"/>
                    </a:cubicBezTo>
                    <a:cubicBezTo>
                      <a:pt x="33458" y="119068"/>
                      <a:pt x="33324" y="118167"/>
                      <a:pt x="33124" y="117267"/>
                    </a:cubicBezTo>
                    <a:cubicBezTo>
                      <a:pt x="33124" y="118567"/>
                      <a:pt x="33057" y="119868"/>
                      <a:pt x="33124" y="121169"/>
                    </a:cubicBezTo>
                    <a:cubicBezTo>
                      <a:pt x="33424" y="124805"/>
                      <a:pt x="33491" y="128441"/>
                      <a:pt x="33391" y="132110"/>
                    </a:cubicBezTo>
                    <a:cubicBezTo>
                      <a:pt x="33258" y="134245"/>
                      <a:pt x="33057" y="136414"/>
                      <a:pt x="33691" y="138548"/>
                    </a:cubicBezTo>
                    <a:cubicBezTo>
                      <a:pt x="33725" y="138715"/>
                      <a:pt x="33691" y="138915"/>
                      <a:pt x="33658" y="139082"/>
                    </a:cubicBezTo>
                    <a:cubicBezTo>
                      <a:pt x="33191" y="141284"/>
                      <a:pt x="32724" y="143452"/>
                      <a:pt x="32257" y="145687"/>
                    </a:cubicBezTo>
                    <a:cubicBezTo>
                      <a:pt x="31656" y="144786"/>
                      <a:pt x="31456" y="143719"/>
                      <a:pt x="30923" y="142518"/>
                    </a:cubicBezTo>
                    <a:cubicBezTo>
                      <a:pt x="30889" y="142851"/>
                      <a:pt x="30889" y="143185"/>
                      <a:pt x="30923" y="143519"/>
                    </a:cubicBezTo>
                    <a:cubicBezTo>
                      <a:pt x="30989" y="143986"/>
                      <a:pt x="31123" y="144453"/>
                      <a:pt x="31323" y="144920"/>
                    </a:cubicBezTo>
                    <a:cubicBezTo>
                      <a:pt x="32157" y="146387"/>
                      <a:pt x="32290" y="148055"/>
                      <a:pt x="32357" y="149723"/>
                    </a:cubicBezTo>
                    <a:cubicBezTo>
                      <a:pt x="32490" y="150690"/>
                      <a:pt x="32657" y="151624"/>
                      <a:pt x="32857" y="152558"/>
                    </a:cubicBezTo>
                    <a:cubicBezTo>
                      <a:pt x="32524" y="152292"/>
                      <a:pt x="32290" y="152091"/>
                      <a:pt x="32057" y="151891"/>
                    </a:cubicBezTo>
                    <a:cubicBezTo>
                      <a:pt x="30189" y="150324"/>
                      <a:pt x="28921" y="148155"/>
                      <a:pt x="28421" y="145787"/>
                    </a:cubicBezTo>
                    <a:cubicBezTo>
                      <a:pt x="28121" y="144152"/>
                      <a:pt x="27453" y="142651"/>
                      <a:pt x="26519" y="141284"/>
                    </a:cubicBezTo>
                    <a:lnTo>
                      <a:pt x="26519" y="141284"/>
                    </a:lnTo>
                    <a:cubicBezTo>
                      <a:pt x="26586" y="141651"/>
                      <a:pt x="26653" y="141984"/>
                      <a:pt x="26753" y="142318"/>
                    </a:cubicBezTo>
                    <a:cubicBezTo>
                      <a:pt x="27187" y="143685"/>
                      <a:pt x="27654" y="145086"/>
                      <a:pt x="28020" y="146487"/>
                    </a:cubicBezTo>
                    <a:cubicBezTo>
                      <a:pt x="28721" y="149289"/>
                      <a:pt x="30422" y="151391"/>
                      <a:pt x="32657" y="153126"/>
                    </a:cubicBezTo>
                    <a:cubicBezTo>
                      <a:pt x="32991" y="153392"/>
                      <a:pt x="33324" y="153626"/>
                      <a:pt x="33624" y="153859"/>
                    </a:cubicBezTo>
                    <a:cubicBezTo>
                      <a:pt x="33658" y="153893"/>
                      <a:pt x="33658" y="153926"/>
                      <a:pt x="33725" y="154060"/>
                    </a:cubicBezTo>
                    <a:cubicBezTo>
                      <a:pt x="33458" y="154026"/>
                      <a:pt x="33224" y="153959"/>
                      <a:pt x="32991" y="153893"/>
                    </a:cubicBezTo>
                    <a:cubicBezTo>
                      <a:pt x="32223" y="153593"/>
                      <a:pt x="31456" y="153259"/>
                      <a:pt x="30689" y="153025"/>
                    </a:cubicBezTo>
                    <a:cubicBezTo>
                      <a:pt x="29622" y="152725"/>
                      <a:pt x="28754" y="151958"/>
                      <a:pt x="28321" y="150924"/>
                    </a:cubicBezTo>
                    <a:cubicBezTo>
                      <a:pt x="27587" y="149189"/>
                      <a:pt x="26720" y="147488"/>
                      <a:pt x="25752" y="145854"/>
                    </a:cubicBezTo>
                    <a:cubicBezTo>
                      <a:pt x="24451" y="143652"/>
                      <a:pt x="24351" y="141150"/>
                      <a:pt x="24485" y="138682"/>
                    </a:cubicBezTo>
                    <a:cubicBezTo>
                      <a:pt x="24718" y="135313"/>
                      <a:pt x="25118" y="131944"/>
                      <a:pt x="25419" y="128575"/>
                    </a:cubicBezTo>
                    <a:lnTo>
                      <a:pt x="25685" y="128575"/>
                    </a:lnTo>
                    <a:lnTo>
                      <a:pt x="26219" y="138248"/>
                    </a:lnTo>
                    <a:cubicBezTo>
                      <a:pt x="26686" y="137815"/>
                      <a:pt x="26586" y="137348"/>
                      <a:pt x="26586" y="136947"/>
                    </a:cubicBezTo>
                    <a:cubicBezTo>
                      <a:pt x="26619" y="135213"/>
                      <a:pt x="26653" y="133511"/>
                      <a:pt x="26586" y="131810"/>
                    </a:cubicBezTo>
                    <a:cubicBezTo>
                      <a:pt x="26453" y="127440"/>
                      <a:pt x="26319" y="123071"/>
                      <a:pt x="26086" y="118734"/>
                    </a:cubicBezTo>
                    <a:cubicBezTo>
                      <a:pt x="25819" y="113064"/>
                      <a:pt x="24885" y="107459"/>
                      <a:pt x="23317" y="102022"/>
                    </a:cubicBezTo>
                    <a:cubicBezTo>
                      <a:pt x="21583" y="96118"/>
                      <a:pt x="19214" y="90447"/>
                      <a:pt x="16279" y="85043"/>
                    </a:cubicBezTo>
                    <a:cubicBezTo>
                      <a:pt x="15445" y="83509"/>
                      <a:pt x="14344" y="82141"/>
                      <a:pt x="13310" y="80640"/>
                    </a:cubicBezTo>
                    <a:cubicBezTo>
                      <a:pt x="13944" y="79906"/>
                      <a:pt x="14544" y="78972"/>
                      <a:pt x="15778" y="78606"/>
                    </a:cubicBezTo>
                    <a:lnTo>
                      <a:pt x="18847" y="81975"/>
                    </a:lnTo>
                    <a:cubicBezTo>
                      <a:pt x="18314" y="80607"/>
                      <a:pt x="17313" y="79640"/>
                      <a:pt x="16379" y="78572"/>
                    </a:cubicBezTo>
                    <a:cubicBezTo>
                      <a:pt x="16571" y="78325"/>
                      <a:pt x="16752" y="78230"/>
                      <a:pt x="16920" y="78230"/>
                    </a:cubicBezTo>
                    <a:close/>
                    <a:moveTo>
                      <a:pt x="63279" y="138148"/>
                    </a:moveTo>
                    <a:lnTo>
                      <a:pt x="63546" y="138248"/>
                    </a:lnTo>
                    <a:cubicBezTo>
                      <a:pt x="62945" y="139716"/>
                      <a:pt x="62445" y="141217"/>
                      <a:pt x="61778" y="142651"/>
                    </a:cubicBezTo>
                    <a:cubicBezTo>
                      <a:pt x="60110" y="146454"/>
                      <a:pt x="57675" y="149857"/>
                      <a:pt x="54606" y="152659"/>
                    </a:cubicBezTo>
                    <a:cubicBezTo>
                      <a:pt x="52444" y="154621"/>
                      <a:pt x="49967" y="155468"/>
                      <a:pt x="47154" y="155468"/>
                    </a:cubicBezTo>
                    <a:cubicBezTo>
                      <a:pt x="46668" y="155468"/>
                      <a:pt x="46172" y="155443"/>
                      <a:pt x="45666" y="155394"/>
                    </a:cubicBezTo>
                    <a:cubicBezTo>
                      <a:pt x="45900" y="154827"/>
                      <a:pt x="46367" y="154393"/>
                      <a:pt x="46934" y="154193"/>
                    </a:cubicBezTo>
                    <a:cubicBezTo>
                      <a:pt x="50637" y="152825"/>
                      <a:pt x="54006" y="150657"/>
                      <a:pt x="56808" y="147855"/>
                    </a:cubicBezTo>
                    <a:cubicBezTo>
                      <a:pt x="59109" y="145587"/>
                      <a:pt x="60977" y="142952"/>
                      <a:pt x="62345" y="140049"/>
                    </a:cubicBezTo>
                    <a:cubicBezTo>
                      <a:pt x="62645" y="139416"/>
                      <a:pt x="62979" y="138782"/>
                      <a:pt x="63279" y="138148"/>
                    </a:cubicBezTo>
                    <a:close/>
                    <a:moveTo>
                      <a:pt x="44699" y="152625"/>
                    </a:moveTo>
                    <a:lnTo>
                      <a:pt x="44699" y="152625"/>
                    </a:lnTo>
                    <a:cubicBezTo>
                      <a:pt x="44199" y="154226"/>
                      <a:pt x="43165" y="155594"/>
                      <a:pt x="41764" y="156495"/>
                    </a:cubicBezTo>
                    <a:lnTo>
                      <a:pt x="44699" y="152625"/>
                    </a:lnTo>
                    <a:close/>
                    <a:moveTo>
                      <a:pt x="40329" y="51820"/>
                    </a:moveTo>
                    <a:cubicBezTo>
                      <a:pt x="40263" y="53621"/>
                      <a:pt x="40196" y="55322"/>
                      <a:pt x="40129" y="57023"/>
                    </a:cubicBezTo>
                    <a:cubicBezTo>
                      <a:pt x="39996" y="63261"/>
                      <a:pt x="40229" y="69499"/>
                      <a:pt x="41297" y="75637"/>
                    </a:cubicBezTo>
                    <a:cubicBezTo>
                      <a:pt x="42331" y="81374"/>
                      <a:pt x="43498" y="87112"/>
                      <a:pt x="44832" y="92782"/>
                    </a:cubicBezTo>
                    <a:cubicBezTo>
                      <a:pt x="46434" y="99354"/>
                      <a:pt x="47935" y="105958"/>
                      <a:pt x="49136" y="112630"/>
                    </a:cubicBezTo>
                    <a:cubicBezTo>
                      <a:pt x="49502" y="114631"/>
                      <a:pt x="50003" y="116566"/>
                      <a:pt x="50336" y="118534"/>
                    </a:cubicBezTo>
                    <a:cubicBezTo>
                      <a:pt x="50770" y="120669"/>
                      <a:pt x="51104" y="122770"/>
                      <a:pt x="51270" y="124939"/>
                    </a:cubicBezTo>
                    <a:cubicBezTo>
                      <a:pt x="51370" y="126540"/>
                      <a:pt x="51070" y="128208"/>
                      <a:pt x="50870" y="129809"/>
                    </a:cubicBezTo>
                    <a:cubicBezTo>
                      <a:pt x="50570" y="132211"/>
                      <a:pt x="50236" y="134612"/>
                      <a:pt x="49869" y="136981"/>
                    </a:cubicBezTo>
                    <a:cubicBezTo>
                      <a:pt x="49669" y="137981"/>
                      <a:pt x="49436" y="138949"/>
                      <a:pt x="49102" y="139916"/>
                    </a:cubicBezTo>
                    <a:cubicBezTo>
                      <a:pt x="48302" y="142251"/>
                      <a:pt x="48001" y="144686"/>
                      <a:pt x="47568" y="147121"/>
                    </a:cubicBezTo>
                    <a:cubicBezTo>
                      <a:pt x="47234" y="149123"/>
                      <a:pt x="46767" y="151124"/>
                      <a:pt x="46167" y="153092"/>
                    </a:cubicBezTo>
                    <a:cubicBezTo>
                      <a:pt x="45733" y="154560"/>
                      <a:pt x="44566" y="155727"/>
                      <a:pt x="43098" y="156194"/>
                    </a:cubicBezTo>
                    <a:lnTo>
                      <a:pt x="43098" y="156161"/>
                    </a:lnTo>
                    <a:cubicBezTo>
                      <a:pt x="43965" y="155094"/>
                      <a:pt x="44666" y="153926"/>
                      <a:pt x="45166" y="152625"/>
                    </a:cubicBezTo>
                    <a:cubicBezTo>
                      <a:pt x="46901" y="148656"/>
                      <a:pt x="47868" y="144419"/>
                      <a:pt x="48101" y="140083"/>
                    </a:cubicBezTo>
                    <a:cubicBezTo>
                      <a:pt x="48168" y="139516"/>
                      <a:pt x="48135" y="138949"/>
                      <a:pt x="48035" y="138382"/>
                    </a:cubicBezTo>
                    <a:cubicBezTo>
                      <a:pt x="47968" y="138548"/>
                      <a:pt x="47901" y="138715"/>
                      <a:pt x="47835" y="138882"/>
                    </a:cubicBezTo>
                    <a:cubicBezTo>
                      <a:pt x="47534" y="140950"/>
                      <a:pt x="47334" y="143052"/>
                      <a:pt x="46867" y="145086"/>
                    </a:cubicBezTo>
                    <a:cubicBezTo>
                      <a:pt x="46200" y="147989"/>
                      <a:pt x="45099" y="150757"/>
                      <a:pt x="43565" y="153326"/>
                    </a:cubicBezTo>
                    <a:cubicBezTo>
                      <a:pt x="42798" y="154660"/>
                      <a:pt x="41630" y="155561"/>
                      <a:pt x="40529" y="156561"/>
                    </a:cubicBezTo>
                    <a:cubicBezTo>
                      <a:pt x="40358" y="156690"/>
                      <a:pt x="40160" y="156749"/>
                      <a:pt x="39951" y="156749"/>
                    </a:cubicBezTo>
                    <a:cubicBezTo>
                      <a:pt x="39835" y="156749"/>
                      <a:pt x="39715" y="156731"/>
                      <a:pt x="39595" y="156695"/>
                    </a:cubicBezTo>
                    <a:cubicBezTo>
                      <a:pt x="38995" y="156461"/>
                      <a:pt x="38461" y="156094"/>
                      <a:pt x="37961" y="155627"/>
                    </a:cubicBezTo>
                    <a:cubicBezTo>
                      <a:pt x="37360" y="154960"/>
                      <a:pt x="36893" y="154160"/>
                      <a:pt x="36193" y="153459"/>
                    </a:cubicBezTo>
                    <a:lnTo>
                      <a:pt x="36193" y="153459"/>
                    </a:lnTo>
                    <a:lnTo>
                      <a:pt x="36760" y="155327"/>
                    </a:lnTo>
                    <a:cubicBezTo>
                      <a:pt x="35326" y="154593"/>
                      <a:pt x="34192" y="153759"/>
                      <a:pt x="33624" y="152292"/>
                    </a:cubicBezTo>
                    <a:cubicBezTo>
                      <a:pt x="33091" y="150724"/>
                      <a:pt x="32891" y="149089"/>
                      <a:pt x="32991" y="147455"/>
                    </a:cubicBezTo>
                    <a:cubicBezTo>
                      <a:pt x="33091" y="143585"/>
                      <a:pt x="33991" y="139883"/>
                      <a:pt x="35059" y="136180"/>
                    </a:cubicBezTo>
                    <a:cubicBezTo>
                      <a:pt x="35993" y="133078"/>
                      <a:pt x="36960" y="129976"/>
                      <a:pt x="37360" y="126773"/>
                    </a:cubicBezTo>
                    <a:cubicBezTo>
                      <a:pt x="37427" y="126240"/>
                      <a:pt x="37694" y="125773"/>
                      <a:pt x="37794" y="125272"/>
                    </a:cubicBezTo>
                    <a:cubicBezTo>
                      <a:pt x="38094" y="123571"/>
                      <a:pt x="38395" y="121903"/>
                      <a:pt x="38661" y="120202"/>
                    </a:cubicBezTo>
                    <a:cubicBezTo>
                      <a:pt x="38695" y="119902"/>
                      <a:pt x="38661" y="119568"/>
                      <a:pt x="38495" y="119268"/>
                    </a:cubicBezTo>
                    <a:lnTo>
                      <a:pt x="37928" y="123004"/>
                    </a:lnTo>
                    <a:lnTo>
                      <a:pt x="37861" y="123004"/>
                    </a:lnTo>
                    <a:cubicBezTo>
                      <a:pt x="37928" y="121470"/>
                      <a:pt x="37928" y="119968"/>
                      <a:pt x="38028" y="118467"/>
                    </a:cubicBezTo>
                    <a:cubicBezTo>
                      <a:pt x="38228" y="114364"/>
                      <a:pt x="37627" y="110295"/>
                      <a:pt x="37194" y="106259"/>
                    </a:cubicBezTo>
                    <a:cubicBezTo>
                      <a:pt x="36827" y="102956"/>
                      <a:pt x="36426" y="99654"/>
                      <a:pt x="35859" y="96385"/>
                    </a:cubicBezTo>
                    <a:cubicBezTo>
                      <a:pt x="35192" y="92482"/>
                      <a:pt x="34292" y="88579"/>
                      <a:pt x="33624" y="84677"/>
                    </a:cubicBezTo>
                    <a:cubicBezTo>
                      <a:pt x="33024" y="80941"/>
                      <a:pt x="32557" y="77238"/>
                      <a:pt x="32123" y="73502"/>
                    </a:cubicBezTo>
                    <a:cubicBezTo>
                      <a:pt x="31523" y="68031"/>
                      <a:pt x="31490" y="62561"/>
                      <a:pt x="31390" y="57090"/>
                    </a:cubicBezTo>
                    <a:lnTo>
                      <a:pt x="31390" y="52120"/>
                    </a:lnTo>
                    <a:cubicBezTo>
                      <a:pt x="31507" y="52077"/>
                      <a:pt x="31618" y="52048"/>
                      <a:pt x="31714" y="52048"/>
                    </a:cubicBezTo>
                    <a:cubicBezTo>
                      <a:pt x="31918" y="52048"/>
                      <a:pt x="32057" y="52179"/>
                      <a:pt x="32057" y="52587"/>
                    </a:cubicBezTo>
                    <a:cubicBezTo>
                      <a:pt x="32090" y="54788"/>
                      <a:pt x="32123" y="56990"/>
                      <a:pt x="32190" y="59158"/>
                    </a:cubicBezTo>
                    <a:cubicBezTo>
                      <a:pt x="32223" y="60126"/>
                      <a:pt x="32324" y="61093"/>
                      <a:pt x="32490" y="62060"/>
                    </a:cubicBezTo>
                    <a:cubicBezTo>
                      <a:pt x="32690" y="58791"/>
                      <a:pt x="32690" y="55522"/>
                      <a:pt x="32557" y="52253"/>
                    </a:cubicBezTo>
                    <a:lnTo>
                      <a:pt x="32557" y="52253"/>
                    </a:lnTo>
                    <a:cubicBezTo>
                      <a:pt x="33291" y="52487"/>
                      <a:pt x="34058" y="52654"/>
                      <a:pt x="34859" y="52787"/>
                    </a:cubicBezTo>
                    <a:cubicBezTo>
                      <a:pt x="35242" y="52820"/>
                      <a:pt x="35626" y="52837"/>
                      <a:pt x="36010" y="52837"/>
                    </a:cubicBezTo>
                    <a:cubicBezTo>
                      <a:pt x="36393" y="52837"/>
                      <a:pt x="36777" y="52820"/>
                      <a:pt x="37160" y="52787"/>
                    </a:cubicBezTo>
                    <a:lnTo>
                      <a:pt x="37160" y="52787"/>
                    </a:lnTo>
                    <a:lnTo>
                      <a:pt x="36827" y="59925"/>
                    </a:lnTo>
                    <a:lnTo>
                      <a:pt x="37060" y="59959"/>
                    </a:lnTo>
                    <a:cubicBezTo>
                      <a:pt x="37127" y="59559"/>
                      <a:pt x="37227" y="59158"/>
                      <a:pt x="37260" y="58725"/>
                    </a:cubicBezTo>
                    <a:cubicBezTo>
                      <a:pt x="37427" y="56857"/>
                      <a:pt x="37594" y="54955"/>
                      <a:pt x="37727" y="53054"/>
                    </a:cubicBezTo>
                    <a:cubicBezTo>
                      <a:pt x="37761" y="52420"/>
                      <a:pt x="38061" y="52120"/>
                      <a:pt x="38761" y="52120"/>
                    </a:cubicBezTo>
                    <a:cubicBezTo>
                      <a:pt x="38595" y="55456"/>
                      <a:pt x="38161" y="58725"/>
                      <a:pt x="38761" y="62027"/>
                    </a:cubicBezTo>
                    <a:lnTo>
                      <a:pt x="39262" y="51886"/>
                    </a:lnTo>
                    <a:lnTo>
                      <a:pt x="40329" y="51820"/>
                    </a:lnTo>
                    <a:close/>
                    <a:moveTo>
                      <a:pt x="36153" y="0"/>
                    </a:moveTo>
                    <a:cubicBezTo>
                      <a:pt x="35889" y="0"/>
                      <a:pt x="35625" y="16"/>
                      <a:pt x="35359" y="49"/>
                    </a:cubicBezTo>
                    <a:cubicBezTo>
                      <a:pt x="30289" y="783"/>
                      <a:pt x="26653" y="3518"/>
                      <a:pt x="24585" y="8222"/>
                    </a:cubicBezTo>
                    <a:cubicBezTo>
                      <a:pt x="22950" y="11991"/>
                      <a:pt x="21849" y="15961"/>
                      <a:pt x="21249" y="20030"/>
                    </a:cubicBezTo>
                    <a:cubicBezTo>
                      <a:pt x="20548" y="24700"/>
                      <a:pt x="19781" y="29370"/>
                      <a:pt x="18714" y="33974"/>
                    </a:cubicBezTo>
                    <a:cubicBezTo>
                      <a:pt x="17847" y="37676"/>
                      <a:pt x="16479" y="41145"/>
                      <a:pt x="14044" y="44148"/>
                    </a:cubicBezTo>
                    <a:cubicBezTo>
                      <a:pt x="13744" y="44514"/>
                      <a:pt x="13477" y="44915"/>
                      <a:pt x="13277" y="45348"/>
                    </a:cubicBezTo>
                    <a:cubicBezTo>
                      <a:pt x="12943" y="45882"/>
                      <a:pt x="13143" y="46616"/>
                      <a:pt x="13710" y="46916"/>
                    </a:cubicBezTo>
                    <a:cubicBezTo>
                      <a:pt x="14108" y="47190"/>
                      <a:pt x="14599" y="47334"/>
                      <a:pt x="15100" y="47334"/>
                    </a:cubicBezTo>
                    <a:cubicBezTo>
                      <a:pt x="15270" y="47334"/>
                      <a:pt x="15442" y="47317"/>
                      <a:pt x="15612" y="47283"/>
                    </a:cubicBezTo>
                    <a:cubicBezTo>
                      <a:pt x="16245" y="47183"/>
                      <a:pt x="16846" y="47050"/>
                      <a:pt x="17513" y="46916"/>
                    </a:cubicBezTo>
                    <a:cubicBezTo>
                      <a:pt x="17513" y="47183"/>
                      <a:pt x="17546" y="47450"/>
                      <a:pt x="17613" y="47750"/>
                    </a:cubicBezTo>
                    <a:cubicBezTo>
                      <a:pt x="18127" y="49715"/>
                      <a:pt x="19298" y="51132"/>
                      <a:pt x="21351" y="51132"/>
                    </a:cubicBezTo>
                    <a:cubicBezTo>
                      <a:pt x="21563" y="51132"/>
                      <a:pt x="21785" y="51117"/>
                      <a:pt x="22016" y="51086"/>
                    </a:cubicBezTo>
                    <a:cubicBezTo>
                      <a:pt x="22483" y="51052"/>
                      <a:pt x="22950" y="50986"/>
                      <a:pt x="23451" y="50852"/>
                    </a:cubicBezTo>
                    <a:cubicBezTo>
                      <a:pt x="23760" y="50761"/>
                      <a:pt x="24076" y="50716"/>
                      <a:pt x="24392" y="50716"/>
                    </a:cubicBezTo>
                    <a:cubicBezTo>
                      <a:pt x="24995" y="50716"/>
                      <a:pt x="25593" y="50879"/>
                      <a:pt x="26119" y="51186"/>
                    </a:cubicBezTo>
                    <a:cubicBezTo>
                      <a:pt x="27203" y="51785"/>
                      <a:pt x="28433" y="52115"/>
                      <a:pt x="29684" y="52115"/>
                    </a:cubicBezTo>
                    <a:cubicBezTo>
                      <a:pt x="29896" y="52115"/>
                      <a:pt x="30109" y="52106"/>
                      <a:pt x="30322" y="52087"/>
                    </a:cubicBezTo>
                    <a:cubicBezTo>
                      <a:pt x="30456" y="52087"/>
                      <a:pt x="30622" y="52120"/>
                      <a:pt x="30756" y="52187"/>
                    </a:cubicBezTo>
                    <a:lnTo>
                      <a:pt x="30756" y="57457"/>
                    </a:lnTo>
                    <a:cubicBezTo>
                      <a:pt x="30689" y="63595"/>
                      <a:pt x="31023" y="69699"/>
                      <a:pt x="31723" y="75770"/>
                    </a:cubicBezTo>
                    <a:cubicBezTo>
                      <a:pt x="32023" y="78439"/>
                      <a:pt x="32390" y="81107"/>
                      <a:pt x="32791" y="83743"/>
                    </a:cubicBezTo>
                    <a:cubicBezTo>
                      <a:pt x="33191" y="86178"/>
                      <a:pt x="33725" y="88546"/>
                      <a:pt x="34158" y="90981"/>
                    </a:cubicBezTo>
                    <a:cubicBezTo>
                      <a:pt x="34859" y="95217"/>
                      <a:pt x="35492" y="99420"/>
                      <a:pt x="36126" y="103657"/>
                    </a:cubicBezTo>
                    <a:cubicBezTo>
                      <a:pt x="36560" y="106525"/>
                      <a:pt x="37027" y="109394"/>
                      <a:pt x="37294" y="112296"/>
                    </a:cubicBezTo>
                    <a:cubicBezTo>
                      <a:pt x="37794" y="117633"/>
                      <a:pt x="37561" y="123037"/>
                      <a:pt x="36560" y="128308"/>
                    </a:cubicBezTo>
                    <a:cubicBezTo>
                      <a:pt x="36393" y="129175"/>
                      <a:pt x="36160" y="130042"/>
                      <a:pt x="35959" y="130876"/>
                    </a:cubicBezTo>
                    <a:cubicBezTo>
                      <a:pt x="35859" y="130509"/>
                      <a:pt x="35826" y="130109"/>
                      <a:pt x="35859" y="129742"/>
                    </a:cubicBezTo>
                    <a:cubicBezTo>
                      <a:pt x="36093" y="126306"/>
                      <a:pt x="36193" y="122871"/>
                      <a:pt x="35693" y="119468"/>
                    </a:cubicBezTo>
                    <a:cubicBezTo>
                      <a:pt x="34325" y="110195"/>
                      <a:pt x="31857" y="101255"/>
                      <a:pt x="27754" y="92816"/>
                    </a:cubicBezTo>
                    <a:cubicBezTo>
                      <a:pt x="26019" y="89080"/>
                      <a:pt x="23918" y="85577"/>
                      <a:pt x="21449" y="82308"/>
                    </a:cubicBezTo>
                    <a:cubicBezTo>
                      <a:pt x="20282" y="80840"/>
                      <a:pt x="18981" y="79506"/>
                      <a:pt x="17746" y="78105"/>
                    </a:cubicBezTo>
                    <a:cubicBezTo>
                      <a:pt x="17813" y="78005"/>
                      <a:pt x="17913" y="77938"/>
                      <a:pt x="18047" y="77905"/>
                    </a:cubicBezTo>
                    <a:cubicBezTo>
                      <a:pt x="19114" y="77471"/>
                      <a:pt x="20048" y="76704"/>
                      <a:pt x="20649" y="75737"/>
                    </a:cubicBezTo>
                    <a:cubicBezTo>
                      <a:pt x="20915" y="75370"/>
                      <a:pt x="21216" y="75036"/>
                      <a:pt x="21549" y="74736"/>
                    </a:cubicBezTo>
                    <a:cubicBezTo>
                      <a:pt x="22383" y="73769"/>
                      <a:pt x="23384" y="73001"/>
                      <a:pt x="24518" y="72401"/>
                    </a:cubicBezTo>
                    <a:cubicBezTo>
                      <a:pt x="25185" y="72034"/>
                      <a:pt x="25919" y="71534"/>
                      <a:pt x="26019" y="70700"/>
                    </a:cubicBezTo>
                    <a:cubicBezTo>
                      <a:pt x="26152" y="69666"/>
                      <a:pt x="26119" y="68632"/>
                      <a:pt x="25952" y="67598"/>
                    </a:cubicBezTo>
                    <a:cubicBezTo>
                      <a:pt x="25819" y="66697"/>
                      <a:pt x="25118" y="66330"/>
                      <a:pt x="24251" y="66263"/>
                    </a:cubicBezTo>
                    <a:cubicBezTo>
                      <a:pt x="23250" y="66163"/>
                      <a:pt x="22283" y="66030"/>
                      <a:pt x="21316" y="65796"/>
                    </a:cubicBezTo>
                    <a:cubicBezTo>
                      <a:pt x="20346" y="65527"/>
                      <a:pt x="19355" y="65410"/>
                      <a:pt x="18377" y="65410"/>
                    </a:cubicBezTo>
                    <a:cubicBezTo>
                      <a:pt x="18144" y="65410"/>
                      <a:pt x="17911" y="65417"/>
                      <a:pt x="17680" y="65429"/>
                    </a:cubicBezTo>
                    <a:cubicBezTo>
                      <a:pt x="17212" y="65483"/>
                      <a:pt x="16744" y="65509"/>
                      <a:pt x="16278" y="65509"/>
                    </a:cubicBezTo>
                    <a:cubicBezTo>
                      <a:pt x="15283" y="65509"/>
                      <a:pt x="14298" y="65390"/>
                      <a:pt x="13343" y="65163"/>
                    </a:cubicBezTo>
                    <a:cubicBezTo>
                      <a:pt x="12463" y="64949"/>
                      <a:pt x="11582" y="64842"/>
                      <a:pt x="10701" y="64842"/>
                    </a:cubicBezTo>
                    <a:cubicBezTo>
                      <a:pt x="10481" y="64842"/>
                      <a:pt x="10261" y="64849"/>
                      <a:pt x="10041" y="64862"/>
                    </a:cubicBezTo>
                    <a:cubicBezTo>
                      <a:pt x="6071" y="65129"/>
                      <a:pt x="3570" y="67631"/>
                      <a:pt x="3269" y="71567"/>
                    </a:cubicBezTo>
                    <a:cubicBezTo>
                      <a:pt x="3169" y="73702"/>
                      <a:pt x="2636" y="75770"/>
                      <a:pt x="1735" y="77705"/>
                    </a:cubicBezTo>
                    <a:cubicBezTo>
                      <a:pt x="1368" y="78405"/>
                      <a:pt x="1135" y="79139"/>
                      <a:pt x="1068" y="79940"/>
                    </a:cubicBezTo>
                    <a:cubicBezTo>
                      <a:pt x="1068" y="81007"/>
                      <a:pt x="801" y="82075"/>
                      <a:pt x="367" y="83042"/>
                    </a:cubicBezTo>
                    <a:cubicBezTo>
                      <a:pt x="267" y="83242"/>
                      <a:pt x="201" y="83476"/>
                      <a:pt x="167" y="83676"/>
                    </a:cubicBezTo>
                    <a:cubicBezTo>
                      <a:pt x="0" y="84543"/>
                      <a:pt x="201" y="84943"/>
                      <a:pt x="1035" y="85244"/>
                    </a:cubicBezTo>
                    <a:cubicBezTo>
                      <a:pt x="1338" y="85378"/>
                      <a:pt x="1660" y="85445"/>
                      <a:pt x="1979" y="85445"/>
                    </a:cubicBezTo>
                    <a:cubicBezTo>
                      <a:pt x="2608" y="85445"/>
                      <a:pt x="3227" y="85186"/>
                      <a:pt x="3670" y="84677"/>
                    </a:cubicBezTo>
                    <a:cubicBezTo>
                      <a:pt x="4253" y="84917"/>
                      <a:pt x="4809" y="85031"/>
                      <a:pt x="5341" y="85031"/>
                    </a:cubicBezTo>
                    <a:cubicBezTo>
                      <a:pt x="6362" y="85031"/>
                      <a:pt x="7296" y="84610"/>
                      <a:pt x="8173" y="83843"/>
                    </a:cubicBezTo>
                    <a:cubicBezTo>
                      <a:pt x="8507" y="83542"/>
                      <a:pt x="8907" y="83209"/>
                      <a:pt x="9307" y="82942"/>
                    </a:cubicBezTo>
                    <a:cubicBezTo>
                      <a:pt x="9874" y="82542"/>
                      <a:pt x="10475" y="82175"/>
                      <a:pt x="11108" y="81841"/>
                    </a:cubicBezTo>
                    <a:cubicBezTo>
                      <a:pt x="11675" y="81574"/>
                      <a:pt x="12243" y="81341"/>
                      <a:pt x="12943" y="81041"/>
                    </a:cubicBezTo>
                    <a:cubicBezTo>
                      <a:pt x="14411" y="82775"/>
                      <a:pt x="15645" y="84677"/>
                      <a:pt x="16612" y="86711"/>
                    </a:cubicBezTo>
                    <a:cubicBezTo>
                      <a:pt x="18747" y="91048"/>
                      <a:pt x="20582" y="95551"/>
                      <a:pt x="22083" y="100154"/>
                    </a:cubicBezTo>
                    <a:cubicBezTo>
                      <a:pt x="23117" y="103190"/>
                      <a:pt x="23884" y="106292"/>
                      <a:pt x="24385" y="109461"/>
                    </a:cubicBezTo>
                    <a:cubicBezTo>
                      <a:pt x="24885" y="113130"/>
                      <a:pt x="25152" y="116800"/>
                      <a:pt x="25352" y="120469"/>
                    </a:cubicBezTo>
                    <a:cubicBezTo>
                      <a:pt x="25452" y="121870"/>
                      <a:pt x="25452" y="123304"/>
                      <a:pt x="25352" y="124705"/>
                    </a:cubicBezTo>
                    <a:cubicBezTo>
                      <a:pt x="25085" y="127374"/>
                      <a:pt x="24718" y="130042"/>
                      <a:pt x="24351" y="132678"/>
                    </a:cubicBezTo>
                    <a:cubicBezTo>
                      <a:pt x="23951" y="135613"/>
                      <a:pt x="23617" y="138548"/>
                      <a:pt x="23851" y="141484"/>
                    </a:cubicBezTo>
                    <a:cubicBezTo>
                      <a:pt x="23918" y="142985"/>
                      <a:pt x="24284" y="144453"/>
                      <a:pt x="24918" y="145787"/>
                    </a:cubicBezTo>
                    <a:cubicBezTo>
                      <a:pt x="25852" y="147622"/>
                      <a:pt x="26753" y="149456"/>
                      <a:pt x="27687" y="151258"/>
                    </a:cubicBezTo>
                    <a:cubicBezTo>
                      <a:pt x="28221" y="152358"/>
                      <a:pt x="28988" y="153226"/>
                      <a:pt x="30189" y="153526"/>
                    </a:cubicBezTo>
                    <a:cubicBezTo>
                      <a:pt x="31790" y="153926"/>
                      <a:pt x="33224" y="154960"/>
                      <a:pt x="34959" y="155027"/>
                    </a:cubicBezTo>
                    <a:cubicBezTo>
                      <a:pt x="35092" y="155027"/>
                      <a:pt x="35259" y="155094"/>
                      <a:pt x="35359" y="155194"/>
                    </a:cubicBezTo>
                    <a:cubicBezTo>
                      <a:pt x="36360" y="155861"/>
                      <a:pt x="37561" y="156061"/>
                      <a:pt x="38428" y="156928"/>
                    </a:cubicBezTo>
                    <a:cubicBezTo>
                      <a:pt x="38795" y="157228"/>
                      <a:pt x="39228" y="157395"/>
                      <a:pt x="39662" y="157429"/>
                    </a:cubicBezTo>
                    <a:cubicBezTo>
                      <a:pt x="39997" y="157482"/>
                      <a:pt x="40335" y="157509"/>
                      <a:pt x="40672" y="157509"/>
                    </a:cubicBezTo>
                    <a:cubicBezTo>
                      <a:pt x="42011" y="157509"/>
                      <a:pt x="43333" y="157087"/>
                      <a:pt x="44399" y="156261"/>
                    </a:cubicBezTo>
                    <a:cubicBezTo>
                      <a:pt x="44675" y="156040"/>
                      <a:pt x="45043" y="155911"/>
                      <a:pt x="45408" y="155911"/>
                    </a:cubicBezTo>
                    <a:cubicBezTo>
                      <a:pt x="45483" y="155911"/>
                      <a:pt x="45559" y="155916"/>
                      <a:pt x="45633" y="155928"/>
                    </a:cubicBezTo>
                    <a:cubicBezTo>
                      <a:pt x="46249" y="156011"/>
                      <a:pt x="46856" y="156054"/>
                      <a:pt x="47452" y="156054"/>
                    </a:cubicBezTo>
                    <a:cubicBezTo>
                      <a:pt x="49952" y="156054"/>
                      <a:pt x="52265" y="155302"/>
                      <a:pt x="54339" y="153659"/>
                    </a:cubicBezTo>
                    <a:cubicBezTo>
                      <a:pt x="56207" y="152158"/>
                      <a:pt x="57842" y="150390"/>
                      <a:pt x="59209" y="148456"/>
                    </a:cubicBezTo>
                    <a:cubicBezTo>
                      <a:pt x="61444" y="145353"/>
                      <a:pt x="62979" y="141884"/>
                      <a:pt x="64213" y="138248"/>
                    </a:cubicBezTo>
                    <a:cubicBezTo>
                      <a:pt x="66081" y="132644"/>
                      <a:pt x="67349" y="126907"/>
                      <a:pt x="67282" y="120969"/>
                    </a:cubicBezTo>
                    <a:cubicBezTo>
                      <a:pt x="67215" y="118034"/>
                      <a:pt x="67115" y="115065"/>
                      <a:pt x="66848" y="112163"/>
                    </a:cubicBezTo>
                    <a:cubicBezTo>
                      <a:pt x="66548" y="108961"/>
                      <a:pt x="66114" y="105792"/>
                      <a:pt x="65547" y="102623"/>
                    </a:cubicBezTo>
                    <a:cubicBezTo>
                      <a:pt x="64947" y="99420"/>
                      <a:pt x="64113" y="96251"/>
                      <a:pt x="63379" y="93049"/>
                    </a:cubicBezTo>
                    <a:cubicBezTo>
                      <a:pt x="62679" y="89780"/>
                      <a:pt x="62178" y="86444"/>
                      <a:pt x="61945" y="83109"/>
                    </a:cubicBezTo>
                    <a:cubicBezTo>
                      <a:pt x="61811" y="81374"/>
                      <a:pt x="61578" y="79640"/>
                      <a:pt x="61878" y="77872"/>
                    </a:cubicBezTo>
                    <a:cubicBezTo>
                      <a:pt x="62045" y="76971"/>
                      <a:pt x="62145" y="76037"/>
                      <a:pt x="62712" y="75203"/>
                    </a:cubicBezTo>
                    <a:cubicBezTo>
                      <a:pt x="63436" y="75203"/>
                      <a:pt x="64161" y="75225"/>
                      <a:pt x="64885" y="75225"/>
                    </a:cubicBezTo>
                    <a:cubicBezTo>
                      <a:pt x="65428" y="75225"/>
                      <a:pt x="65971" y="75213"/>
                      <a:pt x="66515" y="75170"/>
                    </a:cubicBezTo>
                    <a:cubicBezTo>
                      <a:pt x="66756" y="75136"/>
                      <a:pt x="66998" y="75120"/>
                      <a:pt x="67239" y="75120"/>
                    </a:cubicBezTo>
                    <a:cubicBezTo>
                      <a:pt x="67961" y="75120"/>
                      <a:pt x="68674" y="75270"/>
                      <a:pt x="69350" y="75570"/>
                    </a:cubicBezTo>
                    <a:cubicBezTo>
                      <a:pt x="70278" y="76034"/>
                      <a:pt x="71284" y="76263"/>
                      <a:pt x="72291" y="76263"/>
                    </a:cubicBezTo>
                    <a:cubicBezTo>
                      <a:pt x="73021" y="76263"/>
                      <a:pt x="73752" y="76142"/>
                      <a:pt x="74454" y="75904"/>
                    </a:cubicBezTo>
                    <a:cubicBezTo>
                      <a:pt x="75427" y="75626"/>
                      <a:pt x="76399" y="75487"/>
                      <a:pt x="77392" y="75487"/>
                    </a:cubicBezTo>
                    <a:cubicBezTo>
                      <a:pt x="77590" y="75487"/>
                      <a:pt x="77789" y="75492"/>
                      <a:pt x="77989" y="75503"/>
                    </a:cubicBezTo>
                    <a:cubicBezTo>
                      <a:pt x="78166" y="75511"/>
                      <a:pt x="78343" y="75514"/>
                      <a:pt x="78520" y="75514"/>
                    </a:cubicBezTo>
                    <a:cubicBezTo>
                      <a:pt x="79943" y="75514"/>
                      <a:pt x="81358" y="75274"/>
                      <a:pt x="82693" y="74769"/>
                    </a:cubicBezTo>
                    <a:cubicBezTo>
                      <a:pt x="83760" y="74336"/>
                      <a:pt x="83994" y="73902"/>
                      <a:pt x="83860" y="72768"/>
                    </a:cubicBezTo>
                    <a:cubicBezTo>
                      <a:pt x="83627" y="71400"/>
                      <a:pt x="82960" y="70133"/>
                      <a:pt x="81926" y="69199"/>
                    </a:cubicBezTo>
                    <a:cubicBezTo>
                      <a:pt x="78256" y="65463"/>
                      <a:pt x="75187" y="61193"/>
                      <a:pt x="72852" y="56523"/>
                    </a:cubicBezTo>
                    <a:cubicBezTo>
                      <a:pt x="72319" y="55489"/>
                      <a:pt x="71718" y="54488"/>
                      <a:pt x="71051" y="53554"/>
                    </a:cubicBezTo>
                    <a:cubicBezTo>
                      <a:pt x="69648" y="51572"/>
                      <a:pt x="67443" y="50616"/>
                      <a:pt x="65377" y="50616"/>
                    </a:cubicBezTo>
                    <a:cubicBezTo>
                      <a:pt x="64349" y="50616"/>
                      <a:pt x="63355" y="50854"/>
                      <a:pt x="62512" y="51319"/>
                    </a:cubicBezTo>
                    <a:cubicBezTo>
                      <a:pt x="61711" y="51786"/>
                      <a:pt x="60911" y="52253"/>
                      <a:pt x="60110" y="52754"/>
                    </a:cubicBezTo>
                    <a:cubicBezTo>
                      <a:pt x="58442" y="53888"/>
                      <a:pt x="56808" y="55089"/>
                      <a:pt x="54940" y="55789"/>
                    </a:cubicBezTo>
                    <a:cubicBezTo>
                      <a:pt x="52605" y="56690"/>
                      <a:pt x="50436" y="57924"/>
                      <a:pt x="48468" y="59458"/>
                    </a:cubicBezTo>
                    <a:cubicBezTo>
                      <a:pt x="47301" y="60326"/>
                      <a:pt x="46000" y="60960"/>
                      <a:pt x="44599" y="61360"/>
                    </a:cubicBezTo>
                    <a:cubicBezTo>
                      <a:pt x="43732" y="61627"/>
                      <a:pt x="42898" y="61960"/>
                      <a:pt x="42097" y="62361"/>
                    </a:cubicBezTo>
                    <a:cubicBezTo>
                      <a:pt x="41697" y="62561"/>
                      <a:pt x="41330" y="62828"/>
                      <a:pt x="40996" y="63094"/>
                    </a:cubicBezTo>
                    <a:lnTo>
                      <a:pt x="40996" y="51820"/>
                    </a:lnTo>
                    <a:lnTo>
                      <a:pt x="41397" y="51820"/>
                    </a:lnTo>
                    <a:cubicBezTo>
                      <a:pt x="41597" y="51853"/>
                      <a:pt x="41764" y="51853"/>
                      <a:pt x="41964" y="51886"/>
                    </a:cubicBezTo>
                    <a:cubicBezTo>
                      <a:pt x="42611" y="52058"/>
                      <a:pt x="43243" y="52138"/>
                      <a:pt x="43864" y="52138"/>
                    </a:cubicBezTo>
                    <a:cubicBezTo>
                      <a:pt x="45289" y="52138"/>
                      <a:pt x="46653" y="51716"/>
                      <a:pt x="48001" y="51019"/>
                    </a:cubicBezTo>
                    <a:cubicBezTo>
                      <a:pt x="48835" y="50652"/>
                      <a:pt x="49736" y="50419"/>
                      <a:pt x="50670" y="50352"/>
                    </a:cubicBezTo>
                    <a:cubicBezTo>
                      <a:pt x="50954" y="50319"/>
                      <a:pt x="51229" y="50302"/>
                      <a:pt x="51504" y="50302"/>
                    </a:cubicBezTo>
                    <a:cubicBezTo>
                      <a:pt x="51779" y="50302"/>
                      <a:pt x="52054" y="50319"/>
                      <a:pt x="52338" y="50352"/>
                    </a:cubicBezTo>
                    <a:cubicBezTo>
                      <a:pt x="54873" y="50285"/>
                      <a:pt x="57375" y="49518"/>
                      <a:pt x="59476" y="48050"/>
                    </a:cubicBezTo>
                    <a:cubicBezTo>
                      <a:pt x="60577" y="47383"/>
                      <a:pt x="61144" y="46082"/>
                      <a:pt x="60911" y="44781"/>
                    </a:cubicBezTo>
                    <a:cubicBezTo>
                      <a:pt x="60744" y="43681"/>
                      <a:pt x="60344" y="42613"/>
                      <a:pt x="59776" y="41679"/>
                    </a:cubicBezTo>
                    <a:cubicBezTo>
                      <a:pt x="58876" y="40111"/>
                      <a:pt x="57975" y="38577"/>
                      <a:pt x="57041" y="37042"/>
                    </a:cubicBezTo>
                    <a:cubicBezTo>
                      <a:pt x="55907" y="35108"/>
                      <a:pt x="54773" y="33173"/>
                      <a:pt x="54072" y="31071"/>
                    </a:cubicBezTo>
                    <a:cubicBezTo>
                      <a:pt x="53205" y="28470"/>
                      <a:pt x="52405" y="25868"/>
                      <a:pt x="51637" y="23266"/>
                    </a:cubicBezTo>
                    <a:cubicBezTo>
                      <a:pt x="51504" y="22665"/>
                      <a:pt x="51370" y="22032"/>
                      <a:pt x="51304" y="21431"/>
                    </a:cubicBezTo>
                    <a:cubicBezTo>
                      <a:pt x="51504" y="21365"/>
                      <a:pt x="51604" y="21331"/>
                      <a:pt x="51704" y="21298"/>
                    </a:cubicBezTo>
                    <a:cubicBezTo>
                      <a:pt x="53005" y="20998"/>
                      <a:pt x="53172" y="20697"/>
                      <a:pt x="52538" y="19563"/>
                    </a:cubicBezTo>
                    <a:cubicBezTo>
                      <a:pt x="52471" y="19430"/>
                      <a:pt x="52405" y="19330"/>
                      <a:pt x="52338" y="19196"/>
                    </a:cubicBezTo>
                    <a:cubicBezTo>
                      <a:pt x="51637" y="17762"/>
                      <a:pt x="50870" y="16361"/>
                      <a:pt x="50236" y="14860"/>
                    </a:cubicBezTo>
                    <a:cubicBezTo>
                      <a:pt x="49236" y="12291"/>
                      <a:pt x="48101" y="9790"/>
                      <a:pt x="46801" y="7354"/>
                    </a:cubicBezTo>
                    <a:cubicBezTo>
                      <a:pt x="45299" y="4552"/>
                      <a:pt x="42931" y="2284"/>
                      <a:pt x="39996" y="983"/>
                    </a:cubicBezTo>
                    <a:cubicBezTo>
                      <a:pt x="38771" y="399"/>
                      <a:pt x="37477" y="0"/>
                      <a:pt x="3615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3389250" y="1175450"/>
                <a:ext cx="332775" cy="268550"/>
              </a:xfrm>
              <a:custGeom>
                <a:rect b="b" l="l" r="r" t="t"/>
                <a:pathLst>
                  <a:path extrusionOk="0" h="10742" w="13311">
                    <a:moveTo>
                      <a:pt x="1669" y="1"/>
                    </a:moveTo>
                    <a:lnTo>
                      <a:pt x="1669" y="1"/>
                    </a:lnTo>
                    <a:cubicBezTo>
                      <a:pt x="1469" y="201"/>
                      <a:pt x="1368" y="267"/>
                      <a:pt x="1335" y="334"/>
                    </a:cubicBezTo>
                    <a:cubicBezTo>
                      <a:pt x="901" y="1602"/>
                      <a:pt x="668" y="2936"/>
                      <a:pt x="635" y="4304"/>
                    </a:cubicBezTo>
                    <a:cubicBezTo>
                      <a:pt x="668" y="5104"/>
                      <a:pt x="535" y="5905"/>
                      <a:pt x="468" y="6739"/>
                    </a:cubicBezTo>
                    <a:cubicBezTo>
                      <a:pt x="368" y="7940"/>
                      <a:pt x="1" y="9174"/>
                      <a:pt x="301" y="10575"/>
                    </a:cubicBezTo>
                    <a:lnTo>
                      <a:pt x="935" y="6438"/>
                    </a:lnTo>
                    <a:lnTo>
                      <a:pt x="935" y="6438"/>
                    </a:lnTo>
                    <a:cubicBezTo>
                      <a:pt x="1835" y="7906"/>
                      <a:pt x="735" y="9240"/>
                      <a:pt x="1235" y="10742"/>
                    </a:cubicBezTo>
                    <a:lnTo>
                      <a:pt x="1802" y="7873"/>
                    </a:lnTo>
                    <a:cubicBezTo>
                      <a:pt x="2373" y="8112"/>
                      <a:pt x="2818" y="8235"/>
                      <a:pt x="3202" y="8235"/>
                    </a:cubicBezTo>
                    <a:cubicBezTo>
                      <a:pt x="3784" y="8235"/>
                      <a:pt x="4229" y="7955"/>
                      <a:pt x="4771" y="7372"/>
                    </a:cubicBezTo>
                    <a:cubicBezTo>
                      <a:pt x="4971" y="7106"/>
                      <a:pt x="5171" y="6772"/>
                      <a:pt x="5405" y="6472"/>
                    </a:cubicBezTo>
                    <a:cubicBezTo>
                      <a:pt x="5571" y="6272"/>
                      <a:pt x="5738" y="6072"/>
                      <a:pt x="6005" y="5705"/>
                    </a:cubicBezTo>
                    <a:lnTo>
                      <a:pt x="6005" y="5705"/>
                    </a:lnTo>
                    <a:lnTo>
                      <a:pt x="5371" y="10041"/>
                    </a:lnTo>
                    <a:lnTo>
                      <a:pt x="5571" y="10074"/>
                    </a:lnTo>
                    <a:lnTo>
                      <a:pt x="6606" y="5304"/>
                    </a:lnTo>
                    <a:cubicBezTo>
                      <a:pt x="6972" y="5871"/>
                      <a:pt x="7106" y="6539"/>
                      <a:pt x="7006" y="7206"/>
                    </a:cubicBezTo>
                    <a:cubicBezTo>
                      <a:pt x="6806" y="8273"/>
                      <a:pt x="6739" y="9341"/>
                      <a:pt x="6639" y="10441"/>
                    </a:cubicBezTo>
                    <a:lnTo>
                      <a:pt x="6839" y="10475"/>
                    </a:lnTo>
                    <a:lnTo>
                      <a:pt x="7406" y="7606"/>
                    </a:lnTo>
                    <a:cubicBezTo>
                      <a:pt x="7873" y="8173"/>
                      <a:pt x="8340" y="8707"/>
                      <a:pt x="8840" y="9240"/>
                    </a:cubicBezTo>
                    <a:cubicBezTo>
                      <a:pt x="9352" y="9679"/>
                      <a:pt x="9832" y="9900"/>
                      <a:pt x="10280" y="9900"/>
                    </a:cubicBezTo>
                    <a:cubicBezTo>
                      <a:pt x="10853" y="9900"/>
                      <a:pt x="11374" y="9537"/>
                      <a:pt x="11843" y="8807"/>
                    </a:cubicBezTo>
                    <a:cubicBezTo>
                      <a:pt x="12576" y="7639"/>
                      <a:pt x="13077" y="6338"/>
                      <a:pt x="13277" y="4971"/>
                    </a:cubicBezTo>
                    <a:cubicBezTo>
                      <a:pt x="13310" y="4837"/>
                      <a:pt x="13277" y="4704"/>
                      <a:pt x="13277" y="4604"/>
                    </a:cubicBezTo>
                    <a:cubicBezTo>
                      <a:pt x="13110" y="4704"/>
                      <a:pt x="12977" y="4837"/>
                      <a:pt x="12910" y="5037"/>
                    </a:cubicBezTo>
                    <a:cubicBezTo>
                      <a:pt x="12476" y="6105"/>
                      <a:pt x="12043" y="7172"/>
                      <a:pt x="11542" y="8206"/>
                    </a:cubicBezTo>
                    <a:cubicBezTo>
                      <a:pt x="11146" y="8962"/>
                      <a:pt x="10721" y="9330"/>
                      <a:pt x="10251" y="9330"/>
                    </a:cubicBezTo>
                    <a:cubicBezTo>
                      <a:pt x="9850" y="9330"/>
                      <a:pt x="9417" y="9062"/>
                      <a:pt x="8941" y="8540"/>
                    </a:cubicBezTo>
                    <a:cubicBezTo>
                      <a:pt x="8574" y="8140"/>
                      <a:pt x="8273" y="7706"/>
                      <a:pt x="8073" y="7239"/>
                    </a:cubicBezTo>
                    <a:cubicBezTo>
                      <a:pt x="7773" y="6572"/>
                      <a:pt x="7540" y="5871"/>
                      <a:pt x="7339" y="5171"/>
                    </a:cubicBezTo>
                    <a:cubicBezTo>
                      <a:pt x="7173" y="4637"/>
                      <a:pt x="7039" y="4137"/>
                      <a:pt x="6806" y="3336"/>
                    </a:cubicBezTo>
                    <a:cubicBezTo>
                      <a:pt x="6239" y="4204"/>
                      <a:pt x="5872" y="4871"/>
                      <a:pt x="5405" y="5471"/>
                    </a:cubicBezTo>
                    <a:cubicBezTo>
                      <a:pt x="4971" y="6138"/>
                      <a:pt x="4471" y="6739"/>
                      <a:pt x="3937" y="7306"/>
                    </a:cubicBezTo>
                    <a:cubicBezTo>
                      <a:pt x="3713" y="7575"/>
                      <a:pt x="3395" y="7703"/>
                      <a:pt x="3080" y="7703"/>
                    </a:cubicBezTo>
                    <a:cubicBezTo>
                      <a:pt x="2691" y="7703"/>
                      <a:pt x="2305" y="7507"/>
                      <a:pt x="2102" y="7139"/>
                    </a:cubicBezTo>
                    <a:cubicBezTo>
                      <a:pt x="1702" y="6539"/>
                      <a:pt x="1435" y="5905"/>
                      <a:pt x="1302" y="5204"/>
                    </a:cubicBezTo>
                    <a:cubicBezTo>
                      <a:pt x="1102" y="4037"/>
                      <a:pt x="1135" y="2836"/>
                      <a:pt x="1402" y="1668"/>
                    </a:cubicBezTo>
                    <a:cubicBezTo>
                      <a:pt x="1502" y="1168"/>
                      <a:pt x="1569" y="668"/>
                      <a:pt x="16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3760350" y="1539875"/>
                <a:ext cx="139300" cy="294400"/>
              </a:xfrm>
              <a:custGeom>
                <a:rect b="b" l="l" r="r" t="t"/>
                <a:pathLst>
                  <a:path extrusionOk="0" h="11776" w="5572">
                    <a:moveTo>
                      <a:pt x="5305" y="1"/>
                    </a:moveTo>
                    <a:cubicBezTo>
                      <a:pt x="5071" y="1135"/>
                      <a:pt x="4871" y="2302"/>
                      <a:pt x="4637" y="3436"/>
                    </a:cubicBezTo>
                    <a:cubicBezTo>
                      <a:pt x="4537" y="3903"/>
                      <a:pt x="4404" y="4370"/>
                      <a:pt x="4204" y="4804"/>
                    </a:cubicBezTo>
                    <a:cubicBezTo>
                      <a:pt x="3926" y="5341"/>
                      <a:pt x="3545" y="5621"/>
                      <a:pt x="3136" y="5621"/>
                    </a:cubicBezTo>
                    <a:cubicBezTo>
                      <a:pt x="2808" y="5621"/>
                      <a:pt x="2462" y="5442"/>
                      <a:pt x="2136" y="5071"/>
                    </a:cubicBezTo>
                    <a:cubicBezTo>
                      <a:pt x="1769" y="4671"/>
                      <a:pt x="1502" y="4237"/>
                      <a:pt x="1302" y="3770"/>
                    </a:cubicBezTo>
                    <a:cubicBezTo>
                      <a:pt x="1001" y="3003"/>
                      <a:pt x="801" y="2202"/>
                      <a:pt x="534" y="1435"/>
                    </a:cubicBezTo>
                    <a:lnTo>
                      <a:pt x="268" y="534"/>
                    </a:lnTo>
                    <a:lnTo>
                      <a:pt x="268" y="534"/>
                    </a:lnTo>
                    <a:cubicBezTo>
                      <a:pt x="1" y="1802"/>
                      <a:pt x="234" y="3103"/>
                      <a:pt x="901" y="4204"/>
                    </a:cubicBezTo>
                    <a:cubicBezTo>
                      <a:pt x="1569" y="5304"/>
                      <a:pt x="1702" y="6472"/>
                      <a:pt x="1902" y="7673"/>
                    </a:cubicBezTo>
                    <a:cubicBezTo>
                      <a:pt x="1969" y="8240"/>
                      <a:pt x="2069" y="8807"/>
                      <a:pt x="2169" y="9341"/>
                    </a:cubicBezTo>
                    <a:cubicBezTo>
                      <a:pt x="2236" y="9641"/>
                      <a:pt x="2336" y="9941"/>
                      <a:pt x="2436" y="10241"/>
                    </a:cubicBezTo>
                    <a:lnTo>
                      <a:pt x="2636" y="10208"/>
                    </a:lnTo>
                    <a:lnTo>
                      <a:pt x="2169" y="6038"/>
                    </a:lnTo>
                    <a:lnTo>
                      <a:pt x="3203" y="6338"/>
                    </a:lnTo>
                    <a:cubicBezTo>
                      <a:pt x="3303" y="7306"/>
                      <a:pt x="3403" y="8273"/>
                      <a:pt x="3537" y="9140"/>
                    </a:cubicBezTo>
                    <a:cubicBezTo>
                      <a:pt x="3703" y="10041"/>
                      <a:pt x="3970" y="10908"/>
                      <a:pt x="4170" y="11776"/>
                    </a:cubicBezTo>
                    <a:cubicBezTo>
                      <a:pt x="4304" y="11509"/>
                      <a:pt x="4371" y="11242"/>
                      <a:pt x="4304" y="10975"/>
                    </a:cubicBezTo>
                    <a:cubicBezTo>
                      <a:pt x="4137" y="9641"/>
                      <a:pt x="3937" y="8307"/>
                      <a:pt x="3737" y="6972"/>
                    </a:cubicBezTo>
                    <a:cubicBezTo>
                      <a:pt x="3637" y="6539"/>
                      <a:pt x="3770" y="6105"/>
                      <a:pt x="4137" y="5805"/>
                    </a:cubicBezTo>
                    <a:cubicBezTo>
                      <a:pt x="4537" y="5438"/>
                      <a:pt x="4804" y="4937"/>
                      <a:pt x="4971" y="4404"/>
                    </a:cubicBezTo>
                    <a:cubicBezTo>
                      <a:pt x="5471" y="3003"/>
                      <a:pt x="5571" y="1468"/>
                      <a:pt x="53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3351725" y="1504850"/>
                <a:ext cx="170975" cy="268550"/>
              </a:xfrm>
              <a:custGeom>
                <a:rect b="b" l="l" r="r" t="t"/>
                <a:pathLst>
                  <a:path extrusionOk="0" h="10742" w="6839">
                    <a:moveTo>
                      <a:pt x="368" y="1"/>
                    </a:moveTo>
                    <a:cubicBezTo>
                      <a:pt x="1" y="1302"/>
                      <a:pt x="34" y="2703"/>
                      <a:pt x="501" y="4003"/>
                    </a:cubicBezTo>
                    <a:cubicBezTo>
                      <a:pt x="801" y="5038"/>
                      <a:pt x="1669" y="5838"/>
                      <a:pt x="2736" y="6038"/>
                    </a:cubicBezTo>
                    <a:lnTo>
                      <a:pt x="1935" y="10742"/>
                    </a:lnTo>
                    <a:cubicBezTo>
                      <a:pt x="2136" y="10608"/>
                      <a:pt x="2302" y="10408"/>
                      <a:pt x="2369" y="10175"/>
                    </a:cubicBezTo>
                    <a:cubicBezTo>
                      <a:pt x="2636" y="9007"/>
                      <a:pt x="2903" y="7840"/>
                      <a:pt x="3103" y="6672"/>
                    </a:cubicBezTo>
                    <a:cubicBezTo>
                      <a:pt x="3136" y="6072"/>
                      <a:pt x="3637" y="5538"/>
                      <a:pt x="4270" y="5471"/>
                    </a:cubicBezTo>
                    <a:lnTo>
                      <a:pt x="4270" y="5471"/>
                    </a:lnTo>
                    <a:lnTo>
                      <a:pt x="3770" y="7973"/>
                    </a:lnTo>
                    <a:lnTo>
                      <a:pt x="3904" y="8006"/>
                    </a:lnTo>
                    <a:cubicBezTo>
                      <a:pt x="4004" y="7840"/>
                      <a:pt x="4070" y="7673"/>
                      <a:pt x="4137" y="7506"/>
                    </a:cubicBezTo>
                    <a:cubicBezTo>
                      <a:pt x="4604" y="5705"/>
                      <a:pt x="5171" y="3970"/>
                      <a:pt x="6305" y="2436"/>
                    </a:cubicBezTo>
                    <a:cubicBezTo>
                      <a:pt x="6439" y="2169"/>
                      <a:pt x="6572" y="1902"/>
                      <a:pt x="6672" y="1635"/>
                    </a:cubicBezTo>
                    <a:cubicBezTo>
                      <a:pt x="6739" y="1368"/>
                      <a:pt x="6772" y="1135"/>
                      <a:pt x="6839" y="901"/>
                    </a:cubicBezTo>
                    <a:lnTo>
                      <a:pt x="6839" y="901"/>
                    </a:lnTo>
                    <a:cubicBezTo>
                      <a:pt x="6572" y="1101"/>
                      <a:pt x="6372" y="1335"/>
                      <a:pt x="6205" y="1602"/>
                    </a:cubicBezTo>
                    <a:cubicBezTo>
                      <a:pt x="5471" y="2703"/>
                      <a:pt x="4704" y="3737"/>
                      <a:pt x="3870" y="4737"/>
                    </a:cubicBezTo>
                    <a:cubicBezTo>
                      <a:pt x="3469" y="5168"/>
                      <a:pt x="3055" y="5381"/>
                      <a:pt x="2659" y="5381"/>
                    </a:cubicBezTo>
                    <a:cubicBezTo>
                      <a:pt x="2167" y="5381"/>
                      <a:pt x="1705" y="5051"/>
                      <a:pt x="1335" y="4404"/>
                    </a:cubicBezTo>
                    <a:cubicBezTo>
                      <a:pt x="1068" y="3870"/>
                      <a:pt x="868" y="3303"/>
                      <a:pt x="768" y="2736"/>
                    </a:cubicBezTo>
                    <a:cubicBezTo>
                      <a:pt x="668" y="2269"/>
                      <a:pt x="635" y="1769"/>
                      <a:pt x="601" y="1302"/>
                    </a:cubicBezTo>
                    <a:lnTo>
                      <a:pt x="6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3594400" y="1526525"/>
                <a:ext cx="132625" cy="228525"/>
              </a:xfrm>
              <a:custGeom>
                <a:rect b="b" l="l" r="r" t="t"/>
                <a:pathLst>
                  <a:path extrusionOk="0" h="9141" w="5305">
                    <a:moveTo>
                      <a:pt x="201" y="1"/>
                    </a:moveTo>
                    <a:cubicBezTo>
                      <a:pt x="1" y="1268"/>
                      <a:pt x="201" y="2603"/>
                      <a:pt x="801" y="3737"/>
                    </a:cubicBezTo>
                    <a:cubicBezTo>
                      <a:pt x="1235" y="4638"/>
                      <a:pt x="2035" y="5305"/>
                      <a:pt x="2969" y="5605"/>
                    </a:cubicBezTo>
                    <a:lnTo>
                      <a:pt x="3136" y="9141"/>
                    </a:lnTo>
                    <a:lnTo>
                      <a:pt x="3403" y="9141"/>
                    </a:lnTo>
                    <a:cubicBezTo>
                      <a:pt x="3403" y="8107"/>
                      <a:pt x="3436" y="7073"/>
                      <a:pt x="3403" y="6039"/>
                    </a:cubicBezTo>
                    <a:cubicBezTo>
                      <a:pt x="3403" y="5438"/>
                      <a:pt x="3670" y="5105"/>
                      <a:pt x="4337" y="4971"/>
                    </a:cubicBezTo>
                    <a:lnTo>
                      <a:pt x="4337" y="7973"/>
                    </a:lnTo>
                    <a:lnTo>
                      <a:pt x="4404" y="7973"/>
                    </a:lnTo>
                    <a:lnTo>
                      <a:pt x="5304" y="301"/>
                    </a:lnTo>
                    <a:lnTo>
                      <a:pt x="5138" y="268"/>
                    </a:lnTo>
                    <a:cubicBezTo>
                      <a:pt x="5071" y="401"/>
                      <a:pt x="5004" y="568"/>
                      <a:pt x="4971" y="735"/>
                    </a:cubicBezTo>
                    <a:cubicBezTo>
                      <a:pt x="4637" y="1735"/>
                      <a:pt x="4404" y="2736"/>
                      <a:pt x="4037" y="3704"/>
                    </a:cubicBezTo>
                    <a:cubicBezTo>
                      <a:pt x="3749" y="4441"/>
                      <a:pt x="3364" y="4810"/>
                      <a:pt x="2934" y="4810"/>
                    </a:cubicBezTo>
                    <a:cubicBezTo>
                      <a:pt x="2567" y="4810"/>
                      <a:pt x="2168" y="4541"/>
                      <a:pt x="1769" y="4004"/>
                    </a:cubicBezTo>
                    <a:cubicBezTo>
                      <a:pt x="1502" y="3670"/>
                      <a:pt x="1268" y="3270"/>
                      <a:pt x="1135" y="2836"/>
                    </a:cubicBezTo>
                    <a:cubicBezTo>
                      <a:pt x="868" y="2102"/>
                      <a:pt x="668" y="1369"/>
                      <a:pt x="468" y="601"/>
                    </a:cubicBezTo>
                    <a:cubicBezTo>
                      <a:pt x="368" y="401"/>
                      <a:pt x="301" y="201"/>
                      <a:pt x="2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3372575" y="1828425"/>
                <a:ext cx="179325" cy="190150"/>
              </a:xfrm>
              <a:custGeom>
                <a:rect b="b" l="l" r="r" t="t"/>
                <a:pathLst>
                  <a:path extrusionOk="0" h="7606" w="7173">
                    <a:moveTo>
                      <a:pt x="601" y="0"/>
                    </a:moveTo>
                    <a:cubicBezTo>
                      <a:pt x="1" y="1801"/>
                      <a:pt x="67" y="3536"/>
                      <a:pt x="1368" y="4904"/>
                    </a:cubicBezTo>
                    <a:cubicBezTo>
                      <a:pt x="2035" y="5471"/>
                      <a:pt x="2336" y="6338"/>
                      <a:pt x="2202" y="7205"/>
                    </a:cubicBezTo>
                    <a:cubicBezTo>
                      <a:pt x="2202" y="7339"/>
                      <a:pt x="2236" y="7472"/>
                      <a:pt x="2236" y="7606"/>
                    </a:cubicBezTo>
                    <a:lnTo>
                      <a:pt x="2402" y="7606"/>
                    </a:lnTo>
                    <a:lnTo>
                      <a:pt x="2803" y="5871"/>
                    </a:lnTo>
                    <a:lnTo>
                      <a:pt x="3570" y="5871"/>
                    </a:lnTo>
                    <a:lnTo>
                      <a:pt x="3570" y="7406"/>
                    </a:lnTo>
                    <a:cubicBezTo>
                      <a:pt x="3703" y="7239"/>
                      <a:pt x="3803" y="7072"/>
                      <a:pt x="3803" y="6872"/>
                    </a:cubicBezTo>
                    <a:cubicBezTo>
                      <a:pt x="3870" y="6138"/>
                      <a:pt x="4237" y="5471"/>
                      <a:pt x="4837" y="5037"/>
                    </a:cubicBezTo>
                    <a:cubicBezTo>
                      <a:pt x="5571" y="4337"/>
                      <a:pt x="6205" y="3569"/>
                      <a:pt x="6772" y="2735"/>
                    </a:cubicBezTo>
                    <a:cubicBezTo>
                      <a:pt x="6939" y="2402"/>
                      <a:pt x="7106" y="2035"/>
                      <a:pt x="7172" y="1668"/>
                    </a:cubicBezTo>
                    <a:lnTo>
                      <a:pt x="7172" y="1668"/>
                    </a:lnTo>
                    <a:cubicBezTo>
                      <a:pt x="6906" y="1801"/>
                      <a:pt x="6672" y="2002"/>
                      <a:pt x="6505" y="2235"/>
                    </a:cubicBezTo>
                    <a:cubicBezTo>
                      <a:pt x="5838" y="3069"/>
                      <a:pt x="5138" y="3836"/>
                      <a:pt x="4404" y="4570"/>
                    </a:cubicBezTo>
                    <a:cubicBezTo>
                      <a:pt x="3962" y="4968"/>
                      <a:pt x="3513" y="5164"/>
                      <a:pt x="3090" y="5164"/>
                    </a:cubicBezTo>
                    <a:cubicBezTo>
                      <a:pt x="2555" y="5164"/>
                      <a:pt x="2060" y="4851"/>
                      <a:pt x="1669" y="4237"/>
                    </a:cubicBezTo>
                    <a:cubicBezTo>
                      <a:pt x="1302" y="3503"/>
                      <a:pt x="1001" y="2735"/>
                      <a:pt x="835" y="1968"/>
                    </a:cubicBezTo>
                    <a:cubicBezTo>
                      <a:pt x="735" y="1301"/>
                      <a:pt x="634" y="667"/>
                      <a:pt x="6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3439300" y="2089450"/>
                <a:ext cx="221000" cy="45175"/>
              </a:xfrm>
              <a:custGeom>
                <a:rect b="b" l="l" r="r" t="t"/>
                <a:pathLst>
                  <a:path extrusionOk="0" h="1807" w="8840">
                    <a:moveTo>
                      <a:pt x="134" y="0"/>
                    </a:moveTo>
                    <a:lnTo>
                      <a:pt x="0" y="200"/>
                    </a:lnTo>
                    <a:cubicBezTo>
                      <a:pt x="437" y="791"/>
                      <a:pt x="1112" y="1125"/>
                      <a:pt x="1810" y="1125"/>
                    </a:cubicBezTo>
                    <a:cubicBezTo>
                      <a:pt x="2018" y="1125"/>
                      <a:pt x="2229" y="1095"/>
                      <a:pt x="2435" y="1034"/>
                    </a:cubicBezTo>
                    <a:cubicBezTo>
                      <a:pt x="2709" y="991"/>
                      <a:pt x="2985" y="970"/>
                      <a:pt x="3261" y="970"/>
                    </a:cubicBezTo>
                    <a:cubicBezTo>
                      <a:pt x="4061" y="970"/>
                      <a:pt x="4860" y="1145"/>
                      <a:pt x="5604" y="1468"/>
                    </a:cubicBezTo>
                    <a:cubicBezTo>
                      <a:pt x="6143" y="1677"/>
                      <a:pt x="6736" y="1806"/>
                      <a:pt x="7335" y="1806"/>
                    </a:cubicBezTo>
                    <a:cubicBezTo>
                      <a:pt x="7403" y="1806"/>
                      <a:pt x="7471" y="1805"/>
                      <a:pt x="7539" y="1801"/>
                    </a:cubicBezTo>
                    <a:cubicBezTo>
                      <a:pt x="7643" y="1801"/>
                      <a:pt x="7751" y="1805"/>
                      <a:pt x="7861" y="1805"/>
                    </a:cubicBezTo>
                    <a:cubicBezTo>
                      <a:pt x="8243" y="1805"/>
                      <a:pt x="8632" y="1764"/>
                      <a:pt x="8840" y="1401"/>
                    </a:cubicBezTo>
                    <a:cubicBezTo>
                      <a:pt x="7806" y="1268"/>
                      <a:pt x="6705" y="1268"/>
                      <a:pt x="5771" y="934"/>
                    </a:cubicBezTo>
                    <a:cubicBezTo>
                      <a:pt x="5000" y="660"/>
                      <a:pt x="4210" y="517"/>
                      <a:pt x="3401" y="517"/>
                    </a:cubicBezTo>
                    <a:cubicBezTo>
                      <a:pt x="3126" y="517"/>
                      <a:pt x="2848" y="533"/>
                      <a:pt x="2569" y="567"/>
                    </a:cubicBezTo>
                    <a:cubicBezTo>
                      <a:pt x="2400" y="594"/>
                      <a:pt x="2229" y="607"/>
                      <a:pt x="2057" y="607"/>
                    </a:cubicBezTo>
                    <a:cubicBezTo>
                      <a:pt x="1379" y="607"/>
                      <a:pt x="693" y="399"/>
                      <a:pt x="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3821225" y="1001150"/>
                <a:ext cx="85925" cy="145150"/>
              </a:xfrm>
              <a:custGeom>
                <a:rect b="b" l="l" r="r" t="t"/>
                <a:pathLst>
                  <a:path extrusionOk="0" h="5806" w="3437">
                    <a:moveTo>
                      <a:pt x="168" y="1"/>
                    </a:moveTo>
                    <a:lnTo>
                      <a:pt x="1" y="168"/>
                    </a:lnTo>
                    <a:lnTo>
                      <a:pt x="3437" y="5805"/>
                    </a:lnTo>
                    <a:cubicBezTo>
                      <a:pt x="2636" y="3670"/>
                      <a:pt x="1702" y="1669"/>
                      <a:pt x="1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4023050" y="1602425"/>
                <a:ext cx="64225" cy="160125"/>
              </a:xfrm>
              <a:custGeom>
                <a:rect b="b" l="l" r="r" t="t"/>
                <a:pathLst>
                  <a:path extrusionOk="0" h="6405" w="2569">
                    <a:moveTo>
                      <a:pt x="0" y="0"/>
                    </a:moveTo>
                    <a:cubicBezTo>
                      <a:pt x="100" y="1935"/>
                      <a:pt x="1768" y="5738"/>
                      <a:pt x="2569" y="6405"/>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3929650" y="1198800"/>
                <a:ext cx="66725" cy="127625"/>
              </a:xfrm>
              <a:custGeom>
                <a:rect b="b" l="l" r="r" t="t"/>
                <a:pathLst>
                  <a:path extrusionOk="0" h="5105" w="2669">
                    <a:moveTo>
                      <a:pt x="234" y="1"/>
                    </a:moveTo>
                    <a:lnTo>
                      <a:pt x="0" y="101"/>
                    </a:lnTo>
                    <a:cubicBezTo>
                      <a:pt x="501" y="1969"/>
                      <a:pt x="1401" y="3670"/>
                      <a:pt x="2669" y="5104"/>
                    </a:cubicBezTo>
                    <a:lnTo>
                      <a:pt x="2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4113100" y="2008550"/>
                <a:ext cx="99275" cy="61725"/>
              </a:xfrm>
              <a:custGeom>
                <a:rect b="b" l="l" r="r" t="t"/>
                <a:pathLst>
                  <a:path extrusionOk="0" h="2469" w="3971">
                    <a:moveTo>
                      <a:pt x="3970" y="0"/>
                    </a:moveTo>
                    <a:lnTo>
                      <a:pt x="1" y="2469"/>
                    </a:lnTo>
                    <a:cubicBezTo>
                      <a:pt x="1969" y="2235"/>
                      <a:pt x="3804" y="1034"/>
                      <a:pt x="397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3722000" y="932725"/>
                <a:ext cx="53400" cy="32600"/>
              </a:xfrm>
              <a:custGeom>
                <a:rect b="b" l="l" r="r" t="t"/>
                <a:pathLst>
                  <a:path extrusionOk="0" h="1304" w="2136">
                    <a:moveTo>
                      <a:pt x="95" y="0"/>
                    </a:moveTo>
                    <a:cubicBezTo>
                      <a:pt x="63" y="0"/>
                      <a:pt x="32" y="1"/>
                      <a:pt x="0" y="3"/>
                    </a:cubicBezTo>
                    <a:lnTo>
                      <a:pt x="2135" y="1303"/>
                    </a:lnTo>
                    <a:cubicBezTo>
                      <a:pt x="1464" y="376"/>
                      <a:pt x="823" y="0"/>
                      <a:pt x="9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3700325" y="2491400"/>
                <a:ext cx="51725" cy="397800"/>
              </a:xfrm>
              <a:custGeom>
                <a:rect b="b" l="l" r="r" t="t"/>
                <a:pathLst>
                  <a:path extrusionOk="0" h="15912" w="2069">
                    <a:moveTo>
                      <a:pt x="634" y="0"/>
                    </a:moveTo>
                    <a:cubicBezTo>
                      <a:pt x="0" y="2168"/>
                      <a:pt x="867" y="12142"/>
                      <a:pt x="2068" y="15912"/>
                    </a:cubicBezTo>
                    <a:lnTo>
                      <a:pt x="6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3629425" y="4179275"/>
                <a:ext cx="102600" cy="463675"/>
              </a:xfrm>
              <a:custGeom>
                <a:rect b="b" l="l" r="r" t="t"/>
                <a:pathLst>
                  <a:path extrusionOk="0" h="18547" w="4104">
                    <a:moveTo>
                      <a:pt x="4104" y="0"/>
                    </a:moveTo>
                    <a:lnTo>
                      <a:pt x="4104" y="0"/>
                    </a:lnTo>
                    <a:cubicBezTo>
                      <a:pt x="1769" y="3836"/>
                      <a:pt x="1" y="15178"/>
                      <a:pt x="1268" y="18547"/>
                    </a:cubicBezTo>
                    <a:cubicBezTo>
                      <a:pt x="1302" y="15311"/>
                      <a:pt x="1101" y="12142"/>
                      <a:pt x="1769" y="9107"/>
                    </a:cubicBezTo>
                    <a:cubicBezTo>
                      <a:pt x="2436" y="6105"/>
                      <a:pt x="3303" y="3136"/>
                      <a:pt x="410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3952150" y="3833175"/>
                <a:ext cx="52575" cy="427000"/>
              </a:xfrm>
              <a:custGeom>
                <a:rect b="b" l="l" r="r" t="t"/>
                <a:pathLst>
                  <a:path extrusionOk="0" h="17080" w="2103">
                    <a:moveTo>
                      <a:pt x="768" y="1"/>
                    </a:moveTo>
                    <a:lnTo>
                      <a:pt x="768" y="1"/>
                    </a:lnTo>
                    <a:cubicBezTo>
                      <a:pt x="868" y="2836"/>
                      <a:pt x="1135" y="5672"/>
                      <a:pt x="1002" y="8540"/>
                    </a:cubicBezTo>
                    <a:cubicBezTo>
                      <a:pt x="868" y="11376"/>
                      <a:pt x="334" y="14244"/>
                      <a:pt x="1" y="17080"/>
                    </a:cubicBezTo>
                    <a:cubicBezTo>
                      <a:pt x="1535" y="11442"/>
                      <a:pt x="2102" y="5738"/>
                      <a:pt x="7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3729500" y="3610525"/>
                <a:ext cx="22550" cy="361950"/>
              </a:xfrm>
              <a:custGeom>
                <a:rect b="b" l="l" r="r" t="t"/>
                <a:pathLst>
                  <a:path extrusionOk="0" h="14478" w="902">
                    <a:moveTo>
                      <a:pt x="1" y="1"/>
                    </a:moveTo>
                    <a:lnTo>
                      <a:pt x="301" y="14478"/>
                    </a:lnTo>
                    <a:cubicBezTo>
                      <a:pt x="901" y="13010"/>
                      <a:pt x="701" y="2302"/>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3615250" y="4023325"/>
                <a:ext cx="110950" cy="387800"/>
              </a:xfrm>
              <a:custGeom>
                <a:rect b="b" l="l" r="r" t="t"/>
                <a:pathLst>
                  <a:path extrusionOk="0" h="15512" w="4438">
                    <a:moveTo>
                      <a:pt x="4204" y="0"/>
                    </a:moveTo>
                    <a:cubicBezTo>
                      <a:pt x="3536" y="2269"/>
                      <a:pt x="2836" y="4504"/>
                      <a:pt x="2169" y="6805"/>
                    </a:cubicBezTo>
                    <a:cubicBezTo>
                      <a:pt x="1502" y="9140"/>
                      <a:pt x="835" y="11442"/>
                      <a:pt x="234" y="13777"/>
                    </a:cubicBezTo>
                    <a:cubicBezTo>
                      <a:pt x="101" y="14344"/>
                      <a:pt x="34" y="14911"/>
                      <a:pt x="1" y="15511"/>
                    </a:cubicBezTo>
                    <a:cubicBezTo>
                      <a:pt x="201" y="15378"/>
                      <a:pt x="334" y="15178"/>
                      <a:pt x="368" y="14944"/>
                    </a:cubicBezTo>
                    <a:cubicBezTo>
                      <a:pt x="768" y="13343"/>
                      <a:pt x="1101" y="11742"/>
                      <a:pt x="1535" y="10174"/>
                    </a:cubicBezTo>
                    <a:cubicBezTo>
                      <a:pt x="2269" y="7739"/>
                      <a:pt x="3069" y="5304"/>
                      <a:pt x="3770" y="2836"/>
                    </a:cubicBezTo>
                    <a:cubicBezTo>
                      <a:pt x="4070" y="1935"/>
                      <a:pt x="4204" y="968"/>
                      <a:pt x="4437" y="34"/>
                    </a:cubicBezTo>
                    <a:lnTo>
                      <a:pt x="420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3646100" y="3054300"/>
                <a:ext cx="70925" cy="331100"/>
              </a:xfrm>
              <a:custGeom>
                <a:rect b="b" l="l" r="r" t="t"/>
                <a:pathLst>
                  <a:path extrusionOk="0" h="13244" w="2837">
                    <a:moveTo>
                      <a:pt x="1" y="0"/>
                    </a:moveTo>
                    <a:cubicBezTo>
                      <a:pt x="835" y="4504"/>
                      <a:pt x="1502" y="8940"/>
                      <a:pt x="2769" y="13243"/>
                    </a:cubicBezTo>
                    <a:cubicBezTo>
                      <a:pt x="2836" y="11208"/>
                      <a:pt x="701" y="9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3573550" y="2674850"/>
                <a:ext cx="60900" cy="331100"/>
              </a:xfrm>
              <a:custGeom>
                <a:rect b="b" l="l" r="r" t="t"/>
                <a:pathLst>
                  <a:path extrusionOk="0" h="13244" w="2436">
                    <a:moveTo>
                      <a:pt x="301" y="1"/>
                    </a:moveTo>
                    <a:lnTo>
                      <a:pt x="301" y="1"/>
                    </a:lnTo>
                    <a:cubicBezTo>
                      <a:pt x="1" y="1869"/>
                      <a:pt x="1502" y="11276"/>
                      <a:pt x="2436" y="13244"/>
                    </a:cubicBezTo>
                    <a:lnTo>
                      <a:pt x="3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3584400" y="4461125"/>
                <a:ext cx="36725" cy="221850"/>
              </a:xfrm>
              <a:custGeom>
                <a:rect b="b" l="l" r="r" t="t"/>
                <a:pathLst>
                  <a:path extrusionOk="0" h="8874" w="1469">
                    <a:moveTo>
                      <a:pt x="1068" y="1"/>
                    </a:moveTo>
                    <a:cubicBezTo>
                      <a:pt x="0" y="2703"/>
                      <a:pt x="201" y="7506"/>
                      <a:pt x="1468" y="8874"/>
                    </a:cubicBezTo>
                    <a:cubicBezTo>
                      <a:pt x="534" y="5939"/>
                      <a:pt x="834" y="2970"/>
                      <a:pt x="10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3765350" y="4228475"/>
                <a:ext cx="50075" cy="245200"/>
              </a:xfrm>
              <a:custGeom>
                <a:rect b="b" l="l" r="r" t="t"/>
                <a:pathLst>
                  <a:path extrusionOk="0" h="9808" w="2003">
                    <a:moveTo>
                      <a:pt x="2002" y="0"/>
                    </a:moveTo>
                    <a:lnTo>
                      <a:pt x="2002" y="0"/>
                    </a:lnTo>
                    <a:cubicBezTo>
                      <a:pt x="735" y="3136"/>
                      <a:pt x="268" y="6472"/>
                      <a:pt x="1" y="9807"/>
                    </a:cubicBezTo>
                    <a:lnTo>
                      <a:pt x="20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3832900" y="3241100"/>
                <a:ext cx="43400" cy="168475"/>
              </a:xfrm>
              <a:custGeom>
                <a:rect b="b" l="l" r="r" t="t"/>
                <a:pathLst>
                  <a:path extrusionOk="0" h="6739" w="1736">
                    <a:moveTo>
                      <a:pt x="1" y="0"/>
                    </a:moveTo>
                    <a:lnTo>
                      <a:pt x="1735" y="6738"/>
                    </a:lnTo>
                    <a:cubicBezTo>
                      <a:pt x="1735" y="5137"/>
                      <a:pt x="635" y="9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3892125" y="3464600"/>
                <a:ext cx="36700" cy="153450"/>
              </a:xfrm>
              <a:custGeom>
                <a:rect b="b" l="l" r="r" t="t"/>
                <a:pathLst>
                  <a:path extrusionOk="0" h="6138" w="1468">
                    <a:moveTo>
                      <a:pt x="0" y="0"/>
                    </a:moveTo>
                    <a:lnTo>
                      <a:pt x="1435" y="6138"/>
                    </a:lnTo>
                    <a:cubicBezTo>
                      <a:pt x="1468" y="4770"/>
                      <a:pt x="534" y="734"/>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3756175" y="4029150"/>
                <a:ext cx="24225" cy="80100"/>
              </a:xfrm>
              <a:custGeom>
                <a:rect b="b" l="l" r="r" t="t"/>
                <a:pathLst>
                  <a:path extrusionOk="0" h="3204" w="969">
                    <a:moveTo>
                      <a:pt x="968" y="1"/>
                    </a:moveTo>
                    <a:lnTo>
                      <a:pt x="968" y="1"/>
                    </a:lnTo>
                    <a:cubicBezTo>
                      <a:pt x="701" y="635"/>
                      <a:pt x="468" y="1268"/>
                      <a:pt x="301" y="1936"/>
                    </a:cubicBezTo>
                    <a:cubicBezTo>
                      <a:pt x="201" y="2369"/>
                      <a:pt x="101" y="2803"/>
                      <a:pt x="1" y="3203"/>
                    </a:cubicBezTo>
                    <a:cubicBezTo>
                      <a:pt x="601" y="2236"/>
                      <a:pt x="935" y="1135"/>
                      <a:pt x="9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4319100" y="3492950"/>
                <a:ext cx="51725" cy="532075"/>
              </a:xfrm>
              <a:custGeom>
                <a:rect b="b" l="l" r="r" t="t"/>
                <a:pathLst>
                  <a:path extrusionOk="0" h="21283" w="2069">
                    <a:moveTo>
                      <a:pt x="0" y="0"/>
                    </a:moveTo>
                    <a:cubicBezTo>
                      <a:pt x="1301" y="7039"/>
                      <a:pt x="1301" y="14177"/>
                      <a:pt x="1735" y="21282"/>
                    </a:cubicBezTo>
                    <a:cubicBezTo>
                      <a:pt x="1801" y="14144"/>
                      <a:pt x="2068" y="7005"/>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4145625" y="2699875"/>
                <a:ext cx="19200" cy="251875"/>
              </a:xfrm>
              <a:custGeom>
                <a:rect b="b" l="l" r="r" t="t"/>
                <a:pathLst>
                  <a:path extrusionOk="0" h="10075" w="768">
                    <a:moveTo>
                      <a:pt x="768" y="0"/>
                    </a:moveTo>
                    <a:lnTo>
                      <a:pt x="768" y="0"/>
                    </a:lnTo>
                    <a:cubicBezTo>
                      <a:pt x="101" y="1101"/>
                      <a:pt x="1" y="8573"/>
                      <a:pt x="534" y="10074"/>
                    </a:cubicBezTo>
                    <a:lnTo>
                      <a:pt x="768"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4264050" y="3253600"/>
                <a:ext cx="41725" cy="184325"/>
              </a:xfrm>
              <a:custGeom>
                <a:rect b="b" l="l" r="r" t="t"/>
                <a:pathLst>
                  <a:path extrusionOk="0" h="7373" w="1669">
                    <a:moveTo>
                      <a:pt x="334" y="1"/>
                    </a:moveTo>
                    <a:lnTo>
                      <a:pt x="0" y="67"/>
                    </a:lnTo>
                    <a:lnTo>
                      <a:pt x="1435" y="7373"/>
                    </a:lnTo>
                    <a:lnTo>
                      <a:pt x="1668" y="7306"/>
                    </a:lnTo>
                    <a:cubicBezTo>
                      <a:pt x="1335" y="4871"/>
                      <a:pt x="1068" y="2402"/>
                      <a:pt x="3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3936325" y="2197025"/>
                <a:ext cx="421975" cy="241850"/>
              </a:xfrm>
              <a:custGeom>
                <a:rect b="b" l="l" r="r" t="t"/>
                <a:pathLst>
                  <a:path extrusionOk="0" h="9674" w="16879">
                    <a:moveTo>
                      <a:pt x="16745" y="0"/>
                    </a:moveTo>
                    <a:cubicBezTo>
                      <a:pt x="16145" y="400"/>
                      <a:pt x="15478" y="734"/>
                      <a:pt x="14911" y="1201"/>
                    </a:cubicBezTo>
                    <a:cubicBezTo>
                      <a:pt x="12876" y="2802"/>
                      <a:pt x="10608" y="4103"/>
                      <a:pt x="8139" y="5004"/>
                    </a:cubicBezTo>
                    <a:cubicBezTo>
                      <a:pt x="7539" y="5271"/>
                      <a:pt x="6938" y="5571"/>
                      <a:pt x="6371" y="5904"/>
                    </a:cubicBezTo>
                    <a:cubicBezTo>
                      <a:pt x="4637" y="6838"/>
                      <a:pt x="2902" y="7772"/>
                      <a:pt x="1168" y="8740"/>
                    </a:cubicBezTo>
                    <a:cubicBezTo>
                      <a:pt x="767" y="8940"/>
                      <a:pt x="400" y="9240"/>
                      <a:pt x="0" y="9474"/>
                    </a:cubicBezTo>
                    <a:lnTo>
                      <a:pt x="134" y="9674"/>
                    </a:lnTo>
                    <a:cubicBezTo>
                      <a:pt x="2068" y="8940"/>
                      <a:pt x="3936" y="8073"/>
                      <a:pt x="5704" y="7038"/>
                    </a:cubicBezTo>
                    <a:cubicBezTo>
                      <a:pt x="6805" y="6338"/>
                      <a:pt x="7939" y="5738"/>
                      <a:pt x="9140" y="5204"/>
                    </a:cubicBezTo>
                    <a:cubicBezTo>
                      <a:pt x="12042" y="4036"/>
                      <a:pt x="14510" y="2202"/>
                      <a:pt x="16879" y="200"/>
                    </a:cubicBezTo>
                    <a:lnTo>
                      <a:pt x="1674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4270725" y="2419675"/>
                <a:ext cx="171800" cy="123450"/>
              </a:xfrm>
              <a:custGeom>
                <a:rect b="b" l="l" r="r" t="t"/>
                <a:pathLst>
                  <a:path extrusionOk="0" h="4938" w="6872">
                    <a:moveTo>
                      <a:pt x="834" y="0"/>
                    </a:moveTo>
                    <a:cubicBezTo>
                      <a:pt x="0" y="1802"/>
                      <a:pt x="1168" y="3203"/>
                      <a:pt x="3703" y="3603"/>
                    </a:cubicBezTo>
                    <a:lnTo>
                      <a:pt x="3603" y="4937"/>
                    </a:lnTo>
                    <a:cubicBezTo>
                      <a:pt x="4188" y="4353"/>
                      <a:pt x="3887" y="3167"/>
                      <a:pt x="5041" y="3167"/>
                    </a:cubicBezTo>
                    <a:cubicBezTo>
                      <a:pt x="5072" y="3167"/>
                      <a:pt x="5104" y="3168"/>
                      <a:pt x="5137" y="3169"/>
                    </a:cubicBezTo>
                    <a:lnTo>
                      <a:pt x="4971" y="4304"/>
                    </a:lnTo>
                    <a:cubicBezTo>
                      <a:pt x="5204" y="3970"/>
                      <a:pt x="5304" y="3870"/>
                      <a:pt x="5337" y="3736"/>
                    </a:cubicBezTo>
                    <a:cubicBezTo>
                      <a:pt x="5504" y="3003"/>
                      <a:pt x="5871" y="2369"/>
                      <a:pt x="6472" y="1902"/>
                    </a:cubicBezTo>
                    <a:cubicBezTo>
                      <a:pt x="6738" y="1702"/>
                      <a:pt x="6872" y="1335"/>
                      <a:pt x="6772" y="1001"/>
                    </a:cubicBezTo>
                    <a:lnTo>
                      <a:pt x="6772" y="1001"/>
                    </a:lnTo>
                    <a:cubicBezTo>
                      <a:pt x="6138" y="1502"/>
                      <a:pt x="5504" y="2002"/>
                      <a:pt x="4837" y="2436"/>
                    </a:cubicBezTo>
                    <a:cubicBezTo>
                      <a:pt x="4338" y="2721"/>
                      <a:pt x="3839" y="2857"/>
                      <a:pt x="3372" y="2857"/>
                    </a:cubicBezTo>
                    <a:cubicBezTo>
                      <a:pt x="2307" y="2857"/>
                      <a:pt x="1405" y="2153"/>
                      <a:pt x="1034" y="901"/>
                    </a:cubicBezTo>
                    <a:cubicBezTo>
                      <a:pt x="968" y="634"/>
                      <a:pt x="901" y="367"/>
                      <a:pt x="8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4483375" y="2242050"/>
                <a:ext cx="100100" cy="201000"/>
              </a:xfrm>
              <a:custGeom>
                <a:rect b="b" l="l" r="r" t="t"/>
                <a:pathLst>
                  <a:path extrusionOk="0" h="8040" w="4004">
                    <a:moveTo>
                      <a:pt x="0" y="0"/>
                    </a:moveTo>
                    <a:lnTo>
                      <a:pt x="0" y="0"/>
                    </a:lnTo>
                    <a:cubicBezTo>
                      <a:pt x="467" y="2169"/>
                      <a:pt x="3069" y="7339"/>
                      <a:pt x="4003" y="8039"/>
                    </a:cubicBezTo>
                    <a:cubicBezTo>
                      <a:pt x="2669" y="5271"/>
                      <a:pt x="1668" y="2502"/>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3817900" y="2463050"/>
                <a:ext cx="75075" cy="58400"/>
              </a:xfrm>
              <a:custGeom>
                <a:rect b="b" l="l" r="r" t="t"/>
                <a:pathLst>
                  <a:path extrusionOk="0" h="2336" w="3003">
                    <a:moveTo>
                      <a:pt x="3003" y="0"/>
                    </a:moveTo>
                    <a:lnTo>
                      <a:pt x="3003" y="0"/>
                    </a:lnTo>
                    <a:cubicBezTo>
                      <a:pt x="1501" y="200"/>
                      <a:pt x="167" y="1268"/>
                      <a:pt x="0" y="2335"/>
                    </a:cubicBezTo>
                    <a:lnTo>
                      <a:pt x="30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4623475" y="2510575"/>
                <a:ext cx="46725" cy="77575"/>
              </a:xfrm>
              <a:custGeom>
                <a:rect b="b" l="l" r="r" t="t"/>
                <a:pathLst>
                  <a:path extrusionOk="0" h="3103" w="1869">
                    <a:moveTo>
                      <a:pt x="0" y="0"/>
                    </a:moveTo>
                    <a:lnTo>
                      <a:pt x="1868" y="3103"/>
                    </a:lnTo>
                    <a:cubicBezTo>
                      <a:pt x="1702" y="1768"/>
                      <a:pt x="968" y="534"/>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4737725" y="2638175"/>
                <a:ext cx="28375" cy="56725"/>
              </a:xfrm>
              <a:custGeom>
                <a:rect b="b" l="l" r="r" t="t"/>
                <a:pathLst>
                  <a:path extrusionOk="0" h="2269" w="1135">
                    <a:moveTo>
                      <a:pt x="0" y="0"/>
                    </a:moveTo>
                    <a:lnTo>
                      <a:pt x="834" y="2268"/>
                    </a:lnTo>
                    <a:cubicBezTo>
                      <a:pt x="1134" y="1301"/>
                      <a:pt x="768" y="5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3105725" y="2880850"/>
                <a:ext cx="289400" cy="552900"/>
              </a:xfrm>
              <a:custGeom>
                <a:rect b="b" l="l" r="r" t="t"/>
                <a:pathLst>
                  <a:path extrusionOk="0" h="22116" w="11576">
                    <a:moveTo>
                      <a:pt x="201" y="0"/>
                    </a:moveTo>
                    <a:lnTo>
                      <a:pt x="0" y="133"/>
                    </a:lnTo>
                    <a:cubicBezTo>
                      <a:pt x="67" y="267"/>
                      <a:pt x="134" y="367"/>
                      <a:pt x="234" y="467"/>
                    </a:cubicBezTo>
                    <a:cubicBezTo>
                      <a:pt x="2569" y="3102"/>
                      <a:pt x="4504" y="6104"/>
                      <a:pt x="6005" y="9307"/>
                    </a:cubicBezTo>
                    <a:cubicBezTo>
                      <a:pt x="7806" y="13243"/>
                      <a:pt x="9407" y="17246"/>
                      <a:pt x="11075" y="21215"/>
                    </a:cubicBezTo>
                    <a:cubicBezTo>
                      <a:pt x="11208" y="21515"/>
                      <a:pt x="11375" y="21816"/>
                      <a:pt x="11575" y="22116"/>
                    </a:cubicBezTo>
                    <a:cubicBezTo>
                      <a:pt x="11475" y="21615"/>
                      <a:pt x="11342" y="21115"/>
                      <a:pt x="11175" y="20615"/>
                    </a:cubicBezTo>
                    <a:cubicBezTo>
                      <a:pt x="9741" y="17012"/>
                      <a:pt x="8373" y="13410"/>
                      <a:pt x="6805" y="9874"/>
                    </a:cubicBezTo>
                    <a:cubicBezTo>
                      <a:pt x="5438" y="6705"/>
                      <a:pt x="3570" y="3736"/>
                      <a:pt x="1335" y="1101"/>
                    </a:cubicBezTo>
                    <a:cubicBezTo>
                      <a:pt x="968" y="701"/>
                      <a:pt x="567" y="367"/>
                      <a:pt x="2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3298350" y="3046800"/>
                <a:ext cx="204350" cy="405300"/>
              </a:xfrm>
              <a:custGeom>
                <a:rect b="b" l="l" r="r" t="t"/>
                <a:pathLst>
                  <a:path extrusionOk="0" h="16212" w="8174">
                    <a:moveTo>
                      <a:pt x="234" y="0"/>
                    </a:moveTo>
                    <a:lnTo>
                      <a:pt x="1" y="100"/>
                    </a:lnTo>
                    <a:lnTo>
                      <a:pt x="8173" y="16212"/>
                    </a:lnTo>
                    <a:cubicBezTo>
                      <a:pt x="5938" y="10608"/>
                      <a:pt x="3303" y="520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3516025" y="3502125"/>
                <a:ext cx="46725" cy="233525"/>
              </a:xfrm>
              <a:custGeom>
                <a:rect b="b" l="l" r="r" t="t"/>
                <a:pathLst>
                  <a:path extrusionOk="0" h="9341" w="1869">
                    <a:moveTo>
                      <a:pt x="200" y="0"/>
                    </a:moveTo>
                    <a:lnTo>
                      <a:pt x="0" y="100"/>
                    </a:lnTo>
                    <a:lnTo>
                      <a:pt x="1868" y="9340"/>
                    </a:lnTo>
                    <a:cubicBezTo>
                      <a:pt x="1668" y="6171"/>
                      <a:pt x="934" y="3069"/>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3394250" y="3433725"/>
                <a:ext cx="11700" cy="32550"/>
              </a:xfrm>
              <a:custGeom>
                <a:rect b="b" l="l" r="r" t="t"/>
                <a:pathLst>
                  <a:path extrusionOk="0" h="1302" w="468">
                    <a:moveTo>
                      <a:pt x="1" y="1"/>
                    </a:moveTo>
                    <a:lnTo>
                      <a:pt x="57" y="149"/>
                    </a:lnTo>
                    <a:lnTo>
                      <a:pt x="57" y="149"/>
                    </a:lnTo>
                    <a:cubicBezTo>
                      <a:pt x="50" y="100"/>
                      <a:pt x="42" y="50"/>
                      <a:pt x="34" y="1"/>
                    </a:cubicBezTo>
                    <a:close/>
                    <a:moveTo>
                      <a:pt x="57" y="149"/>
                    </a:moveTo>
                    <a:lnTo>
                      <a:pt x="57" y="149"/>
                    </a:lnTo>
                    <a:cubicBezTo>
                      <a:pt x="116" y="534"/>
                      <a:pt x="175" y="918"/>
                      <a:pt x="234" y="1302"/>
                    </a:cubicBezTo>
                    <a:lnTo>
                      <a:pt x="468" y="1235"/>
                    </a:lnTo>
                    <a:lnTo>
                      <a:pt x="57" y="149"/>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3023175" y="2719900"/>
                <a:ext cx="86750" cy="86475"/>
              </a:xfrm>
              <a:custGeom>
                <a:rect b="b" l="l" r="r" t="t"/>
                <a:pathLst>
                  <a:path extrusionOk="0" h="3459" w="3470">
                    <a:moveTo>
                      <a:pt x="3069" y="0"/>
                    </a:moveTo>
                    <a:cubicBezTo>
                      <a:pt x="2969" y="667"/>
                      <a:pt x="2902" y="1234"/>
                      <a:pt x="2769" y="1835"/>
                    </a:cubicBezTo>
                    <a:cubicBezTo>
                      <a:pt x="2566" y="2594"/>
                      <a:pt x="2133" y="2989"/>
                      <a:pt x="1498" y="2989"/>
                    </a:cubicBezTo>
                    <a:cubicBezTo>
                      <a:pt x="1297" y="2989"/>
                      <a:pt x="1075" y="2949"/>
                      <a:pt x="834" y="2869"/>
                    </a:cubicBezTo>
                    <a:cubicBezTo>
                      <a:pt x="567" y="2802"/>
                      <a:pt x="267" y="2669"/>
                      <a:pt x="0" y="2535"/>
                    </a:cubicBezTo>
                    <a:lnTo>
                      <a:pt x="0" y="2535"/>
                    </a:lnTo>
                    <a:cubicBezTo>
                      <a:pt x="67" y="2835"/>
                      <a:pt x="267" y="3069"/>
                      <a:pt x="534" y="3236"/>
                    </a:cubicBezTo>
                    <a:cubicBezTo>
                      <a:pt x="777" y="3401"/>
                      <a:pt x="1021" y="3459"/>
                      <a:pt x="1265" y="3459"/>
                    </a:cubicBezTo>
                    <a:cubicBezTo>
                      <a:pt x="1816" y="3459"/>
                      <a:pt x="2368" y="3164"/>
                      <a:pt x="2920" y="3164"/>
                    </a:cubicBezTo>
                    <a:cubicBezTo>
                      <a:pt x="2958" y="3164"/>
                      <a:pt x="2997" y="3166"/>
                      <a:pt x="3036" y="3169"/>
                    </a:cubicBezTo>
                    <a:cubicBezTo>
                      <a:pt x="2769" y="2635"/>
                      <a:pt x="3402" y="2268"/>
                      <a:pt x="3302" y="1668"/>
                    </a:cubicBezTo>
                    <a:cubicBezTo>
                      <a:pt x="3169" y="1168"/>
                      <a:pt x="3469" y="567"/>
                      <a:pt x="30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2868875" y="2590625"/>
                <a:ext cx="20050" cy="97600"/>
              </a:xfrm>
              <a:custGeom>
                <a:rect b="b" l="l" r="r" t="t"/>
                <a:pathLst>
                  <a:path extrusionOk="0" h="3904" w="802">
                    <a:moveTo>
                      <a:pt x="802" y="1"/>
                    </a:moveTo>
                    <a:lnTo>
                      <a:pt x="802" y="1"/>
                    </a:lnTo>
                    <a:cubicBezTo>
                      <a:pt x="1" y="1202"/>
                      <a:pt x="168" y="2569"/>
                      <a:pt x="335" y="3903"/>
                    </a:cubicBezTo>
                    <a:lnTo>
                      <a:pt x="8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3165775" y="2556375"/>
                <a:ext cx="60050" cy="14275"/>
              </a:xfrm>
              <a:custGeom>
                <a:rect b="b" l="l" r="r" t="t"/>
                <a:pathLst>
                  <a:path extrusionOk="0" h="571" w="2402">
                    <a:moveTo>
                      <a:pt x="1642" y="0"/>
                    </a:moveTo>
                    <a:cubicBezTo>
                      <a:pt x="1056" y="0"/>
                      <a:pt x="470" y="194"/>
                      <a:pt x="0" y="570"/>
                    </a:cubicBezTo>
                    <a:lnTo>
                      <a:pt x="2402" y="370"/>
                    </a:lnTo>
                    <a:lnTo>
                      <a:pt x="2368" y="103"/>
                    </a:lnTo>
                    <a:cubicBezTo>
                      <a:pt x="2132" y="34"/>
                      <a:pt x="1887" y="0"/>
                      <a:pt x="164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2814675" y="2837475"/>
                <a:ext cx="16700" cy="53400"/>
              </a:xfrm>
              <a:custGeom>
                <a:rect b="b" l="l" r="r" t="t"/>
                <a:pathLst>
                  <a:path extrusionOk="0" h="2136" w="668">
                    <a:moveTo>
                      <a:pt x="668" y="0"/>
                    </a:moveTo>
                    <a:lnTo>
                      <a:pt x="668" y="0"/>
                    </a:lnTo>
                    <a:cubicBezTo>
                      <a:pt x="34" y="934"/>
                      <a:pt x="1" y="1468"/>
                      <a:pt x="501" y="2135"/>
                    </a:cubicBezTo>
                    <a:lnTo>
                      <a:pt x="668"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3032325" y="2544775"/>
                <a:ext cx="48400" cy="15900"/>
              </a:xfrm>
              <a:custGeom>
                <a:rect b="b" l="l" r="r" t="t"/>
                <a:pathLst>
                  <a:path extrusionOk="0" h="636" w="1936">
                    <a:moveTo>
                      <a:pt x="1" y="0"/>
                    </a:moveTo>
                    <a:cubicBezTo>
                      <a:pt x="366" y="388"/>
                      <a:pt x="778" y="636"/>
                      <a:pt x="1248" y="636"/>
                    </a:cubicBezTo>
                    <a:cubicBezTo>
                      <a:pt x="1465" y="636"/>
                      <a:pt x="1693" y="583"/>
                      <a:pt x="1936" y="467"/>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3" name="Google Shape;993;p32"/>
          <p:cNvSpPr txBox="1"/>
          <p:nvPr/>
        </p:nvSpPr>
        <p:spPr>
          <a:xfrm>
            <a:off x="0" y="1865250"/>
            <a:ext cx="2826900" cy="141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61,069</a:t>
            </a:r>
            <a:endParaRPr sz="2700">
              <a:solidFill>
                <a:schemeClr val="dk1"/>
              </a:solidFill>
              <a:latin typeface="Livvic Medium"/>
              <a:ea typeface="Livvic Medium"/>
              <a:cs typeface="Livvic Medium"/>
              <a:sym typeface="Livvic Medium"/>
            </a:endParaRPr>
          </a:p>
          <a:p>
            <a:pPr indent="0" lvl="0" marL="0" rtl="0" algn="ctr">
              <a:spcBef>
                <a:spcPts val="0"/>
              </a:spcBef>
              <a:spcAft>
                <a:spcPts val="0"/>
              </a:spcAft>
              <a:buNone/>
            </a:pPr>
            <a:r>
              <a:rPr lang="en" sz="1800">
                <a:solidFill>
                  <a:schemeClr val="dk1"/>
                </a:solidFill>
                <a:latin typeface="Livvic"/>
                <a:ea typeface="Livvic"/>
                <a:cs typeface="Livvic"/>
                <a:sym typeface="Livvic"/>
              </a:rPr>
              <a:t>OBSERVATIONS</a:t>
            </a:r>
            <a:r>
              <a:rPr lang="en" sz="2700">
                <a:solidFill>
                  <a:schemeClr val="dk1"/>
                </a:solidFill>
                <a:latin typeface="Livvic Medium"/>
                <a:ea typeface="Livvic Medium"/>
                <a:cs typeface="Livvic Medium"/>
                <a:sym typeface="Livvic Medium"/>
              </a:rPr>
              <a:t> </a:t>
            </a:r>
            <a:endParaRPr sz="2700">
              <a:solidFill>
                <a:schemeClr val="dk1"/>
              </a:solidFill>
              <a:latin typeface="Livvic Medium"/>
              <a:ea typeface="Livvic Medium"/>
              <a:cs typeface="Livvic Medium"/>
              <a:sym typeface="Livvic Medium"/>
            </a:endParaRPr>
          </a:p>
          <a:p>
            <a:pPr indent="0" lvl="0" marL="0" rtl="0" algn="ctr">
              <a:lnSpc>
                <a:spcPct val="115000"/>
              </a:lnSpc>
              <a:spcBef>
                <a:spcPts val="0"/>
              </a:spcBef>
              <a:spcAft>
                <a:spcPts val="0"/>
              </a:spcAft>
              <a:buNone/>
            </a:pPr>
            <a:r>
              <a:rPr lang="en" sz="1200">
                <a:solidFill>
                  <a:schemeClr val="dk1"/>
                </a:solidFill>
                <a:latin typeface="Jost"/>
                <a:ea typeface="Jost"/>
                <a:cs typeface="Jost"/>
                <a:sym typeface="Jost"/>
              </a:rPr>
              <a:t>each representing a unique mushroom sample</a:t>
            </a:r>
            <a:endParaRPr sz="2700">
              <a:solidFill>
                <a:schemeClr val="dk1"/>
              </a:solidFill>
              <a:latin typeface="Livvic Medium"/>
              <a:ea typeface="Livvic Medium"/>
              <a:cs typeface="Livvic Medium"/>
              <a:sym typeface="Livvic Medium"/>
            </a:endParaRPr>
          </a:p>
        </p:txBody>
      </p:sp>
      <p:sp>
        <p:nvSpPr>
          <p:cNvPr id="994" name="Google Shape;994;p32"/>
          <p:cNvSpPr txBox="1"/>
          <p:nvPr/>
        </p:nvSpPr>
        <p:spPr>
          <a:xfrm>
            <a:off x="3072000" y="1934550"/>
            <a:ext cx="3000000" cy="127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21</a:t>
            </a:r>
            <a:r>
              <a:rPr lang="en" sz="2700">
                <a:solidFill>
                  <a:schemeClr val="dk1"/>
                </a:solidFill>
                <a:latin typeface="Livvic Medium"/>
                <a:ea typeface="Livvic Medium"/>
                <a:cs typeface="Livvic Medium"/>
                <a:sym typeface="Livvic Medium"/>
              </a:rPr>
              <a:t> </a:t>
            </a:r>
            <a:endParaRPr sz="2700">
              <a:solidFill>
                <a:schemeClr val="dk1"/>
              </a:solidFill>
              <a:latin typeface="Livvic Medium"/>
              <a:ea typeface="Livvic Medium"/>
              <a:cs typeface="Livvic Medium"/>
              <a:sym typeface="Livvic Medium"/>
            </a:endParaRPr>
          </a:p>
          <a:p>
            <a:pPr indent="0" lvl="0" marL="0" rtl="0" algn="ctr">
              <a:spcBef>
                <a:spcPts val="0"/>
              </a:spcBef>
              <a:spcAft>
                <a:spcPts val="0"/>
              </a:spcAft>
              <a:buNone/>
            </a:pPr>
            <a:r>
              <a:rPr lang="en" sz="1800">
                <a:solidFill>
                  <a:schemeClr val="dk1"/>
                </a:solidFill>
                <a:latin typeface="Livvic"/>
                <a:ea typeface="Livvic"/>
                <a:cs typeface="Livvic"/>
                <a:sym typeface="Livvic"/>
              </a:rPr>
              <a:t>VARIABLES</a:t>
            </a:r>
            <a:endParaRPr sz="1800">
              <a:solidFill>
                <a:schemeClr val="dk1"/>
              </a:solidFill>
              <a:latin typeface="Livvic"/>
              <a:ea typeface="Livvic"/>
              <a:cs typeface="Livvic"/>
              <a:sym typeface="Livvic"/>
            </a:endParaRPr>
          </a:p>
          <a:p>
            <a:pPr indent="0" lvl="0" marL="0" rtl="0" algn="ctr">
              <a:lnSpc>
                <a:spcPct val="115000"/>
              </a:lnSpc>
              <a:spcBef>
                <a:spcPts val="0"/>
              </a:spcBef>
              <a:spcAft>
                <a:spcPts val="0"/>
              </a:spcAft>
              <a:buNone/>
            </a:pPr>
            <a:r>
              <a:rPr lang="en" sz="1200">
                <a:solidFill>
                  <a:schemeClr val="dk1"/>
                </a:solidFill>
                <a:latin typeface="Jost"/>
                <a:ea typeface="Jost"/>
                <a:cs typeface="Jost"/>
                <a:sym typeface="Jost"/>
              </a:rPr>
              <a:t>describe its physical features and natural growing conditions</a:t>
            </a:r>
            <a:endParaRPr/>
          </a:p>
        </p:txBody>
      </p:sp>
      <p:sp>
        <p:nvSpPr>
          <p:cNvPr id="995" name="Google Shape;995;p32"/>
          <p:cNvSpPr txBox="1"/>
          <p:nvPr/>
        </p:nvSpPr>
        <p:spPr>
          <a:xfrm>
            <a:off x="6072000" y="1828350"/>
            <a:ext cx="3174600" cy="148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Livvic Medium"/>
                <a:ea typeface="Livvic Medium"/>
                <a:cs typeface="Livvic Medium"/>
                <a:sym typeface="Livvic Medium"/>
              </a:rPr>
              <a:t>class</a:t>
            </a:r>
            <a:endParaRPr sz="1800">
              <a:solidFill>
                <a:schemeClr val="dk1"/>
              </a:solidFill>
              <a:latin typeface="Livvic Medium"/>
              <a:ea typeface="Livvic Medium"/>
              <a:cs typeface="Livvic Medium"/>
              <a:sym typeface="Livvic Medium"/>
            </a:endParaRPr>
          </a:p>
          <a:p>
            <a:pPr indent="0" lvl="0" marL="0" rtl="0" algn="ctr">
              <a:spcBef>
                <a:spcPts val="0"/>
              </a:spcBef>
              <a:spcAft>
                <a:spcPts val="0"/>
              </a:spcAft>
              <a:buNone/>
            </a:pPr>
            <a:r>
              <a:rPr lang="en" sz="1800">
                <a:solidFill>
                  <a:schemeClr val="dk1"/>
                </a:solidFill>
                <a:latin typeface="Livvic"/>
                <a:ea typeface="Livvic"/>
                <a:cs typeface="Livvic"/>
                <a:sym typeface="Livvic"/>
              </a:rPr>
              <a:t>TARGET </a:t>
            </a:r>
            <a:r>
              <a:rPr lang="en" sz="1800">
                <a:solidFill>
                  <a:schemeClr val="dk1"/>
                </a:solidFill>
                <a:latin typeface="Livvic"/>
                <a:ea typeface="Livvic"/>
                <a:cs typeface="Livvic"/>
                <a:sym typeface="Livvic"/>
              </a:rPr>
              <a:t>VARIABLE</a:t>
            </a:r>
            <a:endParaRPr b="1" sz="1200">
              <a:solidFill>
                <a:schemeClr val="dk1"/>
              </a:solidFill>
              <a:latin typeface="Jost"/>
              <a:ea typeface="Jost"/>
              <a:cs typeface="Jost"/>
              <a:sym typeface="Jost"/>
            </a:endParaRPr>
          </a:p>
          <a:p>
            <a:pPr indent="0" lvl="0" marL="0" rtl="0" algn="ctr">
              <a:lnSpc>
                <a:spcPct val="115000"/>
              </a:lnSpc>
              <a:spcBef>
                <a:spcPts val="0"/>
              </a:spcBef>
              <a:spcAft>
                <a:spcPts val="0"/>
              </a:spcAft>
              <a:buNone/>
            </a:pPr>
            <a:r>
              <a:rPr lang="en" sz="1200">
                <a:solidFill>
                  <a:schemeClr val="dk1"/>
                </a:solidFill>
                <a:latin typeface="Jost"/>
                <a:ea typeface="Jost"/>
                <a:cs typeface="Jost"/>
                <a:sym typeface="Jost"/>
              </a:rPr>
              <a:t>Binary indicator of mushroom edibility </a:t>
            </a:r>
            <a:endParaRPr i="1" sz="1200">
              <a:solidFill>
                <a:schemeClr val="dk1"/>
              </a:solidFill>
              <a:latin typeface="Jost"/>
              <a:ea typeface="Jost"/>
              <a:cs typeface="Jost"/>
              <a:sym typeface="Jost"/>
            </a:endParaRPr>
          </a:p>
          <a:p>
            <a:pPr indent="457200" lvl="0" marL="914400" rtl="0" algn="l">
              <a:lnSpc>
                <a:spcPct val="115000"/>
              </a:lnSpc>
              <a:spcBef>
                <a:spcPts val="0"/>
              </a:spcBef>
              <a:spcAft>
                <a:spcPts val="0"/>
              </a:spcAft>
              <a:buNone/>
            </a:pPr>
            <a:r>
              <a:rPr i="1" lang="en" sz="1200">
                <a:solidFill>
                  <a:schemeClr val="dk1"/>
                </a:solidFill>
                <a:latin typeface="Jost"/>
                <a:ea typeface="Jost"/>
                <a:cs typeface="Jost"/>
                <a:sym typeface="Jost"/>
              </a:rPr>
              <a:t>p = poisonous</a:t>
            </a:r>
            <a:endParaRPr i="1" sz="1200">
              <a:solidFill>
                <a:schemeClr val="dk1"/>
              </a:solidFill>
              <a:latin typeface="Jost"/>
              <a:ea typeface="Jost"/>
              <a:cs typeface="Jost"/>
              <a:sym typeface="Jost"/>
            </a:endParaRPr>
          </a:p>
          <a:p>
            <a:pPr indent="0" lvl="0" marL="457200" rtl="0" algn="ctr">
              <a:lnSpc>
                <a:spcPct val="115000"/>
              </a:lnSpc>
              <a:spcBef>
                <a:spcPts val="0"/>
              </a:spcBef>
              <a:spcAft>
                <a:spcPts val="0"/>
              </a:spcAft>
              <a:buNone/>
            </a:pPr>
            <a:r>
              <a:rPr i="1" lang="en" sz="1200">
                <a:solidFill>
                  <a:schemeClr val="dk1"/>
                </a:solidFill>
                <a:latin typeface="Jost"/>
                <a:ea typeface="Jost"/>
                <a:cs typeface="Jost"/>
                <a:sym typeface="Jost"/>
              </a:rPr>
              <a:t>e = edible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33"/>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grpSp>
        <p:nvGrpSpPr>
          <p:cNvPr id="1001" name="Google Shape;1001;p33"/>
          <p:cNvGrpSpPr/>
          <p:nvPr/>
        </p:nvGrpSpPr>
        <p:grpSpPr>
          <a:xfrm>
            <a:off x="7141630" y="2080517"/>
            <a:ext cx="2002262" cy="3062952"/>
            <a:chOff x="499777" y="1168700"/>
            <a:chExt cx="2169298" cy="3436500"/>
          </a:xfrm>
        </p:grpSpPr>
        <p:sp>
          <p:nvSpPr>
            <p:cNvPr id="1002" name="Google Shape;1002;p33"/>
            <p:cNvSpPr/>
            <p:nvPr/>
          </p:nvSpPr>
          <p:spPr>
            <a:xfrm flipH="1">
              <a:off x="1524900" y="1976575"/>
              <a:ext cx="742225" cy="733750"/>
            </a:xfrm>
            <a:custGeom>
              <a:rect b="b" l="l" r="r" t="t"/>
              <a:pathLst>
                <a:path extrusionOk="0" h="29350" w="29689">
                  <a:moveTo>
                    <a:pt x="27811" y="0"/>
                  </a:moveTo>
                  <a:cubicBezTo>
                    <a:pt x="27658" y="0"/>
                    <a:pt x="27505" y="10"/>
                    <a:pt x="27353" y="29"/>
                  </a:cubicBezTo>
                  <a:cubicBezTo>
                    <a:pt x="23550" y="296"/>
                    <a:pt x="20682" y="2064"/>
                    <a:pt x="19181" y="5699"/>
                  </a:cubicBezTo>
                  <a:cubicBezTo>
                    <a:pt x="18980" y="6200"/>
                    <a:pt x="18580" y="6633"/>
                    <a:pt x="18046" y="6834"/>
                  </a:cubicBezTo>
                  <a:cubicBezTo>
                    <a:pt x="15845" y="7968"/>
                    <a:pt x="14110" y="9502"/>
                    <a:pt x="13743" y="12171"/>
                  </a:cubicBezTo>
                  <a:cubicBezTo>
                    <a:pt x="13743" y="12204"/>
                    <a:pt x="13677" y="12237"/>
                    <a:pt x="13643" y="12271"/>
                  </a:cubicBezTo>
                  <a:cubicBezTo>
                    <a:pt x="13443" y="12254"/>
                    <a:pt x="13251" y="12246"/>
                    <a:pt x="13059" y="12246"/>
                  </a:cubicBezTo>
                  <a:cubicBezTo>
                    <a:pt x="12868" y="12246"/>
                    <a:pt x="12676" y="12254"/>
                    <a:pt x="12476" y="12271"/>
                  </a:cubicBezTo>
                  <a:cubicBezTo>
                    <a:pt x="8273" y="12905"/>
                    <a:pt x="5738" y="16340"/>
                    <a:pt x="6572" y="20443"/>
                  </a:cubicBezTo>
                  <a:cubicBezTo>
                    <a:pt x="6772" y="21377"/>
                    <a:pt x="7072" y="22245"/>
                    <a:pt x="7305" y="23112"/>
                  </a:cubicBezTo>
                  <a:lnTo>
                    <a:pt x="5171" y="25480"/>
                  </a:lnTo>
                  <a:cubicBezTo>
                    <a:pt x="4003" y="23612"/>
                    <a:pt x="1668" y="22011"/>
                    <a:pt x="0" y="22011"/>
                  </a:cubicBezTo>
                  <a:cubicBezTo>
                    <a:pt x="300" y="22211"/>
                    <a:pt x="534" y="22411"/>
                    <a:pt x="767" y="22545"/>
                  </a:cubicBezTo>
                  <a:cubicBezTo>
                    <a:pt x="1268" y="22812"/>
                    <a:pt x="1801" y="23079"/>
                    <a:pt x="2302" y="23379"/>
                  </a:cubicBezTo>
                  <a:cubicBezTo>
                    <a:pt x="3202" y="23846"/>
                    <a:pt x="4003" y="24546"/>
                    <a:pt x="4570" y="25414"/>
                  </a:cubicBezTo>
                  <a:cubicBezTo>
                    <a:pt x="4937" y="25847"/>
                    <a:pt x="5004" y="26414"/>
                    <a:pt x="4804" y="26948"/>
                  </a:cubicBezTo>
                  <a:cubicBezTo>
                    <a:pt x="4603" y="27515"/>
                    <a:pt x="4437" y="28116"/>
                    <a:pt x="4337" y="28716"/>
                  </a:cubicBezTo>
                  <a:cubicBezTo>
                    <a:pt x="4337" y="28916"/>
                    <a:pt x="4337" y="29150"/>
                    <a:pt x="4370" y="29350"/>
                  </a:cubicBezTo>
                  <a:cubicBezTo>
                    <a:pt x="4704" y="28849"/>
                    <a:pt x="4970" y="28249"/>
                    <a:pt x="5104" y="27649"/>
                  </a:cubicBezTo>
                  <a:cubicBezTo>
                    <a:pt x="5571" y="25480"/>
                    <a:pt x="7039" y="23679"/>
                    <a:pt x="9040" y="22778"/>
                  </a:cubicBezTo>
                  <a:cubicBezTo>
                    <a:pt x="9173" y="22678"/>
                    <a:pt x="9307" y="22578"/>
                    <a:pt x="9440" y="22478"/>
                  </a:cubicBezTo>
                  <a:lnTo>
                    <a:pt x="9340" y="22278"/>
                  </a:lnTo>
                  <a:lnTo>
                    <a:pt x="7672" y="22845"/>
                  </a:lnTo>
                  <a:cubicBezTo>
                    <a:pt x="7472" y="21911"/>
                    <a:pt x="7239" y="21044"/>
                    <a:pt x="7105" y="20143"/>
                  </a:cubicBezTo>
                  <a:cubicBezTo>
                    <a:pt x="6738" y="17708"/>
                    <a:pt x="7372" y="15607"/>
                    <a:pt x="9440" y="14072"/>
                  </a:cubicBezTo>
                  <a:cubicBezTo>
                    <a:pt x="10509" y="13217"/>
                    <a:pt x="11830" y="12725"/>
                    <a:pt x="13198" y="12725"/>
                  </a:cubicBezTo>
                  <a:cubicBezTo>
                    <a:pt x="13324" y="12725"/>
                    <a:pt x="13450" y="12729"/>
                    <a:pt x="13577" y="12738"/>
                  </a:cubicBezTo>
                  <a:lnTo>
                    <a:pt x="13743" y="13839"/>
                  </a:lnTo>
                  <a:lnTo>
                    <a:pt x="13943" y="13839"/>
                  </a:lnTo>
                  <a:cubicBezTo>
                    <a:pt x="14344" y="12137"/>
                    <a:pt x="14410" y="10303"/>
                    <a:pt x="15845" y="9002"/>
                  </a:cubicBezTo>
                  <a:cubicBezTo>
                    <a:pt x="17179" y="7801"/>
                    <a:pt x="18547" y="6767"/>
                    <a:pt x="20415" y="6467"/>
                  </a:cubicBezTo>
                  <a:lnTo>
                    <a:pt x="19481" y="6200"/>
                  </a:lnTo>
                  <a:cubicBezTo>
                    <a:pt x="21373" y="2264"/>
                    <a:pt x="24409" y="449"/>
                    <a:pt x="28513" y="449"/>
                  </a:cubicBezTo>
                  <a:cubicBezTo>
                    <a:pt x="28895" y="449"/>
                    <a:pt x="29287" y="464"/>
                    <a:pt x="29688" y="496"/>
                  </a:cubicBezTo>
                  <a:cubicBezTo>
                    <a:pt x="29120" y="171"/>
                    <a:pt x="28465" y="0"/>
                    <a:pt x="2781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flipH="1">
              <a:off x="722675" y="1168700"/>
              <a:ext cx="864800" cy="2827700"/>
            </a:xfrm>
            <a:custGeom>
              <a:rect b="b" l="l" r="r" t="t"/>
              <a:pathLst>
                <a:path extrusionOk="0" h="113108" w="34592">
                  <a:moveTo>
                    <a:pt x="18595" y="541"/>
                  </a:moveTo>
                  <a:cubicBezTo>
                    <a:pt x="18737" y="541"/>
                    <a:pt x="18879" y="558"/>
                    <a:pt x="19014" y="588"/>
                  </a:cubicBezTo>
                  <a:cubicBezTo>
                    <a:pt x="21049" y="888"/>
                    <a:pt x="22883" y="1889"/>
                    <a:pt x="24284" y="3390"/>
                  </a:cubicBezTo>
                  <a:cubicBezTo>
                    <a:pt x="25452" y="4691"/>
                    <a:pt x="26619" y="5958"/>
                    <a:pt x="27753" y="7292"/>
                  </a:cubicBezTo>
                  <a:cubicBezTo>
                    <a:pt x="28621" y="8427"/>
                    <a:pt x="29355" y="9728"/>
                    <a:pt x="29822" y="11095"/>
                  </a:cubicBezTo>
                  <a:cubicBezTo>
                    <a:pt x="30222" y="12129"/>
                    <a:pt x="30489" y="13197"/>
                    <a:pt x="30889" y="14197"/>
                  </a:cubicBezTo>
                  <a:cubicBezTo>
                    <a:pt x="31523" y="15965"/>
                    <a:pt x="32223" y="17700"/>
                    <a:pt x="32857" y="19435"/>
                  </a:cubicBezTo>
                  <a:cubicBezTo>
                    <a:pt x="33057" y="19902"/>
                    <a:pt x="33224" y="20402"/>
                    <a:pt x="33324" y="20902"/>
                  </a:cubicBezTo>
                  <a:cubicBezTo>
                    <a:pt x="33591" y="22804"/>
                    <a:pt x="32790" y="24238"/>
                    <a:pt x="31323" y="25339"/>
                  </a:cubicBezTo>
                  <a:cubicBezTo>
                    <a:pt x="30055" y="26239"/>
                    <a:pt x="28621" y="26873"/>
                    <a:pt x="27086" y="27173"/>
                  </a:cubicBezTo>
                  <a:cubicBezTo>
                    <a:pt x="26386" y="27340"/>
                    <a:pt x="25619" y="27440"/>
                    <a:pt x="24785" y="27607"/>
                  </a:cubicBezTo>
                  <a:cubicBezTo>
                    <a:pt x="26019" y="25405"/>
                    <a:pt x="26019" y="25405"/>
                    <a:pt x="25919" y="24605"/>
                  </a:cubicBezTo>
                  <a:lnTo>
                    <a:pt x="25919" y="24605"/>
                  </a:lnTo>
                  <a:cubicBezTo>
                    <a:pt x="25452" y="25372"/>
                    <a:pt x="24985" y="26173"/>
                    <a:pt x="24518" y="27007"/>
                  </a:cubicBezTo>
                  <a:cubicBezTo>
                    <a:pt x="24005" y="27851"/>
                    <a:pt x="23219" y="28150"/>
                    <a:pt x="22308" y="28150"/>
                  </a:cubicBezTo>
                  <a:cubicBezTo>
                    <a:pt x="22212" y="28150"/>
                    <a:pt x="22115" y="28147"/>
                    <a:pt x="22016" y="28141"/>
                  </a:cubicBezTo>
                  <a:cubicBezTo>
                    <a:pt x="21649" y="28141"/>
                    <a:pt x="21249" y="28074"/>
                    <a:pt x="20882" y="28041"/>
                  </a:cubicBezTo>
                  <a:cubicBezTo>
                    <a:pt x="19992" y="27971"/>
                    <a:pt x="19103" y="27936"/>
                    <a:pt x="18216" y="27936"/>
                  </a:cubicBezTo>
                  <a:cubicBezTo>
                    <a:pt x="16974" y="27936"/>
                    <a:pt x="15736" y="28005"/>
                    <a:pt x="14511" y="28141"/>
                  </a:cubicBezTo>
                  <a:cubicBezTo>
                    <a:pt x="14171" y="28167"/>
                    <a:pt x="13833" y="28179"/>
                    <a:pt x="13497" y="28179"/>
                  </a:cubicBezTo>
                  <a:cubicBezTo>
                    <a:pt x="12547" y="28179"/>
                    <a:pt x="11611" y="28080"/>
                    <a:pt x="10675" y="27907"/>
                  </a:cubicBezTo>
                  <a:cubicBezTo>
                    <a:pt x="8706" y="27507"/>
                    <a:pt x="7539" y="26206"/>
                    <a:pt x="6805" y="24471"/>
                  </a:cubicBezTo>
                  <a:cubicBezTo>
                    <a:pt x="6738" y="24305"/>
                    <a:pt x="6672" y="24105"/>
                    <a:pt x="6605" y="23938"/>
                  </a:cubicBezTo>
                  <a:cubicBezTo>
                    <a:pt x="6572" y="23904"/>
                    <a:pt x="6538" y="23904"/>
                    <a:pt x="6472" y="23904"/>
                  </a:cubicBezTo>
                  <a:cubicBezTo>
                    <a:pt x="6305" y="24938"/>
                    <a:pt x="6905" y="25706"/>
                    <a:pt x="7406" y="26606"/>
                  </a:cubicBezTo>
                  <a:cubicBezTo>
                    <a:pt x="7358" y="26608"/>
                    <a:pt x="7312" y="26609"/>
                    <a:pt x="7266" y="26609"/>
                  </a:cubicBezTo>
                  <a:cubicBezTo>
                    <a:pt x="6477" y="26609"/>
                    <a:pt x="5953" y="26333"/>
                    <a:pt x="5638" y="25639"/>
                  </a:cubicBezTo>
                  <a:cubicBezTo>
                    <a:pt x="5437" y="25172"/>
                    <a:pt x="5137" y="24738"/>
                    <a:pt x="4970" y="24271"/>
                  </a:cubicBezTo>
                  <a:cubicBezTo>
                    <a:pt x="4804" y="23738"/>
                    <a:pt x="4704" y="23204"/>
                    <a:pt x="4637" y="22704"/>
                  </a:cubicBezTo>
                  <a:lnTo>
                    <a:pt x="4637" y="22704"/>
                  </a:lnTo>
                  <a:cubicBezTo>
                    <a:pt x="4003" y="23971"/>
                    <a:pt x="4570" y="24938"/>
                    <a:pt x="5137" y="26106"/>
                  </a:cubicBezTo>
                  <a:cubicBezTo>
                    <a:pt x="3903" y="25739"/>
                    <a:pt x="2802" y="24938"/>
                    <a:pt x="2135" y="23838"/>
                  </a:cubicBezTo>
                  <a:cubicBezTo>
                    <a:pt x="834" y="21803"/>
                    <a:pt x="701" y="19635"/>
                    <a:pt x="1868" y="17500"/>
                  </a:cubicBezTo>
                  <a:cubicBezTo>
                    <a:pt x="2502" y="16366"/>
                    <a:pt x="3269" y="15265"/>
                    <a:pt x="4103" y="14264"/>
                  </a:cubicBezTo>
                  <a:cubicBezTo>
                    <a:pt x="5504" y="12429"/>
                    <a:pt x="6805" y="10561"/>
                    <a:pt x="7939" y="8560"/>
                  </a:cubicBezTo>
                  <a:cubicBezTo>
                    <a:pt x="9407" y="6092"/>
                    <a:pt x="11208" y="3923"/>
                    <a:pt x="13710" y="2422"/>
                  </a:cubicBezTo>
                  <a:cubicBezTo>
                    <a:pt x="15078" y="1622"/>
                    <a:pt x="16545" y="1021"/>
                    <a:pt x="18080" y="621"/>
                  </a:cubicBezTo>
                  <a:cubicBezTo>
                    <a:pt x="18245" y="566"/>
                    <a:pt x="18420" y="541"/>
                    <a:pt x="18595" y="541"/>
                  </a:cubicBezTo>
                  <a:close/>
                  <a:moveTo>
                    <a:pt x="9774" y="28441"/>
                  </a:moveTo>
                  <a:lnTo>
                    <a:pt x="13010" y="28908"/>
                  </a:lnTo>
                  <a:lnTo>
                    <a:pt x="13410" y="29942"/>
                  </a:lnTo>
                  <a:lnTo>
                    <a:pt x="13543" y="29942"/>
                  </a:lnTo>
                  <a:lnTo>
                    <a:pt x="13610" y="28841"/>
                  </a:lnTo>
                  <a:lnTo>
                    <a:pt x="14177" y="28808"/>
                  </a:lnTo>
                  <a:lnTo>
                    <a:pt x="14411" y="29742"/>
                  </a:lnTo>
                  <a:lnTo>
                    <a:pt x="14544" y="29742"/>
                  </a:lnTo>
                  <a:lnTo>
                    <a:pt x="14744" y="28741"/>
                  </a:lnTo>
                  <a:cubicBezTo>
                    <a:pt x="16034" y="28582"/>
                    <a:pt x="17338" y="28499"/>
                    <a:pt x="18643" y="28499"/>
                  </a:cubicBezTo>
                  <a:cubicBezTo>
                    <a:pt x="20073" y="28499"/>
                    <a:pt x="21504" y="28599"/>
                    <a:pt x="22917" y="28808"/>
                  </a:cubicBezTo>
                  <a:cubicBezTo>
                    <a:pt x="22883" y="29375"/>
                    <a:pt x="22850" y="29909"/>
                    <a:pt x="22783" y="30476"/>
                  </a:cubicBezTo>
                  <a:cubicBezTo>
                    <a:pt x="22750" y="31310"/>
                    <a:pt x="22550" y="31510"/>
                    <a:pt x="21682" y="31610"/>
                  </a:cubicBezTo>
                  <a:cubicBezTo>
                    <a:pt x="21549" y="31621"/>
                    <a:pt x="21412" y="31625"/>
                    <a:pt x="21271" y="31625"/>
                  </a:cubicBezTo>
                  <a:cubicBezTo>
                    <a:pt x="20989" y="31625"/>
                    <a:pt x="20693" y="31610"/>
                    <a:pt x="20381" y="31610"/>
                  </a:cubicBezTo>
                  <a:lnTo>
                    <a:pt x="19981" y="30776"/>
                  </a:lnTo>
                  <a:lnTo>
                    <a:pt x="19681" y="31643"/>
                  </a:lnTo>
                  <a:cubicBezTo>
                    <a:pt x="19214" y="31543"/>
                    <a:pt x="19214" y="31543"/>
                    <a:pt x="18947" y="30576"/>
                  </a:cubicBezTo>
                  <a:lnTo>
                    <a:pt x="18547" y="31743"/>
                  </a:lnTo>
                  <a:cubicBezTo>
                    <a:pt x="17946" y="31743"/>
                    <a:pt x="17379" y="31677"/>
                    <a:pt x="16812" y="31610"/>
                  </a:cubicBezTo>
                  <a:cubicBezTo>
                    <a:pt x="15645" y="31343"/>
                    <a:pt x="14511" y="31043"/>
                    <a:pt x="13343" y="30709"/>
                  </a:cubicBezTo>
                  <a:cubicBezTo>
                    <a:pt x="12391" y="30410"/>
                    <a:pt x="11461" y="30089"/>
                    <a:pt x="10464" y="30089"/>
                  </a:cubicBezTo>
                  <a:cubicBezTo>
                    <a:pt x="10237" y="30089"/>
                    <a:pt x="10008" y="30105"/>
                    <a:pt x="9774" y="30142"/>
                  </a:cubicBezTo>
                  <a:lnTo>
                    <a:pt x="9774" y="28441"/>
                  </a:lnTo>
                  <a:close/>
                  <a:moveTo>
                    <a:pt x="10124" y="30624"/>
                  </a:moveTo>
                  <a:cubicBezTo>
                    <a:pt x="10263" y="30624"/>
                    <a:pt x="10402" y="30630"/>
                    <a:pt x="10541" y="30643"/>
                  </a:cubicBezTo>
                  <a:cubicBezTo>
                    <a:pt x="11575" y="30809"/>
                    <a:pt x="12543" y="31076"/>
                    <a:pt x="13510" y="31476"/>
                  </a:cubicBezTo>
                  <a:cubicBezTo>
                    <a:pt x="15358" y="32140"/>
                    <a:pt x="17324" y="32484"/>
                    <a:pt x="19288" y="32484"/>
                  </a:cubicBezTo>
                  <a:cubicBezTo>
                    <a:pt x="20089" y="32484"/>
                    <a:pt x="20890" y="32426"/>
                    <a:pt x="21682" y="32310"/>
                  </a:cubicBezTo>
                  <a:cubicBezTo>
                    <a:pt x="21801" y="32283"/>
                    <a:pt x="21921" y="32269"/>
                    <a:pt x="22040" y="32269"/>
                  </a:cubicBezTo>
                  <a:cubicBezTo>
                    <a:pt x="22491" y="32269"/>
                    <a:pt x="22933" y="32461"/>
                    <a:pt x="23250" y="32777"/>
                  </a:cubicBezTo>
                  <a:cubicBezTo>
                    <a:pt x="23550" y="33044"/>
                    <a:pt x="23884" y="33278"/>
                    <a:pt x="24251" y="33445"/>
                  </a:cubicBezTo>
                  <a:lnTo>
                    <a:pt x="24384" y="33278"/>
                  </a:lnTo>
                  <a:lnTo>
                    <a:pt x="23050" y="32044"/>
                  </a:lnTo>
                  <a:lnTo>
                    <a:pt x="23484" y="31176"/>
                  </a:lnTo>
                  <a:cubicBezTo>
                    <a:pt x="23783" y="31133"/>
                    <a:pt x="24039" y="31112"/>
                    <a:pt x="24261" y="31112"/>
                  </a:cubicBezTo>
                  <a:cubicBezTo>
                    <a:pt x="25251" y="31112"/>
                    <a:pt x="25568" y="31539"/>
                    <a:pt x="26086" y="32410"/>
                  </a:cubicBezTo>
                  <a:cubicBezTo>
                    <a:pt x="26586" y="33211"/>
                    <a:pt x="26319" y="33945"/>
                    <a:pt x="25418" y="34178"/>
                  </a:cubicBezTo>
                  <a:cubicBezTo>
                    <a:pt x="24960" y="34280"/>
                    <a:pt x="24462" y="34324"/>
                    <a:pt x="23970" y="34324"/>
                  </a:cubicBezTo>
                  <a:cubicBezTo>
                    <a:pt x="23818" y="34324"/>
                    <a:pt x="23667" y="34320"/>
                    <a:pt x="23517" y="34312"/>
                  </a:cubicBezTo>
                  <a:cubicBezTo>
                    <a:pt x="22865" y="34312"/>
                    <a:pt x="22212" y="34206"/>
                    <a:pt x="21560" y="34206"/>
                  </a:cubicBezTo>
                  <a:cubicBezTo>
                    <a:pt x="21479" y="34206"/>
                    <a:pt x="21397" y="34208"/>
                    <a:pt x="21315" y="34212"/>
                  </a:cubicBezTo>
                  <a:cubicBezTo>
                    <a:pt x="21292" y="34213"/>
                    <a:pt x="21270" y="34214"/>
                    <a:pt x="21247" y="34214"/>
                  </a:cubicBezTo>
                  <a:cubicBezTo>
                    <a:pt x="20662" y="34214"/>
                    <a:pt x="20399" y="33800"/>
                    <a:pt x="19981" y="33511"/>
                  </a:cubicBezTo>
                  <a:lnTo>
                    <a:pt x="19981" y="33511"/>
                  </a:lnTo>
                  <a:lnTo>
                    <a:pt x="20048" y="34278"/>
                  </a:lnTo>
                  <a:cubicBezTo>
                    <a:pt x="20015" y="34312"/>
                    <a:pt x="19948" y="34379"/>
                    <a:pt x="19914" y="34379"/>
                  </a:cubicBezTo>
                  <a:cubicBezTo>
                    <a:pt x="19638" y="34419"/>
                    <a:pt x="19366" y="34437"/>
                    <a:pt x="19097" y="34437"/>
                  </a:cubicBezTo>
                  <a:cubicBezTo>
                    <a:pt x="17808" y="34437"/>
                    <a:pt x="16598" y="34014"/>
                    <a:pt x="15411" y="33545"/>
                  </a:cubicBezTo>
                  <a:cubicBezTo>
                    <a:pt x="15244" y="33511"/>
                    <a:pt x="15178" y="33211"/>
                    <a:pt x="15044" y="32944"/>
                  </a:cubicBezTo>
                  <a:cubicBezTo>
                    <a:pt x="14777" y="33344"/>
                    <a:pt x="14277" y="33378"/>
                    <a:pt x="13777" y="33411"/>
                  </a:cubicBezTo>
                  <a:cubicBezTo>
                    <a:pt x="13076" y="33411"/>
                    <a:pt x="12376" y="33511"/>
                    <a:pt x="11709" y="33678"/>
                  </a:cubicBezTo>
                  <a:cubicBezTo>
                    <a:pt x="11491" y="33725"/>
                    <a:pt x="11272" y="33748"/>
                    <a:pt x="11054" y="33748"/>
                  </a:cubicBezTo>
                  <a:cubicBezTo>
                    <a:pt x="10337" y="33748"/>
                    <a:pt x="9636" y="33497"/>
                    <a:pt x="9073" y="33011"/>
                  </a:cubicBezTo>
                  <a:lnTo>
                    <a:pt x="10041" y="32010"/>
                  </a:lnTo>
                  <a:lnTo>
                    <a:pt x="9941" y="31843"/>
                  </a:lnTo>
                  <a:cubicBezTo>
                    <a:pt x="9138" y="32529"/>
                    <a:pt x="8255" y="32605"/>
                    <a:pt x="7365" y="32605"/>
                  </a:cubicBezTo>
                  <a:cubicBezTo>
                    <a:pt x="7111" y="32605"/>
                    <a:pt x="6856" y="32599"/>
                    <a:pt x="6602" y="32599"/>
                  </a:cubicBezTo>
                  <a:cubicBezTo>
                    <a:pt x="6232" y="32599"/>
                    <a:pt x="5864" y="32612"/>
                    <a:pt x="5504" y="32677"/>
                  </a:cubicBezTo>
                  <a:cubicBezTo>
                    <a:pt x="5304" y="32144"/>
                    <a:pt x="5604" y="31577"/>
                    <a:pt x="6138" y="31476"/>
                  </a:cubicBezTo>
                  <a:cubicBezTo>
                    <a:pt x="7469" y="31174"/>
                    <a:pt x="8773" y="30624"/>
                    <a:pt x="10124" y="30624"/>
                  </a:cubicBezTo>
                  <a:close/>
                  <a:moveTo>
                    <a:pt x="13143" y="33978"/>
                  </a:moveTo>
                  <a:cubicBezTo>
                    <a:pt x="13743" y="33978"/>
                    <a:pt x="14310" y="34045"/>
                    <a:pt x="14911" y="34112"/>
                  </a:cubicBezTo>
                  <a:cubicBezTo>
                    <a:pt x="15511" y="34278"/>
                    <a:pt x="16078" y="34445"/>
                    <a:pt x="16645" y="34679"/>
                  </a:cubicBezTo>
                  <a:cubicBezTo>
                    <a:pt x="17452" y="34970"/>
                    <a:pt x="18320" y="35126"/>
                    <a:pt x="19187" y="35126"/>
                  </a:cubicBezTo>
                  <a:cubicBezTo>
                    <a:pt x="19610" y="35126"/>
                    <a:pt x="20032" y="35089"/>
                    <a:pt x="20448" y="35012"/>
                  </a:cubicBezTo>
                  <a:cubicBezTo>
                    <a:pt x="20935" y="34931"/>
                    <a:pt x="21427" y="34888"/>
                    <a:pt x="21920" y="34888"/>
                  </a:cubicBezTo>
                  <a:cubicBezTo>
                    <a:pt x="22644" y="34888"/>
                    <a:pt x="23370" y="34981"/>
                    <a:pt x="24084" y="35179"/>
                  </a:cubicBezTo>
                  <a:cubicBezTo>
                    <a:pt x="23851" y="36380"/>
                    <a:pt x="23317" y="37114"/>
                    <a:pt x="22016" y="37181"/>
                  </a:cubicBezTo>
                  <a:cubicBezTo>
                    <a:pt x="20682" y="37247"/>
                    <a:pt x="19381" y="37414"/>
                    <a:pt x="18080" y="37514"/>
                  </a:cubicBezTo>
                  <a:cubicBezTo>
                    <a:pt x="16112" y="37614"/>
                    <a:pt x="14144" y="37714"/>
                    <a:pt x="12176" y="37814"/>
                  </a:cubicBezTo>
                  <a:cubicBezTo>
                    <a:pt x="11875" y="37814"/>
                    <a:pt x="11542" y="37781"/>
                    <a:pt x="11242" y="37681"/>
                  </a:cubicBezTo>
                  <a:cubicBezTo>
                    <a:pt x="10574" y="37614"/>
                    <a:pt x="10041" y="37047"/>
                    <a:pt x="9974" y="36380"/>
                  </a:cubicBezTo>
                  <a:cubicBezTo>
                    <a:pt x="9874" y="35679"/>
                    <a:pt x="9807" y="34946"/>
                    <a:pt x="9707" y="34178"/>
                  </a:cubicBezTo>
                  <a:lnTo>
                    <a:pt x="9707" y="34178"/>
                  </a:lnTo>
                  <a:lnTo>
                    <a:pt x="11242" y="34445"/>
                  </a:lnTo>
                  <a:lnTo>
                    <a:pt x="11875" y="36380"/>
                  </a:lnTo>
                  <a:cubicBezTo>
                    <a:pt x="12176" y="35613"/>
                    <a:pt x="11742" y="35012"/>
                    <a:pt x="11742" y="34345"/>
                  </a:cubicBezTo>
                  <a:lnTo>
                    <a:pt x="12676" y="34112"/>
                  </a:lnTo>
                  <a:lnTo>
                    <a:pt x="13210" y="35246"/>
                  </a:lnTo>
                  <a:lnTo>
                    <a:pt x="13310" y="35212"/>
                  </a:lnTo>
                  <a:lnTo>
                    <a:pt x="13143" y="33978"/>
                  </a:lnTo>
                  <a:close/>
                  <a:moveTo>
                    <a:pt x="21449" y="37948"/>
                  </a:moveTo>
                  <a:cubicBezTo>
                    <a:pt x="21449" y="38048"/>
                    <a:pt x="21449" y="38181"/>
                    <a:pt x="21449" y="38281"/>
                  </a:cubicBezTo>
                  <a:cubicBezTo>
                    <a:pt x="20615" y="40349"/>
                    <a:pt x="20782" y="42451"/>
                    <a:pt x="21215" y="44552"/>
                  </a:cubicBezTo>
                  <a:cubicBezTo>
                    <a:pt x="21782" y="47288"/>
                    <a:pt x="22416" y="50023"/>
                    <a:pt x="22883" y="52792"/>
                  </a:cubicBezTo>
                  <a:cubicBezTo>
                    <a:pt x="23284" y="55560"/>
                    <a:pt x="23350" y="58396"/>
                    <a:pt x="23083" y="61198"/>
                  </a:cubicBezTo>
                  <a:cubicBezTo>
                    <a:pt x="22850" y="64433"/>
                    <a:pt x="22216" y="67602"/>
                    <a:pt x="21749" y="70771"/>
                  </a:cubicBezTo>
                  <a:cubicBezTo>
                    <a:pt x="21382" y="73306"/>
                    <a:pt x="21382" y="75875"/>
                    <a:pt x="21749" y="78377"/>
                  </a:cubicBezTo>
                  <a:cubicBezTo>
                    <a:pt x="22149" y="81479"/>
                    <a:pt x="22616" y="84581"/>
                    <a:pt x="22616" y="87717"/>
                  </a:cubicBezTo>
                  <a:cubicBezTo>
                    <a:pt x="22650" y="88084"/>
                    <a:pt x="22616" y="88451"/>
                    <a:pt x="22550" y="88784"/>
                  </a:cubicBezTo>
                  <a:cubicBezTo>
                    <a:pt x="20548" y="85515"/>
                    <a:pt x="19347" y="81946"/>
                    <a:pt x="18347" y="78177"/>
                  </a:cubicBezTo>
                  <a:cubicBezTo>
                    <a:pt x="18313" y="78510"/>
                    <a:pt x="18313" y="78810"/>
                    <a:pt x="18280" y="79144"/>
                  </a:cubicBezTo>
                  <a:cubicBezTo>
                    <a:pt x="18380" y="80878"/>
                    <a:pt x="18947" y="82480"/>
                    <a:pt x="19481" y="84114"/>
                  </a:cubicBezTo>
                  <a:cubicBezTo>
                    <a:pt x="20115" y="86149"/>
                    <a:pt x="21282" y="87950"/>
                    <a:pt x="22216" y="89885"/>
                  </a:cubicBezTo>
                  <a:cubicBezTo>
                    <a:pt x="22616" y="90719"/>
                    <a:pt x="22950" y="91653"/>
                    <a:pt x="23217" y="92554"/>
                  </a:cubicBezTo>
                  <a:cubicBezTo>
                    <a:pt x="23751" y="94588"/>
                    <a:pt x="24685" y="96423"/>
                    <a:pt x="25485" y="98324"/>
                  </a:cubicBezTo>
                  <a:cubicBezTo>
                    <a:pt x="25919" y="99392"/>
                    <a:pt x="26286" y="100493"/>
                    <a:pt x="26553" y="101627"/>
                  </a:cubicBezTo>
                  <a:cubicBezTo>
                    <a:pt x="27186" y="104229"/>
                    <a:pt x="26753" y="106964"/>
                    <a:pt x="25385" y="109265"/>
                  </a:cubicBezTo>
                  <a:cubicBezTo>
                    <a:pt x="24217" y="111259"/>
                    <a:pt x="22417" y="112329"/>
                    <a:pt x="20296" y="112329"/>
                  </a:cubicBezTo>
                  <a:cubicBezTo>
                    <a:pt x="19933" y="112329"/>
                    <a:pt x="19561" y="112298"/>
                    <a:pt x="19181" y="112234"/>
                  </a:cubicBezTo>
                  <a:cubicBezTo>
                    <a:pt x="17046" y="111901"/>
                    <a:pt x="15611" y="110633"/>
                    <a:pt x="14677" y="108698"/>
                  </a:cubicBezTo>
                  <a:cubicBezTo>
                    <a:pt x="13877" y="107031"/>
                    <a:pt x="13610" y="105263"/>
                    <a:pt x="13343" y="103461"/>
                  </a:cubicBezTo>
                  <a:cubicBezTo>
                    <a:pt x="12943" y="100626"/>
                    <a:pt x="12543" y="97791"/>
                    <a:pt x="12142" y="94955"/>
                  </a:cubicBezTo>
                  <a:cubicBezTo>
                    <a:pt x="11809" y="92787"/>
                    <a:pt x="11709" y="90585"/>
                    <a:pt x="11875" y="88384"/>
                  </a:cubicBezTo>
                  <a:cubicBezTo>
                    <a:pt x="12009" y="86149"/>
                    <a:pt x="12142" y="83947"/>
                    <a:pt x="12409" y="81712"/>
                  </a:cubicBezTo>
                  <a:cubicBezTo>
                    <a:pt x="12543" y="80311"/>
                    <a:pt x="12809" y="78910"/>
                    <a:pt x="13176" y="77543"/>
                  </a:cubicBezTo>
                  <a:cubicBezTo>
                    <a:pt x="14277" y="73773"/>
                    <a:pt x="14077" y="69971"/>
                    <a:pt x="13443" y="66135"/>
                  </a:cubicBezTo>
                  <a:cubicBezTo>
                    <a:pt x="13376" y="65701"/>
                    <a:pt x="13276" y="65267"/>
                    <a:pt x="13110" y="64867"/>
                  </a:cubicBezTo>
                  <a:cubicBezTo>
                    <a:pt x="12943" y="65301"/>
                    <a:pt x="12909" y="65801"/>
                    <a:pt x="13010" y="66301"/>
                  </a:cubicBezTo>
                  <a:cubicBezTo>
                    <a:pt x="13143" y="67836"/>
                    <a:pt x="13310" y="69370"/>
                    <a:pt x="13510" y="70905"/>
                  </a:cubicBezTo>
                  <a:cubicBezTo>
                    <a:pt x="13743" y="73006"/>
                    <a:pt x="13176" y="74974"/>
                    <a:pt x="12576" y="76976"/>
                  </a:cubicBezTo>
                  <a:cubicBezTo>
                    <a:pt x="12509" y="76742"/>
                    <a:pt x="12476" y="76509"/>
                    <a:pt x="12442" y="76275"/>
                  </a:cubicBezTo>
                  <a:cubicBezTo>
                    <a:pt x="12209" y="73373"/>
                    <a:pt x="11975" y="70504"/>
                    <a:pt x="11809" y="67602"/>
                  </a:cubicBezTo>
                  <a:cubicBezTo>
                    <a:pt x="11642" y="64066"/>
                    <a:pt x="11809" y="60564"/>
                    <a:pt x="12309" y="57095"/>
                  </a:cubicBezTo>
                  <a:cubicBezTo>
                    <a:pt x="12676" y="54093"/>
                    <a:pt x="13176" y="51124"/>
                    <a:pt x="12909" y="48122"/>
                  </a:cubicBezTo>
                  <a:cubicBezTo>
                    <a:pt x="12843" y="47455"/>
                    <a:pt x="12709" y="46787"/>
                    <a:pt x="12676" y="46120"/>
                  </a:cubicBezTo>
                  <a:cubicBezTo>
                    <a:pt x="12576" y="45153"/>
                    <a:pt x="12509" y="44186"/>
                    <a:pt x="12543" y="43218"/>
                  </a:cubicBezTo>
                  <a:cubicBezTo>
                    <a:pt x="12609" y="41684"/>
                    <a:pt x="12709" y="40149"/>
                    <a:pt x="12142" y="38515"/>
                  </a:cubicBezTo>
                  <a:lnTo>
                    <a:pt x="13510" y="38448"/>
                  </a:lnTo>
                  <a:lnTo>
                    <a:pt x="14277" y="44586"/>
                  </a:lnTo>
                  <a:lnTo>
                    <a:pt x="14511" y="44586"/>
                  </a:lnTo>
                  <a:cubicBezTo>
                    <a:pt x="14477" y="42551"/>
                    <a:pt x="14310" y="40516"/>
                    <a:pt x="14010" y="38515"/>
                  </a:cubicBezTo>
                  <a:lnTo>
                    <a:pt x="19814" y="38014"/>
                  </a:lnTo>
                  <a:lnTo>
                    <a:pt x="19814" y="38014"/>
                  </a:lnTo>
                  <a:cubicBezTo>
                    <a:pt x="19447" y="39282"/>
                    <a:pt x="19014" y="40416"/>
                    <a:pt x="19247" y="41784"/>
                  </a:cubicBezTo>
                  <a:lnTo>
                    <a:pt x="20315" y="37948"/>
                  </a:lnTo>
                  <a:close/>
                  <a:moveTo>
                    <a:pt x="19087" y="1"/>
                  </a:moveTo>
                  <a:cubicBezTo>
                    <a:pt x="18971" y="1"/>
                    <a:pt x="18857" y="8"/>
                    <a:pt x="18747" y="21"/>
                  </a:cubicBezTo>
                  <a:cubicBezTo>
                    <a:pt x="17046" y="287"/>
                    <a:pt x="15411" y="855"/>
                    <a:pt x="13910" y="1688"/>
                  </a:cubicBezTo>
                  <a:cubicBezTo>
                    <a:pt x="11242" y="3190"/>
                    <a:pt x="9073" y="5391"/>
                    <a:pt x="7606" y="8060"/>
                  </a:cubicBezTo>
                  <a:cubicBezTo>
                    <a:pt x="6405" y="10094"/>
                    <a:pt x="5071" y="12029"/>
                    <a:pt x="3603" y="13897"/>
                  </a:cubicBezTo>
                  <a:cubicBezTo>
                    <a:pt x="2702" y="14965"/>
                    <a:pt x="1902" y="16166"/>
                    <a:pt x="1234" y="17400"/>
                  </a:cubicBezTo>
                  <a:cubicBezTo>
                    <a:pt x="0" y="19902"/>
                    <a:pt x="434" y="22904"/>
                    <a:pt x="2269" y="24972"/>
                  </a:cubicBezTo>
                  <a:cubicBezTo>
                    <a:pt x="3303" y="26006"/>
                    <a:pt x="4604" y="26706"/>
                    <a:pt x="6038" y="27040"/>
                  </a:cubicBezTo>
                  <a:cubicBezTo>
                    <a:pt x="7005" y="27273"/>
                    <a:pt x="7906" y="27640"/>
                    <a:pt x="8840" y="28007"/>
                  </a:cubicBezTo>
                  <a:cubicBezTo>
                    <a:pt x="9040" y="28041"/>
                    <a:pt x="9173" y="28174"/>
                    <a:pt x="9307" y="28341"/>
                  </a:cubicBezTo>
                  <a:cubicBezTo>
                    <a:pt x="9741" y="29208"/>
                    <a:pt x="9240" y="30276"/>
                    <a:pt x="8273" y="30509"/>
                  </a:cubicBezTo>
                  <a:cubicBezTo>
                    <a:pt x="7806" y="30609"/>
                    <a:pt x="7305" y="30609"/>
                    <a:pt x="6838" y="30743"/>
                  </a:cubicBezTo>
                  <a:cubicBezTo>
                    <a:pt x="6305" y="30876"/>
                    <a:pt x="5838" y="31110"/>
                    <a:pt x="5404" y="31443"/>
                  </a:cubicBezTo>
                  <a:cubicBezTo>
                    <a:pt x="4970" y="31743"/>
                    <a:pt x="4804" y="32244"/>
                    <a:pt x="4970" y="32744"/>
                  </a:cubicBezTo>
                  <a:cubicBezTo>
                    <a:pt x="5085" y="33058"/>
                    <a:pt x="5419" y="33225"/>
                    <a:pt x="5951" y="33225"/>
                  </a:cubicBezTo>
                  <a:cubicBezTo>
                    <a:pt x="6041" y="33225"/>
                    <a:pt x="6137" y="33221"/>
                    <a:pt x="6238" y="33211"/>
                  </a:cubicBezTo>
                  <a:cubicBezTo>
                    <a:pt x="6405" y="33144"/>
                    <a:pt x="6605" y="33111"/>
                    <a:pt x="6805" y="33111"/>
                  </a:cubicBezTo>
                  <a:cubicBezTo>
                    <a:pt x="7305" y="33111"/>
                    <a:pt x="7806" y="33178"/>
                    <a:pt x="8306" y="33311"/>
                  </a:cubicBezTo>
                  <a:cubicBezTo>
                    <a:pt x="8907" y="33411"/>
                    <a:pt x="9307" y="33945"/>
                    <a:pt x="9274" y="34545"/>
                  </a:cubicBezTo>
                  <a:cubicBezTo>
                    <a:pt x="9274" y="35079"/>
                    <a:pt x="9307" y="35579"/>
                    <a:pt x="9340" y="36113"/>
                  </a:cubicBezTo>
                  <a:cubicBezTo>
                    <a:pt x="9407" y="37314"/>
                    <a:pt x="9841" y="37881"/>
                    <a:pt x="11008" y="38315"/>
                  </a:cubicBezTo>
                  <a:lnTo>
                    <a:pt x="11742" y="38548"/>
                  </a:lnTo>
                  <a:cubicBezTo>
                    <a:pt x="12042" y="39782"/>
                    <a:pt x="12109" y="41050"/>
                    <a:pt x="11909" y="42318"/>
                  </a:cubicBezTo>
                  <a:cubicBezTo>
                    <a:pt x="11742" y="43552"/>
                    <a:pt x="11742" y="44819"/>
                    <a:pt x="11942" y="46054"/>
                  </a:cubicBezTo>
                  <a:cubicBezTo>
                    <a:pt x="12176" y="47421"/>
                    <a:pt x="12309" y="48789"/>
                    <a:pt x="12276" y="50190"/>
                  </a:cubicBezTo>
                  <a:cubicBezTo>
                    <a:pt x="12142" y="52692"/>
                    <a:pt x="11809" y="55193"/>
                    <a:pt x="11508" y="57695"/>
                  </a:cubicBezTo>
                  <a:cubicBezTo>
                    <a:pt x="10975" y="62098"/>
                    <a:pt x="10908" y="66568"/>
                    <a:pt x="11342" y="71005"/>
                  </a:cubicBezTo>
                  <a:cubicBezTo>
                    <a:pt x="11609" y="73440"/>
                    <a:pt x="11742" y="75875"/>
                    <a:pt x="11709" y="78343"/>
                  </a:cubicBezTo>
                  <a:cubicBezTo>
                    <a:pt x="11642" y="81345"/>
                    <a:pt x="11342" y="84314"/>
                    <a:pt x="11108" y="87316"/>
                  </a:cubicBezTo>
                  <a:cubicBezTo>
                    <a:pt x="10908" y="89885"/>
                    <a:pt x="10975" y="92453"/>
                    <a:pt x="11342" y="95022"/>
                  </a:cubicBezTo>
                  <a:cubicBezTo>
                    <a:pt x="11675" y="96990"/>
                    <a:pt x="11975" y="98958"/>
                    <a:pt x="12242" y="100926"/>
                  </a:cubicBezTo>
                  <a:cubicBezTo>
                    <a:pt x="12476" y="102561"/>
                    <a:pt x="12676" y="104195"/>
                    <a:pt x="12943" y="105830"/>
                  </a:cubicBezTo>
                  <a:cubicBezTo>
                    <a:pt x="13176" y="107264"/>
                    <a:pt x="13677" y="108632"/>
                    <a:pt x="14411" y="109899"/>
                  </a:cubicBezTo>
                  <a:cubicBezTo>
                    <a:pt x="15751" y="112029"/>
                    <a:pt x="18001" y="113108"/>
                    <a:pt x="20231" y="113108"/>
                  </a:cubicBezTo>
                  <a:cubicBezTo>
                    <a:pt x="22053" y="113108"/>
                    <a:pt x="23862" y="112388"/>
                    <a:pt x="25152" y="110933"/>
                  </a:cubicBezTo>
                  <a:cubicBezTo>
                    <a:pt x="26986" y="108832"/>
                    <a:pt x="27653" y="106330"/>
                    <a:pt x="27620" y="103628"/>
                  </a:cubicBezTo>
                  <a:cubicBezTo>
                    <a:pt x="27520" y="101360"/>
                    <a:pt x="26919" y="99125"/>
                    <a:pt x="25885" y="97123"/>
                  </a:cubicBezTo>
                  <a:cubicBezTo>
                    <a:pt x="24384" y="94121"/>
                    <a:pt x="23450" y="90952"/>
                    <a:pt x="23417" y="87583"/>
                  </a:cubicBezTo>
                  <a:cubicBezTo>
                    <a:pt x="23417" y="84214"/>
                    <a:pt x="22917" y="80912"/>
                    <a:pt x="22483" y="77576"/>
                  </a:cubicBezTo>
                  <a:cubicBezTo>
                    <a:pt x="22216" y="75308"/>
                    <a:pt x="22249" y="73040"/>
                    <a:pt x="22550" y="70805"/>
                  </a:cubicBezTo>
                  <a:cubicBezTo>
                    <a:pt x="22950" y="67569"/>
                    <a:pt x="23517" y="64367"/>
                    <a:pt x="23851" y="61131"/>
                  </a:cubicBezTo>
                  <a:cubicBezTo>
                    <a:pt x="24218" y="57862"/>
                    <a:pt x="24084" y="54560"/>
                    <a:pt x="23517" y="51324"/>
                  </a:cubicBezTo>
                  <a:cubicBezTo>
                    <a:pt x="23083" y="48922"/>
                    <a:pt x="22483" y="46587"/>
                    <a:pt x="21983" y="44219"/>
                  </a:cubicBezTo>
                  <a:cubicBezTo>
                    <a:pt x="21549" y="42151"/>
                    <a:pt x="21349" y="40016"/>
                    <a:pt x="22183" y="37981"/>
                  </a:cubicBezTo>
                  <a:cubicBezTo>
                    <a:pt x="24251" y="37181"/>
                    <a:pt x="24284" y="37114"/>
                    <a:pt x="24885" y="35146"/>
                  </a:cubicBezTo>
                  <a:cubicBezTo>
                    <a:pt x="25218" y="35046"/>
                    <a:pt x="25585" y="34946"/>
                    <a:pt x="25952" y="34779"/>
                  </a:cubicBezTo>
                  <a:cubicBezTo>
                    <a:pt x="26519" y="34579"/>
                    <a:pt x="26953" y="34045"/>
                    <a:pt x="27053" y="33411"/>
                  </a:cubicBezTo>
                  <a:cubicBezTo>
                    <a:pt x="27186" y="32577"/>
                    <a:pt x="26319" y="30909"/>
                    <a:pt x="25252" y="30743"/>
                  </a:cubicBezTo>
                  <a:cubicBezTo>
                    <a:pt x="24651" y="30643"/>
                    <a:pt x="24084" y="30509"/>
                    <a:pt x="23484" y="30409"/>
                  </a:cubicBezTo>
                  <a:lnTo>
                    <a:pt x="23484" y="28574"/>
                  </a:lnTo>
                  <a:cubicBezTo>
                    <a:pt x="24484" y="28374"/>
                    <a:pt x="25452" y="28141"/>
                    <a:pt x="26452" y="27974"/>
                  </a:cubicBezTo>
                  <a:cubicBezTo>
                    <a:pt x="28587" y="27607"/>
                    <a:pt x="30555" y="26907"/>
                    <a:pt x="32223" y="25472"/>
                  </a:cubicBezTo>
                  <a:cubicBezTo>
                    <a:pt x="33958" y="23938"/>
                    <a:pt x="34592" y="22036"/>
                    <a:pt x="33791" y="19801"/>
                  </a:cubicBezTo>
                  <a:cubicBezTo>
                    <a:pt x="33391" y="18601"/>
                    <a:pt x="32790" y="17433"/>
                    <a:pt x="32357" y="16232"/>
                  </a:cubicBezTo>
                  <a:cubicBezTo>
                    <a:pt x="31723" y="14498"/>
                    <a:pt x="31189" y="12763"/>
                    <a:pt x="30555" y="11028"/>
                  </a:cubicBezTo>
                  <a:cubicBezTo>
                    <a:pt x="30022" y="9561"/>
                    <a:pt x="29288" y="8193"/>
                    <a:pt x="28320" y="6992"/>
                  </a:cubicBezTo>
                  <a:cubicBezTo>
                    <a:pt x="27153" y="5591"/>
                    <a:pt x="25952" y="4257"/>
                    <a:pt x="24751" y="2923"/>
                  </a:cubicBezTo>
                  <a:cubicBezTo>
                    <a:pt x="23384" y="1388"/>
                    <a:pt x="21616" y="588"/>
                    <a:pt x="19681" y="87"/>
                  </a:cubicBezTo>
                  <a:cubicBezTo>
                    <a:pt x="19491" y="24"/>
                    <a:pt x="19287" y="1"/>
                    <a:pt x="1908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flipH="1">
              <a:off x="1054575" y="2311675"/>
              <a:ext cx="43400" cy="422000"/>
            </a:xfrm>
            <a:custGeom>
              <a:rect b="b" l="l" r="r" t="t"/>
              <a:pathLst>
                <a:path extrusionOk="0" h="16880" w="1736">
                  <a:moveTo>
                    <a:pt x="68" y="1"/>
                  </a:moveTo>
                  <a:cubicBezTo>
                    <a:pt x="1" y="468"/>
                    <a:pt x="1" y="968"/>
                    <a:pt x="68" y="1469"/>
                  </a:cubicBezTo>
                  <a:cubicBezTo>
                    <a:pt x="201" y="2303"/>
                    <a:pt x="368" y="3137"/>
                    <a:pt x="568" y="3937"/>
                  </a:cubicBezTo>
                  <a:cubicBezTo>
                    <a:pt x="902" y="5071"/>
                    <a:pt x="1035" y="6272"/>
                    <a:pt x="1002" y="7473"/>
                  </a:cubicBezTo>
                  <a:cubicBezTo>
                    <a:pt x="902" y="10142"/>
                    <a:pt x="801" y="12777"/>
                    <a:pt x="701" y="15445"/>
                  </a:cubicBezTo>
                  <a:lnTo>
                    <a:pt x="701" y="16846"/>
                  </a:lnTo>
                  <a:lnTo>
                    <a:pt x="935" y="16880"/>
                  </a:lnTo>
                  <a:cubicBezTo>
                    <a:pt x="1002" y="16446"/>
                    <a:pt x="1068" y="15979"/>
                    <a:pt x="1102" y="15579"/>
                  </a:cubicBezTo>
                  <a:cubicBezTo>
                    <a:pt x="1268" y="13210"/>
                    <a:pt x="1402" y="10875"/>
                    <a:pt x="1602" y="8540"/>
                  </a:cubicBezTo>
                  <a:cubicBezTo>
                    <a:pt x="1735" y="7273"/>
                    <a:pt x="1669" y="6005"/>
                    <a:pt x="1402" y="4804"/>
                  </a:cubicBezTo>
                  <a:cubicBezTo>
                    <a:pt x="1035" y="3237"/>
                    <a:pt x="635" y="1669"/>
                    <a:pt x="268" y="101"/>
                  </a:cubicBezTo>
                  <a:cubicBezTo>
                    <a:pt x="268" y="68"/>
                    <a:pt x="168" y="68"/>
                    <a:pt x="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flipH="1">
              <a:off x="956175" y="3628475"/>
              <a:ext cx="44225" cy="213500"/>
            </a:xfrm>
            <a:custGeom>
              <a:rect b="b" l="l" r="r" t="t"/>
              <a:pathLst>
                <a:path extrusionOk="0" h="8540" w="1769">
                  <a:moveTo>
                    <a:pt x="1" y="0"/>
                  </a:moveTo>
                  <a:lnTo>
                    <a:pt x="1" y="0"/>
                  </a:lnTo>
                  <a:cubicBezTo>
                    <a:pt x="1068" y="2769"/>
                    <a:pt x="1235" y="5637"/>
                    <a:pt x="1568" y="8539"/>
                  </a:cubicBezTo>
                  <a:cubicBezTo>
                    <a:pt x="1635" y="8206"/>
                    <a:pt x="1702" y="7872"/>
                    <a:pt x="1702" y="7539"/>
                  </a:cubicBezTo>
                  <a:cubicBezTo>
                    <a:pt x="1769" y="5904"/>
                    <a:pt x="1602" y="4270"/>
                    <a:pt x="1235" y="2669"/>
                  </a:cubicBezTo>
                  <a:cubicBezTo>
                    <a:pt x="1035" y="1901"/>
                    <a:pt x="768" y="1134"/>
                    <a:pt x="401" y="434"/>
                  </a:cubicBezTo>
                  <a:cubicBezTo>
                    <a:pt x="334" y="267"/>
                    <a:pt x="134"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flipH="1">
              <a:off x="1142150" y="3809425"/>
              <a:ext cx="50875" cy="107600"/>
            </a:xfrm>
            <a:custGeom>
              <a:rect b="b" l="l" r="r" t="t"/>
              <a:pathLst>
                <a:path extrusionOk="0" h="4304" w="2035">
                  <a:moveTo>
                    <a:pt x="0" y="1"/>
                  </a:moveTo>
                  <a:cubicBezTo>
                    <a:pt x="67" y="1735"/>
                    <a:pt x="1001" y="3770"/>
                    <a:pt x="2035" y="4304"/>
                  </a:cubicBezTo>
                  <a:lnTo>
                    <a:pt x="0"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flipH="1">
              <a:off x="1030400" y="3512550"/>
              <a:ext cx="34875" cy="34375"/>
            </a:xfrm>
            <a:custGeom>
              <a:rect b="b" l="l" r="r" t="t"/>
              <a:pathLst>
                <a:path extrusionOk="0" h="1375" w="1395">
                  <a:moveTo>
                    <a:pt x="728" y="0"/>
                  </a:moveTo>
                  <a:cubicBezTo>
                    <a:pt x="461" y="334"/>
                    <a:pt x="194" y="534"/>
                    <a:pt x="94" y="768"/>
                  </a:cubicBezTo>
                  <a:cubicBezTo>
                    <a:pt x="1" y="985"/>
                    <a:pt x="427" y="1375"/>
                    <a:pt x="755" y="1375"/>
                  </a:cubicBezTo>
                  <a:cubicBezTo>
                    <a:pt x="780" y="1375"/>
                    <a:pt x="804" y="1373"/>
                    <a:pt x="828" y="1368"/>
                  </a:cubicBezTo>
                  <a:cubicBezTo>
                    <a:pt x="1161" y="1268"/>
                    <a:pt x="1395" y="1001"/>
                    <a:pt x="1328" y="668"/>
                  </a:cubicBezTo>
                  <a:cubicBezTo>
                    <a:pt x="1261" y="434"/>
                    <a:pt x="995" y="301"/>
                    <a:pt x="72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flipH="1">
              <a:off x="1069575" y="3054675"/>
              <a:ext cx="30900" cy="31925"/>
            </a:xfrm>
            <a:custGeom>
              <a:rect b="b" l="l" r="r" t="t"/>
              <a:pathLst>
                <a:path extrusionOk="0" h="1277" w="1236">
                  <a:moveTo>
                    <a:pt x="514" y="0"/>
                  </a:moveTo>
                  <a:cubicBezTo>
                    <a:pt x="499" y="0"/>
                    <a:pt x="483" y="1"/>
                    <a:pt x="468" y="2"/>
                  </a:cubicBezTo>
                  <a:cubicBezTo>
                    <a:pt x="168" y="36"/>
                    <a:pt x="1" y="302"/>
                    <a:pt x="34" y="569"/>
                  </a:cubicBezTo>
                  <a:cubicBezTo>
                    <a:pt x="65" y="880"/>
                    <a:pt x="443" y="1277"/>
                    <a:pt x="737" y="1277"/>
                  </a:cubicBezTo>
                  <a:cubicBezTo>
                    <a:pt x="759" y="1277"/>
                    <a:pt x="781" y="1274"/>
                    <a:pt x="801" y="1270"/>
                  </a:cubicBezTo>
                  <a:cubicBezTo>
                    <a:pt x="1002" y="1203"/>
                    <a:pt x="1135" y="970"/>
                    <a:pt x="1235" y="903"/>
                  </a:cubicBezTo>
                  <a:cubicBezTo>
                    <a:pt x="1203" y="360"/>
                    <a:pt x="865" y="0"/>
                    <a:pt x="5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flipH="1">
              <a:off x="1065425" y="3123100"/>
              <a:ext cx="17525" cy="90925"/>
            </a:xfrm>
            <a:custGeom>
              <a:rect b="b" l="l" r="r" t="t"/>
              <a:pathLst>
                <a:path extrusionOk="0" h="3637" w="701">
                  <a:moveTo>
                    <a:pt x="267" y="1"/>
                  </a:moveTo>
                  <a:lnTo>
                    <a:pt x="267" y="1"/>
                  </a:lnTo>
                  <a:cubicBezTo>
                    <a:pt x="0" y="1201"/>
                    <a:pt x="100" y="2469"/>
                    <a:pt x="501" y="3636"/>
                  </a:cubicBezTo>
                  <a:lnTo>
                    <a:pt x="701" y="3603"/>
                  </a:lnTo>
                  <a:lnTo>
                    <a:pt x="267"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flipH="1">
              <a:off x="785225" y="1715425"/>
              <a:ext cx="20025" cy="56725"/>
            </a:xfrm>
            <a:custGeom>
              <a:rect b="b" l="l" r="r" t="t"/>
              <a:pathLst>
                <a:path extrusionOk="0" h="2269" w="801">
                  <a:moveTo>
                    <a:pt x="234" y="1"/>
                  </a:moveTo>
                  <a:lnTo>
                    <a:pt x="0" y="2269"/>
                  </a:lnTo>
                  <a:cubicBezTo>
                    <a:pt x="767" y="1535"/>
                    <a:pt x="801" y="734"/>
                    <a:pt x="2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flipH="1">
              <a:off x="831075" y="1740450"/>
              <a:ext cx="24225" cy="68400"/>
            </a:xfrm>
            <a:custGeom>
              <a:rect b="b" l="l" r="r" t="t"/>
              <a:pathLst>
                <a:path extrusionOk="0" h="2736" w="969">
                  <a:moveTo>
                    <a:pt x="1" y="0"/>
                  </a:moveTo>
                  <a:cubicBezTo>
                    <a:pt x="134" y="434"/>
                    <a:pt x="234" y="868"/>
                    <a:pt x="301" y="1301"/>
                  </a:cubicBezTo>
                  <a:cubicBezTo>
                    <a:pt x="268" y="1802"/>
                    <a:pt x="234" y="2269"/>
                    <a:pt x="168" y="2736"/>
                  </a:cubicBezTo>
                  <a:cubicBezTo>
                    <a:pt x="968" y="1702"/>
                    <a:pt x="868" y="7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flipH="1">
              <a:off x="887800" y="1765475"/>
              <a:ext cx="25025" cy="69225"/>
            </a:xfrm>
            <a:custGeom>
              <a:rect b="b" l="l" r="r" t="t"/>
              <a:pathLst>
                <a:path extrusionOk="0" h="2769" w="1001">
                  <a:moveTo>
                    <a:pt x="734" y="0"/>
                  </a:moveTo>
                  <a:lnTo>
                    <a:pt x="0" y="2669"/>
                  </a:lnTo>
                  <a:lnTo>
                    <a:pt x="167" y="2769"/>
                  </a:lnTo>
                  <a:cubicBezTo>
                    <a:pt x="801" y="2001"/>
                    <a:pt x="1001" y="967"/>
                    <a:pt x="7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flipH="1">
              <a:off x="2081150" y="2228125"/>
              <a:ext cx="587925" cy="1928250"/>
            </a:xfrm>
            <a:custGeom>
              <a:rect b="b" l="l" r="r" t="t"/>
              <a:pathLst>
                <a:path extrusionOk="0" h="77130" w="23517">
                  <a:moveTo>
                    <a:pt x="5470" y="632"/>
                  </a:moveTo>
                  <a:cubicBezTo>
                    <a:pt x="5846" y="632"/>
                    <a:pt x="6246" y="712"/>
                    <a:pt x="6671" y="875"/>
                  </a:cubicBezTo>
                  <a:cubicBezTo>
                    <a:pt x="9006" y="1675"/>
                    <a:pt x="11108" y="2976"/>
                    <a:pt x="12876" y="4711"/>
                  </a:cubicBezTo>
                  <a:cubicBezTo>
                    <a:pt x="13610" y="5411"/>
                    <a:pt x="13543" y="5778"/>
                    <a:pt x="12642" y="6412"/>
                  </a:cubicBezTo>
                  <a:cubicBezTo>
                    <a:pt x="12376" y="5811"/>
                    <a:pt x="12242" y="5111"/>
                    <a:pt x="11475" y="4811"/>
                  </a:cubicBezTo>
                  <a:lnTo>
                    <a:pt x="11475" y="4811"/>
                  </a:lnTo>
                  <a:cubicBezTo>
                    <a:pt x="11708" y="5344"/>
                    <a:pt x="11909" y="5778"/>
                    <a:pt x="12042" y="6278"/>
                  </a:cubicBezTo>
                  <a:cubicBezTo>
                    <a:pt x="12242" y="6879"/>
                    <a:pt x="12209" y="6879"/>
                    <a:pt x="11475" y="7179"/>
                  </a:cubicBezTo>
                  <a:cubicBezTo>
                    <a:pt x="11175" y="6712"/>
                    <a:pt x="11041" y="6045"/>
                    <a:pt x="10341" y="5911"/>
                  </a:cubicBezTo>
                  <a:lnTo>
                    <a:pt x="10341" y="5911"/>
                  </a:lnTo>
                  <a:lnTo>
                    <a:pt x="11008" y="7513"/>
                  </a:lnTo>
                  <a:lnTo>
                    <a:pt x="4970" y="10248"/>
                  </a:lnTo>
                  <a:lnTo>
                    <a:pt x="4103" y="9014"/>
                  </a:lnTo>
                  <a:lnTo>
                    <a:pt x="3936" y="9080"/>
                  </a:lnTo>
                  <a:lnTo>
                    <a:pt x="4403" y="10481"/>
                  </a:lnTo>
                  <a:cubicBezTo>
                    <a:pt x="4024" y="10644"/>
                    <a:pt x="3602" y="10724"/>
                    <a:pt x="3189" y="10724"/>
                  </a:cubicBezTo>
                  <a:cubicBezTo>
                    <a:pt x="2583" y="10724"/>
                    <a:pt x="1998" y="10552"/>
                    <a:pt x="1601" y="10215"/>
                  </a:cubicBezTo>
                  <a:cubicBezTo>
                    <a:pt x="867" y="9614"/>
                    <a:pt x="1101" y="8814"/>
                    <a:pt x="1201" y="8080"/>
                  </a:cubicBezTo>
                  <a:cubicBezTo>
                    <a:pt x="1168" y="8046"/>
                    <a:pt x="1168" y="8013"/>
                    <a:pt x="1201" y="7980"/>
                  </a:cubicBezTo>
                  <a:cubicBezTo>
                    <a:pt x="1635" y="6345"/>
                    <a:pt x="2102" y="4744"/>
                    <a:pt x="2602" y="3143"/>
                  </a:cubicBezTo>
                  <a:cubicBezTo>
                    <a:pt x="2702" y="2843"/>
                    <a:pt x="2835" y="2542"/>
                    <a:pt x="3002" y="2276"/>
                  </a:cubicBezTo>
                  <a:cubicBezTo>
                    <a:pt x="3634" y="1206"/>
                    <a:pt x="4461" y="632"/>
                    <a:pt x="5470" y="632"/>
                  </a:cubicBezTo>
                  <a:close/>
                  <a:moveTo>
                    <a:pt x="10274" y="8814"/>
                  </a:moveTo>
                  <a:lnTo>
                    <a:pt x="10608" y="9914"/>
                  </a:lnTo>
                  <a:cubicBezTo>
                    <a:pt x="9907" y="10348"/>
                    <a:pt x="9307" y="10782"/>
                    <a:pt x="8640" y="11115"/>
                  </a:cubicBezTo>
                  <a:cubicBezTo>
                    <a:pt x="8179" y="11339"/>
                    <a:pt x="7869" y="11464"/>
                    <a:pt x="7610" y="11464"/>
                  </a:cubicBezTo>
                  <a:cubicBezTo>
                    <a:pt x="7211" y="11464"/>
                    <a:pt x="6930" y="11168"/>
                    <a:pt x="6405" y="10481"/>
                  </a:cubicBezTo>
                  <a:cubicBezTo>
                    <a:pt x="7605" y="9748"/>
                    <a:pt x="8906" y="9181"/>
                    <a:pt x="10274" y="8814"/>
                  </a:cubicBezTo>
                  <a:close/>
                  <a:moveTo>
                    <a:pt x="11860" y="9788"/>
                  </a:moveTo>
                  <a:cubicBezTo>
                    <a:pt x="12144" y="9788"/>
                    <a:pt x="12429" y="9874"/>
                    <a:pt x="12676" y="10048"/>
                  </a:cubicBezTo>
                  <a:cubicBezTo>
                    <a:pt x="12576" y="10148"/>
                    <a:pt x="12509" y="10248"/>
                    <a:pt x="12409" y="10315"/>
                  </a:cubicBezTo>
                  <a:cubicBezTo>
                    <a:pt x="11675" y="10848"/>
                    <a:pt x="10941" y="11382"/>
                    <a:pt x="10174" y="11849"/>
                  </a:cubicBezTo>
                  <a:cubicBezTo>
                    <a:pt x="9407" y="12316"/>
                    <a:pt x="8573" y="12750"/>
                    <a:pt x="7739" y="13150"/>
                  </a:cubicBezTo>
                  <a:cubicBezTo>
                    <a:pt x="7600" y="13211"/>
                    <a:pt x="7468" y="13238"/>
                    <a:pt x="7347" y="13238"/>
                  </a:cubicBezTo>
                  <a:cubicBezTo>
                    <a:pt x="7004" y="13238"/>
                    <a:pt x="6754" y="13021"/>
                    <a:pt x="6705" y="12750"/>
                  </a:cubicBezTo>
                  <a:cubicBezTo>
                    <a:pt x="6638" y="12416"/>
                    <a:pt x="6905" y="12216"/>
                    <a:pt x="7472" y="12083"/>
                  </a:cubicBezTo>
                  <a:cubicBezTo>
                    <a:pt x="7872" y="12016"/>
                    <a:pt x="8273" y="11882"/>
                    <a:pt x="8640" y="11716"/>
                  </a:cubicBezTo>
                  <a:cubicBezTo>
                    <a:pt x="9473" y="11382"/>
                    <a:pt x="10241" y="10848"/>
                    <a:pt x="10841" y="10215"/>
                  </a:cubicBezTo>
                  <a:cubicBezTo>
                    <a:pt x="11124" y="9932"/>
                    <a:pt x="11491" y="9788"/>
                    <a:pt x="11860" y="9788"/>
                  </a:cubicBezTo>
                  <a:close/>
                  <a:moveTo>
                    <a:pt x="11408" y="11816"/>
                  </a:moveTo>
                  <a:lnTo>
                    <a:pt x="11408" y="11816"/>
                  </a:lnTo>
                  <a:cubicBezTo>
                    <a:pt x="11442" y="12616"/>
                    <a:pt x="11208" y="12883"/>
                    <a:pt x="9907" y="13550"/>
                  </a:cubicBezTo>
                  <a:cubicBezTo>
                    <a:pt x="9733" y="13637"/>
                    <a:pt x="9559" y="13743"/>
                    <a:pt x="9389" y="13743"/>
                  </a:cubicBezTo>
                  <a:cubicBezTo>
                    <a:pt x="9234" y="13743"/>
                    <a:pt x="9083" y="13654"/>
                    <a:pt x="8940" y="13384"/>
                  </a:cubicBezTo>
                  <a:lnTo>
                    <a:pt x="11408" y="11816"/>
                  </a:lnTo>
                  <a:close/>
                  <a:moveTo>
                    <a:pt x="11975" y="12816"/>
                  </a:moveTo>
                  <a:cubicBezTo>
                    <a:pt x="13543" y="14017"/>
                    <a:pt x="14577" y="15518"/>
                    <a:pt x="14777" y="17520"/>
                  </a:cubicBezTo>
                  <a:cubicBezTo>
                    <a:pt x="14811" y="17820"/>
                    <a:pt x="14844" y="18154"/>
                    <a:pt x="14911" y="18454"/>
                  </a:cubicBezTo>
                  <a:cubicBezTo>
                    <a:pt x="15278" y="20822"/>
                    <a:pt x="16345" y="22924"/>
                    <a:pt x="17312" y="25092"/>
                  </a:cubicBezTo>
                  <a:cubicBezTo>
                    <a:pt x="18580" y="27994"/>
                    <a:pt x="19681" y="30929"/>
                    <a:pt x="19681" y="34165"/>
                  </a:cubicBezTo>
                  <a:cubicBezTo>
                    <a:pt x="19681" y="36667"/>
                    <a:pt x="20148" y="39135"/>
                    <a:pt x="21148" y="41404"/>
                  </a:cubicBezTo>
                  <a:cubicBezTo>
                    <a:pt x="22416" y="44339"/>
                    <a:pt x="22783" y="47575"/>
                    <a:pt x="22183" y="50677"/>
                  </a:cubicBezTo>
                  <a:cubicBezTo>
                    <a:pt x="21982" y="51811"/>
                    <a:pt x="21682" y="52912"/>
                    <a:pt x="21415" y="54013"/>
                  </a:cubicBezTo>
                  <a:cubicBezTo>
                    <a:pt x="20948" y="51844"/>
                    <a:pt x="21048" y="49609"/>
                    <a:pt x="20315" y="47541"/>
                  </a:cubicBezTo>
                  <a:lnTo>
                    <a:pt x="20315" y="47541"/>
                  </a:lnTo>
                  <a:cubicBezTo>
                    <a:pt x="20315" y="49209"/>
                    <a:pt x="20415" y="50844"/>
                    <a:pt x="20515" y="52545"/>
                  </a:cubicBezTo>
                  <a:cubicBezTo>
                    <a:pt x="20581" y="54246"/>
                    <a:pt x="20748" y="55947"/>
                    <a:pt x="20715" y="57649"/>
                  </a:cubicBezTo>
                  <a:cubicBezTo>
                    <a:pt x="20648" y="59450"/>
                    <a:pt x="20348" y="61251"/>
                    <a:pt x="20214" y="63052"/>
                  </a:cubicBezTo>
                  <a:cubicBezTo>
                    <a:pt x="19814" y="68123"/>
                    <a:pt x="17279" y="72092"/>
                    <a:pt x="13743" y="75561"/>
                  </a:cubicBezTo>
                  <a:cubicBezTo>
                    <a:pt x="13143" y="76128"/>
                    <a:pt x="12309" y="76495"/>
                    <a:pt x="11475" y="76495"/>
                  </a:cubicBezTo>
                  <a:cubicBezTo>
                    <a:pt x="10474" y="76495"/>
                    <a:pt x="9473" y="76429"/>
                    <a:pt x="8506" y="76295"/>
                  </a:cubicBezTo>
                  <a:cubicBezTo>
                    <a:pt x="7572" y="76128"/>
                    <a:pt x="6805" y="75495"/>
                    <a:pt x="6471" y="74627"/>
                  </a:cubicBezTo>
                  <a:cubicBezTo>
                    <a:pt x="6271" y="74294"/>
                    <a:pt x="6338" y="73827"/>
                    <a:pt x="6671" y="73593"/>
                  </a:cubicBezTo>
                  <a:cubicBezTo>
                    <a:pt x="7182" y="73240"/>
                    <a:pt x="7773" y="73060"/>
                    <a:pt x="8370" y="73060"/>
                  </a:cubicBezTo>
                  <a:cubicBezTo>
                    <a:pt x="8788" y="73060"/>
                    <a:pt x="9209" y="73148"/>
                    <a:pt x="9607" y="73326"/>
                  </a:cubicBezTo>
                  <a:cubicBezTo>
                    <a:pt x="9974" y="73560"/>
                    <a:pt x="10407" y="73693"/>
                    <a:pt x="10841" y="73693"/>
                  </a:cubicBezTo>
                  <a:cubicBezTo>
                    <a:pt x="12042" y="73527"/>
                    <a:pt x="13143" y="72959"/>
                    <a:pt x="13943" y="72059"/>
                  </a:cubicBezTo>
                  <a:cubicBezTo>
                    <a:pt x="14010" y="72025"/>
                    <a:pt x="14010" y="71925"/>
                    <a:pt x="14010" y="71825"/>
                  </a:cubicBezTo>
                  <a:lnTo>
                    <a:pt x="14010" y="71825"/>
                  </a:lnTo>
                  <a:cubicBezTo>
                    <a:pt x="12838" y="72174"/>
                    <a:pt x="11846" y="73034"/>
                    <a:pt x="10578" y="73034"/>
                  </a:cubicBezTo>
                  <a:cubicBezTo>
                    <a:pt x="10511" y="73034"/>
                    <a:pt x="10443" y="73031"/>
                    <a:pt x="10374" y="73026"/>
                  </a:cubicBezTo>
                  <a:cubicBezTo>
                    <a:pt x="10407" y="72859"/>
                    <a:pt x="10407" y="72759"/>
                    <a:pt x="10441" y="72726"/>
                  </a:cubicBezTo>
                  <a:cubicBezTo>
                    <a:pt x="11141" y="72159"/>
                    <a:pt x="12042" y="71792"/>
                    <a:pt x="12442" y="70825"/>
                  </a:cubicBezTo>
                  <a:cubicBezTo>
                    <a:pt x="12509" y="70725"/>
                    <a:pt x="12709" y="70658"/>
                    <a:pt x="12843" y="70558"/>
                  </a:cubicBezTo>
                  <a:cubicBezTo>
                    <a:pt x="14210" y="69490"/>
                    <a:pt x="15645" y="68556"/>
                    <a:pt x="16812" y="67189"/>
                  </a:cubicBezTo>
                  <a:cubicBezTo>
                    <a:pt x="17579" y="66321"/>
                    <a:pt x="17613" y="65387"/>
                    <a:pt x="17412" y="64153"/>
                  </a:cubicBezTo>
                  <a:lnTo>
                    <a:pt x="17412" y="64153"/>
                  </a:lnTo>
                  <a:cubicBezTo>
                    <a:pt x="17112" y="65121"/>
                    <a:pt x="16879" y="65921"/>
                    <a:pt x="16612" y="66655"/>
                  </a:cubicBezTo>
                  <a:cubicBezTo>
                    <a:pt x="16478" y="66955"/>
                    <a:pt x="16312" y="67189"/>
                    <a:pt x="16045" y="67389"/>
                  </a:cubicBezTo>
                  <a:cubicBezTo>
                    <a:pt x="15111" y="68089"/>
                    <a:pt x="14143" y="68723"/>
                    <a:pt x="13209" y="69424"/>
                  </a:cubicBezTo>
                  <a:cubicBezTo>
                    <a:pt x="12876" y="69590"/>
                    <a:pt x="12609" y="69891"/>
                    <a:pt x="12376" y="70191"/>
                  </a:cubicBezTo>
                  <a:cubicBezTo>
                    <a:pt x="11808" y="71325"/>
                    <a:pt x="10608" y="71659"/>
                    <a:pt x="9707" y="72426"/>
                  </a:cubicBezTo>
                  <a:cubicBezTo>
                    <a:pt x="9674" y="72192"/>
                    <a:pt x="9707" y="71959"/>
                    <a:pt x="9807" y="71759"/>
                  </a:cubicBezTo>
                  <a:cubicBezTo>
                    <a:pt x="10207" y="71125"/>
                    <a:pt x="10674" y="70524"/>
                    <a:pt x="11141" y="69991"/>
                  </a:cubicBezTo>
                  <a:cubicBezTo>
                    <a:pt x="12376" y="68656"/>
                    <a:pt x="13643" y="67355"/>
                    <a:pt x="14944" y="66121"/>
                  </a:cubicBezTo>
                  <a:cubicBezTo>
                    <a:pt x="15511" y="65554"/>
                    <a:pt x="15911" y="64820"/>
                    <a:pt x="16011" y="64020"/>
                  </a:cubicBezTo>
                  <a:cubicBezTo>
                    <a:pt x="16212" y="62852"/>
                    <a:pt x="16579" y="61718"/>
                    <a:pt x="17079" y="60651"/>
                  </a:cubicBezTo>
                  <a:cubicBezTo>
                    <a:pt x="17679" y="59283"/>
                    <a:pt x="18180" y="57882"/>
                    <a:pt x="18713" y="56514"/>
                  </a:cubicBezTo>
                  <a:cubicBezTo>
                    <a:pt x="18847" y="56047"/>
                    <a:pt x="18914" y="55580"/>
                    <a:pt x="18914" y="55113"/>
                  </a:cubicBezTo>
                  <a:lnTo>
                    <a:pt x="18914" y="55113"/>
                  </a:lnTo>
                  <a:cubicBezTo>
                    <a:pt x="18447" y="55614"/>
                    <a:pt x="18513" y="56348"/>
                    <a:pt x="17946" y="56848"/>
                  </a:cubicBezTo>
                  <a:cubicBezTo>
                    <a:pt x="17879" y="55947"/>
                    <a:pt x="17746" y="55147"/>
                    <a:pt x="17746" y="54346"/>
                  </a:cubicBezTo>
                  <a:cubicBezTo>
                    <a:pt x="17746" y="53512"/>
                    <a:pt x="17813" y="52678"/>
                    <a:pt x="17913" y="51844"/>
                  </a:cubicBezTo>
                  <a:cubicBezTo>
                    <a:pt x="17980" y="51077"/>
                    <a:pt x="18180" y="50343"/>
                    <a:pt x="18313" y="49576"/>
                  </a:cubicBezTo>
                  <a:lnTo>
                    <a:pt x="18513" y="49576"/>
                  </a:lnTo>
                  <a:lnTo>
                    <a:pt x="18914" y="51144"/>
                  </a:lnTo>
                  <a:lnTo>
                    <a:pt x="19114" y="51077"/>
                  </a:lnTo>
                  <a:cubicBezTo>
                    <a:pt x="19147" y="50844"/>
                    <a:pt x="19147" y="50577"/>
                    <a:pt x="19114" y="50343"/>
                  </a:cubicBezTo>
                  <a:cubicBezTo>
                    <a:pt x="19014" y="49609"/>
                    <a:pt x="18880" y="48876"/>
                    <a:pt x="18680" y="48175"/>
                  </a:cubicBezTo>
                  <a:cubicBezTo>
                    <a:pt x="18080" y="46274"/>
                    <a:pt x="17980" y="44206"/>
                    <a:pt x="18413" y="42271"/>
                  </a:cubicBezTo>
                  <a:cubicBezTo>
                    <a:pt x="18647" y="41037"/>
                    <a:pt x="18513" y="39802"/>
                    <a:pt x="18046" y="38635"/>
                  </a:cubicBezTo>
                  <a:cubicBezTo>
                    <a:pt x="17779" y="37868"/>
                    <a:pt x="17513" y="37067"/>
                    <a:pt x="17312" y="36267"/>
                  </a:cubicBezTo>
                  <a:cubicBezTo>
                    <a:pt x="17179" y="35766"/>
                    <a:pt x="17146" y="35232"/>
                    <a:pt x="17246" y="34732"/>
                  </a:cubicBezTo>
                  <a:cubicBezTo>
                    <a:pt x="17546" y="33064"/>
                    <a:pt x="17312" y="31396"/>
                    <a:pt x="17179" y="29729"/>
                  </a:cubicBezTo>
                  <a:cubicBezTo>
                    <a:pt x="17112" y="29395"/>
                    <a:pt x="17012" y="29061"/>
                    <a:pt x="16912" y="28761"/>
                  </a:cubicBezTo>
                  <a:lnTo>
                    <a:pt x="16745" y="28795"/>
                  </a:lnTo>
                  <a:lnTo>
                    <a:pt x="16745" y="32364"/>
                  </a:lnTo>
                  <a:cubicBezTo>
                    <a:pt x="16345" y="31730"/>
                    <a:pt x="16178" y="31063"/>
                    <a:pt x="15845" y="30429"/>
                  </a:cubicBezTo>
                  <a:cubicBezTo>
                    <a:pt x="15077" y="28895"/>
                    <a:pt x="14477" y="27260"/>
                    <a:pt x="14077" y="25559"/>
                  </a:cubicBezTo>
                  <a:cubicBezTo>
                    <a:pt x="13877" y="24725"/>
                    <a:pt x="13610" y="23924"/>
                    <a:pt x="13310" y="23157"/>
                  </a:cubicBezTo>
                  <a:cubicBezTo>
                    <a:pt x="12576" y="21289"/>
                    <a:pt x="11942" y="19388"/>
                    <a:pt x="11442" y="17486"/>
                  </a:cubicBezTo>
                  <a:cubicBezTo>
                    <a:pt x="11175" y="16552"/>
                    <a:pt x="10608" y="15719"/>
                    <a:pt x="10207" y="14885"/>
                  </a:cubicBezTo>
                  <a:cubicBezTo>
                    <a:pt x="10074" y="14651"/>
                    <a:pt x="9940" y="14418"/>
                    <a:pt x="9774" y="14184"/>
                  </a:cubicBezTo>
                  <a:lnTo>
                    <a:pt x="11141" y="13484"/>
                  </a:lnTo>
                  <a:cubicBezTo>
                    <a:pt x="12009" y="14684"/>
                    <a:pt x="12709" y="16019"/>
                    <a:pt x="13243" y="17420"/>
                  </a:cubicBezTo>
                  <a:cubicBezTo>
                    <a:pt x="13276" y="17587"/>
                    <a:pt x="13276" y="17753"/>
                    <a:pt x="13276" y="17920"/>
                  </a:cubicBezTo>
                  <a:cubicBezTo>
                    <a:pt x="13243" y="21056"/>
                    <a:pt x="14777" y="23658"/>
                    <a:pt x="16045" y="26359"/>
                  </a:cubicBezTo>
                  <a:cubicBezTo>
                    <a:pt x="16045" y="26376"/>
                    <a:pt x="16061" y="26376"/>
                    <a:pt x="16091" y="26376"/>
                  </a:cubicBezTo>
                  <a:cubicBezTo>
                    <a:pt x="16120" y="26376"/>
                    <a:pt x="16162" y="26376"/>
                    <a:pt x="16212" y="26393"/>
                  </a:cubicBezTo>
                  <a:cubicBezTo>
                    <a:pt x="16178" y="26126"/>
                    <a:pt x="16112" y="25826"/>
                    <a:pt x="16011" y="25559"/>
                  </a:cubicBezTo>
                  <a:cubicBezTo>
                    <a:pt x="15678" y="24592"/>
                    <a:pt x="15311" y="23624"/>
                    <a:pt x="14977" y="22657"/>
                  </a:cubicBezTo>
                  <a:cubicBezTo>
                    <a:pt x="14577" y="21489"/>
                    <a:pt x="14043" y="20355"/>
                    <a:pt x="13877" y="19154"/>
                  </a:cubicBezTo>
                  <a:cubicBezTo>
                    <a:pt x="13576" y="17086"/>
                    <a:pt x="13009" y="15151"/>
                    <a:pt x="11742" y="13450"/>
                  </a:cubicBezTo>
                  <a:cubicBezTo>
                    <a:pt x="11442" y="13083"/>
                    <a:pt x="11708" y="12950"/>
                    <a:pt x="11975" y="12816"/>
                  </a:cubicBezTo>
                  <a:close/>
                  <a:moveTo>
                    <a:pt x="5474" y="1"/>
                  </a:moveTo>
                  <a:cubicBezTo>
                    <a:pt x="4525" y="1"/>
                    <a:pt x="3662" y="382"/>
                    <a:pt x="2969" y="1241"/>
                  </a:cubicBezTo>
                  <a:cubicBezTo>
                    <a:pt x="2535" y="1708"/>
                    <a:pt x="2202" y="2242"/>
                    <a:pt x="1968" y="2876"/>
                  </a:cubicBezTo>
                  <a:cubicBezTo>
                    <a:pt x="1401" y="4611"/>
                    <a:pt x="867" y="6378"/>
                    <a:pt x="467" y="8146"/>
                  </a:cubicBezTo>
                  <a:cubicBezTo>
                    <a:pt x="0" y="10048"/>
                    <a:pt x="767" y="11082"/>
                    <a:pt x="2735" y="11415"/>
                  </a:cubicBezTo>
                  <a:cubicBezTo>
                    <a:pt x="2940" y="11442"/>
                    <a:pt x="3147" y="11455"/>
                    <a:pt x="3356" y="11455"/>
                  </a:cubicBezTo>
                  <a:cubicBezTo>
                    <a:pt x="4199" y="11455"/>
                    <a:pt x="5055" y="11236"/>
                    <a:pt x="5804" y="10782"/>
                  </a:cubicBezTo>
                  <a:lnTo>
                    <a:pt x="6338" y="11549"/>
                  </a:lnTo>
                  <a:cubicBezTo>
                    <a:pt x="6305" y="11649"/>
                    <a:pt x="6271" y="11749"/>
                    <a:pt x="6204" y="11816"/>
                  </a:cubicBezTo>
                  <a:cubicBezTo>
                    <a:pt x="5838" y="12216"/>
                    <a:pt x="5804" y="12816"/>
                    <a:pt x="6138" y="13250"/>
                  </a:cubicBezTo>
                  <a:cubicBezTo>
                    <a:pt x="6399" y="13642"/>
                    <a:pt x="6825" y="13871"/>
                    <a:pt x="7286" y="13871"/>
                  </a:cubicBezTo>
                  <a:cubicBezTo>
                    <a:pt x="7413" y="13871"/>
                    <a:pt x="7542" y="13853"/>
                    <a:pt x="7672" y="13817"/>
                  </a:cubicBezTo>
                  <a:cubicBezTo>
                    <a:pt x="7734" y="13812"/>
                    <a:pt x="7796" y="13809"/>
                    <a:pt x="7858" y="13809"/>
                  </a:cubicBezTo>
                  <a:cubicBezTo>
                    <a:pt x="8528" y="13809"/>
                    <a:pt x="9177" y="14135"/>
                    <a:pt x="9574" y="14684"/>
                  </a:cubicBezTo>
                  <a:cubicBezTo>
                    <a:pt x="10341" y="15885"/>
                    <a:pt x="10874" y="17220"/>
                    <a:pt x="11175" y="18621"/>
                  </a:cubicBezTo>
                  <a:cubicBezTo>
                    <a:pt x="11542" y="20222"/>
                    <a:pt x="12075" y="21790"/>
                    <a:pt x="12776" y="23291"/>
                  </a:cubicBezTo>
                  <a:cubicBezTo>
                    <a:pt x="13176" y="24191"/>
                    <a:pt x="13510" y="25125"/>
                    <a:pt x="13743" y="26093"/>
                  </a:cubicBezTo>
                  <a:cubicBezTo>
                    <a:pt x="14277" y="28661"/>
                    <a:pt x="15478" y="31029"/>
                    <a:pt x="16378" y="33465"/>
                  </a:cubicBezTo>
                  <a:cubicBezTo>
                    <a:pt x="16512" y="33731"/>
                    <a:pt x="16579" y="34065"/>
                    <a:pt x="16579" y="34365"/>
                  </a:cubicBezTo>
                  <a:cubicBezTo>
                    <a:pt x="16445" y="35166"/>
                    <a:pt x="16512" y="36000"/>
                    <a:pt x="16779" y="36767"/>
                  </a:cubicBezTo>
                  <a:cubicBezTo>
                    <a:pt x="17112" y="37834"/>
                    <a:pt x="17513" y="38902"/>
                    <a:pt x="17746" y="40003"/>
                  </a:cubicBezTo>
                  <a:cubicBezTo>
                    <a:pt x="17879" y="40603"/>
                    <a:pt x="17879" y="41270"/>
                    <a:pt x="17813" y="41904"/>
                  </a:cubicBezTo>
                  <a:cubicBezTo>
                    <a:pt x="17646" y="43472"/>
                    <a:pt x="17346" y="45040"/>
                    <a:pt x="17713" y="46607"/>
                  </a:cubicBezTo>
                  <a:cubicBezTo>
                    <a:pt x="17713" y="46707"/>
                    <a:pt x="17713" y="46807"/>
                    <a:pt x="17746" y="46908"/>
                  </a:cubicBezTo>
                  <a:cubicBezTo>
                    <a:pt x="18280" y="48008"/>
                    <a:pt x="18013" y="49042"/>
                    <a:pt x="17646" y="50177"/>
                  </a:cubicBezTo>
                  <a:cubicBezTo>
                    <a:pt x="17079" y="52045"/>
                    <a:pt x="16879" y="54046"/>
                    <a:pt x="17146" y="56014"/>
                  </a:cubicBezTo>
                  <a:cubicBezTo>
                    <a:pt x="17179" y="56047"/>
                    <a:pt x="17179" y="56114"/>
                    <a:pt x="17179" y="56181"/>
                  </a:cubicBezTo>
                  <a:cubicBezTo>
                    <a:pt x="17412" y="57649"/>
                    <a:pt x="17312" y="59050"/>
                    <a:pt x="16545" y="60384"/>
                  </a:cubicBezTo>
                  <a:cubicBezTo>
                    <a:pt x="15878" y="61518"/>
                    <a:pt x="15645" y="62786"/>
                    <a:pt x="15311" y="64053"/>
                  </a:cubicBezTo>
                  <a:cubicBezTo>
                    <a:pt x="15211" y="64520"/>
                    <a:pt x="14977" y="64987"/>
                    <a:pt x="14644" y="65387"/>
                  </a:cubicBezTo>
                  <a:cubicBezTo>
                    <a:pt x="13576" y="66622"/>
                    <a:pt x="12442" y="67822"/>
                    <a:pt x="11308" y="68990"/>
                  </a:cubicBezTo>
                  <a:cubicBezTo>
                    <a:pt x="10341" y="69957"/>
                    <a:pt x="9407" y="70958"/>
                    <a:pt x="9140" y="72192"/>
                  </a:cubicBezTo>
                  <a:cubicBezTo>
                    <a:pt x="8306" y="72392"/>
                    <a:pt x="7505" y="72626"/>
                    <a:pt x="6738" y="72893"/>
                  </a:cubicBezTo>
                  <a:cubicBezTo>
                    <a:pt x="5671" y="73326"/>
                    <a:pt x="5404" y="74160"/>
                    <a:pt x="6004" y="75161"/>
                  </a:cubicBezTo>
                  <a:cubicBezTo>
                    <a:pt x="6438" y="76062"/>
                    <a:pt x="7305" y="76729"/>
                    <a:pt x="8306" y="76896"/>
                  </a:cubicBezTo>
                  <a:cubicBezTo>
                    <a:pt x="9473" y="77062"/>
                    <a:pt x="10608" y="77129"/>
                    <a:pt x="11775" y="77129"/>
                  </a:cubicBezTo>
                  <a:cubicBezTo>
                    <a:pt x="12742" y="77062"/>
                    <a:pt x="13676" y="76629"/>
                    <a:pt x="14344" y="75895"/>
                  </a:cubicBezTo>
                  <a:cubicBezTo>
                    <a:pt x="15745" y="74527"/>
                    <a:pt x="16979" y="72959"/>
                    <a:pt x="18013" y="71325"/>
                  </a:cubicBezTo>
                  <a:cubicBezTo>
                    <a:pt x="19747" y="68690"/>
                    <a:pt x="20748" y="65654"/>
                    <a:pt x="20948" y="62519"/>
                  </a:cubicBezTo>
                  <a:cubicBezTo>
                    <a:pt x="21148" y="59016"/>
                    <a:pt x="21682" y="55514"/>
                    <a:pt x="22516" y="52111"/>
                  </a:cubicBezTo>
                  <a:cubicBezTo>
                    <a:pt x="23517" y="48442"/>
                    <a:pt x="23217" y="44539"/>
                    <a:pt x="21682" y="41037"/>
                  </a:cubicBezTo>
                  <a:cubicBezTo>
                    <a:pt x="20681" y="38802"/>
                    <a:pt x="20214" y="36367"/>
                    <a:pt x="20315" y="33898"/>
                  </a:cubicBezTo>
                  <a:cubicBezTo>
                    <a:pt x="20448" y="31363"/>
                    <a:pt x="19681" y="29061"/>
                    <a:pt x="18747" y="26793"/>
                  </a:cubicBezTo>
                  <a:cubicBezTo>
                    <a:pt x="17980" y="24925"/>
                    <a:pt x="17046" y="23090"/>
                    <a:pt x="16312" y="21222"/>
                  </a:cubicBezTo>
                  <a:cubicBezTo>
                    <a:pt x="15878" y="20155"/>
                    <a:pt x="15544" y="19021"/>
                    <a:pt x="15378" y="17887"/>
                  </a:cubicBezTo>
                  <a:cubicBezTo>
                    <a:pt x="15044" y="15785"/>
                    <a:pt x="14244" y="13984"/>
                    <a:pt x="12576" y="12650"/>
                  </a:cubicBezTo>
                  <a:cubicBezTo>
                    <a:pt x="12175" y="12349"/>
                    <a:pt x="11842" y="11983"/>
                    <a:pt x="11975" y="11349"/>
                  </a:cubicBezTo>
                  <a:cubicBezTo>
                    <a:pt x="12242" y="11182"/>
                    <a:pt x="12542" y="11015"/>
                    <a:pt x="12809" y="10815"/>
                  </a:cubicBezTo>
                  <a:cubicBezTo>
                    <a:pt x="13176" y="10615"/>
                    <a:pt x="13343" y="10181"/>
                    <a:pt x="13209" y="9814"/>
                  </a:cubicBezTo>
                  <a:cubicBezTo>
                    <a:pt x="13143" y="9414"/>
                    <a:pt x="12776" y="9147"/>
                    <a:pt x="12376" y="9147"/>
                  </a:cubicBezTo>
                  <a:cubicBezTo>
                    <a:pt x="11909" y="9181"/>
                    <a:pt x="11475" y="9281"/>
                    <a:pt x="11008" y="9347"/>
                  </a:cubicBezTo>
                  <a:lnTo>
                    <a:pt x="10708" y="8680"/>
                  </a:lnTo>
                  <a:cubicBezTo>
                    <a:pt x="10808" y="8547"/>
                    <a:pt x="10841" y="8480"/>
                    <a:pt x="10941" y="8413"/>
                  </a:cubicBezTo>
                  <a:cubicBezTo>
                    <a:pt x="11575" y="8080"/>
                    <a:pt x="12242" y="7746"/>
                    <a:pt x="12876" y="7346"/>
                  </a:cubicBezTo>
                  <a:cubicBezTo>
                    <a:pt x="13209" y="7112"/>
                    <a:pt x="13510" y="6812"/>
                    <a:pt x="13743" y="6445"/>
                  </a:cubicBezTo>
                  <a:cubicBezTo>
                    <a:pt x="14277" y="5611"/>
                    <a:pt x="14244" y="4977"/>
                    <a:pt x="13443" y="4377"/>
                  </a:cubicBezTo>
                  <a:cubicBezTo>
                    <a:pt x="11842" y="3009"/>
                    <a:pt x="10107" y="1842"/>
                    <a:pt x="8273" y="841"/>
                  </a:cubicBezTo>
                  <a:cubicBezTo>
                    <a:pt x="7739" y="574"/>
                    <a:pt x="7205" y="341"/>
                    <a:pt x="6638" y="174"/>
                  </a:cubicBezTo>
                  <a:cubicBezTo>
                    <a:pt x="6240" y="60"/>
                    <a:pt x="5851" y="1"/>
                    <a:pt x="547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flipH="1">
              <a:off x="2483925" y="2306325"/>
              <a:ext cx="20875" cy="23200"/>
            </a:xfrm>
            <a:custGeom>
              <a:rect b="b" l="l" r="r" t="t"/>
              <a:pathLst>
                <a:path extrusionOk="0" h="928" w="835">
                  <a:moveTo>
                    <a:pt x="497" y="0"/>
                  </a:moveTo>
                  <a:cubicBezTo>
                    <a:pt x="376" y="0"/>
                    <a:pt x="228" y="66"/>
                    <a:pt x="67" y="215"/>
                  </a:cubicBezTo>
                  <a:cubicBezTo>
                    <a:pt x="367" y="482"/>
                    <a:pt x="0" y="615"/>
                    <a:pt x="0" y="882"/>
                  </a:cubicBezTo>
                  <a:cubicBezTo>
                    <a:pt x="108" y="913"/>
                    <a:pt x="211" y="928"/>
                    <a:pt x="305" y="928"/>
                  </a:cubicBezTo>
                  <a:cubicBezTo>
                    <a:pt x="617" y="928"/>
                    <a:pt x="834" y="764"/>
                    <a:pt x="834" y="482"/>
                  </a:cubicBezTo>
                  <a:cubicBezTo>
                    <a:pt x="834" y="188"/>
                    <a:pt x="703" y="0"/>
                    <a:pt x="49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flipH="1">
              <a:off x="2583175" y="2457625"/>
              <a:ext cx="20025" cy="34225"/>
            </a:xfrm>
            <a:custGeom>
              <a:rect b="b" l="l" r="r" t="t"/>
              <a:pathLst>
                <a:path extrusionOk="0" h="1369" w="801">
                  <a:moveTo>
                    <a:pt x="300" y="1"/>
                  </a:moveTo>
                  <a:lnTo>
                    <a:pt x="100" y="34"/>
                  </a:lnTo>
                  <a:cubicBezTo>
                    <a:pt x="0" y="601"/>
                    <a:pt x="300" y="1135"/>
                    <a:pt x="801" y="1368"/>
                  </a:cubicBezTo>
                  <a:lnTo>
                    <a:pt x="300"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flipH="1">
              <a:off x="2523125" y="2340875"/>
              <a:ext cx="19200" cy="25875"/>
            </a:xfrm>
            <a:custGeom>
              <a:rect b="b" l="l" r="r" t="t"/>
              <a:pathLst>
                <a:path extrusionOk="0" h="1035" w="768">
                  <a:moveTo>
                    <a:pt x="401" y="0"/>
                  </a:moveTo>
                  <a:lnTo>
                    <a:pt x="0" y="1035"/>
                  </a:lnTo>
                  <a:cubicBezTo>
                    <a:pt x="734" y="634"/>
                    <a:pt x="768" y="534"/>
                    <a:pt x="4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flipH="1">
              <a:off x="2538975" y="2275000"/>
              <a:ext cx="14200" cy="18375"/>
            </a:xfrm>
            <a:custGeom>
              <a:rect b="b" l="l" r="r" t="t"/>
              <a:pathLst>
                <a:path extrusionOk="0" h="735" w="568">
                  <a:moveTo>
                    <a:pt x="301" y="0"/>
                  </a:moveTo>
                  <a:cubicBezTo>
                    <a:pt x="167" y="200"/>
                    <a:pt x="1" y="300"/>
                    <a:pt x="1" y="401"/>
                  </a:cubicBezTo>
                  <a:cubicBezTo>
                    <a:pt x="1" y="501"/>
                    <a:pt x="167" y="634"/>
                    <a:pt x="268" y="734"/>
                  </a:cubicBezTo>
                  <a:cubicBezTo>
                    <a:pt x="368" y="634"/>
                    <a:pt x="534" y="534"/>
                    <a:pt x="568" y="434"/>
                  </a:cubicBezTo>
                  <a:cubicBezTo>
                    <a:pt x="568" y="334"/>
                    <a:pt x="434" y="200"/>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flipH="1">
              <a:off x="2569000" y="2315850"/>
              <a:ext cx="11700" cy="18375"/>
            </a:xfrm>
            <a:custGeom>
              <a:rect b="b" l="l" r="r" t="t"/>
              <a:pathLst>
                <a:path extrusionOk="0" h="735" w="468">
                  <a:moveTo>
                    <a:pt x="368" y="1"/>
                  </a:moveTo>
                  <a:lnTo>
                    <a:pt x="1" y="735"/>
                  </a:lnTo>
                  <a:cubicBezTo>
                    <a:pt x="468" y="568"/>
                    <a:pt x="468" y="568"/>
                    <a:pt x="368"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flipH="1">
              <a:off x="1450700" y="2271125"/>
              <a:ext cx="499550" cy="1774850"/>
            </a:xfrm>
            <a:custGeom>
              <a:rect b="b" l="l" r="r" t="t"/>
              <a:pathLst>
                <a:path extrusionOk="0" h="70994" w="19982">
                  <a:moveTo>
                    <a:pt x="11313" y="531"/>
                  </a:moveTo>
                  <a:cubicBezTo>
                    <a:pt x="12383" y="531"/>
                    <a:pt x="13388" y="1056"/>
                    <a:pt x="14144" y="2090"/>
                  </a:cubicBezTo>
                  <a:cubicBezTo>
                    <a:pt x="14545" y="2757"/>
                    <a:pt x="14912" y="3458"/>
                    <a:pt x="15178" y="4225"/>
                  </a:cubicBezTo>
                  <a:lnTo>
                    <a:pt x="15145" y="4191"/>
                  </a:lnTo>
                  <a:lnTo>
                    <a:pt x="15145" y="4191"/>
                  </a:lnTo>
                  <a:cubicBezTo>
                    <a:pt x="15379" y="4892"/>
                    <a:pt x="15645" y="5626"/>
                    <a:pt x="15846" y="6360"/>
                  </a:cubicBezTo>
                  <a:cubicBezTo>
                    <a:pt x="16513" y="8895"/>
                    <a:pt x="17146" y="11463"/>
                    <a:pt x="17747" y="14032"/>
                  </a:cubicBezTo>
                  <a:cubicBezTo>
                    <a:pt x="18114" y="15366"/>
                    <a:pt x="18014" y="16767"/>
                    <a:pt x="17447" y="18001"/>
                  </a:cubicBezTo>
                  <a:cubicBezTo>
                    <a:pt x="16746" y="19469"/>
                    <a:pt x="15512" y="20136"/>
                    <a:pt x="13844" y="20303"/>
                  </a:cubicBezTo>
                  <a:lnTo>
                    <a:pt x="14611" y="18702"/>
                  </a:lnTo>
                  <a:lnTo>
                    <a:pt x="14611" y="18702"/>
                  </a:lnTo>
                  <a:cubicBezTo>
                    <a:pt x="13769" y="19220"/>
                    <a:pt x="13587" y="20306"/>
                    <a:pt x="12537" y="20306"/>
                  </a:cubicBezTo>
                  <a:cubicBezTo>
                    <a:pt x="12507" y="20306"/>
                    <a:pt x="12475" y="20305"/>
                    <a:pt x="12443" y="20303"/>
                  </a:cubicBezTo>
                  <a:lnTo>
                    <a:pt x="12877" y="19336"/>
                  </a:lnTo>
                  <a:lnTo>
                    <a:pt x="12877" y="19336"/>
                  </a:lnTo>
                  <a:cubicBezTo>
                    <a:pt x="12412" y="19963"/>
                    <a:pt x="11867" y="20170"/>
                    <a:pt x="11240" y="20170"/>
                  </a:cubicBezTo>
                  <a:cubicBezTo>
                    <a:pt x="10967" y="20170"/>
                    <a:pt x="10679" y="20130"/>
                    <a:pt x="10375" y="20070"/>
                  </a:cubicBezTo>
                  <a:cubicBezTo>
                    <a:pt x="9241" y="19836"/>
                    <a:pt x="8040" y="19903"/>
                    <a:pt x="6872" y="19603"/>
                  </a:cubicBezTo>
                  <a:cubicBezTo>
                    <a:pt x="5872" y="19336"/>
                    <a:pt x="5171" y="19035"/>
                    <a:pt x="4971" y="17935"/>
                  </a:cubicBezTo>
                  <a:lnTo>
                    <a:pt x="4871" y="18935"/>
                  </a:lnTo>
                  <a:cubicBezTo>
                    <a:pt x="4271" y="18468"/>
                    <a:pt x="3870" y="17835"/>
                    <a:pt x="3737" y="17101"/>
                  </a:cubicBezTo>
                  <a:lnTo>
                    <a:pt x="3537" y="18335"/>
                  </a:lnTo>
                  <a:cubicBezTo>
                    <a:pt x="2303" y="17768"/>
                    <a:pt x="1435" y="16600"/>
                    <a:pt x="1268" y="15233"/>
                  </a:cubicBezTo>
                  <a:cubicBezTo>
                    <a:pt x="1068" y="13999"/>
                    <a:pt x="1335" y="12764"/>
                    <a:pt x="1969" y="11697"/>
                  </a:cubicBezTo>
                  <a:cubicBezTo>
                    <a:pt x="2903" y="10096"/>
                    <a:pt x="3904" y="8495"/>
                    <a:pt x="4838" y="6893"/>
                  </a:cubicBezTo>
                  <a:cubicBezTo>
                    <a:pt x="5405" y="5959"/>
                    <a:pt x="5938" y="4992"/>
                    <a:pt x="6472" y="4058"/>
                  </a:cubicBezTo>
                  <a:cubicBezTo>
                    <a:pt x="7139" y="2924"/>
                    <a:pt x="8040" y="1957"/>
                    <a:pt x="9107" y="1256"/>
                  </a:cubicBezTo>
                  <a:cubicBezTo>
                    <a:pt x="9834" y="771"/>
                    <a:pt x="10589" y="531"/>
                    <a:pt x="11313" y="531"/>
                  </a:cubicBezTo>
                  <a:close/>
                  <a:moveTo>
                    <a:pt x="4337" y="19769"/>
                  </a:moveTo>
                  <a:lnTo>
                    <a:pt x="13711" y="21070"/>
                  </a:lnTo>
                  <a:cubicBezTo>
                    <a:pt x="13326" y="22104"/>
                    <a:pt x="12803" y="22427"/>
                    <a:pt x="12128" y="22427"/>
                  </a:cubicBezTo>
                  <a:cubicBezTo>
                    <a:pt x="11867" y="22427"/>
                    <a:pt x="11583" y="22379"/>
                    <a:pt x="11276" y="22304"/>
                  </a:cubicBezTo>
                  <a:cubicBezTo>
                    <a:pt x="10041" y="22038"/>
                    <a:pt x="8807" y="21771"/>
                    <a:pt x="7606" y="21471"/>
                  </a:cubicBezTo>
                  <a:cubicBezTo>
                    <a:pt x="7373" y="21370"/>
                    <a:pt x="7173" y="21237"/>
                    <a:pt x="6973" y="21070"/>
                  </a:cubicBezTo>
                  <a:lnTo>
                    <a:pt x="6639" y="21504"/>
                  </a:lnTo>
                  <a:lnTo>
                    <a:pt x="5938" y="20670"/>
                  </a:lnTo>
                  <a:lnTo>
                    <a:pt x="5938" y="21404"/>
                  </a:lnTo>
                  <a:cubicBezTo>
                    <a:pt x="5649" y="21469"/>
                    <a:pt x="5428" y="21508"/>
                    <a:pt x="5253" y="21508"/>
                  </a:cubicBezTo>
                  <a:cubicBezTo>
                    <a:pt x="4803" y="21508"/>
                    <a:pt x="4663" y="21248"/>
                    <a:pt x="4471" y="20503"/>
                  </a:cubicBezTo>
                  <a:cubicBezTo>
                    <a:pt x="4404" y="20236"/>
                    <a:pt x="4371" y="19969"/>
                    <a:pt x="4337" y="19769"/>
                  </a:cubicBezTo>
                  <a:close/>
                  <a:moveTo>
                    <a:pt x="3815" y="21767"/>
                  </a:moveTo>
                  <a:cubicBezTo>
                    <a:pt x="4071" y="21767"/>
                    <a:pt x="4329" y="21822"/>
                    <a:pt x="4571" y="21938"/>
                  </a:cubicBezTo>
                  <a:cubicBezTo>
                    <a:pt x="4988" y="22077"/>
                    <a:pt x="5405" y="22146"/>
                    <a:pt x="5822" y="22146"/>
                  </a:cubicBezTo>
                  <a:cubicBezTo>
                    <a:pt x="5905" y="22146"/>
                    <a:pt x="5988" y="22143"/>
                    <a:pt x="6072" y="22138"/>
                  </a:cubicBezTo>
                  <a:cubicBezTo>
                    <a:pt x="6249" y="22124"/>
                    <a:pt x="6426" y="22117"/>
                    <a:pt x="6603" y="22117"/>
                  </a:cubicBezTo>
                  <a:cubicBezTo>
                    <a:pt x="7292" y="22117"/>
                    <a:pt x="7977" y="22219"/>
                    <a:pt x="8640" y="22405"/>
                  </a:cubicBezTo>
                  <a:cubicBezTo>
                    <a:pt x="9308" y="22605"/>
                    <a:pt x="9975" y="22705"/>
                    <a:pt x="10642" y="22872"/>
                  </a:cubicBezTo>
                  <a:cubicBezTo>
                    <a:pt x="11037" y="22993"/>
                    <a:pt x="11454" y="23052"/>
                    <a:pt x="11872" y="23052"/>
                  </a:cubicBezTo>
                  <a:cubicBezTo>
                    <a:pt x="12371" y="23052"/>
                    <a:pt x="12872" y="22968"/>
                    <a:pt x="13344" y="22805"/>
                  </a:cubicBezTo>
                  <a:lnTo>
                    <a:pt x="14222" y="23878"/>
                  </a:lnTo>
                  <a:lnTo>
                    <a:pt x="14222" y="23878"/>
                  </a:lnTo>
                  <a:cubicBezTo>
                    <a:pt x="13829" y="23975"/>
                    <a:pt x="13436" y="24039"/>
                    <a:pt x="13044" y="24039"/>
                  </a:cubicBezTo>
                  <a:cubicBezTo>
                    <a:pt x="11876" y="23906"/>
                    <a:pt x="10742" y="23739"/>
                    <a:pt x="9574" y="23639"/>
                  </a:cubicBezTo>
                  <a:cubicBezTo>
                    <a:pt x="9291" y="23622"/>
                    <a:pt x="9007" y="23622"/>
                    <a:pt x="8724" y="23622"/>
                  </a:cubicBezTo>
                  <a:cubicBezTo>
                    <a:pt x="8440" y="23622"/>
                    <a:pt x="8157" y="23622"/>
                    <a:pt x="7873" y="23605"/>
                  </a:cubicBezTo>
                  <a:cubicBezTo>
                    <a:pt x="7779" y="23611"/>
                    <a:pt x="7684" y="23614"/>
                    <a:pt x="7590" y="23614"/>
                  </a:cubicBezTo>
                  <a:cubicBezTo>
                    <a:pt x="7117" y="23614"/>
                    <a:pt x="6645" y="23544"/>
                    <a:pt x="6172" y="23405"/>
                  </a:cubicBezTo>
                  <a:cubicBezTo>
                    <a:pt x="5463" y="23136"/>
                    <a:pt x="4771" y="22903"/>
                    <a:pt x="4045" y="22903"/>
                  </a:cubicBezTo>
                  <a:cubicBezTo>
                    <a:pt x="3781" y="22903"/>
                    <a:pt x="3512" y="22934"/>
                    <a:pt x="3237" y="23005"/>
                  </a:cubicBezTo>
                  <a:cubicBezTo>
                    <a:pt x="3086" y="23022"/>
                    <a:pt x="2928" y="23030"/>
                    <a:pt x="2765" y="23030"/>
                  </a:cubicBezTo>
                  <a:cubicBezTo>
                    <a:pt x="2603" y="23030"/>
                    <a:pt x="2436" y="23022"/>
                    <a:pt x="2269" y="23005"/>
                  </a:cubicBezTo>
                  <a:cubicBezTo>
                    <a:pt x="2336" y="22771"/>
                    <a:pt x="2403" y="22538"/>
                    <a:pt x="2503" y="22338"/>
                  </a:cubicBezTo>
                  <a:cubicBezTo>
                    <a:pt x="2852" y="21967"/>
                    <a:pt x="3330" y="21767"/>
                    <a:pt x="3815" y="21767"/>
                  </a:cubicBezTo>
                  <a:close/>
                  <a:moveTo>
                    <a:pt x="5572" y="23872"/>
                  </a:moveTo>
                  <a:lnTo>
                    <a:pt x="5572" y="23872"/>
                  </a:lnTo>
                  <a:cubicBezTo>
                    <a:pt x="6104" y="24164"/>
                    <a:pt x="6628" y="24235"/>
                    <a:pt x="7143" y="24235"/>
                  </a:cubicBezTo>
                  <a:cubicBezTo>
                    <a:pt x="7628" y="24235"/>
                    <a:pt x="8105" y="24172"/>
                    <a:pt x="8574" y="24172"/>
                  </a:cubicBezTo>
                  <a:cubicBezTo>
                    <a:pt x="9541" y="24239"/>
                    <a:pt x="10475" y="24339"/>
                    <a:pt x="11409" y="24506"/>
                  </a:cubicBezTo>
                  <a:cubicBezTo>
                    <a:pt x="10909" y="25907"/>
                    <a:pt x="10608" y="26141"/>
                    <a:pt x="9274" y="26141"/>
                  </a:cubicBezTo>
                  <a:lnTo>
                    <a:pt x="8774" y="26141"/>
                  </a:lnTo>
                  <a:cubicBezTo>
                    <a:pt x="6872" y="26107"/>
                    <a:pt x="6506" y="25840"/>
                    <a:pt x="5572" y="23872"/>
                  </a:cubicBezTo>
                  <a:close/>
                  <a:moveTo>
                    <a:pt x="6606" y="26441"/>
                  </a:moveTo>
                  <a:lnTo>
                    <a:pt x="7306" y="26674"/>
                  </a:lnTo>
                  <a:lnTo>
                    <a:pt x="7139" y="30177"/>
                  </a:lnTo>
                  <a:cubicBezTo>
                    <a:pt x="7773" y="29109"/>
                    <a:pt x="7573" y="27908"/>
                    <a:pt x="7873" y="26774"/>
                  </a:cubicBezTo>
                  <a:cubicBezTo>
                    <a:pt x="7973" y="26741"/>
                    <a:pt x="8059" y="26724"/>
                    <a:pt x="8131" y="26724"/>
                  </a:cubicBezTo>
                  <a:cubicBezTo>
                    <a:pt x="8346" y="26724"/>
                    <a:pt x="8440" y="26874"/>
                    <a:pt x="8440" y="27175"/>
                  </a:cubicBezTo>
                  <a:cubicBezTo>
                    <a:pt x="8407" y="27875"/>
                    <a:pt x="8474" y="28576"/>
                    <a:pt x="8607" y="29276"/>
                  </a:cubicBezTo>
                  <a:lnTo>
                    <a:pt x="8841" y="26808"/>
                  </a:lnTo>
                  <a:cubicBezTo>
                    <a:pt x="8948" y="26762"/>
                    <a:pt x="9036" y="26743"/>
                    <a:pt x="9110" y="26743"/>
                  </a:cubicBezTo>
                  <a:cubicBezTo>
                    <a:pt x="9471" y="26743"/>
                    <a:pt x="9481" y="27209"/>
                    <a:pt x="9674" y="27375"/>
                  </a:cubicBezTo>
                  <a:lnTo>
                    <a:pt x="10075" y="26574"/>
                  </a:lnTo>
                  <a:cubicBezTo>
                    <a:pt x="10208" y="26808"/>
                    <a:pt x="10308" y="26874"/>
                    <a:pt x="10308" y="26974"/>
                  </a:cubicBezTo>
                  <a:cubicBezTo>
                    <a:pt x="10542" y="29043"/>
                    <a:pt x="10709" y="31144"/>
                    <a:pt x="11009" y="33212"/>
                  </a:cubicBezTo>
                  <a:cubicBezTo>
                    <a:pt x="11342" y="35614"/>
                    <a:pt x="11276" y="38049"/>
                    <a:pt x="11242" y="40451"/>
                  </a:cubicBezTo>
                  <a:cubicBezTo>
                    <a:pt x="11242" y="41852"/>
                    <a:pt x="11242" y="43219"/>
                    <a:pt x="11142" y="44620"/>
                  </a:cubicBezTo>
                  <a:cubicBezTo>
                    <a:pt x="10608" y="43820"/>
                    <a:pt x="10275" y="42919"/>
                    <a:pt x="10208" y="41952"/>
                  </a:cubicBezTo>
                  <a:cubicBezTo>
                    <a:pt x="10208" y="40985"/>
                    <a:pt x="10308" y="40051"/>
                    <a:pt x="10308" y="39116"/>
                  </a:cubicBezTo>
                  <a:lnTo>
                    <a:pt x="10308" y="39116"/>
                  </a:lnTo>
                  <a:cubicBezTo>
                    <a:pt x="9674" y="40884"/>
                    <a:pt x="9741" y="42853"/>
                    <a:pt x="10542" y="44554"/>
                  </a:cubicBezTo>
                  <a:cubicBezTo>
                    <a:pt x="11109" y="45788"/>
                    <a:pt x="11476" y="47156"/>
                    <a:pt x="11943" y="48457"/>
                  </a:cubicBezTo>
                  <a:cubicBezTo>
                    <a:pt x="12143" y="49024"/>
                    <a:pt x="12276" y="49624"/>
                    <a:pt x="12510" y="50191"/>
                  </a:cubicBezTo>
                  <a:cubicBezTo>
                    <a:pt x="13410" y="52259"/>
                    <a:pt x="14044" y="54427"/>
                    <a:pt x="14445" y="56662"/>
                  </a:cubicBezTo>
                  <a:cubicBezTo>
                    <a:pt x="14811" y="58897"/>
                    <a:pt x="15745" y="60999"/>
                    <a:pt x="17146" y="62767"/>
                  </a:cubicBezTo>
                  <a:cubicBezTo>
                    <a:pt x="18214" y="64068"/>
                    <a:pt x="18981" y="65602"/>
                    <a:pt x="19381" y="67237"/>
                  </a:cubicBezTo>
                  <a:cubicBezTo>
                    <a:pt x="18263" y="69112"/>
                    <a:pt x="16269" y="70273"/>
                    <a:pt x="14103" y="70273"/>
                  </a:cubicBezTo>
                  <a:cubicBezTo>
                    <a:pt x="14072" y="70273"/>
                    <a:pt x="14042" y="70273"/>
                    <a:pt x="14011" y="70272"/>
                  </a:cubicBezTo>
                  <a:cubicBezTo>
                    <a:pt x="13980" y="70273"/>
                    <a:pt x="13949" y="70273"/>
                    <a:pt x="13918" y="70273"/>
                  </a:cubicBezTo>
                  <a:cubicBezTo>
                    <a:pt x="12096" y="70273"/>
                    <a:pt x="10732" y="69306"/>
                    <a:pt x="10141" y="67403"/>
                  </a:cubicBezTo>
                  <a:cubicBezTo>
                    <a:pt x="9841" y="66069"/>
                    <a:pt x="9574" y="64768"/>
                    <a:pt x="9374" y="63434"/>
                  </a:cubicBezTo>
                  <a:cubicBezTo>
                    <a:pt x="9341" y="62934"/>
                    <a:pt x="9207" y="62467"/>
                    <a:pt x="8974" y="62033"/>
                  </a:cubicBezTo>
                  <a:lnTo>
                    <a:pt x="8974" y="62033"/>
                  </a:lnTo>
                  <a:lnTo>
                    <a:pt x="9274" y="65969"/>
                  </a:lnTo>
                  <a:cubicBezTo>
                    <a:pt x="8807" y="65669"/>
                    <a:pt x="8640" y="65135"/>
                    <a:pt x="8340" y="64735"/>
                  </a:cubicBezTo>
                  <a:cubicBezTo>
                    <a:pt x="7440" y="63534"/>
                    <a:pt x="7006" y="62066"/>
                    <a:pt x="7039" y="60565"/>
                  </a:cubicBezTo>
                  <a:cubicBezTo>
                    <a:pt x="7106" y="57630"/>
                    <a:pt x="7173" y="54694"/>
                    <a:pt x="7173" y="51759"/>
                  </a:cubicBezTo>
                  <a:cubicBezTo>
                    <a:pt x="7173" y="50725"/>
                    <a:pt x="7006" y="49657"/>
                    <a:pt x="6906" y="48590"/>
                  </a:cubicBezTo>
                  <a:cubicBezTo>
                    <a:pt x="6872" y="48457"/>
                    <a:pt x="6772" y="48356"/>
                    <a:pt x="6672" y="48323"/>
                  </a:cubicBezTo>
                  <a:lnTo>
                    <a:pt x="6672" y="53560"/>
                  </a:lnTo>
                  <a:lnTo>
                    <a:pt x="6472" y="53594"/>
                  </a:lnTo>
                  <a:cubicBezTo>
                    <a:pt x="6239" y="52493"/>
                    <a:pt x="5938" y="51359"/>
                    <a:pt x="5705" y="50224"/>
                  </a:cubicBezTo>
                  <a:cubicBezTo>
                    <a:pt x="5238" y="48123"/>
                    <a:pt x="5505" y="45988"/>
                    <a:pt x="5772" y="43887"/>
                  </a:cubicBezTo>
                  <a:cubicBezTo>
                    <a:pt x="6039" y="42085"/>
                    <a:pt x="6105" y="40284"/>
                    <a:pt x="5972" y="38483"/>
                  </a:cubicBezTo>
                  <a:cubicBezTo>
                    <a:pt x="5772" y="36114"/>
                    <a:pt x="5838" y="33713"/>
                    <a:pt x="6172" y="31344"/>
                  </a:cubicBezTo>
                  <a:cubicBezTo>
                    <a:pt x="6439" y="29743"/>
                    <a:pt x="6472" y="28142"/>
                    <a:pt x="6606" y="26441"/>
                  </a:cubicBezTo>
                  <a:close/>
                  <a:moveTo>
                    <a:pt x="11374" y="1"/>
                  </a:moveTo>
                  <a:cubicBezTo>
                    <a:pt x="10761" y="1"/>
                    <a:pt x="10121" y="138"/>
                    <a:pt x="9474" y="422"/>
                  </a:cubicBezTo>
                  <a:cubicBezTo>
                    <a:pt x="7907" y="1123"/>
                    <a:pt x="6839" y="2357"/>
                    <a:pt x="5972" y="3791"/>
                  </a:cubicBezTo>
                  <a:cubicBezTo>
                    <a:pt x="5004" y="5359"/>
                    <a:pt x="4070" y="6994"/>
                    <a:pt x="3103" y="8595"/>
                  </a:cubicBezTo>
                  <a:cubicBezTo>
                    <a:pt x="2536" y="9562"/>
                    <a:pt x="1902" y="10496"/>
                    <a:pt x="1369" y="11497"/>
                  </a:cubicBezTo>
                  <a:cubicBezTo>
                    <a:pt x="1" y="13965"/>
                    <a:pt x="34" y="17167"/>
                    <a:pt x="3103" y="19002"/>
                  </a:cubicBezTo>
                  <a:cubicBezTo>
                    <a:pt x="3370" y="19202"/>
                    <a:pt x="3603" y="19502"/>
                    <a:pt x="3704" y="19836"/>
                  </a:cubicBezTo>
                  <a:cubicBezTo>
                    <a:pt x="3804" y="20270"/>
                    <a:pt x="3904" y="20703"/>
                    <a:pt x="3970" y="21137"/>
                  </a:cubicBezTo>
                  <a:cubicBezTo>
                    <a:pt x="3670" y="21137"/>
                    <a:pt x="3403" y="21204"/>
                    <a:pt x="3136" y="21270"/>
                  </a:cubicBezTo>
                  <a:cubicBezTo>
                    <a:pt x="2669" y="21504"/>
                    <a:pt x="2236" y="21804"/>
                    <a:pt x="1869" y="22171"/>
                  </a:cubicBezTo>
                  <a:cubicBezTo>
                    <a:pt x="1369" y="22771"/>
                    <a:pt x="1769" y="23539"/>
                    <a:pt x="2569" y="23605"/>
                  </a:cubicBezTo>
                  <a:cubicBezTo>
                    <a:pt x="2659" y="23614"/>
                    <a:pt x="2748" y="23618"/>
                    <a:pt x="2837" y="23618"/>
                  </a:cubicBezTo>
                  <a:cubicBezTo>
                    <a:pt x="3079" y="23618"/>
                    <a:pt x="3317" y="23588"/>
                    <a:pt x="3537" y="23539"/>
                  </a:cubicBezTo>
                  <a:cubicBezTo>
                    <a:pt x="3707" y="23491"/>
                    <a:pt x="3861" y="23468"/>
                    <a:pt x="4002" y="23468"/>
                  </a:cubicBezTo>
                  <a:cubicBezTo>
                    <a:pt x="4554" y="23468"/>
                    <a:pt x="4899" y="23815"/>
                    <a:pt x="5138" y="24373"/>
                  </a:cubicBezTo>
                  <a:cubicBezTo>
                    <a:pt x="5238" y="24673"/>
                    <a:pt x="5405" y="24940"/>
                    <a:pt x="5605" y="25207"/>
                  </a:cubicBezTo>
                  <a:cubicBezTo>
                    <a:pt x="6005" y="25774"/>
                    <a:pt x="6172" y="26507"/>
                    <a:pt x="6039" y="27208"/>
                  </a:cubicBezTo>
                  <a:cubicBezTo>
                    <a:pt x="5872" y="28876"/>
                    <a:pt x="5638" y="30544"/>
                    <a:pt x="5438" y="32212"/>
                  </a:cubicBezTo>
                  <a:cubicBezTo>
                    <a:pt x="5238" y="33713"/>
                    <a:pt x="5171" y="35247"/>
                    <a:pt x="5271" y="36748"/>
                  </a:cubicBezTo>
                  <a:cubicBezTo>
                    <a:pt x="5471" y="38983"/>
                    <a:pt x="5438" y="41218"/>
                    <a:pt x="5171" y="43420"/>
                  </a:cubicBezTo>
                  <a:cubicBezTo>
                    <a:pt x="4738" y="46288"/>
                    <a:pt x="4638" y="49124"/>
                    <a:pt x="5405" y="51959"/>
                  </a:cubicBezTo>
                  <a:cubicBezTo>
                    <a:pt x="6072" y="54461"/>
                    <a:pt x="6372" y="57029"/>
                    <a:pt x="6305" y="59598"/>
                  </a:cubicBezTo>
                  <a:cubicBezTo>
                    <a:pt x="6272" y="60065"/>
                    <a:pt x="6305" y="60532"/>
                    <a:pt x="6305" y="60965"/>
                  </a:cubicBezTo>
                  <a:cubicBezTo>
                    <a:pt x="6339" y="62200"/>
                    <a:pt x="6672" y="63401"/>
                    <a:pt x="7306" y="64468"/>
                  </a:cubicBezTo>
                  <a:cubicBezTo>
                    <a:pt x="8207" y="65936"/>
                    <a:pt x="9107" y="67437"/>
                    <a:pt x="10008" y="68938"/>
                  </a:cubicBezTo>
                  <a:cubicBezTo>
                    <a:pt x="10508" y="69805"/>
                    <a:pt x="11342" y="70439"/>
                    <a:pt x="12310" y="70739"/>
                  </a:cubicBezTo>
                  <a:cubicBezTo>
                    <a:pt x="12835" y="70912"/>
                    <a:pt x="13403" y="70993"/>
                    <a:pt x="13984" y="70993"/>
                  </a:cubicBezTo>
                  <a:cubicBezTo>
                    <a:pt x="15984" y="70993"/>
                    <a:pt x="18137" y="70029"/>
                    <a:pt x="19248" y="68504"/>
                  </a:cubicBezTo>
                  <a:cubicBezTo>
                    <a:pt x="19815" y="67770"/>
                    <a:pt x="19982" y="66803"/>
                    <a:pt x="19715" y="65936"/>
                  </a:cubicBezTo>
                  <a:cubicBezTo>
                    <a:pt x="19215" y="64568"/>
                    <a:pt x="18481" y="63300"/>
                    <a:pt x="17547" y="62200"/>
                  </a:cubicBezTo>
                  <a:cubicBezTo>
                    <a:pt x="16346" y="60599"/>
                    <a:pt x="15512" y="58731"/>
                    <a:pt x="15178" y="56762"/>
                  </a:cubicBezTo>
                  <a:cubicBezTo>
                    <a:pt x="14745" y="54427"/>
                    <a:pt x="14111" y="52092"/>
                    <a:pt x="13244" y="49858"/>
                  </a:cubicBezTo>
                  <a:cubicBezTo>
                    <a:pt x="12376" y="47889"/>
                    <a:pt x="11909" y="45755"/>
                    <a:pt x="11843" y="43586"/>
                  </a:cubicBezTo>
                  <a:cubicBezTo>
                    <a:pt x="11809" y="42152"/>
                    <a:pt x="11843" y="40684"/>
                    <a:pt x="11876" y="39217"/>
                  </a:cubicBezTo>
                  <a:cubicBezTo>
                    <a:pt x="11976" y="36715"/>
                    <a:pt x="11843" y="34213"/>
                    <a:pt x="11509" y="31711"/>
                  </a:cubicBezTo>
                  <a:cubicBezTo>
                    <a:pt x="11242" y="30010"/>
                    <a:pt x="11009" y="28309"/>
                    <a:pt x="10775" y="26808"/>
                  </a:cubicBezTo>
                  <a:lnTo>
                    <a:pt x="12276" y="24773"/>
                  </a:lnTo>
                  <a:cubicBezTo>
                    <a:pt x="12877" y="24740"/>
                    <a:pt x="13477" y="24673"/>
                    <a:pt x="14078" y="24539"/>
                  </a:cubicBezTo>
                  <a:cubicBezTo>
                    <a:pt x="14878" y="24306"/>
                    <a:pt x="15012" y="23705"/>
                    <a:pt x="14478" y="23038"/>
                  </a:cubicBezTo>
                  <a:cubicBezTo>
                    <a:pt x="14278" y="22805"/>
                    <a:pt x="14044" y="22571"/>
                    <a:pt x="13811" y="22338"/>
                  </a:cubicBezTo>
                  <a:lnTo>
                    <a:pt x="14578" y="20803"/>
                  </a:lnTo>
                  <a:cubicBezTo>
                    <a:pt x="17780" y="20036"/>
                    <a:pt x="18648" y="17601"/>
                    <a:pt x="18514" y="15166"/>
                  </a:cubicBezTo>
                  <a:cubicBezTo>
                    <a:pt x="18447" y="13732"/>
                    <a:pt x="17980" y="12397"/>
                    <a:pt x="17613" y="11030"/>
                  </a:cubicBezTo>
                  <a:cubicBezTo>
                    <a:pt x="17280" y="9862"/>
                    <a:pt x="16980" y="8661"/>
                    <a:pt x="16713" y="7461"/>
                  </a:cubicBezTo>
                  <a:cubicBezTo>
                    <a:pt x="16313" y="5693"/>
                    <a:pt x="15979" y="3891"/>
                    <a:pt x="15012" y="2257"/>
                  </a:cubicBezTo>
                  <a:cubicBezTo>
                    <a:pt x="14163" y="796"/>
                    <a:pt x="12849" y="1"/>
                    <a:pt x="1137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flipH="1">
              <a:off x="1599975" y="3609275"/>
              <a:ext cx="90925" cy="171825"/>
            </a:xfrm>
            <a:custGeom>
              <a:rect b="b" l="l" r="r" t="t"/>
              <a:pathLst>
                <a:path extrusionOk="0" h="6873" w="3637">
                  <a:moveTo>
                    <a:pt x="1" y="1"/>
                  </a:moveTo>
                  <a:lnTo>
                    <a:pt x="1" y="1"/>
                  </a:lnTo>
                  <a:cubicBezTo>
                    <a:pt x="802" y="2503"/>
                    <a:pt x="2436" y="4571"/>
                    <a:pt x="3637" y="6872"/>
                  </a:cubicBezTo>
                  <a:cubicBezTo>
                    <a:pt x="2970" y="4304"/>
                    <a:pt x="1502" y="21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flipH="1">
              <a:off x="1619150" y="3912825"/>
              <a:ext cx="16700" cy="80100"/>
            </a:xfrm>
            <a:custGeom>
              <a:rect b="b" l="l" r="r" t="t"/>
              <a:pathLst>
                <a:path extrusionOk="0" h="3204" w="668">
                  <a:moveTo>
                    <a:pt x="1" y="1"/>
                  </a:moveTo>
                  <a:lnTo>
                    <a:pt x="1" y="3170"/>
                  </a:lnTo>
                  <a:lnTo>
                    <a:pt x="234" y="3203"/>
                  </a:lnTo>
                  <a:cubicBezTo>
                    <a:pt x="668" y="2736"/>
                    <a:pt x="468" y="2136"/>
                    <a:pt x="468" y="1569"/>
                  </a:cubicBezTo>
                  <a:cubicBezTo>
                    <a:pt x="501" y="1002"/>
                    <a:pt x="334" y="4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flipH="1">
              <a:off x="1675850" y="3537575"/>
              <a:ext cx="33375" cy="29300"/>
            </a:xfrm>
            <a:custGeom>
              <a:rect b="b" l="l" r="r" t="t"/>
              <a:pathLst>
                <a:path extrusionOk="0" h="1172" w="1335">
                  <a:moveTo>
                    <a:pt x="667" y="0"/>
                  </a:moveTo>
                  <a:cubicBezTo>
                    <a:pt x="334" y="0"/>
                    <a:pt x="0" y="67"/>
                    <a:pt x="0" y="467"/>
                  </a:cubicBezTo>
                  <a:cubicBezTo>
                    <a:pt x="33" y="834"/>
                    <a:pt x="334" y="1134"/>
                    <a:pt x="701" y="1168"/>
                  </a:cubicBezTo>
                  <a:cubicBezTo>
                    <a:pt x="728" y="1170"/>
                    <a:pt x="755" y="1172"/>
                    <a:pt x="781" y="1172"/>
                  </a:cubicBezTo>
                  <a:cubicBezTo>
                    <a:pt x="1066" y="1172"/>
                    <a:pt x="1237" y="1004"/>
                    <a:pt x="1268" y="667"/>
                  </a:cubicBezTo>
                  <a:cubicBezTo>
                    <a:pt x="1334" y="267"/>
                    <a:pt x="1134" y="33"/>
                    <a:pt x="6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flipH="1">
              <a:off x="1688350" y="3165625"/>
              <a:ext cx="27425" cy="34425"/>
            </a:xfrm>
            <a:custGeom>
              <a:rect b="b" l="l" r="r" t="t"/>
              <a:pathLst>
                <a:path extrusionOk="0" h="1377" w="1097">
                  <a:moveTo>
                    <a:pt x="562" y="1"/>
                  </a:moveTo>
                  <a:cubicBezTo>
                    <a:pt x="329" y="368"/>
                    <a:pt x="129" y="534"/>
                    <a:pt x="62" y="735"/>
                  </a:cubicBezTo>
                  <a:cubicBezTo>
                    <a:pt x="1" y="1041"/>
                    <a:pt x="250" y="1376"/>
                    <a:pt x="523" y="1376"/>
                  </a:cubicBezTo>
                  <a:cubicBezTo>
                    <a:pt x="547" y="1376"/>
                    <a:pt x="572" y="1374"/>
                    <a:pt x="596" y="1368"/>
                  </a:cubicBezTo>
                  <a:cubicBezTo>
                    <a:pt x="796" y="1335"/>
                    <a:pt x="1096" y="1068"/>
                    <a:pt x="1096" y="935"/>
                  </a:cubicBezTo>
                  <a:cubicBezTo>
                    <a:pt x="963" y="601"/>
                    <a:pt x="796" y="268"/>
                    <a:pt x="56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flipH="1">
              <a:off x="1533250" y="3886150"/>
              <a:ext cx="31725" cy="60900"/>
            </a:xfrm>
            <a:custGeom>
              <a:rect b="b" l="l" r="r" t="t"/>
              <a:pathLst>
                <a:path extrusionOk="0" h="2436" w="1269">
                  <a:moveTo>
                    <a:pt x="201" y="0"/>
                  </a:moveTo>
                  <a:lnTo>
                    <a:pt x="1" y="100"/>
                  </a:lnTo>
                  <a:lnTo>
                    <a:pt x="1268" y="2435"/>
                  </a:lnTo>
                  <a:cubicBezTo>
                    <a:pt x="1268" y="1501"/>
                    <a:pt x="868" y="634"/>
                    <a:pt x="2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flipH="1">
              <a:off x="1653325" y="3946100"/>
              <a:ext cx="25900" cy="18450"/>
            </a:xfrm>
            <a:custGeom>
              <a:rect b="b" l="l" r="r" t="t"/>
              <a:pathLst>
                <a:path extrusionOk="0" h="738" w="1036">
                  <a:moveTo>
                    <a:pt x="571" y="0"/>
                  </a:moveTo>
                  <a:cubicBezTo>
                    <a:pt x="438" y="0"/>
                    <a:pt x="248" y="186"/>
                    <a:pt x="1" y="371"/>
                  </a:cubicBezTo>
                  <a:cubicBezTo>
                    <a:pt x="268" y="538"/>
                    <a:pt x="435" y="738"/>
                    <a:pt x="601" y="738"/>
                  </a:cubicBezTo>
                  <a:cubicBezTo>
                    <a:pt x="768" y="705"/>
                    <a:pt x="902" y="504"/>
                    <a:pt x="1035" y="371"/>
                  </a:cubicBezTo>
                  <a:cubicBezTo>
                    <a:pt x="902" y="238"/>
                    <a:pt x="768" y="4"/>
                    <a:pt x="601" y="4"/>
                  </a:cubicBezTo>
                  <a:cubicBezTo>
                    <a:pt x="591" y="2"/>
                    <a:pt x="581" y="0"/>
                    <a:pt x="57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flipH="1">
              <a:off x="1769250" y="2459500"/>
              <a:ext cx="51725" cy="35150"/>
            </a:xfrm>
            <a:custGeom>
              <a:rect b="b" l="l" r="r" t="t"/>
              <a:pathLst>
                <a:path extrusionOk="0" h="1406" w="2069">
                  <a:moveTo>
                    <a:pt x="1401" y="559"/>
                  </a:moveTo>
                  <a:lnTo>
                    <a:pt x="1401" y="860"/>
                  </a:lnTo>
                  <a:lnTo>
                    <a:pt x="701" y="726"/>
                  </a:lnTo>
                  <a:lnTo>
                    <a:pt x="701" y="559"/>
                  </a:lnTo>
                  <a:close/>
                  <a:moveTo>
                    <a:pt x="922" y="0"/>
                  </a:moveTo>
                  <a:cubicBezTo>
                    <a:pt x="791" y="0"/>
                    <a:pt x="661" y="19"/>
                    <a:pt x="534" y="59"/>
                  </a:cubicBezTo>
                  <a:cubicBezTo>
                    <a:pt x="334" y="92"/>
                    <a:pt x="0" y="359"/>
                    <a:pt x="0" y="526"/>
                  </a:cubicBezTo>
                  <a:cubicBezTo>
                    <a:pt x="34" y="793"/>
                    <a:pt x="167" y="1026"/>
                    <a:pt x="401" y="1193"/>
                  </a:cubicBezTo>
                  <a:cubicBezTo>
                    <a:pt x="619" y="1335"/>
                    <a:pt x="831" y="1406"/>
                    <a:pt x="1030" y="1406"/>
                  </a:cubicBezTo>
                  <a:cubicBezTo>
                    <a:pt x="1440" y="1406"/>
                    <a:pt x="1799" y="1109"/>
                    <a:pt x="2068" y="526"/>
                  </a:cubicBezTo>
                  <a:cubicBezTo>
                    <a:pt x="1763" y="195"/>
                    <a:pt x="1342" y="0"/>
                    <a:pt x="92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flipH="1">
              <a:off x="1600800" y="2397575"/>
              <a:ext cx="55075" cy="35250"/>
            </a:xfrm>
            <a:custGeom>
              <a:rect b="b" l="l" r="r" t="t"/>
              <a:pathLst>
                <a:path extrusionOk="0" h="1410" w="2203">
                  <a:moveTo>
                    <a:pt x="1276" y="456"/>
                  </a:moveTo>
                  <a:cubicBezTo>
                    <a:pt x="1419" y="456"/>
                    <a:pt x="1567" y="505"/>
                    <a:pt x="1736" y="635"/>
                  </a:cubicBezTo>
                  <a:cubicBezTo>
                    <a:pt x="1531" y="839"/>
                    <a:pt x="1352" y="931"/>
                    <a:pt x="1164" y="931"/>
                  </a:cubicBezTo>
                  <a:cubicBezTo>
                    <a:pt x="984" y="931"/>
                    <a:pt x="796" y="848"/>
                    <a:pt x="568" y="701"/>
                  </a:cubicBezTo>
                  <a:cubicBezTo>
                    <a:pt x="834" y="579"/>
                    <a:pt x="1049" y="456"/>
                    <a:pt x="1276" y="456"/>
                  </a:cubicBezTo>
                  <a:close/>
                  <a:moveTo>
                    <a:pt x="1235" y="1"/>
                  </a:moveTo>
                  <a:cubicBezTo>
                    <a:pt x="535" y="1"/>
                    <a:pt x="1" y="401"/>
                    <a:pt x="34" y="768"/>
                  </a:cubicBezTo>
                  <a:cubicBezTo>
                    <a:pt x="65" y="1075"/>
                    <a:pt x="575" y="1410"/>
                    <a:pt x="1072" y="1410"/>
                  </a:cubicBezTo>
                  <a:cubicBezTo>
                    <a:pt x="1116" y="1410"/>
                    <a:pt x="1159" y="1407"/>
                    <a:pt x="1202" y="1402"/>
                  </a:cubicBezTo>
                  <a:cubicBezTo>
                    <a:pt x="1435" y="1335"/>
                    <a:pt x="1669" y="1235"/>
                    <a:pt x="1902" y="1102"/>
                  </a:cubicBezTo>
                  <a:cubicBezTo>
                    <a:pt x="2203" y="868"/>
                    <a:pt x="2169" y="401"/>
                    <a:pt x="1836" y="201"/>
                  </a:cubicBezTo>
                  <a:cubicBezTo>
                    <a:pt x="1635" y="101"/>
                    <a:pt x="1435" y="34"/>
                    <a:pt x="12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flipH="1">
              <a:off x="1687575" y="2416750"/>
              <a:ext cx="52525" cy="31800"/>
            </a:xfrm>
            <a:custGeom>
              <a:rect b="b" l="l" r="r" t="t"/>
              <a:pathLst>
                <a:path extrusionOk="0" h="1272" w="2101">
                  <a:moveTo>
                    <a:pt x="1502" y="568"/>
                  </a:moveTo>
                  <a:lnTo>
                    <a:pt x="1502" y="802"/>
                  </a:lnTo>
                  <a:lnTo>
                    <a:pt x="701" y="768"/>
                  </a:lnTo>
                  <a:lnTo>
                    <a:pt x="701" y="568"/>
                  </a:lnTo>
                  <a:close/>
                  <a:moveTo>
                    <a:pt x="1002" y="1"/>
                  </a:moveTo>
                  <a:cubicBezTo>
                    <a:pt x="501" y="34"/>
                    <a:pt x="1" y="335"/>
                    <a:pt x="68" y="635"/>
                  </a:cubicBezTo>
                  <a:cubicBezTo>
                    <a:pt x="168" y="1102"/>
                    <a:pt x="535" y="1235"/>
                    <a:pt x="935" y="1269"/>
                  </a:cubicBezTo>
                  <a:lnTo>
                    <a:pt x="1035" y="1269"/>
                  </a:lnTo>
                  <a:cubicBezTo>
                    <a:pt x="1064" y="1270"/>
                    <a:pt x="1093" y="1271"/>
                    <a:pt x="1121" y="1271"/>
                  </a:cubicBezTo>
                  <a:cubicBezTo>
                    <a:pt x="1652" y="1271"/>
                    <a:pt x="2101" y="985"/>
                    <a:pt x="2069" y="668"/>
                  </a:cubicBezTo>
                  <a:cubicBezTo>
                    <a:pt x="2036" y="335"/>
                    <a:pt x="1535" y="1"/>
                    <a:pt x="10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flipH="1">
              <a:off x="1619150" y="2325875"/>
              <a:ext cx="50900" cy="40050"/>
            </a:xfrm>
            <a:custGeom>
              <a:rect b="b" l="l" r="r" t="t"/>
              <a:pathLst>
                <a:path extrusionOk="0" h="1602" w="2036">
                  <a:moveTo>
                    <a:pt x="1042" y="506"/>
                  </a:moveTo>
                  <a:cubicBezTo>
                    <a:pt x="1155" y="506"/>
                    <a:pt x="1265" y="560"/>
                    <a:pt x="1369" y="634"/>
                  </a:cubicBezTo>
                  <a:cubicBezTo>
                    <a:pt x="1469" y="701"/>
                    <a:pt x="1435" y="934"/>
                    <a:pt x="1469" y="1268"/>
                  </a:cubicBezTo>
                  <a:lnTo>
                    <a:pt x="601" y="834"/>
                  </a:lnTo>
                  <a:cubicBezTo>
                    <a:pt x="750" y="592"/>
                    <a:pt x="899" y="506"/>
                    <a:pt x="1042" y="506"/>
                  </a:cubicBezTo>
                  <a:close/>
                  <a:moveTo>
                    <a:pt x="868" y="0"/>
                  </a:moveTo>
                  <a:cubicBezTo>
                    <a:pt x="601" y="167"/>
                    <a:pt x="301" y="234"/>
                    <a:pt x="134" y="400"/>
                  </a:cubicBezTo>
                  <a:cubicBezTo>
                    <a:pt x="1" y="734"/>
                    <a:pt x="101" y="1101"/>
                    <a:pt x="435" y="1234"/>
                  </a:cubicBezTo>
                  <a:cubicBezTo>
                    <a:pt x="635" y="1434"/>
                    <a:pt x="902" y="1568"/>
                    <a:pt x="1168" y="1601"/>
                  </a:cubicBezTo>
                  <a:cubicBezTo>
                    <a:pt x="1469" y="1568"/>
                    <a:pt x="1735" y="1401"/>
                    <a:pt x="1936" y="1168"/>
                  </a:cubicBezTo>
                  <a:cubicBezTo>
                    <a:pt x="2036" y="1001"/>
                    <a:pt x="1869" y="600"/>
                    <a:pt x="1702" y="434"/>
                  </a:cubicBezTo>
                  <a:cubicBezTo>
                    <a:pt x="1469" y="234"/>
                    <a:pt x="1168" y="100"/>
                    <a:pt x="86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flipH="1">
              <a:off x="1584950" y="2462575"/>
              <a:ext cx="49050" cy="29575"/>
            </a:xfrm>
            <a:custGeom>
              <a:rect b="b" l="l" r="r" t="t"/>
              <a:pathLst>
                <a:path extrusionOk="0" h="1183" w="1962">
                  <a:moveTo>
                    <a:pt x="1428" y="470"/>
                  </a:moveTo>
                  <a:lnTo>
                    <a:pt x="1461" y="570"/>
                  </a:lnTo>
                  <a:cubicBezTo>
                    <a:pt x="1361" y="636"/>
                    <a:pt x="1261" y="670"/>
                    <a:pt x="1161" y="703"/>
                  </a:cubicBezTo>
                  <a:cubicBezTo>
                    <a:pt x="1027" y="703"/>
                    <a:pt x="927" y="670"/>
                    <a:pt x="827" y="603"/>
                  </a:cubicBezTo>
                  <a:lnTo>
                    <a:pt x="827" y="470"/>
                  </a:lnTo>
                  <a:close/>
                  <a:moveTo>
                    <a:pt x="547" y="1"/>
                  </a:moveTo>
                  <a:cubicBezTo>
                    <a:pt x="208" y="1"/>
                    <a:pt x="0" y="350"/>
                    <a:pt x="160" y="670"/>
                  </a:cubicBezTo>
                  <a:cubicBezTo>
                    <a:pt x="393" y="990"/>
                    <a:pt x="752" y="1183"/>
                    <a:pt x="1150" y="1183"/>
                  </a:cubicBezTo>
                  <a:cubicBezTo>
                    <a:pt x="1208" y="1183"/>
                    <a:pt x="1268" y="1179"/>
                    <a:pt x="1328" y="1170"/>
                  </a:cubicBezTo>
                  <a:cubicBezTo>
                    <a:pt x="1795" y="1137"/>
                    <a:pt x="1961" y="837"/>
                    <a:pt x="1928" y="203"/>
                  </a:cubicBezTo>
                  <a:cubicBezTo>
                    <a:pt x="1494" y="103"/>
                    <a:pt x="1027" y="3"/>
                    <a:pt x="594" y="3"/>
                  </a:cubicBezTo>
                  <a:cubicBezTo>
                    <a:pt x="578" y="1"/>
                    <a:pt x="563" y="1"/>
                    <a:pt x="54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flipH="1">
              <a:off x="1748400" y="2390900"/>
              <a:ext cx="40900" cy="30050"/>
            </a:xfrm>
            <a:custGeom>
              <a:rect b="b" l="l" r="r" t="t"/>
              <a:pathLst>
                <a:path extrusionOk="0" h="1202" w="1636">
                  <a:moveTo>
                    <a:pt x="1035" y="1"/>
                  </a:moveTo>
                  <a:cubicBezTo>
                    <a:pt x="535" y="1"/>
                    <a:pt x="1" y="435"/>
                    <a:pt x="134" y="768"/>
                  </a:cubicBezTo>
                  <a:cubicBezTo>
                    <a:pt x="201" y="968"/>
                    <a:pt x="468" y="1102"/>
                    <a:pt x="568" y="1202"/>
                  </a:cubicBezTo>
                  <a:cubicBezTo>
                    <a:pt x="1235" y="1168"/>
                    <a:pt x="1635" y="835"/>
                    <a:pt x="1635" y="468"/>
                  </a:cubicBezTo>
                  <a:cubicBezTo>
                    <a:pt x="1602" y="134"/>
                    <a:pt x="1368" y="1"/>
                    <a:pt x="10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flipH="1">
              <a:off x="1675850" y="2352450"/>
              <a:ext cx="43400" cy="29300"/>
            </a:xfrm>
            <a:custGeom>
              <a:rect b="b" l="l" r="r" t="t"/>
              <a:pathLst>
                <a:path extrusionOk="0" h="1172" w="1736">
                  <a:moveTo>
                    <a:pt x="1202" y="405"/>
                  </a:moveTo>
                  <a:lnTo>
                    <a:pt x="1235" y="572"/>
                  </a:lnTo>
                  <a:lnTo>
                    <a:pt x="768" y="672"/>
                  </a:lnTo>
                  <a:lnTo>
                    <a:pt x="768" y="405"/>
                  </a:lnTo>
                  <a:close/>
                  <a:moveTo>
                    <a:pt x="781" y="1"/>
                  </a:moveTo>
                  <a:cubicBezTo>
                    <a:pt x="734" y="1"/>
                    <a:pt x="685" y="2"/>
                    <a:pt x="635" y="4"/>
                  </a:cubicBezTo>
                  <a:cubicBezTo>
                    <a:pt x="334" y="4"/>
                    <a:pt x="68" y="238"/>
                    <a:pt x="34" y="572"/>
                  </a:cubicBezTo>
                  <a:cubicBezTo>
                    <a:pt x="1" y="872"/>
                    <a:pt x="434" y="1172"/>
                    <a:pt x="901" y="1172"/>
                  </a:cubicBezTo>
                  <a:cubicBezTo>
                    <a:pt x="1368" y="1172"/>
                    <a:pt x="1735" y="872"/>
                    <a:pt x="1702" y="538"/>
                  </a:cubicBezTo>
                  <a:cubicBezTo>
                    <a:pt x="1671" y="198"/>
                    <a:pt x="1382" y="1"/>
                    <a:pt x="78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flipH="1">
              <a:off x="1675850" y="2303250"/>
              <a:ext cx="36725" cy="24350"/>
            </a:xfrm>
            <a:custGeom>
              <a:rect b="b" l="l" r="r" t="t"/>
              <a:pathLst>
                <a:path extrusionOk="0" h="974" w="1469">
                  <a:moveTo>
                    <a:pt x="919" y="1"/>
                  </a:moveTo>
                  <a:cubicBezTo>
                    <a:pt x="435" y="1"/>
                    <a:pt x="32" y="193"/>
                    <a:pt x="1" y="471"/>
                  </a:cubicBezTo>
                  <a:cubicBezTo>
                    <a:pt x="1" y="638"/>
                    <a:pt x="67" y="772"/>
                    <a:pt x="201" y="872"/>
                  </a:cubicBezTo>
                  <a:cubicBezTo>
                    <a:pt x="325" y="940"/>
                    <a:pt x="462" y="973"/>
                    <a:pt x="598" y="973"/>
                  </a:cubicBezTo>
                  <a:cubicBezTo>
                    <a:pt x="862" y="973"/>
                    <a:pt x="1125" y="847"/>
                    <a:pt x="1302" y="605"/>
                  </a:cubicBezTo>
                  <a:cubicBezTo>
                    <a:pt x="1368" y="471"/>
                    <a:pt x="1435" y="338"/>
                    <a:pt x="1468" y="205"/>
                  </a:cubicBezTo>
                  <a:cubicBezTo>
                    <a:pt x="1335" y="138"/>
                    <a:pt x="1168" y="71"/>
                    <a:pt x="1035" y="4"/>
                  </a:cubicBezTo>
                  <a:cubicBezTo>
                    <a:pt x="996" y="2"/>
                    <a:pt x="957" y="1"/>
                    <a:pt x="91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flipH="1">
              <a:off x="1522400" y="2591900"/>
              <a:ext cx="21725" cy="83400"/>
            </a:xfrm>
            <a:custGeom>
              <a:rect b="b" l="l" r="r" t="t"/>
              <a:pathLst>
                <a:path extrusionOk="0" h="3336" w="869">
                  <a:moveTo>
                    <a:pt x="1" y="0"/>
                  </a:moveTo>
                  <a:lnTo>
                    <a:pt x="568" y="3336"/>
                  </a:lnTo>
                  <a:cubicBezTo>
                    <a:pt x="868" y="2202"/>
                    <a:pt x="668" y="10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flipH="1">
              <a:off x="1570775" y="2365925"/>
              <a:ext cx="37550" cy="29350"/>
            </a:xfrm>
            <a:custGeom>
              <a:rect b="b" l="l" r="r" t="t"/>
              <a:pathLst>
                <a:path extrusionOk="0" h="1174" w="1502">
                  <a:moveTo>
                    <a:pt x="1468" y="399"/>
                  </a:moveTo>
                  <a:cubicBezTo>
                    <a:pt x="1468" y="402"/>
                    <a:pt x="1468" y="405"/>
                    <a:pt x="1467" y="408"/>
                  </a:cubicBezTo>
                  <a:lnTo>
                    <a:pt x="1467" y="408"/>
                  </a:lnTo>
                  <a:cubicBezTo>
                    <a:pt x="1479" y="416"/>
                    <a:pt x="1490" y="424"/>
                    <a:pt x="1501" y="433"/>
                  </a:cubicBezTo>
                  <a:lnTo>
                    <a:pt x="1468" y="399"/>
                  </a:lnTo>
                  <a:close/>
                  <a:moveTo>
                    <a:pt x="701" y="399"/>
                  </a:moveTo>
                  <a:lnTo>
                    <a:pt x="1101" y="566"/>
                  </a:lnTo>
                  <a:lnTo>
                    <a:pt x="1001" y="766"/>
                  </a:lnTo>
                  <a:lnTo>
                    <a:pt x="634" y="566"/>
                  </a:lnTo>
                  <a:lnTo>
                    <a:pt x="701" y="399"/>
                  </a:lnTo>
                  <a:close/>
                  <a:moveTo>
                    <a:pt x="509" y="0"/>
                  </a:moveTo>
                  <a:cubicBezTo>
                    <a:pt x="391" y="0"/>
                    <a:pt x="282" y="50"/>
                    <a:pt x="200" y="199"/>
                  </a:cubicBezTo>
                  <a:cubicBezTo>
                    <a:pt x="0" y="533"/>
                    <a:pt x="267" y="833"/>
                    <a:pt x="601" y="1033"/>
                  </a:cubicBezTo>
                  <a:cubicBezTo>
                    <a:pt x="765" y="1126"/>
                    <a:pt x="904" y="1174"/>
                    <a:pt x="1020" y="1174"/>
                  </a:cubicBezTo>
                  <a:cubicBezTo>
                    <a:pt x="1278" y="1174"/>
                    <a:pt x="1420" y="933"/>
                    <a:pt x="1467" y="408"/>
                  </a:cubicBezTo>
                  <a:lnTo>
                    <a:pt x="1467" y="408"/>
                  </a:lnTo>
                  <a:cubicBezTo>
                    <a:pt x="1340" y="316"/>
                    <a:pt x="1187" y="227"/>
                    <a:pt x="1034" y="166"/>
                  </a:cubicBezTo>
                  <a:cubicBezTo>
                    <a:pt x="876" y="107"/>
                    <a:pt x="682" y="0"/>
                    <a:pt x="50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flipH="1">
              <a:off x="1862650" y="2562700"/>
              <a:ext cx="35050" cy="68400"/>
            </a:xfrm>
            <a:custGeom>
              <a:rect b="b" l="l" r="r" t="t"/>
              <a:pathLst>
                <a:path extrusionOk="0" h="2736" w="1402">
                  <a:moveTo>
                    <a:pt x="1401" y="1"/>
                  </a:moveTo>
                  <a:lnTo>
                    <a:pt x="1401" y="1"/>
                  </a:lnTo>
                  <a:cubicBezTo>
                    <a:pt x="601" y="501"/>
                    <a:pt x="67" y="1502"/>
                    <a:pt x="0" y="2736"/>
                  </a:cubicBezTo>
                  <a:lnTo>
                    <a:pt x="14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flipH="1">
              <a:off x="1555775" y="2584375"/>
              <a:ext cx="16700" cy="58400"/>
            </a:xfrm>
            <a:custGeom>
              <a:rect b="b" l="l" r="r" t="t"/>
              <a:pathLst>
                <a:path extrusionOk="0" h="2336" w="668">
                  <a:moveTo>
                    <a:pt x="268" y="1"/>
                  </a:moveTo>
                  <a:lnTo>
                    <a:pt x="1" y="68"/>
                  </a:lnTo>
                  <a:lnTo>
                    <a:pt x="468" y="2336"/>
                  </a:lnTo>
                  <a:lnTo>
                    <a:pt x="668" y="2302"/>
                  </a:lnTo>
                  <a:lnTo>
                    <a:pt x="268"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flipH="1">
              <a:off x="1523350" y="4408500"/>
              <a:ext cx="36600" cy="32300"/>
            </a:xfrm>
            <a:custGeom>
              <a:rect b="b" l="l" r="r" t="t"/>
              <a:pathLst>
                <a:path extrusionOk="0" h="1292" w="1464">
                  <a:moveTo>
                    <a:pt x="784" y="0"/>
                  </a:moveTo>
                  <a:cubicBezTo>
                    <a:pt x="418" y="0"/>
                    <a:pt x="91" y="250"/>
                    <a:pt x="33" y="622"/>
                  </a:cubicBezTo>
                  <a:cubicBezTo>
                    <a:pt x="0" y="955"/>
                    <a:pt x="234" y="1256"/>
                    <a:pt x="567" y="1289"/>
                  </a:cubicBezTo>
                  <a:cubicBezTo>
                    <a:pt x="584" y="1290"/>
                    <a:pt x="601" y="1291"/>
                    <a:pt x="619" y="1291"/>
                  </a:cubicBezTo>
                  <a:cubicBezTo>
                    <a:pt x="1009" y="1291"/>
                    <a:pt x="1463" y="941"/>
                    <a:pt x="1368" y="622"/>
                  </a:cubicBezTo>
                  <a:cubicBezTo>
                    <a:pt x="1268" y="388"/>
                    <a:pt x="1134" y="188"/>
                    <a:pt x="967" y="21"/>
                  </a:cubicBezTo>
                  <a:cubicBezTo>
                    <a:pt x="906" y="7"/>
                    <a:pt x="844" y="0"/>
                    <a:pt x="78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flipH="1">
              <a:off x="1666675" y="4474075"/>
              <a:ext cx="19200" cy="23450"/>
            </a:xfrm>
            <a:custGeom>
              <a:rect b="b" l="l" r="r" t="t"/>
              <a:pathLst>
                <a:path extrusionOk="0" h="938" w="768">
                  <a:moveTo>
                    <a:pt x="434" y="0"/>
                  </a:moveTo>
                  <a:cubicBezTo>
                    <a:pt x="234" y="267"/>
                    <a:pt x="0" y="434"/>
                    <a:pt x="0" y="567"/>
                  </a:cubicBezTo>
                  <a:cubicBezTo>
                    <a:pt x="33" y="701"/>
                    <a:pt x="267" y="901"/>
                    <a:pt x="434" y="934"/>
                  </a:cubicBezTo>
                  <a:cubicBezTo>
                    <a:pt x="439" y="937"/>
                    <a:pt x="445" y="938"/>
                    <a:pt x="452" y="938"/>
                  </a:cubicBezTo>
                  <a:cubicBezTo>
                    <a:pt x="539" y="938"/>
                    <a:pt x="767" y="755"/>
                    <a:pt x="767" y="601"/>
                  </a:cubicBezTo>
                  <a:cubicBezTo>
                    <a:pt x="767" y="467"/>
                    <a:pt x="601" y="300"/>
                    <a:pt x="4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499777" y="2843593"/>
              <a:ext cx="135129" cy="211087"/>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1" name="Google Shape;1041;p33"/>
            <p:cNvGrpSpPr/>
            <p:nvPr/>
          </p:nvGrpSpPr>
          <p:grpSpPr>
            <a:xfrm flipH="1">
              <a:off x="589250" y="4244100"/>
              <a:ext cx="507050" cy="361100"/>
              <a:chOff x="5298325" y="2210050"/>
              <a:chExt cx="507050" cy="361100"/>
            </a:xfrm>
          </p:grpSpPr>
          <p:sp>
            <p:nvSpPr>
              <p:cNvPr id="1042" name="Google Shape;1042;p33"/>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33"/>
          <p:cNvSpPr txBox="1"/>
          <p:nvPr/>
        </p:nvSpPr>
        <p:spPr>
          <a:xfrm>
            <a:off x="140500" y="738300"/>
            <a:ext cx="6167700" cy="440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cap-diameter (numeric)</a:t>
            </a:r>
            <a:r>
              <a:rPr lang="en" sz="1200">
                <a:solidFill>
                  <a:schemeClr val="dk1"/>
                </a:solidFill>
                <a:latin typeface="Jost"/>
                <a:ea typeface="Jost"/>
                <a:cs typeface="Jost"/>
                <a:sym typeface="Jost"/>
              </a:rPr>
              <a:t>: Diameter of the mushroom cap in centimeters</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cap-shape: </a:t>
            </a:r>
            <a:r>
              <a:rPr lang="en" sz="1200">
                <a:solidFill>
                  <a:schemeClr val="dk1"/>
                </a:solidFill>
                <a:latin typeface="Jost"/>
                <a:ea typeface="Jost"/>
                <a:cs typeface="Jost"/>
                <a:sym typeface="Jost"/>
              </a:rPr>
              <a:t>Shape of the cap (e.g., bell, convex, flat, sunken)</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cap-surface: </a:t>
            </a:r>
            <a:r>
              <a:rPr lang="en" sz="1200">
                <a:solidFill>
                  <a:schemeClr val="dk1"/>
                </a:solidFill>
                <a:latin typeface="Jost"/>
                <a:ea typeface="Jost"/>
                <a:cs typeface="Jost"/>
                <a:sym typeface="Jost"/>
              </a:rPr>
              <a:t>Texture of the cap (e.g., fibrous, smooth, scaly, sticky)</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cap-color:</a:t>
            </a:r>
            <a:r>
              <a:rPr lang="en" sz="1200">
                <a:solidFill>
                  <a:schemeClr val="dk1"/>
                </a:solidFill>
                <a:latin typeface="Jost"/>
                <a:ea typeface="Jost"/>
                <a:cs typeface="Jost"/>
                <a:sym typeface="Jost"/>
              </a:rPr>
              <a:t> Color of the cap (e.g., brown, red, white, yellow)</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does-bruise-or-bleed: </a:t>
            </a:r>
            <a:r>
              <a:rPr lang="en" sz="1200">
                <a:solidFill>
                  <a:schemeClr val="dk1"/>
                </a:solidFill>
                <a:latin typeface="Jost"/>
                <a:ea typeface="Jost"/>
                <a:cs typeface="Jost"/>
                <a:sym typeface="Jost"/>
              </a:rPr>
              <a:t>Indicates whether the mushroom bruises or bleeds when damaged</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gill-attachment:</a:t>
            </a:r>
            <a:r>
              <a:rPr lang="en" sz="1200">
                <a:solidFill>
                  <a:schemeClr val="dk1"/>
                </a:solidFill>
                <a:latin typeface="Jost"/>
                <a:ea typeface="Jost"/>
                <a:cs typeface="Jost"/>
                <a:sym typeface="Jost"/>
              </a:rPr>
              <a:t> Describes how the gills are attached to the stem</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gill-spacing:</a:t>
            </a:r>
            <a:r>
              <a:rPr lang="en" sz="1200">
                <a:solidFill>
                  <a:schemeClr val="dk1"/>
                </a:solidFill>
                <a:latin typeface="Jost"/>
                <a:ea typeface="Jost"/>
                <a:cs typeface="Jost"/>
                <a:sym typeface="Jost"/>
              </a:rPr>
              <a:t> Spacing between the gills (e.g., close, distant)</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gill-color:</a:t>
            </a:r>
            <a:r>
              <a:rPr lang="en" sz="1200">
                <a:solidFill>
                  <a:schemeClr val="dk1"/>
                </a:solidFill>
                <a:latin typeface="Jost"/>
                <a:ea typeface="Jost"/>
                <a:cs typeface="Jost"/>
                <a:sym typeface="Jost"/>
              </a:rPr>
              <a:t> Color of the gills</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stem-height (numeric): </a:t>
            </a:r>
            <a:r>
              <a:rPr lang="en" sz="1200">
                <a:solidFill>
                  <a:schemeClr val="dk1"/>
                </a:solidFill>
                <a:latin typeface="Jost"/>
                <a:ea typeface="Jost"/>
                <a:cs typeface="Jost"/>
                <a:sym typeface="Jost"/>
              </a:rPr>
              <a:t>Height of the mushroom stem in centimeters</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stem-width (numeric): </a:t>
            </a:r>
            <a:r>
              <a:rPr lang="en" sz="1200">
                <a:solidFill>
                  <a:schemeClr val="dk1"/>
                </a:solidFill>
                <a:latin typeface="Jost"/>
                <a:ea typeface="Jost"/>
                <a:cs typeface="Jost"/>
                <a:sym typeface="Jost"/>
              </a:rPr>
              <a:t>Width of the stem in millimeters</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stem-root:</a:t>
            </a:r>
            <a:r>
              <a:rPr lang="en" sz="1200">
                <a:solidFill>
                  <a:schemeClr val="dk1"/>
                </a:solidFill>
                <a:latin typeface="Jost"/>
                <a:ea typeface="Jost"/>
                <a:cs typeface="Jost"/>
                <a:sym typeface="Jost"/>
              </a:rPr>
              <a:t> Structure of the stem’s base (e.g., bulbous, cup-shaped, rhizomorphs)</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stem-surface:</a:t>
            </a:r>
            <a:r>
              <a:rPr lang="en" sz="1200">
                <a:solidFill>
                  <a:schemeClr val="dk1"/>
                </a:solidFill>
                <a:latin typeface="Jost"/>
                <a:ea typeface="Jost"/>
                <a:cs typeface="Jost"/>
                <a:sym typeface="Jost"/>
              </a:rPr>
              <a:t> Texture of the stem surface (e.g., smooth, silky, grooved)</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stem-color:</a:t>
            </a:r>
            <a:r>
              <a:rPr lang="en" sz="1200">
                <a:solidFill>
                  <a:schemeClr val="dk1"/>
                </a:solidFill>
                <a:latin typeface="Jost"/>
                <a:ea typeface="Jost"/>
                <a:cs typeface="Jost"/>
                <a:sym typeface="Jost"/>
              </a:rPr>
              <a:t> Color of the stem</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veil-type:</a:t>
            </a:r>
            <a:r>
              <a:rPr lang="en" sz="1200">
                <a:solidFill>
                  <a:schemeClr val="dk1"/>
                </a:solidFill>
                <a:latin typeface="Jost"/>
                <a:ea typeface="Jost"/>
                <a:cs typeface="Jost"/>
                <a:sym typeface="Jost"/>
              </a:rPr>
              <a:t> Type of veil covering the gills (partial or universal)</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veil-color:</a:t>
            </a:r>
            <a:r>
              <a:rPr lang="en" sz="1200">
                <a:solidFill>
                  <a:schemeClr val="dk1"/>
                </a:solidFill>
                <a:latin typeface="Jost"/>
                <a:ea typeface="Jost"/>
                <a:cs typeface="Jost"/>
                <a:sym typeface="Jost"/>
              </a:rPr>
              <a:t> Color of the veil</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has-ring: </a:t>
            </a:r>
            <a:r>
              <a:rPr lang="en" sz="1200">
                <a:solidFill>
                  <a:schemeClr val="dk1"/>
                </a:solidFill>
                <a:latin typeface="Jost"/>
                <a:ea typeface="Jost"/>
                <a:cs typeface="Jost"/>
                <a:sym typeface="Jost"/>
              </a:rPr>
              <a:t>Whether the mushroom has a ring around the stem</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ring-type:</a:t>
            </a:r>
            <a:r>
              <a:rPr lang="en" sz="1200">
                <a:solidFill>
                  <a:schemeClr val="dk1"/>
                </a:solidFill>
                <a:latin typeface="Jost"/>
                <a:ea typeface="Jost"/>
                <a:cs typeface="Jost"/>
                <a:sym typeface="Jost"/>
              </a:rPr>
              <a:t> Type of ring present (e.g., pendant, flaring, grooved, scaly)</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spore-print-color:</a:t>
            </a:r>
            <a:r>
              <a:rPr lang="en" sz="1200">
                <a:solidFill>
                  <a:schemeClr val="dk1"/>
                </a:solidFill>
                <a:latin typeface="Jost"/>
                <a:ea typeface="Jost"/>
                <a:cs typeface="Jost"/>
                <a:sym typeface="Jost"/>
              </a:rPr>
              <a:t> Color left by the mushroom's spore print</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habitat:</a:t>
            </a:r>
            <a:r>
              <a:rPr lang="en" sz="1200">
                <a:solidFill>
                  <a:schemeClr val="dk1"/>
                </a:solidFill>
                <a:latin typeface="Jost"/>
                <a:ea typeface="Jost"/>
                <a:cs typeface="Jost"/>
                <a:sym typeface="Jost"/>
              </a:rPr>
              <a:t> Type of environment the mushroom grows in (e.g., woods, meadows, urban)</a:t>
            </a:r>
            <a:endParaRPr sz="1200">
              <a:solidFill>
                <a:schemeClr val="dk1"/>
              </a:solidFill>
              <a:latin typeface="Jost"/>
              <a:ea typeface="Jost"/>
              <a:cs typeface="Jost"/>
              <a:sym typeface="Jost"/>
            </a:endParaRPr>
          </a:p>
          <a:p>
            <a:pPr indent="0" lvl="0" marL="0" rtl="0" algn="l">
              <a:lnSpc>
                <a:spcPct val="115000"/>
              </a:lnSpc>
              <a:spcBef>
                <a:spcPts val="0"/>
              </a:spcBef>
              <a:spcAft>
                <a:spcPts val="0"/>
              </a:spcAft>
              <a:buNone/>
            </a:pPr>
            <a:r>
              <a:rPr b="1" lang="en" sz="1200">
                <a:solidFill>
                  <a:schemeClr val="dk1"/>
                </a:solidFill>
                <a:latin typeface="Jost"/>
                <a:ea typeface="Jost"/>
                <a:cs typeface="Jost"/>
                <a:sym typeface="Jost"/>
              </a:rPr>
              <a:t>season:</a:t>
            </a:r>
            <a:r>
              <a:rPr lang="en" sz="1200">
                <a:solidFill>
                  <a:schemeClr val="dk1"/>
                </a:solidFill>
                <a:latin typeface="Jost"/>
                <a:ea typeface="Jost"/>
                <a:cs typeface="Jost"/>
                <a:sym typeface="Jost"/>
              </a:rPr>
              <a:t> The season when the mushroom is observed (spring, summer, autumn, winter)</a:t>
            </a:r>
            <a:endParaRPr sz="1200">
              <a:solidFill>
                <a:schemeClr val="dk1"/>
              </a:solidFill>
              <a:latin typeface="Jost"/>
              <a:ea typeface="Jost"/>
              <a:cs typeface="Jost"/>
              <a:sym typeface="Jo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34"/>
          <p:cNvSpPr txBox="1"/>
          <p:nvPr>
            <p:ph type="title"/>
          </p:nvPr>
        </p:nvSpPr>
        <p:spPr>
          <a:xfrm flipH="1">
            <a:off x="3946575" y="2250975"/>
            <a:ext cx="5032500" cy="175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EXPLORATORY DATA ANALYSIS</a:t>
            </a:r>
            <a:endParaRPr i="1"/>
          </a:p>
        </p:txBody>
      </p:sp>
      <p:sp>
        <p:nvSpPr>
          <p:cNvPr id="1050" name="Google Shape;1050;p34"/>
          <p:cNvSpPr txBox="1"/>
          <p:nvPr>
            <p:ph idx="2" type="title"/>
          </p:nvPr>
        </p:nvSpPr>
        <p:spPr>
          <a:xfrm flipH="1">
            <a:off x="6997000" y="1223175"/>
            <a:ext cx="1431900" cy="102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051" name="Google Shape;1051;p34"/>
          <p:cNvGrpSpPr/>
          <p:nvPr/>
        </p:nvGrpSpPr>
        <p:grpSpPr>
          <a:xfrm>
            <a:off x="376150" y="834225"/>
            <a:ext cx="3772925" cy="3591925"/>
            <a:chOff x="2032450" y="1186600"/>
            <a:chExt cx="3772925" cy="3591925"/>
          </a:xfrm>
        </p:grpSpPr>
        <p:sp>
          <p:nvSpPr>
            <p:cNvPr id="1052" name="Google Shape;1052;p34"/>
            <p:cNvSpPr/>
            <p:nvPr/>
          </p:nvSpPr>
          <p:spPr>
            <a:xfrm>
              <a:off x="4424175" y="3692250"/>
              <a:ext cx="1213375" cy="1080950"/>
            </a:xfrm>
            <a:custGeom>
              <a:rect b="b" l="l" r="r" t="t"/>
              <a:pathLst>
                <a:path extrusionOk="0" h="43238" w="48535">
                  <a:moveTo>
                    <a:pt x="42997" y="301"/>
                  </a:moveTo>
                  <a:lnTo>
                    <a:pt x="42997" y="301"/>
                  </a:lnTo>
                  <a:cubicBezTo>
                    <a:pt x="43331" y="1769"/>
                    <a:pt x="42731" y="2803"/>
                    <a:pt x="42030" y="3770"/>
                  </a:cubicBezTo>
                  <a:cubicBezTo>
                    <a:pt x="42530" y="2736"/>
                    <a:pt x="41897" y="1368"/>
                    <a:pt x="42997" y="301"/>
                  </a:cubicBezTo>
                  <a:close/>
                  <a:moveTo>
                    <a:pt x="44736" y="5461"/>
                  </a:moveTo>
                  <a:cubicBezTo>
                    <a:pt x="46062" y="5461"/>
                    <a:pt x="47375" y="5879"/>
                    <a:pt x="47868" y="6639"/>
                  </a:cubicBezTo>
                  <a:cubicBezTo>
                    <a:pt x="47601" y="6805"/>
                    <a:pt x="47334" y="6864"/>
                    <a:pt x="47071" y="6864"/>
                  </a:cubicBezTo>
                  <a:cubicBezTo>
                    <a:pt x="46808" y="6864"/>
                    <a:pt x="46550" y="6805"/>
                    <a:pt x="46300" y="6739"/>
                  </a:cubicBezTo>
                  <a:cubicBezTo>
                    <a:pt x="45633" y="6605"/>
                    <a:pt x="44932" y="6372"/>
                    <a:pt x="44332" y="6238"/>
                  </a:cubicBezTo>
                  <a:cubicBezTo>
                    <a:pt x="43698" y="6138"/>
                    <a:pt x="43097" y="6072"/>
                    <a:pt x="42430" y="5972"/>
                  </a:cubicBezTo>
                  <a:cubicBezTo>
                    <a:pt x="43072" y="5625"/>
                    <a:pt x="43907" y="5461"/>
                    <a:pt x="44736" y="5461"/>
                  </a:cubicBezTo>
                  <a:close/>
                  <a:moveTo>
                    <a:pt x="37191" y="1214"/>
                  </a:moveTo>
                  <a:cubicBezTo>
                    <a:pt x="37266" y="1214"/>
                    <a:pt x="37346" y="1241"/>
                    <a:pt x="37427" y="1302"/>
                  </a:cubicBezTo>
                  <a:cubicBezTo>
                    <a:pt x="37727" y="1502"/>
                    <a:pt x="37960" y="1735"/>
                    <a:pt x="38161" y="2002"/>
                  </a:cubicBezTo>
                  <a:cubicBezTo>
                    <a:pt x="39161" y="3570"/>
                    <a:pt x="39161" y="5171"/>
                    <a:pt x="38361" y="7072"/>
                  </a:cubicBezTo>
                  <a:cubicBezTo>
                    <a:pt x="37794" y="5271"/>
                    <a:pt x="37293" y="3703"/>
                    <a:pt x="36826" y="2169"/>
                  </a:cubicBezTo>
                  <a:cubicBezTo>
                    <a:pt x="36760" y="1969"/>
                    <a:pt x="36760" y="1735"/>
                    <a:pt x="36826" y="1568"/>
                  </a:cubicBezTo>
                  <a:cubicBezTo>
                    <a:pt x="36873" y="1359"/>
                    <a:pt x="37017" y="1214"/>
                    <a:pt x="37191" y="1214"/>
                  </a:cubicBezTo>
                  <a:close/>
                  <a:moveTo>
                    <a:pt x="41462" y="8732"/>
                  </a:moveTo>
                  <a:cubicBezTo>
                    <a:pt x="42996" y="8732"/>
                    <a:pt x="44246" y="9276"/>
                    <a:pt x="44865" y="10308"/>
                  </a:cubicBezTo>
                  <a:cubicBezTo>
                    <a:pt x="44777" y="10312"/>
                    <a:pt x="44690" y="10314"/>
                    <a:pt x="44603" y="10314"/>
                  </a:cubicBezTo>
                  <a:cubicBezTo>
                    <a:pt x="42680" y="10314"/>
                    <a:pt x="41015" y="9299"/>
                    <a:pt x="39228" y="9107"/>
                  </a:cubicBezTo>
                  <a:lnTo>
                    <a:pt x="39228" y="9074"/>
                  </a:lnTo>
                  <a:cubicBezTo>
                    <a:pt x="40009" y="8845"/>
                    <a:pt x="40765" y="8732"/>
                    <a:pt x="41462" y="8732"/>
                  </a:cubicBezTo>
                  <a:close/>
                  <a:moveTo>
                    <a:pt x="33290" y="4170"/>
                  </a:moveTo>
                  <a:cubicBezTo>
                    <a:pt x="33791" y="4304"/>
                    <a:pt x="34191" y="4671"/>
                    <a:pt x="34358" y="5171"/>
                  </a:cubicBezTo>
                  <a:cubicBezTo>
                    <a:pt x="34758" y="6105"/>
                    <a:pt x="34858" y="7139"/>
                    <a:pt x="34625" y="8140"/>
                  </a:cubicBezTo>
                  <a:cubicBezTo>
                    <a:pt x="34391" y="9307"/>
                    <a:pt x="33757" y="10275"/>
                    <a:pt x="33190" y="11242"/>
                  </a:cubicBezTo>
                  <a:cubicBezTo>
                    <a:pt x="33457" y="9808"/>
                    <a:pt x="33224" y="8440"/>
                    <a:pt x="32957" y="7072"/>
                  </a:cubicBezTo>
                  <a:cubicBezTo>
                    <a:pt x="32823" y="6472"/>
                    <a:pt x="32723" y="5871"/>
                    <a:pt x="32690" y="5238"/>
                  </a:cubicBezTo>
                  <a:cubicBezTo>
                    <a:pt x="32690" y="4804"/>
                    <a:pt x="32757" y="4337"/>
                    <a:pt x="33290" y="4170"/>
                  </a:cubicBezTo>
                  <a:close/>
                  <a:moveTo>
                    <a:pt x="36416" y="12076"/>
                  </a:moveTo>
                  <a:cubicBezTo>
                    <a:pt x="37530" y="12076"/>
                    <a:pt x="38606" y="12295"/>
                    <a:pt x="39628" y="12977"/>
                  </a:cubicBezTo>
                  <a:lnTo>
                    <a:pt x="39562" y="13310"/>
                  </a:lnTo>
                  <a:lnTo>
                    <a:pt x="34458" y="12443"/>
                  </a:lnTo>
                  <a:lnTo>
                    <a:pt x="34491" y="12243"/>
                  </a:lnTo>
                  <a:cubicBezTo>
                    <a:pt x="35143" y="12146"/>
                    <a:pt x="35785" y="12076"/>
                    <a:pt x="36416" y="12076"/>
                  </a:cubicBezTo>
                  <a:close/>
                  <a:moveTo>
                    <a:pt x="28317" y="9078"/>
                  </a:moveTo>
                  <a:cubicBezTo>
                    <a:pt x="28588" y="9078"/>
                    <a:pt x="28847" y="9239"/>
                    <a:pt x="28954" y="9507"/>
                  </a:cubicBezTo>
                  <a:cubicBezTo>
                    <a:pt x="29154" y="9841"/>
                    <a:pt x="29288" y="10208"/>
                    <a:pt x="29388" y="10608"/>
                  </a:cubicBezTo>
                  <a:cubicBezTo>
                    <a:pt x="29688" y="12009"/>
                    <a:pt x="29254" y="13243"/>
                    <a:pt x="28620" y="14411"/>
                  </a:cubicBezTo>
                  <a:lnTo>
                    <a:pt x="28620" y="14378"/>
                  </a:lnTo>
                  <a:cubicBezTo>
                    <a:pt x="28354" y="13210"/>
                    <a:pt x="28087" y="12076"/>
                    <a:pt x="27887" y="10942"/>
                  </a:cubicBezTo>
                  <a:cubicBezTo>
                    <a:pt x="27820" y="10608"/>
                    <a:pt x="27753" y="10275"/>
                    <a:pt x="27686" y="9941"/>
                  </a:cubicBezTo>
                  <a:cubicBezTo>
                    <a:pt x="27620" y="9574"/>
                    <a:pt x="27787" y="9241"/>
                    <a:pt x="28120" y="9107"/>
                  </a:cubicBezTo>
                  <a:cubicBezTo>
                    <a:pt x="28185" y="9088"/>
                    <a:pt x="28251" y="9078"/>
                    <a:pt x="28317" y="9078"/>
                  </a:cubicBezTo>
                  <a:close/>
                  <a:moveTo>
                    <a:pt x="30641" y="15349"/>
                  </a:moveTo>
                  <a:cubicBezTo>
                    <a:pt x="32062" y="15349"/>
                    <a:pt x="33646" y="16079"/>
                    <a:pt x="34158" y="17313"/>
                  </a:cubicBezTo>
                  <a:cubicBezTo>
                    <a:pt x="33090" y="17313"/>
                    <a:pt x="32356" y="16713"/>
                    <a:pt x="31489" y="16446"/>
                  </a:cubicBezTo>
                  <a:cubicBezTo>
                    <a:pt x="30655" y="16179"/>
                    <a:pt x="29788" y="15979"/>
                    <a:pt x="28987" y="15779"/>
                  </a:cubicBezTo>
                  <a:cubicBezTo>
                    <a:pt x="29441" y="15486"/>
                    <a:pt x="30026" y="15349"/>
                    <a:pt x="30641" y="15349"/>
                  </a:cubicBezTo>
                  <a:close/>
                  <a:moveTo>
                    <a:pt x="22764" y="12474"/>
                  </a:moveTo>
                  <a:cubicBezTo>
                    <a:pt x="23035" y="12474"/>
                    <a:pt x="23309" y="12592"/>
                    <a:pt x="23483" y="12810"/>
                  </a:cubicBezTo>
                  <a:cubicBezTo>
                    <a:pt x="23850" y="13110"/>
                    <a:pt x="24151" y="13477"/>
                    <a:pt x="24351" y="13911"/>
                  </a:cubicBezTo>
                  <a:cubicBezTo>
                    <a:pt x="24618" y="14544"/>
                    <a:pt x="24751" y="15178"/>
                    <a:pt x="24784" y="15879"/>
                  </a:cubicBezTo>
                  <a:cubicBezTo>
                    <a:pt x="24784" y="16779"/>
                    <a:pt x="24718" y="17680"/>
                    <a:pt x="24584" y="18581"/>
                  </a:cubicBezTo>
                  <a:lnTo>
                    <a:pt x="24384" y="18614"/>
                  </a:lnTo>
                  <a:cubicBezTo>
                    <a:pt x="24051" y="17246"/>
                    <a:pt x="23317" y="16112"/>
                    <a:pt x="22583" y="14978"/>
                  </a:cubicBezTo>
                  <a:cubicBezTo>
                    <a:pt x="22349" y="14578"/>
                    <a:pt x="22183" y="14144"/>
                    <a:pt x="22049" y="13677"/>
                  </a:cubicBezTo>
                  <a:cubicBezTo>
                    <a:pt x="21882" y="13277"/>
                    <a:pt x="22016" y="12843"/>
                    <a:pt x="22349" y="12576"/>
                  </a:cubicBezTo>
                  <a:cubicBezTo>
                    <a:pt x="22477" y="12507"/>
                    <a:pt x="22620" y="12474"/>
                    <a:pt x="22764" y="12474"/>
                  </a:cubicBezTo>
                  <a:close/>
                  <a:moveTo>
                    <a:pt x="27314" y="18729"/>
                  </a:moveTo>
                  <a:cubicBezTo>
                    <a:pt x="27769" y="18729"/>
                    <a:pt x="28262" y="18800"/>
                    <a:pt x="28754" y="18947"/>
                  </a:cubicBezTo>
                  <a:cubicBezTo>
                    <a:pt x="29388" y="19114"/>
                    <a:pt x="30055" y="19281"/>
                    <a:pt x="30322" y="20215"/>
                  </a:cubicBezTo>
                  <a:lnTo>
                    <a:pt x="30288" y="20215"/>
                  </a:lnTo>
                  <a:cubicBezTo>
                    <a:pt x="28683" y="20184"/>
                    <a:pt x="27363" y="19296"/>
                    <a:pt x="25854" y="19296"/>
                  </a:cubicBezTo>
                  <a:cubicBezTo>
                    <a:pt x="25732" y="19296"/>
                    <a:pt x="25609" y="19302"/>
                    <a:pt x="25485" y="19314"/>
                  </a:cubicBezTo>
                  <a:cubicBezTo>
                    <a:pt x="25864" y="18936"/>
                    <a:pt x="26535" y="18729"/>
                    <a:pt x="27314" y="18729"/>
                  </a:cubicBezTo>
                  <a:close/>
                  <a:moveTo>
                    <a:pt x="18584" y="17225"/>
                  </a:moveTo>
                  <a:cubicBezTo>
                    <a:pt x="18685" y="17225"/>
                    <a:pt x="18796" y="17242"/>
                    <a:pt x="18914" y="17280"/>
                  </a:cubicBezTo>
                  <a:cubicBezTo>
                    <a:pt x="19214" y="17380"/>
                    <a:pt x="19481" y="17513"/>
                    <a:pt x="19681" y="17747"/>
                  </a:cubicBezTo>
                  <a:cubicBezTo>
                    <a:pt x="20815" y="19148"/>
                    <a:pt x="21549" y="20715"/>
                    <a:pt x="21349" y="22617"/>
                  </a:cubicBezTo>
                  <a:cubicBezTo>
                    <a:pt x="21315" y="22717"/>
                    <a:pt x="21282" y="22817"/>
                    <a:pt x="21249" y="22884"/>
                  </a:cubicBezTo>
                  <a:cubicBezTo>
                    <a:pt x="20415" y="21783"/>
                    <a:pt x="19581" y="20749"/>
                    <a:pt x="18847" y="19681"/>
                  </a:cubicBezTo>
                  <a:cubicBezTo>
                    <a:pt x="18480" y="19181"/>
                    <a:pt x="18213" y="18647"/>
                    <a:pt x="18046" y="18080"/>
                  </a:cubicBezTo>
                  <a:cubicBezTo>
                    <a:pt x="17883" y="17564"/>
                    <a:pt x="18141" y="17225"/>
                    <a:pt x="18584" y="17225"/>
                  </a:cubicBezTo>
                  <a:close/>
                  <a:moveTo>
                    <a:pt x="23958" y="22903"/>
                  </a:moveTo>
                  <a:cubicBezTo>
                    <a:pt x="24285" y="22903"/>
                    <a:pt x="24618" y="22946"/>
                    <a:pt x="24951" y="23017"/>
                  </a:cubicBezTo>
                  <a:cubicBezTo>
                    <a:pt x="25752" y="23150"/>
                    <a:pt x="26619" y="23217"/>
                    <a:pt x="27053" y="24251"/>
                  </a:cubicBezTo>
                  <a:cubicBezTo>
                    <a:pt x="26778" y="24406"/>
                    <a:pt x="26486" y="24481"/>
                    <a:pt x="26198" y="24481"/>
                  </a:cubicBezTo>
                  <a:cubicBezTo>
                    <a:pt x="25927" y="24481"/>
                    <a:pt x="25661" y="24414"/>
                    <a:pt x="25418" y="24285"/>
                  </a:cubicBezTo>
                  <a:cubicBezTo>
                    <a:pt x="24571" y="23936"/>
                    <a:pt x="23687" y="23755"/>
                    <a:pt x="22793" y="23755"/>
                  </a:cubicBezTo>
                  <a:cubicBezTo>
                    <a:pt x="22490" y="23755"/>
                    <a:pt x="22186" y="23775"/>
                    <a:pt x="21882" y="23818"/>
                  </a:cubicBezTo>
                  <a:lnTo>
                    <a:pt x="21849" y="23784"/>
                  </a:lnTo>
                  <a:cubicBezTo>
                    <a:pt x="22477" y="23133"/>
                    <a:pt x="23203" y="22903"/>
                    <a:pt x="23958" y="22903"/>
                  </a:cubicBezTo>
                  <a:close/>
                  <a:moveTo>
                    <a:pt x="15627" y="23376"/>
                  </a:moveTo>
                  <a:cubicBezTo>
                    <a:pt x="15675" y="23376"/>
                    <a:pt x="15726" y="23379"/>
                    <a:pt x="15778" y="23384"/>
                  </a:cubicBezTo>
                  <a:cubicBezTo>
                    <a:pt x="16378" y="23484"/>
                    <a:pt x="16879" y="23818"/>
                    <a:pt x="17179" y="24351"/>
                  </a:cubicBezTo>
                  <a:cubicBezTo>
                    <a:pt x="18013" y="25485"/>
                    <a:pt x="18413" y="26753"/>
                    <a:pt x="18013" y="28221"/>
                  </a:cubicBezTo>
                  <a:cubicBezTo>
                    <a:pt x="17279" y="27287"/>
                    <a:pt x="16579" y="26486"/>
                    <a:pt x="15911" y="25652"/>
                  </a:cubicBezTo>
                  <a:cubicBezTo>
                    <a:pt x="15544" y="25252"/>
                    <a:pt x="15244" y="24785"/>
                    <a:pt x="15011" y="24285"/>
                  </a:cubicBezTo>
                  <a:cubicBezTo>
                    <a:pt x="14765" y="23731"/>
                    <a:pt x="15057" y="23376"/>
                    <a:pt x="15627" y="23376"/>
                  </a:cubicBezTo>
                  <a:close/>
                  <a:moveTo>
                    <a:pt x="21521" y="27849"/>
                  </a:moveTo>
                  <a:cubicBezTo>
                    <a:pt x="21977" y="27849"/>
                    <a:pt x="22407" y="27946"/>
                    <a:pt x="22750" y="28154"/>
                  </a:cubicBezTo>
                  <a:cubicBezTo>
                    <a:pt x="22950" y="28287"/>
                    <a:pt x="23083" y="28488"/>
                    <a:pt x="23117" y="28721"/>
                  </a:cubicBezTo>
                  <a:cubicBezTo>
                    <a:pt x="23050" y="28921"/>
                    <a:pt x="22883" y="29088"/>
                    <a:pt x="22683" y="29188"/>
                  </a:cubicBezTo>
                  <a:cubicBezTo>
                    <a:pt x="22283" y="29322"/>
                    <a:pt x="21849" y="29388"/>
                    <a:pt x="21415" y="29388"/>
                  </a:cubicBezTo>
                  <a:cubicBezTo>
                    <a:pt x="20581" y="29355"/>
                    <a:pt x="19714" y="29255"/>
                    <a:pt x="18780" y="29155"/>
                  </a:cubicBezTo>
                  <a:lnTo>
                    <a:pt x="18747" y="29155"/>
                  </a:lnTo>
                  <a:cubicBezTo>
                    <a:pt x="19367" y="28328"/>
                    <a:pt x="20510" y="27849"/>
                    <a:pt x="21521" y="27849"/>
                  </a:cubicBezTo>
                  <a:close/>
                  <a:moveTo>
                    <a:pt x="12858" y="28634"/>
                  </a:moveTo>
                  <a:cubicBezTo>
                    <a:pt x="12940" y="28634"/>
                    <a:pt x="13025" y="28651"/>
                    <a:pt x="13109" y="28688"/>
                  </a:cubicBezTo>
                  <a:cubicBezTo>
                    <a:pt x="13476" y="28754"/>
                    <a:pt x="13810" y="28955"/>
                    <a:pt x="14077" y="29188"/>
                  </a:cubicBezTo>
                  <a:cubicBezTo>
                    <a:pt x="15044" y="30189"/>
                    <a:pt x="15344" y="31623"/>
                    <a:pt x="14877" y="32924"/>
                  </a:cubicBezTo>
                  <a:lnTo>
                    <a:pt x="14877" y="32891"/>
                  </a:lnTo>
                  <a:cubicBezTo>
                    <a:pt x="14177" y="32124"/>
                    <a:pt x="13576" y="31523"/>
                    <a:pt x="13009" y="30856"/>
                  </a:cubicBezTo>
                  <a:cubicBezTo>
                    <a:pt x="12709" y="30456"/>
                    <a:pt x="12442" y="30022"/>
                    <a:pt x="12275" y="29555"/>
                  </a:cubicBezTo>
                  <a:cubicBezTo>
                    <a:pt x="12079" y="29106"/>
                    <a:pt x="12425" y="28634"/>
                    <a:pt x="12858" y="28634"/>
                  </a:cubicBezTo>
                  <a:close/>
                  <a:moveTo>
                    <a:pt x="17559" y="32516"/>
                  </a:moveTo>
                  <a:cubicBezTo>
                    <a:pt x="18277" y="32516"/>
                    <a:pt x="18991" y="32902"/>
                    <a:pt x="19481" y="33691"/>
                  </a:cubicBezTo>
                  <a:cubicBezTo>
                    <a:pt x="19019" y="33976"/>
                    <a:pt x="18553" y="34058"/>
                    <a:pt x="18082" y="34058"/>
                  </a:cubicBezTo>
                  <a:cubicBezTo>
                    <a:pt x="17433" y="34058"/>
                    <a:pt x="16776" y="33901"/>
                    <a:pt x="16112" y="33901"/>
                  </a:cubicBezTo>
                  <a:cubicBezTo>
                    <a:pt x="15901" y="33901"/>
                    <a:pt x="15690" y="33917"/>
                    <a:pt x="15478" y="33958"/>
                  </a:cubicBezTo>
                  <a:lnTo>
                    <a:pt x="15444" y="33925"/>
                  </a:lnTo>
                  <a:cubicBezTo>
                    <a:pt x="15954" y="32994"/>
                    <a:pt x="16759" y="32516"/>
                    <a:pt x="17559" y="32516"/>
                  </a:cubicBezTo>
                  <a:close/>
                  <a:moveTo>
                    <a:pt x="10207" y="32958"/>
                  </a:moveTo>
                  <a:lnTo>
                    <a:pt x="10207" y="32958"/>
                  </a:lnTo>
                  <a:cubicBezTo>
                    <a:pt x="11341" y="33458"/>
                    <a:pt x="11508" y="35192"/>
                    <a:pt x="10641" y="36560"/>
                  </a:cubicBezTo>
                  <a:cubicBezTo>
                    <a:pt x="10207" y="35393"/>
                    <a:pt x="10007" y="33625"/>
                    <a:pt x="10207" y="32958"/>
                  </a:cubicBezTo>
                  <a:close/>
                  <a:moveTo>
                    <a:pt x="6338" y="34792"/>
                  </a:moveTo>
                  <a:cubicBezTo>
                    <a:pt x="6505" y="35026"/>
                    <a:pt x="6772" y="35259"/>
                    <a:pt x="6772" y="35493"/>
                  </a:cubicBezTo>
                  <a:cubicBezTo>
                    <a:pt x="6738" y="36560"/>
                    <a:pt x="6104" y="37294"/>
                    <a:pt x="5170" y="37894"/>
                  </a:cubicBezTo>
                  <a:cubicBezTo>
                    <a:pt x="5270" y="37161"/>
                    <a:pt x="5371" y="36393"/>
                    <a:pt x="5504" y="35626"/>
                  </a:cubicBezTo>
                  <a:cubicBezTo>
                    <a:pt x="5504" y="35493"/>
                    <a:pt x="5571" y="35359"/>
                    <a:pt x="5637" y="35259"/>
                  </a:cubicBezTo>
                  <a:cubicBezTo>
                    <a:pt x="5871" y="35092"/>
                    <a:pt x="6104" y="34926"/>
                    <a:pt x="6338" y="34792"/>
                  </a:cubicBezTo>
                  <a:close/>
                  <a:moveTo>
                    <a:pt x="12778" y="37112"/>
                  </a:moveTo>
                  <a:cubicBezTo>
                    <a:pt x="13320" y="37112"/>
                    <a:pt x="13836" y="37259"/>
                    <a:pt x="14210" y="37561"/>
                  </a:cubicBezTo>
                  <a:cubicBezTo>
                    <a:pt x="14377" y="37694"/>
                    <a:pt x="14577" y="37994"/>
                    <a:pt x="14510" y="38128"/>
                  </a:cubicBezTo>
                  <a:cubicBezTo>
                    <a:pt x="14410" y="38361"/>
                    <a:pt x="14210" y="38562"/>
                    <a:pt x="13977" y="38628"/>
                  </a:cubicBezTo>
                  <a:cubicBezTo>
                    <a:pt x="13868" y="38637"/>
                    <a:pt x="13760" y="38641"/>
                    <a:pt x="13651" y="38641"/>
                  </a:cubicBezTo>
                  <a:cubicBezTo>
                    <a:pt x="13326" y="38641"/>
                    <a:pt x="13001" y="38603"/>
                    <a:pt x="12676" y="38528"/>
                  </a:cubicBezTo>
                  <a:cubicBezTo>
                    <a:pt x="12075" y="38361"/>
                    <a:pt x="11475" y="38095"/>
                    <a:pt x="10774" y="37861"/>
                  </a:cubicBezTo>
                  <a:cubicBezTo>
                    <a:pt x="11306" y="37368"/>
                    <a:pt x="12064" y="37112"/>
                    <a:pt x="12778" y="37112"/>
                  </a:cubicBezTo>
                  <a:close/>
                  <a:moveTo>
                    <a:pt x="6153" y="39493"/>
                  </a:moveTo>
                  <a:cubicBezTo>
                    <a:pt x="6210" y="39493"/>
                    <a:pt x="6262" y="39503"/>
                    <a:pt x="6305" y="39529"/>
                  </a:cubicBezTo>
                  <a:cubicBezTo>
                    <a:pt x="7205" y="40029"/>
                    <a:pt x="8006" y="40663"/>
                    <a:pt x="8306" y="41697"/>
                  </a:cubicBezTo>
                  <a:cubicBezTo>
                    <a:pt x="8373" y="41931"/>
                    <a:pt x="8339" y="42164"/>
                    <a:pt x="8239" y="42398"/>
                  </a:cubicBezTo>
                  <a:cubicBezTo>
                    <a:pt x="8129" y="42508"/>
                    <a:pt x="7972" y="42573"/>
                    <a:pt x="7808" y="42573"/>
                  </a:cubicBezTo>
                  <a:cubicBezTo>
                    <a:pt x="7774" y="42573"/>
                    <a:pt x="7740" y="42570"/>
                    <a:pt x="7706" y="42564"/>
                  </a:cubicBezTo>
                  <a:cubicBezTo>
                    <a:pt x="7472" y="42398"/>
                    <a:pt x="7272" y="42231"/>
                    <a:pt x="7138" y="41997"/>
                  </a:cubicBezTo>
                  <a:cubicBezTo>
                    <a:pt x="6642" y="41236"/>
                    <a:pt x="6178" y="40442"/>
                    <a:pt x="5650" y="39615"/>
                  </a:cubicBezTo>
                  <a:lnTo>
                    <a:pt x="5650" y="39615"/>
                  </a:lnTo>
                  <a:cubicBezTo>
                    <a:pt x="5814" y="39565"/>
                    <a:pt x="6002" y="39493"/>
                    <a:pt x="6153" y="39493"/>
                  </a:cubicBezTo>
                  <a:close/>
                  <a:moveTo>
                    <a:pt x="43097" y="1"/>
                  </a:moveTo>
                  <a:cubicBezTo>
                    <a:pt x="42731" y="34"/>
                    <a:pt x="42397" y="167"/>
                    <a:pt x="42163" y="434"/>
                  </a:cubicBezTo>
                  <a:cubicBezTo>
                    <a:pt x="41963" y="668"/>
                    <a:pt x="41863" y="968"/>
                    <a:pt x="41830" y="1268"/>
                  </a:cubicBezTo>
                  <a:cubicBezTo>
                    <a:pt x="41696" y="1969"/>
                    <a:pt x="41563" y="2669"/>
                    <a:pt x="41463" y="3403"/>
                  </a:cubicBezTo>
                  <a:cubicBezTo>
                    <a:pt x="41263" y="5138"/>
                    <a:pt x="40262" y="6672"/>
                    <a:pt x="38794" y="7606"/>
                  </a:cubicBezTo>
                  <a:cubicBezTo>
                    <a:pt x="38995" y="6972"/>
                    <a:pt x="39128" y="6439"/>
                    <a:pt x="39295" y="5938"/>
                  </a:cubicBezTo>
                  <a:cubicBezTo>
                    <a:pt x="39662" y="4804"/>
                    <a:pt x="39595" y="3603"/>
                    <a:pt x="39095" y="2536"/>
                  </a:cubicBezTo>
                  <a:cubicBezTo>
                    <a:pt x="38828" y="1969"/>
                    <a:pt x="38427" y="1435"/>
                    <a:pt x="37927" y="1035"/>
                  </a:cubicBezTo>
                  <a:cubicBezTo>
                    <a:pt x="37659" y="822"/>
                    <a:pt x="37394" y="722"/>
                    <a:pt x="37158" y="722"/>
                  </a:cubicBezTo>
                  <a:cubicBezTo>
                    <a:pt x="36691" y="722"/>
                    <a:pt x="36337" y="1115"/>
                    <a:pt x="36293" y="1802"/>
                  </a:cubicBezTo>
                  <a:cubicBezTo>
                    <a:pt x="36293" y="2236"/>
                    <a:pt x="36359" y="2669"/>
                    <a:pt x="36493" y="3103"/>
                  </a:cubicBezTo>
                  <a:cubicBezTo>
                    <a:pt x="36660" y="3737"/>
                    <a:pt x="36960" y="4370"/>
                    <a:pt x="37160" y="5038"/>
                  </a:cubicBezTo>
                  <a:cubicBezTo>
                    <a:pt x="37393" y="5805"/>
                    <a:pt x="37627" y="6572"/>
                    <a:pt x="37794" y="7373"/>
                  </a:cubicBezTo>
                  <a:cubicBezTo>
                    <a:pt x="37894" y="7906"/>
                    <a:pt x="37994" y="8507"/>
                    <a:pt x="37427" y="8874"/>
                  </a:cubicBezTo>
                  <a:lnTo>
                    <a:pt x="34024" y="11275"/>
                  </a:lnTo>
                  <a:lnTo>
                    <a:pt x="33858" y="11109"/>
                  </a:lnTo>
                  <a:cubicBezTo>
                    <a:pt x="34024" y="10842"/>
                    <a:pt x="34158" y="10541"/>
                    <a:pt x="34291" y="10241"/>
                  </a:cubicBezTo>
                  <a:cubicBezTo>
                    <a:pt x="34558" y="9674"/>
                    <a:pt x="34792" y="9140"/>
                    <a:pt x="34992" y="8540"/>
                  </a:cubicBezTo>
                  <a:cubicBezTo>
                    <a:pt x="35325" y="7339"/>
                    <a:pt x="35425" y="6138"/>
                    <a:pt x="34858" y="4937"/>
                  </a:cubicBezTo>
                  <a:cubicBezTo>
                    <a:pt x="34507" y="4177"/>
                    <a:pt x="33848" y="3673"/>
                    <a:pt x="33309" y="3673"/>
                  </a:cubicBezTo>
                  <a:cubicBezTo>
                    <a:pt x="33233" y="3673"/>
                    <a:pt x="33160" y="3683"/>
                    <a:pt x="33090" y="3703"/>
                  </a:cubicBezTo>
                  <a:cubicBezTo>
                    <a:pt x="32490" y="3837"/>
                    <a:pt x="32123" y="4637"/>
                    <a:pt x="32223" y="5571"/>
                  </a:cubicBezTo>
                  <a:cubicBezTo>
                    <a:pt x="32290" y="6305"/>
                    <a:pt x="32423" y="7006"/>
                    <a:pt x="32623" y="7706"/>
                  </a:cubicBezTo>
                  <a:cubicBezTo>
                    <a:pt x="32890" y="8774"/>
                    <a:pt x="32890" y="9908"/>
                    <a:pt x="32657" y="11042"/>
                  </a:cubicBezTo>
                  <a:cubicBezTo>
                    <a:pt x="32590" y="11509"/>
                    <a:pt x="32390" y="11942"/>
                    <a:pt x="32090" y="12309"/>
                  </a:cubicBezTo>
                  <a:cubicBezTo>
                    <a:pt x="31256" y="13010"/>
                    <a:pt x="30322" y="13577"/>
                    <a:pt x="29254" y="14311"/>
                  </a:cubicBezTo>
                  <a:cubicBezTo>
                    <a:pt x="29421" y="13810"/>
                    <a:pt x="29521" y="13544"/>
                    <a:pt x="29621" y="13310"/>
                  </a:cubicBezTo>
                  <a:cubicBezTo>
                    <a:pt x="29955" y="12476"/>
                    <a:pt x="30088" y="11576"/>
                    <a:pt x="29988" y="10708"/>
                  </a:cubicBezTo>
                  <a:cubicBezTo>
                    <a:pt x="29955" y="10008"/>
                    <a:pt x="29655" y="9341"/>
                    <a:pt x="29154" y="8907"/>
                  </a:cubicBezTo>
                  <a:cubicBezTo>
                    <a:pt x="28926" y="8656"/>
                    <a:pt x="28603" y="8514"/>
                    <a:pt x="28283" y="8514"/>
                  </a:cubicBezTo>
                  <a:cubicBezTo>
                    <a:pt x="28136" y="8514"/>
                    <a:pt x="27990" y="8544"/>
                    <a:pt x="27853" y="8607"/>
                  </a:cubicBezTo>
                  <a:cubicBezTo>
                    <a:pt x="27353" y="8807"/>
                    <a:pt x="27086" y="9274"/>
                    <a:pt x="27119" y="9808"/>
                  </a:cubicBezTo>
                  <a:cubicBezTo>
                    <a:pt x="27153" y="10341"/>
                    <a:pt x="27253" y="10875"/>
                    <a:pt x="27353" y="11409"/>
                  </a:cubicBezTo>
                  <a:cubicBezTo>
                    <a:pt x="27486" y="12109"/>
                    <a:pt x="27753" y="12776"/>
                    <a:pt x="27853" y="13477"/>
                  </a:cubicBezTo>
                  <a:cubicBezTo>
                    <a:pt x="27953" y="14311"/>
                    <a:pt x="27987" y="15178"/>
                    <a:pt x="27386" y="15845"/>
                  </a:cubicBezTo>
                  <a:cubicBezTo>
                    <a:pt x="26752" y="16579"/>
                    <a:pt x="26019" y="17246"/>
                    <a:pt x="25151" y="18080"/>
                  </a:cubicBezTo>
                  <a:cubicBezTo>
                    <a:pt x="25218" y="17647"/>
                    <a:pt x="25285" y="17480"/>
                    <a:pt x="25285" y="17280"/>
                  </a:cubicBezTo>
                  <a:cubicBezTo>
                    <a:pt x="25485" y="16079"/>
                    <a:pt x="25318" y="14811"/>
                    <a:pt x="24784" y="13677"/>
                  </a:cubicBezTo>
                  <a:cubicBezTo>
                    <a:pt x="24518" y="13043"/>
                    <a:pt x="24017" y="12543"/>
                    <a:pt x="23417" y="12243"/>
                  </a:cubicBezTo>
                  <a:cubicBezTo>
                    <a:pt x="23153" y="12106"/>
                    <a:pt x="22899" y="12042"/>
                    <a:pt x="22667" y="12042"/>
                  </a:cubicBezTo>
                  <a:cubicBezTo>
                    <a:pt x="22049" y="12042"/>
                    <a:pt x="21588" y="12500"/>
                    <a:pt x="21515" y="13277"/>
                  </a:cubicBezTo>
                  <a:cubicBezTo>
                    <a:pt x="21449" y="14111"/>
                    <a:pt x="21782" y="14811"/>
                    <a:pt x="22183" y="15512"/>
                  </a:cubicBezTo>
                  <a:cubicBezTo>
                    <a:pt x="22650" y="16312"/>
                    <a:pt x="23150" y="17079"/>
                    <a:pt x="23550" y="17913"/>
                  </a:cubicBezTo>
                  <a:cubicBezTo>
                    <a:pt x="23917" y="18480"/>
                    <a:pt x="23950" y="19181"/>
                    <a:pt x="23650" y="19781"/>
                  </a:cubicBezTo>
                  <a:cubicBezTo>
                    <a:pt x="23117" y="20649"/>
                    <a:pt x="22549" y="21449"/>
                    <a:pt x="21916" y="22250"/>
                  </a:cubicBezTo>
                  <a:cubicBezTo>
                    <a:pt x="21849" y="21649"/>
                    <a:pt x="21816" y="21316"/>
                    <a:pt x="21749" y="20982"/>
                  </a:cubicBezTo>
                  <a:cubicBezTo>
                    <a:pt x="21582" y="19648"/>
                    <a:pt x="20982" y="18347"/>
                    <a:pt x="20048" y="17346"/>
                  </a:cubicBezTo>
                  <a:cubicBezTo>
                    <a:pt x="19601" y="16900"/>
                    <a:pt x="19106" y="16688"/>
                    <a:pt x="18666" y="16688"/>
                  </a:cubicBezTo>
                  <a:cubicBezTo>
                    <a:pt x="18382" y="16688"/>
                    <a:pt x="18122" y="16776"/>
                    <a:pt x="17913" y="16946"/>
                  </a:cubicBezTo>
                  <a:cubicBezTo>
                    <a:pt x="17379" y="17346"/>
                    <a:pt x="17279" y="18247"/>
                    <a:pt x="17779" y="19081"/>
                  </a:cubicBezTo>
                  <a:cubicBezTo>
                    <a:pt x="18113" y="19615"/>
                    <a:pt x="18480" y="20082"/>
                    <a:pt x="18847" y="20582"/>
                  </a:cubicBezTo>
                  <a:cubicBezTo>
                    <a:pt x="19381" y="21249"/>
                    <a:pt x="19948" y="21883"/>
                    <a:pt x="20415" y="22583"/>
                  </a:cubicBezTo>
                  <a:cubicBezTo>
                    <a:pt x="20848" y="23251"/>
                    <a:pt x="20848" y="24084"/>
                    <a:pt x="20415" y="24718"/>
                  </a:cubicBezTo>
                  <a:cubicBezTo>
                    <a:pt x="19948" y="25519"/>
                    <a:pt x="19514" y="26319"/>
                    <a:pt x="19047" y="27120"/>
                  </a:cubicBezTo>
                  <a:cubicBezTo>
                    <a:pt x="18914" y="27353"/>
                    <a:pt x="18747" y="27554"/>
                    <a:pt x="18580" y="27720"/>
                  </a:cubicBezTo>
                  <a:cubicBezTo>
                    <a:pt x="18580" y="27420"/>
                    <a:pt x="18613" y="27087"/>
                    <a:pt x="18613" y="26753"/>
                  </a:cubicBezTo>
                  <a:cubicBezTo>
                    <a:pt x="18447" y="25185"/>
                    <a:pt x="17879" y="23851"/>
                    <a:pt x="16445" y="23017"/>
                  </a:cubicBezTo>
                  <a:cubicBezTo>
                    <a:pt x="16203" y="22865"/>
                    <a:pt x="15925" y="22790"/>
                    <a:pt x="15652" y="22790"/>
                  </a:cubicBezTo>
                  <a:cubicBezTo>
                    <a:pt x="15323" y="22790"/>
                    <a:pt x="14999" y="22899"/>
                    <a:pt x="14744" y="23117"/>
                  </a:cubicBezTo>
                  <a:cubicBezTo>
                    <a:pt x="14310" y="23551"/>
                    <a:pt x="14244" y="24218"/>
                    <a:pt x="14577" y="24718"/>
                  </a:cubicBezTo>
                  <a:cubicBezTo>
                    <a:pt x="14911" y="25252"/>
                    <a:pt x="15311" y="25786"/>
                    <a:pt x="15745" y="26253"/>
                  </a:cubicBezTo>
                  <a:cubicBezTo>
                    <a:pt x="16212" y="26820"/>
                    <a:pt x="16712" y="27320"/>
                    <a:pt x="17112" y="27887"/>
                  </a:cubicBezTo>
                  <a:cubicBezTo>
                    <a:pt x="17546" y="28454"/>
                    <a:pt x="17646" y="29188"/>
                    <a:pt x="17379" y="29855"/>
                  </a:cubicBezTo>
                  <a:cubicBezTo>
                    <a:pt x="16979" y="30789"/>
                    <a:pt x="16278" y="31523"/>
                    <a:pt x="15544" y="32457"/>
                  </a:cubicBezTo>
                  <a:lnTo>
                    <a:pt x="15544" y="31223"/>
                  </a:lnTo>
                  <a:cubicBezTo>
                    <a:pt x="15478" y="29855"/>
                    <a:pt x="14544" y="28521"/>
                    <a:pt x="13443" y="28187"/>
                  </a:cubicBezTo>
                  <a:cubicBezTo>
                    <a:pt x="13305" y="28134"/>
                    <a:pt x="13156" y="28108"/>
                    <a:pt x="13007" y="28108"/>
                  </a:cubicBezTo>
                  <a:cubicBezTo>
                    <a:pt x="12689" y="28108"/>
                    <a:pt x="12369" y="28227"/>
                    <a:pt x="12142" y="28454"/>
                  </a:cubicBezTo>
                  <a:cubicBezTo>
                    <a:pt x="11775" y="28754"/>
                    <a:pt x="11675" y="29255"/>
                    <a:pt x="11875" y="29655"/>
                  </a:cubicBezTo>
                  <a:cubicBezTo>
                    <a:pt x="12109" y="30222"/>
                    <a:pt x="12409" y="30756"/>
                    <a:pt x="12809" y="31223"/>
                  </a:cubicBezTo>
                  <a:cubicBezTo>
                    <a:pt x="13176" y="31757"/>
                    <a:pt x="13676" y="32190"/>
                    <a:pt x="14110" y="32657"/>
                  </a:cubicBezTo>
                  <a:cubicBezTo>
                    <a:pt x="14444" y="33024"/>
                    <a:pt x="14510" y="33591"/>
                    <a:pt x="14177" y="33992"/>
                  </a:cubicBezTo>
                  <a:cubicBezTo>
                    <a:pt x="13410" y="34959"/>
                    <a:pt x="12476" y="35793"/>
                    <a:pt x="11408" y="36427"/>
                  </a:cubicBezTo>
                  <a:cubicBezTo>
                    <a:pt x="11508" y="36026"/>
                    <a:pt x="11608" y="35760"/>
                    <a:pt x="11642" y="35493"/>
                  </a:cubicBezTo>
                  <a:cubicBezTo>
                    <a:pt x="11808" y="34692"/>
                    <a:pt x="11708" y="33858"/>
                    <a:pt x="11341" y="33091"/>
                  </a:cubicBezTo>
                  <a:cubicBezTo>
                    <a:pt x="11193" y="32617"/>
                    <a:pt x="10813" y="32407"/>
                    <a:pt x="10428" y="32407"/>
                  </a:cubicBezTo>
                  <a:cubicBezTo>
                    <a:pt x="9864" y="32407"/>
                    <a:pt x="9288" y="32858"/>
                    <a:pt x="9407" y="33591"/>
                  </a:cubicBezTo>
                  <a:cubicBezTo>
                    <a:pt x="9440" y="33925"/>
                    <a:pt x="9507" y="34258"/>
                    <a:pt x="9607" y="34592"/>
                  </a:cubicBezTo>
                  <a:cubicBezTo>
                    <a:pt x="9674" y="35059"/>
                    <a:pt x="9840" y="35526"/>
                    <a:pt x="9907" y="35993"/>
                  </a:cubicBezTo>
                  <a:cubicBezTo>
                    <a:pt x="10074" y="37094"/>
                    <a:pt x="9707" y="37728"/>
                    <a:pt x="8640" y="38095"/>
                  </a:cubicBezTo>
                  <a:cubicBezTo>
                    <a:pt x="7872" y="38328"/>
                    <a:pt x="7072" y="38528"/>
                    <a:pt x="6271" y="38695"/>
                  </a:cubicBezTo>
                  <a:cubicBezTo>
                    <a:pt x="6004" y="38695"/>
                    <a:pt x="5737" y="38695"/>
                    <a:pt x="5504" y="38628"/>
                  </a:cubicBezTo>
                  <a:cubicBezTo>
                    <a:pt x="5804" y="38295"/>
                    <a:pt x="6004" y="38061"/>
                    <a:pt x="6238" y="37794"/>
                  </a:cubicBezTo>
                  <a:cubicBezTo>
                    <a:pt x="6738" y="37294"/>
                    <a:pt x="7105" y="36660"/>
                    <a:pt x="7272" y="35960"/>
                  </a:cubicBezTo>
                  <a:cubicBezTo>
                    <a:pt x="7439" y="35259"/>
                    <a:pt x="7138" y="34492"/>
                    <a:pt x="6538" y="34325"/>
                  </a:cubicBezTo>
                  <a:cubicBezTo>
                    <a:pt x="6452" y="34300"/>
                    <a:pt x="6365" y="34288"/>
                    <a:pt x="6278" y="34288"/>
                  </a:cubicBezTo>
                  <a:cubicBezTo>
                    <a:pt x="5789" y="34288"/>
                    <a:pt x="5307" y="34675"/>
                    <a:pt x="5137" y="35326"/>
                  </a:cubicBezTo>
                  <a:cubicBezTo>
                    <a:pt x="4970" y="35993"/>
                    <a:pt x="4904" y="36660"/>
                    <a:pt x="4770" y="37327"/>
                  </a:cubicBezTo>
                  <a:cubicBezTo>
                    <a:pt x="4637" y="37861"/>
                    <a:pt x="4503" y="38361"/>
                    <a:pt x="4370" y="38862"/>
                  </a:cubicBezTo>
                  <a:cubicBezTo>
                    <a:pt x="4216" y="38871"/>
                    <a:pt x="4062" y="38876"/>
                    <a:pt x="3908" y="38876"/>
                  </a:cubicBezTo>
                  <a:cubicBezTo>
                    <a:pt x="2995" y="38876"/>
                    <a:pt x="2086" y="38709"/>
                    <a:pt x="1201" y="38395"/>
                  </a:cubicBezTo>
                  <a:cubicBezTo>
                    <a:pt x="1001" y="38261"/>
                    <a:pt x="767" y="38195"/>
                    <a:pt x="534" y="38128"/>
                  </a:cubicBezTo>
                  <a:cubicBezTo>
                    <a:pt x="367" y="38161"/>
                    <a:pt x="167" y="38195"/>
                    <a:pt x="0" y="38295"/>
                  </a:cubicBezTo>
                  <a:cubicBezTo>
                    <a:pt x="67" y="38461"/>
                    <a:pt x="67" y="38762"/>
                    <a:pt x="200" y="38795"/>
                  </a:cubicBezTo>
                  <a:cubicBezTo>
                    <a:pt x="701" y="39062"/>
                    <a:pt x="1234" y="39262"/>
                    <a:pt x="1801" y="39429"/>
                  </a:cubicBezTo>
                  <a:cubicBezTo>
                    <a:pt x="2213" y="39511"/>
                    <a:pt x="2670" y="39571"/>
                    <a:pt x="3116" y="39571"/>
                  </a:cubicBezTo>
                  <a:cubicBezTo>
                    <a:pt x="3212" y="39571"/>
                    <a:pt x="3308" y="39568"/>
                    <a:pt x="3402" y="39562"/>
                  </a:cubicBezTo>
                  <a:cubicBezTo>
                    <a:pt x="3486" y="39555"/>
                    <a:pt x="3567" y="39552"/>
                    <a:pt x="3646" y="39552"/>
                  </a:cubicBezTo>
                  <a:cubicBezTo>
                    <a:pt x="4700" y="39552"/>
                    <a:pt x="5343" y="40161"/>
                    <a:pt x="5871" y="41030"/>
                  </a:cubicBezTo>
                  <a:cubicBezTo>
                    <a:pt x="6104" y="41397"/>
                    <a:pt x="6305" y="41797"/>
                    <a:pt x="6538" y="42164"/>
                  </a:cubicBezTo>
                  <a:cubicBezTo>
                    <a:pt x="6705" y="42431"/>
                    <a:pt x="6905" y="42664"/>
                    <a:pt x="7105" y="42898"/>
                  </a:cubicBezTo>
                  <a:cubicBezTo>
                    <a:pt x="7293" y="43109"/>
                    <a:pt x="7579" y="43237"/>
                    <a:pt x="7871" y="43237"/>
                  </a:cubicBezTo>
                  <a:cubicBezTo>
                    <a:pt x="7995" y="43237"/>
                    <a:pt x="8120" y="43214"/>
                    <a:pt x="8239" y="43165"/>
                  </a:cubicBezTo>
                  <a:cubicBezTo>
                    <a:pt x="8606" y="42998"/>
                    <a:pt x="8873" y="42631"/>
                    <a:pt x="8906" y="42231"/>
                  </a:cubicBezTo>
                  <a:cubicBezTo>
                    <a:pt x="9006" y="41597"/>
                    <a:pt x="8806" y="40963"/>
                    <a:pt x="8373" y="40530"/>
                  </a:cubicBezTo>
                  <a:cubicBezTo>
                    <a:pt x="8039" y="40096"/>
                    <a:pt x="7639" y="39729"/>
                    <a:pt x="7239" y="39295"/>
                  </a:cubicBezTo>
                  <a:cubicBezTo>
                    <a:pt x="7972" y="39029"/>
                    <a:pt x="8673" y="38795"/>
                    <a:pt x="9340" y="38461"/>
                  </a:cubicBezTo>
                  <a:cubicBezTo>
                    <a:pt x="9582" y="38331"/>
                    <a:pt x="9844" y="38263"/>
                    <a:pt x="10104" y="38263"/>
                  </a:cubicBezTo>
                  <a:cubicBezTo>
                    <a:pt x="10311" y="38263"/>
                    <a:pt x="10516" y="38306"/>
                    <a:pt x="10708" y="38395"/>
                  </a:cubicBezTo>
                  <a:cubicBezTo>
                    <a:pt x="11308" y="38662"/>
                    <a:pt x="11909" y="38862"/>
                    <a:pt x="12542" y="39029"/>
                  </a:cubicBezTo>
                  <a:cubicBezTo>
                    <a:pt x="13043" y="39162"/>
                    <a:pt x="13543" y="39229"/>
                    <a:pt x="14043" y="39229"/>
                  </a:cubicBezTo>
                  <a:cubicBezTo>
                    <a:pt x="14577" y="39195"/>
                    <a:pt x="15011" y="38795"/>
                    <a:pt x="15144" y="38295"/>
                  </a:cubicBezTo>
                  <a:cubicBezTo>
                    <a:pt x="15211" y="37794"/>
                    <a:pt x="14977" y="37294"/>
                    <a:pt x="14544" y="37060"/>
                  </a:cubicBezTo>
                  <a:cubicBezTo>
                    <a:pt x="14210" y="36894"/>
                    <a:pt x="13877" y="36760"/>
                    <a:pt x="13510" y="36660"/>
                  </a:cubicBezTo>
                  <a:cubicBezTo>
                    <a:pt x="13276" y="36560"/>
                    <a:pt x="13009" y="36527"/>
                    <a:pt x="12676" y="36427"/>
                  </a:cubicBezTo>
                  <a:cubicBezTo>
                    <a:pt x="13343" y="35793"/>
                    <a:pt x="13910" y="35226"/>
                    <a:pt x="14510" y="34692"/>
                  </a:cubicBezTo>
                  <a:cubicBezTo>
                    <a:pt x="14777" y="34525"/>
                    <a:pt x="15044" y="34425"/>
                    <a:pt x="15344" y="34425"/>
                  </a:cubicBezTo>
                  <a:cubicBezTo>
                    <a:pt x="16312" y="34425"/>
                    <a:pt x="17279" y="34459"/>
                    <a:pt x="18213" y="34525"/>
                  </a:cubicBezTo>
                  <a:cubicBezTo>
                    <a:pt x="18287" y="34528"/>
                    <a:pt x="18359" y="34529"/>
                    <a:pt x="18428" y="34529"/>
                  </a:cubicBezTo>
                  <a:cubicBezTo>
                    <a:pt x="19353" y="34529"/>
                    <a:pt x="19821" y="34317"/>
                    <a:pt x="19914" y="33758"/>
                  </a:cubicBezTo>
                  <a:cubicBezTo>
                    <a:pt x="20014" y="33158"/>
                    <a:pt x="19581" y="32524"/>
                    <a:pt x="18647" y="32224"/>
                  </a:cubicBezTo>
                  <a:cubicBezTo>
                    <a:pt x="18113" y="32057"/>
                    <a:pt x="17513" y="31957"/>
                    <a:pt x="16945" y="31890"/>
                  </a:cubicBezTo>
                  <a:cubicBezTo>
                    <a:pt x="17212" y="31590"/>
                    <a:pt x="17412" y="31223"/>
                    <a:pt x="17613" y="30889"/>
                  </a:cubicBezTo>
                  <a:cubicBezTo>
                    <a:pt x="17964" y="29952"/>
                    <a:pt x="18650" y="29709"/>
                    <a:pt x="19490" y="29709"/>
                  </a:cubicBezTo>
                  <a:cubicBezTo>
                    <a:pt x="19606" y="29709"/>
                    <a:pt x="19726" y="29714"/>
                    <a:pt x="19848" y="29722"/>
                  </a:cubicBezTo>
                  <a:cubicBezTo>
                    <a:pt x="20181" y="29789"/>
                    <a:pt x="20515" y="29822"/>
                    <a:pt x="20848" y="29855"/>
                  </a:cubicBezTo>
                  <a:cubicBezTo>
                    <a:pt x="21549" y="29855"/>
                    <a:pt x="22249" y="29755"/>
                    <a:pt x="22950" y="29622"/>
                  </a:cubicBezTo>
                  <a:cubicBezTo>
                    <a:pt x="23417" y="29555"/>
                    <a:pt x="23717" y="29121"/>
                    <a:pt x="23684" y="28654"/>
                  </a:cubicBezTo>
                  <a:cubicBezTo>
                    <a:pt x="23550" y="28287"/>
                    <a:pt x="23350" y="27954"/>
                    <a:pt x="23016" y="27754"/>
                  </a:cubicBezTo>
                  <a:cubicBezTo>
                    <a:pt x="22572" y="27487"/>
                    <a:pt x="22082" y="27353"/>
                    <a:pt x="21588" y="27353"/>
                  </a:cubicBezTo>
                  <a:cubicBezTo>
                    <a:pt x="21341" y="27353"/>
                    <a:pt x="21093" y="27387"/>
                    <a:pt x="20848" y="27454"/>
                  </a:cubicBezTo>
                  <a:cubicBezTo>
                    <a:pt x="20448" y="27554"/>
                    <a:pt x="20081" y="27620"/>
                    <a:pt x="19547" y="27720"/>
                  </a:cubicBezTo>
                  <a:cubicBezTo>
                    <a:pt x="20081" y="26720"/>
                    <a:pt x="20581" y="25852"/>
                    <a:pt x="21048" y="24985"/>
                  </a:cubicBezTo>
                  <a:cubicBezTo>
                    <a:pt x="21215" y="24685"/>
                    <a:pt x="21482" y="24485"/>
                    <a:pt x="21849" y="24451"/>
                  </a:cubicBezTo>
                  <a:cubicBezTo>
                    <a:pt x="22243" y="24362"/>
                    <a:pt x="22641" y="24317"/>
                    <a:pt x="23039" y="24317"/>
                  </a:cubicBezTo>
                  <a:cubicBezTo>
                    <a:pt x="23686" y="24317"/>
                    <a:pt x="24332" y="24437"/>
                    <a:pt x="24951" y="24685"/>
                  </a:cubicBezTo>
                  <a:cubicBezTo>
                    <a:pt x="25518" y="24885"/>
                    <a:pt x="26119" y="24952"/>
                    <a:pt x="26752" y="24952"/>
                  </a:cubicBezTo>
                  <a:cubicBezTo>
                    <a:pt x="27486" y="24918"/>
                    <a:pt x="27787" y="24218"/>
                    <a:pt x="27386" y="23584"/>
                  </a:cubicBezTo>
                  <a:cubicBezTo>
                    <a:pt x="27219" y="23317"/>
                    <a:pt x="26986" y="23117"/>
                    <a:pt x="26719" y="22984"/>
                  </a:cubicBezTo>
                  <a:cubicBezTo>
                    <a:pt x="26119" y="22717"/>
                    <a:pt x="25485" y="22550"/>
                    <a:pt x="24851" y="22483"/>
                  </a:cubicBezTo>
                  <a:cubicBezTo>
                    <a:pt x="24637" y="22474"/>
                    <a:pt x="24422" y="22470"/>
                    <a:pt x="24208" y="22470"/>
                  </a:cubicBezTo>
                  <a:cubicBezTo>
                    <a:pt x="23624" y="22470"/>
                    <a:pt x="23044" y="22501"/>
                    <a:pt x="22483" y="22550"/>
                  </a:cubicBezTo>
                  <a:cubicBezTo>
                    <a:pt x="23050" y="21749"/>
                    <a:pt x="23617" y="21016"/>
                    <a:pt x="24151" y="20248"/>
                  </a:cubicBezTo>
                  <a:cubicBezTo>
                    <a:pt x="24303" y="20004"/>
                    <a:pt x="24595" y="19844"/>
                    <a:pt x="24925" y="19844"/>
                  </a:cubicBezTo>
                  <a:cubicBezTo>
                    <a:pt x="24956" y="19844"/>
                    <a:pt x="24987" y="19845"/>
                    <a:pt x="25018" y="19848"/>
                  </a:cubicBezTo>
                  <a:cubicBezTo>
                    <a:pt x="25952" y="19848"/>
                    <a:pt x="26919" y="20048"/>
                    <a:pt x="27820" y="20348"/>
                  </a:cubicBezTo>
                  <a:cubicBezTo>
                    <a:pt x="28487" y="20582"/>
                    <a:pt x="29188" y="20749"/>
                    <a:pt x="29888" y="20882"/>
                  </a:cubicBezTo>
                  <a:cubicBezTo>
                    <a:pt x="29960" y="20902"/>
                    <a:pt x="30031" y="20911"/>
                    <a:pt x="30100" y="20911"/>
                  </a:cubicBezTo>
                  <a:cubicBezTo>
                    <a:pt x="30380" y="20911"/>
                    <a:pt x="30621" y="20756"/>
                    <a:pt x="30755" y="20515"/>
                  </a:cubicBezTo>
                  <a:cubicBezTo>
                    <a:pt x="30989" y="20182"/>
                    <a:pt x="30955" y="19748"/>
                    <a:pt x="30689" y="19448"/>
                  </a:cubicBezTo>
                  <a:cubicBezTo>
                    <a:pt x="30488" y="19181"/>
                    <a:pt x="30222" y="18981"/>
                    <a:pt x="29921" y="18814"/>
                  </a:cubicBezTo>
                  <a:cubicBezTo>
                    <a:pt x="29151" y="18403"/>
                    <a:pt x="28300" y="18190"/>
                    <a:pt x="27432" y="18190"/>
                  </a:cubicBezTo>
                  <a:cubicBezTo>
                    <a:pt x="27173" y="18190"/>
                    <a:pt x="26913" y="18209"/>
                    <a:pt x="26652" y="18247"/>
                  </a:cubicBezTo>
                  <a:lnTo>
                    <a:pt x="25818" y="18247"/>
                  </a:lnTo>
                  <a:cubicBezTo>
                    <a:pt x="26552" y="17546"/>
                    <a:pt x="27086" y="16979"/>
                    <a:pt x="27686" y="16512"/>
                  </a:cubicBezTo>
                  <a:cubicBezTo>
                    <a:pt x="27852" y="16402"/>
                    <a:pt x="28064" y="16337"/>
                    <a:pt x="28283" y="16337"/>
                  </a:cubicBezTo>
                  <a:cubicBezTo>
                    <a:pt x="28329" y="16337"/>
                    <a:pt x="28375" y="16340"/>
                    <a:pt x="28420" y="16346"/>
                  </a:cubicBezTo>
                  <a:cubicBezTo>
                    <a:pt x="29655" y="16479"/>
                    <a:pt x="30889" y="16813"/>
                    <a:pt x="32056" y="17346"/>
                  </a:cubicBezTo>
                  <a:cubicBezTo>
                    <a:pt x="32590" y="17580"/>
                    <a:pt x="33190" y="17747"/>
                    <a:pt x="33791" y="17847"/>
                  </a:cubicBezTo>
                  <a:cubicBezTo>
                    <a:pt x="33891" y="17867"/>
                    <a:pt x="33984" y="17877"/>
                    <a:pt x="34069" y="17877"/>
                  </a:cubicBezTo>
                  <a:cubicBezTo>
                    <a:pt x="34671" y="17877"/>
                    <a:pt x="34913" y="17388"/>
                    <a:pt x="34591" y="16746"/>
                  </a:cubicBezTo>
                  <a:cubicBezTo>
                    <a:pt x="34425" y="16412"/>
                    <a:pt x="34191" y="16145"/>
                    <a:pt x="33891" y="15912"/>
                  </a:cubicBezTo>
                  <a:cubicBezTo>
                    <a:pt x="33124" y="15312"/>
                    <a:pt x="32190" y="14978"/>
                    <a:pt x="31222" y="14978"/>
                  </a:cubicBezTo>
                  <a:cubicBezTo>
                    <a:pt x="30789" y="14945"/>
                    <a:pt x="30322" y="14911"/>
                    <a:pt x="29655" y="14845"/>
                  </a:cubicBezTo>
                  <a:cubicBezTo>
                    <a:pt x="30722" y="14144"/>
                    <a:pt x="31589" y="13544"/>
                    <a:pt x="32490" y="12977"/>
                  </a:cubicBezTo>
                  <a:cubicBezTo>
                    <a:pt x="32641" y="12912"/>
                    <a:pt x="32805" y="12875"/>
                    <a:pt x="32975" y="12875"/>
                  </a:cubicBezTo>
                  <a:cubicBezTo>
                    <a:pt x="33068" y="12875"/>
                    <a:pt x="33163" y="12886"/>
                    <a:pt x="33257" y="12910"/>
                  </a:cubicBezTo>
                  <a:cubicBezTo>
                    <a:pt x="34525" y="13110"/>
                    <a:pt x="35792" y="13377"/>
                    <a:pt x="37093" y="13577"/>
                  </a:cubicBezTo>
                  <a:cubicBezTo>
                    <a:pt x="37960" y="13710"/>
                    <a:pt x="38828" y="13810"/>
                    <a:pt x="39728" y="13844"/>
                  </a:cubicBezTo>
                  <a:cubicBezTo>
                    <a:pt x="39995" y="13844"/>
                    <a:pt x="40295" y="13610"/>
                    <a:pt x="40596" y="13477"/>
                  </a:cubicBezTo>
                  <a:cubicBezTo>
                    <a:pt x="40462" y="13177"/>
                    <a:pt x="40329" y="12910"/>
                    <a:pt x="40129" y="12643"/>
                  </a:cubicBezTo>
                  <a:cubicBezTo>
                    <a:pt x="39895" y="12409"/>
                    <a:pt x="39595" y="12209"/>
                    <a:pt x="39295" y="12076"/>
                  </a:cubicBezTo>
                  <a:cubicBezTo>
                    <a:pt x="38457" y="11645"/>
                    <a:pt x="37550" y="11541"/>
                    <a:pt x="36649" y="11541"/>
                  </a:cubicBezTo>
                  <a:cubicBezTo>
                    <a:pt x="36294" y="11541"/>
                    <a:pt x="35941" y="11557"/>
                    <a:pt x="35592" y="11576"/>
                  </a:cubicBezTo>
                  <a:cubicBezTo>
                    <a:pt x="35392" y="11609"/>
                    <a:pt x="35192" y="11609"/>
                    <a:pt x="34792" y="11609"/>
                  </a:cubicBezTo>
                  <a:cubicBezTo>
                    <a:pt x="35692" y="10975"/>
                    <a:pt x="36459" y="10508"/>
                    <a:pt x="37160" y="9974"/>
                  </a:cubicBezTo>
                  <a:cubicBezTo>
                    <a:pt x="37481" y="9678"/>
                    <a:pt x="37893" y="9510"/>
                    <a:pt x="38315" y="9510"/>
                  </a:cubicBezTo>
                  <a:cubicBezTo>
                    <a:pt x="38464" y="9510"/>
                    <a:pt x="38614" y="9531"/>
                    <a:pt x="38761" y="9574"/>
                  </a:cubicBezTo>
                  <a:cubicBezTo>
                    <a:pt x="40129" y="9874"/>
                    <a:pt x="41463" y="10241"/>
                    <a:pt x="42831" y="10541"/>
                  </a:cubicBezTo>
                  <a:cubicBezTo>
                    <a:pt x="43398" y="10675"/>
                    <a:pt x="43965" y="10775"/>
                    <a:pt x="44532" y="10842"/>
                  </a:cubicBezTo>
                  <a:cubicBezTo>
                    <a:pt x="44579" y="10850"/>
                    <a:pt x="44627" y="10854"/>
                    <a:pt x="44673" y="10854"/>
                  </a:cubicBezTo>
                  <a:cubicBezTo>
                    <a:pt x="44989" y="10854"/>
                    <a:pt x="45274" y="10665"/>
                    <a:pt x="45332" y="10375"/>
                  </a:cubicBezTo>
                  <a:cubicBezTo>
                    <a:pt x="45399" y="10074"/>
                    <a:pt x="45299" y="9774"/>
                    <a:pt x="45099" y="9541"/>
                  </a:cubicBezTo>
                  <a:cubicBezTo>
                    <a:pt x="44799" y="9207"/>
                    <a:pt x="44465" y="8940"/>
                    <a:pt x="44065" y="8740"/>
                  </a:cubicBezTo>
                  <a:cubicBezTo>
                    <a:pt x="43192" y="8352"/>
                    <a:pt x="42248" y="8158"/>
                    <a:pt x="41310" y="8158"/>
                  </a:cubicBezTo>
                  <a:cubicBezTo>
                    <a:pt x="40959" y="8158"/>
                    <a:pt x="40608" y="8185"/>
                    <a:pt x="40262" y="8240"/>
                  </a:cubicBezTo>
                  <a:cubicBezTo>
                    <a:pt x="39995" y="8273"/>
                    <a:pt x="39695" y="8307"/>
                    <a:pt x="39228" y="8340"/>
                  </a:cubicBezTo>
                  <a:cubicBezTo>
                    <a:pt x="39562" y="8040"/>
                    <a:pt x="39862" y="7706"/>
                    <a:pt x="40162" y="7373"/>
                  </a:cubicBezTo>
                  <a:cubicBezTo>
                    <a:pt x="40522" y="6763"/>
                    <a:pt x="41181" y="6430"/>
                    <a:pt x="41853" y="6430"/>
                  </a:cubicBezTo>
                  <a:cubicBezTo>
                    <a:pt x="41990" y="6430"/>
                    <a:pt x="42128" y="6444"/>
                    <a:pt x="42264" y="6472"/>
                  </a:cubicBezTo>
                  <a:cubicBezTo>
                    <a:pt x="43631" y="6672"/>
                    <a:pt x="44965" y="6906"/>
                    <a:pt x="46300" y="7106"/>
                  </a:cubicBezTo>
                  <a:cubicBezTo>
                    <a:pt x="46609" y="7147"/>
                    <a:pt x="46918" y="7175"/>
                    <a:pt x="47227" y="7175"/>
                  </a:cubicBezTo>
                  <a:cubicBezTo>
                    <a:pt x="47419" y="7175"/>
                    <a:pt x="47610" y="7165"/>
                    <a:pt x="47801" y="7139"/>
                  </a:cubicBezTo>
                  <a:cubicBezTo>
                    <a:pt x="48368" y="7006"/>
                    <a:pt x="48535" y="6505"/>
                    <a:pt x="48134" y="6138"/>
                  </a:cubicBezTo>
                  <a:cubicBezTo>
                    <a:pt x="47667" y="5738"/>
                    <a:pt x="47134" y="5404"/>
                    <a:pt x="46567" y="5238"/>
                  </a:cubicBezTo>
                  <a:cubicBezTo>
                    <a:pt x="45963" y="5058"/>
                    <a:pt x="45335" y="4966"/>
                    <a:pt x="44703" y="4966"/>
                  </a:cubicBezTo>
                  <a:cubicBezTo>
                    <a:pt x="44043" y="4966"/>
                    <a:pt x="43378" y="5067"/>
                    <a:pt x="42731" y="5271"/>
                  </a:cubicBezTo>
                  <a:cubicBezTo>
                    <a:pt x="42497" y="5338"/>
                    <a:pt x="42230" y="5404"/>
                    <a:pt x="41897" y="5471"/>
                  </a:cubicBezTo>
                  <a:cubicBezTo>
                    <a:pt x="42397" y="4504"/>
                    <a:pt x="42931" y="3637"/>
                    <a:pt x="43264" y="2736"/>
                  </a:cubicBezTo>
                  <a:cubicBezTo>
                    <a:pt x="43464" y="2135"/>
                    <a:pt x="43564" y="1502"/>
                    <a:pt x="43598" y="868"/>
                  </a:cubicBezTo>
                  <a:cubicBezTo>
                    <a:pt x="43665" y="468"/>
                    <a:pt x="43531" y="1"/>
                    <a:pt x="4309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2163325" y="4169975"/>
              <a:ext cx="1329375" cy="608550"/>
            </a:xfrm>
            <a:custGeom>
              <a:rect b="b" l="l" r="r" t="t"/>
              <a:pathLst>
                <a:path extrusionOk="0" h="24342" w="53175">
                  <a:moveTo>
                    <a:pt x="3472" y="1606"/>
                  </a:moveTo>
                  <a:lnTo>
                    <a:pt x="3472" y="1606"/>
                  </a:lnTo>
                  <a:cubicBezTo>
                    <a:pt x="4639" y="1807"/>
                    <a:pt x="4673" y="2841"/>
                    <a:pt x="5173" y="3675"/>
                  </a:cubicBezTo>
                  <a:cubicBezTo>
                    <a:pt x="3772" y="3241"/>
                    <a:pt x="3305" y="2640"/>
                    <a:pt x="3472" y="1606"/>
                  </a:cubicBezTo>
                  <a:close/>
                  <a:moveTo>
                    <a:pt x="7942" y="706"/>
                  </a:moveTo>
                  <a:lnTo>
                    <a:pt x="7942" y="706"/>
                  </a:lnTo>
                  <a:cubicBezTo>
                    <a:pt x="8442" y="939"/>
                    <a:pt x="9510" y="2640"/>
                    <a:pt x="9943" y="3808"/>
                  </a:cubicBezTo>
                  <a:cubicBezTo>
                    <a:pt x="8476" y="3007"/>
                    <a:pt x="7808" y="1973"/>
                    <a:pt x="7942" y="706"/>
                  </a:cubicBezTo>
                  <a:close/>
                  <a:moveTo>
                    <a:pt x="13713" y="1640"/>
                  </a:moveTo>
                  <a:lnTo>
                    <a:pt x="13713" y="1640"/>
                  </a:lnTo>
                  <a:cubicBezTo>
                    <a:pt x="14647" y="1973"/>
                    <a:pt x="14913" y="2540"/>
                    <a:pt x="15347" y="4942"/>
                  </a:cubicBezTo>
                  <a:cubicBezTo>
                    <a:pt x="14380" y="3941"/>
                    <a:pt x="13546" y="3074"/>
                    <a:pt x="13713" y="1640"/>
                  </a:cubicBezTo>
                  <a:close/>
                  <a:moveTo>
                    <a:pt x="18850" y="2741"/>
                  </a:moveTo>
                  <a:cubicBezTo>
                    <a:pt x="19050" y="2741"/>
                    <a:pt x="19217" y="2841"/>
                    <a:pt x="19317" y="3007"/>
                  </a:cubicBezTo>
                  <a:cubicBezTo>
                    <a:pt x="19483" y="3408"/>
                    <a:pt x="19583" y="3841"/>
                    <a:pt x="19617" y="4275"/>
                  </a:cubicBezTo>
                  <a:cubicBezTo>
                    <a:pt x="19684" y="4942"/>
                    <a:pt x="19650" y="5609"/>
                    <a:pt x="19650" y="6477"/>
                  </a:cubicBezTo>
                  <a:lnTo>
                    <a:pt x="19650" y="6510"/>
                  </a:lnTo>
                  <a:cubicBezTo>
                    <a:pt x="18950" y="5776"/>
                    <a:pt x="18516" y="4875"/>
                    <a:pt x="18349" y="3908"/>
                  </a:cubicBezTo>
                  <a:cubicBezTo>
                    <a:pt x="18316" y="3641"/>
                    <a:pt x="18349" y="3374"/>
                    <a:pt x="18416" y="3107"/>
                  </a:cubicBezTo>
                  <a:cubicBezTo>
                    <a:pt x="18483" y="2941"/>
                    <a:pt x="18649" y="2774"/>
                    <a:pt x="18850" y="2741"/>
                  </a:cubicBezTo>
                  <a:close/>
                  <a:moveTo>
                    <a:pt x="3605" y="5142"/>
                  </a:moveTo>
                  <a:lnTo>
                    <a:pt x="3605" y="5142"/>
                  </a:lnTo>
                  <a:cubicBezTo>
                    <a:pt x="2763" y="6421"/>
                    <a:pt x="1971" y="7016"/>
                    <a:pt x="1207" y="7016"/>
                  </a:cubicBezTo>
                  <a:cubicBezTo>
                    <a:pt x="1094" y="7016"/>
                    <a:pt x="982" y="7003"/>
                    <a:pt x="870" y="6977"/>
                  </a:cubicBezTo>
                  <a:cubicBezTo>
                    <a:pt x="1437" y="5876"/>
                    <a:pt x="2471" y="5643"/>
                    <a:pt x="3605" y="5142"/>
                  </a:cubicBezTo>
                  <a:close/>
                  <a:moveTo>
                    <a:pt x="10043" y="5242"/>
                  </a:moveTo>
                  <a:lnTo>
                    <a:pt x="10043" y="5242"/>
                  </a:lnTo>
                  <a:cubicBezTo>
                    <a:pt x="8776" y="5909"/>
                    <a:pt x="8109" y="7077"/>
                    <a:pt x="6741" y="7344"/>
                  </a:cubicBezTo>
                  <a:cubicBezTo>
                    <a:pt x="6974" y="6176"/>
                    <a:pt x="8075" y="5442"/>
                    <a:pt x="10043" y="5242"/>
                  </a:cubicBezTo>
                  <a:close/>
                  <a:moveTo>
                    <a:pt x="15347" y="6143"/>
                  </a:moveTo>
                  <a:lnTo>
                    <a:pt x="11911" y="8812"/>
                  </a:lnTo>
                  <a:cubicBezTo>
                    <a:pt x="12278" y="7477"/>
                    <a:pt x="13846" y="6276"/>
                    <a:pt x="15347" y="6143"/>
                  </a:cubicBezTo>
                  <a:close/>
                  <a:moveTo>
                    <a:pt x="24187" y="4842"/>
                  </a:moveTo>
                  <a:cubicBezTo>
                    <a:pt x="24387" y="4909"/>
                    <a:pt x="24554" y="5109"/>
                    <a:pt x="24620" y="5309"/>
                  </a:cubicBezTo>
                  <a:cubicBezTo>
                    <a:pt x="24654" y="5809"/>
                    <a:pt x="24620" y="6343"/>
                    <a:pt x="24554" y="6843"/>
                  </a:cubicBezTo>
                  <a:cubicBezTo>
                    <a:pt x="24455" y="7468"/>
                    <a:pt x="24324" y="8061"/>
                    <a:pt x="24160" y="8813"/>
                  </a:cubicBezTo>
                  <a:lnTo>
                    <a:pt x="24160" y="8813"/>
                  </a:lnTo>
                  <a:cubicBezTo>
                    <a:pt x="23478" y="7984"/>
                    <a:pt x="23154" y="6930"/>
                    <a:pt x="23253" y="5876"/>
                  </a:cubicBezTo>
                  <a:cubicBezTo>
                    <a:pt x="23253" y="5609"/>
                    <a:pt x="23319" y="5342"/>
                    <a:pt x="23486" y="5109"/>
                  </a:cubicBezTo>
                  <a:cubicBezTo>
                    <a:pt x="23686" y="4942"/>
                    <a:pt x="23920" y="4842"/>
                    <a:pt x="24187" y="4842"/>
                  </a:cubicBezTo>
                  <a:close/>
                  <a:moveTo>
                    <a:pt x="19112" y="7655"/>
                  </a:moveTo>
                  <a:cubicBezTo>
                    <a:pt x="19312" y="7655"/>
                    <a:pt x="19524" y="7692"/>
                    <a:pt x="19750" y="7777"/>
                  </a:cubicBezTo>
                  <a:lnTo>
                    <a:pt x="16081" y="10646"/>
                  </a:lnTo>
                  <a:lnTo>
                    <a:pt x="16081" y="10680"/>
                  </a:lnTo>
                  <a:cubicBezTo>
                    <a:pt x="16014" y="9412"/>
                    <a:pt x="16781" y="8878"/>
                    <a:pt x="17482" y="8378"/>
                  </a:cubicBezTo>
                  <a:cubicBezTo>
                    <a:pt x="17942" y="8046"/>
                    <a:pt x="18460" y="7655"/>
                    <a:pt x="19112" y="7655"/>
                  </a:cubicBezTo>
                  <a:close/>
                  <a:moveTo>
                    <a:pt x="28859" y="6855"/>
                  </a:moveTo>
                  <a:cubicBezTo>
                    <a:pt x="28923" y="7284"/>
                    <a:pt x="28923" y="7681"/>
                    <a:pt x="28890" y="8111"/>
                  </a:cubicBezTo>
                  <a:cubicBezTo>
                    <a:pt x="28757" y="8711"/>
                    <a:pt x="28523" y="9345"/>
                    <a:pt x="28390" y="9879"/>
                  </a:cubicBezTo>
                  <a:cubicBezTo>
                    <a:pt x="28290" y="10446"/>
                    <a:pt x="28223" y="11013"/>
                    <a:pt x="28123" y="11547"/>
                  </a:cubicBezTo>
                  <a:cubicBezTo>
                    <a:pt x="26963" y="10089"/>
                    <a:pt x="27252" y="7478"/>
                    <a:pt x="28859" y="6855"/>
                  </a:cubicBezTo>
                  <a:close/>
                  <a:moveTo>
                    <a:pt x="23451" y="10215"/>
                  </a:moveTo>
                  <a:cubicBezTo>
                    <a:pt x="23741" y="10215"/>
                    <a:pt x="24023" y="10256"/>
                    <a:pt x="24287" y="10346"/>
                  </a:cubicBezTo>
                  <a:cubicBezTo>
                    <a:pt x="22285" y="10680"/>
                    <a:pt x="21318" y="12281"/>
                    <a:pt x="19750" y="12981"/>
                  </a:cubicBezTo>
                  <a:cubicBezTo>
                    <a:pt x="19892" y="11562"/>
                    <a:pt x="21797" y="10215"/>
                    <a:pt x="23451" y="10215"/>
                  </a:cubicBezTo>
                  <a:close/>
                  <a:moveTo>
                    <a:pt x="32626" y="8645"/>
                  </a:moveTo>
                  <a:lnTo>
                    <a:pt x="31625" y="13815"/>
                  </a:lnTo>
                  <a:cubicBezTo>
                    <a:pt x="30591" y="12414"/>
                    <a:pt x="30992" y="9545"/>
                    <a:pt x="32626" y="8645"/>
                  </a:cubicBezTo>
                  <a:close/>
                  <a:moveTo>
                    <a:pt x="36129" y="10780"/>
                  </a:moveTo>
                  <a:lnTo>
                    <a:pt x="36129" y="10780"/>
                  </a:lnTo>
                  <a:cubicBezTo>
                    <a:pt x="36496" y="12581"/>
                    <a:pt x="35595" y="14215"/>
                    <a:pt x="35795" y="16050"/>
                  </a:cubicBezTo>
                  <a:cubicBezTo>
                    <a:pt x="34561" y="14316"/>
                    <a:pt x="34694" y="11880"/>
                    <a:pt x="36129" y="10780"/>
                  </a:cubicBezTo>
                  <a:close/>
                  <a:moveTo>
                    <a:pt x="27638" y="13076"/>
                  </a:moveTo>
                  <a:cubicBezTo>
                    <a:pt x="27710" y="13076"/>
                    <a:pt x="27783" y="13078"/>
                    <a:pt x="27856" y="13081"/>
                  </a:cubicBezTo>
                  <a:cubicBezTo>
                    <a:pt x="26055" y="13815"/>
                    <a:pt x="25121" y="15450"/>
                    <a:pt x="23353" y="16184"/>
                  </a:cubicBezTo>
                  <a:cubicBezTo>
                    <a:pt x="23803" y="14381"/>
                    <a:pt x="25651" y="13076"/>
                    <a:pt x="27638" y="13076"/>
                  </a:cubicBezTo>
                  <a:close/>
                  <a:moveTo>
                    <a:pt x="39364" y="12247"/>
                  </a:moveTo>
                  <a:cubicBezTo>
                    <a:pt x="39731" y="12381"/>
                    <a:pt x="39765" y="12748"/>
                    <a:pt x="39798" y="13081"/>
                  </a:cubicBezTo>
                  <a:cubicBezTo>
                    <a:pt x="39831" y="13715"/>
                    <a:pt x="39831" y="14382"/>
                    <a:pt x="39831" y="15016"/>
                  </a:cubicBezTo>
                  <a:cubicBezTo>
                    <a:pt x="39831" y="16050"/>
                    <a:pt x="39765" y="17118"/>
                    <a:pt x="39731" y="18118"/>
                  </a:cubicBezTo>
                  <a:cubicBezTo>
                    <a:pt x="38097" y="16817"/>
                    <a:pt x="37830" y="13482"/>
                    <a:pt x="39364" y="12247"/>
                  </a:cubicBezTo>
                  <a:close/>
                  <a:moveTo>
                    <a:pt x="31225" y="15483"/>
                  </a:moveTo>
                  <a:lnTo>
                    <a:pt x="31225" y="15483"/>
                  </a:lnTo>
                  <a:cubicBezTo>
                    <a:pt x="29457" y="17618"/>
                    <a:pt x="28590" y="18385"/>
                    <a:pt x="27689" y="18585"/>
                  </a:cubicBezTo>
                  <a:cubicBezTo>
                    <a:pt x="27322" y="18018"/>
                    <a:pt x="27489" y="17585"/>
                    <a:pt x="27923" y="17151"/>
                  </a:cubicBezTo>
                  <a:cubicBezTo>
                    <a:pt x="28790" y="16250"/>
                    <a:pt x="29958" y="15650"/>
                    <a:pt x="31225" y="15483"/>
                  </a:cubicBezTo>
                  <a:close/>
                  <a:moveTo>
                    <a:pt x="43300" y="14449"/>
                  </a:moveTo>
                  <a:cubicBezTo>
                    <a:pt x="43867" y="15950"/>
                    <a:pt x="43534" y="17484"/>
                    <a:pt x="43734" y="18986"/>
                  </a:cubicBezTo>
                  <a:lnTo>
                    <a:pt x="43734" y="19019"/>
                  </a:lnTo>
                  <a:cubicBezTo>
                    <a:pt x="42333" y="17785"/>
                    <a:pt x="42033" y="15450"/>
                    <a:pt x="43300" y="14449"/>
                  </a:cubicBezTo>
                  <a:close/>
                  <a:moveTo>
                    <a:pt x="35595" y="17951"/>
                  </a:moveTo>
                  <a:lnTo>
                    <a:pt x="35595" y="17985"/>
                  </a:lnTo>
                  <a:cubicBezTo>
                    <a:pt x="34394" y="19052"/>
                    <a:pt x="33360" y="19986"/>
                    <a:pt x="32293" y="20887"/>
                  </a:cubicBezTo>
                  <a:cubicBezTo>
                    <a:pt x="32279" y="20894"/>
                    <a:pt x="32261" y="20896"/>
                    <a:pt x="32237" y="20896"/>
                  </a:cubicBezTo>
                  <a:cubicBezTo>
                    <a:pt x="32142" y="20896"/>
                    <a:pt x="31966" y="20854"/>
                    <a:pt x="31725" y="20854"/>
                  </a:cubicBezTo>
                  <a:cubicBezTo>
                    <a:pt x="31826" y="20553"/>
                    <a:pt x="31926" y="20286"/>
                    <a:pt x="32059" y="20020"/>
                  </a:cubicBezTo>
                  <a:cubicBezTo>
                    <a:pt x="32593" y="19252"/>
                    <a:pt x="33327" y="18685"/>
                    <a:pt x="34227" y="18385"/>
                  </a:cubicBezTo>
                  <a:cubicBezTo>
                    <a:pt x="34594" y="18252"/>
                    <a:pt x="34994" y="18152"/>
                    <a:pt x="35595" y="17951"/>
                  </a:cubicBezTo>
                  <a:close/>
                  <a:moveTo>
                    <a:pt x="39631" y="19419"/>
                  </a:moveTo>
                  <a:lnTo>
                    <a:pt x="39631" y="19453"/>
                  </a:lnTo>
                  <a:cubicBezTo>
                    <a:pt x="38897" y="20286"/>
                    <a:pt x="38130" y="21154"/>
                    <a:pt x="37363" y="21954"/>
                  </a:cubicBezTo>
                  <a:cubicBezTo>
                    <a:pt x="37125" y="22218"/>
                    <a:pt x="36908" y="22524"/>
                    <a:pt x="36547" y="22524"/>
                  </a:cubicBezTo>
                  <a:cubicBezTo>
                    <a:pt x="36452" y="22524"/>
                    <a:pt x="36347" y="22503"/>
                    <a:pt x="36229" y="22455"/>
                  </a:cubicBezTo>
                  <a:cubicBezTo>
                    <a:pt x="36229" y="21087"/>
                    <a:pt x="37396" y="20053"/>
                    <a:pt x="39631" y="19419"/>
                  </a:cubicBezTo>
                  <a:close/>
                  <a:moveTo>
                    <a:pt x="43567" y="20353"/>
                  </a:moveTo>
                  <a:lnTo>
                    <a:pt x="43567" y="20353"/>
                  </a:lnTo>
                  <a:cubicBezTo>
                    <a:pt x="43200" y="21087"/>
                    <a:pt x="41099" y="23389"/>
                    <a:pt x="40432" y="23722"/>
                  </a:cubicBezTo>
                  <a:cubicBezTo>
                    <a:pt x="40398" y="22088"/>
                    <a:pt x="41566" y="20887"/>
                    <a:pt x="43567" y="20353"/>
                  </a:cubicBezTo>
                  <a:close/>
                  <a:moveTo>
                    <a:pt x="7876" y="0"/>
                  </a:moveTo>
                  <a:cubicBezTo>
                    <a:pt x="7843" y="0"/>
                    <a:pt x="7809" y="2"/>
                    <a:pt x="7775" y="5"/>
                  </a:cubicBezTo>
                  <a:cubicBezTo>
                    <a:pt x="7341" y="72"/>
                    <a:pt x="7241" y="506"/>
                    <a:pt x="7275" y="906"/>
                  </a:cubicBezTo>
                  <a:cubicBezTo>
                    <a:pt x="7375" y="1740"/>
                    <a:pt x="7675" y="2507"/>
                    <a:pt x="8242" y="3141"/>
                  </a:cubicBezTo>
                  <a:cubicBezTo>
                    <a:pt x="8442" y="3374"/>
                    <a:pt x="8609" y="3608"/>
                    <a:pt x="8909" y="3975"/>
                  </a:cubicBezTo>
                  <a:lnTo>
                    <a:pt x="5974" y="3908"/>
                  </a:lnTo>
                  <a:cubicBezTo>
                    <a:pt x="5707" y="3308"/>
                    <a:pt x="5407" y="2707"/>
                    <a:pt x="5073" y="2107"/>
                  </a:cubicBezTo>
                  <a:cubicBezTo>
                    <a:pt x="4840" y="1673"/>
                    <a:pt x="4473" y="1306"/>
                    <a:pt x="4039" y="1039"/>
                  </a:cubicBezTo>
                  <a:cubicBezTo>
                    <a:pt x="3886" y="955"/>
                    <a:pt x="3734" y="916"/>
                    <a:pt x="3592" y="916"/>
                  </a:cubicBezTo>
                  <a:cubicBezTo>
                    <a:pt x="3114" y="916"/>
                    <a:pt x="2738" y="1349"/>
                    <a:pt x="2738" y="1940"/>
                  </a:cubicBezTo>
                  <a:cubicBezTo>
                    <a:pt x="2738" y="2540"/>
                    <a:pt x="3005" y="3074"/>
                    <a:pt x="3472" y="3441"/>
                  </a:cubicBezTo>
                  <a:cubicBezTo>
                    <a:pt x="3705" y="3675"/>
                    <a:pt x="3939" y="3875"/>
                    <a:pt x="4239" y="4108"/>
                  </a:cubicBezTo>
                  <a:cubicBezTo>
                    <a:pt x="3439" y="4375"/>
                    <a:pt x="2638" y="4709"/>
                    <a:pt x="1904" y="5076"/>
                  </a:cubicBezTo>
                  <a:cubicBezTo>
                    <a:pt x="1337" y="5376"/>
                    <a:pt x="837" y="5809"/>
                    <a:pt x="470" y="6343"/>
                  </a:cubicBezTo>
                  <a:cubicBezTo>
                    <a:pt x="0" y="7032"/>
                    <a:pt x="382" y="7720"/>
                    <a:pt x="1175" y="7720"/>
                  </a:cubicBezTo>
                  <a:cubicBezTo>
                    <a:pt x="1227" y="7720"/>
                    <a:pt x="1281" y="7717"/>
                    <a:pt x="1337" y="7711"/>
                  </a:cubicBezTo>
                  <a:cubicBezTo>
                    <a:pt x="1837" y="7644"/>
                    <a:pt x="2304" y="7411"/>
                    <a:pt x="2705" y="7110"/>
                  </a:cubicBezTo>
                  <a:cubicBezTo>
                    <a:pt x="3472" y="6510"/>
                    <a:pt x="4172" y="5876"/>
                    <a:pt x="4906" y="5276"/>
                  </a:cubicBezTo>
                  <a:cubicBezTo>
                    <a:pt x="5358" y="4906"/>
                    <a:pt x="6152" y="4713"/>
                    <a:pt x="6920" y="4713"/>
                  </a:cubicBezTo>
                  <a:cubicBezTo>
                    <a:pt x="7400" y="4713"/>
                    <a:pt x="7870" y="4788"/>
                    <a:pt x="8242" y="4942"/>
                  </a:cubicBezTo>
                  <a:cubicBezTo>
                    <a:pt x="7908" y="5076"/>
                    <a:pt x="7608" y="5209"/>
                    <a:pt x="7308" y="5409"/>
                  </a:cubicBezTo>
                  <a:cubicBezTo>
                    <a:pt x="6874" y="5743"/>
                    <a:pt x="6507" y="6143"/>
                    <a:pt x="6174" y="6543"/>
                  </a:cubicBezTo>
                  <a:cubicBezTo>
                    <a:pt x="5874" y="6843"/>
                    <a:pt x="5874" y="7310"/>
                    <a:pt x="6174" y="7577"/>
                  </a:cubicBezTo>
                  <a:cubicBezTo>
                    <a:pt x="6407" y="7782"/>
                    <a:pt x="6717" y="7884"/>
                    <a:pt x="7037" y="7884"/>
                  </a:cubicBezTo>
                  <a:cubicBezTo>
                    <a:pt x="7083" y="7884"/>
                    <a:pt x="7129" y="7882"/>
                    <a:pt x="7175" y="7878"/>
                  </a:cubicBezTo>
                  <a:cubicBezTo>
                    <a:pt x="7575" y="7777"/>
                    <a:pt x="7942" y="7577"/>
                    <a:pt x="8242" y="7310"/>
                  </a:cubicBezTo>
                  <a:cubicBezTo>
                    <a:pt x="9009" y="6743"/>
                    <a:pt x="9710" y="6143"/>
                    <a:pt x="10477" y="5543"/>
                  </a:cubicBezTo>
                  <a:cubicBezTo>
                    <a:pt x="10744" y="5342"/>
                    <a:pt x="11077" y="5076"/>
                    <a:pt x="11344" y="5076"/>
                  </a:cubicBezTo>
                  <a:cubicBezTo>
                    <a:pt x="12312" y="5109"/>
                    <a:pt x="13246" y="5342"/>
                    <a:pt x="14113" y="5709"/>
                  </a:cubicBezTo>
                  <a:cubicBezTo>
                    <a:pt x="13746" y="5943"/>
                    <a:pt x="13479" y="6076"/>
                    <a:pt x="13246" y="6243"/>
                  </a:cubicBezTo>
                  <a:cubicBezTo>
                    <a:pt x="12478" y="6677"/>
                    <a:pt x="11811" y="7344"/>
                    <a:pt x="11378" y="8111"/>
                  </a:cubicBezTo>
                  <a:cubicBezTo>
                    <a:pt x="11144" y="8411"/>
                    <a:pt x="11177" y="8845"/>
                    <a:pt x="11478" y="9145"/>
                  </a:cubicBezTo>
                  <a:cubicBezTo>
                    <a:pt x="11628" y="9295"/>
                    <a:pt x="11828" y="9370"/>
                    <a:pt x="12028" y="9370"/>
                  </a:cubicBezTo>
                  <a:cubicBezTo>
                    <a:pt x="12228" y="9370"/>
                    <a:pt x="12428" y="9295"/>
                    <a:pt x="12578" y="9145"/>
                  </a:cubicBezTo>
                  <a:cubicBezTo>
                    <a:pt x="12812" y="8945"/>
                    <a:pt x="13045" y="8711"/>
                    <a:pt x="13246" y="8511"/>
                  </a:cubicBezTo>
                  <a:cubicBezTo>
                    <a:pt x="14013" y="7711"/>
                    <a:pt x="14913" y="7044"/>
                    <a:pt x="15914" y="6610"/>
                  </a:cubicBezTo>
                  <a:cubicBezTo>
                    <a:pt x="16108" y="6545"/>
                    <a:pt x="16316" y="6509"/>
                    <a:pt x="16520" y="6509"/>
                  </a:cubicBezTo>
                  <a:cubicBezTo>
                    <a:pt x="16631" y="6509"/>
                    <a:pt x="16742" y="6520"/>
                    <a:pt x="16848" y="6543"/>
                  </a:cubicBezTo>
                  <a:cubicBezTo>
                    <a:pt x="17382" y="6710"/>
                    <a:pt x="17916" y="6944"/>
                    <a:pt x="18449" y="7177"/>
                  </a:cubicBezTo>
                  <a:cubicBezTo>
                    <a:pt x="17849" y="7544"/>
                    <a:pt x="17382" y="7811"/>
                    <a:pt x="16948" y="8144"/>
                  </a:cubicBezTo>
                  <a:cubicBezTo>
                    <a:pt x="16281" y="8578"/>
                    <a:pt x="15781" y="9212"/>
                    <a:pt x="15581" y="9979"/>
                  </a:cubicBezTo>
                  <a:cubicBezTo>
                    <a:pt x="15481" y="10313"/>
                    <a:pt x="15380" y="10746"/>
                    <a:pt x="15747" y="10880"/>
                  </a:cubicBezTo>
                  <a:cubicBezTo>
                    <a:pt x="15873" y="10935"/>
                    <a:pt x="16010" y="10962"/>
                    <a:pt x="16146" y="10962"/>
                  </a:cubicBezTo>
                  <a:cubicBezTo>
                    <a:pt x="16336" y="10962"/>
                    <a:pt x="16526" y="10910"/>
                    <a:pt x="16681" y="10813"/>
                  </a:cubicBezTo>
                  <a:cubicBezTo>
                    <a:pt x="17315" y="10413"/>
                    <a:pt x="17849" y="9846"/>
                    <a:pt x="18449" y="9412"/>
                  </a:cubicBezTo>
                  <a:cubicBezTo>
                    <a:pt x="19016" y="9045"/>
                    <a:pt x="19583" y="8711"/>
                    <a:pt x="20184" y="8411"/>
                  </a:cubicBezTo>
                  <a:cubicBezTo>
                    <a:pt x="20317" y="8361"/>
                    <a:pt x="20451" y="8336"/>
                    <a:pt x="20580" y="8336"/>
                  </a:cubicBezTo>
                  <a:cubicBezTo>
                    <a:pt x="20709" y="8336"/>
                    <a:pt x="20834" y="8361"/>
                    <a:pt x="20951" y="8411"/>
                  </a:cubicBezTo>
                  <a:cubicBezTo>
                    <a:pt x="21585" y="8711"/>
                    <a:pt x="22185" y="9112"/>
                    <a:pt x="22986" y="9545"/>
                  </a:cubicBezTo>
                  <a:cubicBezTo>
                    <a:pt x="22019" y="10012"/>
                    <a:pt x="21251" y="10313"/>
                    <a:pt x="20551" y="10680"/>
                  </a:cubicBezTo>
                  <a:cubicBezTo>
                    <a:pt x="19884" y="11046"/>
                    <a:pt x="19383" y="11647"/>
                    <a:pt x="19183" y="12381"/>
                  </a:cubicBezTo>
                  <a:cubicBezTo>
                    <a:pt x="19116" y="12648"/>
                    <a:pt x="19116" y="13115"/>
                    <a:pt x="19283" y="13215"/>
                  </a:cubicBezTo>
                  <a:cubicBezTo>
                    <a:pt x="19452" y="13309"/>
                    <a:pt x="19632" y="13350"/>
                    <a:pt x="19811" y="13350"/>
                  </a:cubicBezTo>
                  <a:cubicBezTo>
                    <a:pt x="19949" y="13350"/>
                    <a:pt x="20086" y="13325"/>
                    <a:pt x="20217" y="13281"/>
                  </a:cubicBezTo>
                  <a:cubicBezTo>
                    <a:pt x="20684" y="13015"/>
                    <a:pt x="21118" y="12681"/>
                    <a:pt x="21552" y="12347"/>
                  </a:cubicBezTo>
                  <a:cubicBezTo>
                    <a:pt x="22252" y="11647"/>
                    <a:pt x="23153" y="11147"/>
                    <a:pt x="24087" y="10880"/>
                  </a:cubicBezTo>
                  <a:cubicBezTo>
                    <a:pt x="24237" y="10830"/>
                    <a:pt x="24387" y="10805"/>
                    <a:pt x="24533" y="10805"/>
                  </a:cubicBezTo>
                  <a:cubicBezTo>
                    <a:pt x="24679" y="10805"/>
                    <a:pt x="24821" y="10830"/>
                    <a:pt x="24954" y="10880"/>
                  </a:cubicBezTo>
                  <a:cubicBezTo>
                    <a:pt x="25688" y="11280"/>
                    <a:pt x="26322" y="11780"/>
                    <a:pt x="27156" y="12381"/>
                  </a:cubicBezTo>
                  <a:cubicBezTo>
                    <a:pt x="26922" y="12447"/>
                    <a:pt x="26655" y="12548"/>
                    <a:pt x="26388" y="12614"/>
                  </a:cubicBezTo>
                  <a:cubicBezTo>
                    <a:pt x="25454" y="12814"/>
                    <a:pt x="24587" y="13281"/>
                    <a:pt x="23920" y="13982"/>
                  </a:cubicBezTo>
                  <a:cubicBezTo>
                    <a:pt x="23453" y="14482"/>
                    <a:pt x="23086" y="15049"/>
                    <a:pt x="22819" y="15683"/>
                  </a:cubicBezTo>
                  <a:cubicBezTo>
                    <a:pt x="22614" y="16180"/>
                    <a:pt x="22948" y="16575"/>
                    <a:pt x="23438" y="16575"/>
                  </a:cubicBezTo>
                  <a:cubicBezTo>
                    <a:pt x="23507" y="16575"/>
                    <a:pt x="23579" y="16567"/>
                    <a:pt x="23653" y="16550"/>
                  </a:cubicBezTo>
                  <a:cubicBezTo>
                    <a:pt x="23887" y="16484"/>
                    <a:pt x="24120" y="16384"/>
                    <a:pt x="24320" y="16250"/>
                  </a:cubicBezTo>
                  <a:cubicBezTo>
                    <a:pt x="24887" y="15817"/>
                    <a:pt x="25388" y="15316"/>
                    <a:pt x="25988" y="14916"/>
                  </a:cubicBezTo>
                  <a:cubicBezTo>
                    <a:pt x="26622" y="14416"/>
                    <a:pt x="27289" y="13982"/>
                    <a:pt x="27989" y="13548"/>
                  </a:cubicBezTo>
                  <a:cubicBezTo>
                    <a:pt x="28131" y="13467"/>
                    <a:pt x="28284" y="13423"/>
                    <a:pt x="28443" y="13423"/>
                  </a:cubicBezTo>
                  <a:cubicBezTo>
                    <a:pt x="28546" y="13423"/>
                    <a:pt x="28651" y="13442"/>
                    <a:pt x="28757" y="13482"/>
                  </a:cubicBezTo>
                  <a:cubicBezTo>
                    <a:pt x="29424" y="13849"/>
                    <a:pt x="30024" y="14316"/>
                    <a:pt x="30791" y="14849"/>
                  </a:cubicBezTo>
                  <a:cubicBezTo>
                    <a:pt x="29424" y="15216"/>
                    <a:pt x="28356" y="15750"/>
                    <a:pt x="27556" y="16684"/>
                  </a:cubicBezTo>
                  <a:cubicBezTo>
                    <a:pt x="27289" y="16951"/>
                    <a:pt x="27122" y="17284"/>
                    <a:pt x="26989" y="17618"/>
                  </a:cubicBezTo>
                  <a:cubicBezTo>
                    <a:pt x="26822" y="18085"/>
                    <a:pt x="26989" y="18619"/>
                    <a:pt x="27422" y="18919"/>
                  </a:cubicBezTo>
                  <a:cubicBezTo>
                    <a:pt x="27586" y="19028"/>
                    <a:pt x="27777" y="19081"/>
                    <a:pt x="27969" y="19081"/>
                  </a:cubicBezTo>
                  <a:cubicBezTo>
                    <a:pt x="28247" y="19081"/>
                    <a:pt x="28526" y="18969"/>
                    <a:pt x="28723" y="18752"/>
                  </a:cubicBezTo>
                  <a:cubicBezTo>
                    <a:pt x="29124" y="18418"/>
                    <a:pt x="29424" y="18018"/>
                    <a:pt x="29824" y="17685"/>
                  </a:cubicBezTo>
                  <a:cubicBezTo>
                    <a:pt x="30491" y="17084"/>
                    <a:pt x="31158" y="16517"/>
                    <a:pt x="31859" y="16017"/>
                  </a:cubicBezTo>
                  <a:cubicBezTo>
                    <a:pt x="32000" y="15936"/>
                    <a:pt x="32154" y="15892"/>
                    <a:pt x="32305" y="15892"/>
                  </a:cubicBezTo>
                  <a:cubicBezTo>
                    <a:pt x="32403" y="15892"/>
                    <a:pt x="32501" y="15911"/>
                    <a:pt x="32593" y="15950"/>
                  </a:cubicBezTo>
                  <a:cubicBezTo>
                    <a:pt x="33460" y="16384"/>
                    <a:pt x="34261" y="16851"/>
                    <a:pt x="35228" y="17418"/>
                  </a:cubicBezTo>
                  <a:cubicBezTo>
                    <a:pt x="34694" y="17585"/>
                    <a:pt x="34327" y="17651"/>
                    <a:pt x="33994" y="17818"/>
                  </a:cubicBezTo>
                  <a:cubicBezTo>
                    <a:pt x="32893" y="18185"/>
                    <a:pt x="31959" y="18986"/>
                    <a:pt x="31392" y="19986"/>
                  </a:cubicBezTo>
                  <a:cubicBezTo>
                    <a:pt x="30937" y="20694"/>
                    <a:pt x="31517" y="21441"/>
                    <a:pt x="32173" y="21441"/>
                  </a:cubicBezTo>
                  <a:cubicBezTo>
                    <a:pt x="32382" y="21441"/>
                    <a:pt x="32599" y="21365"/>
                    <a:pt x="32793" y="21187"/>
                  </a:cubicBezTo>
                  <a:cubicBezTo>
                    <a:pt x="33126" y="20954"/>
                    <a:pt x="33360" y="20620"/>
                    <a:pt x="33694" y="20353"/>
                  </a:cubicBezTo>
                  <a:cubicBezTo>
                    <a:pt x="34294" y="19786"/>
                    <a:pt x="34961" y="19252"/>
                    <a:pt x="35662" y="18752"/>
                  </a:cubicBezTo>
                  <a:cubicBezTo>
                    <a:pt x="36156" y="18455"/>
                    <a:pt x="36567" y="18308"/>
                    <a:pt x="36962" y="18308"/>
                  </a:cubicBezTo>
                  <a:cubicBezTo>
                    <a:pt x="37500" y="18308"/>
                    <a:pt x="38010" y="18581"/>
                    <a:pt x="38664" y="19119"/>
                  </a:cubicBezTo>
                  <a:cubicBezTo>
                    <a:pt x="38297" y="19319"/>
                    <a:pt x="37930" y="19486"/>
                    <a:pt x="37596" y="19686"/>
                  </a:cubicBezTo>
                  <a:cubicBezTo>
                    <a:pt x="36829" y="20153"/>
                    <a:pt x="36195" y="20787"/>
                    <a:pt x="35762" y="21587"/>
                  </a:cubicBezTo>
                  <a:cubicBezTo>
                    <a:pt x="35562" y="21988"/>
                    <a:pt x="35428" y="22421"/>
                    <a:pt x="35828" y="22822"/>
                  </a:cubicBezTo>
                  <a:cubicBezTo>
                    <a:pt x="36012" y="22988"/>
                    <a:pt x="36245" y="23072"/>
                    <a:pt x="36479" y="23072"/>
                  </a:cubicBezTo>
                  <a:cubicBezTo>
                    <a:pt x="36712" y="23072"/>
                    <a:pt x="36946" y="22988"/>
                    <a:pt x="37129" y="22822"/>
                  </a:cubicBezTo>
                  <a:cubicBezTo>
                    <a:pt x="37596" y="22455"/>
                    <a:pt x="37930" y="22021"/>
                    <a:pt x="38364" y="21587"/>
                  </a:cubicBezTo>
                  <a:cubicBezTo>
                    <a:pt x="38897" y="21087"/>
                    <a:pt x="39464" y="20587"/>
                    <a:pt x="39998" y="20086"/>
                  </a:cubicBezTo>
                  <a:cubicBezTo>
                    <a:pt x="40323" y="19776"/>
                    <a:pt x="40649" y="19668"/>
                    <a:pt x="40971" y="19668"/>
                  </a:cubicBezTo>
                  <a:cubicBezTo>
                    <a:pt x="41376" y="19668"/>
                    <a:pt x="41776" y="19838"/>
                    <a:pt x="42166" y="19986"/>
                  </a:cubicBezTo>
                  <a:cubicBezTo>
                    <a:pt x="41532" y="20587"/>
                    <a:pt x="40899" y="21220"/>
                    <a:pt x="40365" y="21888"/>
                  </a:cubicBezTo>
                  <a:cubicBezTo>
                    <a:pt x="40031" y="22355"/>
                    <a:pt x="39831" y="22922"/>
                    <a:pt x="39798" y="23489"/>
                  </a:cubicBezTo>
                  <a:cubicBezTo>
                    <a:pt x="39751" y="24007"/>
                    <a:pt x="40053" y="24342"/>
                    <a:pt x="40445" y="24342"/>
                  </a:cubicBezTo>
                  <a:cubicBezTo>
                    <a:pt x="40609" y="24342"/>
                    <a:pt x="40789" y="24283"/>
                    <a:pt x="40965" y="24156"/>
                  </a:cubicBezTo>
                  <a:cubicBezTo>
                    <a:pt x="41366" y="23856"/>
                    <a:pt x="41766" y="23522"/>
                    <a:pt x="42100" y="23122"/>
                  </a:cubicBezTo>
                  <a:cubicBezTo>
                    <a:pt x="42767" y="22388"/>
                    <a:pt x="43434" y="21654"/>
                    <a:pt x="44068" y="20920"/>
                  </a:cubicBezTo>
                  <a:cubicBezTo>
                    <a:pt x="44406" y="20525"/>
                    <a:pt x="44889" y="20297"/>
                    <a:pt x="45413" y="20297"/>
                  </a:cubicBezTo>
                  <a:cubicBezTo>
                    <a:pt x="45508" y="20297"/>
                    <a:pt x="45605" y="20304"/>
                    <a:pt x="45702" y="20320"/>
                  </a:cubicBezTo>
                  <a:cubicBezTo>
                    <a:pt x="45939" y="20331"/>
                    <a:pt x="46176" y="20336"/>
                    <a:pt x="46413" y="20336"/>
                  </a:cubicBezTo>
                  <a:cubicBezTo>
                    <a:pt x="48383" y="20336"/>
                    <a:pt x="50361" y="19967"/>
                    <a:pt x="52207" y="19252"/>
                  </a:cubicBezTo>
                  <a:cubicBezTo>
                    <a:pt x="52374" y="19219"/>
                    <a:pt x="52507" y="19119"/>
                    <a:pt x="52640" y="19052"/>
                  </a:cubicBezTo>
                  <a:cubicBezTo>
                    <a:pt x="52907" y="18852"/>
                    <a:pt x="53174" y="18552"/>
                    <a:pt x="52941" y="18285"/>
                  </a:cubicBezTo>
                  <a:cubicBezTo>
                    <a:pt x="52782" y="18127"/>
                    <a:pt x="52561" y="18031"/>
                    <a:pt x="52344" y="18031"/>
                  </a:cubicBezTo>
                  <a:cubicBezTo>
                    <a:pt x="52286" y="18031"/>
                    <a:pt x="52229" y="18038"/>
                    <a:pt x="52173" y="18052"/>
                  </a:cubicBezTo>
                  <a:cubicBezTo>
                    <a:pt x="51673" y="18218"/>
                    <a:pt x="51206" y="18452"/>
                    <a:pt x="50772" y="18685"/>
                  </a:cubicBezTo>
                  <a:cubicBezTo>
                    <a:pt x="49350" y="19397"/>
                    <a:pt x="47772" y="19760"/>
                    <a:pt x="46187" y="19760"/>
                  </a:cubicBezTo>
                  <a:cubicBezTo>
                    <a:pt x="45691" y="19760"/>
                    <a:pt x="45194" y="19724"/>
                    <a:pt x="44701" y="19653"/>
                  </a:cubicBezTo>
                  <a:cubicBezTo>
                    <a:pt x="44268" y="19086"/>
                    <a:pt x="44068" y="18418"/>
                    <a:pt x="44134" y="17718"/>
                  </a:cubicBezTo>
                  <a:cubicBezTo>
                    <a:pt x="44101" y="16751"/>
                    <a:pt x="44068" y="15750"/>
                    <a:pt x="44001" y="14783"/>
                  </a:cubicBezTo>
                  <a:cubicBezTo>
                    <a:pt x="44001" y="14316"/>
                    <a:pt x="43634" y="13915"/>
                    <a:pt x="43167" y="13849"/>
                  </a:cubicBezTo>
                  <a:cubicBezTo>
                    <a:pt x="43129" y="13843"/>
                    <a:pt x="43093" y="13841"/>
                    <a:pt x="43059" y="13841"/>
                  </a:cubicBezTo>
                  <a:cubicBezTo>
                    <a:pt x="42662" y="13841"/>
                    <a:pt x="42448" y="14176"/>
                    <a:pt x="42233" y="14482"/>
                  </a:cubicBezTo>
                  <a:cubicBezTo>
                    <a:pt x="42133" y="14649"/>
                    <a:pt x="42033" y="14849"/>
                    <a:pt x="41999" y="15049"/>
                  </a:cubicBezTo>
                  <a:cubicBezTo>
                    <a:pt x="41666" y="16317"/>
                    <a:pt x="41933" y="17685"/>
                    <a:pt x="42700" y="18752"/>
                  </a:cubicBezTo>
                  <a:lnTo>
                    <a:pt x="43167" y="19419"/>
                  </a:lnTo>
                  <a:cubicBezTo>
                    <a:pt x="42833" y="19386"/>
                    <a:pt x="42633" y="19386"/>
                    <a:pt x="42433" y="19352"/>
                  </a:cubicBezTo>
                  <a:cubicBezTo>
                    <a:pt x="40398" y="18986"/>
                    <a:pt x="40198" y="18685"/>
                    <a:pt x="40232" y="16617"/>
                  </a:cubicBezTo>
                  <a:cubicBezTo>
                    <a:pt x="40265" y="15683"/>
                    <a:pt x="40332" y="14783"/>
                    <a:pt x="40332" y="13849"/>
                  </a:cubicBezTo>
                  <a:cubicBezTo>
                    <a:pt x="40365" y="13381"/>
                    <a:pt x="40298" y="12881"/>
                    <a:pt x="40165" y="12447"/>
                  </a:cubicBezTo>
                  <a:cubicBezTo>
                    <a:pt x="40065" y="12114"/>
                    <a:pt x="39798" y="11814"/>
                    <a:pt x="39464" y="11647"/>
                  </a:cubicBezTo>
                  <a:cubicBezTo>
                    <a:pt x="39398" y="11625"/>
                    <a:pt x="39333" y="11615"/>
                    <a:pt x="39269" y="11615"/>
                  </a:cubicBezTo>
                  <a:cubicBezTo>
                    <a:pt x="38946" y="11615"/>
                    <a:pt x="38658" y="11874"/>
                    <a:pt x="38464" y="12181"/>
                  </a:cubicBezTo>
                  <a:cubicBezTo>
                    <a:pt x="38297" y="12481"/>
                    <a:pt x="38163" y="12781"/>
                    <a:pt x="38030" y="13115"/>
                  </a:cubicBezTo>
                  <a:cubicBezTo>
                    <a:pt x="37696" y="14049"/>
                    <a:pt x="37663" y="15049"/>
                    <a:pt x="37930" y="16017"/>
                  </a:cubicBezTo>
                  <a:cubicBezTo>
                    <a:pt x="38130" y="16751"/>
                    <a:pt x="38464" y="17451"/>
                    <a:pt x="38797" y="18252"/>
                  </a:cubicBezTo>
                  <a:cubicBezTo>
                    <a:pt x="38297" y="18052"/>
                    <a:pt x="37863" y="17851"/>
                    <a:pt x="37396" y="17685"/>
                  </a:cubicBezTo>
                  <a:cubicBezTo>
                    <a:pt x="36829" y="17518"/>
                    <a:pt x="36429" y="16984"/>
                    <a:pt x="36429" y="16417"/>
                  </a:cubicBezTo>
                  <a:cubicBezTo>
                    <a:pt x="36362" y="15917"/>
                    <a:pt x="36362" y="15383"/>
                    <a:pt x="36429" y="14883"/>
                  </a:cubicBezTo>
                  <a:cubicBezTo>
                    <a:pt x="36496" y="14149"/>
                    <a:pt x="36729" y="13415"/>
                    <a:pt x="36796" y="12681"/>
                  </a:cubicBezTo>
                  <a:cubicBezTo>
                    <a:pt x="36896" y="12081"/>
                    <a:pt x="36896" y="11513"/>
                    <a:pt x="36796" y="10946"/>
                  </a:cubicBezTo>
                  <a:cubicBezTo>
                    <a:pt x="36694" y="10438"/>
                    <a:pt x="36419" y="10166"/>
                    <a:pt x="36084" y="10166"/>
                  </a:cubicBezTo>
                  <a:cubicBezTo>
                    <a:pt x="35869" y="10166"/>
                    <a:pt x="35629" y="10278"/>
                    <a:pt x="35395" y="10513"/>
                  </a:cubicBezTo>
                  <a:cubicBezTo>
                    <a:pt x="35095" y="10813"/>
                    <a:pt x="34894" y="11180"/>
                    <a:pt x="34728" y="11547"/>
                  </a:cubicBezTo>
                  <a:cubicBezTo>
                    <a:pt x="34327" y="12514"/>
                    <a:pt x="34261" y="13548"/>
                    <a:pt x="34494" y="14549"/>
                  </a:cubicBezTo>
                  <a:cubicBezTo>
                    <a:pt x="34661" y="15183"/>
                    <a:pt x="34861" y="15750"/>
                    <a:pt x="35128" y="16550"/>
                  </a:cubicBezTo>
                  <a:cubicBezTo>
                    <a:pt x="34561" y="16217"/>
                    <a:pt x="33994" y="15883"/>
                    <a:pt x="33427" y="15616"/>
                  </a:cubicBezTo>
                  <a:cubicBezTo>
                    <a:pt x="32493" y="15216"/>
                    <a:pt x="32259" y="14482"/>
                    <a:pt x="32326" y="13615"/>
                  </a:cubicBezTo>
                  <a:cubicBezTo>
                    <a:pt x="32459" y="12881"/>
                    <a:pt x="32593" y="12147"/>
                    <a:pt x="32793" y="11447"/>
                  </a:cubicBezTo>
                  <a:cubicBezTo>
                    <a:pt x="32960" y="10646"/>
                    <a:pt x="33160" y="9846"/>
                    <a:pt x="33293" y="9045"/>
                  </a:cubicBezTo>
                  <a:cubicBezTo>
                    <a:pt x="33427" y="8578"/>
                    <a:pt x="33193" y="8111"/>
                    <a:pt x="32760" y="7911"/>
                  </a:cubicBezTo>
                  <a:cubicBezTo>
                    <a:pt x="32649" y="7867"/>
                    <a:pt x="32543" y="7847"/>
                    <a:pt x="32442" y="7847"/>
                  </a:cubicBezTo>
                  <a:cubicBezTo>
                    <a:pt x="32085" y="7847"/>
                    <a:pt x="31785" y="8092"/>
                    <a:pt x="31525" y="8378"/>
                  </a:cubicBezTo>
                  <a:cubicBezTo>
                    <a:pt x="31058" y="8945"/>
                    <a:pt x="30758" y="9612"/>
                    <a:pt x="30658" y="10313"/>
                  </a:cubicBezTo>
                  <a:cubicBezTo>
                    <a:pt x="30425" y="11547"/>
                    <a:pt x="30525" y="12848"/>
                    <a:pt x="30958" y="14015"/>
                  </a:cubicBezTo>
                  <a:cubicBezTo>
                    <a:pt x="30591" y="13715"/>
                    <a:pt x="30158" y="13448"/>
                    <a:pt x="29757" y="13215"/>
                  </a:cubicBezTo>
                  <a:cubicBezTo>
                    <a:pt x="29157" y="12914"/>
                    <a:pt x="28790" y="12314"/>
                    <a:pt x="28790" y="11647"/>
                  </a:cubicBezTo>
                  <a:cubicBezTo>
                    <a:pt x="28723" y="10713"/>
                    <a:pt x="29057" y="9879"/>
                    <a:pt x="29290" y="9045"/>
                  </a:cubicBezTo>
                  <a:cubicBezTo>
                    <a:pt x="29457" y="8478"/>
                    <a:pt x="29557" y="7878"/>
                    <a:pt x="29624" y="7277"/>
                  </a:cubicBezTo>
                  <a:cubicBezTo>
                    <a:pt x="29657" y="6810"/>
                    <a:pt x="29357" y="6376"/>
                    <a:pt x="28923" y="6243"/>
                  </a:cubicBezTo>
                  <a:cubicBezTo>
                    <a:pt x="28816" y="6212"/>
                    <a:pt x="28706" y="6197"/>
                    <a:pt x="28597" y="6197"/>
                  </a:cubicBezTo>
                  <a:cubicBezTo>
                    <a:pt x="28236" y="6197"/>
                    <a:pt x="27887" y="6361"/>
                    <a:pt x="27656" y="6643"/>
                  </a:cubicBezTo>
                  <a:cubicBezTo>
                    <a:pt x="27156" y="7310"/>
                    <a:pt x="26889" y="8111"/>
                    <a:pt x="26922" y="8945"/>
                  </a:cubicBezTo>
                  <a:cubicBezTo>
                    <a:pt x="26989" y="9746"/>
                    <a:pt x="27055" y="10546"/>
                    <a:pt x="27189" y="11313"/>
                  </a:cubicBezTo>
                  <a:cubicBezTo>
                    <a:pt x="26722" y="11013"/>
                    <a:pt x="26255" y="10646"/>
                    <a:pt x="25788" y="10379"/>
                  </a:cubicBezTo>
                  <a:cubicBezTo>
                    <a:pt x="24887" y="9879"/>
                    <a:pt x="24720" y="9112"/>
                    <a:pt x="24821" y="8211"/>
                  </a:cubicBezTo>
                  <a:cubicBezTo>
                    <a:pt x="24921" y="7711"/>
                    <a:pt x="25087" y="7210"/>
                    <a:pt x="25154" y="6710"/>
                  </a:cubicBezTo>
                  <a:cubicBezTo>
                    <a:pt x="25254" y="6310"/>
                    <a:pt x="25288" y="5909"/>
                    <a:pt x="25288" y="5476"/>
                  </a:cubicBezTo>
                  <a:cubicBezTo>
                    <a:pt x="25254" y="4675"/>
                    <a:pt x="24854" y="4175"/>
                    <a:pt x="24187" y="4108"/>
                  </a:cubicBezTo>
                  <a:cubicBezTo>
                    <a:pt x="24144" y="4104"/>
                    <a:pt x="24102" y="4102"/>
                    <a:pt x="24060" y="4102"/>
                  </a:cubicBezTo>
                  <a:cubicBezTo>
                    <a:pt x="23445" y="4102"/>
                    <a:pt x="22909" y="4551"/>
                    <a:pt x="22752" y="5176"/>
                  </a:cubicBezTo>
                  <a:cubicBezTo>
                    <a:pt x="22519" y="5976"/>
                    <a:pt x="22552" y="6877"/>
                    <a:pt x="22886" y="7677"/>
                  </a:cubicBezTo>
                  <a:lnTo>
                    <a:pt x="23286" y="8678"/>
                  </a:lnTo>
                  <a:cubicBezTo>
                    <a:pt x="22319" y="8178"/>
                    <a:pt x="21518" y="7811"/>
                    <a:pt x="20784" y="7344"/>
                  </a:cubicBezTo>
                  <a:cubicBezTo>
                    <a:pt x="20484" y="7110"/>
                    <a:pt x="20284" y="6810"/>
                    <a:pt x="20217" y="6443"/>
                  </a:cubicBezTo>
                  <a:cubicBezTo>
                    <a:pt x="20151" y="5876"/>
                    <a:pt x="20117" y="5309"/>
                    <a:pt x="20117" y="4709"/>
                  </a:cubicBezTo>
                  <a:cubicBezTo>
                    <a:pt x="20117" y="4142"/>
                    <a:pt x="20050" y="3574"/>
                    <a:pt x="19984" y="3007"/>
                  </a:cubicBezTo>
                  <a:cubicBezTo>
                    <a:pt x="19884" y="2474"/>
                    <a:pt x="19450" y="2073"/>
                    <a:pt x="18916" y="2040"/>
                  </a:cubicBezTo>
                  <a:cubicBezTo>
                    <a:pt x="18349" y="2040"/>
                    <a:pt x="17849" y="2474"/>
                    <a:pt x="17782" y="3041"/>
                  </a:cubicBezTo>
                  <a:cubicBezTo>
                    <a:pt x="17682" y="3474"/>
                    <a:pt x="17682" y="3908"/>
                    <a:pt x="17749" y="4342"/>
                  </a:cubicBezTo>
                  <a:cubicBezTo>
                    <a:pt x="17916" y="4975"/>
                    <a:pt x="18116" y="5609"/>
                    <a:pt x="18383" y="6210"/>
                  </a:cubicBezTo>
                  <a:cubicBezTo>
                    <a:pt x="17982" y="6043"/>
                    <a:pt x="17615" y="5909"/>
                    <a:pt x="17215" y="5809"/>
                  </a:cubicBezTo>
                  <a:cubicBezTo>
                    <a:pt x="16681" y="5709"/>
                    <a:pt x="16214" y="5309"/>
                    <a:pt x="16048" y="4775"/>
                  </a:cubicBezTo>
                  <a:cubicBezTo>
                    <a:pt x="15781" y="4108"/>
                    <a:pt x="15581" y="3441"/>
                    <a:pt x="15314" y="2774"/>
                  </a:cubicBezTo>
                  <a:cubicBezTo>
                    <a:pt x="15080" y="2240"/>
                    <a:pt x="14813" y="1740"/>
                    <a:pt x="14480" y="1273"/>
                  </a:cubicBezTo>
                  <a:cubicBezTo>
                    <a:pt x="14284" y="1126"/>
                    <a:pt x="14053" y="1033"/>
                    <a:pt x="13826" y="1033"/>
                  </a:cubicBezTo>
                  <a:cubicBezTo>
                    <a:pt x="13742" y="1033"/>
                    <a:pt x="13660" y="1046"/>
                    <a:pt x="13579" y="1073"/>
                  </a:cubicBezTo>
                  <a:cubicBezTo>
                    <a:pt x="13279" y="1239"/>
                    <a:pt x="13112" y="1540"/>
                    <a:pt x="13079" y="1840"/>
                  </a:cubicBezTo>
                  <a:cubicBezTo>
                    <a:pt x="13045" y="2607"/>
                    <a:pt x="13279" y="3374"/>
                    <a:pt x="13779" y="3941"/>
                  </a:cubicBezTo>
                  <a:cubicBezTo>
                    <a:pt x="14013" y="4208"/>
                    <a:pt x="14280" y="4508"/>
                    <a:pt x="14613" y="4909"/>
                  </a:cubicBezTo>
                  <a:cubicBezTo>
                    <a:pt x="13946" y="4709"/>
                    <a:pt x="13246" y="4542"/>
                    <a:pt x="12578" y="4475"/>
                  </a:cubicBezTo>
                  <a:cubicBezTo>
                    <a:pt x="11344" y="4475"/>
                    <a:pt x="10710" y="3775"/>
                    <a:pt x="10243" y="2841"/>
                  </a:cubicBezTo>
                  <a:cubicBezTo>
                    <a:pt x="10143" y="2674"/>
                    <a:pt x="10077" y="2540"/>
                    <a:pt x="9977" y="2407"/>
                  </a:cubicBezTo>
                  <a:cubicBezTo>
                    <a:pt x="9543" y="1706"/>
                    <a:pt x="9143" y="973"/>
                    <a:pt x="8642" y="339"/>
                  </a:cubicBezTo>
                  <a:cubicBezTo>
                    <a:pt x="8433" y="129"/>
                    <a:pt x="8169" y="0"/>
                    <a:pt x="787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3078200" y="3949100"/>
              <a:ext cx="45050" cy="89250"/>
            </a:xfrm>
            <a:custGeom>
              <a:rect b="b" l="l" r="r" t="t"/>
              <a:pathLst>
                <a:path extrusionOk="0" h="3570" w="1802">
                  <a:moveTo>
                    <a:pt x="1" y="1"/>
                  </a:moveTo>
                  <a:cubicBezTo>
                    <a:pt x="167" y="1668"/>
                    <a:pt x="901" y="3069"/>
                    <a:pt x="1802" y="3570"/>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2032450" y="1186600"/>
              <a:ext cx="3522550" cy="3519950"/>
            </a:xfrm>
            <a:custGeom>
              <a:rect b="b" l="l" r="r" t="t"/>
              <a:pathLst>
                <a:path extrusionOk="0" h="140798" w="140902">
                  <a:moveTo>
                    <a:pt x="83288" y="719"/>
                  </a:moveTo>
                  <a:cubicBezTo>
                    <a:pt x="84137" y="719"/>
                    <a:pt x="84985" y="765"/>
                    <a:pt x="85829" y="855"/>
                  </a:cubicBezTo>
                  <a:cubicBezTo>
                    <a:pt x="88464" y="1089"/>
                    <a:pt x="91132" y="1256"/>
                    <a:pt x="93768" y="1589"/>
                  </a:cubicBezTo>
                  <a:cubicBezTo>
                    <a:pt x="97704" y="2090"/>
                    <a:pt x="101707" y="2523"/>
                    <a:pt x="105443" y="3924"/>
                  </a:cubicBezTo>
                  <a:cubicBezTo>
                    <a:pt x="110613" y="5792"/>
                    <a:pt x="115150" y="8694"/>
                    <a:pt x="118786" y="12897"/>
                  </a:cubicBezTo>
                  <a:cubicBezTo>
                    <a:pt x="119586" y="13831"/>
                    <a:pt x="120253" y="14832"/>
                    <a:pt x="120854" y="15933"/>
                  </a:cubicBezTo>
                  <a:cubicBezTo>
                    <a:pt x="121921" y="17901"/>
                    <a:pt x="122888" y="19969"/>
                    <a:pt x="123889" y="21971"/>
                  </a:cubicBezTo>
                  <a:cubicBezTo>
                    <a:pt x="125457" y="25139"/>
                    <a:pt x="126391" y="28542"/>
                    <a:pt x="127392" y="31911"/>
                  </a:cubicBezTo>
                  <a:cubicBezTo>
                    <a:pt x="127792" y="33345"/>
                    <a:pt x="128092" y="34780"/>
                    <a:pt x="128326" y="36214"/>
                  </a:cubicBezTo>
                  <a:cubicBezTo>
                    <a:pt x="128359" y="36948"/>
                    <a:pt x="128326" y="37682"/>
                    <a:pt x="128192" y="38416"/>
                  </a:cubicBezTo>
                  <a:cubicBezTo>
                    <a:pt x="126891" y="37682"/>
                    <a:pt x="125757" y="36915"/>
                    <a:pt x="124523" y="36414"/>
                  </a:cubicBezTo>
                  <a:cubicBezTo>
                    <a:pt x="117084" y="33445"/>
                    <a:pt x="109579" y="30910"/>
                    <a:pt x="101473" y="30443"/>
                  </a:cubicBezTo>
                  <a:cubicBezTo>
                    <a:pt x="96970" y="30176"/>
                    <a:pt x="92467" y="29543"/>
                    <a:pt x="87964" y="29142"/>
                  </a:cubicBezTo>
                  <a:cubicBezTo>
                    <a:pt x="85328" y="28875"/>
                    <a:pt x="82693" y="28675"/>
                    <a:pt x="80025" y="28542"/>
                  </a:cubicBezTo>
                  <a:cubicBezTo>
                    <a:pt x="75388" y="28275"/>
                    <a:pt x="70685" y="28175"/>
                    <a:pt x="66048" y="27841"/>
                  </a:cubicBezTo>
                  <a:cubicBezTo>
                    <a:pt x="62712" y="27608"/>
                    <a:pt x="59443" y="27108"/>
                    <a:pt x="56107" y="26741"/>
                  </a:cubicBezTo>
                  <a:cubicBezTo>
                    <a:pt x="53796" y="26458"/>
                    <a:pt x="51501" y="26175"/>
                    <a:pt x="49199" y="26175"/>
                  </a:cubicBezTo>
                  <a:cubicBezTo>
                    <a:pt x="48246" y="26175"/>
                    <a:pt x="47291" y="26223"/>
                    <a:pt x="46334" y="26340"/>
                  </a:cubicBezTo>
                  <a:cubicBezTo>
                    <a:pt x="44899" y="26507"/>
                    <a:pt x="43565" y="26941"/>
                    <a:pt x="42331" y="27675"/>
                  </a:cubicBezTo>
                  <a:cubicBezTo>
                    <a:pt x="42665" y="26540"/>
                    <a:pt x="43198" y="25540"/>
                    <a:pt x="43932" y="24639"/>
                  </a:cubicBezTo>
                  <a:cubicBezTo>
                    <a:pt x="45800" y="21937"/>
                    <a:pt x="48135" y="19636"/>
                    <a:pt x="50604" y="17467"/>
                  </a:cubicBezTo>
                  <a:cubicBezTo>
                    <a:pt x="53139" y="15199"/>
                    <a:pt x="55707" y="12931"/>
                    <a:pt x="58409" y="10863"/>
                  </a:cubicBezTo>
                  <a:cubicBezTo>
                    <a:pt x="62045" y="8027"/>
                    <a:pt x="66048" y="5692"/>
                    <a:pt x="70251" y="3824"/>
                  </a:cubicBezTo>
                  <a:cubicBezTo>
                    <a:pt x="73120" y="2523"/>
                    <a:pt x="76155" y="1589"/>
                    <a:pt x="79291" y="1056"/>
                  </a:cubicBezTo>
                  <a:cubicBezTo>
                    <a:pt x="80616" y="831"/>
                    <a:pt x="81953" y="719"/>
                    <a:pt x="83288" y="719"/>
                  </a:cubicBezTo>
                  <a:close/>
                  <a:moveTo>
                    <a:pt x="49224" y="26792"/>
                  </a:moveTo>
                  <a:cubicBezTo>
                    <a:pt x="51929" y="26792"/>
                    <a:pt x="54589" y="27153"/>
                    <a:pt x="57275" y="27541"/>
                  </a:cubicBezTo>
                  <a:cubicBezTo>
                    <a:pt x="60777" y="28075"/>
                    <a:pt x="64313" y="28442"/>
                    <a:pt x="67883" y="28575"/>
                  </a:cubicBezTo>
                  <a:cubicBezTo>
                    <a:pt x="71318" y="28675"/>
                    <a:pt x="74787" y="28809"/>
                    <a:pt x="78223" y="29009"/>
                  </a:cubicBezTo>
                  <a:cubicBezTo>
                    <a:pt x="84394" y="29342"/>
                    <a:pt x="90532" y="29809"/>
                    <a:pt x="96670" y="30577"/>
                  </a:cubicBezTo>
                  <a:cubicBezTo>
                    <a:pt x="99071" y="30877"/>
                    <a:pt x="101473" y="31044"/>
                    <a:pt x="103842" y="31277"/>
                  </a:cubicBezTo>
                  <a:cubicBezTo>
                    <a:pt x="108912" y="31778"/>
                    <a:pt x="113849" y="32978"/>
                    <a:pt x="118552" y="34880"/>
                  </a:cubicBezTo>
                  <a:cubicBezTo>
                    <a:pt x="120587" y="35680"/>
                    <a:pt x="122688" y="36381"/>
                    <a:pt x="124690" y="37215"/>
                  </a:cubicBezTo>
                  <a:cubicBezTo>
                    <a:pt x="125657" y="37615"/>
                    <a:pt x="126524" y="38149"/>
                    <a:pt x="127325" y="38816"/>
                  </a:cubicBezTo>
                  <a:cubicBezTo>
                    <a:pt x="128326" y="39650"/>
                    <a:pt x="128059" y="40751"/>
                    <a:pt x="126758" y="41018"/>
                  </a:cubicBezTo>
                  <a:cubicBezTo>
                    <a:pt x="125524" y="41251"/>
                    <a:pt x="124256" y="41351"/>
                    <a:pt x="123022" y="41384"/>
                  </a:cubicBezTo>
                  <a:cubicBezTo>
                    <a:pt x="121854" y="41384"/>
                    <a:pt x="120687" y="41284"/>
                    <a:pt x="119553" y="41018"/>
                  </a:cubicBezTo>
                  <a:lnTo>
                    <a:pt x="122888" y="40584"/>
                  </a:lnTo>
                  <a:lnTo>
                    <a:pt x="122888" y="40384"/>
                  </a:lnTo>
                  <a:cubicBezTo>
                    <a:pt x="121487" y="40450"/>
                    <a:pt x="120086" y="40450"/>
                    <a:pt x="118719" y="40651"/>
                  </a:cubicBezTo>
                  <a:cubicBezTo>
                    <a:pt x="118051" y="40748"/>
                    <a:pt x="117386" y="40785"/>
                    <a:pt x="116724" y="40785"/>
                  </a:cubicBezTo>
                  <a:cubicBezTo>
                    <a:pt x="115336" y="40785"/>
                    <a:pt x="113959" y="40619"/>
                    <a:pt x="112581" y="40484"/>
                  </a:cubicBezTo>
                  <a:cubicBezTo>
                    <a:pt x="111881" y="40417"/>
                    <a:pt x="111180" y="40317"/>
                    <a:pt x="110480" y="40184"/>
                  </a:cubicBezTo>
                  <a:cubicBezTo>
                    <a:pt x="110246" y="40117"/>
                    <a:pt x="110013" y="40017"/>
                    <a:pt x="109812" y="39883"/>
                  </a:cubicBezTo>
                  <a:cubicBezTo>
                    <a:pt x="109913" y="39783"/>
                    <a:pt x="109946" y="39750"/>
                    <a:pt x="109946" y="39750"/>
                  </a:cubicBezTo>
                  <a:cubicBezTo>
                    <a:pt x="110241" y="39762"/>
                    <a:pt x="110536" y="39767"/>
                    <a:pt x="110830" y="39767"/>
                  </a:cubicBezTo>
                  <a:cubicBezTo>
                    <a:pt x="113325" y="39767"/>
                    <a:pt x="115806" y="39389"/>
                    <a:pt x="118315" y="39389"/>
                  </a:cubicBezTo>
                  <a:cubicBezTo>
                    <a:pt x="118860" y="39389"/>
                    <a:pt x="119406" y="39406"/>
                    <a:pt x="119953" y="39450"/>
                  </a:cubicBezTo>
                  <a:cubicBezTo>
                    <a:pt x="120462" y="39493"/>
                    <a:pt x="120975" y="39509"/>
                    <a:pt x="121490" y="39509"/>
                  </a:cubicBezTo>
                  <a:cubicBezTo>
                    <a:pt x="122971" y="39509"/>
                    <a:pt x="124473" y="39374"/>
                    <a:pt x="125957" y="39350"/>
                  </a:cubicBezTo>
                  <a:cubicBezTo>
                    <a:pt x="126124" y="39316"/>
                    <a:pt x="126291" y="39250"/>
                    <a:pt x="126358" y="39116"/>
                  </a:cubicBezTo>
                  <a:cubicBezTo>
                    <a:pt x="125557" y="39049"/>
                    <a:pt x="124756" y="38983"/>
                    <a:pt x="123956" y="38983"/>
                  </a:cubicBezTo>
                  <a:cubicBezTo>
                    <a:pt x="121421" y="38916"/>
                    <a:pt x="118852" y="38849"/>
                    <a:pt x="116317" y="38849"/>
                  </a:cubicBezTo>
                  <a:cubicBezTo>
                    <a:pt x="115283" y="38849"/>
                    <a:pt x="114249" y="39083"/>
                    <a:pt x="113215" y="39116"/>
                  </a:cubicBezTo>
                  <a:cubicBezTo>
                    <a:pt x="112566" y="39144"/>
                    <a:pt x="111912" y="39155"/>
                    <a:pt x="111256" y="39155"/>
                  </a:cubicBezTo>
                  <a:cubicBezTo>
                    <a:pt x="110361" y="39155"/>
                    <a:pt x="109464" y="39135"/>
                    <a:pt x="108578" y="39116"/>
                  </a:cubicBezTo>
                  <a:cubicBezTo>
                    <a:pt x="108245" y="39083"/>
                    <a:pt x="107911" y="38916"/>
                    <a:pt x="107644" y="38683"/>
                  </a:cubicBezTo>
                  <a:cubicBezTo>
                    <a:pt x="108445" y="38282"/>
                    <a:pt x="109312" y="38082"/>
                    <a:pt x="110213" y="38049"/>
                  </a:cubicBezTo>
                  <a:cubicBezTo>
                    <a:pt x="112147" y="37949"/>
                    <a:pt x="114082" y="37882"/>
                    <a:pt x="116017" y="37782"/>
                  </a:cubicBezTo>
                  <a:cubicBezTo>
                    <a:pt x="117585" y="37715"/>
                    <a:pt x="119152" y="37582"/>
                    <a:pt x="120754" y="37448"/>
                  </a:cubicBezTo>
                  <a:cubicBezTo>
                    <a:pt x="121087" y="37448"/>
                    <a:pt x="121454" y="37382"/>
                    <a:pt x="122021" y="37315"/>
                  </a:cubicBezTo>
                  <a:cubicBezTo>
                    <a:pt x="121192" y="37032"/>
                    <a:pt x="120436" y="36957"/>
                    <a:pt x="119709" y="36957"/>
                  </a:cubicBezTo>
                  <a:cubicBezTo>
                    <a:pt x="119237" y="36957"/>
                    <a:pt x="118778" y="36988"/>
                    <a:pt x="118319" y="37015"/>
                  </a:cubicBezTo>
                  <a:cubicBezTo>
                    <a:pt x="115783" y="37115"/>
                    <a:pt x="113282" y="37215"/>
                    <a:pt x="110780" y="37415"/>
                  </a:cubicBezTo>
                  <a:cubicBezTo>
                    <a:pt x="109779" y="37515"/>
                    <a:pt x="108778" y="37715"/>
                    <a:pt x="107811" y="37982"/>
                  </a:cubicBezTo>
                  <a:cubicBezTo>
                    <a:pt x="107458" y="38083"/>
                    <a:pt x="107239" y="38150"/>
                    <a:pt x="107055" y="38150"/>
                  </a:cubicBezTo>
                  <a:cubicBezTo>
                    <a:pt x="106753" y="38150"/>
                    <a:pt x="106549" y="37967"/>
                    <a:pt x="106010" y="37448"/>
                  </a:cubicBezTo>
                  <a:cubicBezTo>
                    <a:pt x="107644" y="36681"/>
                    <a:pt x="109379" y="36114"/>
                    <a:pt x="111180" y="35814"/>
                  </a:cubicBezTo>
                  <a:cubicBezTo>
                    <a:pt x="112981" y="35514"/>
                    <a:pt x="114816" y="35647"/>
                    <a:pt x="116551" y="35147"/>
                  </a:cubicBezTo>
                  <a:cubicBezTo>
                    <a:pt x="115785" y="35056"/>
                    <a:pt x="114982" y="35004"/>
                    <a:pt x="114154" y="35004"/>
                  </a:cubicBezTo>
                  <a:cubicBezTo>
                    <a:pt x="111338" y="35004"/>
                    <a:pt x="108237" y="35598"/>
                    <a:pt x="105376" y="37248"/>
                  </a:cubicBezTo>
                  <a:lnTo>
                    <a:pt x="103708" y="36247"/>
                  </a:lnTo>
                  <a:cubicBezTo>
                    <a:pt x="106110" y="34947"/>
                    <a:pt x="108578" y="34413"/>
                    <a:pt x="111013" y="33579"/>
                  </a:cubicBezTo>
                  <a:cubicBezTo>
                    <a:pt x="110859" y="33549"/>
                    <a:pt x="110681" y="33535"/>
                    <a:pt x="110483" y="33535"/>
                  </a:cubicBezTo>
                  <a:cubicBezTo>
                    <a:pt x="108665" y="33535"/>
                    <a:pt x="105163" y="34720"/>
                    <a:pt x="103208" y="36014"/>
                  </a:cubicBezTo>
                  <a:lnTo>
                    <a:pt x="101540" y="35247"/>
                  </a:lnTo>
                  <a:cubicBezTo>
                    <a:pt x="103208" y="34013"/>
                    <a:pt x="105042" y="33412"/>
                    <a:pt x="106710" y="32378"/>
                  </a:cubicBezTo>
                  <a:cubicBezTo>
                    <a:pt x="106648" y="32371"/>
                    <a:pt x="106581" y="32368"/>
                    <a:pt x="106511" y="32368"/>
                  </a:cubicBezTo>
                  <a:cubicBezTo>
                    <a:pt x="105236" y="32368"/>
                    <a:pt x="102770" y="33494"/>
                    <a:pt x="100873" y="34980"/>
                  </a:cubicBezTo>
                  <a:lnTo>
                    <a:pt x="99639" y="34413"/>
                  </a:lnTo>
                  <a:lnTo>
                    <a:pt x="103074" y="31911"/>
                  </a:lnTo>
                  <a:lnTo>
                    <a:pt x="103074" y="31911"/>
                  </a:lnTo>
                  <a:cubicBezTo>
                    <a:pt x="101406" y="32111"/>
                    <a:pt x="100239" y="33145"/>
                    <a:pt x="99038" y="34179"/>
                  </a:cubicBezTo>
                  <a:lnTo>
                    <a:pt x="97504" y="33779"/>
                  </a:lnTo>
                  <a:cubicBezTo>
                    <a:pt x="98071" y="32812"/>
                    <a:pt x="99038" y="32345"/>
                    <a:pt x="99672" y="31544"/>
                  </a:cubicBezTo>
                  <a:lnTo>
                    <a:pt x="99672" y="31544"/>
                  </a:lnTo>
                  <a:cubicBezTo>
                    <a:pt x="98871" y="31577"/>
                    <a:pt x="98871" y="31577"/>
                    <a:pt x="96703" y="33579"/>
                  </a:cubicBezTo>
                  <a:lnTo>
                    <a:pt x="94969" y="33312"/>
                  </a:lnTo>
                  <a:cubicBezTo>
                    <a:pt x="95402" y="32845"/>
                    <a:pt x="95702" y="32545"/>
                    <a:pt x="96036" y="32211"/>
                  </a:cubicBezTo>
                  <a:cubicBezTo>
                    <a:pt x="96336" y="31878"/>
                    <a:pt x="96636" y="31544"/>
                    <a:pt x="96903" y="31177"/>
                  </a:cubicBezTo>
                  <a:lnTo>
                    <a:pt x="96903" y="31177"/>
                  </a:lnTo>
                  <a:cubicBezTo>
                    <a:pt x="95802" y="31577"/>
                    <a:pt x="95035" y="32378"/>
                    <a:pt x="94235" y="33279"/>
                  </a:cubicBezTo>
                  <a:lnTo>
                    <a:pt x="92767" y="33045"/>
                  </a:lnTo>
                  <a:lnTo>
                    <a:pt x="94568" y="30777"/>
                  </a:lnTo>
                  <a:lnTo>
                    <a:pt x="94568" y="30777"/>
                  </a:lnTo>
                  <a:cubicBezTo>
                    <a:pt x="94068" y="30844"/>
                    <a:pt x="93601" y="31144"/>
                    <a:pt x="93267" y="31544"/>
                  </a:cubicBezTo>
                  <a:cubicBezTo>
                    <a:pt x="92967" y="31844"/>
                    <a:pt x="92667" y="32178"/>
                    <a:pt x="92433" y="32545"/>
                  </a:cubicBezTo>
                  <a:cubicBezTo>
                    <a:pt x="92257" y="32876"/>
                    <a:pt x="92036" y="33046"/>
                    <a:pt x="91724" y="33046"/>
                  </a:cubicBezTo>
                  <a:cubicBezTo>
                    <a:pt x="91564" y="33046"/>
                    <a:pt x="91380" y="33002"/>
                    <a:pt x="91166" y="32912"/>
                  </a:cubicBezTo>
                  <a:lnTo>
                    <a:pt x="92200" y="30844"/>
                  </a:lnTo>
                  <a:lnTo>
                    <a:pt x="92200" y="30844"/>
                  </a:lnTo>
                  <a:cubicBezTo>
                    <a:pt x="91466" y="31211"/>
                    <a:pt x="91466" y="31211"/>
                    <a:pt x="90499" y="32945"/>
                  </a:cubicBezTo>
                  <a:lnTo>
                    <a:pt x="89331" y="32878"/>
                  </a:lnTo>
                  <a:lnTo>
                    <a:pt x="90165" y="30310"/>
                  </a:lnTo>
                  <a:lnTo>
                    <a:pt x="90165" y="30310"/>
                  </a:lnTo>
                  <a:cubicBezTo>
                    <a:pt x="89231" y="31077"/>
                    <a:pt x="89064" y="31978"/>
                    <a:pt x="88731" y="32812"/>
                  </a:cubicBezTo>
                  <a:lnTo>
                    <a:pt x="87863" y="32778"/>
                  </a:lnTo>
                  <a:lnTo>
                    <a:pt x="88297" y="30076"/>
                  </a:lnTo>
                  <a:lnTo>
                    <a:pt x="88297" y="30076"/>
                  </a:lnTo>
                  <a:cubicBezTo>
                    <a:pt x="87763" y="30477"/>
                    <a:pt x="87763" y="30477"/>
                    <a:pt x="87196" y="32678"/>
                  </a:cubicBezTo>
                  <a:lnTo>
                    <a:pt x="86329" y="32612"/>
                  </a:lnTo>
                  <a:lnTo>
                    <a:pt x="86329" y="30443"/>
                  </a:lnTo>
                  <a:cubicBezTo>
                    <a:pt x="85729" y="31110"/>
                    <a:pt x="85862" y="31844"/>
                    <a:pt x="85729" y="32545"/>
                  </a:cubicBezTo>
                  <a:lnTo>
                    <a:pt x="84661" y="32545"/>
                  </a:lnTo>
                  <a:lnTo>
                    <a:pt x="84394" y="30010"/>
                  </a:lnTo>
                  <a:lnTo>
                    <a:pt x="84127" y="30010"/>
                  </a:lnTo>
                  <a:lnTo>
                    <a:pt x="84027" y="32345"/>
                  </a:lnTo>
                  <a:cubicBezTo>
                    <a:pt x="83863" y="32406"/>
                    <a:pt x="83722" y="32439"/>
                    <a:pt x="83599" y="32439"/>
                  </a:cubicBezTo>
                  <a:cubicBezTo>
                    <a:pt x="83322" y="32439"/>
                    <a:pt x="83142" y="32271"/>
                    <a:pt x="83027" y="31878"/>
                  </a:cubicBezTo>
                  <a:cubicBezTo>
                    <a:pt x="82827" y="31311"/>
                    <a:pt x="82560" y="30777"/>
                    <a:pt x="82293" y="30076"/>
                  </a:cubicBezTo>
                  <a:lnTo>
                    <a:pt x="82293" y="30076"/>
                  </a:lnTo>
                  <a:cubicBezTo>
                    <a:pt x="81826" y="30977"/>
                    <a:pt x="82460" y="31544"/>
                    <a:pt x="82426" y="32278"/>
                  </a:cubicBezTo>
                  <a:lnTo>
                    <a:pt x="81526" y="32211"/>
                  </a:lnTo>
                  <a:cubicBezTo>
                    <a:pt x="81125" y="31477"/>
                    <a:pt x="80925" y="30643"/>
                    <a:pt x="80025" y="30277"/>
                  </a:cubicBezTo>
                  <a:lnTo>
                    <a:pt x="80025" y="30277"/>
                  </a:lnTo>
                  <a:lnTo>
                    <a:pt x="80758" y="32011"/>
                  </a:lnTo>
                  <a:cubicBezTo>
                    <a:pt x="80434" y="32092"/>
                    <a:pt x="80223" y="32141"/>
                    <a:pt x="80072" y="32141"/>
                  </a:cubicBezTo>
                  <a:cubicBezTo>
                    <a:pt x="79788" y="32141"/>
                    <a:pt x="79720" y="31968"/>
                    <a:pt x="79524" y="31511"/>
                  </a:cubicBezTo>
                  <a:cubicBezTo>
                    <a:pt x="79324" y="30944"/>
                    <a:pt x="79191" y="30343"/>
                    <a:pt x="78457" y="30043"/>
                  </a:cubicBezTo>
                  <a:lnTo>
                    <a:pt x="78457" y="30043"/>
                  </a:lnTo>
                  <a:lnTo>
                    <a:pt x="79157" y="31978"/>
                  </a:lnTo>
                  <a:lnTo>
                    <a:pt x="78157" y="32111"/>
                  </a:lnTo>
                  <a:cubicBezTo>
                    <a:pt x="77690" y="31177"/>
                    <a:pt x="77523" y="30110"/>
                    <a:pt x="76455" y="29609"/>
                  </a:cubicBezTo>
                  <a:lnTo>
                    <a:pt x="76455" y="29609"/>
                  </a:lnTo>
                  <a:lnTo>
                    <a:pt x="77489" y="31944"/>
                  </a:lnTo>
                  <a:cubicBezTo>
                    <a:pt x="77258" y="32073"/>
                    <a:pt x="77067" y="32137"/>
                    <a:pt x="76900" y="32137"/>
                  </a:cubicBezTo>
                  <a:cubicBezTo>
                    <a:pt x="76632" y="32137"/>
                    <a:pt x="76427" y="31973"/>
                    <a:pt x="76222" y="31644"/>
                  </a:cubicBezTo>
                  <a:cubicBezTo>
                    <a:pt x="75621" y="30543"/>
                    <a:pt x="75588" y="30577"/>
                    <a:pt x="74654" y="30143"/>
                  </a:cubicBezTo>
                  <a:lnTo>
                    <a:pt x="74654" y="30143"/>
                  </a:lnTo>
                  <a:lnTo>
                    <a:pt x="75855" y="32145"/>
                  </a:lnTo>
                  <a:lnTo>
                    <a:pt x="74854" y="32445"/>
                  </a:lnTo>
                  <a:cubicBezTo>
                    <a:pt x="73753" y="31411"/>
                    <a:pt x="72886" y="30143"/>
                    <a:pt x="71452" y="29509"/>
                  </a:cubicBezTo>
                  <a:lnTo>
                    <a:pt x="71452" y="29509"/>
                  </a:lnTo>
                  <a:cubicBezTo>
                    <a:pt x="71652" y="30176"/>
                    <a:pt x="72186" y="30510"/>
                    <a:pt x="72619" y="31010"/>
                  </a:cubicBezTo>
                  <a:cubicBezTo>
                    <a:pt x="73086" y="31511"/>
                    <a:pt x="73620" y="31978"/>
                    <a:pt x="74087" y="32411"/>
                  </a:cubicBezTo>
                  <a:cubicBezTo>
                    <a:pt x="73951" y="32730"/>
                    <a:pt x="73799" y="32846"/>
                    <a:pt x="73621" y="32846"/>
                  </a:cubicBezTo>
                  <a:cubicBezTo>
                    <a:pt x="73538" y="32846"/>
                    <a:pt x="73449" y="32821"/>
                    <a:pt x="73353" y="32778"/>
                  </a:cubicBezTo>
                  <a:cubicBezTo>
                    <a:pt x="73286" y="32745"/>
                    <a:pt x="73220" y="32712"/>
                    <a:pt x="73153" y="32678"/>
                  </a:cubicBezTo>
                  <a:cubicBezTo>
                    <a:pt x="70618" y="31144"/>
                    <a:pt x="67816" y="30410"/>
                    <a:pt x="64947" y="29876"/>
                  </a:cubicBezTo>
                  <a:cubicBezTo>
                    <a:pt x="62145" y="29376"/>
                    <a:pt x="59343" y="28875"/>
                    <a:pt x="56574" y="28375"/>
                  </a:cubicBezTo>
                  <a:cubicBezTo>
                    <a:pt x="56408" y="28375"/>
                    <a:pt x="56241" y="28408"/>
                    <a:pt x="56107" y="28509"/>
                  </a:cubicBezTo>
                  <a:cubicBezTo>
                    <a:pt x="56274" y="28609"/>
                    <a:pt x="56474" y="28675"/>
                    <a:pt x="56675" y="28742"/>
                  </a:cubicBezTo>
                  <a:cubicBezTo>
                    <a:pt x="60110" y="29476"/>
                    <a:pt x="63546" y="30210"/>
                    <a:pt x="67015" y="30877"/>
                  </a:cubicBezTo>
                  <a:cubicBezTo>
                    <a:pt x="68917" y="31311"/>
                    <a:pt x="70785" y="32011"/>
                    <a:pt x="72519" y="32978"/>
                  </a:cubicBezTo>
                  <a:cubicBezTo>
                    <a:pt x="72653" y="33079"/>
                    <a:pt x="72786" y="33179"/>
                    <a:pt x="72886" y="33312"/>
                  </a:cubicBezTo>
                  <a:cubicBezTo>
                    <a:pt x="72417" y="33481"/>
                    <a:pt x="71927" y="33565"/>
                    <a:pt x="71433" y="33565"/>
                  </a:cubicBezTo>
                  <a:cubicBezTo>
                    <a:pt x="71050" y="33565"/>
                    <a:pt x="70664" y="33514"/>
                    <a:pt x="70284" y="33412"/>
                  </a:cubicBezTo>
                  <a:cubicBezTo>
                    <a:pt x="69150" y="33179"/>
                    <a:pt x="68049" y="32878"/>
                    <a:pt x="66949" y="32511"/>
                  </a:cubicBezTo>
                  <a:cubicBezTo>
                    <a:pt x="63646" y="31411"/>
                    <a:pt x="60210" y="30710"/>
                    <a:pt x="56741" y="30443"/>
                  </a:cubicBezTo>
                  <a:cubicBezTo>
                    <a:pt x="54139" y="30176"/>
                    <a:pt x="51571" y="29709"/>
                    <a:pt x="48969" y="29342"/>
                  </a:cubicBezTo>
                  <a:cubicBezTo>
                    <a:pt x="47835" y="29209"/>
                    <a:pt x="46667" y="29109"/>
                    <a:pt x="45533" y="29042"/>
                  </a:cubicBezTo>
                  <a:cubicBezTo>
                    <a:pt x="45233" y="29042"/>
                    <a:pt x="44933" y="29076"/>
                    <a:pt x="44633" y="29142"/>
                  </a:cubicBezTo>
                  <a:lnTo>
                    <a:pt x="44633" y="29342"/>
                  </a:lnTo>
                  <a:cubicBezTo>
                    <a:pt x="45533" y="29476"/>
                    <a:pt x="46434" y="29576"/>
                    <a:pt x="47301" y="29709"/>
                  </a:cubicBezTo>
                  <a:cubicBezTo>
                    <a:pt x="49770" y="30076"/>
                    <a:pt x="52205" y="30443"/>
                    <a:pt x="54673" y="30777"/>
                  </a:cubicBezTo>
                  <a:cubicBezTo>
                    <a:pt x="56141" y="30977"/>
                    <a:pt x="57609" y="31077"/>
                    <a:pt x="59043" y="31244"/>
                  </a:cubicBezTo>
                  <a:cubicBezTo>
                    <a:pt x="61978" y="31577"/>
                    <a:pt x="64747" y="32478"/>
                    <a:pt x="67516" y="33312"/>
                  </a:cubicBezTo>
                  <a:cubicBezTo>
                    <a:pt x="68817" y="33746"/>
                    <a:pt x="70151" y="34013"/>
                    <a:pt x="71518" y="34379"/>
                  </a:cubicBezTo>
                  <a:cubicBezTo>
                    <a:pt x="71285" y="34480"/>
                    <a:pt x="71018" y="34513"/>
                    <a:pt x="70785" y="34546"/>
                  </a:cubicBezTo>
                  <a:cubicBezTo>
                    <a:pt x="69650" y="34546"/>
                    <a:pt x="68550" y="34446"/>
                    <a:pt x="67449" y="34313"/>
                  </a:cubicBezTo>
                  <a:cubicBezTo>
                    <a:pt x="64213" y="33812"/>
                    <a:pt x="61011" y="33212"/>
                    <a:pt x="57775" y="32645"/>
                  </a:cubicBezTo>
                  <a:cubicBezTo>
                    <a:pt x="56041" y="32311"/>
                    <a:pt x="54306" y="32111"/>
                    <a:pt x="52538" y="31978"/>
                  </a:cubicBezTo>
                  <a:lnTo>
                    <a:pt x="52538" y="31978"/>
                  </a:lnTo>
                  <a:cubicBezTo>
                    <a:pt x="52672" y="32078"/>
                    <a:pt x="52838" y="32145"/>
                    <a:pt x="53005" y="32211"/>
                  </a:cubicBezTo>
                  <a:cubicBezTo>
                    <a:pt x="56541" y="33045"/>
                    <a:pt x="60110" y="33712"/>
                    <a:pt x="63680" y="34146"/>
                  </a:cubicBezTo>
                  <a:cubicBezTo>
                    <a:pt x="64280" y="34213"/>
                    <a:pt x="64814" y="34379"/>
                    <a:pt x="65381" y="34480"/>
                  </a:cubicBezTo>
                  <a:lnTo>
                    <a:pt x="70305" y="35372"/>
                  </a:lnTo>
                  <a:lnTo>
                    <a:pt x="70305" y="35372"/>
                  </a:lnTo>
                  <a:cubicBezTo>
                    <a:pt x="69792" y="35643"/>
                    <a:pt x="69223" y="35779"/>
                    <a:pt x="68642" y="35779"/>
                  </a:cubicBezTo>
                  <a:cubicBezTo>
                    <a:pt x="68478" y="35779"/>
                    <a:pt x="68314" y="35769"/>
                    <a:pt x="68149" y="35747"/>
                  </a:cubicBezTo>
                  <a:cubicBezTo>
                    <a:pt x="65481" y="35480"/>
                    <a:pt x="62812" y="35180"/>
                    <a:pt x="60144" y="34780"/>
                  </a:cubicBezTo>
                  <a:cubicBezTo>
                    <a:pt x="58142" y="34446"/>
                    <a:pt x="56174" y="33912"/>
                    <a:pt x="54173" y="33479"/>
                  </a:cubicBezTo>
                  <a:cubicBezTo>
                    <a:pt x="51204" y="32878"/>
                    <a:pt x="48235" y="32345"/>
                    <a:pt x="45300" y="31744"/>
                  </a:cubicBezTo>
                  <a:cubicBezTo>
                    <a:pt x="44399" y="31577"/>
                    <a:pt x="43532" y="31344"/>
                    <a:pt x="42698" y="31010"/>
                  </a:cubicBezTo>
                  <a:cubicBezTo>
                    <a:pt x="41731" y="30677"/>
                    <a:pt x="41564" y="30110"/>
                    <a:pt x="41997" y="29142"/>
                  </a:cubicBezTo>
                  <a:cubicBezTo>
                    <a:pt x="42264" y="28542"/>
                    <a:pt x="42765" y="28075"/>
                    <a:pt x="43332" y="27808"/>
                  </a:cubicBezTo>
                  <a:cubicBezTo>
                    <a:pt x="44899" y="27007"/>
                    <a:pt x="46601" y="26874"/>
                    <a:pt x="48269" y="26807"/>
                  </a:cubicBezTo>
                  <a:cubicBezTo>
                    <a:pt x="48588" y="26797"/>
                    <a:pt x="48906" y="26792"/>
                    <a:pt x="49224" y="26792"/>
                  </a:cubicBezTo>
                  <a:close/>
                  <a:moveTo>
                    <a:pt x="53806" y="56629"/>
                  </a:moveTo>
                  <a:lnTo>
                    <a:pt x="58543" y="56996"/>
                  </a:lnTo>
                  <a:lnTo>
                    <a:pt x="56074" y="67703"/>
                  </a:lnTo>
                  <a:lnTo>
                    <a:pt x="52872" y="67470"/>
                  </a:lnTo>
                  <a:cubicBezTo>
                    <a:pt x="52271" y="65435"/>
                    <a:pt x="52738" y="59464"/>
                    <a:pt x="53806" y="56629"/>
                  </a:cubicBezTo>
                  <a:close/>
                  <a:moveTo>
                    <a:pt x="53139" y="56762"/>
                  </a:moveTo>
                  <a:lnTo>
                    <a:pt x="53139" y="56762"/>
                  </a:lnTo>
                  <a:cubicBezTo>
                    <a:pt x="51971" y="60231"/>
                    <a:pt x="51704" y="63967"/>
                    <a:pt x="52271" y="67603"/>
                  </a:cubicBezTo>
                  <a:lnTo>
                    <a:pt x="49770" y="68370"/>
                  </a:lnTo>
                  <a:cubicBezTo>
                    <a:pt x="49169" y="67603"/>
                    <a:pt x="48802" y="66669"/>
                    <a:pt x="48736" y="65735"/>
                  </a:cubicBezTo>
                  <a:cubicBezTo>
                    <a:pt x="48335" y="63233"/>
                    <a:pt x="48035" y="60798"/>
                    <a:pt x="47701" y="58297"/>
                  </a:cubicBezTo>
                  <a:cubicBezTo>
                    <a:pt x="47701" y="58163"/>
                    <a:pt x="47735" y="58063"/>
                    <a:pt x="47768" y="57963"/>
                  </a:cubicBezTo>
                  <a:lnTo>
                    <a:pt x="47735" y="57963"/>
                  </a:lnTo>
                  <a:cubicBezTo>
                    <a:pt x="49469" y="57262"/>
                    <a:pt x="51304" y="56862"/>
                    <a:pt x="53139" y="56762"/>
                  </a:cubicBezTo>
                  <a:close/>
                  <a:moveTo>
                    <a:pt x="59076" y="57096"/>
                  </a:moveTo>
                  <a:lnTo>
                    <a:pt x="63980" y="57763"/>
                  </a:lnTo>
                  <a:cubicBezTo>
                    <a:pt x="63780" y="58096"/>
                    <a:pt x="63680" y="58297"/>
                    <a:pt x="63546" y="58497"/>
                  </a:cubicBezTo>
                  <a:cubicBezTo>
                    <a:pt x="62178" y="60331"/>
                    <a:pt x="61178" y="62433"/>
                    <a:pt x="60544" y="64634"/>
                  </a:cubicBezTo>
                  <a:cubicBezTo>
                    <a:pt x="60177" y="66136"/>
                    <a:pt x="59477" y="67503"/>
                    <a:pt x="58442" y="68671"/>
                  </a:cubicBezTo>
                  <a:lnTo>
                    <a:pt x="56775" y="68104"/>
                  </a:lnTo>
                  <a:cubicBezTo>
                    <a:pt x="56908" y="67203"/>
                    <a:pt x="56975" y="66269"/>
                    <a:pt x="57175" y="65368"/>
                  </a:cubicBezTo>
                  <a:cubicBezTo>
                    <a:pt x="57609" y="63367"/>
                    <a:pt x="58142" y="61332"/>
                    <a:pt x="58609" y="59331"/>
                  </a:cubicBezTo>
                  <a:cubicBezTo>
                    <a:pt x="58776" y="58630"/>
                    <a:pt x="58909" y="57930"/>
                    <a:pt x="59076" y="57096"/>
                  </a:cubicBezTo>
                  <a:close/>
                  <a:moveTo>
                    <a:pt x="64580" y="57896"/>
                  </a:moveTo>
                  <a:cubicBezTo>
                    <a:pt x="65981" y="58130"/>
                    <a:pt x="67215" y="58597"/>
                    <a:pt x="68183" y="59731"/>
                  </a:cubicBezTo>
                  <a:lnTo>
                    <a:pt x="67582" y="60298"/>
                  </a:lnTo>
                  <a:cubicBezTo>
                    <a:pt x="66381" y="61399"/>
                    <a:pt x="65381" y="62700"/>
                    <a:pt x="64680" y="64134"/>
                  </a:cubicBezTo>
                  <a:cubicBezTo>
                    <a:pt x="63646" y="66136"/>
                    <a:pt x="62345" y="67970"/>
                    <a:pt x="60744" y="69538"/>
                  </a:cubicBezTo>
                  <a:lnTo>
                    <a:pt x="59143" y="68704"/>
                  </a:lnTo>
                  <a:cubicBezTo>
                    <a:pt x="60644" y="67103"/>
                    <a:pt x="60978" y="65068"/>
                    <a:pt x="61645" y="63133"/>
                  </a:cubicBezTo>
                  <a:cubicBezTo>
                    <a:pt x="62312" y="61232"/>
                    <a:pt x="63446" y="59564"/>
                    <a:pt x="64580" y="57896"/>
                  </a:cubicBezTo>
                  <a:close/>
                  <a:moveTo>
                    <a:pt x="47001" y="58297"/>
                  </a:moveTo>
                  <a:cubicBezTo>
                    <a:pt x="47301" y="60798"/>
                    <a:pt x="47501" y="63200"/>
                    <a:pt x="47902" y="65568"/>
                  </a:cubicBezTo>
                  <a:cubicBezTo>
                    <a:pt x="48035" y="66603"/>
                    <a:pt x="48502" y="67603"/>
                    <a:pt x="48869" y="68704"/>
                  </a:cubicBezTo>
                  <a:lnTo>
                    <a:pt x="45767" y="70339"/>
                  </a:lnTo>
                  <a:cubicBezTo>
                    <a:pt x="45033" y="69538"/>
                    <a:pt x="42531" y="63133"/>
                    <a:pt x="41997" y="60798"/>
                  </a:cubicBezTo>
                  <a:cubicBezTo>
                    <a:pt x="43565" y="59764"/>
                    <a:pt x="45233" y="58930"/>
                    <a:pt x="46968" y="58297"/>
                  </a:cubicBezTo>
                  <a:close/>
                  <a:moveTo>
                    <a:pt x="68516" y="60165"/>
                  </a:moveTo>
                  <a:cubicBezTo>
                    <a:pt x="68716" y="60498"/>
                    <a:pt x="68917" y="60832"/>
                    <a:pt x="69083" y="61199"/>
                  </a:cubicBezTo>
                  <a:cubicBezTo>
                    <a:pt x="69250" y="61632"/>
                    <a:pt x="69384" y="62066"/>
                    <a:pt x="69484" y="62533"/>
                  </a:cubicBezTo>
                  <a:cubicBezTo>
                    <a:pt x="69817" y="63734"/>
                    <a:pt x="69717" y="64668"/>
                    <a:pt x="68550" y="65502"/>
                  </a:cubicBezTo>
                  <a:cubicBezTo>
                    <a:pt x="67616" y="66269"/>
                    <a:pt x="66748" y="67170"/>
                    <a:pt x="66015" y="68137"/>
                  </a:cubicBezTo>
                  <a:cubicBezTo>
                    <a:pt x="64880" y="69471"/>
                    <a:pt x="63513" y="70605"/>
                    <a:pt x="61945" y="71439"/>
                  </a:cubicBezTo>
                  <a:lnTo>
                    <a:pt x="61011" y="69838"/>
                  </a:lnTo>
                  <a:cubicBezTo>
                    <a:pt x="61211" y="69705"/>
                    <a:pt x="61378" y="69571"/>
                    <a:pt x="61578" y="69438"/>
                  </a:cubicBezTo>
                  <a:cubicBezTo>
                    <a:pt x="63079" y="68104"/>
                    <a:pt x="64280" y="66469"/>
                    <a:pt x="65181" y="64668"/>
                  </a:cubicBezTo>
                  <a:cubicBezTo>
                    <a:pt x="66015" y="62967"/>
                    <a:pt x="67115" y="61465"/>
                    <a:pt x="68516" y="60165"/>
                  </a:cubicBezTo>
                  <a:close/>
                  <a:moveTo>
                    <a:pt x="41499" y="61052"/>
                  </a:moveTo>
                  <a:cubicBezTo>
                    <a:pt x="41872" y="64645"/>
                    <a:pt x="44001" y="67409"/>
                    <a:pt x="44933" y="70839"/>
                  </a:cubicBezTo>
                  <a:lnTo>
                    <a:pt x="42164" y="72407"/>
                  </a:lnTo>
                  <a:cubicBezTo>
                    <a:pt x="40596" y="69438"/>
                    <a:pt x="38728" y="66736"/>
                    <a:pt x="37761" y="63400"/>
                  </a:cubicBezTo>
                  <a:lnTo>
                    <a:pt x="41499" y="61052"/>
                  </a:lnTo>
                  <a:close/>
                  <a:moveTo>
                    <a:pt x="69550" y="65335"/>
                  </a:moveTo>
                  <a:lnTo>
                    <a:pt x="69751" y="65435"/>
                  </a:lnTo>
                  <a:cubicBezTo>
                    <a:pt x="69684" y="66069"/>
                    <a:pt x="69584" y="66703"/>
                    <a:pt x="69450" y="67336"/>
                  </a:cubicBezTo>
                  <a:cubicBezTo>
                    <a:pt x="69250" y="68070"/>
                    <a:pt x="68950" y="68771"/>
                    <a:pt x="68683" y="69471"/>
                  </a:cubicBezTo>
                  <a:cubicBezTo>
                    <a:pt x="68416" y="70172"/>
                    <a:pt x="67849" y="70739"/>
                    <a:pt x="67115" y="70972"/>
                  </a:cubicBezTo>
                  <a:cubicBezTo>
                    <a:pt x="65981" y="71473"/>
                    <a:pt x="64914" y="72106"/>
                    <a:pt x="63780" y="72674"/>
                  </a:cubicBezTo>
                  <a:cubicBezTo>
                    <a:pt x="63479" y="72840"/>
                    <a:pt x="63112" y="72974"/>
                    <a:pt x="62712" y="73141"/>
                  </a:cubicBezTo>
                  <a:lnTo>
                    <a:pt x="62178" y="71840"/>
                  </a:lnTo>
                  <a:cubicBezTo>
                    <a:pt x="64814" y="70906"/>
                    <a:pt x="66248" y="68571"/>
                    <a:pt x="68116" y="66769"/>
                  </a:cubicBezTo>
                  <a:cubicBezTo>
                    <a:pt x="68616" y="66302"/>
                    <a:pt x="69083" y="65835"/>
                    <a:pt x="69550" y="65335"/>
                  </a:cubicBezTo>
                  <a:close/>
                  <a:moveTo>
                    <a:pt x="37194" y="63800"/>
                  </a:moveTo>
                  <a:cubicBezTo>
                    <a:pt x="37594" y="64768"/>
                    <a:pt x="37861" y="65635"/>
                    <a:pt x="38261" y="66469"/>
                  </a:cubicBezTo>
                  <a:cubicBezTo>
                    <a:pt x="38895" y="67770"/>
                    <a:pt x="39596" y="69038"/>
                    <a:pt x="40263" y="70272"/>
                  </a:cubicBezTo>
                  <a:cubicBezTo>
                    <a:pt x="40696" y="71072"/>
                    <a:pt x="41130" y="71840"/>
                    <a:pt x="41597" y="72707"/>
                  </a:cubicBezTo>
                  <a:lnTo>
                    <a:pt x="39329" y="73808"/>
                  </a:lnTo>
                  <a:lnTo>
                    <a:pt x="33925" y="66035"/>
                  </a:lnTo>
                  <a:lnTo>
                    <a:pt x="37194" y="63800"/>
                  </a:lnTo>
                  <a:close/>
                  <a:moveTo>
                    <a:pt x="33558" y="66336"/>
                  </a:moveTo>
                  <a:lnTo>
                    <a:pt x="38628" y="74108"/>
                  </a:lnTo>
                  <a:lnTo>
                    <a:pt x="36427" y="75309"/>
                  </a:lnTo>
                  <a:cubicBezTo>
                    <a:pt x="34726" y="72774"/>
                    <a:pt x="32257" y="70972"/>
                    <a:pt x="30256" y="68504"/>
                  </a:cubicBezTo>
                  <a:lnTo>
                    <a:pt x="33558" y="66336"/>
                  </a:lnTo>
                  <a:close/>
                  <a:moveTo>
                    <a:pt x="67015" y="71673"/>
                  </a:moveTo>
                  <a:lnTo>
                    <a:pt x="67149" y="71840"/>
                  </a:lnTo>
                  <a:lnTo>
                    <a:pt x="63813" y="75542"/>
                  </a:lnTo>
                  <a:lnTo>
                    <a:pt x="62979" y="73774"/>
                  </a:lnTo>
                  <a:lnTo>
                    <a:pt x="67015" y="71673"/>
                  </a:lnTo>
                  <a:close/>
                  <a:moveTo>
                    <a:pt x="29755" y="68837"/>
                  </a:moveTo>
                  <a:lnTo>
                    <a:pt x="35893" y="75642"/>
                  </a:lnTo>
                  <a:lnTo>
                    <a:pt x="33458" y="77710"/>
                  </a:lnTo>
                  <a:cubicBezTo>
                    <a:pt x="31623" y="75009"/>
                    <a:pt x="28821" y="73341"/>
                    <a:pt x="26253" y="71206"/>
                  </a:cubicBezTo>
                  <a:lnTo>
                    <a:pt x="29755" y="68837"/>
                  </a:lnTo>
                  <a:close/>
                  <a:moveTo>
                    <a:pt x="26019" y="71373"/>
                  </a:moveTo>
                  <a:cubicBezTo>
                    <a:pt x="26920" y="72740"/>
                    <a:pt x="28188" y="73507"/>
                    <a:pt x="29322" y="74475"/>
                  </a:cubicBezTo>
                  <a:cubicBezTo>
                    <a:pt x="30589" y="75609"/>
                    <a:pt x="31990" y="76643"/>
                    <a:pt x="33024" y="78211"/>
                  </a:cubicBezTo>
                  <a:lnTo>
                    <a:pt x="31290" y="80012"/>
                  </a:lnTo>
                  <a:cubicBezTo>
                    <a:pt x="28855" y="77344"/>
                    <a:pt x="25953" y="75442"/>
                    <a:pt x="22750" y="73708"/>
                  </a:cubicBezTo>
                  <a:cubicBezTo>
                    <a:pt x="23818" y="72840"/>
                    <a:pt x="24885" y="72073"/>
                    <a:pt x="26019" y="71373"/>
                  </a:cubicBezTo>
                  <a:close/>
                  <a:moveTo>
                    <a:pt x="67049" y="73474"/>
                  </a:moveTo>
                  <a:lnTo>
                    <a:pt x="67215" y="73541"/>
                  </a:lnTo>
                  <a:lnTo>
                    <a:pt x="65648" y="81480"/>
                  </a:lnTo>
                  <a:lnTo>
                    <a:pt x="65481" y="81480"/>
                  </a:lnTo>
                  <a:lnTo>
                    <a:pt x="64180" y="76109"/>
                  </a:lnTo>
                  <a:lnTo>
                    <a:pt x="67049" y="73474"/>
                  </a:lnTo>
                  <a:close/>
                  <a:moveTo>
                    <a:pt x="22450" y="73908"/>
                  </a:moveTo>
                  <a:cubicBezTo>
                    <a:pt x="25185" y="76143"/>
                    <a:pt x="28354" y="77744"/>
                    <a:pt x="30856" y="80379"/>
                  </a:cubicBezTo>
                  <a:lnTo>
                    <a:pt x="29355" y="81780"/>
                  </a:lnTo>
                  <a:cubicBezTo>
                    <a:pt x="26320" y="79612"/>
                    <a:pt x="22884" y="78311"/>
                    <a:pt x="19448" y="76977"/>
                  </a:cubicBezTo>
                  <a:lnTo>
                    <a:pt x="19448" y="76977"/>
                  </a:lnTo>
                  <a:cubicBezTo>
                    <a:pt x="22417" y="79011"/>
                    <a:pt x="25919" y="79945"/>
                    <a:pt x="28821" y="82180"/>
                  </a:cubicBezTo>
                  <a:cubicBezTo>
                    <a:pt x="28655" y="82414"/>
                    <a:pt x="28521" y="82614"/>
                    <a:pt x="28321" y="82847"/>
                  </a:cubicBezTo>
                  <a:cubicBezTo>
                    <a:pt x="28154" y="83081"/>
                    <a:pt x="27954" y="83281"/>
                    <a:pt x="27787" y="83481"/>
                  </a:cubicBezTo>
                  <a:cubicBezTo>
                    <a:pt x="23718" y="82314"/>
                    <a:pt x="19715" y="81013"/>
                    <a:pt x="15412" y="80179"/>
                  </a:cubicBezTo>
                  <a:lnTo>
                    <a:pt x="15445" y="80146"/>
                  </a:lnTo>
                  <a:cubicBezTo>
                    <a:pt x="17480" y="77677"/>
                    <a:pt x="19882" y="75742"/>
                    <a:pt x="22450" y="73908"/>
                  </a:cubicBezTo>
                  <a:close/>
                  <a:moveTo>
                    <a:pt x="78440" y="32878"/>
                  </a:moveTo>
                  <a:cubicBezTo>
                    <a:pt x="79299" y="32878"/>
                    <a:pt x="80158" y="32912"/>
                    <a:pt x="81025" y="32978"/>
                  </a:cubicBezTo>
                  <a:cubicBezTo>
                    <a:pt x="85028" y="33245"/>
                    <a:pt x="89031" y="33646"/>
                    <a:pt x="93034" y="33946"/>
                  </a:cubicBezTo>
                  <a:cubicBezTo>
                    <a:pt x="96303" y="34113"/>
                    <a:pt x="99505" y="34980"/>
                    <a:pt x="102407" y="36514"/>
                  </a:cubicBezTo>
                  <a:cubicBezTo>
                    <a:pt x="103942" y="37382"/>
                    <a:pt x="105443" y="38316"/>
                    <a:pt x="106944" y="39216"/>
                  </a:cubicBezTo>
                  <a:cubicBezTo>
                    <a:pt x="107277" y="39416"/>
                    <a:pt x="107611" y="39650"/>
                    <a:pt x="107978" y="39817"/>
                  </a:cubicBezTo>
                  <a:cubicBezTo>
                    <a:pt x="109012" y="40317"/>
                    <a:pt x="109712" y="41384"/>
                    <a:pt x="109679" y="42585"/>
                  </a:cubicBezTo>
                  <a:cubicBezTo>
                    <a:pt x="109779" y="46188"/>
                    <a:pt x="109646" y="49824"/>
                    <a:pt x="109312" y="53460"/>
                  </a:cubicBezTo>
                  <a:cubicBezTo>
                    <a:pt x="109212" y="54694"/>
                    <a:pt x="109145" y="55962"/>
                    <a:pt x="109079" y="57196"/>
                  </a:cubicBezTo>
                  <a:cubicBezTo>
                    <a:pt x="109045" y="57563"/>
                    <a:pt x="109012" y="57896"/>
                    <a:pt x="108979" y="58297"/>
                  </a:cubicBezTo>
                  <a:lnTo>
                    <a:pt x="106710" y="57996"/>
                  </a:lnTo>
                  <a:cubicBezTo>
                    <a:pt x="107044" y="55128"/>
                    <a:pt x="107544" y="52326"/>
                    <a:pt x="107044" y="49524"/>
                  </a:cubicBezTo>
                  <a:lnTo>
                    <a:pt x="107044" y="49524"/>
                  </a:lnTo>
                  <a:lnTo>
                    <a:pt x="106110" y="57896"/>
                  </a:lnTo>
                  <a:cubicBezTo>
                    <a:pt x="105042" y="57963"/>
                    <a:pt x="104108" y="57996"/>
                    <a:pt x="103208" y="58063"/>
                  </a:cubicBezTo>
                  <a:cubicBezTo>
                    <a:pt x="100206" y="58330"/>
                    <a:pt x="97203" y="58497"/>
                    <a:pt x="94235" y="59164"/>
                  </a:cubicBezTo>
                  <a:cubicBezTo>
                    <a:pt x="89098" y="60231"/>
                    <a:pt x="84361" y="62633"/>
                    <a:pt x="80458" y="66136"/>
                  </a:cubicBezTo>
                  <a:cubicBezTo>
                    <a:pt x="79524" y="66969"/>
                    <a:pt x="78624" y="67903"/>
                    <a:pt x="77723" y="68804"/>
                  </a:cubicBezTo>
                  <a:lnTo>
                    <a:pt x="77523" y="68737"/>
                  </a:lnTo>
                  <a:lnTo>
                    <a:pt x="77756" y="65902"/>
                  </a:lnTo>
                  <a:lnTo>
                    <a:pt x="77589" y="65869"/>
                  </a:lnTo>
                  <a:cubicBezTo>
                    <a:pt x="77456" y="66369"/>
                    <a:pt x="77323" y="66869"/>
                    <a:pt x="77189" y="67370"/>
                  </a:cubicBezTo>
                  <a:cubicBezTo>
                    <a:pt x="77089" y="67737"/>
                    <a:pt x="77022" y="68137"/>
                    <a:pt x="77022" y="68537"/>
                  </a:cubicBezTo>
                  <a:cubicBezTo>
                    <a:pt x="77156" y="69705"/>
                    <a:pt x="76422" y="70472"/>
                    <a:pt x="75788" y="71273"/>
                  </a:cubicBezTo>
                  <a:cubicBezTo>
                    <a:pt x="75455" y="71706"/>
                    <a:pt x="75054" y="72073"/>
                    <a:pt x="74621" y="72373"/>
                  </a:cubicBezTo>
                  <a:lnTo>
                    <a:pt x="75154" y="64201"/>
                  </a:lnTo>
                  <a:lnTo>
                    <a:pt x="74954" y="64167"/>
                  </a:lnTo>
                  <a:cubicBezTo>
                    <a:pt x="74821" y="64868"/>
                    <a:pt x="74654" y="65602"/>
                    <a:pt x="74587" y="66336"/>
                  </a:cubicBezTo>
                  <a:cubicBezTo>
                    <a:pt x="74387" y="68471"/>
                    <a:pt x="74254" y="70605"/>
                    <a:pt x="74087" y="72774"/>
                  </a:cubicBezTo>
                  <a:cubicBezTo>
                    <a:pt x="74054" y="73107"/>
                    <a:pt x="73954" y="73474"/>
                    <a:pt x="73787" y="73774"/>
                  </a:cubicBezTo>
                  <a:cubicBezTo>
                    <a:pt x="72486" y="75642"/>
                    <a:pt x="71118" y="77510"/>
                    <a:pt x="69751" y="79345"/>
                  </a:cubicBezTo>
                  <a:cubicBezTo>
                    <a:pt x="69717" y="79412"/>
                    <a:pt x="69650" y="79412"/>
                    <a:pt x="69517" y="79445"/>
                  </a:cubicBezTo>
                  <a:cubicBezTo>
                    <a:pt x="69784" y="76943"/>
                    <a:pt x="70318" y="74441"/>
                    <a:pt x="69617" y="71940"/>
                  </a:cubicBezTo>
                  <a:lnTo>
                    <a:pt x="69617" y="71940"/>
                  </a:lnTo>
                  <a:cubicBezTo>
                    <a:pt x="69384" y="73808"/>
                    <a:pt x="69150" y="75642"/>
                    <a:pt x="68950" y="77477"/>
                  </a:cubicBezTo>
                  <a:cubicBezTo>
                    <a:pt x="68817" y="78511"/>
                    <a:pt x="68750" y="79545"/>
                    <a:pt x="68650" y="80579"/>
                  </a:cubicBezTo>
                  <a:cubicBezTo>
                    <a:pt x="68650" y="80813"/>
                    <a:pt x="68616" y="81013"/>
                    <a:pt x="68516" y="81213"/>
                  </a:cubicBezTo>
                  <a:cubicBezTo>
                    <a:pt x="67849" y="82581"/>
                    <a:pt x="67149" y="83948"/>
                    <a:pt x="66482" y="85283"/>
                  </a:cubicBezTo>
                  <a:cubicBezTo>
                    <a:pt x="66115" y="84649"/>
                    <a:pt x="66081" y="84649"/>
                    <a:pt x="66215" y="83915"/>
                  </a:cubicBezTo>
                  <a:cubicBezTo>
                    <a:pt x="66548" y="81980"/>
                    <a:pt x="66949" y="80045"/>
                    <a:pt x="67249" y="78077"/>
                  </a:cubicBezTo>
                  <a:cubicBezTo>
                    <a:pt x="67516" y="76476"/>
                    <a:pt x="67682" y="74808"/>
                    <a:pt x="67849" y="73174"/>
                  </a:cubicBezTo>
                  <a:cubicBezTo>
                    <a:pt x="67849" y="72674"/>
                    <a:pt x="68016" y="72207"/>
                    <a:pt x="68283" y="71773"/>
                  </a:cubicBezTo>
                  <a:cubicBezTo>
                    <a:pt x="70451" y="68938"/>
                    <a:pt x="70918" y="65735"/>
                    <a:pt x="70318" y="62266"/>
                  </a:cubicBezTo>
                  <a:cubicBezTo>
                    <a:pt x="69984" y="60365"/>
                    <a:pt x="69450" y="58497"/>
                    <a:pt x="68750" y="56695"/>
                  </a:cubicBezTo>
                  <a:cubicBezTo>
                    <a:pt x="68583" y="56228"/>
                    <a:pt x="68450" y="55728"/>
                    <a:pt x="68416" y="55228"/>
                  </a:cubicBezTo>
                  <a:cubicBezTo>
                    <a:pt x="68183" y="52926"/>
                    <a:pt x="68216" y="50558"/>
                    <a:pt x="68583" y="48256"/>
                  </a:cubicBezTo>
                  <a:cubicBezTo>
                    <a:pt x="68917" y="45587"/>
                    <a:pt x="69350" y="42919"/>
                    <a:pt x="69784" y="40284"/>
                  </a:cubicBezTo>
                  <a:cubicBezTo>
                    <a:pt x="69951" y="39216"/>
                    <a:pt x="70251" y="38182"/>
                    <a:pt x="70518" y="37148"/>
                  </a:cubicBezTo>
                  <a:cubicBezTo>
                    <a:pt x="70618" y="36815"/>
                    <a:pt x="70751" y="36514"/>
                    <a:pt x="70918" y="36247"/>
                  </a:cubicBezTo>
                  <a:cubicBezTo>
                    <a:pt x="72119" y="34513"/>
                    <a:pt x="73653" y="33145"/>
                    <a:pt x="75855" y="32978"/>
                  </a:cubicBezTo>
                  <a:cubicBezTo>
                    <a:pt x="76722" y="32912"/>
                    <a:pt x="77581" y="32878"/>
                    <a:pt x="78440" y="32878"/>
                  </a:cubicBezTo>
                  <a:close/>
                  <a:moveTo>
                    <a:pt x="15112" y="80546"/>
                  </a:moveTo>
                  <a:lnTo>
                    <a:pt x="27454" y="83948"/>
                  </a:lnTo>
                  <a:lnTo>
                    <a:pt x="26420" y="86450"/>
                  </a:lnTo>
                  <a:cubicBezTo>
                    <a:pt x="22971" y="86040"/>
                    <a:pt x="19506" y="85665"/>
                    <a:pt x="15935" y="85665"/>
                  </a:cubicBezTo>
                  <a:cubicBezTo>
                    <a:pt x="14566" y="85665"/>
                    <a:pt x="13181" y="85720"/>
                    <a:pt x="11776" y="85850"/>
                  </a:cubicBezTo>
                  <a:cubicBezTo>
                    <a:pt x="12643" y="83948"/>
                    <a:pt x="13777" y="82147"/>
                    <a:pt x="15112" y="80546"/>
                  </a:cubicBezTo>
                  <a:close/>
                  <a:moveTo>
                    <a:pt x="105597" y="58807"/>
                  </a:moveTo>
                  <a:cubicBezTo>
                    <a:pt x="107951" y="58807"/>
                    <a:pt x="110180" y="59490"/>
                    <a:pt x="112381" y="60365"/>
                  </a:cubicBezTo>
                  <a:cubicBezTo>
                    <a:pt x="116150" y="61832"/>
                    <a:pt x="119853" y="63534"/>
                    <a:pt x="123422" y="65468"/>
                  </a:cubicBezTo>
                  <a:cubicBezTo>
                    <a:pt x="126825" y="67370"/>
                    <a:pt x="129593" y="69938"/>
                    <a:pt x="132062" y="72974"/>
                  </a:cubicBezTo>
                  <a:cubicBezTo>
                    <a:pt x="133996" y="75476"/>
                    <a:pt x="135631" y="78211"/>
                    <a:pt x="136932" y="81113"/>
                  </a:cubicBezTo>
                  <a:cubicBezTo>
                    <a:pt x="137599" y="82647"/>
                    <a:pt x="138500" y="84082"/>
                    <a:pt x="139167" y="85649"/>
                  </a:cubicBezTo>
                  <a:cubicBezTo>
                    <a:pt x="139934" y="87251"/>
                    <a:pt x="140201" y="89085"/>
                    <a:pt x="139967" y="90887"/>
                  </a:cubicBezTo>
                  <a:cubicBezTo>
                    <a:pt x="139801" y="91821"/>
                    <a:pt x="139767" y="91921"/>
                    <a:pt x="138833" y="91987"/>
                  </a:cubicBezTo>
                  <a:cubicBezTo>
                    <a:pt x="138474" y="92001"/>
                    <a:pt x="138115" y="92009"/>
                    <a:pt x="137758" y="92009"/>
                  </a:cubicBezTo>
                  <a:cubicBezTo>
                    <a:pt x="137253" y="92009"/>
                    <a:pt x="136753" y="91993"/>
                    <a:pt x="136265" y="91954"/>
                  </a:cubicBezTo>
                  <a:cubicBezTo>
                    <a:pt x="133029" y="91821"/>
                    <a:pt x="129793" y="91720"/>
                    <a:pt x="126591" y="91554"/>
                  </a:cubicBezTo>
                  <a:cubicBezTo>
                    <a:pt x="124289" y="91387"/>
                    <a:pt x="121988" y="91253"/>
                    <a:pt x="119720" y="90987"/>
                  </a:cubicBezTo>
                  <a:cubicBezTo>
                    <a:pt x="116991" y="90664"/>
                    <a:pt x="114263" y="90437"/>
                    <a:pt x="111530" y="90437"/>
                  </a:cubicBezTo>
                  <a:cubicBezTo>
                    <a:pt x="109183" y="90437"/>
                    <a:pt x="106833" y="90604"/>
                    <a:pt x="104475" y="91020"/>
                  </a:cubicBezTo>
                  <a:cubicBezTo>
                    <a:pt x="100939" y="91620"/>
                    <a:pt x="97337" y="91554"/>
                    <a:pt x="93734" y="91620"/>
                  </a:cubicBezTo>
                  <a:cubicBezTo>
                    <a:pt x="90432" y="91687"/>
                    <a:pt x="87130" y="91720"/>
                    <a:pt x="83827" y="91987"/>
                  </a:cubicBezTo>
                  <a:cubicBezTo>
                    <a:pt x="81692" y="92121"/>
                    <a:pt x="79591" y="92621"/>
                    <a:pt x="77456" y="92921"/>
                  </a:cubicBezTo>
                  <a:cubicBezTo>
                    <a:pt x="75168" y="93330"/>
                    <a:pt x="72857" y="93516"/>
                    <a:pt x="70542" y="93516"/>
                  </a:cubicBezTo>
                  <a:cubicBezTo>
                    <a:pt x="70023" y="93516"/>
                    <a:pt x="69503" y="93507"/>
                    <a:pt x="68983" y="93488"/>
                  </a:cubicBezTo>
                  <a:cubicBezTo>
                    <a:pt x="68650" y="93488"/>
                    <a:pt x="68350" y="93455"/>
                    <a:pt x="68016" y="93388"/>
                  </a:cubicBezTo>
                  <a:cubicBezTo>
                    <a:pt x="67249" y="93255"/>
                    <a:pt x="67049" y="93055"/>
                    <a:pt x="66982" y="92254"/>
                  </a:cubicBezTo>
                  <a:cubicBezTo>
                    <a:pt x="66882" y="91354"/>
                    <a:pt x="66882" y="90453"/>
                    <a:pt x="66815" y="89586"/>
                  </a:cubicBezTo>
                  <a:cubicBezTo>
                    <a:pt x="66615" y="85716"/>
                    <a:pt x="68383" y="82581"/>
                    <a:pt x="70451" y="79512"/>
                  </a:cubicBezTo>
                  <a:cubicBezTo>
                    <a:pt x="72686" y="76276"/>
                    <a:pt x="75088" y="73207"/>
                    <a:pt x="77589" y="70205"/>
                  </a:cubicBezTo>
                  <a:cubicBezTo>
                    <a:pt x="81993" y="64801"/>
                    <a:pt x="88164" y="61132"/>
                    <a:pt x="95002" y="59831"/>
                  </a:cubicBezTo>
                  <a:cubicBezTo>
                    <a:pt x="98238" y="59197"/>
                    <a:pt x="101540" y="58997"/>
                    <a:pt x="104842" y="58830"/>
                  </a:cubicBezTo>
                  <a:cubicBezTo>
                    <a:pt x="105095" y="58814"/>
                    <a:pt x="105347" y="58807"/>
                    <a:pt x="105597" y="58807"/>
                  </a:cubicBezTo>
                  <a:close/>
                  <a:moveTo>
                    <a:pt x="11676" y="86183"/>
                  </a:moveTo>
                  <a:lnTo>
                    <a:pt x="26253" y="86984"/>
                  </a:lnTo>
                  <a:lnTo>
                    <a:pt x="25953" y="88918"/>
                  </a:lnTo>
                  <a:cubicBezTo>
                    <a:pt x="23151" y="89586"/>
                    <a:pt x="20415" y="90153"/>
                    <a:pt x="17780" y="90987"/>
                  </a:cubicBezTo>
                  <a:cubicBezTo>
                    <a:pt x="15112" y="91821"/>
                    <a:pt x="12543" y="92955"/>
                    <a:pt x="9808" y="93989"/>
                  </a:cubicBezTo>
                  <a:cubicBezTo>
                    <a:pt x="9908" y="91287"/>
                    <a:pt x="10542" y="88618"/>
                    <a:pt x="11676" y="86183"/>
                  </a:cubicBezTo>
                  <a:close/>
                  <a:moveTo>
                    <a:pt x="25786" y="89552"/>
                  </a:moveTo>
                  <a:lnTo>
                    <a:pt x="25786" y="91754"/>
                  </a:lnTo>
                  <a:cubicBezTo>
                    <a:pt x="25219" y="92021"/>
                    <a:pt x="24585" y="92354"/>
                    <a:pt x="23951" y="92654"/>
                  </a:cubicBezTo>
                  <a:cubicBezTo>
                    <a:pt x="21549" y="93689"/>
                    <a:pt x="19214" y="94889"/>
                    <a:pt x="16980" y="96224"/>
                  </a:cubicBezTo>
                  <a:cubicBezTo>
                    <a:pt x="15045" y="97324"/>
                    <a:pt x="13010" y="98259"/>
                    <a:pt x="11075" y="99226"/>
                  </a:cubicBezTo>
                  <a:cubicBezTo>
                    <a:pt x="10108" y="98292"/>
                    <a:pt x="9608" y="96324"/>
                    <a:pt x="9841" y="94589"/>
                  </a:cubicBezTo>
                  <a:lnTo>
                    <a:pt x="9841" y="94556"/>
                  </a:lnTo>
                  <a:cubicBezTo>
                    <a:pt x="13077" y="93422"/>
                    <a:pt x="16146" y="92254"/>
                    <a:pt x="19281" y="91253"/>
                  </a:cubicBezTo>
                  <a:cubicBezTo>
                    <a:pt x="21383" y="90586"/>
                    <a:pt x="23551" y="90119"/>
                    <a:pt x="25786" y="89552"/>
                  </a:cubicBezTo>
                  <a:close/>
                  <a:moveTo>
                    <a:pt x="29055" y="95790"/>
                  </a:moveTo>
                  <a:lnTo>
                    <a:pt x="30523" y="97591"/>
                  </a:lnTo>
                  <a:cubicBezTo>
                    <a:pt x="28688" y="99059"/>
                    <a:pt x="26453" y="99960"/>
                    <a:pt x="24118" y="100160"/>
                  </a:cubicBezTo>
                  <a:lnTo>
                    <a:pt x="29055" y="95790"/>
                  </a:lnTo>
                  <a:close/>
                  <a:moveTo>
                    <a:pt x="27487" y="94656"/>
                  </a:moveTo>
                  <a:lnTo>
                    <a:pt x="28655" y="95456"/>
                  </a:lnTo>
                  <a:lnTo>
                    <a:pt x="25019" y="98525"/>
                  </a:lnTo>
                  <a:cubicBezTo>
                    <a:pt x="24752" y="98726"/>
                    <a:pt x="24518" y="98926"/>
                    <a:pt x="24285" y="99159"/>
                  </a:cubicBezTo>
                  <a:cubicBezTo>
                    <a:pt x="23584" y="100127"/>
                    <a:pt x="22617" y="100293"/>
                    <a:pt x="21483" y="100393"/>
                  </a:cubicBezTo>
                  <a:cubicBezTo>
                    <a:pt x="20182" y="100560"/>
                    <a:pt x="18914" y="100794"/>
                    <a:pt x="17680" y="101094"/>
                  </a:cubicBezTo>
                  <a:cubicBezTo>
                    <a:pt x="17547" y="101127"/>
                    <a:pt x="17405" y="101144"/>
                    <a:pt x="17263" y="101144"/>
                  </a:cubicBezTo>
                  <a:cubicBezTo>
                    <a:pt x="17121" y="101144"/>
                    <a:pt x="16980" y="101127"/>
                    <a:pt x="16846" y="101094"/>
                  </a:cubicBezTo>
                  <a:lnTo>
                    <a:pt x="27487" y="94656"/>
                  </a:lnTo>
                  <a:close/>
                  <a:moveTo>
                    <a:pt x="25819" y="92254"/>
                  </a:moveTo>
                  <a:lnTo>
                    <a:pt x="26920" y="94389"/>
                  </a:lnTo>
                  <a:cubicBezTo>
                    <a:pt x="25953" y="94956"/>
                    <a:pt x="24952" y="95623"/>
                    <a:pt x="23884" y="96190"/>
                  </a:cubicBezTo>
                  <a:cubicBezTo>
                    <a:pt x="20949" y="97758"/>
                    <a:pt x="18147" y="99526"/>
                    <a:pt x="15445" y="101494"/>
                  </a:cubicBezTo>
                  <a:cubicBezTo>
                    <a:pt x="15245" y="101628"/>
                    <a:pt x="15011" y="101694"/>
                    <a:pt x="14745" y="101694"/>
                  </a:cubicBezTo>
                  <a:cubicBezTo>
                    <a:pt x="13177" y="101694"/>
                    <a:pt x="12076" y="100927"/>
                    <a:pt x="11175" y="99626"/>
                  </a:cubicBezTo>
                  <a:cubicBezTo>
                    <a:pt x="16446" y="97791"/>
                    <a:pt x="20882" y="94489"/>
                    <a:pt x="25819" y="92254"/>
                  </a:cubicBezTo>
                  <a:close/>
                  <a:moveTo>
                    <a:pt x="40626" y="40495"/>
                  </a:moveTo>
                  <a:cubicBezTo>
                    <a:pt x="43694" y="40495"/>
                    <a:pt x="46501" y="41573"/>
                    <a:pt x="49336" y="42652"/>
                  </a:cubicBezTo>
                  <a:cubicBezTo>
                    <a:pt x="53239" y="44186"/>
                    <a:pt x="56741" y="46455"/>
                    <a:pt x="60344" y="48556"/>
                  </a:cubicBezTo>
                  <a:cubicBezTo>
                    <a:pt x="62979" y="50024"/>
                    <a:pt x="65214" y="52125"/>
                    <a:pt x="66815" y="54694"/>
                  </a:cubicBezTo>
                  <a:cubicBezTo>
                    <a:pt x="67616" y="55928"/>
                    <a:pt x="68183" y="57262"/>
                    <a:pt x="68516" y="58697"/>
                  </a:cubicBezTo>
                  <a:cubicBezTo>
                    <a:pt x="67215" y="57596"/>
                    <a:pt x="65681" y="57162"/>
                    <a:pt x="64013" y="56929"/>
                  </a:cubicBezTo>
                  <a:cubicBezTo>
                    <a:pt x="61511" y="56595"/>
                    <a:pt x="58976" y="56262"/>
                    <a:pt x="56441" y="55962"/>
                  </a:cubicBezTo>
                  <a:cubicBezTo>
                    <a:pt x="55797" y="55892"/>
                    <a:pt x="55159" y="55858"/>
                    <a:pt x="54526" y="55858"/>
                  </a:cubicBezTo>
                  <a:cubicBezTo>
                    <a:pt x="51229" y="55858"/>
                    <a:pt x="48089" y="56769"/>
                    <a:pt x="45066" y="58196"/>
                  </a:cubicBezTo>
                  <a:cubicBezTo>
                    <a:pt x="41230" y="60031"/>
                    <a:pt x="37728" y="62399"/>
                    <a:pt x="34225" y="64768"/>
                  </a:cubicBezTo>
                  <a:cubicBezTo>
                    <a:pt x="31190" y="66836"/>
                    <a:pt x="28087" y="68938"/>
                    <a:pt x="25052" y="71006"/>
                  </a:cubicBezTo>
                  <a:cubicBezTo>
                    <a:pt x="21549" y="73441"/>
                    <a:pt x="18047" y="75943"/>
                    <a:pt x="15212" y="79178"/>
                  </a:cubicBezTo>
                  <a:cubicBezTo>
                    <a:pt x="11943" y="82814"/>
                    <a:pt x="9808" y="87317"/>
                    <a:pt x="9141" y="92154"/>
                  </a:cubicBezTo>
                  <a:cubicBezTo>
                    <a:pt x="8874" y="93755"/>
                    <a:pt x="8840" y="95356"/>
                    <a:pt x="9107" y="96958"/>
                  </a:cubicBezTo>
                  <a:cubicBezTo>
                    <a:pt x="9441" y="98959"/>
                    <a:pt x="10542" y="100694"/>
                    <a:pt x="12176" y="101861"/>
                  </a:cubicBezTo>
                  <a:cubicBezTo>
                    <a:pt x="12310" y="101961"/>
                    <a:pt x="12443" y="102061"/>
                    <a:pt x="12710" y="102261"/>
                  </a:cubicBezTo>
                  <a:cubicBezTo>
                    <a:pt x="10608" y="102061"/>
                    <a:pt x="9074" y="101027"/>
                    <a:pt x="7606" y="99826"/>
                  </a:cubicBezTo>
                  <a:cubicBezTo>
                    <a:pt x="4671" y="97425"/>
                    <a:pt x="2803" y="93989"/>
                    <a:pt x="2369" y="90219"/>
                  </a:cubicBezTo>
                  <a:cubicBezTo>
                    <a:pt x="1769" y="85449"/>
                    <a:pt x="1235" y="80679"/>
                    <a:pt x="935" y="75876"/>
                  </a:cubicBezTo>
                  <a:cubicBezTo>
                    <a:pt x="668" y="71806"/>
                    <a:pt x="1802" y="68070"/>
                    <a:pt x="3937" y="64501"/>
                  </a:cubicBezTo>
                  <a:cubicBezTo>
                    <a:pt x="6072" y="60898"/>
                    <a:pt x="8707" y="57763"/>
                    <a:pt x="11476" y="54694"/>
                  </a:cubicBezTo>
                  <a:cubicBezTo>
                    <a:pt x="14077" y="51859"/>
                    <a:pt x="16846" y="49190"/>
                    <a:pt x="20115" y="47122"/>
                  </a:cubicBezTo>
                  <a:cubicBezTo>
                    <a:pt x="22350" y="45721"/>
                    <a:pt x="24618" y="44420"/>
                    <a:pt x="26920" y="43186"/>
                  </a:cubicBezTo>
                  <a:cubicBezTo>
                    <a:pt x="27721" y="42752"/>
                    <a:pt x="28721" y="42685"/>
                    <a:pt x="29622" y="42452"/>
                  </a:cubicBezTo>
                  <a:cubicBezTo>
                    <a:pt x="31156" y="42018"/>
                    <a:pt x="32691" y="41651"/>
                    <a:pt x="34192" y="41184"/>
                  </a:cubicBezTo>
                  <a:cubicBezTo>
                    <a:pt x="36060" y="40651"/>
                    <a:pt x="37961" y="40617"/>
                    <a:pt x="39863" y="40517"/>
                  </a:cubicBezTo>
                  <a:cubicBezTo>
                    <a:pt x="40119" y="40502"/>
                    <a:pt x="40373" y="40495"/>
                    <a:pt x="40626" y="40495"/>
                  </a:cubicBezTo>
                  <a:close/>
                  <a:moveTo>
                    <a:pt x="85528" y="92588"/>
                  </a:moveTo>
                  <a:lnTo>
                    <a:pt x="85528" y="92588"/>
                  </a:lnTo>
                  <a:cubicBezTo>
                    <a:pt x="85462" y="92855"/>
                    <a:pt x="85395" y="93121"/>
                    <a:pt x="85295" y="93388"/>
                  </a:cubicBezTo>
                  <a:cubicBezTo>
                    <a:pt x="84594" y="94756"/>
                    <a:pt x="83894" y="96124"/>
                    <a:pt x="83193" y="97491"/>
                  </a:cubicBezTo>
                  <a:cubicBezTo>
                    <a:pt x="82660" y="98559"/>
                    <a:pt x="82059" y="99559"/>
                    <a:pt x="81592" y="100660"/>
                  </a:cubicBezTo>
                  <a:cubicBezTo>
                    <a:pt x="80558" y="102995"/>
                    <a:pt x="79157" y="105130"/>
                    <a:pt x="77423" y="107031"/>
                  </a:cubicBezTo>
                  <a:cubicBezTo>
                    <a:pt x="76756" y="107799"/>
                    <a:pt x="76155" y="108566"/>
                    <a:pt x="75455" y="109400"/>
                  </a:cubicBezTo>
                  <a:cubicBezTo>
                    <a:pt x="75355" y="109200"/>
                    <a:pt x="75288" y="108966"/>
                    <a:pt x="75254" y="108733"/>
                  </a:cubicBezTo>
                  <a:cubicBezTo>
                    <a:pt x="75054" y="106598"/>
                    <a:pt x="74187" y="104696"/>
                    <a:pt x="73253" y="102862"/>
                  </a:cubicBezTo>
                  <a:cubicBezTo>
                    <a:pt x="72553" y="101528"/>
                    <a:pt x="72052" y="100093"/>
                    <a:pt x="71685" y="98625"/>
                  </a:cubicBezTo>
                  <a:cubicBezTo>
                    <a:pt x="71385" y="97224"/>
                    <a:pt x="70985" y="95857"/>
                    <a:pt x="70584" y="94389"/>
                  </a:cubicBezTo>
                  <a:lnTo>
                    <a:pt x="73220" y="94189"/>
                  </a:lnTo>
                  <a:lnTo>
                    <a:pt x="73220" y="94189"/>
                  </a:lnTo>
                  <a:cubicBezTo>
                    <a:pt x="73253" y="96724"/>
                    <a:pt x="73120" y="99193"/>
                    <a:pt x="73787" y="101594"/>
                  </a:cubicBezTo>
                  <a:lnTo>
                    <a:pt x="73787" y="94156"/>
                  </a:lnTo>
                  <a:lnTo>
                    <a:pt x="76789" y="93822"/>
                  </a:lnTo>
                  <a:lnTo>
                    <a:pt x="76789" y="93822"/>
                  </a:lnTo>
                  <a:cubicBezTo>
                    <a:pt x="76689" y="96157"/>
                    <a:pt x="76522" y="98325"/>
                    <a:pt x="76489" y="100493"/>
                  </a:cubicBezTo>
                  <a:cubicBezTo>
                    <a:pt x="76455" y="102695"/>
                    <a:pt x="76489" y="104897"/>
                    <a:pt x="76489" y="107065"/>
                  </a:cubicBezTo>
                  <a:lnTo>
                    <a:pt x="76722" y="107098"/>
                  </a:lnTo>
                  <a:lnTo>
                    <a:pt x="76722" y="107065"/>
                  </a:lnTo>
                  <a:cubicBezTo>
                    <a:pt x="77122" y="102662"/>
                    <a:pt x="77389" y="98225"/>
                    <a:pt x="77423" y="93722"/>
                  </a:cubicBezTo>
                  <a:lnTo>
                    <a:pt x="80258" y="93255"/>
                  </a:lnTo>
                  <a:lnTo>
                    <a:pt x="80258" y="93255"/>
                  </a:lnTo>
                  <a:lnTo>
                    <a:pt x="79924" y="99660"/>
                  </a:lnTo>
                  <a:cubicBezTo>
                    <a:pt x="80525" y="99026"/>
                    <a:pt x="80325" y="98259"/>
                    <a:pt x="80425" y="97558"/>
                  </a:cubicBezTo>
                  <a:cubicBezTo>
                    <a:pt x="80525" y="96857"/>
                    <a:pt x="80558" y="96157"/>
                    <a:pt x="80625" y="95423"/>
                  </a:cubicBezTo>
                  <a:cubicBezTo>
                    <a:pt x="80692" y="94689"/>
                    <a:pt x="80758" y="93922"/>
                    <a:pt x="80858" y="93155"/>
                  </a:cubicBezTo>
                  <a:lnTo>
                    <a:pt x="82660" y="92821"/>
                  </a:lnTo>
                  <a:lnTo>
                    <a:pt x="82660" y="96424"/>
                  </a:lnTo>
                  <a:lnTo>
                    <a:pt x="82927" y="96424"/>
                  </a:lnTo>
                  <a:lnTo>
                    <a:pt x="83193" y="92821"/>
                  </a:lnTo>
                  <a:lnTo>
                    <a:pt x="85528" y="92588"/>
                  </a:lnTo>
                  <a:close/>
                  <a:moveTo>
                    <a:pt x="54058" y="68291"/>
                  </a:moveTo>
                  <a:cubicBezTo>
                    <a:pt x="54174" y="68291"/>
                    <a:pt x="54290" y="68295"/>
                    <a:pt x="54406" y="68304"/>
                  </a:cubicBezTo>
                  <a:cubicBezTo>
                    <a:pt x="54479" y="68298"/>
                    <a:pt x="54552" y="68295"/>
                    <a:pt x="54624" y="68295"/>
                  </a:cubicBezTo>
                  <a:cubicBezTo>
                    <a:pt x="55735" y="68295"/>
                    <a:pt x="56697" y="69007"/>
                    <a:pt x="57041" y="70072"/>
                  </a:cubicBezTo>
                  <a:cubicBezTo>
                    <a:pt x="58309" y="73274"/>
                    <a:pt x="59643" y="76476"/>
                    <a:pt x="60978" y="79645"/>
                  </a:cubicBezTo>
                  <a:cubicBezTo>
                    <a:pt x="61178" y="80112"/>
                    <a:pt x="61411" y="80579"/>
                    <a:pt x="61711" y="80979"/>
                  </a:cubicBezTo>
                  <a:cubicBezTo>
                    <a:pt x="60744" y="76843"/>
                    <a:pt x="59410" y="72874"/>
                    <a:pt x="57242" y="69138"/>
                  </a:cubicBezTo>
                  <a:cubicBezTo>
                    <a:pt x="57300" y="69133"/>
                    <a:pt x="57356" y="69130"/>
                    <a:pt x="57410" y="69130"/>
                  </a:cubicBezTo>
                  <a:cubicBezTo>
                    <a:pt x="58100" y="69130"/>
                    <a:pt x="58464" y="69517"/>
                    <a:pt x="58743" y="70105"/>
                  </a:cubicBezTo>
                  <a:cubicBezTo>
                    <a:pt x="59477" y="71573"/>
                    <a:pt x="60244" y="73040"/>
                    <a:pt x="61078" y="74475"/>
                  </a:cubicBezTo>
                  <a:cubicBezTo>
                    <a:pt x="60677" y="72774"/>
                    <a:pt x="59777" y="71273"/>
                    <a:pt x="58976" y="69605"/>
                  </a:cubicBezTo>
                  <a:cubicBezTo>
                    <a:pt x="59610" y="69605"/>
                    <a:pt x="60177" y="69938"/>
                    <a:pt x="60477" y="70472"/>
                  </a:cubicBezTo>
                  <a:cubicBezTo>
                    <a:pt x="60844" y="71072"/>
                    <a:pt x="61178" y="71673"/>
                    <a:pt x="61445" y="72273"/>
                  </a:cubicBezTo>
                  <a:cubicBezTo>
                    <a:pt x="62045" y="73541"/>
                    <a:pt x="62579" y="74775"/>
                    <a:pt x="63112" y="76043"/>
                  </a:cubicBezTo>
                  <a:cubicBezTo>
                    <a:pt x="63980" y="77911"/>
                    <a:pt x="64247" y="79912"/>
                    <a:pt x="64614" y="81880"/>
                  </a:cubicBezTo>
                  <a:cubicBezTo>
                    <a:pt x="64847" y="83515"/>
                    <a:pt x="65347" y="85082"/>
                    <a:pt x="66081" y="86583"/>
                  </a:cubicBezTo>
                  <a:cubicBezTo>
                    <a:pt x="66215" y="86884"/>
                    <a:pt x="66281" y="87251"/>
                    <a:pt x="66215" y="87584"/>
                  </a:cubicBezTo>
                  <a:cubicBezTo>
                    <a:pt x="66148" y="89285"/>
                    <a:pt x="66248" y="90987"/>
                    <a:pt x="66515" y="92621"/>
                  </a:cubicBezTo>
                  <a:cubicBezTo>
                    <a:pt x="66648" y="93588"/>
                    <a:pt x="67215" y="93889"/>
                    <a:pt x="68016" y="94055"/>
                  </a:cubicBezTo>
                  <a:cubicBezTo>
                    <a:pt x="68516" y="94156"/>
                    <a:pt x="69083" y="94189"/>
                    <a:pt x="69717" y="94289"/>
                  </a:cubicBezTo>
                  <a:cubicBezTo>
                    <a:pt x="70151" y="95757"/>
                    <a:pt x="70651" y="97258"/>
                    <a:pt x="71018" y="98792"/>
                  </a:cubicBezTo>
                  <a:cubicBezTo>
                    <a:pt x="71318" y="100193"/>
                    <a:pt x="71785" y="101561"/>
                    <a:pt x="72419" y="102828"/>
                  </a:cubicBezTo>
                  <a:cubicBezTo>
                    <a:pt x="73487" y="104897"/>
                    <a:pt x="74254" y="107065"/>
                    <a:pt x="74721" y="109300"/>
                  </a:cubicBezTo>
                  <a:cubicBezTo>
                    <a:pt x="74988" y="110100"/>
                    <a:pt x="74787" y="110968"/>
                    <a:pt x="74154" y="111568"/>
                  </a:cubicBezTo>
                  <a:cubicBezTo>
                    <a:pt x="73186" y="109200"/>
                    <a:pt x="72486" y="106765"/>
                    <a:pt x="70885" y="104730"/>
                  </a:cubicBezTo>
                  <a:lnTo>
                    <a:pt x="70885" y="104730"/>
                  </a:lnTo>
                  <a:cubicBezTo>
                    <a:pt x="70985" y="105063"/>
                    <a:pt x="71118" y="105364"/>
                    <a:pt x="71218" y="105697"/>
                  </a:cubicBezTo>
                  <a:cubicBezTo>
                    <a:pt x="71985" y="107599"/>
                    <a:pt x="72719" y="109500"/>
                    <a:pt x="73487" y="111401"/>
                  </a:cubicBezTo>
                  <a:cubicBezTo>
                    <a:pt x="73753" y="112102"/>
                    <a:pt x="73787" y="112869"/>
                    <a:pt x="73587" y="113603"/>
                  </a:cubicBezTo>
                  <a:cubicBezTo>
                    <a:pt x="73420" y="114203"/>
                    <a:pt x="73153" y="114870"/>
                    <a:pt x="73487" y="115804"/>
                  </a:cubicBezTo>
                  <a:cubicBezTo>
                    <a:pt x="73653" y="115337"/>
                    <a:pt x="73787" y="115071"/>
                    <a:pt x="73853" y="114770"/>
                  </a:cubicBezTo>
                  <a:cubicBezTo>
                    <a:pt x="74487" y="112535"/>
                    <a:pt x="75588" y="110434"/>
                    <a:pt x="77122" y="108666"/>
                  </a:cubicBezTo>
                  <a:cubicBezTo>
                    <a:pt x="77790" y="107899"/>
                    <a:pt x="78423" y="107132"/>
                    <a:pt x="79091" y="106364"/>
                  </a:cubicBezTo>
                  <a:cubicBezTo>
                    <a:pt x="80425" y="104830"/>
                    <a:pt x="81526" y="103062"/>
                    <a:pt x="82326" y="101194"/>
                  </a:cubicBezTo>
                  <a:cubicBezTo>
                    <a:pt x="82893" y="99993"/>
                    <a:pt x="83527" y="98792"/>
                    <a:pt x="84194" y="97658"/>
                  </a:cubicBezTo>
                  <a:cubicBezTo>
                    <a:pt x="85162" y="96124"/>
                    <a:pt x="85829" y="94422"/>
                    <a:pt x="86162" y="92621"/>
                  </a:cubicBezTo>
                  <a:lnTo>
                    <a:pt x="87964" y="92621"/>
                  </a:lnTo>
                  <a:lnTo>
                    <a:pt x="87263" y="95657"/>
                  </a:lnTo>
                  <a:cubicBezTo>
                    <a:pt x="88097" y="94789"/>
                    <a:pt x="88197" y="93689"/>
                    <a:pt x="88531" y="92621"/>
                  </a:cubicBezTo>
                  <a:lnTo>
                    <a:pt x="89898" y="92621"/>
                  </a:lnTo>
                  <a:lnTo>
                    <a:pt x="89264" y="94222"/>
                  </a:lnTo>
                  <a:cubicBezTo>
                    <a:pt x="88597" y="95890"/>
                    <a:pt x="87930" y="97558"/>
                    <a:pt x="87296" y="99226"/>
                  </a:cubicBezTo>
                  <a:cubicBezTo>
                    <a:pt x="86729" y="100560"/>
                    <a:pt x="85929" y="101761"/>
                    <a:pt x="84895" y="102762"/>
                  </a:cubicBezTo>
                  <a:cubicBezTo>
                    <a:pt x="82827" y="104897"/>
                    <a:pt x="81225" y="107398"/>
                    <a:pt x="80125" y="110134"/>
                  </a:cubicBezTo>
                  <a:cubicBezTo>
                    <a:pt x="79958" y="110501"/>
                    <a:pt x="79891" y="110901"/>
                    <a:pt x="79924" y="111268"/>
                  </a:cubicBezTo>
                  <a:cubicBezTo>
                    <a:pt x="80525" y="110200"/>
                    <a:pt x="81092" y="109100"/>
                    <a:pt x="81759" y="108032"/>
                  </a:cubicBezTo>
                  <a:cubicBezTo>
                    <a:pt x="82827" y="106131"/>
                    <a:pt x="84161" y="104396"/>
                    <a:pt x="85729" y="102828"/>
                  </a:cubicBezTo>
                  <a:cubicBezTo>
                    <a:pt x="86663" y="101961"/>
                    <a:pt x="87363" y="100894"/>
                    <a:pt x="87830" y="99726"/>
                  </a:cubicBezTo>
                  <a:cubicBezTo>
                    <a:pt x="88731" y="97391"/>
                    <a:pt x="89865" y="95123"/>
                    <a:pt x="90365" y="92588"/>
                  </a:cubicBezTo>
                  <a:lnTo>
                    <a:pt x="92300" y="92588"/>
                  </a:lnTo>
                  <a:lnTo>
                    <a:pt x="90966" y="97791"/>
                  </a:lnTo>
                  <a:cubicBezTo>
                    <a:pt x="91966" y="96190"/>
                    <a:pt x="92400" y="94389"/>
                    <a:pt x="92867" y="92521"/>
                  </a:cubicBezTo>
                  <a:cubicBezTo>
                    <a:pt x="93301" y="92488"/>
                    <a:pt x="93701" y="92454"/>
                    <a:pt x="94135" y="92454"/>
                  </a:cubicBezTo>
                  <a:cubicBezTo>
                    <a:pt x="94724" y="92443"/>
                    <a:pt x="95317" y="92443"/>
                    <a:pt x="95912" y="92443"/>
                  </a:cubicBezTo>
                  <a:cubicBezTo>
                    <a:pt x="97103" y="92443"/>
                    <a:pt x="98304" y="92443"/>
                    <a:pt x="99505" y="92354"/>
                  </a:cubicBezTo>
                  <a:cubicBezTo>
                    <a:pt x="101773" y="92187"/>
                    <a:pt x="104008" y="91821"/>
                    <a:pt x="106243" y="91620"/>
                  </a:cubicBezTo>
                  <a:cubicBezTo>
                    <a:pt x="108278" y="91454"/>
                    <a:pt x="110346" y="91387"/>
                    <a:pt x="112381" y="91287"/>
                  </a:cubicBezTo>
                  <a:cubicBezTo>
                    <a:pt x="112614" y="91287"/>
                    <a:pt x="112848" y="91320"/>
                    <a:pt x="113048" y="91387"/>
                  </a:cubicBezTo>
                  <a:cubicBezTo>
                    <a:pt x="113548" y="93155"/>
                    <a:pt x="113815" y="94956"/>
                    <a:pt x="113882" y="96791"/>
                  </a:cubicBezTo>
                  <a:cubicBezTo>
                    <a:pt x="114382" y="96157"/>
                    <a:pt x="114382" y="96157"/>
                    <a:pt x="113649" y="91454"/>
                  </a:cubicBezTo>
                  <a:cubicBezTo>
                    <a:pt x="113942" y="91415"/>
                    <a:pt x="114177" y="91391"/>
                    <a:pt x="114367" y="91391"/>
                  </a:cubicBezTo>
                  <a:cubicBezTo>
                    <a:pt x="114997" y="91391"/>
                    <a:pt x="115137" y="91658"/>
                    <a:pt x="115316" y="92554"/>
                  </a:cubicBezTo>
                  <a:cubicBezTo>
                    <a:pt x="115717" y="94456"/>
                    <a:pt x="115517" y="96357"/>
                    <a:pt x="115416" y="98259"/>
                  </a:cubicBezTo>
                  <a:cubicBezTo>
                    <a:pt x="115383" y="98692"/>
                    <a:pt x="115383" y="99159"/>
                    <a:pt x="115416" y="99626"/>
                  </a:cubicBezTo>
                  <a:cubicBezTo>
                    <a:pt x="116184" y="96991"/>
                    <a:pt x="116250" y="94189"/>
                    <a:pt x="115617" y="91554"/>
                  </a:cubicBezTo>
                  <a:cubicBezTo>
                    <a:pt x="115850" y="91520"/>
                    <a:pt x="116084" y="91487"/>
                    <a:pt x="116317" y="91487"/>
                  </a:cubicBezTo>
                  <a:cubicBezTo>
                    <a:pt x="116884" y="91487"/>
                    <a:pt x="117151" y="91787"/>
                    <a:pt x="117284" y="92321"/>
                  </a:cubicBezTo>
                  <a:cubicBezTo>
                    <a:pt x="118419" y="97124"/>
                    <a:pt x="117451" y="101528"/>
                    <a:pt x="114616" y="105530"/>
                  </a:cubicBezTo>
                  <a:cubicBezTo>
                    <a:pt x="113515" y="107031"/>
                    <a:pt x="112348" y="108499"/>
                    <a:pt x="111080" y="109867"/>
                  </a:cubicBezTo>
                  <a:cubicBezTo>
                    <a:pt x="108912" y="112235"/>
                    <a:pt x="107411" y="115137"/>
                    <a:pt x="106777" y="118273"/>
                  </a:cubicBezTo>
                  <a:cubicBezTo>
                    <a:pt x="106243" y="120941"/>
                    <a:pt x="105643" y="123610"/>
                    <a:pt x="105009" y="126279"/>
                  </a:cubicBezTo>
                  <a:cubicBezTo>
                    <a:pt x="104709" y="127646"/>
                    <a:pt x="104175" y="128947"/>
                    <a:pt x="103475" y="130148"/>
                  </a:cubicBezTo>
                  <a:cubicBezTo>
                    <a:pt x="103308" y="130415"/>
                    <a:pt x="103108" y="130615"/>
                    <a:pt x="102874" y="130782"/>
                  </a:cubicBezTo>
                  <a:lnTo>
                    <a:pt x="104108" y="125611"/>
                  </a:lnTo>
                  <a:lnTo>
                    <a:pt x="103875" y="125545"/>
                  </a:lnTo>
                  <a:cubicBezTo>
                    <a:pt x="103575" y="126512"/>
                    <a:pt x="103241" y="127513"/>
                    <a:pt x="102941" y="128480"/>
                  </a:cubicBezTo>
                  <a:cubicBezTo>
                    <a:pt x="102674" y="129281"/>
                    <a:pt x="102407" y="130048"/>
                    <a:pt x="102240" y="130848"/>
                  </a:cubicBezTo>
                  <a:cubicBezTo>
                    <a:pt x="101707" y="133217"/>
                    <a:pt x="100272" y="134885"/>
                    <a:pt x="98171" y="136086"/>
                  </a:cubicBezTo>
                  <a:cubicBezTo>
                    <a:pt x="98137" y="135986"/>
                    <a:pt x="98071" y="135885"/>
                    <a:pt x="98071" y="135819"/>
                  </a:cubicBezTo>
                  <a:cubicBezTo>
                    <a:pt x="99605" y="133150"/>
                    <a:pt x="100306" y="130215"/>
                    <a:pt x="101140" y="127313"/>
                  </a:cubicBezTo>
                  <a:lnTo>
                    <a:pt x="103541" y="118973"/>
                  </a:lnTo>
                  <a:lnTo>
                    <a:pt x="103375" y="118907"/>
                  </a:lnTo>
                  <a:cubicBezTo>
                    <a:pt x="103108" y="119507"/>
                    <a:pt x="102774" y="120107"/>
                    <a:pt x="102574" y="120741"/>
                  </a:cubicBezTo>
                  <a:cubicBezTo>
                    <a:pt x="101507" y="124177"/>
                    <a:pt x="100406" y="127646"/>
                    <a:pt x="99372" y="131115"/>
                  </a:cubicBezTo>
                  <a:cubicBezTo>
                    <a:pt x="98838" y="132917"/>
                    <a:pt x="98104" y="134618"/>
                    <a:pt x="97237" y="136286"/>
                  </a:cubicBezTo>
                  <a:cubicBezTo>
                    <a:pt x="96370" y="137987"/>
                    <a:pt x="94935" y="138754"/>
                    <a:pt x="93201" y="139188"/>
                  </a:cubicBezTo>
                  <a:cubicBezTo>
                    <a:pt x="92867" y="139255"/>
                    <a:pt x="92567" y="139288"/>
                    <a:pt x="92233" y="139321"/>
                  </a:cubicBezTo>
                  <a:lnTo>
                    <a:pt x="84961" y="139955"/>
                  </a:lnTo>
                  <a:cubicBezTo>
                    <a:pt x="84251" y="140023"/>
                    <a:pt x="83538" y="140057"/>
                    <a:pt x="82826" y="140057"/>
                  </a:cubicBezTo>
                  <a:cubicBezTo>
                    <a:pt x="81095" y="140057"/>
                    <a:pt x="79367" y="139856"/>
                    <a:pt x="77690" y="139455"/>
                  </a:cubicBezTo>
                  <a:cubicBezTo>
                    <a:pt x="76255" y="139188"/>
                    <a:pt x="74888" y="138821"/>
                    <a:pt x="73520" y="138387"/>
                  </a:cubicBezTo>
                  <a:cubicBezTo>
                    <a:pt x="71985" y="137820"/>
                    <a:pt x="71385" y="137120"/>
                    <a:pt x="71485" y="135485"/>
                  </a:cubicBezTo>
                  <a:cubicBezTo>
                    <a:pt x="71619" y="134318"/>
                    <a:pt x="71819" y="133150"/>
                    <a:pt x="72086" y="132016"/>
                  </a:cubicBezTo>
                  <a:cubicBezTo>
                    <a:pt x="72386" y="130482"/>
                    <a:pt x="72686" y="128980"/>
                    <a:pt x="72919" y="127446"/>
                  </a:cubicBezTo>
                  <a:cubicBezTo>
                    <a:pt x="73053" y="126612"/>
                    <a:pt x="72986" y="125778"/>
                    <a:pt x="72719" y="124978"/>
                  </a:cubicBezTo>
                  <a:lnTo>
                    <a:pt x="72486" y="124944"/>
                  </a:lnTo>
                  <a:cubicBezTo>
                    <a:pt x="72419" y="125311"/>
                    <a:pt x="72419" y="125678"/>
                    <a:pt x="72319" y="126045"/>
                  </a:cubicBezTo>
                  <a:cubicBezTo>
                    <a:pt x="71952" y="127946"/>
                    <a:pt x="71552" y="129814"/>
                    <a:pt x="71185" y="131716"/>
                  </a:cubicBezTo>
                  <a:cubicBezTo>
                    <a:pt x="70985" y="132850"/>
                    <a:pt x="70851" y="133984"/>
                    <a:pt x="70651" y="135118"/>
                  </a:cubicBezTo>
                  <a:cubicBezTo>
                    <a:pt x="70551" y="135852"/>
                    <a:pt x="70384" y="136586"/>
                    <a:pt x="70184" y="137320"/>
                  </a:cubicBezTo>
                  <a:cubicBezTo>
                    <a:pt x="69932" y="138044"/>
                    <a:pt x="69235" y="138560"/>
                    <a:pt x="68485" y="138560"/>
                  </a:cubicBezTo>
                  <a:cubicBezTo>
                    <a:pt x="68440" y="138560"/>
                    <a:pt x="68395" y="138558"/>
                    <a:pt x="68350" y="138554"/>
                  </a:cubicBezTo>
                  <a:cubicBezTo>
                    <a:pt x="66848" y="138521"/>
                    <a:pt x="65314" y="138487"/>
                    <a:pt x="63813" y="138421"/>
                  </a:cubicBezTo>
                  <a:cubicBezTo>
                    <a:pt x="63413" y="138387"/>
                    <a:pt x="62979" y="138354"/>
                    <a:pt x="62545" y="138354"/>
                  </a:cubicBezTo>
                  <a:cubicBezTo>
                    <a:pt x="62439" y="138364"/>
                    <a:pt x="62335" y="138368"/>
                    <a:pt x="62233" y="138368"/>
                  </a:cubicBezTo>
                  <a:cubicBezTo>
                    <a:pt x="61283" y="138368"/>
                    <a:pt x="60524" y="137959"/>
                    <a:pt x="59710" y="137387"/>
                  </a:cubicBezTo>
                  <a:cubicBezTo>
                    <a:pt x="56608" y="135085"/>
                    <a:pt x="54706" y="131983"/>
                    <a:pt x="53372" y="128447"/>
                  </a:cubicBezTo>
                  <a:cubicBezTo>
                    <a:pt x="53239" y="128080"/>
                    <a:pt x="53072" y="127746"/>
                    <a:pt x="52805" y="127446"/>
                  </a:cubicBezTo>
                  <a:lnTo>
                    <a:pt x="52805" y="127446"/>
                  </a:lnTo>
                  <a:cubicBezTo>
                    <a:pt x="52972" y="129548"/>
                    <a:pt x="53839" y="131382"/>
                    <a:pt x="54840" y="133184"/>
                  </a:cubicBezTo>
                  <a:cubicBezTo>
                    <a:pt x="55941" y="134985"/>
                    <a:pt x="57375" y="136553"/>
                    <a:pt x="59076" y="137787"/>
                  </a:cubicBezTo>
                  <a:cubicBezTo>
                    <a:pt x="58843" y="137753"/>
                    <a:pt x="58643" y="137720"/>
                    <a:pt x="58442" y="137620"/>
                  </a:cubicBezTo>
                  <a:cubicBezTo>
                    <a:pt x="56341" y="136686"/>
                    <a:pt x="54273" y="135719"/>
                    <a:pt x="52205" y="134751"/>
                  </a:cubicBezTo>
                  <a:cubicBezTo>
                    <a:pt x="51271" y="134318"/>
                    <a:pt x="50503" y="133651"/>
                    <a:pt x="49936" y="132783"/>
                  </a:cubicBezTo>
                  <a:cubicBezTo>
                    <a:pt x="48635" y="130815"/>
                    <a:pt x="47268" y="128880"/>
                    <a:pt x="45767" y="127046"/>
                  </a:cubicBezTo>
                  <a:cubicBezTo>
                    <a:pt x="44533" y="125545"/>
                    <a:pt x="43865" y="123677"/>
                    <a:pt x="43132" y="121875"/>
                  </a:cubicBezTo>
                  <a:cubicBezTo>
                    <a:pt x="42398" y="119807"/>
                    <a:pt x="41297" y="117906"/>
                    <a:pt x="39929" y="116205"/>
                  </a:cubicBezTo>
                  <a:cubicBezTo>
                    <a:pt x="38695" y="114737"/>
                    <a:pt x="37661" y="113102"/>
                    <a:pt x="36860" y="111401"/>
                  </a:cubicBezTo>
                  <a:cubicBezTo>
                    <a:pt x="35926" y="109467"/>
                    <a:pt x="34726" y="107632"/>
                    <a:pt x="33325" y="106031"/>
                  </a:cubicBezTo>
                  <a:cubicBezTo>
                    <a:pt x="32491" y="105030"/>
                    <a:pt x="31857" y="103896"/>
                    <a:pt x="31457" y="102662"/>
                  </a:cubicBezTo>
                  <a:cubicBezTo>
                    <a:pt x="31056" y="101528"/>
                    <a:pt x="30656" y="100427"/>
                    <a:pt x="30222" y="99326"/>
                  </a:cubicBezTo>
                  <a:cubicBezTo>
                    <a:pt x="30089" y="98926"/>
                    <a:pt x="30056" y="98625"/>
                    <a:pt x="30589" y="98459"/>
                  </a:cubicBezTo>
                  <a:cubicBezTo>
                    <a:pt x="31723" y="100727"/>
                    <a:pt x="33558" y="102428"/>
                    <a:pt x="35126" y="104363"/>
                  </a:cubicBezTo>
                  <a:cubicBezTo>
                    <a:pt x="34892" y="103496"/>
                    <a:pt x="34492" y="102695"/>
                    <a:pt x="33925" y="101995"/>
                  </a:cubicBezTo>
                  <a:cubicBezTo>
                    <a:pt x="33191" y="100960"/>
                    <a:pt x="32391" y="99926"/>
                    <a:pt x="31657" y="98892"/>
                  </a:cubicBezTo>
                  <a:cubicBezTo>
                    <a:pt x="31423" y="98559"/>
                    <a:pt x="31223" y="98225"/>
                    <a:pt x="31123" y="97825"/>
                  </a:cubicBezTo>
                  <a:cubicBezTo>
                    <a:pt x="30789" y="96657"/>
                    <a:pt x="30056" y="95623"/>
                    <a:pt x="29088" y="94856"/>
                  </a:cubicBezTo>
                  <a:cubicBezTo>
                    <a:pt x="28788" y="94623"/>
                    <a:pt x="28554" y="94356"/>
                    <a:pt x="28254" y="94156"/>
                  </a:cubicBezTo>
                  <a:cubicBezTo>
                    <a:pt x="27153" y="93455"/>
                    <a:pt x="26553" y="92221"/>
                    <a:pt x="26686" y="90920"/>
                  </a:cubicBezTo>
                  <a:cubicBezTo>
                    <a:pt x="26753" y="89652"/>
                    <a:pt x="26987" y="88385"/>
                    <a:pt x="27153" y="87084"/>
                  </a:cubicBezTo>
                  <a:cubicBezTo>
                    <a:pt x="27187" y="86984"/>
                    <a:pt x="27287" y="86884"/>
                    <a:pt x="27420" y="86684"/>
                  </a:cubicBezTo>
                  <a:cubicBezTo>
                    <a:pt x="28121" y="88618"/>
                    <a:pt x="29488" y="89986"/>
                    <a:pt x="30689" y="91420"/>
                  </a:cubicBezTo>
                  <a:cubicBezTo>
                    <a:pt x="32757" y="93855"/>
                    <a:pt x="34659" y="96424"/>
                    <a:pt x="36360" y="99159"/>
                  </a:cubicBezTo>
                  <a:cubicBezTo>
                    <a:pt x="36393" y="99226"/>
                    <a:pt x="36493" y="99293"/>
                    <a:pt x="36694" y="99293"/>
                  </a:cubicBezTo>
                  <a:cubicBezTo>
                    <a:pt x="36560" y="98859"/>
                    <a:pt x="36393" y="98459"/>
                    <a:pt x="36193" y="98058"/>
                  </a:cubicBezTo>
                  <a:cubicBezTo>
                    <a:pt x="34926" y="95690"/>
                    <a:pt x="33358" y="93455"/>
                    <a:pt x="31590" y="91420"/>
                  </a:cubicBezTo>
                  <a:cubicBezTo>
                    <a:pt x="30789" y="90420"/>
                    <a:pt x="29922" y="89452"/>
                    <a:pt x="29088" y="88451"/>
                  </a:cubicBezTo>
                  <a:cubicBezTo>
                    <a:pt x="28921" y="88285"/>
                    <a:pt x="28755" y="88085"/>
                    <a:pt x="28621" y="87851"/>
                  </a:cubicBezTo>
                  <a:cubicBezTo>
                    <a:pt x="27387" y="85549"/>
                    <a:pt x="27354" y="85449"/>
                    <a:pt x="29088" y="83148"/>
                  </a:cubicBezTo>
                  <a:cubicBezTo>
                    <a:pt x="29755" y="82414"/>
                    <a:pt x="30489" y="81713"/>
                    <a:pt x="31256" y="81080"/>
                  </a:cubicBezTo>
                  <a:cubicBezTo>
                    <a:pt x="31990" y="80346"/>
                    <a:pt x="32791" y="79645"/>
                    <a:pt x="33491" y="78911"/>
                  </a:cubicBezTo>
                  <a:cubicBezTo>
                    <a:pt x="35193" y="77077"/>
                    <a:pt x="37227" y="75609"/>
                    <a:pt x="39462" y="74575"/>
                  </a:cubicBezTo>
                  <a:cubicBezTo>
                    <a:pt x="42064" y="73341"/>
                    <a:pt x="44566" y="71940"/>
                    <a:pt x="47101" y="70572"/>
                  </a:cubicBezTo>
                  <a:cubicBezTo>
                    <a:pt x="49002" y="69571"/>
                    <a:pt x="50937" y="68637"/>
                    <a:pt x="53139" y="68370"/>
                  </a:cubicBezTo>
                  <a:cubicBezTo>
                    <a:pt x="53432" y="68322"/>
                    <a:pt x="53743" y="68291"/>
                    <a:pt x="54058" y="68291"/>
                  </a:cubicBezTo>
                  <a:close/>
                  <a:moveTo>
                    <a:pt x="83742" y="1"/>
                  </a:moveTo>
                  <a:cubicBezTo>
                    <a:pt x="79631" y="1"/>
                    <a:pt x="75690" y="925"/>
                    <a:pt x="71852" y="2390"/>
                  </a:cubicBezTo>
                  <a:cubicBezTo>
                    <a:pt x="68416" y="3758"/>
                    <a:pt x="65114" y="5459"/>
                    <a:pt x="62012" y="7460"/>
                  </a:cubicBezTo>
                  <a:cubicBezTo>
                    <a:pt x="58142" y="9895"/>
                    <a:pt x="54506" y="12664"/>
                    <a:pt x="51171" y="15799"/>
                  </a:cubicBezTo>
                  <a:cubicBezTo>
                    <a:pt x="48602" y="18134"/>
                    <a:pt x="46067" y="20536"/>
                    <a:pt x="43899" y="23305"/>
                  </a:cubicBezTo>
                  <a:cubicBezTo>
                    <a:pt x="42665" y="24773"/>
                    <a:pt x="41764" y="26474"/>
                    <a:pt x="41230" y="28308"/>
                  </a:cubicBezTo>
                  <a:cubicBezTo>
                    <a:pt x="40797" y="30043"/>
                    <a:pt x="41297" y="31177"/>
                    <a:pt x="42998" y="31778"/>
                  </a:cubicBezTo>
                  <a:cubicBezTo>
                    <a:pt x="44066" y="32145"/>
                    <a:pt x="45133" y="32445"/>
                    <a:pt x="46234" y="32645"/>
                  </a:cubicBezTo>
                  <a:cubicBezTo>
                    <a:pt x="48969" y="33245"/>
                    <a:pt x="51738" y="33712"/>
                    <a:pt x="54440" y="34379"/>
                  </a:cubicBezTo>
                  <a:cubicBezTo>
                    <a:pt x="58776" y="35480"/>
                    <a:pt x="63146" y="36281"/>
                    <a:pt x="67616" y="36314"/>
                  </a:cubicBezTo>
                  <a:cubicBezTo>
                    <a:pt x="68416" y="36314"/>
                    <a:pt x="69250" y="36481"/>
                    <a:pt x="70151" y="36581"/>
                  </a:cubicBezTo>
                  <a:cubicBezTo>
                    <a:pt x="68350" y="42252"/>
                    <a:pt x="67749" y="48056"/>
                    <a:pt x="67549" y="53893"/>
                  </a:cubicBezTo>
                  <a:cubicBezTo>
                    <a:pt x="67482" y="53893"/>
                    <a:pt x="67416" y="53927"/>
                    <a:pt x="67416" y="53927"/>
                  </a:cubicBezTo>
                  <a:cubicBezTo>
                    <a:pt x="67315" y="53827"/>
                    <a:pt x="67215" y="53727"/>
                    <a:pt x="67115" y="53593"/>
                  </a:cubicBezTo>
                  <a:cubicBezTo>
                    <a:pt x="65814" y="51592"/>
                    <a:pt x="64046" y="49857"/>
                    <a:pt x="62012" y="48590"/>
                  </a:cubicBezTo>
                  <a:cubicBezTo>
                    <a:pt x="59777" y="47255"/>
                    <a:pt x="57575" y="45921"/>
                    <a:pt x="55340" y="44620"/>
                  </a:cubicBezTo>
                  <a:cubicBezTo>
                    <a:pt x="51204" y="42252"/>
                    <a:pt x="46868" y="40350"/>
                    <a:pt x="42064" y="39850"/>
                  </a:cubicBezTo>
                  <a:cubicBezTo>
                    <a:pt x="41052" y="39745"/>
                    <a:pt x="40035" y="39676"/>
                    <a:pt x="39019" y="39676"/>
                  </a:cubicBezTo>
                  <a:cubicBezTo>
                    <a:pt x="37456" y="39676"/>
                    <a:pt x="35895" y="39839"/>
                    <a:pt x="34359" y="40284"/>
                  </a:cubicBezTo>
                  <a:cubicBezTo>
                    <a:pt x="32724" y="40751"/>
                    <a:pt x="31123" y="41218"/>
                    <a:pt x="29488" y="41618"/>
                  </a:cubicBezTo>
                  <a:cubicBezTo>
                    <a:pt x="24685" y="42852"/>
                    <a:pt x="20582" y="45421"/>
                    <a:pt x="16779" y="48423"/>
                  </a:cubicBezTo>
                  <a:cubicBezTo>
                    <a:pt x="14645" y="50157"/>
                    <a:pt x="12676" y="52059"/>
                    <a:pt x="10875" y="54127"/>
                  </a:cubicBezTo>
                  <a:cubicBezTo>
                    <a:pt x="8107" y="57229"/>
                    <a:pt x="5471" y="60431"/>
                    <a:pt x="3303" y="64034"/>
                  </a:cubicBezTo>
                  <a:cubicBezTo>
                    <a:pt x="1202" y="67570"/>
                    <a:pt x="1" y="71373"/>
                    <a:pt x="134" y="75509"/>
                  </a:cubicBezTo>
                  <a:cubicBezTo>
                    <a:pt x="201" y="77877"/>
                    <a:pt x="501" y="80279"/>
                    <a:pt x="768" y="82681"/>
                  </a:cubicBezTo>
                  <a:cubicBezTo>
                    <a:pt x="1035" y="85283"/>
                    <a:pt x="1302" y="87884"/>
                    <a:pt x="1669" y="90486"/>
                  </a:cubicBezTo>
                  <a:cubicBezTo>
                    <a:pt x="2436" y="95723"/>
                    <a:pt x="5204" y="99593"/>
                    <a:pt x="9808" y="102161"/>
                  </a:cubicBezTo>
                  <a:cubicBezTo>
                    <a:pt x="10872" y="102781"/>
                    <a:pt x="12060" y="103097"/>
                    <a:pt x="13254" y="103097"/>
                  </a:cubicBezTo>
                  <a:cubicBezTo>
                    <a:pt x="14118" y="103097"/>
                    <a:pt x="14986" y="102931"/>
                    <a:pt x="15812" y="102595"/>
                  </a:cubicBezTo>
                  <a:cubicBezTo>
                    <a:pt x="18247" y="101661"/>
                    <a:pt x="20782" y="101127"/>
                    <a:pt x="23384" y="100994"/>
                  </a:cubicBezTo>
                  <a:cubicBezTo>
                    <a:pt x="25319" y="100927"/>
                    <a:pt x="27220" y="100427"/>
                    <a:pt x="28955" y="99526"/>
                  </a:cubicBezTo>
                  <a:cubicBezTo>
                    <a:pt x="29155" y="99393"/>
                    <a:pt x="29355" y="99326"/>
                    <a:pt x="29589" y="99259"/>
                  </a:cubicBezTo>
                  <a:cubicBezTo>
                    <a:pt x="29989" y="100627"/>
                    <a:pt x="30389" y="101928"/>
                    <a:pt x="30756" y="103229"/>
                  </a:cubicBezTo>
                  <a:cubicBezTo>
                    <a:pt x="31056" y="104296"/>
                    <a:pt x="31557" y="105264"/>
                    <a:pt x="32224" y="106097"/>
                  </a:cubicBezTo>
                  <a:cubicBezTo>
                    <a:pt x="33792" y="107965"/>
                    <a:pt x="35126" y="110034"/>
                    <a:pt x="36227" y="112202"/>
                  </a:cubicBezTo>
                  <a:cubicBezTo>
                    <a:pt x="36827" y="113469"/>
                    <a:pt x="37594" y="114670"/>
                    <a:pt x="38462" y="115771"/>
                  </a:cubicBezTo>
                  <a:cubicBezTo>
                    <a:pt x="40229" y="117906"/>
                    <a:pt x="41630" y="120308"/>
                    <a:pt x="42598" y="122909"/>
                  </a:cubicBezTo>
                  <a:cubicBezTo>
                    <a:pt x="43332" y="124944"/>
                    <a:pt x="44399" y="126812"/>
                    <a:pt x="45733" y="128513"/>
                  </a:cubicBezTo>
                  <a:cubicBezTo>
                    <a:pt x="46567" y="129548"/>
                    <a:pt x="47301" y="130648"/>
                    <a:pt x="48068" y="131716"/>
                  </a:cubicBezTo>
                  <a:cubicBezTo>
                    <a:pt x="48369" y="132149"/>
                    <a:pt x="48635" y="132550"/>
                    <a:pt x="48902" y="132983"/>
                  </a:cubicBezTo>
                  <a:cubicBezTo>
                    <a:pt x="49736" y="134151"/>
                    <a:pt x="50870" y="135085"/>
                    <a:pt x="52205" y="135685"/>
                  </a:cubicBezTo>
                  <a:cubicBezTo>
                    <a:pt x="53973" y="136453"/>
                    <a:pt x="55741" y="137286"/>
                    <a:pt x="57475" y="138120"/>
                  </a:cubicBezTo>
                  <a:cubicBezTo>
                    <a:pt x="58882" y="138824"/>
                    <a:pt x="60472" y="139190"/>
                    <a:pt x="62040" y="139190"/>
                  </a:cubicBezTo>
                  <a:cubicBezTo>
                    <a:pt x="62109" y="139190"/>
                    <a:pt x="62177" y="139189"/>
                    <a:pt x="62245" y="139188"/>
                  </a:cubicBezTo>
                  <a:cubicBezTo>
                    <a:pt x="62343" y="139183"/>
                    <a:pt x="62440" y="139181"/>
                    <a:pt x="62537" y="139181"/>
                  </a:cubicBezTo>
                  <a:cubicBezTo>
                    <a:pt x="63133" y="139181"/>
                    <a:pt x="63711" y="139259"/>
                    <a:pt x="64313" y="139288"/>
                  </a:cubicBezTo>
                  <a:cubicBezTo>
                    <a:pt x="64772" y="139343"/>
                    <a:pt x="65242" y="139368"/>
                    <a:pt x="65715" y="139368"/>
                  </a:cubicBezTo>
                  <a:cubicBezTo>
                    <a:pt x="66102" y="139368"/>
                    <a:pt x="66492" y="139351"/>
                    <a:pt x="66882" y="139321"/>
                  </a:cubicBezTo>
                  <a:cubicBezTo>
                    <a:pt x="68249" y="139121"/>
                    <a:pt x="69784" y="139154"/>
                    <a:pt x="70851" y="137887"/>
                  </a:cubicBezTo>
                  <a:cubicBezTo>
                    <a:pt x="71785" y="139154"/>
                    <a:pt x="73120" y="139555"/>
                    <a:pt x="74554" y="139688"/>
                  </a:cubicBezTo>
                  <a:cubicBezTo>
                    <a:pt x="75621" y="139755"/>
                    <a:pt x="76689" y="139922"/>
                    <a:pt x="77723" y="140155"/>
                  </a:cubicBezTo>
                  <a:cubicBezTo>
                    <a:pt x="79368" y="140579"/>
                    <a:pt x="81051" y="140798"/>
                    <a:pt x="82743" y="140798"/>
                  </a:cubicBezTo>
                  <a:cubicBezTo>
                    <a:pt x="83315" y="140798"/>
                    <a:pt x="83888" y="140773"/>
                    <a:pt x="84461" y="140722"/>
                  </a:cubicBezTo>
                  <a:cubicBezTo>
                    <a:pt x="87196" y="140522"/>
                    <a:pt x="89898" y="140289"/>
                    <a:pt x="92600" y="140022"/>
                  </a:cubicBezTo>
                  <a:cubicBezTo>
                    <a:pt x="94368" y="139922"/>
                    <a:pt x="96003" y="139154"/>
                    <a:pt x="97203" y="137887"/>
                  </a:cubicBezTo>
                  <a:cubicBezTo>
                    <a:pt x="97704" y="137353"/>
                    <a:pt x="98271" y="136853"/>
                    <a:pt x="98871" y="136386"/>
                  </a:cubicBezTo>
                  <a:cubicBezTo>
                    <a:pt x="102474" y="133651"/>
                    <a:pt x="104976" y="130181"/>
                    <a:pt x="105943" y="125678"/>
                  </a:cubicBezTo>
                  <a:cubicBezTo>
                    <a:pt x="106410" y="123577"/>
                    <a:pt x="106877" y="121442"/>
                    <a:pt x="107344" y="119374"/>
                  </a:cubicBezTo>
                  <a:cubicBezTo>
                    <a:pt x="107778" y="117339"/>
                    <a:pt x="108211" y="115271"/>
                    <a:pt x="109412" y="113503"/>
                  </a:cubicBezTo>
                  <a:cubicBezTo>
                    <a:pt x="110413" y="112068"/>
                    <a:pt x="111514" y="110701"/>
                    <a:pt x="112681" y="109400"/>
                  </a:cubicBezTo>
                  <a:cubicBezTo>
                    <a:pt x="114583" y="107232"/>
                    <a:pt x="116250" y="104963"/>
                    <a:pt x="117351" y="102295"/>
                  </a:cubicBezTo>
                  <a:cubicBezTo>
                    <a:pt x="118352" y="99760"/>
                    <a:pt x="118852" y="97124"/>
                    <a:pt x="118352" y="94389"/>
                  </a:cubicBezTo>
                  <a:cubicBezTo>
                    <a:pt x="118185" y="93522"/>
                    <a:pt x="117952" y="92654"/>
                    <a:pt x="117718" y="91687"/>
                  </a:cubicBezTo>
                  <a:lnTo>
                    <a:pt x="117718" y="91687"/>
                  </a:lnTo>
                  <a:cubicBezTo>
                    <a:pt x="118218" y="91720"/>
                    <a:pt x="118685" y="91754"/>
                    <a:pt x="119152" y="91787"/>
                  </a:cubicBezTo>
                  <a:cubicBezTo>
                    <a:pt x="121121" y="91987"/>
                    <a:pt x="123089" y="92254"/>
                    <a:pt x="125057" y="92354"/>
                  </a:cubicBezTo>
                  <a:cubicBezTo>
                    <a:pt x="129360" y="92488"/>
                    <a:pt x="133663" y="92288"/>
                    <a:pt x="137966" y="92755"/>
                  </a:cubicBezTo>
                  <a:cubicBezTo>
                    <a:pt x="138217" y="92782"/>
                    <a:pt x="138448" y="92796"/>
                    <a:pt x="138660" y="92796"/>
                  </a:cubicBezTo>
                  <a:cubicBezTo>
                    <a:pt x="140249" y="92796"/>
                    <a:pt x="140776" y="92003"/>
                    <a:pt x="140835" y="90119"/>
                  </a:cubicBezTo>
                  <a:cubicBezTo>
                    <a:pt x="140901" y="87517"/>
                    <a:pt x="140034" y="85182"/>
                    <a:pt x="138766" y="82981"/>
                  </a:cubicBezTo>
                  <a:cubicBezTo>
                    <a:pt x="137232" y="80246"/>
                    <a:pt x="135764" y="77477"/>
                    <a:pt x="134163" y="74808"/>
                  </a:cubicBezTo>
                  <a:cubicBezTo>
                    <a:pt x="132095" y="71273"/>
                    <a:pt x="129226" y="68204"/>
                    <a:pt x="125824" y="65902"/>
                  </a:cubicBezTo>
                  <a:cubicBezTo>
                    <a:pt x="123155" y="64201"/>
                    <a:pt x="120353" y="62733"/>
                    <a:pt x="117418" y="61532"/>
                  </a:cubicBezTo>
                  <a:cubicBezTo>
                    <a:pt x="115050" y="60531"/>
                    <a:pt x="112648" y="59631"/>
                    <a:pt x="110246" y="58663"/>
                  </a:cubicBezTo>
                  <a:cubicBezTo>
                    <a:pt x="109979" y="58563"/>
                    <a:pt x="109712" y="58463"/>
                    <a:pt x="109479" y="58363"/>
                  </a:cubicBezTo>
                  <a:cubicBezTo>
                    <a:pt x="110213" y="52592"/>
                    <a:pt x="110913" y="46855"/>
                    <a:pt x="110179" y="41018"/>
                  </a:cubicBezTo>
                  <a:lnTo>
                    <a:pt x="110179" y="41018"/>
                  </a:lnTo>
                  <a:cubicBezTo>
                    <a:pt x="111680" y="41118"/>
                    <a:pt x="113081" y="41151"/>
                    <a:pt x="114449" y="41318"/>
                  </a:cubicBezTo>
                  <a:cubicBezTo>
                    <a:pt x="117298" y="41641"/>
                    <a:pt x="120122" y="42042"/>
                    <a:pt x="122965" y="42042"/>
                  </a:cubicBezTo>
                  <a:cubicBezTo>
                    <a:pt x="123350" y="42042"/>
                    <a:pt x="123736" y="42034"/>
                    <a:pt x="124123" y="42018"/>
                  </a:cubicBezTo>
                  <a:cubicBezTo>
                    <a:pt x="125057" y="41985"/>
                    <a:pt x="125957" y="41851"/>
                    <a:pt x="126858" y="41618"/>
                  </a:cubicBezTo>
                  <a:cubicBezTo>
                    <a:pt x="127925" y="41384"/>
                    <a:pt x="128659" y="40751"/>
                    <a:pt x="128693" y="39550"/>
                  </a:cubicBezTo>
                  <a:cubicBezTo>
                    <a:pt x="128726" y="39283"/>
                    <a:pt x="128759" y="38983"/>
                    <a:pt x="128826" y="38716"/>
                  </a:cubicBezTo>
                  <a:cubicBezTo>
                    <a:pt x="129060" y="37448"/>
                    <a:pt x="129260" y="36147"/>
                    <a:pt x="128926" y="34880"/>
                  </a:cubicBezTo>
                  <a:cubicBezTo>
                    <a:pt x="128492" y="33212"/>
                    <a:pt x="128126" y="31511"/>
                    <a:pt x="127625" y="29876"/>
                  </a:cubicBezTo>
                  <a:cubicBezTo>
                    <a:pt x="126725" y="26907"/>
                    <a:pt x="125857" y="23939"/>
                    <a:pt x="124390" y="21203"/>
                  </a:cubicBezTo>
                  <a:cubicBezTo>
                    <a:pt x="123689" y="19836"/>
                    <a:pt x="122955" y="18468"/>
                    <a:pt x="122321" y="17067"/>
                  </a:cubicBezTo>
                  <a:cubicBezTo>
                    <a:pt x="120754" y="13598"/>
                    <a:pt x="118285" y="10896"/>
                    <a:pt x="115350" y="8561"/>
                  </a:cubicBezTo>
                  <a:cubicBezTo>
                    <a:pt x="111213" y="5192"/>
                    <a:pt x="106310" y="2890"/>
                    <a:pt x="101040" y="1890"/>
                  </a:cubicBezTo>
                  <a:cubicBezTo>
                    <a:pt x="95903" y="956"/>
                    <a:pt x="90665" y="355"/>
                    <a:pt x="85462" y="55"/>
                  </a:cubicBezTo>
                  <a:cubicBezTo>
                    <a:pt x="84885" y="18"/>
                    <a:pt x="84312" y="1"/>
                    <a:pt x="8374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3029000" y="3952450"/>
              <a:ext cx="198500" cy="297725"/>
            </a:xfrm>
            <a:custGeom>
              <a:rect b="b" l="l" r="r" t="t"/>
              <a:pathLst>
                <a:path extrusionOk="0" h="11909" w="7940">
                  <a:moveTo>
                    <a:pt x="1" y="0"/>
                  </a:moveTo>
                  <a:lnTo>
                    <a:pt x="1" y="0"/>
                  </a:lnTo>
                  <a:cubicBezTo>
                    <a:pt x="167" y="1034"/>
                    <a:pt x="634" y="1968"/>
                    <a:pt x="1335" y="2735"/>
                  </a:cubicBezTo>
                  <a:cubicBezTo>
                    <a:pt x="3069" y="4670"/>
                    <a:pt x="4404" y="6872"/>
                    <a:pt x="5871" y="9006"/>
                  </a:cubicBezTo>
                  <a:cubicBezTo>
                    <a:pt x="6472" y="9907"/>
                    <a:pt x="7139" y="10808"/>
                    <a:pt x="7873" y="11909"/>
                  </a:cubicBezTo>
                  <a:cubicBezTo>
                    <a:pt x="7906" y="11542"/>
                    <a:pt x="7940" y="11475"/>
                    <a:pt x="7906" y="11442"/>
                  </a:cubicBezTo>
                  <a:cubicBezTo>
                    <a:pt x="6338" y="8573"/>
                    <a:pt x="4804" y="5704"/>
                    <a:pt x="2602" y="3236"/>
                  </a:cubicBezTo>
                  <a:cubicBezTo>
                    <a:pt x="1735" y="2335"/>
                    <a:pt x="968" y="1334"/>
                    <a:pt x="334" y="234"/>
                  </a:cubicBezTo>
                  <a:cubicBezTo>
                    <a:pt x="301" y="167"/>
                    <a:pt x="167" y="133"/>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4403325" y="4307700"/>
              <a:ext cx="114275" cy="331925"/>
            </a:xfrm>
            <a:custGeom>
              <a:rect b="b" l="l" r="r" t="t"/>
              <a:pathLst>
                <a:path extrusionOk="0" h="13277" w="4571">
                  <a:moveTo>
                    <a:pt x="4203" y="0"/>
                  </a:moveTo>
                  <a:cubicBezTo>
                    <a:pt x="3903" y="1168"/>
                    <a:pt x="3503" y="2302"/>
                    <a:pt x="3269" y="3469"/>
                  </a:cubicBezTo>
                  <a:cubicBezTo>
                    <a:pt x="2602" y="6638"/>
                    <a:pt x="1601" y="9741"/>
                    <a:pt x="234" y="12643"/>
                  </a:cubicBezTo>
                  <a:cubicBezTo>
                    <a:pt x="134" y="12876"/>
                    <a:pt x="67" y="13076"/>
                    <a:pt x="0" y="13276"/>
                  </a:cubicBezTo>
                  <a:cubicBezTo>
                    <a:pt x="2802" y="9307"/>
                    <a:pt x="3669" y="4670"/>
                    <a:pt x="4570" y="67"/>
                  </a:cubicBezTo>
                  <a:lnTo>
                    <a:pt x="42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4694350" y="3753975"/>
              <a:ext cx="197675" cy="251025"/>
            </a:xfrm>
            <a:custGeom>
              <a:rect b="b" l="l" r="r" t="t"/>
              <a:pathLst>
                <a:path extrusionOk="0" h="10041" w="7907">
                  <a:moveTo>
                    <a:pt x="7906" y="0"/>
                  </a:moveTo>
                  <a:lnTo>
                    <a:pt x="7906" y="0"/>
                  </a:lnTo>
                  <a:cubicBezTo>
                    <a:pt x="6505" y="1568"/>
                    <a:pt x="5104" y="3002"/>
                    <a:pt x="3870" y="4503"/>
                  </a:cubicBezTo>
                  <a:cubicBezTo>
                    <a:pt x="2669" y="6004"/>
                    <a:pt x="1569" y="7572"/>
                    <a:pt x="468" y="9107"/>
                  </a:cubicBezTo>
                  <a:cubicBezTo>
                    <a:pt x="301" y="9407"/>
                    <a:pt x="134" y="9707"/>
                    <a:pt x="1" y="10041"/>
                  </a:cubicBezTo>
                  <a:cubicBezTo>
                    <a:pt x="1635" y="8206"/>
                    <a:pt x="3136" y="6338"/>
                    <a:pt x="4671" y="4503"/>
                  </a:cubicBezTo>
                  <a:cubicBezTo>
                    <a:pt x="5438" y="3569"/>
                    <a:pt x="6272" y="2669"/>
                    <a:pt x="7039" y="1735"/>
                  </a:cubicBezTo>
                  <a:cubicBezTo>
                    <a:pt x="7473" y="1234"/>
                    <a:pt x="7773" y="634"/>
                    <a:pt x="790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4387475" y="4316875"/>
              <a:ext cx="68400" cy="227675"/>
            </a:xfrm>
            <a:custGeom>
              <a:rect b="b" l="l" r="r" t="t"/>
              <a:pathLst>
                <a:path extrusionOk="0" h="9107" w="2736">
                  <a:moveTo>
                    <a:pt x="2402" y="0"/>
                  </a:moveTo>
                  <a:lnTo>
                    <a:pt x="0" y="9040"/>
                  </a:lnTo>
                  <a:lnTo>
                    <a:pt x="200" y="9107"/>
                  </a:lnTo>
                  <a:cubicBezTo>
                    <a:pt x="1435" y="6205"/>
                    <a:pt x="2469" y="3269"/>
                    <a:pt x="2736" y="100"/>
                  </a:cubicBezTo>
                  <a:lnTo>
                    <a:pt x="24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3902950" y="4082525"/>
              <a:ext cx="40900" cy="246875"/>
            </a:xfrm>
            <a:custGeom>
              <a:rect b="b" l="l" r="r" t="t"/>
              <a:pathLst>
                <a:path extrusionOk="0" h="9875" w="1636">
                  <a:moveTo>
                    <a:pt x="1635" y="1"/>
                  </a:moveTo>
                  <a:cubicBezTo>
                    <a:pt x="334" y="1902"/>
                    <a:pt x="1" y="8207"/>
                    <a:pt x="1168" y="9874"/>
                  </a:cubicBezTo>
                  <a:cubicBezTo>
                    <a:pt x="868" y="6572"/>
                    <a:pt x="1002" y="3236"/>
                    <a:pt x="163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3867925" y="4386925"/>
              <a:ext cx="61750" cy="219350"/>
            </a:xfrm>
            <a:custGeom>
              <a:rect b="b" l="l" r="r" t="t"/>
              <a:pathLst>
                <a:path extrusionOk="0" h="8774" w="2470">
                  <a:moveTo>
                    <a:pt x="2236" y="0"/>
                  </a:moveTo>
                  <a:cubicBezTo>
                    <a:pt x="1569" y="2135"/>
                    <a:pt x="901" y="4270"/>
                    <a:pt x="268" y="6405"/>
                  </a:cubicBezTo>
                  <a:cubicBezTo>
                    <a:pt x="1" y="7205"/>
                    <a:pt x="34" y="8039"/>
                    <a:pt x="401" y="8773"/>
                  </a:cubicBezTo>
                  <a:cubicBezTo>
                    <a:pt x="501" y="8640"/>
                    <a:pt x="601" y="8606"/>
                    <a:pt x="601" y="8540"/>
                  </a:cubicBezTo>
                  <a:cubicBezTo>
                    <a:pt x="535" y="7139"/>
                    <a:pt x="1002" y="5804"/>
                    <a:pt x="1402" y="4470"/>
                  </a:cubicBezTo>
                  <a:cubicBezTo>
                    <a:pt x="1735" y="3403"/>
                    <a:pt x="2036" y="2268"/>
                    <a:pt x="2336" y="1168"/>
                  </a:cubicBezTo>
                  <a:cubicBezTo>
                    <a:pt x="2403" y="801"/>
                    <a:pt x="2436" y="400"/>
                    <a:pt x="2469" y="33"/>
                  </a:cubicBezTo>
                  <a:lnTo>
                    <a:pt x="22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2777150" y="3320325"/>
              <a:ext cx="113450" cy="158475"/>
            </a:xfrm>
            <a:custGeom>
              <a:rect b="b" l="l" r="r" t="t"/>
              <a:pathLst>
                <a:path extrusionOk="0" h="6339" w="4538">
                  <a:moveTo>
                    <a:pt x="1" y="0"/>
                  </a:moveTo>
                  <a:cubicBezTo>
                    <a:pt x="34" y="1435"/>
                    <a:pt x="3136" y="5671"/>
                    <a:pt x="4537" y="6338"/>
                  </a:cubicBezTo>
                  <a:lnTo>
                    <a:pt x="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3355075" y="2901675"/>
              <a:ext cx="118425" cy="201025"/>
            </a:xfrm>
            <a:custGeom>
              <a:rect b="b" l="l" r="r" t="t"/>
              <a:pathLst>
                <a:path extrusionOk="0" h="8041" w="4737">
                  <a:moveTo>
                    <a:pt x="0" y="1"/>
                  </a:moveTo>
                  <a:lnTo>
                    <a:pt x="4737" y="8040"/>
                  </a:lnTo>
                  <a:cubicBezTo>
                    <a:pt x="4303" y="6039"/>
                    <a:pt x="1301" y="8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3836250" y="4137575"/>
              <a:ext cx="35875" cy="136775"/>
            </a:xfrm>
            <a:custGeom>
              <a:rect b="b" l="l" r="r" t="t"/>
              <a:pathLst>
                <a:path extrusionOk="0" h="5471" w="1435">
                  <a:moveTo>
                    <a:pt x="1234" y="0"/>
                  </a:moveTo>
                  <a:cubicBezTo>
                    <a:pt x="667" y="200"/>
                    <a:pt x="667" y="734"/>
                    <a:pt x="534" y="1201"/>
                  </a:cubicBezTo>
                  <a:cubicBezTo>
                    <a:pt x="200" y="2602"/>
                    <a:pt x="0" y="4037"/>
                    <a:pt x="534" y="5471"/>
                  </a:cubicBezTo>
                  <a:cubicBezTo>
                    <a:pt x="901" y="3703"/>
                    <a:pt x="1168" y="1968"/>
                    <a:pt x="1401" y="200"/>
                  </a:cubicBezTo>
                  <a:cubicBezTo>
                    <a:pt x="1435" y="167"/>
                    <a:pt x="1335" y="100"/>
                    <a:pt x="1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3353400" y="4055000"/>
              <a:ext cx="93425" cy="140125"/>
            </a:xfrm>
            <a:custGeom>
              <a:rect b="b" l="l" r="r" t="t"/>
              <a:pathLst>
                <a:path extrusionOk="0" h="5605" w="3737">
                  <a:moveTo>
                    <a:pt x="0" y="1"/>
                  </a:moveTo>
                  <a:cubicBezTo>
                    <a:pt x="167" y="1202"/>
                    <a:pt x="2269" y="4404"/>
                    <a:pt x="3736" y="5605"/>
                  </a:cubicBezTo>
                  <a:cubicBezTo>
                    <a:pt x="2569" y="3270"/>
                    <a:pt x="568" y="335"/>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3716150" y="3568825"/>
              <a:ext cx="57575" cy="171825"/>
            </a:xfrm>
            <a:custGeom>
              <a:rect b="b" l="l" r="r" t="t"/>
              <a:pathLst>
                <a:path extrusionOk="0" h="6873" w="2303">
                  <a:moveTo>
                    <a:pt x="134" y="1"/>
                  </a:moveTo>
                  <a:cubicBezTo>
                    <a:pt x="1" y="2469"/>
                    <a:pt x="1202" y="6105"/>
                    <a:pt x="2302" y="6872"/>
                  </a:cubicBezTo>
                  <a:lnTo>
                    <a:pt x="134"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3504350" y="4490325"/>
              <a:ext cx="88400" cy="135950"/>
            </a:xfrm>
            <a:custGeom>
              <a:rect b="b" l="l" r="r" t="t"/>
              <a:pathLst>
                <a:path extrusionOk="0" h="5438" w="3536">
                  <a:moveTo>
                    <a:pt x="0" y="0"/>
                  </a:moveTo>
                  <a:cubicBezTo>
                    <a:pt x="267" y="1835"/>
                    <a:pt x="2402" y="5071"/>
                    <a:pt x="3536" y="5438"/>
                  </a:cubicBezTo>
                  <a:lnTo>
                    <a:pt x="0"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a:off x="3431800" y="3196075"/>
              <a:ext cx="62550" cy="123425"/>
            </a:xfrm>
            <a:custGeom>
              <a:rect b="b" l="l" r="r" t="t"/>
              <a:pathLst>
                <a:path extrusionOk="0" h="4937" w="2502">
                  <a:moveTo>
                    <a:pt x="0" y="0"/>
                  </a:moveTo>
                  <a:lnTo>
                    <a:pt x="2502" y="4937"/>
                  </a:lnTo>
                  <a:cubicBezTo>
                    <a:pt x="2502" y="3869"/>
                    <a:pt x="2035" y="3036"/>
                    <a:pt x="1635" y="2135"/>
                  </a:cubicBezTo>
                  <a:cubicBezTo>
                    <a:pt x="834" y="400"/>
                    <a:pt x="567" y="100"/>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2979800" y="3786750"/>
              <a:ext cx="65900" cy="99825"/>
            </a:xfrm>
            <a:custGeom>
              <a:rect b="b" l="l" r="r" t="t"/>
              <a:pathLst>
                <a:path extrusionOk="0" h="3993" w="2636">
                  <a:moveTo>
                    <a:pt x="385" y="0"/>
                  </a:moveTo>
                  <a:cubicBezTo>
                    <a:pt x="313" y="0"/>
                    <a:pt x="176" y="57"/>
                    <a:pt x="0" y="57"/>
                  </a:cubicBezTo>
                  <a:lnTo>
                    <a:pt x="2636" y="3993"/>
                  </a:lnTo>
                  <a:cubicBezTo>
                    <a:pt x="2302" y="2492"/>
                    <a:pt x="1535" y="1091"/>
                    <a:pt x="434" y="23"/>
                  </a:cubicBezTo>
                  <a:cubicBezTo>
                    <a:pt x="426" y="7"/>
                    <a:pt x="409" y="0"/>
                    <a:pt x="38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3632775" y="4436950"/>
              <a:ext cx="56725" cy="102600"/>
            </a:xfrm>
            <a:custGeom>
              <a:rect b="b" l="l" r="r" t="t"/>
              <a:pathLst>
                <a:path extrusionOk="0" h="4104" w="2269">
                  <a:moveTo>
                    <a:pt x="0" y="1"/>
                  </a:moveTo>
                  <a:lnTo>
                    <a:pt x="2268" y="4104"/>
                  </a:lnTo>
                  <a:cubicBezTo>
                    <a:pt x="2268" y="2803"/>
                    <a:pt x="1101" y="534"/>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4"/>
            <p:cNvSpPr/>
            <p:nvPr/>
          </p:nvSpPr>
          <p:spPr>
            <a:xfrm>
              <a:off x="2877225" y="3363675"/>
              <a:ext cx="63400" cy="95925"/>
            </a:xfrm>
            <a:custGeom>
              <a:rect b="b" l="l" r="r" t="t"/>
              <a:pathLst>
                <a:path extrusionOk="0" h="3837" w="2536">
                  <a:moveTo>
                    <a:pt x="1" y="1"/>
                  </a:moveTo>
                  <a:lnTo>
                    <a:pt x="2536" y="3837"/>
                  </a:lnTo>
                  <a:cubicBezTo>
                    <a:pt x="2302" y="2336"/>
                    <a:pt x="935" y="334"/>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4"/>
            <p:cNvSpPr/>
            <p:nvPr/>
          </p:nvSpPr>
          <p:spPr>
            <a:xfrm>
              <a:off x="3758700" y="4449450"/>
              <a:ext cx="20850" cy="67575"/>
            </a:xfrm>
            <a:custGeom>
              <a:rect b="b" l="l" r="r" t="t"/>
              <a:pathLst>
                <a:path extrusionOk="0" h="2703" w="834">
                  <a:moveTo>
                    <a:pt x="467" y="1"/>
                  </a:moveTo>
                  <a:cubicBezTo>
                    <a:pt x="0" y="1035"/>
                    <a:pt x="0" y="2069"/>
                    <a:pt x="467" y="2703"/>
                  </a:cubicBezTo>
                  <a:cubicBezTo>
                    <a:pt x="834" y="1802"/>
                    <a:pt x="567" y="968"/>
                    <a:pt x="467"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4819450" y="3475425"/>
              <a:ext cx="22525" cy="77575"/>
            </a:xfrm>
            <a:custGeom>
              <a:rect b="b" l="l" r="r" t="t"/>
              <a:pathLst>
                <a:path extrusionOk="0" h="3103" w="901">
                  <a:moveTo>
                    <a:pt x="200" y="1"/>
                  </a:moveTo>
                  <a:lnTo>
                    <a:pt x="0" y="34"/>
                  </a:lnTo>
                  <a:lnTo>
                    <a:pt x="701" y="3103"/>
                  </a:lnTo>
                  <a:cubicBezTo>
                    <a:pt x="901" y="2035"/>
                    <a:pt x="734" y="935"/>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4"/>
            <p:cNvSpPr/>
            <p:nvPr/>
          </p:nvSpPr>
          <p:spPr>
            <a:xfrm>
              <a:off x="5056275" y="2873050"/>
              <a:ext cx="198500" cy="332200"/>
            </a:xfrm>
            <a:custGeom>
              <a:rect b="b" l="l" r="r" t="t"/>
              <a:pathLst>
                <a:path extrusionOk="0" h="13288" w="7940">
                  <a:moveTo>
                    <a:pt x="387" y="0"/>
                  </a:moveTo>
                  <a:cubicBezTo>
                    <a:pt x="257" y="0"/>
                    <a:pt x="126" y="26"/>
                    <a:pt x="1" y="79"/>
                  </a:cubicBezTo>
                  <a:cubicBezTo>
                    <a:pt x="301" y="279"/>
                    <a:pt x="501" y="379"/>
                    <a:pt x="668" y="512"/>
                  </a:cubicBezTo>
                  <a:cubicBezTo>
                    <a:pt x="2169" y="1846"/>
                    <a:pt x="3370" y="3481"/>
                    <a:pt x="4204" y="5316"/>
                  </a:cubicBezTo>
                  <a:cubicBezTo>
                    <a:pt x="5371" y="7817"/>
                    <a:pt x="6439" y="10386"/>
                    <a:pt x="7573" y="12888"/>
                  </a:cubicBezTo>
                  <a:cubicBezTo>
                    <a:pt x="7640" y="13021"/>
                    <a:pt x="7706" y="13155"/>
                    <a:pt x="7806" y="13288"/>
                  </a:cubicBezTo>
                  <a:lnTo>
                    <a:pt x="7940" y="13255"/>
                  </a:lnTo>
                  <a:cubicBezTo>
                    <a:pt x="7840" y="12788"/>
                    <a:pt x="7740" y="12287"/>
                    <a:pt x="7573" y="11820"/>
                  </a:cubicBezTo>
                  <a:cubicBezTo>
                    <a:pt x="6706" y="9118"/>
                    <a:pt x="5571" y="6483"/>
                    <a:pt x="4137" y="3981"/>
                  </a:cubicBezTo>
                  <a:cubicBezTo>
                    <a:pt x="3370" y="2580"/>
                    <a:pt x="2369" y="1379"/>
                    <a:pt x="1135" y="379"/>
                  </a:cubicBezTo>
                  <a:cubicBezTo>
                    <a:pt x="951" y="126"/>
                    <a:pt x="673" y="0"/>
                    <a:pt x="38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3875450" y="2935875"/>
              <a:ext cx="200150" cy="247700"/>
            </a:xfrm>
            <a:custGeom>
              <a:rect b="b" l="l" r="r" t="t"/>
              <a:pathLst>
                <a:path extrusionOk="0" h="9908" w="8006">
                  <a:moveTo>
                    <a:pt x="8006" y="1"/>
                  </a:moveTo>
                  <a:lnTo>
                    <a:pt x="8006" y="1"/>
                  </a:lnTo>
                  <a:cubicBezTo>
                    <a:pt x="7739" y="167"/>
                    <a:pt x="7505" y="334"/>
                    <a:pt x="7272" y="534"/>
                  </a:cubicBezTo>
                  <a:cubicBezTo>
                    <a:pt x="5170" y="2502"/>
                    <a:pt x="3269" y="4637"/>
                    <a:pt x="1568" y="6939"/>
                  </a:cubicBezTo>
                  <a:cubicBezTo>
                    <a:pt x="1134" y="7506"/>
                    <a:pt x="767" y="8140"/>
                    <a:pt x="434" y="8774"/>
                  </a:cubicBezTo>
                  <a:cubicBezTo>
                    <a:pt x="267" y="9140"/>
                    <a:pt x="100" y="9507"/>
                    <a:pt x="0" y="9908"/>
                  </a:cubicBezTo>
                  <a:cubicBezTo>
                    <a:pt x="2168" y="6205"/>
                    <a:pt x="5337" y="3303"/>
                    <a:pt x="80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4"/>
            <p:cNvSpPr/>
            <p:nvPr/>
          </p:nvSpPr>
          <p:spPr>
            <a:xfrm>
              <a:off x="5350650" y="3131025"/>
              <a:ext cx="65925" cy="265200"/>
            </a:xfrm>
            <a:custGeom>
              <a:rect b="b" l="l" r="r" t="t"/>
              <a:pathLst>
                <a:path extrusionOk="0" h="10608" w="2637">
                  <a:moveTo>
                    <a:pt x="1" y="0"/>
                  </a:moveTo>
                  <a:cubicBezTo>
                    <a:pt x="1068" y="3469"/>
                    <a:pt x="1835" y="7005"/>
                    <a:pt x="2369" y="10608"/>
                  </a:cubicBezTo>
                  <a:cubicBezTo>
                    <a:pt x="2636" y="7839"/>
                    <a:pt x="1168" y="1301"/>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4"/>
            <p:cNvSpPr/>
            <p:nvPr/>
          </p:nvSpPr>
          <p:spPr>
            <a:xfrm>
              <a:off x="3770375" y="3258600"/>
              <a:ext cx="42550" cy="189325"/>
            </a:xfrm>
            <a:custGeom>
              <a:rect b="b" l="l" r="r" t="t"/>
              <a:pathLst>
                <a:path extrusionOk="0" h="7573" w="1702">
                  <a:moveTo>
                    <a:pt x="1701" y="1"/>
                  </a:moveTo>
                  <a:lnTo>
                    <a:pt x="1701" y="1"/>
                  </a:lnTo>
                  <a:cubicBezTo>
                    <a:pt x="567" y="1135"/>
                    <a:pt x="0" y="5772"/>
                    <a:pt x="767" y="7573"/>
                  </a:cubicBezTo>
                  <a:cubicBezTo>
                    <a:pt x="867" y="5038"/>
                    <a:pt x="1168" y="2503"/>
                    <a:pt x="170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a:off x="5224725" y="2999250"/>
              <a:ext cx="77600" cy="218525"/>
            </a:xfrm>
            <a:custGeom>
              <a:rect b="b" l="l" r="r" t="t"/>
              <a:pathLst>
                <a:path extrusionOk="0" h="8741" w="3104">
                  <a:moveTo>
                    <a:pt x="1" y="1"/>
                  </a:moveTo>
                  <a:lnTo>
                    <a:pt x="1" y="1"/>
                  </a:lnTo>
                  <a:cubicBezTo>
                    <a:pt x="1235" y="2836"/>
                    <a:pt x="2136" y="5805"/>
                    <a:pt x="3103" y="8740"/>
                  </a:cubicBezTo>
                  <a:cubicBezTo>
                    <a:pt x="2569" y="5671"/>
                    <a:pt x="1836" y="2636"/>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4"/>
            <p:cNvSpPr/>
            <p:nvPr/>
          </p:nvSpPr>
          <p:spPr>
            <a:xfrm>
              <a:off x="4081425" y="2893350"/>
              <a:ext cx="115925" cy="106775"/>
            </a:xfrm>
            <a:custGeom>
              <a:rect b="b" l="l" r="r" t="t"/>
              <a:pathLst>
                <a:path extrusionOk="0" h="4271" w="4637">
                  <a:moveTo>
                    <a:pt x="4637" y="0"/>
                  </a:moveTo>
                  <a:cubicBezTo>
                    <a:pt x="2869" y="1068"/>
                    <a:pt x="1301" y="2435"/>
                    <a:pt x="0" y="4037"/>
                  </a:cubicBezTo>
                  <a:lnTo>
                    <a:pt x="200" y="4270"/>
                  </a:lnTo>
                  <a:lnTo>
                    <a:pt x="463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3924650" y="3176050"/>
              <a:ext cx="55900" cy="143450"/>
            </a:xfrm>
            <a:custGeom>
              <a:rect b="b" l="l" r="r" t="t"/>
              <a:pathLst>
                <a:path extrusionOk="0" h="5738" w="2236">
                  <a:moveTo>
                    <a:pt x="2235" y="0"/>
                  </a:moveTo>
                  <a:lnTo>
                    <a:pt x="2235" y="0"/>
                  </a:lnTo>
                  <a:cubicBezTo>
                    <a:pt x="1168" y="868"/>
                    <a:pt x="0" y="4304"/>
                    <a:pt x="200" y="5738"/>
                  </a:cubicBezTo>
                  <a:lnTo>
                    <a:pt x="2235"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4120625" y="3203575"/>
              <a:ext cx="20025" cy="134275"/>
            </a:xfrm>
            <a:custGeom>
              <a:rect b="b" l="l" r="r" t="t"/>
              <a:pathLst>
                <a:path extrusionOk="0" h="5371" w="801">
                  <a:moveTo>
                    <a:pt x="801" y="0"/>
                  </a:moveTo>
                  <a:cubicBezTo>
                    <a:pt x="0" y="1034"/>
                    <a:pt x="133" y="4237"/>
                    <a:pt x="801" y="5371"/>
                  </a:cubicBezTo>
                  <a:lnTo>
                    <a:pt x="80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4721050" y="3241100"/>
              <a:ext cx="18375" cy="118450"/>
            </a:xfrm>
            <a:custGeom>
              <a:rect b="b" l="l" r="r" t="t"/>
              <a:pathLst>
                <a:path extrusionOk="0" h="4738" w="735">
                  <a:moveTo>
                    <a:pt x="0" y="0"/>
                  </a:moveTo>
                  <a:lnTo>
                    <a:pt x="0" y="4737"/>
                  </a:lnTo>
                  <a:cubicBezTo>
                    <a:pt x="601" y="3836"/>
                    <a:pt x="734" y="1168"/>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4"/>
            <p:cNvSpPr/>
            <p:nvPr/>
          </p:nvSpPr>
          <p:spPr>
            <a:xfrm>
              <a:off x="4684350" y="3234425"/>
              <a:ext cx="13375" cy="117600"/>
            </a:xfrm>
            <a:custGeom>
              <a:rect b="b" l="l" r="r" t="t"/>
              <a:pathLst>
                <a:path extrusionOk="0" h="4704" w="535">
                  <a:moveTo>
                    <a:pt x="0" y="0"/>
                  </a:moveTo>
                  <a:lnTo>
                    <a:pt x="0" y="4704"/>
                  </a:lnTo>
                  <a:cubicBezTo>
                    <a:pt x="434" y="3169"/>
                    <a:pt x="534" y="1568"/>
                    <a:pt x="267"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4"/>
            <p:cNvSpPr/>
            <p:nvPr/>
          </p:nvSpPr>
          <p:spPr>
            <a:xfrm>
              <a:off x="5310625" y="3326150"/>
              <a:ext cx="26725" cy="103450"/>
            </a:xfrm>
            <a:custGeom>
              <a:rect b="b" l="l" r="r" t="t"/>
              <a:pathLst>
                <a:path extrusionOk="0" h="4138" w="1069">
                  <a:moveTo>
                    <a:pt x="434" y="1"/>
                  </a:moveTo>
                  <a:lnTo>
                    <a:pt x="1" y="4137"/>
                  </a:lnTo>
                  <a:cubicBezTo>
                    <a:pt x="801" y="3103"/>
                    <a:pt x="1068" y="1068"/>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5425700" y="3280300"/>
              <a:ext cx="28400" cy="120100"/>
            </a:xfrm>
            <a:custGeom>
              <a:rect b="b" l="l" r="r" t="t"/>
              <a:pathLst>
                <a:path extrusionOk="0" h="4804" w="1136">
                  <a:moveTo>
                    <a:pt x="1" y="0"/>
                  </a:moveTo>
                  <a:lnTo>
                    <a:pt x="835" y="4804"/>
                  </a:lnTo>
                  <a:cubicBezTo>
                    <a:pt x="1135" y="3036"/>
                    <a:pt x="701" y="8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3816225" y="3307800"/>
              <a:ext cx="17550" cy="98450"/>
            </a:xfrm>
            <a:custGeom>
              <a:rect b="b" l="l" r="r" t="t"/>
              <a:pathLst>
                <a:path extrusionOk="0" h="3938" w="702">
                  <a:moveTo>
                    <a:pt x="434" y="1"/>
                  </a:moveTo>
                  <a:cubicBezTo>
                    <a:pt x="1" y="935"/>
                    <a:pt x="34" y="3036"/>
                    <a:pt x="501" y="3937"/>
                  </a:cubicBezTo>
                  <a:cubicBezTo>
                    <a:pt x="701" y="2369"/>
                    <a:pt x="668" y="601"/>
                    <a:pt x="4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4791925" y="3254450"/>
              <a:ext cx="20050" cy="85900"/>
            </a:xfrm>
            <a:custGeom>
              <a:rect b="b" l="l" r="r" t="t"/>
              <a:pathLst>
                <a:path extrusionOk="0" h="3436" w="802">
                  <a:moveTo>
                    <a:pt x="301" y="0"/>
                  </a:moveTo>
                  <a:cubicBezTo>
                    <a:pt x="1" y="901"/>
                    <a:pt x="34" y="3002"/>
                    <a:pt x="301" y="3436"/>
                  </a:cubicBezTo>
                  <a:cubicBezTo>
                    <a:pt x="601" y="2268"/>
                    <a:pt x="801" y="1134"/>
                    <a:pt x="30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4116450" y="2825800"/>
              <a:ext cx="85925" cy="65075"/>
            </a:xfrm>
            <a:custGeom>
              <a:rect b="b" l="l" r="r" t="t"/>
              <a:pathLst>
                <a:path extrusionOk="0" h="2603" w="3437">
                  <a:moveTo>
                    <a:pt x="3436" y="0"/>
                  </a:moveTo>
                  <a:lnTo>
                    <a:pt x="3436" y="0"/>
                  </a:lnTo>
                  <a:cubicBezTo>
                    <a:pt x="2235" y="334"/>
                    <a:pt x="367" y="1702"/>
                    <a:pt x="0" y="2602"/>
                  </a:cubicBezTo>
                  <a:lnTo>
                    <a:pt x="34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3958000" y="3371200"/>
              <a:ext cx="20875" cy="77575"/>
            </a:xfrm>
            <a:custGeom>
              <a:rect b="b" l="l" r="r" t="t"/>
              <a:pathLst>
                <a:path extrusionOk="0" h="3103" w="835">
                  <a:moveTo>
                    <a:pt x="234" y="0"/>
                  </a:moveTo>
                  <a:lnTo>
                    <a:pt x="234" y="0"/>
                  </a:lnTo>
                  <a:cubicBezTo>
                    <a:pt x="0" y="1034"/>
                    <a:pt x="167" y="2168"/>
                    <a:pt x="668" y="3102"/>
                  </a:cubicBezTo>
                  <a:cubicBezTo>
                    <a:pt x="834" y="1234"/>
                    <a:pt x="768" y="634"/>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4897000" y="3270275"/>
              <a:ext cx="21700" cy="68425"/>
            </a:xfrm>
            <a:custGeom>
              <a:rect b="b" l="l" r="r" t="t"/>
              <a:pathLst>
                <a:path extrusionOk="0" h="2737" w="868">
                  <a:moveTo>
                    <a:pt x="534" y="1"/>
                  </a:moveTo>
                  <a:lnTo>
                    <a:pt x="534" y="1"/>
                  </a:lnTo>
                  <a:cubicBezTo>
                    <a:pt x="301" y="901"/>
                    <a:pt x="1" y="1802"/>
                    <a:pt x="301" y="2736"/>
                  </a:cubicBezTo>
                  <a:cubicBezTo>
                    <a:pt x="534" y="1835"/>
                    <a:pt x="868" y="935"/>
                    <a:pt x="5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4273225" y="2755750"/>
              <a:ext cx="65900" cy="30875"/>
            </a:xfrm>
            <a:custGeom>
              <a:rect b="b" l="l" r="r" t="t"/>
              <a:pathLst>
                <a:path extrusionOk="0" h="1235" w="2636">
                  <a:moveTo>
                    <a:pt x="2636" y="0"/>
                  </a:moveTo>
                  <a:cubicBezTo>
                    <a:pt x="1668" y="34"/>
                    <a:pt x="768" y="367"/>
                    <a:pt x="0" y="968"/>
                  </a:cubicBezTo>
                  <a:lnTo>
                    <a:pt x="134" y="1235"/>
                  </a:lnTo>
                  <a:lnTo>
                    <a:pt x="2636"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4923675" y="3278625"/>
              <a:ext cx="20875" cy="53400"/>
            </a:xfrm>
            <a:custGeom>
              <a:rect b="b" l="l" r="r" t="t"/>
              <a:pathLst>
                <a:path extrusionOk="0" h="2136" w="835">
                  <a:moveTo>
                    <a:pt x="435" y="0"/>
                  </a:moveTo>
                  <a:lnTo>
                    <a:pt x="1" y="2102"/>
                  </a:lnTo>
                  <a:lnTo>
                    <a:pt x="234" y="2135"/>
                  </a:lnTo>
                  <a:cubicBezTo>
                    <a:pt x="568" y="1468"/>
                    <a:pt x="835" y="834"/>
                    <a:pt x="43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5463250" y="3330325"/>
              <a:ext cx="20850" cy="58400"/>
            </a:xfrm>
            <a:custGeom>
              <a:rect b="b" l="l" r="r" t="t"/>
              <a:pathLst>
                <a:path extrusionOk="0" h="2336" w="834">
                  <a:moveTo>
                    <a:pt x="200" y="1"/>
                  </a:moveTo>
                  <a:cubicBezTo>
                    <a:pt x="0" y="968"/>
                    <a:pt x="434" y="1635"/>
                    <a:pt x="634" y="2336"/>
                  </a:cubicBezTo>
                  <a:cubicBezTo>
                    <a:pt x="834" y="1535"/>
                    <a:pt x="667" y="668"/>
                    <a:pt x="20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a:off x="3527700" y="1313050"/>
              <a:ext cx="271050" cy="183500"/>
            </a:xfrm>
            <a:custGeom>
              <a:rect b="b" l="l" r="r" t="t"/>
              <a:pathLst>
                <a:path extrusionOk="0" h="7340" w="10842">
                  <a:moveTo>
                    <a:pt x="10841" y="0"/>
                  </a:moveTo>
                  <a:lnTo>
                    <a:pt x="10841" y="0"/>
                  </a:lnTo>
                  <a:cubicBezTo>
                    <a:pt x="6705" y="1702"/>
                    <a:pt x="3169" y="4304"/>
                    <a:pt x="0" y="7339"/>
                  </a:cubicBezTo>
                  <a:lnTo>
                    <a:pt x="10841"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3433450" y="1503175"/>
              <a:ext cx="186000" cy="177650"/>
            </a:xfrm>
            <a:custGeom>
              <a:rect b="b" l="l" r="r" t="t"/>
              <a:pathLst>
                <a:path extrusionOk="0" h="7106" w="7440">
                  <a:moveTo>
                    <a:pt x="7439" y="1"/>
                  </a:moveTo>
                  <a:cubicBezTo>
                    <a:pt x="6405" y="435"/>
                    <a:pt x="501" y="5938"/>
                    <a:pt x="1" y="7106"/>
                  </a:cubicBezTo>
                  <a:cubicBezTo>
                    <a:pt x="2269" y="5305"/>
                    <a:pt x="6672" y="1068"/>
                    <a:pt x="743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5115500" y="1817575"/>
              <a:ext cx="48375" cy="219350"/>
            </a:xfrm>
            <a:custGeom>
              <a:rect b="b" l="l" r="r" t="t"/>
              <a:pathLst>
                <a:path extrusionOk="0" h="8774" w="1935">
                  <a:moveTo>
                    <a:pt x="0" y="1"/>
                  </a:moveTo>
                  <a:cubicBezTo>
                    <a:pt x="334" y="1468"/>
                    <a:pt x="701" y="2903"/>
                    <a:pt x="1001" y="4370"/>
                  </a:cubicBezTo>
                  <a:cubicBezTo>
                    <a:pt x="1301" y="5838"/>
                    <a:pt x="1368" y="7373"/>
                    <a:pt x="1935" y="8774"/>
                  </a:cubicBezTo>
                  <a:cubicBezTo>
                    <a:pt x="1901" y="5705"/>
                    <a:pt x="1501" y="2736"/>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3320875" y="1536550"/>
              <a:ext cx="154300" cy="136775"/>
            </a:xfrm>
            <a:custGeom>
              <a:rect b="b" l="l" r="r" t="t"/>
              <a:pathLst>
                <a:path extrusionOk="0" h="5471" w="6172">
                  <a:moveTo>
                    <a:pt x="6172" y="0"/>
                  </a:moveTo>
                  <a:lnTo>
                    <a:pt x="6172" y="0"/>
                  </a:lnTo>
                  <a:cubicBezTo>
                    <a:pt x="3970" y="1835"/>
                    <a:pt x="1535" y="3002"/>
                    <a:pt x="1" y="5471"/>
                  </a:cubicBezTo>
                  <a:cubicBezTo>
                    <a:pt x="1735" y="4136"/>
                    <a:pt x="3270" y="2969"/>
                    <a:pt x="4837" y="1768"/>
                  </a:cubicBezTo>
                  <a:cubicBezTo>
                    <a:pt x="5204" y="1435"/>
                    <a:pt x="5538" y="1101"/>
                    <a:pt x="5871" y="701"/>
                  </a:cubicBezTo>
                  <a:cubicBezTo>
                    <a:pt x="5971" y="467"/>
                    <a:pt x="6072" y="234"/>
                    <a:pt x="6172"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5022925" y="1631600"/>
              <a:ext cx="55075" cy="210175"/>
            </a:xfrm>
            <a:custGeom>
              <a:rect b="b" l="l" r="r" t="t"/>
              <a:pathLst>
                <a:path extrusionOk="0" h="8407" w="2203">
                  <a:moveTo>
                    <a:pt x="0" y="1"/>
                  </a:moveTo>
                  <a:cubicBezTo>
                    <a:pt x="101" y="468"/>
                    <a:pt x="234" y="902"/>
                    <a:pt x="401" y="1369"/>
                  </a:cubicBezTo>
                  <a:cubicBezTo>
                    <a:pt x="701" y="2269"/>
                    <a:pt x="1001" y="3170"/>
                    <a:pt x="1235" y="4104"/>
                  </a:cubicBezTo>
                  <a:cubicBezTo>
                    <a:pt x="1401" y="4804"/>
                    <a:pt x="1401" y="5505"/>
                    <a:pt x="1535" y="6239"/>
                  </a:cubicBezTo>
                  <a:cubicBezTo>
                    <a:pt x="1668" y="6973"/>
                    <a:pt x="1802" y="7673"/>
                    <a:pt x="1935" y="8407"/>
                  </a:cubicBezTo>
                  <a:lnTo>
                    <a:pt x="2202" y="8307"/>
                  </a:lnTo>
                  <a:cubicBezTo>
                    <a:pt x="1868" y="5438"/>
                    <a:pt x="2002" y="2469"/>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a:off x="4420000" y="1424800"/>
              <a:ext cx="22525" cy="192650"/>
            </a:xfrm>
            <a:custGeom>
              <a:rect b="b" l="l" r="r" t="t"/>
              <a:pathLst>
                <a:path extrusionOk="0" h="7706" w="901">
                  <a:moveTo>
                    <a:pt x="34" y="0"/>
                  </a:moveTo>
                  <a:lnTo>
                    <a:pt x="34" y="0"/>
                  </a:lnTo>
                  <a:cubicBezTo>
                    <a:pt x="0" y="2569"/>
                    <a:pt x="167" y="5137"/>
                    <a:pt x="501" y="7706"/>
                  </a:cubicBezTo>
                  <a:cubicBezTo>
                    <a:pt x="634" y="5104"/>
                    <a:pt x="901" y="2502"/>
                    <a:pt x="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4910350" y="1470650"/>
              <a:ext cx="63400" cy="117625"/>
            </a:xfrm>
            <a:custGeom>
              <a:rect b="b" l="l" r="r" t="t"/>
              <a:pathLst>
                <a:path extrusionOk="0" h="4705" w="2536">
                  <a:moveTo>
                    <a:pt x="0" y="1"/>
                  </a:moveTo>
                  <a:lnTo>
                    <a:pt x="2535" y="4704"/>
                  </a:lnTo>
                  <a:cubicBezTo>
                    <a:pt x="2168" y="2870"/>
                    <a:pt x="1501" y="1202"/>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3199125" y="1705825"/>
              <a:ext cx="82575" cy="89250"/>
            </a:xfrm>
            <a:custGeom>
              <a:rect b="b" l="l" r="r" t="t"/>
              <a:pathLst>
                <a:path extrusionOk="0" h="3570" w="3303">
                  <a:moveTo>
                    <a:pt x="3303" y="1"/>
                  </a:moveTo>
                  <a:cubicBezTo>
                    <a:pt x="2002" y="368"/>
                    <a:pt x="67" y="2669"/>
                    <a:pt x="0" y="3570"/>
                  </a:cubicBezTo>
                  <a:lnTo>
                    <a:pt x="0" y="3570"/>
                  </a:lnTo>
                  <a:lnTo>
                    <a:pt x="3303"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4886150" y="1520700"/>
              <a:ext cx="47575" cy="110925"/>
            </a:xfrm>
            <a:custGeom>
              <a:rect b="b" l="l" r="r" t="t"/>
              <a:pathLst>
                <a:path extrusionOk="0" h="4437" w="1903">
                  <a:moveTo>
                    <a:pt x="234" y="0"/>
                  </a:moveTo>
                  <a:lnTo>
                    <a:pt x="1" y="100"/>
                  </a:lnTo>
                  <a:lnTo>
                    <a:pt x="1902" y="4437"/>
                  </a:lnTo>
                  <a:cubicBezTo>
                    <a:pt x="1669" y="2836"/>
                    <a:pt x="1068" y="1335"/>
                    <a:pt x="2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3641100" y="1537375"/>
              <a:ext cx="69250" cy="84250"/>
            </a:xfrm>
            <a:custGeom>
              <a:rect b="b" l="l" r="r" t="t"/>
              <a:pathLst>
                <a:path extrusionOk="0" h="3370" w="2770">
                  <a:moveTo>
                    <a:pt x="2769" y="1"/>
                  </a:moveTo>
                  <a:lnTo>
                    <a:pt x="2769" y="1"/>
                  </a:lnTo>
                  <a:cubicBezTo>
                    <a:pt x="1502" y="801"/>
                    <a:pt x="534" y="1969"/>
                    <a:pt x="1" y="3370"/>
                  </a:cubicBezTo>
                  <a:cubicBezTo>
                    <a:pt x="501" y="2803"/>
                    <a:pt x="1068" y="2202"/>
                    <a:pt x="1502" y="1668"/>
                  </a:cubicBezTo>
                  <a:cubicBezTo>
                    <a:pt x="1935" y="1135"/>
                    <a:pt x="2636" y="801"/>
                    <a:pt x="27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4539250" y="1606600"/>
              <a:ext cx="14200" cy="111775"/>
            </a:xfrm>
            <a:custGeom>
              <a:rect b="b" l="l" r="r" t="t"/>
              <a:pathLst>
                <a:path extrusionOk="0" h="4471" w="568">
                  <a:moveTo>
                    <a:pt x="0" y="0"/>
                  </a:moveTo>
                  <a:lnTo>
                    <a:pt x="0" y="4470"/>
                  </a:lnTo>
                  <a:cubicBezTo>
                    <a:pt x="501" y="3803"/>
                    <a:pt x="401" y="3069"/>
                    <a:pt x="367" y="2335"/>
                  </a:cubicBezTo>
                  <a:cubicBezTo>
                    <a:pt x="367" y="1568"/>
                    <a:pt x="567" y="767"/>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4989575" y="1667475"/>
              <a:ext cx="20875" cy="110925"/>
            </a:xfrm>
            <a:custGeom>
              <a:rect b="b" l="l" r="r" t="t"/>
              <a:pathLst>
                <a:path extrusionOk="0" h="4437" w="835">
                  <a:moveTo>
                    <a:pt x="0" y="0"/>
                  </a:moveTo>
                  <a:cubicBezTo>
                    <a:pt x="167" y="1501"/>
                    <a:pt x="234" y="3002"/>
                    <a:pt x="834" y="4437"/>
                  </a:cubicBezTo>
                  <a:cubicBezTo>
                    <a:pt x="634" y="2902"/>
                    <a:pt x="634" y="1401"/>
                    <a:pt x="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5082975" y="1871775"/>
              <a:ext cx="21700" cy="98425"/>
            </a:xfrm>
            <a:custGeom>
              <a:rect b="b" l="l" r="r" t="t"/>
              <a:pathLst>
                <a:path extrusionOk="0" h="3937" w="868">
                  <a:moveTo>
                    <a:pt x="0" y="1"/>
                  </a:moveTo>
                  <a:cubicBezTo>
                    <a:pt x="300" y="1402"/>
                    <a:pt x="34" y="2703"/>
                    <a:pt x="534" y="3937"/>
                  </a:cubicBezTo>
                  <a:cubicBezTo>
                    <a:pt x="867" y="1569"/>
                    <a:pt x="734" y="701"/>
                    <a:pt x="0"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3310025" y="1698325"/>
              <a:ext cx="50900" cy="80075"/>
            </a:xfrm>
            <a:custGeom>
              <a:rect b="b" l="l" r="r" t="t"/>
              <a:pathLst>
                <a:path extrusionOk="0" h="3203" w="2036">
                  <a:moveTo>
                    <a:pt x="1969" y="0"/>
                  </a:moveTo>
                  <a:lnTo>
                    <a:pt x="1969" y="0"/>
                  </a:lnTo>
                  <a:cubicBezTo>
                    <a:pt x="1068" y="901"/>
                    <a:pt x="401" y="2002"/>
                    <a:pt x="1" y="3203"/>
                  </a:cubicBezTo>
                  <a:cubicBezTo>
                    <a:pt x="1702" y="1268"/>
                    <a:pt x="2036" y="768"/>
                    <a:pt x="1969"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3590225" y="1729175"/>
              <a:ext cx="29225" cy="79250"/>
            </a:xfrm>
            <a:custGeom>
              <a:rect b="b" l="l" r="r" t="t"/>
              <a:pathLst>
                <a:path extrusionOk="0" h="3170" w="1169">
                  <a:moveTo>
                    <a:pt x="902" y="1"/>
                  </a:moveTo>
                  <a:cubicBezTo>
                    <a:pt x="234" y="901"/>
                    <a:pt x="1" y="2035"/>
                    <a:pt x="201" y="3170"/>
                  </a:cubicBezTo>
                  <a:lnTo>
                    <a:pt x="1168" y="67"/>
                  </a:lnTo>
                  <a:lnTo>
                    <a:pt x="902"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3789550" y="1368925"/>
              <a:ext cx="89250" cy="62575"/>
            </a:xfrm>
            <a:custGeom>
              <a:rect b="b" l="l" r="r" t="t"/>
              <a:pathLst>
                <a:path extrusionOk="0" h="2503" w="3570">
                  <a:moveTo>
                    <a:pt x="3403" y="0"/>
                  </a:moveTo>
                  <a:cubicBezTo>
                    <a:pt x="2135" y="634"/>
                    <a:pt x="868" y="1301"/>
                    <a:pt x="0" y="2502"/>
                  </a:cubicBezTo>
                  <a:lnTo>
                    <a:pt x="3569" y="234"/>
                  </a:lnTo>
                  <a:lnTo>
                    <a:pt x="3403"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a:off x="4453350" y="1503175"/>
              <a:ext cx="13375" cy="89275"/>
            </a:xfrm>
            <a:custGeom>
              <a:rect b="b" l="l" r="r" t="t"/>
              <a:pathLst>
                <a:path extrusionOk="0" h="3571" w="535">
                  <a:moveTo>
                    <a:pt x="1" y="1"/>
                  </a:moveTo>
                  <a:lnTo>
                    <a:pt x="1" y="3570"/>
                  </a:lnTo>
                  <a:cubicBezTo>
                    <a:pt x="534" y="2403"/>
                    <a:pt x="534" y="701"/>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a:off x="3767850" y="1575725"/>
              <a:ext cx="55075" cy="61750"/>
            </a:xfrm>
            <a:custGeom>
              <a:rect b="b" l="l" r="r" t="t"/>
              <a:pathLst>
                <a:path extrusionOk="0" h="2470" w="2203">
                  <a:moveTo>
                    <a:pt x="2203" y="1"/>
                  </a:moveTo>
                  <a:cubicBezTo>
                    <a:pt x="1335" y="668"/>
                    <a:pt x="568" y="1469"/>
                    <a:pt x="1" y="2403"/>
                  </a:cubicBezTo>
                  <a:cubicBezTo>
                    <a:pt x="68" y="2436"/>
                    <a:pt x="168" y="2469"/>
                    <a:pt x="168" y="2469"/>
                  </a:cubicBezTo>
                  <a:cubicBezTo>
                    <a:pt x="1168" y="1635"/>
                    <a:pt x="1969" y="735"/>
                    <a:pt x="22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a:off x="3678625" y="1566575"/>
              <a:ext cx="61750" cy="79225"/>
            </a:xfrm>
            <a:custGeom>
              <a:rect b="b" l="l" r="r" t="t"/>
              <a:pathLst>
                <a:path extrusionOk="0" h="3169" w="2470">
                  <a:moveTo>
                    <a:pt x="2302" y="0"/>
                  </a:moveTo>
                  <a:cubicBezTo>
                    <a:pt x="1268" y="834"/>
                    <a:pt x="501" y="1935"/>
                    <a:pt x="1" y="3169"/>
                  </a:cubicBezTo>
                  <a:lnTo>
                    <a:pt x="2469" y="133"/>
                  </a:lnTo>
                  <a:lnTo>
                    <a:pt x="2302"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4573425" y="1623275"/>
              <a:ext cx="15050" cy="85075"/>
            </a:xfrm>
            <a:custGeom>
              <a:rect b="b" l="l" r="r" t="t"/>
              <a:pathLst>
                <a:path extrusionOk="0" h="3403" w="602">
                  <a:moveTo>
                    <a:pt x="1" y="0"/>
                  </a:moveTo>
                  <a:lnTo>
                    <a:pt x="201" y="3403"/>
                  </a:lnTo>
                  <a:cubicBezTo>
                    <a:pt x="601" y="2269"/>
                    <a:pt x="535" y="1034"/>
                    <a:pt x="1"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a:off x="4306575" y="1533200"/>
              <a:ext cx="13375" cy="85925"/>
            </a:xfrm>
            <a:custGeom>
              <a:rect b="b" l="l" r="r" t="t"/>
              <a:pathLst>
                <a:path extrusionOk="0" h="3437" w="535">
                  <a:moveTo>
                    <a:pt x="1" y="1"/>
                  </a:moveTo>
                  <a:lnTo>
                    <a:pt x="1" y="3437"/>
                  </a:lnTo>
                  <a:cubicBezTo>
                    <a:pt x="334" y="2302"/>
                    <a:pt x="534" y="1168"/>
                    <a:pt x="234" y="34"/>
                  </a:cubicBezTo>
                  <a:lnTo>
                    <a:pt x="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a:off x="4791100" y="1383100"/>
              <a:ext cx="53400" cy="62575"/>
            </a:xfrm>
            <a:custGeom>
              <a:rect b="b" l="l" r="r" t="t"/>
              <a:pathLst>
                <a:path extrusionOk="0" h="2503" w="2136">
                  <a:moveTo>
                    <a:pt x="200" y="0"/>
                  </a:moveTo>
                  <a:lnTo>
                    <a:pt x="0" y="167"/>
                  </a:lnTo>
                  <a:lnTo>
                    <a:pt x="1034" y="1368"/>
                  </a:lnTo>
                  <a:cubicBezTo>
                    <a:pt x="1334" y="1802"/>
                    <a:pt x="1701" y="2169"/>
                    <a:pt x="2135" y="2502"/>
                  </a:cubicBezTo>
                  <a:cubicBezTo>
                    <a:pt x="1735" y="1502"/>
                    <a:pt x="1068" y="634"/>
                    <a:pt x="200"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4328250" y="1532375"/>
              <a:ext cx="3375" cy="59225"/>
            </a:xfrm>
            <a:custGeom>
              <a:rect b="b" l="l" r="r" t="t"/>
              <a:pathLst>
                <a:path extrusionOk="0" h="2369" w="135">
                  <a:moveTo>
                    <a:pt x="1" y="0"/>
                  </a:moveTo>
                  <a:lnTo>
                    <a:pt x="1" y="2369"/>
                  </a:lnTo>
                  <a:lnTo>
                    <a:pt x="134" y="2369"/>
                  </a:lnTo>
                  <a:lnTo>
                    <a:pt x="134"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2665400" y="2303900"/>
              <a:ext cx="323600" cy="59925"/>
            </a:xfrm>
            <a:custGeom>
              <a:rect b="b" l="l" r="r" t="t"/>
              <a:pathLst>
                <a:path extrusionOk="0" h="2397" w="12944">
                  <a:moveTo>
                    <a:pt x="10606" y="1"/>
                  </a:moveTo>
                  <a:cubicBezTo>
                    <a:pt x="7190" y="1"/>
                    <a:pt x="1784" y="1079"/>
                    <a:pt x="1" y="2397"/>
                  </a:cubicBezTo>
                  <a:cubicBezTo>
                    <a:pt x="2202" y="1930"/>
                    <a:pt x="4271" y="1396"/>
                    <a:pt x="6439" y="1062"/>
                  </a:cubicBezTo>
                  <a:cubicBezTo>
                    <a:pt x="8574" y="729"/>
                    <a:pt x="10775" y="562"/>
                    <a:pt x="12943" y="295"/>
                  </a:cubicBezTo>
                  <a:cubicBezTo>
                    <a:pt x="12425" y="92"/>
                    <a:pt x="11600" y="1"/>
                    <a:pt x="1060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2106675" y="2980900"/>
              <a:ext cx="25050" cy="183500"/>
            </a:xfrm>
            <a:custGeom>
              <a:rect b="b" l="l" r="r" t="t"/>
              <a:pathLst>
                <a:path extrusionOk="0" h="7340" w="1002">
                  <a:moveTo>
                    <a:pt x="1001" y="1"/>
                  </a:moveTo>
                  <a:lnTo>
                    <a:pt x="1001" y="1"/>
                  </a:lnTo>
                  <a:cubicBezTo>
                    <a:pt x="134" y="1202"/>
                    <a:pt x="1" y="6039"/>
                    <a:pt x="701" y="7339"/>
                  </a:cubicBezTo>
                  <a:lnTo>
                    <a:pt x="1001"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2934775" y="2239725"/>
              <a:ext cx="189325" cy="24875"/>
            </a:xfrm>
            <a:custGeom>
              <a:rect b="b" l="l" r="r" t="t"/>
              <a:pathLst>
                <a:path extrusionOk="0" h="995" w="7573">
                  <a:moveTo>
                    <a:pt x="1914" y="0"/>
                  </a:moveTo>
                  <a:cubicBezTo>
                    <a:pt x="1013" y="0"/>
                    <a:pt x="289" y="90"/>
                    <a:pt x="0" y="294"/>
                  </a:cubicBezTo>
                  <a:lnTo>
                    <a:pt x="7572" y="994"/>
                  </a:lnTo>
                  <a:cubicBezTo>
                    <a:pt x="6530" y="405"/>
                    <a:pt x="3824" y="0"/>
                    <a:pt x="191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2132525" y="3347850"/>
              <a:ext cx="40900" cy="182650"/>
            </a:xfrm>
            <a:custGeom>
              <a:rect b="b" l="l" r="r" t="t"/>
              <a:pathLst>
                <a:path extrusionOk="0" h="7306" w="1636">
                  <a:moveTo>
                    <a:pt x="267" y="0"/>
                  </a:moveTo>
                  <a:lnTo>
                    <a:pt x="34" y="67"/>
                  </a:lnTo>
                  <a:cubicBezTo>
                    <a:pt x="1" y="2569"/>
                    <a:pt x="534" y="5037"/>
                    <a:pt x="1635" y="7305"/>
                  </a:cubicBezTo>
                  <a:lnTo>
                    <a:pt x="267" y="0"/>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3198300" y="2293650"/>
              <a:ext cx="164300" cy="81850"/>
            </a:xfrm>
            <a:custGeom>
              <a:rect b="b" l="l" r="r" t="t"/>
              <a:pathLst>
                <a:path extrusionOk="0" h="3274" w="6572">
                  <a:moveTo>
                    <a:pt x="96" y="1"/>
                  </a:moveTo>
                  <a:cubicBezTo>
                    <a:pt x="63" y="1"/>
                    <a:pt x="30" y="2"/>
                    <a:pt x="0" y="5"/>
                  </a:cubicBezTo>
                  <a:lnTo>
                    <a:pt x="6571" y="3274"/>
                  </a:lnTo>
                  <a:cubicBezTo>
                    <a:pt x="4948" y="1748"/>
                    <a:pt x="1334" y="1"/>
                    <a:pt x="96"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3425950" y="2410400"/>
              <a:ext cx="144300" cy="91850"/>
            </a:xfrm>
            <a:custGeom>
              <a:rect b="b" l="l" r="r" t="t"/>
              <a:pathLst>
                <a:path extrusionOk="0" h="3674" w="5772">
                  <a:moveTo>
                    <a:pt x="83" y="1"/>
                  </a:moveTo>
                  <a:cubicBezTo>
                    <a:pt x="54" y="1"/>
                    <a:pt x="27" y="2"/>
                    <a:pt x="1" y="5"/>
                  </a:cubicBezTo>
                  <a:lnTo>
                    <a:pt x="5771" y="3674"/>
                  </a:lnTo>
                  <a:cubicBezTo>
                    <a:pt x="4404" y="1980"/>
                    <a:pt x="1256" y="1"/>
                    <a:pt x="8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2301825" y="2534750"/>
              <a:ext cx="85900" cy="109275"/>
            </a:xfrm>
            <a:custGeom>
              <a:rect b="b" l="l" r="r" t="t"/>
              <a:pathLst>
                <a:path extrusionOk="0" h="4371" w="3436">
                  <a:moveTo>
                    <a:pt x="3269" y="1"/>
                  </a:moveTo>
                  <a:cubicBezTo>
                    <a:pt x="1801" y="1135"/>
                    <a:pt x="667" y="2669"/>
                    <a:pt x="0" y="4371"/>
                  </a:cubicBezTo>
                  <a:lnTo>
                    <a:pt x="3436" y="134"/>
                  </a:lnTo>
                  <a:lnTo>
                    <a:pt x="3269" y="1"/>
                  </a:ln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2143375" y="2822475"/>
              <a:ext cx="28375" cy="81725"/>
            </a:xfrm>
            <a:custGeom>
              <a:rect b="b" l="l" r="r" t="t"/>
              <a:pathLst>
                <a:path extrusionOk="0" h="3269" w="1135">
                  <a:moveTo>
                    <a:pt x="1134" y="0"/>
                  </a:moveTo>
                  <a:lnTo>
                    <a:pt x="1134" y="0"/>
                  </a:lnTo>
                  <a:cubicBezTo>
                    <a:pt x="334" y="934"/>
                    <a:pt x="67" y="2068"/>
                    <a:pt x="0" y="3269"/>
                  </a:cubicBezTo>
                  <a:cubicBezTo>
                    <a:pt x="534" y="2235"/>
                    <a:pt x="901" y="1168"/>
                    <a:pt x="1134"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3792875" y="2258725"/>
              <a:ext cx="35050" cy="343600"/>
            </a:xfrm>
            <a:custGeom>
              <a:rect b="b" l="l" r="r" t="t"/>
              <a:pathLst>
                <a:path extrusionOk="0" h="13744" w="1402">
                  <a:moveTo>
                    <a:pt x="1402" y="1"/>
                  </a:moveTo>
                  <a:lnTo>
                    <a:pt x="1402" y="1"/>
                  </a:lnTo>
                  <a:cubicBezTo>
                    <a:pt x="601" y="1135"/>
                    <a:pt x="468" y="2002"/>
                    <a:pt x="201" y="7039"/>
                  </a:cubicBezTo>
                  <a:cubicBezTo>
                    <a:pt x="1" y="11075"/>
                    <a:pt x="101" y="12910"/>
                    <a:pt x="601" y="13744"/>
                  </a:cubicBezTo>
                  <a:cubicBezTo>
                    <a:pt x="368" y="9240"/>
                    <a:pt x="901" y="4771"/>
                    <a:pt x="1402"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4703525" y="2275400"/>
              <a:ext cx="16700" cy="83425"/>
            </a:xfrm>
            <a:custGeom>
              <a:rect b="b" l="l" r="r" t="t"/>
              <a:pathLst>
                <a:path extrusionOk="0" h="3337" w="668">
                  <a:moveTo>
                    <a:pt x="1" y="1"/>
                  </a:moveTo>
                  <a:lnTo>
                    <a:pt x="234" y="3336"/>
                  </a:lnTo>
                  <a:lnTo>
                    <a:pt x="468" y="3336"/>
                  </a:lnTo>
                  <a:cubicBezTo>
                    <a:pt x="401" y="2236"/>
                    <a:pt x="668" y="1068"/>
                    <a:pt x="1"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2286800" y="2056175"/>
              <a:ext cx="29225" cy="26775"/>
            </a:xfrm>
            <a:custGeom>
              <a:rect b="b" l="l" r="r" t="t"/>
              <a:pathLst>
                <a:path extrusionOk="0" h="1071" w="1169">
                  <a:moveTo>
                    <a:pt x="405" y="1"/>
                  </a:moveTo>
                  <a:cubicBezTo>
                    <a:pt x="268" y="1"/>
                    <a:pt x="134" y="9"/>
                    <a:pt x="1" y="26"/>
                  </a:cubicBezTo>
                  <a:cubicBezTo>
                    <a:pt x="101" y="459"/>
                    <a:pt x="101" y="760"/>
                    <a:pt x="268" y="926"/>
                  </a:cubicBezTo>
                  <a:cubicBezTo>
                    <a:pt x="355" y="1026"/>
                    <a:pt x="447" y="1070"/>
                    <a:pt x="538" y="1070"/>
                  </a:cubicBezTo>
                  <a:cubicBezTo>
                    <a:pt x="691" y="1070"/>
                    <a:pt x="843" y="948"/>
                    <a:pt x="968" y="760"/>
                  </a:cubicBezTo>
                  <a:cubicBezTo>
                    <a:pt x="1168" y="493"/>
                    <a:pt x="1135" y="193"/>
                    <a:pt x="835" y="26"/>
                  </a:cubicBezTo>
                  <a:cubicBezTo>
                    <a:pt x="684" y="9"/>
                    <a:pt x="543" y="1"/>
                    <a:pt x="40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2261775" y="2085550"/>
              <a:ext cx="21725" cy="17325"/>
            </a:xfrm>
            <a:custGeom>
              <a:rect b="b" l="l" r="r" t="t"/>
              <a:pathLst>
                <a:path extrusionOk="0" h="693" w="869">
                  <a:moveTo>
                    <a:pt x="578" y="0"/>
                  </a:moveTo>
                  <a:cubicBezTo>
                    <a:pt x="433" y="0"/>
                    <a:pt x="217" y="98"/>
                    <a:pt x="1" y="152"/>
                  </a:cubicBezTo>
                  <a:cubicBezTo>
                    <a:pt x="101" y="385"/>
                    <a:pt x="168" y="652"/>
                    <a:pt x="268" y="685"/>
                  </a:cubicBezTo>
                  <a:cubicBezTo>
                    <a:pt x="291" y="690"/>
                    <a:pt x="315" y="692"/>
                    <a:pt x="340" y="692"/>
                  </a:cubicBezTo>
                  <a:cubicBezTo>
                    <a:pt x="498" y="692"/>
                    <a:pt x="695" y="610"/>
                    <a:pt x="868" y="552"/>
                  </a:cubicBezTo>
                  <a:cubicBezTo>
                    <a:pt x="802" y="385"/>
                    <a:pt x="802" y="85"/>
                    <a:pt x="668" y="18"/>
                  </a:cubicBezTo>
                  <a:cubicBezTo>
                    <a:pt x="643" y="6"/>
                    <a:pt x="612" y="0"/>
                    <a:pt x="578"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5298325" y="2210050"/>
              <a:ext cx="507050" cy="361100"/>
            </a:xfrm>
            <a:custGeom>
              <a:rect b="b" l="l" r="r" t="t"/>
              <a:pathLst>
                <a:path extrusionOk="0" h="14444" w="20282">
                  <a:moveTo>
                    <a:pt x="14911" y="1468"/>
                  </a:moveTo>
                  <a:lnTo>
                    <a:pt x="14911" y="1468"/>
                  </a:lnTo>
                  <a:cubicBezTo>
                    <a:pt x="14378" y="3903"/>
                    <a:pt x="13077" y="6138"/>
                    <a:pt x="11242" y="7806"/>
                  </a:cubicBezTo>
                  <a:lnTo>
                    <a:pt x="14911" y="1468"/>
                  </a:lnTo>
                  <a:close/>
                  <a:moveTo>
                    <a:pt x="13010" y="2035"/>
                  </a:moveTo>
                  <a:lnTo>
                    <a:pt x="9574" y="8406"/>
                  </a:lnTo>
                  <a:lnTo>
                    <a:pt x="8540" y="8406"/>
                  </a:lnTo>
                  <a:cubicBezTo>
                    <a:pt x="8974" y="6005"/>
                    <a:pt x="11175" y="2836"/>
                    <a:pt x="13010" y="2035"/>
                  </a:cubicBezTo>
                  <a:close/>
                  <a:moveTo>
                    <a:pt x="14678" y="934"/>
                  </a:moveTo>
                  <a:lnTo>
                    <a:pt x="14678" y="934"/>
                  </a:lnTo>
                  <a:cubicBezTo>
                    <a:pt x="13777" y="3436"/>
                    <a:pt x="10975" y="7906"/>
                    <a:pt x="9874" y="8473"/>
                  </a:cubicBezTo>
                  <a:cubicBezTo>
                    <a:pt x="10075" y="8073"/>
                    <a:pt x="10175" y="7839"/>
                    <a:pt x="10308" y="7606"/>
                  </a:cubicBezTo>
                  <a:cubicBezTo>
                    <a:pt x="11309" y="5704"/>
                    <a:pt x="12343" y="3836"/>
                    <a:pt x="13344" y="1935"/>
                  </a:cubicBezTo>
                  <a:cubicBezTo>
                    <a:pt x="13610" y="1335"/>
                    <a:pt x="14077" y="1168"/>
                    <a:pt x="14678" y="934"/>
                  </a:cubicBezTo>
                  <a:close/>
                  <a:moveTo>
                    <a:pt x="9608" y="5071"/>
                  </a:moveTo>
                  <a:lnTo>
                    <a:pt x="7940" y="8440"/>
                  </a:lnTo>
                  <a:lnTo>
                    <a:pt x="6705" y="8540"/>
                  </a:lnTo>
                  <a:cubicBezTo>
                    <a:pt x="7373" y="7039"/>
                    <a:pt x="8573" y="6138"/>
                    <a:pt x="9608" y="5071"/>
                  </a:cubicBezTo>
                  <a:close/>
                  <a:moveTo>
                    <a:pt x="13911" y="901"/>
                  </a:moveTo>
                  <a:cubicBezTo>
                    <a:pt x="12910" y="1702"/>
                    <a:pt x="11742" y="2469"/>
                    <a:pt x="10742" y="3436"/>
                  </a:cubicBezTo>
                  <a:cubicBezTo>
                    <a:pt x="9507" y="4537"/>
                    <a:pt x="8407" y="5804"/>
                    <a:pt x="7306" y="7039"/>
                  </a:cubicBezTo>
                  <a:cubicBezTo>
                    <a:pt x="7039" y="7272"/>
                    <a:pt x="6872" y="7572"/>
                    <a:pt x="6739" y="7873"/>
                  </a:cubicBezTo>
                  <a:cubicBezTo>
                    <a:pt x="6472" y="8506"/>
                    <a:pt x="5938" y="8940"/>
                    <a:pt x="5271" y="9040"/>
                  </a:cubicBezTo>
                  <a:cubicBezTo>
                    <a:pt x="5405" y="6738"/>
                    <a:pt x="10842" y="1668"/>
                    <a:pt x="13911" y="901"/>
                  </a:cubicBezTo>
                  <a:close/>
                  <a:moveTo>
                    <a:pt x="12976" y="8524"/>
                  </a:moveTo>
                  <a:cubicBezTo>
                    <a:pt x="14239" y="8524"/>
                    <a:pt x="15495" y="8821"/>
                    <a:pt x="16646" y="9407"/>
                  </a:cubicBezTo>
                  <a:lnTo>
                    <a:pt x="10742" y="8840"/>
                  </a:lnTo>
                  <a:cubicBezTo>
                    <a:pt x="11475" y="8629"/>
                    <a:pt x="12227" y="8524"/>
                    <a:pt x="12976" y="8524"/>
                  </a:cubicBezTo>
                  <a:close/>
                  <a:moveTo>
                    <a:pt x="10510" y="9203"/>
                  </a:moveTo>
                  <a:cubicBezTo>
                    <a:pt x="10531" y="9203"/>
                    <a:pt x="10553" y="9204"/>
                    <a:pt x="10575" y="9207"/>
                  </a:cubicBezTo>
                  <a:cubicBezTo>
                    <a:pt x="13010" y="9207"/>
                    <a:pt x="15445" y="9474"/>
                    <a:pt x="17847" y="9974"/>
                  </a:cubicBezTo>
                  <a:cubicBezTo>
                    <a:pt x="17980" y="10007"/>
                    <a:pt x="18114" y="10074"/>
                    <a:pt x="18247" y="10108"/>
                  </a:cubicBezTo>
                  <a:lnTo>
                    <a:pt x="18214" y="10308"/>
                  </a:lnTo>
                  <a:lnTo>
                    <a:pt x="9908" y="9707"/>
                  </a:lnTo>
                  <a:cubicBezTo>
                    <a:pt x="9970" y="9398"/>
                    <a:pt x="10232" y="9203"/>
                    <a:pt x="10510" y="9203"/>
                  </a:cubicBezTo>
                  <a:close/>
                  <a:moveTo>
                    <a:pt x="10047" y="9955"/>
                  </a:moveTo>
                  <a:cubicBezTo>
                    <a:pt x="10112" y="9955"/>
                    <a:pt x="10177" y="9961"/>
                    <a:pt x="10241" y="9974"/>
                  </a:cubicBezTo>
                  <a:cubicBezTo>
                    <a:pt x="12676" y="10174"/>
                    <a:pt x="15111" y="10341"/>
                    <a:pt x="17513" y="10508"/>
                  </a:cubicBezTo>
                  <a:cubicBezTo>
                    <a:pt x="17680" y="10508"/>
                    <a:pt x="17847" y="10575"/>
                    <a:pt x="17980" y="10708"/>
                  </a:cubicBezTo>
                  <a:cubicBezTo>
                    <a:pt x="17580" y="10908"/>
                    <a:pt x="17113" y="11075"/>
                    <a:pt x="16679" y="11208"/>
                  </a:cubicBezTo>
                  <a:cubicBezTo>
                    <a:pt x="15900" y="11340"/>
                    <a:pt x="15127" y="11398"/>
                    <a:pt x="14357" y="11398"/>
                  </a:cubicBezTo>
                  <a:cubicBezTo>
                    <a:pt x="12589" y="11398"/>
                    <a:pt x="10840" y="11093"/>
                    <a:pt x="9074" y="10675"/>
                  </a:cubicBezTo>
                  <a:cubicBezTo>
                    <a:pt x="9190" y="10239"/>
                    <a:pt x="9610" y="9955"/>
                    <a:pt x="10047" y="9955"/>
                  </a:cubicBezTo>
                  <a:close/>
                  <a:moveTo>
                    <a:pt x="9675" y="8667"/>
                  </a:moveTo>
                  <a:cubicBezTo>
                    <a:pt x="9830" y="8667"/>
                    <a:pt x="9985" y="8669"/>
                    <a:pt x="10141" y="8673"/>
                  </a:cubicBezTo>
                  <a:lnTo>
                    <a:pt x="10208" y="8873"/>
                  </a:lnTo>
                  <a:cubicBezTo>
                    <a:pt x="9407" y="9607"/>
                    <a:pt x="8640" y="10374"/>
                    <a:pt x="7840" y="11075"/>
                  </a:cubicBezTo>
                  <a:cubicBezTo>
                    <a:pt x="7406" y="11442"/>
                    <a:pt x="6839" y="11642"/>
                    <a:pt x="6238" y="11642"/>
                  </a:cubicBezTo>
                  <a:cubicBezTo>
                    <a:pt x="6214" y="11644"/>
                    <a:pt x="6190" y="11646"/>
                    <a:pt x="6166" y="11646"/>
                  </a:cubicBezTo>
                  <a:cubicBezTo>
                    <a:pt x="5858" y="11646"/>
                    <a:pt x="5562" y="11451"/>
                    <a:pt x="5438" y="11142"/>
                  </a:cubicBezTo>
                  <a:cubicBezTo>
                    <a:pt x="5371" y="10908"/>
                    <a:pt x="5304" y="10708"/>
                    <a:pt x="5204" y="10508"/>
                  </a:cubicBezTo>
                  <a:cubicBezTo>
                    <a:pt x="5004" y="10208"/>
                    <a:pt x="5104" y="9807"/>
                    <a:pt x="5405" y="9607"/>
                  </a:cubicBezTo>
                  <a:cubicBezTo>
                    <a:pt x="5705" y="9340"/>
                    <a:pt x="6038" y="9140"/>
                    <a:pt x="6439" y="9007"/>
                  </a:cubicBezTo>
                  <a:cubicBezTo>
                    <a:pt x="7492" y="8773"/>
                    <a:pt x="8570" y="8667"/>
                    <a:pt x="9675" y="8667"/>
                  </a:cubicBezTo>
                  <a:close/>
                  <a:moveTo>
                    <a:pt x="9145" y="10971"/>
                  </a:moveTo>
                  <a:cubicBezTo>
                    <a:pt x="9301" y="10971"/>
                    <a:pt x="9457" y="10994"/>
                    <a:pt x="9608" y="11042"/>
                  </a:cubicBezTo>
                  <a:cubicBezTo>
                    <a:pt x="11075" y="11308"/>
                    <a:pt x="12576" y="11442"/>
                    <a:pt x="14044" y="11642"/>
                  </a:cubicBezTo>
                  <a:cubicBezTo>
                    <a:pt x="14144" y="11642"/>
                    <a:pt x="14278" y="11675"/>
                    <a:pt x="14411" y="11709"/>
                  </a:cubicBezTo>
                  <a:cubicBezTo>
                    <a:pt x="13626" y="11976"/>
                    <a:pt x="12420" y="12102"/>
                    <a:pt x="11223" y="12102"/>
                  </a:cubicBezTo>
                  <a:cubicBezTo>
                    <a:pt x="9878" y="12102"/>
                    <a:pt x="8546" y="11942"/>
                    <a:pt x="7840" y="11642"/>
                  </a:cubicBezTo>
                  <a:cubicBezTo>
                    <a:pt x="8145" y="11209"/>
                    <a:pt x="8644" y="10971"/>
                    <a:pt x="9145" y="10971"/>
                  </a:cubicBezTo>
                  <a:close/>
                  <a:moveTo>
                    <a:pt x="19114" y="10474"/>
                  </a:moveTo>
                  <a:lnTo>
                    <a:pt x="19848" y="11042"/>
                  </a:lnTo>
                  <a:cubicBezTo>
                    <a:pt x="18678" y="12294"/>
                    <a:pt x="15067" y="13041"/>
                    <a:pt x="11748" y="13041"/>
                  </a:cubicBezTo>
                  <a:cubicBezTo>
                    <a:pt x="9676" y="13041"/>
                    <a:pt x="7718" y="12750"/>
                    <a:pt x="6539" y="12109"/>
                  </a:cubicBezTo>
                  <a:cubicBezTo>
                    <a:pt x="6788" y="11964"/>
                    <a:pt x="7076" y="11883"/>
                    <a:pt x="7370" y="11883"/>
                  </a:cubicBezTo>
                  <a:cubicBezTo>
                    <a:pt x="7549" y="11883"/>
                    <a:pt x="7730" y="11913"/>
                    <a:pt x="7906" y="11976"/>
                  </a:cubicBezTo>
                  <a:cubicBezTo>
                    <a:pt x="8640" y="12209"/>
                    <a:pt x="9407" y="12342"/>
                    <a:pt x="10175" y="12376"/>
                  </a:cubicBezTo>
                  <a:cubicBezTo>
                    <a:pt x="10328" y="12379"/>
                    <a:pt x="10480" y="12380"/>
                    <a:pt x="10633" y="12380"/>
                  </a:cubicBezTo>
                  <a:cubicBezTo>
                    <a:pt x="12315" y="12380"/>
                    <a:pt x="13994" y="12212"/>
                    <a:pt x="15645" y="11875"/>
                  </a:cubicBezTo>
                  <a:cubicBezTo>
                    <a:pt x="16846" y="11609"/>
                    <a:pt x="18014" y="11108"/>
                    <a:pt x="19114" y="10474"/>
                  </a:cubicBezTo>
                  <a:close/>
                  <a:moveTo>
                    <a:pt x="15545" y="0"/>
                  </a:moveTo>
                  <a:lnTo>
                    <a:pt x="15545" y="0"/>
                  </a:lnTo>
                  <a:cubicBezTo>
                    <a:pt x="15145" y="100"/>
                    <a:pt x="14845" y="167"/>
                    <a:pt x="14611" y="267"/>
                  </a:cubicBezTo>
                  <a:cubicBezTo>
                    <a:pt x="11375" y="1435"/>
                    <a:pt x="8540" y="3469"/>
                    <a:pt x="6372" y="6138"/>
                  </a:cubicBezTo>
                  <a:cubicBezTo>
                    <a:pt x="5638" y="6972"/>
                    <a:pt x="5104" y="7973"/>
                    <a:pt x="4804" y="9040"/>
                  </a:cubicBezTo>
                  <a:cubicBezTo>
                    <a:pt x="4542" y="10000"/>
                    <a:pt x="4509" y="10148"/>
                    <a:pt x="3774" y="10148"/>
                  </a:cubicBezTo>
                  <a:cubicBezTo>
                    <a:pt x="3666" y="10148"/>
                    <a:pt x="3544" y="10145"/>
                    <a:pt x="3403" y="10141"/>
                  </a:cubicBezTo>
                  <a:cubicBezTo>
                    <a:pt x="3136" y="10108"/>
                    <a:pt x="2903" y="10108"/>
                    <a:pt x="2636" y="10108"/>
                  </a:cubicBezTo>
                  <a:cubicBezTo>
                    <a:pt x="1735" y="10141"/>
                    <a:pt x="868" y="10174"/>
                    <a:pt x="1" y="10174"/>
                  </a:cubicBezTo>
                  <a:cubicBezTo>
                    <a:pt x="234" y="10341"/>
                    <a:pt x="501" y="10441"/>
                    <a:pt x="768" y="10441"/>
                  </a:cubicBezTo>
                  <a:cubicBezTo>
                    <a:pt x="1769" y="10474"/>
                    <a:pt x="2769" y="10541"/>
                    <a:pt x="3770" y="10541"/>
                  </a:cubicBezTo>
                  <a:cubicBezTo>
                    <a:pt x="4204" y="10541"/>
                    <a:pt x="4537" y="10675"/>
                    <a:pt x="4604" y="11108"/>
                  </a:cubicBezTo>
                  <a:cubicBezTo>
                    <a:pt x="4771" y="11442"/>
                    <a:pt x="4637" y="11875"/>
                    <a:pt x="4304" y="12076"/>
                  </a:cubicBezTo>
                  <a:cubicBezTo>
                    <a:pt x="3403" y="12643"/>
                    <a:pt x="2569" y="13310"/>
                    <a:pt x="1735" y="13944"/>
                  </a:cubicBezTo>
                  <a:cubicBezTo>
                    <a:pt x="1535" y="14110"/>
                    <a:pt x="1335" y="14277"/>
                    <a:pt x="1101" y="14444"/>
                  </a:cubicBezTo>
                  <a:cubicBezTo>
                    <a:pt x="2703" y="13844"/>
                    <a:pt x="3970" y="12809"/>
                    <a:pt x="5271" y="11875"/>
                  </a:cubicBezTo>
                  <a:cubicBezTo>
                    <a:pt x="6854" y="12962"/>
                    <a:pt x="9198" y="13401"/>
                    <a:pt x="11593" y="13401"/>
                  </a:cubicBezTo>
                  <a:cubicBezTo>
                    <a:pt x="15153" y="13401"/>
                    <a:pt x="18826" y="12431"/>
                    <a:pt x="20282" y="11175"/>
                  </a:cubicBezTo>
                  <a:cubicBezTo>
                    <a:pt x="19391" y="9552"/>
                    <a:pt x="15678" y="8264"/>
                    <a:pt x="11777" y="8264"/>
                  </a:cubicBezTo>
                  <a:cubicBezTo>
                    <a:pt x="11588" y="8264"/>
                    <a:pt x="11399" y="8267"/>
                    <a:pt x="11209" y="8273"/>
                  </a:cubicBezTo>
                  <a:cubicBezTo>
                    <a:pt x="12476" y="7272"/>
                    <a:pt x="13510" y="6005"/>
                    <a:pt x="14211" y="4570"/>
                  </a:cubicBezTo>
                  <a:cubicBezTo>
                    <a:pt x="15011" y="3169"/>
                    <a:pt x="15478" y="1601"/>
                    <a:pt x="15545"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5610000" y="2528700"/>
              <a:ext cx="40900" cy="24750"/>
            </a:xfrm>
            <a:custGeom>
              <a:rect b="b" l="l" r="r" t="t"/>
              <a:pathLst>
                <a:path extrusionOk="0" h="990" w="1636">
                  <a:moveTo>
                    <a:pt x="965" y="1"/>
                  </a:moveTo>
                  <a:cubicBezTo>
                    <a:pt x="568" y="1"/>
                    <a:pt x="205" y="177"/>
                    <a:pt x="34" y="476"/>
                  </a:cubicBezTo>
                  <a:cubicBezTo>
                    <a:pt x="1" y="610"/>
                    <a:pt x="1" y="743"/>
                    <a:pt x="34" y="877"/>
                  </a:cubicBezTo>
                  <a:cubicBezTo>
                    <a:pt x="109" y="952"/>
                    <a:pt x="203" y="989"/>
                    <a:pt x="316" y="989"/>
                  </a:cubicBezTo>
                  <a:cubicBezTo>
                    <a:pt x="353" y="989"/>
                    <a:pt x="393" y="985"/>
                    <a:pt x="435" y="977"/>
                  </a:cubicBezTo>
                  <a:cubicBezTo>
                    <a:pt x="935" y="910"/>
                    <a:pt x="1369" y="610"/>
                    <a:pt x="1635" y="176"/>
                  </a:cubicBezTo>
                  <a:cubicBezTo>
                    <a:pt x="1420" y="56"/>
                    <a:pt x="1187" y="1"/>
                    <a:pt x="965"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34"/>
          <p:cNvSpPr/>
          <p:nvPr/>
        </p:nvSpPr>
        <p:spPr>
          <a:xfrm>
            <a:off x="6997000" y="1134900"/>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3059538" y="465775"/>
            <a:ext cx="120125" cy="187650"/>
          </a:xfrm>
          <a:custGeom>
            <a:rect b="b" l="l" r="r" t="t"/>
            <a:pathLst>
              <a:path extrusionOk="0" h="7506" w="4805">
                <a:moveTo>
                  <a:pt x="2336" y="0"/>
                </a:moveTo>
                <a:cubicBezTo>
                  <a:pt x="2069" y="567"/>
                  <a:pt x="1902" y="1168"/>
                  <a:pt x="1836" y="1801"/>
                </a:cubicBezTo>
                <a:cubicBezTo>
                  <a:pt x="1736" y="2735"/>
                  <a:pt x="1369" y="3402"/>
                  <a:pt x="301" y="3469"/>
                </a:cubicBezTo>
                <a:cubicBezTo>
                  <a:pt x="234" y="3469"/>
                  <a:pt x="168" y="3569"/>
                  <a:pt x="1" y="3703"/>
                </a:cubicBezTo>
                <a:cubicBezTo>
                  <a:pt x="201" y="3769"/>
                  <a:pt x="435" y="3836"/>
                  <a:pt x="668" y="3869"/>
                </a:cubicBezTo>
                <a:cubicBezTo>
                  <a:pt x="1535" y="3903"/>
                  <a:pt x="1969" y="4336"/>
                  <a:pt x="2136" y="5137"/>
                </a:cubicBezTo>
                <a:cubicBezTo>
                  <a:pt x="2236" y="5704"/>
                  <a:pt x="2336" y="6271"/>
                  <a:pt x="2469" y="6838"/>
                </a:cubicBezTo>
                <a:cubicBezTo>
                  <a:pt x="2503" y="7072"/>
                  <a:pt x="2569" y="7239"/>
                  <a:pt x="2670" y="7505"/>
                </a:cubicBezTo>
                <a:cubicBezTo>
                  <a:pt x="3103" y="7172"/>
                  <a:pt x="2936" y="6838"/>
                  <a:pt x="2903" y="6505"/>
                </a:cubicBezTo>
                <a:cubicBezTo>
                  <a:pt x="2770" y="5304"/>
                  <a:pt x="3003" y="4303"/>
                  <a:pt x="4171" y="3736"/>
                </a:cubicBezTo>
                <a:cubicBezTo>
                  <a:pt x="4404" y="3603"/>
                  <a:pt x="4604" y="3402"/>
                  <a:pt x="4804" y="3202"/>
                </a:cubicBezTo>
                <a:cubicBezTo>
                  <a:pt x="4638" y="3169"/>
                  <a:pt x="4471" y="3102"/>
                  <a:pt x="4304" y="3102"/>
                </a:cubicBezTo>
                <a:cubicBezTo>
                  <a:pt x="3170" y="3002"/>
                  <a:pt x="2970" y="2869"/>
                  <a:pt x="2736" y="1801"/>
                </a:cubicBezTo>
                <a:cubicBezTo>
                  <a:pt x="2670" y="1501"/>
                  <a:pt x="2636" y="1268"/>
                  <a:pt x="2569" y="934"/>
                </a:cubicBezTo>
                <a:cubicBezTo>
                  <a:pt x="2503" y="634"/>
                  <a:pt x="2403" y="300"/>
                  <a:pt x="2336"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1493950" y="1299375"/>
            <a:ext cx="124275" cy="159325"/>
          </a:xfrm>
          <a:custGeom>
            <a:rect b="b" l="l" r="r" t="t"/>
            <a:pathLst>
              <a:path extrusionOk="0" h="6373" w="4971">
                <a:moveTo>
                  <a:pt x="2703" y="2102"/>
                </a:moveTo>
                <a:lnTo>
                  <a:pt x="3670" y="3203"/>
                </a:lnTo>
                <a:lnTo>
                  <a:pt x="2703" y="3937"/>
                </a:lnTo>
                <a:lnTo>
                  <a:pt x="2002" y="3136"/>
                </a:lnTo>
                <a:lnTo>
                  <a:pt x="2703" y="2102"/>
                </a:lnTo>
                <a:close/>
                <a:moveTo>
                  <a:pt x="2736" y="1"/>
                </a:moveTo>
                <a:cubicBezTo>
                  <a:pt x="2569" y="334"/>
                  <a:pt x="2469" y="635"/>
                  <a:pt x="2369" y="968"/>
                </a:cubicBezTo>
                <a:cubicBezTo>
                  <a:pt x="2202" y="1936"/>
                  <a:pt x="1502" y="2669"/>
                  <a:pt x="568" y="2870"/>
                </a:cubicBezTo>
                <a:cubicBezTo>
                  <a:pt x="334" y="2936"/>
                  <a:pt x="167" y="3136"/>
                  <a:pt x="1" y="3270"/>
                </a:cubicBezTo>
                <a:cubicBezTo>
                  <a:pt x="101" y="3437"/>
                  <a:pt x="134" y="3503"/>
                  <a:pt x="201" y="3503"/>
                </a:cubicBezTo>
                <a:cubicBezTo>
                  <a:pt x="434" y="3570"/>
                  <a:pt x="701" y="3570"/>
                  <a:pt x="935" y="3603"/>
                </a:cubicBezTo>
                <a:cubicBezTo>
                  <a:pt x="1702" y="3670"/>
                  <a:pt x="1869" y="3804"/>
                  <a:pt x="2102" y="4537"/>
                </a:cubicBezTo>
                <a:cubicBezTo>
                  <a:pt x="2169" y="4838"/>
                  <a:pt x="2236" y="5171"/>
                  <a:pt x="2302" y="5471"/>
                </a:cubicBezTo>
                <a:cubicBezTo>
                  <a:pt x="2369" y="5772"/>
                  <a:pt x="2469" y="6038"/>
                  <a:pt x="2569" y="6372"/>
                </a:cubicBezTo>
                <a:cubicBezTo>
                  <a:pt x="3136" y="6139"/>
                  <a:pt x="3036" y="5738"/>
                  <a:pt x="3003" y="5405"/>
                </a:cubicBezTo>
                <a:cubicBezTo>
                  <a:pt x="2903" y="4704"/>
                  <a:pt x="3336" y="4037"/>
                  <a:pt x="4003" y="3837"/>
                </a:cubicBezTo>
                <a:cubicBezTo>
                  <a:pt x="4170" y="3804"/>
                  <a:pt x="4304" y="3737"/>
                  <a:pt x="4437" y="3637"/>
                </a:cubicBezTo>
                <a:cubicBezTo>
                  <a:pt x="4937" y="3337"/>
                  <a:pt x="4971" y="2936"/>
                  <a:pt x="4437" y="2736"/>
                </a:cubicBezTo>
                <a:cubicBezTo>
                  <a:pt x="3536" y="2369"/>
                  <a:pt x="3270" y="1669"/>
                  <a:pt x="3170" y="835"/>
                </a:cubicBezTo>
                <a:cubicBezTo>
                  <a:pt x="3136" y="568"/>
                  <a:pt x="3069" y="301"/>
                  <a:pt x="2969"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4149075" y="4054300"/>
            <a:ext cx="135125" cy="143475"/>
          </a:xfrm>
          <a:custGeom>
            <a:rect b="b" l="l" r="r" t="t"/>
            <a:pathLst>
              <a:path extrusionOk="0" h="5739" w="5405">
                <a:moveTo>
                  <a:pt x="2903" y="2102"/>
                </a:moveTo>
                <a:lnTo>
                  <a:pt x="3636" y="2836"/>
                </a:lnTo>
                <a:lnTo>
                  <a:pt x="2903" y="3537"/>
                </a:lnTo>
                <a:lnTo>
                  <a:pt x="2269" y="2870"/>
                </a:lnTo>
                <a:lnTo>
                  <a:pt x="2903" y="2102"/>
                </a:lnTo>
                <a:close/>
                <a:moveTo>
                  <a:pt x="2903" y="1"/>
                </a:moveTo>
                <a:cubicBezTo>
                  <a:pt x="2736" y="201"/>
                  <a:pt x="2636" y="268"/>
                  <a:pt x="2636" y="368"/>
                </a:cubicBezTo>
                <a:cubicBezTo>
                  <a:pt x="2702" y="1802"/>
                  <a:pt x="2035" y="2569"/>
                  <a:pt x="568" y="2636"/>
                </a:cubicBezTo>
                <a:cubicBezTo>
                  <a:pt x="434" y="2636"/>
                  <a:pt x="267" y="2836"/>
                  <a:pt x="0" y="3036"/>
                </a:cubicBezTo>
                <a:cubicBezTo>
                  <a:pt x="201" y="3136"/>
                  <a:pt x="401" y="3203"/>
                  <a:pt x="634" y="3203"/>
                </a:cubicBezTo>
                <a:cubicBezTo>
                  <a:pt x="693" y="3199"/>
                  <a:pt x="750" y="3196"/>
                  <a:pt x="805" y="3196"/>
                </a:cubicBezTo>
                <a:cubicBezTo>
                  <a:pt x="1568" y="3196"/>
                  <a:pt x="2024" y="3622"/>
                  <a:pt x="2335" y="4337"/>
                </a:cubicBezTo>
                <a:cubicBezTo>
                  <a:pt x="2469" y="4671"/>
                  <a:pt x="2569" y="5004"/>
                  <a:pt x="2702" y="5338"/>
                </a:cubicBezTo>
                <a:cubicBezTo>
                  <a:pt x="2802" y="5471"/>
                  <a:pt x="2936" y="5638"/>
                  <a:pt x="3069" y="5738"/>
                </a:cubicBezTo>
                <a:cubicBezTo>
                  <a:pt x="3269" y="5038"/>
                  <a:pt x="3269" y="4237"/>
                  <a:pt x="3636" y="3770"/>
                </a:cubicBezTo>
                <a:cubicBezTo>
                  <a:pt x="4003" y="3303"/>
                  <a:pt x="4737" y="3070"/>
                  <a:pt x="5404" y="2703"/>
                </a:cubicBezTo>
                <a:cubicBezTo>
                  <a:pt x="5171" y="2536"/>
                  <a:pt x="5071" y="2403"/>
                  <a:pt x="4871" y="2403"/>
                </a:cubicBezTo>
                <a:cubicBezTo>
                  <a:pt x="3536" y="2102"/>
                  <a:pt x="3470" y="2036"/>
                  <a:pt x="3203" y="701"/>
                </a:cubicBezTo>
                <a:cubicBezTo>
                  <a:pt x="3103" y="468"/>
                  <a:pt x="3036" y="234"/>
                  <a:pt x="2903"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514375" y="2868450"/>
            <a:ext cx="65075" cy="64350"/>
          </a:xfrm>
          <a:custGeom>
            <a:rect b="b" l="l" r="r" t="t"/>
            <a:pathLst>
              <a:path extrusionOk="0" h="2574" w="2603">
                <a:moveTo>
                  <a:pt x="1223" y="0"/>
                </a:moveTo>
                <a:cubicBezTo>
                  <a:pt x="541" y="0"/>
                  <a:pt x="2" y="575"/>
                  <a:pt x="34" y="1239"/>
                </a:cubicBezTo>
                <a:cubicBezTo>
                  <a:pt x="0" y="1973"/>
                  <a:pt x="568" y="2574"/>
                  <a:pt x="1301" y="2574"/>
                </a:cubicBezTo>
                <a:cubicBezTo>
                  <a:pt x="2002" y="2574"/>
                  <a:pt x="2602" y="2007"/>
                  <a:pt x="2602" y="1306"/>
                </a:cubicBezTo>
                <a:cubicBezTo>
                  <a:pt x="2569" y="606"/>
                  <a:pt x="2002" y="39"/>
                  <a:pt x="1335" y="5"/>
                </a:cubicBezTo>
                <a:cubicBezTo>
                  <a:pt x="1297" y="2"/>
                  <a:pt x="1260" y="0"/>
                  <a:pt x="1223" y="0"/>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4675000" y="3336475"/>
            <a:ext cx="32525" cy="32550"/>
          </a:xfrm>
          <a:custGeom>
            <a:rect b="b" l="l" r="r" t="t"/>
            <a:pathLst>
              <a:path extrusionOk="0" h="1302" w="1301">
                <a:moveTo>
                  <a:pt x="634" y="1"/>
                </a:moveTo>
                <a:cubicBezTo>
                  <a:pt x="300" y="1"/>
                  <a:pt x="33" y="234"/>
                  <a:pt x="0" y="601"/>
                </a:cubicBezTo>
                <a:cubicBezTo>
                  <a:pt x="0" y="968"/>
                  <a:pt x="300" y="1268"/>
                  <a:pt x="667" y="1302"/>
                </a:cubicBezTo>
                <a:cubicBezTo>
                  <a:pt x="1001" y="1302"/>
                  <a:pt x="1268" y="1035"/>
                  <a:pt x="1268" y="701"/>
                </a:cubicBezTo>
                <a:cubicBezTo>
                  <a:pt x="1301" y="334"/>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2649250" y="4493225"/>
            <a:ext cx="32550" cy="32625"/>
          </a:xfrm>
          <a:custGeom>
            <a:rect b="b" l="l" r="r" t="t"/>
            <a:pathLst>
              <a:path extrusionOk="0" h="1305" w="1302">
                <a:moveTo>
                  <a:pt x="634" y="1"/>
                </a:moveTo>
                <a:cubicBezTo>
                  <a:pt x="300" y="1"/>
                  <a:pt x="34" y="268"/>
                  <a:pt x="0" y="601"/>
                </a:cubicBezTo>
                <a:cubicBezTo>
                  <a:pt x="0" y="968"/>
                  <a:pt x="300" y="1268"/>
                  <a:pt x="667" y="1302"/>
                </a:cubicBezTo>
                <a:cubicBezTo>
                  <a:pt x="686" y="1304"/>
                  <a:pt x="705" y="1304"/>
                  <a:pt x="724" y="1304"/>
                </a:cubicBezTo>
                <a:cubicBezTo>
                  <a:pt x="1030" y="1304"/>
                  <a:pt x="1268" y="1049"/>
                  <a:pt x="1268" y="735"/>
                </a:cubicBezTo>
                <a:cubicBezTo>
                  <a:pt x="1301" y="368"/>
                  <a:pt x="1001" y="34"/>
                  <a:pt x="634" y="1"/>
                </a:cubicBezTo>
                <a:close/>
              </a:path>
            </a:pathLst>
          </a:custGeom>
          <a:solidFill>
            <a:srgbClr val="633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verything About Mushrooms Newsletter by Slidesgo">
  <a:themeElements>
    <a:clrScheme name="Simple Light">
      <a:dk1>
        <a:srgbClr val="512D7A"/>
      </a:dk1>
      <a:lt1>
        <a:srgbClr val="F8EFE9"/>
      </a:lt1>
      <a:dk2>
        <a:srgbClr val="D6BEDD"/>
      </a:dk2>
      <a:lt2>
        <a:srgbClr val="7E49BB"/>
      </a:lt2>
      <a:accent1>
        <a:srgbClr val="5A10AD"/>
      </a:accent1>
      <a:accent2>
        <a:srgbClr val="6E5A85"/>
      </a:accent2>
      <a:accent3>
        <a:srgbClr val="FFFFFF"/>
      </a:accent3>
      <a:accent4>
        <a:srgbClr val="FFFFFF"/>
      </a:accent4>
      <a:accent5>
        <a:srgbClr val="FFFFFF"/>
      </a:accent5>
      <a:accent6>
        <a:srgbClr val="FFFFFF"/>
      </a:accent6>
      <a:hlink>
        <a:srgbClr val="512D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