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0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6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3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4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A04729-203C-48FF-A865-857A8CE2A71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A1962D-911A-4237-855C-950E80418D3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4C38E-1923-F35E-B600-E64FE32D4F26}"/>
              </a:ext>
            </a:extLst>
          </p:cNvPr>
          <p:cNvSpPr txBox="1"/>
          <p:nvPr/>
        </p:nvSpPr>
        <p:spPr>
          <a:xfrm>
            <a:off x="9015662" y="5265019"/>
            <a:ext cx="2794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SQL Project – </a:t>
            </a: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E-commerce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2512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040-975C-35F8-27A3-D9E7075B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pic>
        <p:nvPicPr>
          <p:cNvPr id="9" name="Picture 4" descr="8 Key Components of Ecommerce Website Success | SaM Solutions">
            <a:extLst>
              <a:ext uri="{FF2B5EF4-FFF2-40B4-BE49-F238E27FC236}">
                <a16:creationId xmlns:a16="http://schemas.microsoft.com/office/drawing/2014/main" id="{49DD3612-0E07-D435-3971-80FCC952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07" y="2183"/>
            <a:ext cx="2090738" cy="10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7AFA54-E044-9AE2-CA5F-2AFDAF6F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45" y="1980765"/>
            <a:ext cx="10130778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1F5-EF65-61F6-669A-DA8A485F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F082-02F7-D6A5-D456-1F03A9DAC334}"/>
              </a:ext>
            </a:extLst>
          </p:cNvPr>
          <p:cNvSpPr txBox="1"/>
          <p:nvPr/>
        </p:nvSpPr>
        <p:spPr>
          <a:xfrm>
            <a:off x="522972" y="2084832"/>
            <a:ext cx="111460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Your client, a Brazilian E-commerce store, wants you to help them understand how their sales trend across different states over the years and why?. </a:t>
            </a:r>
          </a:p>
          <a:p>
            <a:r>
              <a:rPr lang="en-US" dirty="0"/>
              <a:t>For this analysis, you are given the data for the time period 2016-2018</a:t>
            </a:r>
          </a:p>
          <a:p>
            <a:r>
              <a:rPr lang="en-US" dirty="0"/>
              <a:t>a. Create the different metrics like Sales, customer acquisitions, total no. of orders for each Year across the different states they serve.</a:t>
            </a:r>
          </a:p>
          <a:p>
            <a:r>
              <a:rPr lang="en-US" dirty="0"/>
              <a:t>Does all the metrices show similar trends or is there any disparity amongst each of them?</a:t>
            </a:r>
          </a:p>
          <a:p>
            <a:r>
              <a:rPr lang="en-US" dirty="0"/>
              <a:t>b. Using the above metrics, identify the top 2 States which show</a:t>
            </a:r>
          </a:p>
          <a:p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. Declining trend over the years </a:t>
            </a:r>
          </a:p>
          <a:p>
            <a:r>
              <a:rPr lang="en-US" dirty="0"/>
              <a:t>		ii. Increasing trend over the years</a:t>
            </a:r>
          </a:p>
          <a:p>
            <a:r>
              <a:rPr lang="en-US" dirty="0"/>
              <a:t>(Choose yourself the best suited metrics </a:t>
            </a:r>
            <a:r>
              <a:rPr lang="en-US" dirty="0" err="1"/>
              <a:t>amognst</a:t>
            </a:r>
            <a:r>
              <a:rPr lang="en-US" dirty="0"/>
              <a:t> all 3 in point (a) to carry out the analysis)</a:t>
            </a:r>
          </a:p>
          <a:p>
            <a:r>
              <a:rPr lang="en-US" dirty="0"/>
              <a:t>c. For the States identified above, do the Root Cause analysis for their performance across a variety of metrics.</a:t>
            </a:r>
          </a:p>
          <a:p>
            <a:r>
              <a:rPr lang="en-US" dirty="0"/>
              <a:t>   You can utilize the following metrics and explore a few yourself as well by analyzing the data.</a:t>
            </a:r>
          </a:p>
          <a:p>
            <a:r>
              <a:rPr lang="en-US" dirty="0"/>
              <a:t>		Category level Sales and orders placed, post-order reviews, Seller performance in terms of deliveries, product-level sales &amp; orders placed,</a:t>
            </a:r>
          </a:p>
          <a:p>
            <a:r>
              <a:rPr lang="en-US" dirty="0"/>
              <a:t>		% of orders delivered earlier than the expected date, % of orders delivered later than the expected date, etc.</a:t>
            </a:r>
          </a:p>
        </p:txBody>
      </p:sp>
      <p:pic>
        <p:nvPicPr>
          <p:cNvPr id="5" name="Picture 4" descr="8 Key Components of Ecommerce Website Success | SaM Solutions">
            <a:extLst>
              <a:ext uri="{FF2B5EF4-FFF2-40B4-BE49-F238E27FC236}">
                <a16:creationId xmlns:a16="http://schemas.microsoft.com/office/drawing/2014/main" id="{AB078899-F3BA-6D1E-3561-945E2E5C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07" y="2183"/>
            <a:ext cx="2090738" cy="10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1F5-EF65-61F6-669A-DA8A485F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F082-02F7-D6A5-D456-1F03A9DAC334}"/>
              </a:ext>
            </a:extLst>
          </p:cNvPr>
          <p:cNvSpPr txBox="1"/>
          <p:nvPr/>
        </p:nvSpPr>
        <p:spPr>
          <a:xfrm>
            <a:off x="385012" y="2319028"/>
            <a:ext cx="11146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d. Do the above analysis for the top 2 cities which are causing the trend for each of the states identified in point (b)</a:t>
            </a:r>
          </a:p>
          <a:p>
            <a:r>
              <a:rPr lang="en-US" dirty="0"/>
              <a:t>e. After doing the Root cause analysis, help the client by suggesting ways to improve the performance of the States and the cities</a:t>
            </a:r>
          </a:p>
          <a:p>
            <a:endParaRPr lang="en-US" dirty="0"/>
          </a:p>
          <a:p>
            <a:r>
              <a:rPr lang="en-US" dirty="0"/>
              <a:t>Provide your findings in an excel workbook, plot graphs &amp; create multiple tabs as needed.</a:t>
            </a:r>
            <a:endParaRPr lang="en-IN" dirty="0"/>
          </a:p>
        </p:txBody>
      </p:sp>
      <p:pic>
        <p:nvPicPr>
          <p:cNvPr id="5" name="Picture 4" descr="8 Key Components of Ecommerce Website Success | SaM Solutions">
            <a:extLst>
              <a:ext uri="{FF2B5EF4-FFF2-40B4-BE49-F238E27FC236}">
                <a16:creationId xmlns:a16="http://schemas.microsoft.com/office/drawing/2014/main" id="{AB078899-F3BA-6D1E-3561-945E2E5C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907" y="2183"/>
            <a:ext cx="2090738" cy="10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6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</TotalTime>
  <Words>313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PowerPoint Presentation</vt:lpstr>
      <vt:lpstr>DATA Overview</vt:lpstr>
      <vt:lpstr>Project Overview - 1</vt:lpstr>
      <vt:lpstr>Project Overview 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Gupta</dc:creator>
  <cp:lastModifiedBy>Jyoti Gupta</cp:lastModifiedBy>
  <cp:revision>5</cp:revision>
  <dcterms:created xsi:type="dcterms:W3CDTF">2022-05-07T01:15:11Z</dcterms:created>
  <dcterms:modified xsi:type="dcterms:W3CDTF">2022-05-23T11:23:06Z</dcterms:modified>
</cp:coreProperties>
</file>