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6" r:id="rId5"/>
    <p:sldId id="268" r:id="rId6"/>
    <p:sldId id="261" r:id="rId7"/>
    <p:sldId id="264" r:id="rId8"/>
    <p:sldId id="267" r:id="rId9"/>
    <p:sldId id="262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b="1" baseline="0" dirty="0">
                <a:solidFill>
                  <a:schemeClr val="bg1"/>
                </a:solidFill>
              </a:rPr>
              <a:t>  Selling products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10235</c:v>
                </c:pt>
                <c:pt idx="1">
                  <c:v>12547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6-4EB3-8805-0ABA4744DC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 of product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1045</c:v>
                </c:pt>
                <c:pt idx="1">
                  <c:v>1572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16-4EB3-8805-0ABA4744DC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716-4EB3-8805-0ABA4744DC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78687424"/>
        <c:axId val="-478686336"/>
      </c:barChart>
      <c:catAx>
        <c:axId val="-47868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8686336"/>
        <c:crosses val="autoZero"/>
        <c:auto val="1"/>
        <c:lblAlgn val="ctr"/>
        <c:lblOffset val="100"/>
        <c:noMultiLvlLbl val="0"/>
      </c:catAx>
      <c:valAx>
        <c:axId val="-47868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868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u="sng" dirty="0">
                <a:solidFill>
                  <a:schemeClr val="bg1"/>
                </a:solidFill>
              </a:rPr>
              <a:t>Login count and Order Accepted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271240</c:v>
                </c:pt>
                <c:pt idx="1">
                  <c:v>395117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9-4C95-A44E-AE76BF2F1C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6261</c:v>
                </c:pt>
                <c:pt idx="1">
                  <c:v>7414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9-4C95-A44E-AE76BF2F1C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9C9-4C95-A44E-AE76BF2F1C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413204288"/>
        <c:axId val="-413216800"/>
        <c:axId val="0"/>
      </c:bar3DChart>
      <c:catAx>
        <c:axId val="-41320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3216800"/>
        <c:crosses val="autoZero"/>
        <c:auto val="1"/>
        <c:lblAlgn val="ctr"/>
        <c:lblOffset val="100"/>
        <c:noMultiLvlLbl val="0"/>
      </c:catAx>
      <c:valAx>
        <c:axId val="-41321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320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B535F-8006-4C1F-A2D7-7F5A012FCAAE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AD3434-28B2-4B08-8304-5CE8CCF898AB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Introduction</a:t>
          </a:r>
        </a:p>
      </dgm:t>
    </dgm:pt>
    <dgm:pt modelId="{2B41CAB3-3F8C-4794-953C-B1EBDEA5172C}" type="parTrans" cxnId="{7EA0FB3C-2334-4714-B838-3A2C20735E5C}">
      <dgm:prSet/>
      <dgm:spPr/>
      <dgm:t>
        <a:bodyPr/>
        <a:lstStyle/>
        <a:p>
          <a:endParaRPr lang="en-US"/>
        </a:p>
      </dgm:t>
    </dgm:pt>
    <dgm:pt modelId="{3092614F-E982-4DC3-BD50-C26D3152DB4B}" type="sibTrans" cxnId="{7EA0FB3C-2334-4714-B838-3A2C20735E5C}">
      <dgm:prSet/>
      <dgm:spPr/>
      <dgm:t>
        <a:bodyPr/>
        <a:lstStyle/>
        <a:p>
          <a:endParaRPr lang="en-US"/>
        </a:p>
      </dgm:t>
    </dgm:pt>
    <dgm:pt modelId="{BE88A090-07A5-4E1D-A2D2-AD15F5CA5F79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Insights</a:t>
          </a:r>
        </a:p>
      </dgm:t>
    </dgm:pt>
    <dgm:pt modelId="{85D44CD8-100B-49BE-8068-931C8C686071}" type="parTrans" cxnId="{735A49F6-F3A9-4323-B1C2-B188AAB8EBCE}">
      <dgm:prSet/>
      <dgm:spPr/>
      <dgm:t>
        <a:bodyPr/>
        <a:lstStyle/>
        <a:p>
          <a:endParaRPr lang="en-US"/>
        </a:p>
      </dgm:t>
    </dgm:pt>
    <dgm:pt modelId="{09E04046-6762-4F55-B123-CC92EEAF6D7A}" type="sibTrans" cxnId="{735A49F6-F3A9-4323-B1C2-B188AAB8EBCE}">
      <dgm:prSet/>
      <dgm:spPr/>
      <dgm:t>
        <a:bodyPr/>
        <a:lstStyle/>
        <a:p>
          <a:endParaRPr lang="en-US"/>
        </a:p>
      </dgm:t>
    </dgm:pt>
    <dgm:pt modelId="{A4B76A5B-A7D6-4182-9052-7E947B9D2231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Conclusion</a:t>
          </a:r>
        </a:p>
      </dgm:t>
    </dgm:pt>
    <dgm:pt modelId="{D97B9457-C151-4670-8869-D9B0E1270ADA}" type="parTrans" cxnId="{26BDEDD9-78AD-4E51-94A1-295853E8B298}">
      <dgm:prSet/>
      <dgm:spPr/>
      <dgm:t>
        <a:bodyPr/>
        <a:lstStyle/>
        <a:p>
          <a:endParaRPr lang="en-US"/>
        </a:p>
      </dgm:t>
    </dgm:pt>
    <dgm:pt modelId="{EEE7E61B-3746-4FEE-818A-BD79E697CD62}" type="sibTrans" cxnId="{26BDEDD9-78AD-4E51-94A1-295853E8B298}">
      <dgm:prSet/>
      <dgm:spPr/>
      <dgm:t>
        <a:bodyPr/>
        <a:lstStyle/>
        <a:p>
          <a:endParaRPr lang="en-US"/>
        </a:p>
      </dgm:t>
    </dgm:pt>
    <dgm:pt modelId="{B29204C5-71AB-4A70-8630-7243377BBA0C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findings</a:t>
          </a:r>
        </a:p>
      </dgm:t>
    </dgm:pt>
    <dgm:pt modelId="{CFA02CB2-7990-4BFC-9B68-780AD47DBC1A}" type="sibTrans" cxnId="{9BC7DC38-B286-480E-B2F0-93890FBAD34B}">
      <dgm:prSet/>
      <dgm:spPr/>
      <dgm:t>
        <a:bodyPr/>
        <a:lstStyle/>
        <a:p>
          <a:endParaRPr lang="en-US"/>
        </a:p>
      </dgm:t>
    </dgm:pt>
    <dgm:pt modelId="{B0394D68-1D1F-4B73-AFE5-457CD6AF6B1C}" type="parTrans" cxnId="{9BC7DC38-B286-480E-B2F0-93890FBAD34B}">
      <dgm:prSet/>
      <dgm:spPr/>
      <dgm:t>
        <a:bodyPr/>
        <a:lstStyle/>
        <a:p>
          <a:endParaRPr lang="en-US"/>
        </a:p>
      </dgm:t>
    </dgm:pt>
    <dgm:pt modelId="{E67BA676-036C-4D24-86D1-3293825B6C0B}">
      <dgm:prSet phldrT="[Text]" custT="1"/>
      <dgm:spPr/>
      <dgm:t>
        <a:bodyPr/>
        <a:lstStyle/>
        <a:p>
          <a:r>
            <a:rPr lang="en-US" sz="2400" b="1">
              <a:solidFill>
                <a:schemeClr val="bg1"/>
              </a:solidFill>
            </a:rPr>
            <a:t>Dashboard</a:t>
          </a:r>
          <a:endParaRPr lang="en-US" sz="2400" b="1" dirty="0">
            <a:solidFill>
              <a:schemeClr val="bg1"/>
            </a:solidFill>
          </a:endParaRPr>
        </a:p>
      </dgm:t>
    </dgm:pt>
    <dgm:pt modelId="{3CCDF46E-EAAB-4EC4-9E32-328DE632510C}" type="parTrans" cxnId="{468E8AC0-E28E-4063-8ACD-EF93BE670B37}">
      <dgm:prSet/>
      <dgm:spPr/>
      <dgm:t>
        <a:bodyPr/>
        <a:lstStyle/>
        <a:p>
          <a:endParaRPr lang="en-US"/>
        </a:p>
      </dgm:t>
    </dgm:pt>
    <dgm:pt modelId="{DF7A6E43-45FC-4212-91D8-C68318295F8B}" type="sibTrans" cxnId="{468E8AC0-E28E-4063-8ACD-EF93BE670B37}">
      <dgm:prSet/>
      <dgm:spPr/>
      <dgm:t>
        <a:bodyPr/>
        <a:lstStyle/>
        <a:p>
          <a:endParaRPr lang="en-US"/>
        </a:p>
      </dgm:t>
    </dgm:pt>
    <dgm:pt modelId="{6CD43539-B46D-4FFA-8E2F-27D78855069C}" type="pres">
      <dgm:prSet presAssocID="{CF6B535F-8006-4C1F-A2D7-7F5A012FCAAE}" presName="linear" presStyleCnt="0">
        <dgm:presLayoutVars>
          <dgm:dir/>
          <dgm:animLvl val="lvl"/>
          <dgm:resizeHandles val="exact"/>
        </dgm:presLayoutVars>
      </dgm:prSet>
      <dgm:spPr/>
    </dgm:pt>
    <dgm:pt modelId="{6040A4F4-1F4E-4B17-8785-8F8683A6359E}" type="pres">
      <dgm:prSet presAssocID="{FEAD3434-28B2-4B08-8304-5CE8CCF898AB}" presName="parentLin" presStyleCnt="0"/>
      <dgm:spPr/>
    </dgm:pt>
    <dgm:pt modelId="{30F017FD-534E-4453-9319-CA9D2569A163}" type="pres">
      <dgm:prSet presAssocID="{FEAD3434-28B2-4B08-8304-5CE8CCF898AB}" presName="parentLeftMargin" presStyleLbl="node1" presStyleIdx="0" presStyleCnt="5"/>
      <dgm:spPr/>
    </dgm:pt>
    <dgm:pt modelId="{FA1D2D84-E97D-42FC-9398-C2170AF360F4}" type="pres">
      <dgm:prSet presAssocID="{FEAD3434-28B2-4B08-8304-5CE8CCF898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9B0438-C4C0-4804-9348-F03FD382E6B6}" type="pres">
      <dgm:prSet presAssocID="{FEAD3434-28B2-4B08-8304-5CE8CCF898AB}" presName="negativeSpace" presStyleCnt="0"/>
      <dgm:spPr/>
    </dgm:pt>
    <dgm:pt modelId="{64AFF782-DE07-4249-B090-772F226776DC}" type="pres">
      <dgm:prSet presAssocID="{FEAD3434-28B2-4B08-8304-5CE8CCF898AB}" presName="childText" presStyleLbl="conFgAcc1" presStyleIdx="0" presStyleCnt="5">
        <dgm:presLayoutVars>
          <dgm:bulletEnabled val="1"/>
        </dgm:presLayoutVars>
      </dgm:prSet>
      <dgm:spPr/>
    </dgm:pt>
    <dgm:pt modelId="{4D1ADEA8-1A60-4EE0-85B6-37A37521281F}" type="pres">
      <dgm:prSet presAssocID="{3092614F-E982-4DC3-BD50-C26D3152DB4B}" presName="spaceBetweenRectangles" presStyleCnt="0"/>
      <dgm:spPr/>
    </dgm:pt>
    <dgm:pt modelId="{C86EDC29-7114-4F08-825D-755FDAB8D45F}" type="pres">
      <dgm:prSet presAssocID="{E67BA676-036C-4D24-86D1-3293825B6C0B}" presName="parentLin" presStyleCnt="0"/>
      <dgm:spPr/>
    </dgm:pt>
    <dgm:pt modelId="{F21715F2-2388-421D-9219-F3CD32CF7064}" type="pres">
      <dgm:prSet presAssocID="{E67BA676-036C-4D24-86D1-3293825B6C0B}" presName="parentLeftMargin" presStyleLbl="node1" presStyleIdx="0" presStyleCnt="5"/>
      <dgm:spPr/>
    </dgm:pt>
    <dgm:pt modelId="{BD3E1A9C-955F-49E4-9160-70E0E50647C6}" type="pres">
      <dgm:prSet presAssocID="{E67BA676-036C-4D24-86D1-3293825B6C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5FA208-9E73-448B-9E32-959F04FE5808}" type="pres">
      <dgm:prSet presAssocID="{E67BA676-036C-4D24-86D1-3293825B6C0B}" presName="negativeSpace" presStyleCnt="0"/>
      <dgm:spPr/>
    </dgm:pt>
    <dgm:pt modelId="{1415B33F-EB40-4797-AF44-067766F94285}" type="pres">
      <dgm:prSet presAssocID="{E67BA676-036C-4D24-86D1-3293825B6C0B}" presName="childText" presStyleLbl="conFgAcc1" presStyleIdx="1" presStyleCnt="5">
        <dgm:presLayoutVars>
          <dgm:bulletEnabled val="1"/>
        </dgm:presLayoutVars>
      </dgm:prSet>
      <dgm:spPr/>
    </dgm:pt>
    <dgm:pt modelId="{6A705A43-01C1-4C45-98B2-41E03B085AF4}" type="pres">
      <dgm:prSet presAssocID="{DF7A6E43-45FC-4212-91D8-C68318295F8B}" presName="spaceBetweenRectangles" presStyleCnt="0"/>
      <dgm:spPr/>
    </dgm:pt>
    <dgm:pt modelId="{73533D60-1BFD-4A49-BA42-2206E794221B}" type="pres">
      <dgm:prSet presAssocID="{B29204C5-71AB-4A70-8630-7243377BBA0C}" presName="parentLin" presStyleCnt="0"/>
      <dgm:spPr/>
    </dgm:pt>
    <dgm:pt modelId="{49436D5A-3F81-4A61-8BDE-FBD041F38F24}" type="pres">
      <dgm:prSet presAssocID="{B29204C5-71AB-4A70-8630-7243377BBA0C}" presName="parentLeftMargin" presStyleLbl="node1" presStyleIdx="1" presStyleCnt="5"/>
      <dgm:spPr/>
    </dgm:pt>
    <dgm:pt modelId="{70D2CC88-EC88-4207-B252-1B05F153B6F6}" type="pres">
      <dgm:prSet presAssocID="{B29204C5-71AB-4A70-8630-7243377BBA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52425CD-2D25-4405-8955-949A811B57F2}" type="pres">
      <dgm:prSet presAssocID="{B29204C5-71AB-4A70-8630-7243377BBA0C}" presName="negativeSpace" presStyleCnt="0"/>
      <dgm:spPr/>
    </dgm:pt>
    <dgm:pt modelId="{657B5F13-91A6-40AE-87DA-7DDEE6A61E6F}" type="pres">
      <dgm:prSet presAssocID="{B29204C5-71AB-4A70-8630-7243377BBA0C}" presName="childText" presStyleLbl="conFgAcc1" presStyleIdx="2" presStyleCnt="5">
        <dgm:presLayoutVars>
          <dgm:bulletEnabled val="1"/>
        </dgm:presLayoutVars>
      </dgm:prSet>
      <dgm:spPr/>
    </dgm:pt>
    <dgm:pt modelId="{ED2A2E0B-6A8A-454A-B729-56E20EFAE6F1}" type="pres">
      <dgm:prSet presAssocID="{CFA02CB2-7990-4BFC-9B68-780AD47DBC1A}" presName="spaceBetweenRectangles" presStyleCnt="0"/>
      <dgm:spPr/>
    </dgm:pt>
    <dgm:pt modelId="{6C3516EB-B18D-4246-96CE-62F3F08F41CE}" type="pres">
      <dgm:prSet presAssocID="{BE88A090-07A5-4E1D-A2D2-AD15F5CA5F79}" presName="parentLin" presStyleCnt="0"/>
      <dgm:spPr/>
    </dgm:pt>
    <dgm:pt modelId="{F59AE399-CEA5-4FBC-AF90-3CBC27DE366F}" type="pres">
      <dgm:prSet presAssocID="{BE88A090-07A5-4E1D-A2D2-AD15F5CA5F79}" presName="parentLeftMargin" presStyleLbl="node1" presStyleIdx="2" presStyleCnt="5"/>
      <dgm:spPr/>
    </dgm:pt>
    <dgm:pt modelId="{D95FC49C-2E4C-46D2-935F-50D6986D83A8}" type="pres">
      <dgm:prSet presAssocID="{BE88A090-07A5-4E1D-A2D2-AD15F5CA5F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443C4A-878A-4CFB-B51C-07E9B2427748}" type="pres">
      <dgm:prSet presAssocID="{BE88A090-07A5-4E1D-A2D2-AD15F5CA5F79}" presName="negativeSpace" presStyleCnt="0"/>
      <dgm:spPr/>
    </dgm:pt>
    <dgm:pt modelId="{1C55A884-2D63-4B34-93D4-CAE7C05BAB0B}" type="pres">
      <dgm:prSet presAssocID="{BE88A090-07A5-4E1D-A2D2-AD15F5CA5F79}" presName="childText" presStyleLbl="conFgAcc1" presStyleIdx="3" presStyleCnt="5">
        <dgm:presLayoutVars>
          <dgm:bulletEnabled val="1"/>
        </dgm:presLayoutVars>
      </dgm:prSet>
      <dgm:spPr/>
    </dgm:pt>
    <dgm:pt modelId="{641CA9E0-4ACA-4691-9BF5-B75210C57526}" type="pres">
      <dgm:prSet presAssocID="{09E04046-6762-4F55-B123-CC92EEAF6D7A}" presName="spaceBetweenRectangles" presStyleCnt="0"/>
      <dgm:spPr/>
    </dgm:pt>
    <dgm:pt modelId="{38D24106-032D-4CE3-B81A-143F9FD8B7E0}" type="pres">
      <dgm:prSet presAssocID="{A4B76A5B-A7D6-4182-9052-7E947B9D2231}" presName="parentLin" presStyleCnt="0"/>
      <dgm:spPr/>
    </dgm:pt>
    <dgm:pt modelId="{13F8F973-BDAF-4E2A-9B90-B3BD0E329C7E}" type="pres">
      <dgm:prSet presAssocID="{A4B76A5B-A7D6-4182-9052-7E947B9D2231}" presName="parentLeftMargin" presStyleLbl="node1" presStyleIdx="3" presStyleCnt="5"/>
      <dgm:spPr/>
    </dgm:pt>
    <dgm:pt modelId="{FC718FCA-1FDA-4A6B-AD21-4180243FD1F1}" type="pres">
      <dgm:prSet presAssocID="{A4B76A5B-A7D6-4182-9052-7E947B9D223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2B72CDB-DBCF-45F2-AD36-ED3A3571E131}" type="pres">
      <dgm:prSet presAssocID="{A4B76A5B-A7D6-4182-9052-7E947B9D2231}" presName="negativeSpace" presStyleCnt="0"/>
      <dgm:spPr/>
    </dgm:pt>
    <dgm:pt modelId="{E9D30221-C381-4F3D-85F4-21184A043904}" type="pres">
      <dgm:prSet presAssocID="{A4B76A5B-A7D6-4182-9052-7E947B9D223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BEA8D00-CA43-4597-AEDE-65799C232B93}" type="presOf" srcId="{CF6B535F-8006-4C1F-A2D7-7F5A012FCAAE}" destId="{6CD43539-B46D-4FFA-8E2F-27D78855069C}" srcOrd="0" destOrd="0" presId="urn:microsoft.com/office/officeart/2005/8/layout/list1"/>
    <dgm:cxn modelId="{8A826903-3483-48C3-ACAA-D5F550B804B6}" type="presOf" srcId="{E67BA676-036C-4D24-86D1-3293825B6C0B}" destId="{F21715F2-2388-421D-9219-F3CD32CF7064}" srcOrd="0" destOrd="0" presId="urn:microsoft.com/office/officeart/2005/8/layout/list1"/>
    <dgm:cxn modelId="{9BC7DC38-B286-480E-B2F0-93890FBAD34B}" srcId="{CF6B535F-8006-4C1F-A2D7-7F5A012FCAAE}" destId="{B29204C5-71AB-4A70-8630-7243377BBA0C}" srcOrd="2" destOrd="0" parTransId="{B0394D68-1D1F-4B73-AFE5-457CD6AF6B1C}" sibTransId="{CFA02CB2-7990-4BFC-9B68-780AD47DBC1A}"/>
    <dgm:cxn modelId="{7EA0FB3C-2334-4714-B838-3A2C20735E5C}" srcId="{CF6B535F-8006-4C1F-A2D7-7F5A012FCAAE}" destId="{FEAD3434-28B2-4B08-8304-5CE8CCF898AB}" srcOrd="0" destOrd="0" parTransId="{2B41CAB3-3F8C-4794-953C-B1EBDEA5172C}" sibTransId="{3092614F-E982-4DC3-BD50-C26D3152DB4B}"/>
    <dgm:cxn modelId="{A5A8993E-B157-4D81-92E5-57362F707506}" type="presOf" srcId="{E67BA676-036C-4D24-86D1-3293825B6C0B}" destId="{BD3E1A9C-955F-49E4-9160-70E0E50647C6}" srcOrd="1" destOrd="0" presId="urn:microsoft.com/office/officeart/2005/8/layout/list1"/>
    <dgm:cxn modelId="{12A0805F-CED7-4DE0-B616-9DBD238EF30D}" type="presOf" srcId="{FEAD3434-28B2-4B08-8304-5CE8CCF898AB}" destId="{30F017FD-534E-4453-9319-CA9D2569A163}" srcOrd="0" destOrd="0" presId="urn:microsoft.com/office/officeart/2005/8/layout/list1"/>
    <dgm:cxn modelId="{E9C97944-4B0D-447F-B2AF-9F5877F0A207}" type="presOf" srcId="{B29204C5-71AB-4A70-8630-7243377BBA0C}" destId="{49436D5A-3F81-4A61-8BDE-FBD041F38F24}" srcOrd="0" destOrd="0" presId="urn:microsoft.com/office/officeart/2005/8/layout/list1"/>
    <dgm:cxn modelId="{41BA2268-D598-4F59-87DC-7D6EC10C79FE}" type="presOf" srcId="{A4B76A5B-A7D6-4182-9052-7E947B9D2231}" destId="{13F8F973-BDAF-4E2A-9B90-B3BD0E329C7E}" srcOrd="0" destOrd="0" presId="urn:microsoft.com/office/officeart/2005/8/layout/list1"/>
    <dgm:cxn modelId="{E323CB4E-B48E-4A9D-A668-62640FA8A6E5}" type="presOf" srcId="{A4B76A5B-A7D6-4182-9052-7E947B9D2231}" destId="{FC718FCA-1FDA-4A6B-AD21-4180243FD1F1}" srcOrd="1" destOrd="0" presId="urn:microsoft.com/office/officeart/2005/8/layout/list1"/>
    <dgm:cxn modelId="{1151D559-6BAE-475F-B8B2-5F1365FB08F8}" type="presOf" srcId="{BE88A090-07A5-4E1D-A2D2-AD15F5CA5F79}" destId="{F59AE399-CEA5-4FBC-AF90-3CBC27DE366F}" srcOrd="0" destOrd="0" presId="urn:microsoft.com/office/officeart/2005/8/layout/list1"/>
    <dgm:cxn modelId="{468E8AC0-E28E-4063-8ACD-EF93BE670B37}" srcId="{CF6B535F-8006-4C1F-A2D7-7F5A012FCAAE}" destId="{E67BA676-036C-4D24-86D1-3293825B6C0B}" srcOrd="1" destOrd="0" parTransId="{3CCDF46E-EAAB-4EC4-9E32-328DE632510C}" sibTransId="{DF7A6E43-45FC-4212-91D8-C68318295F8B}"/>
    <dgm:cxn modelId="{C57922D3-AE4F-4364-BCF4-C8E8212F0FA4}" type="presOf" srcId="{FEAD3434-28B2-4B08-8304-5CE8CCF898AB}" destId="{FA1D2D84-E97D-42FC-9398-C2170AF360F4}" srcOrd="1" destOrd="0" presId="urn:microsoft.com/office/officeart/2005/8/layout/list1"/>
    <dgm:cxn modelId="{7DC377D9-E81B-4665-96DD-BB8DDF7E38A9}" type="presOf" srcId="{B29204C5-71AB-4A70-8630-7243377BBA0C}" destId="{70D2CC88-EC88-4207-B252-1B05F153B6F6}" srcOrd="1" destOrd="0" presId="urn:microsoft.com/office/officeart/2005/8/layout/list1"/>
    <dgm:cxn modelId="{26BDEDD9-78AD-4E51-94A1-295853E8B298}" srcId="{CF6B535F-8006-4C1F-A2D7-7F5A012FCAAE}" destId="{A4B76A5B-A7D6-4182-9052-7E947B9D2231}" srcOrd="4" destOrd="0" parTransId="{D97B9457-C151-4670-8869-D9B0E1270ADA}" sibTransId="{EEE7E61B-3746-4FEE-818A-BD79E697CD62}"/>
    <dgm:cxn modelId="{735A49F6-F3A9-4323-B1C2-B188AAB8EBCE}" srcId="{CF6B535F-8006-4C1F-A2D7-7F5A012FCAAE}" destId="{BE88A090-07A5-4E1D-A2D2-AD15F5CA5F79}" srcOrd="3" destOrd="0" parTransId="{85D44CD8-100B-49BE-8068-931C8C686071}" sibTransId="{09E04046-6762-4F55-B123-CC92EEAF6D7A}"/>
    <dgm:cxn modelId="{CDA9EDFB-E1BF-4F3F-9799-F0FF485562AC}" type="presOf" srcId="{BE88A090-07A5-4E1D-A2D2-AD15F5CA5F79}" destId="{D95FC49C-2E4C-46D2-935F-50D6986D83A8}" srcOrd="1" destOrd="0" presId="urn:microsoft.com/office/officeart/2005/8/layout/list1"/>
    <dgm:cxn modelId="{674D3E7C-E8E7-4D25-9C49-1D5CFD84340C}" type="presParOf" srcId="{6CD43539-B46D-4FFA-8E2F-27D78855069C}" destId="{6040A4F4-1F4E-4B17-8785-8F8683A6359E}" srcOrd="0" destOrd="0" presId="urn:microsoft.com/office/officeart/2005/8/layout/list1"/>
    <dgm:cxn modelId="{EBAB1BF5-D361-40ED-B0BE-253FF0EA971A}" type="presParOf" srcId="{6040A4F4-1F4E-4B17-8785-8F8683A6359E}" destId="{30F017FD-534E-4453-9319-CA9D2569A163}" srcOrd="0" destOrd="0" presId="urn:microsoft.com/office/officeart/2005/8/layout/list1"/>
    <dgm:cxn modelId="{E7A49BD6-FE40-457D-9077-70ED133008EF}" type="presParOf" srcId="{6040A4F4-1F4E-4B17-8785-8F8683A6359E}" destId="{FA1D2D84-E97D-42FC-9398-C2170AF360F4}" srcOrd="1" destOrd="0" presId="urn:microsoft.com/office/officeart/2005/8/layout/list1"/>
    <dgm:cxn modelId="{43AE8DE5-DF60-4C96-96DC-1ECE381EA3C1}" type="presParOf" srcId="{6CD43539-B46D-4FFA-8E2F-27D78855069C}" destId="{E99B0438-C4C0-4804-9348-F03FD382E6B6}" srcOrd="1" destOrd="0" presId="urn:microsoft.com/office/officeart/2005/8/layout/list1"/>
    <dgm:cxn modelId="{F53B9586-BFBA-463A-ACBC-B5BF3370D620}" type="presParOf" srcId="{6CD43539-B46D-4FFA-8E2F-27D78855069C}" destId="{64AFF782-DE07-4249-B090-772F226776DC}" srcOrd="2" destOrd="0" presId="urn:microsoft.com/office/officeart/2005/8/layout/list1"/>
    <dgm:cxn modelId="{572AAAFF-7DA2-4B4E-80FD-BCBAFC68636C}" type="presParOf" srcId="{6CD43539-B46D-4FFA-8E2F-27D78855069C}" destId="{4D1ADEA8-1A60-4EE0-85B6-37A37521281F}" srcOrd="3" destOrd="0" presId="urn:microsoft.com/office/officeart/2005/8/layout/list1"/>
    <dgm:cxn modelId="{07B84E28-4DE5-4CE5-8D3C-4D7E68ABEBAB}" type="presParOf" srcId="{6CD43539-B46D-4FFA-8E2F-27D78855069C}" destId="{C86EDC29-7114-4F08-825D-755FDAB8D45F}" srcOrd="4" destOrd="0" presId="urn:microsoft.com/office/officeart/2005/8/layout/list1"/>
    <dgm:cxn modelId="{0D04795B-FC41-45B8-B46F-12322D6CA854}" type="presParOf" srcId="{C86EDC29-7114-4F08-825D-755FDAB8D45F}" destId="{F21715F2-2388-421D-9219-F3CD32CF7064}" srcOrd="0" destOrd="0" presId="urn:microsoft.com/office/officeart/2005/8/layout/list1"/>
    <dgm:cxn modelId="{D2E7D8AA-0B0B-4133-B9FB-2C49B0352F15}" type="presParOf" srcId="{C86EDC29-7114-4F08-825D-755FDAB8D45F}" destId="{BD3E1A9C-955F-49E4-9160-70E0E50647C6}" srcOrd="1" destOrd="0" presId="urn:microsoft.com/office/officeart/2005/8/layout/list1"/>
    <dgm:cxn modelId="{CFF9B816-2723-421A-9D23-8FE44296AD08}" type="presParOf" srcId="{6CD43539-B46D-4FFA-8E2F-27D78855069C}" destId="{955FA208-9E73-448B-9E32-959F04FE5808}" srcOrd="5" destOrd="0" presId="urn:microsoft.com/office/officeart/2005/8/layout/list1"/>
    <dgm:cxn modelId="{836D05A7-C1EF-4042-9E94-E3AC24DF73FA}" type="presParOf" srcId="{6CD43539-B46D-4FFA-8E2F-27D78855069C}" destId="{1415B33F-EB40-4797-AF44-067766F94285}" srcOrd="6" destOrd="0" presId="urn:microsoft.com/office/officeart/2005/8/layout/list1"/>
    <dgm:cxn modelId="{3CF4D8C7-FDE3-4D07-8248-AB33559B2D65}" type="presParOf" srcId="{6CD43539-B46D-4FFA-8E2F-27D78855069C}" destId="{6A705A43-01C1-4C45-98B2-41E03B085AF4}" srcOrd="7" destOrd="0" presId="urn:microsoft.com/office/officeart/2005/8/layout/list1"/>
    <dgm:cxn modelId="{AA971EAD-7B67-40DA-B421-73CC4AA21CE8}" type="presParOf" srcId="{6CD43539-B46D-4FFA-8E2F-27D78855069C}" destId="{73533D60-1BFD-4A49-BA42-2206E794221B}" srcOrd="8" destOrd="0" presId="urn:microsoft.com/office/officeart/2005/8/layout/list1"/>
    <dgm:cxn modelId="{25963881-BE3A-4631-9705-C79009C4C44F}" type="presParOf" srcId="{73533D60-1BFD-4A49-BA42-2206E794221B}" destId="{49436D5A-3F81-4A61-8BDE-FBD041F38F24}" srcOrd="0" destOrd="0" presId="urn:microsoft.com/office/officeart/2005/8/layout/list1"/>
    <dgm:cxn modelId="{A2087FD3-5127-4A31-9990-9F382A333E95}" type="presParOf" srcId="{73533D60-1BFD-4A49-BA42-2206E794221B}" destId="{70D2CC88-EC88-4207-B252-1B05F153B6F6}" srcOrd="1" destOrd="0" presId="urn:microsoft.com/office/officeart/2005/8/layout/list1"/>
    <dgm:cxn modelId="{7F1FCF3B-F613-469A-A1A0-23819C5A6422}" type="presParOf" srcId="{6CD43539-B46D-4FFA-8E2F-27D78855069C}" destId="{F52425CD-2D25-4405-8955-949A811B57F2}" srcOrd="9" destOrd="0" presId="urn:microsoft.com/office/officeart/2005/8/layout/list1"/>
    <dgm:cxn modelId="{4B7A0280-7E7E-45A5-8716-7B14EF58C7FA}" type="presParOf" srcId="{6CD43539-B46D-4FFA-8E2F-27D78855069C}" destId="{657B5F13-91A6-40AE-87DA-7DDEE6A61E6F}" srcOrd="10" destOrd="0" presId="urn:microsoft.com/office/officeart/2005/8/layout/list1"/>
    <dgm:cxn modelId="{85ACF3AD-7AFD-424B-85B8-5403CF54C31C}" type="presParOf" srcId="{6CD43539-B46D-4FFA-8E2F-27D78855069C}" destId="{ED2A2E0B-6A8A-454A-B729-56E20EFAE6F1}" srcOrd="11" destOrd="0" presId="urn:microsoft.com/office/officeart/2005/8/layout/list1"/>
    <dgm:cxn modelId="{261D49ED-C3D6-4CD7-A8B1-7D0562C82B89}" type="presParOf" srcId="{6CD43539-B46D-4FFA-8E2F-27D78855069C}" destId="{6C3516EB-B18D-4246-96CE-62F3F08F41CE}" srcOrd="12" destOrd="0" presId="urn:microsoft.com/office/officeart/2005/8/layout/list1"/>
    <dgm:cxn modelId="{1FD6AB8E-237E-45D3-8F61-4ED4CDCFEC67}" type="presParOf" srcId="{6C3516EB-B18D-4246-96CE-62F3F08F41CE}" destId="{F59AE399-CEA5-4FBC-AF90-3CBC27DE366F}" srcOrd="0" destOrd="0" presId="urn:microsoft.com/office/officeart/2005/8/layout/list1"/>
    <dgm:cxn modelId="{66A1C64E-B069-4EC7-A163-1BAC047D5818}" type="presParOf" srcId="{6C3516EB-B18D-4246-96CE-62F3F08F41CE}" destId="{D95FC49C-2E4C-46D2-935F-50D6986D83A8}" srcOrd="1" destOrd="0" presId="urn:microsoft.com/office/officeart/2005/8/layout/list1"/>
    <dgm:cxn modelId="{43841105-998B-484B-8D2D-C59511FE404A}" type="presParOf" srcId="{6CD43539-B46D-4FFA-8E2F-27D78855069C}" destId="{7A443C4A-878A-4CFB-B51C-07E9B2427748}" srcOrd="13" destOrd="0" presId="urn:microsoft.com/office/officeart/2005/8/layout/list1"/>
    <dgm:cxn modelId="{7A2A4213-6C27-4560-99CF-EDBD7A09A321}" type="presParOf" srcId="{6CD43539-B46D-4FFA-8E2F-27D78855069C}" destId="{1C55A884-2D63-4B34-93D4-CAE7C05BAB0B}" srcOrd="14" destOrd="0" presId="urn:microsoft.com/office/officeart/2005/8/layout/list1"/>
    <dgm:cxn modelId="{C2658AC7-8550-4DDF-9AEC-F06A568337F8}" type="presParOf" srcId="{6CD43539-B46D-4FFA-8E2F-27D78855069C}" destId="{641CA9E0-4ACA-4691-9BF5-B75210C57526}" srcOrd="15" destOrd="0" presId="urn:microsoft.com/office/officeart/2005/8/layout/list1"/>
    <dgm:cxn modelId="{890CB0F1-1F41-48AF-8853-463879BA5B9B}" type="presParOf" srcId="{6CD43539-B46D-4FFA-8E2F-27D78855069C}" destId="{38D24106-032D-4CE3-B81A-143F9FD8B7E0}" srcOrd="16" destOrd="0" presId="urn:microsoft.com/office/officeart/2005/8/layout/list1"/>
    <dgm:cxn modelId="{48EBEA5C-49D4-4167-8B7C-1EA3B2427E31}" type="presParOf" srcId="{38D24106-032D-4CE3-B81A-143F9FD8B7E0}" destId="{13F8F973-BDAF-4E2A-9B90-B3BD0E329C7E}" srcOrd="0" destOrd="0" presId="urn:microsoft.com/office/officeart/2005/8/layout/list1"/>
    <dgm:cxn modelId="{4AE39671-7185-40FB-9DE3-2A02EADC3168}" type="presParOf" srcId="{38D24106-032D-4CE3-B81A-143F9FD8B7E0}" destId="{FC718FCA-1FDA-4A6B-AD21-4180243FD1F1}" srcOrd="1" destOrd="0" presId="urn:microsoft.com/office/officeart/2005/8/layout/list1"/>
    <dgm:cxn modelId="{7D9D80ED-9B6B-4EF0-9B5F-7ED6CF58DECC}" type="presParOf" srcId="{6CD43539-B46D-4FFA-8E2F-27D78855069C}" destId="{92B72CDB-DBCF-45F2-AD36-ED3A3571E131}" srcOrd="17" destOrd="0" presId="urn:microsoft.com/office/officeart/2005/8/layout/list1"/>
    <dgm:cxn modelId="{CCD8035C-3E24-4755-A0E6-998570E3CAD5}" type="presParOf" srcId="{6CD43539-B46D-4FFA-8E2F-27D78855069C}" destId="{E9D30221-C381-4F3D-85F4-21184A0439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5035D-9F66-4E58-BEB8-E287072FD7EA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29838A-423D-4412-8DF6-85065D6AF30F}">
      <dgm:prSet phldrT="[Text]" custT="1"/>
      <dgm:spPr/>
      <dgm:t>
        <a:bodyPr/>
        <a:lstStyle/>
        <a:p>
          <a:r>
            <a:rPr lang="en-US" sz="2800" b="1">
              <a:solidFill>
                <a:schemeClr val="bg1"/>
              </a:solidFill>
            </a:rPr>
            <a:t>To show market insight of company app</a:t>
          </a:r>
          <a:endParaRPr lang="en-US" sz="2800" b="1" dirty="0">
            <a:solidFill>
              <a:schemeClr val="bg1"/>
            </a:solidFill>
          </a:endParaRPr>
        </a:p>
      </dgm:t>
    </dgm:pt>
    <dgm:pt modelId="{56CBEB73-DD8A-44CD-ADED-B0FE4B3E4230}" type="parTrans" cxnId="{BAD4F6A1-7E99-44CD-B00D-F49F634B9114}">
      <dgm:prSet/>
      <dgm:spPr/>
      <dgm:t>
        <a:bodyPr/>
        <a:lstStyle/>
        <a:p>
          <a:endParaRPr lang="en-US"/>
        </a:p>
      </dgm:t>
    </dgm:pt>
    <dgm:pt modelId="{8C6EFCC5-A8F9-4B27-A4ED-F81F44CE88BC}" type="sibTrans" cxnId="{BAD4F6A1-7E99-44CD-B00D-F49F634B9114}">
      <dgm:prSet/>
      <dgm:spPr/>
      <dgm:t>
        <a:bodyPr/>
        <a:lstStyle/>
        <a:p>
          <a:endParaRPr lang="en-US"/>
        </a:p>
      </dgm:t>
    </dgm:pt>
    <dgm:pt modelId="{51633D21-6A6A-4340-876A-F2C142B8DDD8}">
      <dgm:prSet phldrT="[Text]" custT="1"/>
      <dgm:spPr/>
      <dgm:t>
        <a:bodyPr/>
        <a:lstStyle/>
        <a:p>
          <a:r>
            <a:rPr lang="en-US" sz="2800" b="1">
              <a:solidFill>
                <a:schemeClr val="bg1"/>
              </a:solidFill>
            </a:rPr>
            <a:t> To analyse  the variation between 2 year</a:t>
          </a:r>
          <a:endParaRPr lang="en-US" sz="2800" b="1" dirty="0">
            <a:solidFill>
              <a:schemeClr val="bg1"/>
            </a:solidFill>
          </a:endParaRPr>
        </a:p>
      </dgm:t>
    </dgm:pt>
    <dgm:pt modelId="{ADA8CD86-F861-44E5-827E-A0A7D59F0400}" type="parTrans" cxnId="{E3375A65-9DD8-43A2-A192-7636A1AD3CBE}">
      <dgm:prSet/>
      <dgm:spPr/>
      <dgm:t>
        <a:bodyPr/>
        <a:lstStyle/>
        <a:p>
          <a:endParaRPr lang="en-US"/>
        </a:p>
      </dgm:t>
    </dgm:pt>
    <dgm:pt modelId="{C37F7327-95E9-45DC-B2D1-A90C232514D5}" type="sibTrans" cxnId="{E3375A65-9DD8-43A2-A192-7636A1AD3CBE}">
      <dgm:prSet/>
      <dgm:spPr/>
      <dgm:t>
        <a:bodyPr/>
        <a:lstStyle/>
        <a:p>
          <a:endParaRPr lang="en-US"/>
        </a:p>
      </dgm:t>
    </dgm:pt>
    <dgm:pt modelId="{F012F47B-C6A2-48BD-97E6-BB9E586D2CDF}">
      <dgm:prSet phldrT="[Text]" custT="1"/>
      <dgm:spPr/>
      <dgm:t>
        <a:bodyPr/>
        <a:lstStyle/>
        <a:p>
          <a:r>
            <a:rPr lang="en-US" sz="2800" b="1">
              <a:solidFill>
                <a:schemeClr val="bg1"/>
              </a:solidFill>
            </a:rPr>
            <a:t>To review Key activities</a:t>
          </a:r>
          <a:endParaRPr lang="en-US" sz="2800" b="1" dirty="0">
            <a:solidFill>
              <a:schemeClr val="bg1"/>
            </a:solidFill>
          </a:endParaRPr>
        </a:p>
      </dgm:t>
    </dgm:pt>
    <dgm:pt modelId="{5EA1BB97-A319-4656-AC6F-9CFD5842C824}" type="parTrans" cxnId="{C8D2D9D8-B33E-4F00-83A9-97BFBBEA2111}">
      <dgm:prSet/>
      <dgm:spPr/>
      <dgm:t>
        <a:bodyPr/>
        <a:lstStyle/>
        <a:p>
          <a:endParaRPr lang="en-US"/>
        </a:p>
      </dgm:t>
    </dgm:pt>
    <dgm:pt modelId="{DC6114D9-E5D0-4065-A97F-8C795DB5AB7C}" type="sibTrans" cxnId="{C8D2D9D8-B33E-4F00-83A9-97BFBBEA2111}">
      <dgm:prSet/>
      <dgm:spPr/>
      <dgm:t>
        <a:bodyPr/>
        <a:lstStyle/>
        <a:p>
          <a:endParaRPr lang="en-US"/>
        </a:p>
      </dgm:t>
    </dgm:pt>
    <dgm:pt modelId="{002F9FA6-52AF-40F5-8B4B-EC54BB0DE035}">
      <dgm:prSet phldrT="[Text]" custT="1"/>
      <dgm:spPr/>
      <dgm:t>
        <a:bodyPr/>
        <a:lstStyle/>
        <a:p>
          <a:pPr algn="l"/>
          <a:r>
            <a:rPr lang="en-US" sz="2800" b="1" dirty="0">
              <a:solidFill>
                <a:schemeClr val="bg1"/>
              </a:solidFill>
            </a:rPr>
            <a:t>To evaluate financial performance </a:t>
          </a:r>
          <a:br>
            <a:rPr lang="en-US" sz="2800" b="1" dirty="0">
              <a:solidFill>
                <a:schemeClr val="bg1"/>
              </a:solidFill>
            </a:rPr>
          </a:br>
          <a:endParaRPr lang="en-US" sz="2800" b="1" dirty="0">
            <a:solidFill>
              <a:schemeClr val="bg1"/>
            </a:solidFill>
          </a:endParaRPr>
        </a:p>
      </dgm:t>
    </dgm:pt>
    <dgm:pt modelId="{6448021E-5324-4F21-9A70-909D04EC6C49}" type="parTrans" cxnId="{1F2C3D17-B577-40CA-99F0-76AB4ABDDA91}">
      <dgm:prSet/>
      <dgm:spPr/>
      <dgm:t>
        <a:bodyPr/>
        <a:lstStyle/>
        <a:p>
          <a:endParaRPr lang="en-US"/>
        </a:p>
      </dgm:t>
    </dgm:pt>
    <dgm:pt modelId="{2F07EB1B-70A5-4712-914A-E426E4D2BDD7}" type="sibTrans" cxnId="{1F2C3D17-B577-40CA-99F0-76AB4ABDDA91}">
      <dgm:prSet/>
      <dgm:spPr/>
      <dgm:t>
        <a:bodyPr/>
        <a:lstStyle/>
        <a:p>
          <a:endParaRPr lang="en-US"/>
        </a:p>
      </dgm:t>
    </dgm:pt>
    <dgm:pt modelId="{8A4CA9E6-CC5F-49E8-B467-9182932D3A5C}" type="pres">
      <dgm:prSet presAssocID="{E145035D-9F66-4E58-BEB8-E287072FD7EA}" presName="linear" presStyleCnt="0">
        <dgm:presLayoutVars>
          <dgm:dir/>
          <dgm:animLvl val="lvl"/>
          <dgm:resizeHandles val="exact"/>
        </dgm:presLayoutVars>
      </dgm:prSet>
      <dgm:spPr/>
    </dgm:pt>
    <dgm:pt modelId="{79B33074-B2C5-44CF-AC0B-21EF5CCB5F68}" type="pres">
      <dgm:prSet presAssocID="{7329838A-423D-4412-8DF6-85065D6AF30F}" presName="parentLin" presStyleCnt="0"/>
      <dgm:spPr/>
    </dgm:pt>
    <dgm:pt modelId="{BA2F6457-BD0D-48D3-8E8E-5B91D5709B40}" type="pres">
      <dgm:prSet presAssocID="{7329838A-423D-4412-8DF6-85065D6AF30F}" presName="parentLeftMargin" presStyleLbl="node1" presStyleIdx="0" presStyleCnt="4"/>
      <dgm:spPr/>
    </dgm:pt>
    <dgm:pt modelId="{D70E8EB7-ABF5-453D-B5CA-0E9404EEDFD7}" type="pres">
      <dgm:prSet presAssocID="{7329838A-423D-4412-8DF6-85065D6AF3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5A32C2-9AAD-436F-ADF0-BE27E2CAE0BD}" type="pres">
      <dgm:prSet presAssocID="{7329838A-423D-4412-8DF6-85065D6AF30F}" presName="negativeSpace" presStyleCnt="0"/>
      <dgm:spPr/>
    </dgm:pt>
    <dgm:pt modelId="{2D8B3A97-5495-458C-9495-924D526C108D}" type="pres">
      <dgm:prSet presAssocID="{7329838A-423D-4412-8DF6-85065D6AF30F}" presName="childText" presStyleLbl="conFgAcc1" presStyleIdx="0" presStyleCnt="4">
        <dgm:presLayoutVars>
          <dgm:bulletEnabled val="1"/>
        </dgm:presLayoutVars>
      </dgm:prSet>
      <dgm:spPr/>
    </dgm:pt>
    <dgm:pt modelId="{B6ED35FA-84DF-4647-9511-D686EE7AB04E}" type="pres">
      <dgm:prSet presAssocID="{8C6EFCC5-A8F9-4B27-A4ED-F81F44CE88BC}" presName="spaceBetweenRectangles" presStyleCnt="0"/>
      <dgm:spPr/>
    </dgm:pt>
    <dgm:pt modelId="{0B2271CC-1969-410F-B633-966A27334249}" type="pres">
      <dgm:prSet presAssocID="{51633D21-6A6A-4340-876A-F2C142B8DDD8}" presName="parentLin" presStyleCnt="0"/>
      <dgm:spPr/>
    </dgm:pt>
    <dgm:pt modelId="{B32500C4-A3BC-4002-9A7E-8175CFACDD65}" type="pres">
      <dgm:prSet presAssocID="{51633D21-6A6A-4340-876A-F2C142B8DDD8}" presName="parentLeftMargin" presStyleLbl="node1" presStyleIdx="0" presStyleCnt="4"/>
      <dgm:spPr/>
    </dgm:pt>
    <dgm:pt modelId="{87A62F4B-6DA7-43FE-B006-1CEB7C30B73A}" type="pres">
      <dgm:prSet presAssocID="{51633D21-6A6A-4340-876A-F2C142B8DD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F6EBF1-7C50-4A91-981E-4C394112AE0B}" type="pres">
      <dgm:prSet presAssocID="{51633D21-6A6A-4340-876A-F2C142B8DDD8}" presName="negativeSpace" presStyleCnt="0"/>
      <dgm:spPr/>
    </dgm:pt>
    <dgm:pt modelId="{7C572B0B-AD58-465C-B62D-AC1CA7D79B03}" type="pres">
      <dgm:prSet presAssocID="{51633D21-6A6A-4340-876A-F2C142B8DDD8}" presName="childText" presStyleLbl="conFgAcc1" presStyleIdx="1" presStyleCnt="4">
        <dgm:presLayoutVars>
          <dgm:bulletEnabled val="1"/>
        </dgm:presLayoutVars>
      </dgm:prSet>
      <dgm:spPr/>
    </dgm:pt>
    <dgm:pt modelId="{0C023567-41AC-49D5-A621-178841A026DD}" type="pres">
      <dgm:prSet presAssocID="{C37F7327-95E9-45DC-B2D1-A90C232514D5}" presName="spaceBetweenRectangles" presStyleCnt="0"/>
      <dgm:spPr/>
    </dgm:pt>
    <dgm:pt modelId="{04C58FA6-21EE-4708-B9EC-81A976DF02B5}" type="pres">
      <dgm:prSet presAssocID="{F012F47B-C6A2-48BD-97E6-BB9E586D2CDF}" presName="parentLin" presStyleCnt="0"/>
      <dgm:spPr/>
    </dgm:pt>
    <dgm:pt modelId="{ADD525E0-DCFD-4456-BFF5-375C88913700}" type="pres">
      <dgm:prSet presAssocID="{F012F47B-C6A2-48BD-97E6-BB9E586D2CDF}" presName="parentLeftMargin" presStyleLbl="node1" presStyleIdx="1" presStyleCnt="4"/>
      <dgm:spPr/>
    </dgm:pt>
    <dgm:pt modelId="{5784CC98-CD81-49FB-94A3-C03640D40486}" type="pres">
      <dgm:prSet presAssocID="{F012F47B-C6A2-48BD-97E6-BB9E586D2C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9F620C-C097-40EA-88F2-A0B79D809473}" type="pres">
      <dgm:prSet presAssocID="{F012F47B-C6A2-48BD-97E6-BB9E586D2CDF}" presName="negativeSpace" presStyleCnt="0"/>
      <dgm:spPr/>
    </dgm:pt>
    <dgm:pt modelId="{793D0E3D-F63D-4C6B-980A-37CFED66E353}" type="pres">
      <dgm:prSet presAssocID="{F012F47B-C6A2-48BD-97E6-BB9E586D2CDF}" presName="childText" presStyleLbl="conFgAcc1" presStyleIdx="2" presStyleCnt="4">
        <dgm:presLayoutVars>
          <dgm:bulletEnabled val="1"/>
        </dgm:presLayoutVars>
      </dgm:prSet>
      <dgm:spPr/>
    </dgm:pt>
    <dgm:pt modelId="{DCDB8139-3BA8-4C9E-9AB3-81B9E24FB3B0}" type="pres">
      <dgm:prSet presAssocID="{DC6114D9-E5D0-4065-A97F-8C795DB5AB7C}" presName="spaceBetweenRectangles" presStyleCnt="0"/>
      <dgm:spPr/>
    </dgm:pt>
    <dgm:pt modelId="{053A02BB-B55E-4200-A846-7E0C1717F04C}" type="pres">
      <dgm:prSet presAssocID="{002F9FA6-52AF-40F5-8B4B-EC54BB0DE035}" presName="parentLin" presStyleCnt="0"/>
      <dgm:spPr/>
    </dgm:pt>
    <dgm:pt modelId="{345BC2ED-E1DD-4A9D-85FD-92FBC1FDAAFF}" type="pres">
      <dgm:prSet presAssocID="{002F9FA6-52AF-40F5-8B4B-EC54BB0DE035}" presName="parentLeftMargin" presStyleLbl="node1" presStyleIdx="2" presStyleCnt="4"/>
      <dgm:spPr/>
    </dgm:pt>
    <dgm:pt modelId="{9F53C52B-CB5F-4A3A-B164-F1883BD9C251}" type="pres">
      <dgm:prSet presAssocID="{002F9FA6-52AF-40F5-8B4B-EC54BB0DE0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95F8ED-6013-4172-9B4E-46642B8647A3}" type="pres">
      <dgm:prSet presAssocID="{002F9FA6-52AF-40F5-8B4B-EC54BB0DE035}" presName="negativeSpace" presStyleCnt="0"/>
      <dgm:spPr/>
    </dgm:pt>
    <dgm:pt modelId="{A3198E5B-9D52-4545-9F54-624DEB79E8D9}" type="pres">
      <dgm:prSet presAssocID="{002F9FA6-52AF-40F5-8B4B-EC54BB0DE03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2C3D17-B577-40CA-99F0-76AB4ABDDA91}" srcId="{E145035D-9F66-4E58-BEB8-E287072FD7EA}" destId="{002F9FA6-52AF-40F5-8B4B-EC54BB0DE035}" srcOrd="3" destOrd="0" parTransId="{6448021E-5324-4F21-9A70-909D04EC6C49}" sibTransId="{2F07EB1B-70A5-4712-914A-E426E4D2BDD7}"/>
    <dgm:cxn modelId="{D06B6121-41CD-4C34-A741-DF5E2A6676A7}" type="presOf" srcId="{51633D21-6A6A-4340-876A-F2C142B8DDD8}" destId="{87A62F4B-6DA7-43FE-B006-1CEB7C30B73A}" srcOrd="1" destOrd="0" presId="urn:microsoft.com/office/officeart/2005/8/layout/list1"/>
    <dgm:cxn modelId="{05B1ED27-9DA1-42B9-B1BA-021D88193D72}" type="presOf" srcId="{002F9FA6-52AF-40F5-8B4B-EC54BB0DE035}" destId="{9F53C52B-CB5F-4A3A-B164-F1883BD9C251}" srcOrd="1" destOrd="0" presId="urn:microsoft.com/office/officeart/2005/8/layout/list1"/>
    <dgm:cxn modelId="{F6A36F3E-4B88-449E-A331-4A1527ADB30E}" type="presOf" srcId="{E145035D-9F66-4E58-BEB8-E287072FD7EA}" destId="{8A4CA9E6-CC5F-49E8-B467-9182932D3A5C}" srcOrd="0" destOrd="0" presId="urn:microsoft.com/office/officeart/2005/8/layout/list1"/>
    <dgm:cxn modelId="{E3375A65-9DD8-43A2-A192-7636A1AD3CBE}" srcId="{E145035D-9F66-4E58-BEB8-E287072FD7EA}" destId="{51633D21-6A6A-4340-876A-F2C142B8DDD8}" srcOrd="1" destOrd="0" parTransId="{ADA8CD86-F861-44E5-827E-A0A7D59F0400}" sibTransId="{C37F7327-95E9-45DC-B2D1-A90C232514D5}"/>
    <dgm:cxn modelId="{8D340A66-D9FF-4E5D-B423-BEB4AA83ACFF}" type="presOf" srcId="{7329838A-423D-4412-8DF6-85065D6AF30F}" destId="{D70E8EB7-ABF5-453D-B5CA-0E9404EEDFD7}" srcOrd="1" destOrd="0" presId="urn:microsoft.com/office/officeart/2005/8/layout/list1"/>
    <dgm:cxn modelId="{9FBE1259-EA6B-4E23-A5F4-CE54C58BBCFA}" type="presOf" srcId="{002F9FA6-52AF-40F5-8B4B-EC54BB0DE035}" destId="{345BC2ED-E1DD-4A9D-85FD-92FBC1FDAAFF}" srcOrd="0" destOrd="0" presId="urn:microsoft.com/office/officeart/2005/8/layout/list1"/>
    <dgm:cxn modelId="{AB0BBC83-FBA6-49F9-BE09-E138896A5843}" type="presOf" srcId="{F012F47B-C6A2-48BD-97E6-BB9E586D2CDF}" destId="{5784CC98-CD81-49FB-94A3-C03640D40486}" srcOrd="1" destOrd="0" presId="urn:microsoft.com/office/officeart/2005/8/layout/list1"/>
    <dgm:cxn modelId="{7F753584-58AA-4160-AEDB-4C6B8BCCCC16}" type="presOf" srcId="{F012F47B-C6A2-48BD-97E6-BB9E586D2CDF}" destId="{ADD525E0-DCFD-4456-BFF5-375C88913700}" srcOrd="0" destOrd="0" presId="urn:microsoft.com/office/officeart/2005/8/layout/list1"/>
    <dgm:cxn modelId="{BAD4F6A1-7E99-44CD-B00D-F49F634B9114}" srcId="{E145035D-9F66-4E58-BEB8-E287072FD7EA}" destId="{7329838A-423D-4412-8DF6-85065D6AF30F}" srcOrd="0" destOrd="0" parTransId="{56CBEB73-DD8A-44CD-ADED-B0FE4B3E4230}" sibTransId="{8C6EFCC5-A8F9-4B27-A4ED-F81F44CE88BC}"/>
    <dgm:cxn modelId="{B25E12AB-07B7-490C-B8D2-03F8E858211B}" type="presOf" srcId="{7329838A-423D-4412-8DF6-85065D6AF30F}" destId="{BA2F6457-BD0D-48D3-8E8E-5B91D5709B40}" srcOrd="0" destOrd="0" presId="urn:microsoft.com/office/officeart/2005/8/layout/list1"/>
    <dgm:cxn modelId="{0D8F63CE-121D-479C-B7A5-C7D883D2249F}" type="presOf" srcId="{51633D21-6A6A-4340-876A-F2C142B8DDD8}" destId="{B32500C4-A3BC-4002-9A7E-8175CFACDD65}" srcOrd="0" destOrd="0" presId="urn:microsoft.com/office/officeart/2005/8/layout/list1"/>
    <dgm:cxn modelId="{C8D2D9D8-B33E-4F00-83A9-97BFBBEA2111}" srcId="{E145035D-9F66-4E58-BEB8-E287072FD7EA}" destId="{F012F47B-C6A2-48BD-97E6-BB9E586D2CDF}" srcOrd="2" destOrd="0" parTransId="{5EA1BB97-A319-4656-AC6F-9CFD5842C824}" sibTransId="{DC6114D9-E5D0-4065-A97F-8C795DB5AB7C}"/>
    <dgm:cxn modelId="{11A94E20-ED46-4453-936D-EC3116787213}" type="presParOf" srcId="{8A4CA9E6-CC5F-49E8-B467-9182932D3A5C}" destId="{79B33074-B2C5-44CF-AC0B-21EF5CCB5F68}" srcOrd="0" destOrd="0" presId="urn:microsoft.com/office/officeart/2005/8/layout/list1"/>
    <dgm:cxn modelId="{E359A319-F108-4A40-A97E-7D4985B75333}" type="presParOf" srcId="{79B33074-B2C5-44CF-AC0B-21EF5CCB5F68}" destId="{BA2F6457-BD0D-48D3-8E8E-5B91D5709B40}" srcOrd="0" destOrd="0" presId="urn:microsoft.com/office/officeart/2005/8/layout/list1"/>
    <dgm:cxn modelId="{08FE7EB4-AC3B-43B5-9C8E-71CE6BD517B9}" type="presParOf" srcId="{79B33074-B2C5-44CF-AC0B-21EF5CCB5F68}" destId="{D70E8EB7-ABF5-453D-B5CA-0E9404EEDFD7}" srcOrd="1" destOrd="0" presId="urn:microsoft.com/office/officeart/2005/8/layout/list1"/>
    <dgm:cxn modelId="{3B2CBE93-D5F3-470A-96C2-FB9645A29BFB}" type="presParOf" srcId="{8A4CA9E6-CC5F-49E8-B467-9182932D3A5C}" destId="{125A32C2-9AAD-436F-ADF0-BE27E2CAE0BD}" srcOrd="1" destOrd="0" presId="urn:microsoft.com/office/officeart/2005/8/layout/list1"/>
    <dgm:cxn modelId="{55A09FB0-9B35-4981-AE0A-5EA29E01B852}" type="presParOf" srcId="{8A4CA9E6-CC5F-49E8-B467-9182932D3A5C}" destId="{2D8B3A97-5495-458C-9495-924D526C108D}" srcOrd="2" destOrd="0" presId="urn:microsoft.com/office/officeart/2005/8/layout/list1"/>
    <dgm:cxn modelId="{579C38AE-B0CB-42AE-B3CE-072C226160D6}" type="presParOf" srcId="{8A4CA9E6-CC5F-49E8-B467-9182932D3A5C}" destId="{B6ED35FA-84DF-4647-9511-D686EE7AB04E}" srcOrd="3" destOrd="0" presId="urn:microsoft.com/office/officeart/2005/8/layout/list1"/>
    <dgm:cxn modelId="{A04601E2-A7D9-4F96-9BBF-BD0F76563122}" type="presParOf" srcId="{8A4CA9E6-CC5F-49E8-B467-9182932D3A5C}" destId="{0B2271CC-1969-410F-B633-966A27334249}" srcOrd="4" destOrd="0" presId="urn:microsoft.com/office/officeart/2005/8/layout/list1"/>
    <dgm:cxn modelId="{F23251F0-8DA2-4CC8-BF23-1ECE6851F65E}" type="presParOf" srcId="{0B2271CC-1969-410F-B633-966A27334249}" destId="{B32500C4-A3BC-4002-9A7E-8175CFACDD65}" srcOrd="0" destOrd="0" presId="urn:microsoft.com/office/officeart/2005/8/layout/list1"/>
    <dgm:cxn modelId="{0B615DA5-1998-4DED-A730-2453B93E20E2}" type="presParOf" srcId="{0B2271CC-1969-410F-B633-966A27334249}" destId="{87A62F4B-6DA7-43FE-B006-1CEB7C30B73A}" srcOrd="1" destOrd="0" presId="urn:microsoft.com/office/officeart/2005/8/layout/list1"/>
    <dgm:cxn modelId="{B297D1B3-B2D5-4C45-BAEB-1D050CA7A7F4}" type="presParOf" srcId="{8A4CA9E6-CC5F-49E8-B467-9182932D3A5C}" destId="{09F6EBF1-7C50-4A91-981E-4C394112AE0B}" srcOrd="5" destOrd="0" presId="urn:microsoft.com/office/officeart/2005/8/layout/list1"/>
    <dgm:cxn modelId="{45111AAA-517F-48D1-96A7-637AB959DE88}" type="presParOf" srcId="{8A4CA9E6-CC5F-49E8-B467-9182932D3A5C}" destId="{7C572B0B-AD58-465C-B62D-AC1CA7D79B03}" srcOrd="6" destOrd="0" presId="urn:microsoft.com/office/officeart/2005/8/layout/list1"/>
    <dgm:cxn modelId="{0840442A-4A51-4F52-8B31-544A24D1A2CE}" type="presParOf" srcId="{8A4CA9E6-CC5F-49E8-B467-9182932D3A5C}" destId="{0C023567-41AC-49D5-A621-178841A026DD}" srcOrd="7" destOrd="0" presId="urn:microsoft.com/office/officeart/2005/8/layout/list1"/>
    <dgm:cxn modelId="{B754F415-7190-4B44-8B6D-037131BBCF0A}" type="presParOf" srcId="{8A4CA9E6-CC5F-49E8-B467-9182932D3A5C}" destId="{04C58FA6-21EE-4708-B9EC-81A976DF02B5}" srcOrd="8" destOrd="0" presId="urn:microsoft.com/office/officeart/2005/8/layout/list1"/>
    <dgm:cxn modelId="{2B68BDBD-1AB5-478B-8493-294EC0DDA388}" type="presParOf" srcId="{04C58FA6-21EE-4708-B9EC-81A976DF02B5}" destId="{ADD525E0-DCFD-4456-BFF5-375C88913700}" srcOrd="0" destOrd="0" presId="urn:microsoft.com/office/officeart/2005/8/layout/list1"/>
    <dgm:cxn modelId="{B97B83DA-39F0-42CA-A742-D12426DFDBEC}" type="presParOf" srcId="{04C58FA6-21EE-4708-B9EC-81A976DF02B5}" destId="{5784CC98-CD81-49FB-94A3-C03640D40486}" srcOrd="1" destOrd="0" presId="urn:microsoft.com/office/officeart/2005/8/layout/list1"/>
    <dgm:cxn modelId="{4A2EF54B-E5AB-41B1-BE4E-B315850B4989}" type="presParOf" srcId="{8A4CA9E6-CC5F-49E8-B467-9182932D3A5C}" destId="{1C9F620C-C097-40EA-88F2-A0B79D809473}" srcOrd="9" destOrd="0" presId="urn:microsoft.com/office/officeart/2005/8/layout/list1"/>
    <dgm:cxn modelId="{ADD84128-1EF3-4512-AFAC-C98666642FE4}" type="presParOf" srcId="{8A4CA9E6-CC5F-49E8-B467-9182932D3A5C}" destId="{793D0E3D-F63D-4C6B-980A-37CFED66E353}" srcOrd="10" destOrd="0" presId="urn:microsoft.com/office/officeart/2005/8/layout/list1"/>
    <dgm:cxn modelId="{F28CFC4C-8206-4E95-9D56-F8247B0EF8E8}" type="presParOf" srcId="{8A4CA9E6-CC5F-49E8-B467-9182932D3A5C}" destId="{DCDB8139-3BA8-4C9E-9AB3-81B9E24FB3B0}" srcOrd="11" destOrd="0" presId="urn:microsoft.com/office/officeart/2005/8/layout/list1"/>
    <dgm:cxn modelId="{680F5905-8D0B-4CA0-B0D9-7EBC00EEBD91}" type="presParOf" srcId="{8A4CA9E6-CC5F-49E8-B467-9182932D3A5C}" destId="{053A02BB-B55E-4200-A846-7E0C1717F04C}" srcOrd="12" destOrd="0" presId="urn:microsoft.com/office/officeart/2005/8/layout/list1"/>
    <dgm:cxn modelId="{D2D38191-CF02-49D4-B215-449720AE515E}" type="presParOf" srcId="{053A02BB-B55E-4200-A846-7E0C1717F04C}" destId="{345BC2ED-E1DD-4A9D-85FD-92FBC1FDAAFF}" srcOrd="0" destOrd="0" presId="urn:microsoft.com/office/officeart/2005/8/layout/list1"/>
    <dgm:cxn modelId="{207A2D4E-C486-423C-B501-FACE6F06EAAF}" type="presParOf" srcId="{053A02BB-B55E-4200-A846-7E0C1717F04C}" destId="{9F53C52B-CB5F-4A3A-B164-F1883BD9C251}" srcOrd="1" destOrd="0" presId="urn:microsoft.com/office/officeart/2005/8/layout/list1"/>
    <dgm:cxn modelId="{B3765CEA-437A-4892-9939-11F2D0DABABA}" type="presParOf" srcId="{8A4CA9E6-CC5F-49E8-B467-9182932D3A5C}" destId="{C595F8ED-6013-4172-9B4E-46642B8647A3}" srcOrd="13" destOrd="0" presId="urn:microsoft.com/office/officeart/2005/8/layout/list1"/>
    <dgm:cxn modelId="{F7A6DC7D-DF07-4821-938C-7A3FB3B8C2C8}" type="presParOf" srcId="{8A4CA9E6-CC5F-49E8-B467-9182932D3A5C}" destId="{A3198E5B-9D52-4545-9F54-624DEB79E8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20632-CC62-4399-8E29-661CB57CB092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9256067-E9E6-4F55-823E-50F64780788E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Conversion rate</a:t>
          </a:r>
        </a:p>
      </dgm:t>
    </dgm:pt>
    <dgm:pt modelId="{520FEED3-6DC5-4B81-A023-1D452D9ED06D}" type="parTrans" cxnId="{B9B84888-0005-4C38-9199-599EC3953DDF}">
      <dgm:prSet/>
      <dgm:spPr/>
      <dgm:t>
        <a:bodyPr/>
        <a:lstStyle/>
        <a:p>
          <a:endParaRPr lang="en-US"/>
        </a:p>
      </dgm:t>
    </dgm:pt>
    <dgm:pt modelId="{04590B50-C94C-4639-8961-192873DEF0FA}" type="sibTrans" cxnId="{B9B84888-0005-4C38-9199-599EC3953DDF}">
      <dgm:prSet/>
      <dgm:spPr/>
      <dgm:t>
        <a:bodyPr/>
        <a:lstStyle/>
        <a:p>
          <a:endParaRPr lang="en-US"/>
        </a:p>
      </dgm:t>
    </dgm:pt>
    <dgm:pt modelId="{0F68BE40-124A-4559-A6DC-E29290B24D0F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Frequency of Login </a:t>
          </a:r>
        </a:p>
      </dgm:t>
    </dgm:pt>
    <dgm:pt modelId="{0E7B97F3-A438-4AB2-B9B6-9EE4B1BE0B42}" type="parTrans" cxnId="{D7D53F5F-15AC-4D2E-9152-6B631236D443}">
      <dgm:prSet/>
      <dgm:spPr/>
      <dgm:t>
        <a:bodyPr/>
        <a:lstStyle/>
        <a:p>
          <a:endParaRPr lang="en-US"/>
        </a:p>
      </dgm:t>
    </dgm:pt>
    <dgm:pt modelId="{21C0CE5E-F439-4924-A61B-19AF2F05AD50}" type="sibTrans" cxnId="{D7D53F5F-15AC-4D2E-9152-6B631236D443}">
      <dgm:prSet/>
      <dgm:spPr/>
      <dgm:t>
        <a:bodyPr/>
        <a:lstStyle/>
        <a:p>
          <a:endParaRPr lang="en-US"/>
        </a:p>
      </dgm:t>
    </dgm:pt>
    <dgm:pt modelId="{53F7D463-0E01-4014-88AE-A7B74580992E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Rejection rate </a:t>
          </a:r>
        </a:p>
      </dgm:t>
    </dgm:pt>
    <dgm:pt modelId="{E7426787-EDBD-474D-94CB-8A3641EF79C7}" type="parTrans" cxnId="{96973A4B-1260-4F35-948D-B2CA16DC6333}">
      <dgm:prSet/>
      <dgm:spPr/>
      <dgm:t>
        <a:bodyPr/>
        <a:lstStyle/>
        <a:p>
          <a:endParaRPr lang="en-US"/>
        </a:p>
      </dgm:t>
    </dgm:pt>
    <dgm:pt modelId="{A508977D-024A-40BE-BEA2-ABF9E71FF5A3}" type="sibTrans" cxnId="{96973A4B-1260-4F35-948D-B2CA16DC6333}">
      <dgm:prSet/>
      <dgm:spPr/>
      <dgm:t>
        <a:bodyPr/>
        <a:lstStyle/>
        <a:p>
          <a:endParaRPr lang="en-US"/>
        </a:p>
      </dgm:t>
    </dgm:pt>
    <dgm:pt modelId="{7374E4A8-A5CE-49A4-AE64-54E30F520DC8}" type="pres">
      <dgm:prSet presAssocID="{B4B20632-CC62-4399-8E29-661CB57CB092}" presName="linear" presStyleCnt="0">
        <dgm:presLayoutVars>
          <dgm:dir/>
          <dgm:animLvl val="lvl"/>
          <dgm:resizeHandles val="exact"/>
        </dgm:presLayoutVars>
      </dgm:prSet>
      <dgm:spPr/>
    </dgm:pt>
    <dgm:pt modelId="{AA2FE096-69FA-4043-87B1-F52DC69E6B5D}" type="pres">
      <dgm:prSet presAssocID="{D9256067-E9E6-4F55-823E-50F64780788E}" presName="parentLin" presStyleCnt="0"/>
      <dgm:spPr/>
    </dgm:pt>
    <dgm:pt modelId="{AC2B7977-4135-423D-83FD-885D02B80A13}" type="pres">
      <dgm:prSet presAssocID="{D9256067-E9E6-4F55-823E-50F64780788E}" presName="parentLeftMargin" presStyleLbl="node1" presStyleIdx="0" presStyleCnt="3"/>
      <dgm:spPr/>
    </dgm:pt>
    <dgm:pt modelId="{3322BB52-18FE-4D11-BFD3-43CE9634CBC8}" type="pres">
      <dgm:prSet presAssocID="{D9256067-E9E6-4F55-823E-50F6478078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F3A5B3-174A-4385-80FB-2D0B947302AF}" type="pres">
      <dgm:prSet presAssocID="{D9256067-E9E6-4F55-823E-50F64780788E}" presName="negativeSpace" presStyleCnt="0"/>
      <dgm:spPr/>
    </dgm:pt>
    <dgm:pt modelId="{F8DEE69F-9CA9-42C9-AF0F-7C10E94C8BE8}" type="pres">
      <dgm:prSet presAssocID="{D9256067-E9E6-4F55-823E-50F64780788E}" presName="childText" presStyleLbl="conFgAcc1" presStyleIdx="0" presStyleCnt="3" custLinFactNeighborY="47037">
        <dgm:presLayoutVars>
          <dgm:bulletEnabled val="1"/>
        </dgm:presLayoutVars>
      </dgm:prSet>
      <dgm:spPr/>
    </dgm:pt>
    <dgm:pt modelId="{782F1C73-4EBA-4FD3-BC88-A97BD5134822}" type="pres">
      <dgm:prSet presAssocID="{04590B50-C94C-4639-8961-192873DEF0FA}" presName="spaceBetweenRectangles" presStyleCnt="0"/>
      <dgm:spPr/>
    </dgm:pt>
    <dgm:pt modelId="{8BE16EA5-449A-4EBF-ACF5-C2CC1735D1F4}" type="pres">
      <dgm:prSet presAssocID="{0F68BE40-124A-4559-A6DC-E29290B24D0F}" presName="parentLin" presStyleCnt="0"/>
      <dgm:spPr/>
    </dgm:pt>
    <dgm:pt modelId="{FAB61D18-2DFC-4BBB-A551-5B639007183F}" type="pres">
      <dgm:prSet presAssocID="{0F68BE40-124A-4559-A6DC-E29290B24D0F}" presName="parentLeftMargin" presStyleLbl="node1" presStyleIdx="0" presStyleCnt="3"/>
      <dgm:spPr/>
    </dgm:pt>
    <dgm:pt modelId="{D5A92296-E059-4801-99F6-0604EFFBFA86}" type="pres">
      <dgm:prSet presAssocID="{0F68BE40-124A-4559-A6DC-E29290B24D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9239F3-4D97-46EE-9045-2D3D90576B5D}" type="pres">
      <dgm:prSet presAssocID="{0F68BE40-124A-4559-A6DC-E29290B24D0F}" presName="negativeSpace" presStyleCnt="0"/>
      <dgm:spPr/>
    </dgm:pt>
    <dgm:pt modelId="{EF90500F-35D6-4CAE-9BBC-35049D985097}" type="pres">
      <dgm:prSet presAssocID="{0F68BE40-124A-4559-A6DC-E29290B24D0F}" presName="childText" presStyleLbl="conFgAcc1" presStyleIdx="1" presStyleCnt="3">
        <dgm:presLayoutVars>
          <dgm:bulletEnabled val="1"/>
        </dgm:presLayoutVars>
      </dgm:prSet>
      <dgm:spPr/>
    </dgm:pt>
    <dgm:pt modelId="{7E435708-E165-4AEB-A17B-6CF9A5798587}" type="pres">
      <dgm:prSet presAssocID="{21C0CE5E-F439-4924-A61B-19AF2F05AD50}" presName="spaceBetweenRectangles" presStyleCnt="0"/>
      <dgm:spPr/>
    </dgm:pt>
    <dgm:pt modelId="{FAF6BB62-D0B7-47B5-9EE4-750F8C4ED314}" type="pres">
      <dgm:prSet presAssocID="{53F7D463-0E01-4014-88AE-A7B74580992E}" presName="parentLin" presStyleCnt="0"/>
      <dgm:spPr/>
    </dgm:pt>
    <dgm:pt modelId="{BBED0D87-7076-44D3-9400-87BB29522DEA}" type="pres">
      <dgm:prSet presAssocID="{53F7D463-0E01-4014-88AE-A7B74580992E}" presName="parentLeftMargin" presStyleLbl="node1" presStyleIdx="1" presStyleCnt="3"/>
      <dgm:spPr/>
    </dgm:pt>
    <dgm:pt modelId="{7130E3BB-98F7-45EC-A7B9-986A5F99343B}" type="pres">
      <dgm:prSet presAssocID="{53F7D463-0E01-4014-88AE-A7B74580992E}" presName="parentText" presStyleLbl="node1" presStyleIdx="2" presStyleCnt="3" custLinFactNeighborY="9219">
        <dgm:presLayoutVars>
          <dgm:chMax val="0"/>
          <dgm:bulletEnabled val="1"/>
        </dgm:presLayoutVars>
      </dgm:prSet>
      <dgm:spPr/>
    </dgm:pt>
    <dgm:pt modelId="{3108CD65-0403-49A3-B9BB-AAED229AC9AC}" type="pres">
      <dgm:prSet presAssocID="{53F7D463-0E01-4014-88AE-A7B74580992E}" presName="negativeSpace" presStyleCnt="0"/>
      <dgm:spPr/>
    </dgm:pt>
    <dgm:pt modelId="{962AB4E0-A333-4656-BDF5-DD537B40AA5D}" type="pres">
      <dgm:prSet presAssocID="{53F7D463-0E01-4014-88AE-A7B7458099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CC2FE09-E244-4342-9402-45180B79D276}" type="presOf" srcId="{D9256067-E9E6-4F55-823E-50F64780788E}" destId="{AC2B7977-4135-423D-83FD-885D02B80A13}" srcOrd="0" destOrd="0" presId="urn:microsoft.com/office/officeart/2005/8/layout/list1"/>
    <dgm:cxn modelId="{BBFC2216-CB78-49D0-9587-1F647104A056}" type="presOf" srcId="{D9256067-E9E6-4F55-823E-50F64780788E}" destId="{3322BB52-18FE-4D11-BFD3-43CE9634CBC8}" srcOrd="1" destOrd="0" presId="urn:microsoft.com/office/officeart/2005/8/layout/list1"/>
    <dgm:cxn modelId="{2762C725-5B93-4410-BF18-20C546EE78CA}" type="presOf" srcId="{0F68BE40-124A-4559-A6DC-E29290B24D0F}" destId="{FAB61D18-2DFC-4BBB-A551-5B639007183F}" srcOrd="0" destOrd="0" presId="urn:microsoft.com/office/officeart/2005/8/layout/list1"/>
    <dgm:cxn modelId="{D7D53F5F-15AC-4D2E-9152-6B631236D443}" srcId="{B4B20632-CC62-4399-8E29-661CB57CB092}" destId="{0F68BE40-124A-4559-A6DC-E29290B24D0F}" srcOrd="1" destOrd="0" parTransId="{0E7B97F3-A438-4AB2-B9B6-9EE4B1BE0B42}" sibTransId="{21C0CE5E-F439-4924-A61B-19AF2F05AD50}"/>
    <dgm:cxn modelId="{96973A4B-1260-4F35-948D-B2CA16DC6333}" srcId="{B4B20632-CC62-4399-8E29-661CB57CB092}" destId="{53F7D463-0E01-4014-88AE-A7B74580992E}" srcOrd="2" destOrd="0" parTransId="{E7426787-EDBD-474D-94CB-8A3641EF79C7}" sibTransId="{A508977D-024A-40BE-BEA2-ABF9E71FF5A3}"/>
    <dgm:cxn modelId="{FA783085-A220-4067-84A8-28589BB8C832}" type="presOf" srcId="{53F7D463-0E01-4014-88AE-A7B74580992E}" destId="{7130E3BB-98F7-45EC-A7B9-986A5F99343B}" srcOrd="1" destOrd="0" presId="urn:microsoft.com/office/officeart/2005/8/layout/list1"/>
    <dgm:cxn modelId="{B9B84888-0005-4C38-9199-599EC3953DDF}" srcId="{B4B20632-CC62-4399-8E29-661CB57CB092}" destId="{D9256067-E9E6-4F55-823E-50F64780788E}" srcOrd="0" destOrd="0" parTransId="{520FEED3-6DC5-4B81-A023-1D452D9ED06D}" sibTransId="{04590B50-C94C-4639-8961-192873DEF0FA}"/>
    <dgm:cxn modelId="{3559698B-E637-4397-91C1-2B8E6C22B790}" type="presOf" srcId="{0F68BE40-124A-4559-A6DC-E29290B24D0F}" destId="{D5A92296-E059-4801-99F6-0604EFFBFA86}" srcOrd="1" destOrd="0" presId="urn:microsoft.com/office/officeart/2005/8/layout/list1"/>
    <dgm:cxn modelId="{AC6B83C5-DAED-44ED-95D4-0BA6E583D480}" type="presOf" srcId="{53F7D463-0E01-4014-88AE-A7B74580992E}" destId="{BBED0D87-7076-44D3-9400-87BB29522DEA}" srcOrd="0" destOrd="0" presId="urn:microsoft.com/office/officeart/2005/8/layout/list1"/>
    <dgm:cxn modelId="{CA9C64DA-4959-46C8-A7BD-046D5235B2F7}" type="presOf" srcId="{B4B20632-CC62-4399-8E29-661CB57CB092}" destId="{7374E4A8-A5CE-49A4-AE64-54E30F520DC8}" srcOrd="0" destOrd="0" presId="urn:microsoft.com/office/officeart/2005/8/layout/list1"/>
    <dgm:cxn modelId="{EE64C87F-A402-4DA7-BB5E-2C27D4A72722}" type="presParOf" srcId="{7374E4A8-A5CE-49A4-AE64-54E30F520DC8}" destId="{AA2FE096-69FA-4043-87B1-F52DC69E6B5D}" srcOrd="0" destOrd="0" presId="urn:microsoft.com/office/officeart/2005/8/layout/list1"/>
    <dgm:cxn modelId="{5A6F713F-BE42-4A31-90AB-ABC44C5EB603}" type="presParOf" srcId="{AA2FE096-69FA-4043-87B1-F52DC69E6B5D}" destId="{AC2B7977-4135-423D-83FD-885D02B80A13}" srcOrd="0" destOrd="0" presId="urn:microsoft.com/office/officeart/2005/8/layout/list1"/>
    <dgm:cxn modelId="{D00A1BA1-4CE5-4B52-BE5F-F8D20483F7F7}" type="presParOf" srcId="{AA2FE096-69FA-4043-87B1-F52DC69E6B5D}" destId="{3322BB52-18FE-4D11-BFD3-43CE9634CBC8}" srcOrd="1" destOrd="0" presId="urn:microsoft.com/office/officeart/2005/8/layout/list1"/>
    <dgm:cxn modelId="{00282EE2-E698-4120-A1F5-26EBC3B4DFE8}" type="presParOf" srcId="{7374E4A8-A5CE-49A4-AE64-54E30F520DC8}" destId="{4FF3A5B3-174A-4385-80FB-2D0B947302AF}" srcOrd="1" destOrd="0" presId="urn:microsoft.com/office/officeart/2005/8/layout/list1"/>
    <dgm:cxn modelId="{025A502C-5669-4276-B8F1-5505EF19D489}" type="presParOf" srcId="{7374E4A8-A5CE-49A4-AE64-54E30F520DC8}" destId="{F8DEE69F-9CA9-42C9-AF0F-7C10E94C8BE8}" srcOrd="2" destOrd="0" presId="urn:microsoft.com/office/officeart/2005/8/layout/list1"/>
    <dgm:cxn modelId="{07A4D352-C366-40BE-822E-83D2C1992172}" type="presParOf" srcId="{7374E4A8-A5CE-49A4-AE64-54E30F520DC8}" destId="{782F1C73-4EBA-4FD3-BC88-A97BD5134822}" srcOrd="3" destOrd="0" presId="urn:microsoft.com/office/officeart/2005/8/layout/list1"/>
    <dgm:cxn modelId="{E342DC2C-2E24-43D0-88AC-5B323A35C427}" type="presParOf" srcId="{7374E4A8-A5CE-49A4-AE64-54E30F520DC8}" destId="{8BE16EA5-449A-4EBF-ACF5-C2CC1735D1F4}" srcOrd="4" destOrd="0" presId="urn:microsoft.com/office/officeart/2005/8/layout/list1"/>
    <dgm:cxn modelId="{36A2E7AD-1D28-40FA-B4E2-F2E9478E8F0A}" type="presParOf" srcId="{8BE16EA5-449A-4EBF-ACF5-C2CC1735D1F4}" destId="{FAB61D18-2DFC-4BBB-A551-5B639007183F}" srcOrd="0" destOrd="0" presId="urn:microsoft.com/office/officeart/2005/8/layout/list1"/>
    <dgm:cxn modelId="{4968D3E6-94A4-49DB-B7CC-00CA4A95B964}" type="presParOf" srcId="{8BE16EA5-449A-4EBF-ACF5-C2CC1735D1F4}" destId="{D5A92296-E059-4801-99F6-0604EFFBFA86}" srcOrd="1" destOrd="0" presId="urn:microsoft.com/office/officeart/2005/8/layout/list1"/>
    <dgm:cxn modelId="{3FFA445C-5590-4A9F-93BB-C5C95E1F0AEB}" type="presParOf" srcId="{7374E4A8-A5CE-49A4-AE64-54E30F520DC8}" destId="{CA9239F3-4D97-46EE-9045-2D3D90576B5D}" srcOrd="5" destOrd="0" presId="urn:microsoft.com/office/officeart/2005/8/layout/list1"/>
    <dgm:cxn modelId="{A3BF0145-4A50-4DAF-9401-F11D1E43C207}" type="presParOf" srcId="{7374E4A8-A5CE-49A4-AE64-54E30F520DC8}" destId="{EF90500F-35D6-4CAE-9BBC-35049D985097}" srcOrd="6" destOrd="0" presId="urn:microsoft.com/office/officeart/2005/8/layout/list1"/>
    <dgm:cxn modelId="{5541564C-ABCF-4D9B-B7A0-B8F5DF66A8BF}" type="presParOf" srcId="{7374E4A8-A5CE-49A4-AE64-54E30F520DC8}" destId="{7E435708-E165-4AEB-A17B-6CF9A5798587}" srcOrd="7" destOrd="0" presId="urn:microsoft.com/office/officeart/2005/8/layout/list1"/>
    <dgm:cxn modelId="{996C33AB-9B79-4E03-9EA3-A229DF5F655C}" type="presParOf" srcId="{7374E4A8-A5CE-49A4-AE64-54E30F520DC8}" destId="{FAF6BB62-D0B7-47B5-9EE4-750F8C4ED314}" srcOrd="8" destOrd="0" presId="urn:microsoft.com/office/officeart/2005/8/layout/list1"/>
    <dgm:cxn modelId="{E90CF1AA-B052-44DA-B879-75C34F117001}" type="presParOf" srcId="{FAF6BB62-D0B7-47B5-9EE4-750F8C4ED314}" destId="{BBED0D87-7076-44D3-9400-87BB29522DEA}" srcOrd="0" destOrd="0" presId="urn:microsoft.com/office/officeart/2005/8/layout/list1"/>
    <dgm:cxn modelId="{DE28A6A3-D15F-4231-AE04-E81D7BA6DDEE}" type="presParOf" srcId="{FAF6BB62-D0B7-47B5-9EE4-750F8C4ED314}" destId="{7130E3BB-98F7-45EC-A7B9-986A5F99343B}" srcOrd="1" destOrd="0" presId="urn:microsoft.com/office/officeart/2005/8/layout/list1"/>
    <dgm:cxn modelId="{0AECA96D-B6E4-4BE1-A33D-45CC307A026E}" type="presParOf" srcId="{7374E4A8-A5CE-49A4-AE64-54E30F520DC8}" destId="{3108CD65-0403-49A3-B9BB-AAED229AC9AC}" srcOrd="9" destOrd="0" presId="urn:microsoft.com/office/officeart/2005/8/layout/list1"/>
    <dgm:cxn modelId="{0DC9EEDA-D159-44B0-B13B-59A1E2CD2000}" type="presParOf" srcId="{7374E4A8-A5CE-49A4-AE64-54E30F520DC8}" destId="{962AB4E0-A333-4656-BDF5-DD537B40AA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91C69-F552-4695-B352-28EB040FCB48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1C09CE-5917-479A-98D4-389B00C35E86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Login frequency</a:t>
          </a:r>
        </a:p>
      </dgm:t>
    </dgm:pt>
    <dgm:pt modelId="{09E1D94E-EA1A-4112-9056-DB3D6D010EF7}" type="parTrans" cxnId="{DDA1EC4A-8A47-4071-9CED-2B1B04B3E062}">
      <dgm:prSet/>
      <dgm:spPr/>
      <dgm:t>
        <a:bodyPr/>
        <a:lstStyle/>
        <a:p>
          <a:endParaRPr lang="en-US"/>
        </a:p>
      </dgm:t>
    </dgm:pt>
    <dgm:pt modelId="{BBB0C680-2D5F-40A9-A4C7-499D793E1E90}" type="sibTrans" cxnId="{DDA1EC4A-8A47-4071-9CED-2B1B04B3E062}">
      <dgm:prSet/>
      <dgm:spPr/>
      <dgm:t>
        <a:bodyPr/>
        <a:lstStyle/>
        <a:p>
          <a:endParaRPr lang="en-US"/>
        </a:p>
      </dgm:t>
    </dgm:pt>
    <dgm:pt modelId="{531CDF7D-F863-4D37-B37D-69976FFC2FFA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Revenue </a:t>
          </a:r>
        </a:p>
      </dgm:t>
    </dgm:pt>
    <dgm:pt modelId="{99F4ED7C-EE80-4AD8-B3F8-BDFF7627206A}" type="sibTrans" cxnId="{5C1BA23E-0865-4245-B45A-B66D13B0CFED}">
      <dgm:prSet/>
      <dgm:spPr/>
      <dgm:t>
        <a:bodyPr/>
        <a:lstStyle/>
        <a:p>
          <a:endParaRPr lang="en-US"/>
        </a:p>
      </dgm:t>
    </dgm:pt>
    <dgm:pt modelId="{E6CEFE66-D8C3-4552-899A-8EBB122FEAAD}" type="parTrans" cxnId="{5C1BA23E-0865-4245-B45A-B66D13B0CFED}">
      <dgm:prSet/>
      <dgm:spPr/>
      <dgm:t>
        <a:bodyPr/>
        <a:lstStyle/>
        <a:p>
          <a:endParaRPr lang="en-US"/>
        </a:p>
      </dgm:t>
    </dgm:pt>
    <dgm:pt modelId="{9A4B332D-4B66-473B-8744-67E61456F6D4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Rejection rate</a:t>
          </a:r>
        </a:p>
      </dgm:t>
    </dgm:pt>
    <dgm:pt modelId="{EEA463CA-501C-4BE9-AFA2-C7E6E0AB3136}" type="sibTrans" cxnId="{F612573F-79B7-4E9D-A262-99F278C75734}">
      <dgm:prSet/>
      <dgm:spPr/>
      <dgm:t>
        <a:bodyPr/>
        <a:lstStyle/>
        <a:p>
          <a:endParaRPr lang="en-US"/>
        </a:p>
      </dgm:t>
    </dgm:pt>
    <dgm:pt modelId="{D6E680A3-A28A-4985-9BFE-62FA3AF68AE4}" type="parTrans" cxnId="{F612573F-79B7-4E9D-A262-99F278C75734}">
      <dgm:prSet/>
      <dgm:spPr/>
      <dgm:t>
        <a:bodyPr/>
        <a:lstStyle/>
        <a:p>
          <a:endParaRPr lang="en-US"/>
        </a:p>
      </dgm:t>
    </dgm:pt>
    <dgm:pt modelId="{59CD153B-E9C7-45E5-A525-C3A7EBF7FDD3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shipping rate </a:t>
          </a:r>
        </a:p>
      </dgm:t>
    </dgm:pt>
    <dgm:pt modelId="{1751F516-C4CD-47BD-9C9F-3ABD0E356C22}" type="parTrans" cxnId="{A31902DD-4389-4A4D-B0C1-B4D9BE14B64A}">
      <dgm:prSet/>
      <dgm:spPr/>
      <dgm:t>
        <a:bodyPr/>
        <a:lstStyle/>
        <a:p>
          <a:endParaRPr lang="en-US"/>
        </a:p>
      </dgm:t>
    </dgm:pt>
    <dgm:pt modelId="{F6CCC2AC-72CC-4BB5-AE7A-472C4BE96B62}" type="sibTrans" cxnId="{A31902DD-4389-4A4D-B0C1-B4D9BE14B64A}">
      <dgm:prSet/>
      <dgm:spPr/>
      <dgm:t>
        <a:bodyPr/>
        <a:lstStyle/>
        <a:p>
          <a:endParaRPr lang="en-US"/>
        </a:p>
      </dgm:t>
    </dgm:pt>
    <dgm:pt modelId="{B22B6A26-8396-45C3-B69E-1E53CDDC78BA}" type="pres">
      <dgm:prSet presAssocID="{73791C69-F552-4695-B352-28EB040FCB48}" presName="linear" presStyleCnt="0">
        <dgm:presLayoutVars>
          <dgm:dir/>
          <dgm:animLvl val="lvl"/>
          <dgm:resizeHandles val="exact"/>
        </dgm:presLayoutVars>
      </dgm:prSet>
      <dgm:spPr/>
    </dgm:pt>
    <dgm:pt modelId="{5A8E97FF-7E75-483E-9F5A-31E422E2F44A}" type="pres">
      <dgm:prSet presAssocID="{DD1C09CE-5917-479A-98D4-389B00C35E86}" presName="parentLin" presStyleCnt="0"/>
      <dgm:spPr/>
    </dgm:pt>
    <dgm:pt modelId="{F355259C-9BCB-4620-A3B7-49D6861DC73B}" type="pres">
      <dgm:prSet presAssocID="{DD1C09CE-5917-479A-98D4-389B00C35E86}" presName="parentLeftMargin" presStyleLbl="node1" presStyleIdx="0" presStyleCnt="4"/>
      <dgm:spPr/>
    </dgm:pt>
    <dgm:pt modelId="{0C2F0F3B-F7C1-4531-96AD-3DA4B9F36E86}" type="pres">
      <dgm:prSet presAssocID="{DD1C09CE-5917-479A-98D4-389B00C35E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393586-423C-4540-A37F-B465FEB84668}" type="pres">
      <dgm:prSet presAssocID="{DD1C09CE-5917-479A-98D4-389B00C35E86}" presName="negativeSpace" presStyleCnt="0"/>
      <dgm:spPr/>
    </dgm:pt>
    <dgm:pt modelId="{7F8B5E84-6E3F-40DC-BE18-94368FD6792E}" type="pres">
      <dgm:prSet presAssocID="{DD1C09CE-5917-479A-98D4-389B00C35E86}" presName="childText" presStyleLbl="conFgAcc1" presStyleIdx="0" presStyleCnt="4">
        <dgm:presLayoutVars>
          <dgm:bulletEnabled val="1"/>
        </dgm:presLayoutVars>
      </dgm:prSet>
      <dgm:spPr/>
    </dgm:pt>
    <dgm:pt modelId="{FDC56CEB-9BBB-4DB6-B3D9-15ED69F92AE8}" type="pres">
      <dgm:prSet presAssocID="{BBB0C680-2D5F-40A9-A4C7-499D793E1E90}" presName="spaceBetweenRectangles" presStyleCnt="0"/>
      <dgm:spPr/>
    </dgm:pt>
    <dgm:pt modelId="{C599C43C-FF13-4453-9137-476A0AF1808E}" type="pres">
      <dgm:prSet presAssocID="{531CDF7D-F863-4D37-B37D-69976FFC2FFA}" presName="parentLin" presStyleCnt="0"/>
      <dgm:spPr/>
    </dgm:pt>
    <dgm:pt modelId="{A0F456BE-A3A4-43CA-B868-7A2BA9B8FA21}" type="pres">
      <dgm:prSet presAssocID="{531CDF7D-F863-4D37-B37D-69976FFC2FFA}" presName="parentLeftMargin" presStyleLbl="node1" presStyleIdx="0" presStyleCnt="4"/>
      <dgm:spPr/>
    </dgm:pt>
    <dgm:pt modelId="{B7BE1139-C915-4C73-AFC3-EEEAF02F59AD}" type="pres">
      <dgm:prSet presAssocID="{531CDF7D-F863-4D37-B37D-69976FFC2F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066A2F-61A8-41A4-86AF-30BE380F5220}" type="pres">
      <dgm:prSet presAssocID="{531CDF7D-F863-4D37-B37D-69976FFC2FFA}" presName="negativeSpace" presStyleCnt="0"/>
      <dgm:spPr/>
    </dgm:pt>
    <dgm:pt modelId="{3FC82609-3FB9-49D9-9B5F-1EE669F43B7B}" type="pres">
      <dgm:prSet presAssocID="{531CDF7D-F863-4D37-B37D-69976FFC2FFA}" presName="childText" presStyleLbl="conFgAcc1" presStyleIdx="1" presStyleCnt="4">
        <dgm:presLayoutVars>
          <dgm:bulletEnabled val="1"/>
        </dgm:presLayoutVars>
      </dgm:prSet>
      <dgm:spPr/>
    </dgm:pt>
    <dgm:pt modelId="{279ED1FB-E2BA-481E-9DE9-BB979EA349B2}" type="pres">
      <dgm:prSet presAssocID="{99F4ED7C-EE80-4AD8-B3F8-BDFF7627206A}" presName="spaceBetweenRectangles" presStyleCnt="0"/>
      <dgm:spPr/>
    </dgm:pt>
    <dgm:pt modelId="{A5104494-EB6A-48E7-A23B-7E37576059D7}" type="pres">
      <dgm:prSet presAssocID="{9A4B332D-4B66-473B-8744-67E61456F6D4}" presName="parentLin" presStyleCnt="0"/>
      <dgm:spPr/>
    </dgm:pt>
    <dgm:pt modelId="{01E82506-CA72-4842-BBE2-65055651D16D}" type="pres">
      <dgm:prSet presAssocID="{9A4B332D-4B66-473B-8744-67E61456F6D4}" presName="parentLeftMargin" presStyleLbl="node1" presStyleIdx="1" presStyleCnt="4"/>
      <dgm:spPr/>
    </dgm:pt>
    <dgm:pt modelId="{35A3199D-60B9-4783-9385-CD251C0711BE}" type="pres">
      <dgm:prSet presAssocID="{9A4B332D-4B66-473B-8744-67E61456F6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16AF5A-3348-41C9-A57E-B84AAAF6F560}" type="pres">
      <dgm:prSet presAssocID="{9A4B332D-4B66-473B-8744-67E61456F6D4}" presName="negativeSpace" presStyleCnt="0"/>
      <dgm:spPr/>
    </dgm:pt>
    <dgm:pt modelId="{8B226B5B-483F-4D35-9F55-3D378E5E44DE}" type="pres">
      <dgm:prSet presAssocID="{9A4B332D-4B66-473B-8744-67E61456F6D4}" presName="childText" presStyleLbl="conFgAcc1" presStyleIdx="2" presStyleCnt="4">
        <dgm:presLayoutVars>
          <dgm:bulletEnabled val="1"/>
        </dgm:presLayoutVars>
      </dgm:prSet>
      <dgm:spPr/>
    </dgm:pt>
    <dgm:pt modelId="{48A55475-BA78-47A6-A876-603F80FDA744}" type="pres">
      <dgm:prSet presAssocID="{EEA463CA-501C-4BE9-AFA2-C7E6E0AB3136}" presName="spaceBetweenRectangles" presStyleCnt="0"/>
      <dgm:spPr/>
    </dgm:pt>
    <dgm:pt modelId="{B3410510-61C2-4A8F-95BD-6B5DAC5389D0}" type="pres">
      <dgm:prSet presAssocID="{59CD153B-E9C7-45E5-A525-C3A7EBF7FDD3}" presName="parentLin" presStyleCnt="0"/>
      <dgm:spPr/>
    </dgm:pt>
    <dgm:pt modelId="{F37C51D8-9E58-4E9E-90E1-06DD4CE7F23B}" type="pres">
      <dgm:prSet presAssocID="{59CD153B-E9C7-45E5-A525-C3A7EBF7FDD3}" presName="parentLeftMargin" presStyleLbl="node1" presStyleIdx="2" presStyleCnt="4"/>
      <dgm:spPr/>
    </dgm:pt>
    <dgm:pt modelId="{D416CD37-5090-4F37-80BF-642077C7DD21}" type="pres">
      <dgm:prSet presAssocID="{59CD153B-E9C7-45E5-A525-C3A7EBF7FD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9F3937F-E7A5-4036-933B-72036D80EDD0}" type="pres">
      <dgm:prSet presAssocID="{59CD153B-E9C7-45E5-A525-C3A7EBF7FDD3}" presName="negativeSpace" presStyleCnt="0"/>
      <dgm:spPr/>
    </dgm:pt>
    <dgm:pt modelId="{235A8AC9-010C-4103-BD76-BEFE065C57D8}" type="pres">
      <dgm:prSet presAssocID="{59CD153B-E9C7-45E5-A525-C3A7EBF7FD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C74716-6EEF-484D-A070-1351611A7924}" type="presOf" srcId="{DD1C09CE-5917-479A-98D4-389B00C35E86}" destId="{0C2F0F3B-F7C1-4531-96AD-3DA4B9F36E86}" srcOrd="1" destOrd="0" presId="urn:microsoft.com/office/officeart/2005/8/layout/list1"/>
    <dgm:cxn modelId="{5C1BA23E-0865-4245-B45A-B66D13B0CFED}" srcId="{73791C69-F552-4695-B352-28EB040FCB48}" destId="{531CDF7D-F863-4D37-B37D-69976FFC2FFA}" srcOrd="1" destOrd="0" parTransId="{E6CEFE66-D8C3-4552-899A-8EBB122FEAAD}" sibTransId="{99F4ED7C-EE80-4AD8-B3F8-BDFF7627206A}"/>
    <dgm:cxn modelId="{F612573F-79B7-4E9D-A262-99F278C75734}" srcId="{73791C69-F552-4695-B352-28EB040FCB48}" destId="{9A4B332D-4B66-473B-8744-67E61456F6D4}" srcOrd="2" destOrd="0" parTransId="{D6E680A3-A28A-4985-9BFE-62FA3AF68AE4}" sibTransId="{EEA463CA-501C-4BE9-AFA2-C7E6E0AB3136}"/>
    <dgm:cxn modelId="{069C4E61-A2D6-49FA-8454-6403A962CF39}" type="presOf" srcId="{531CDF7D-F863-4D37-B37D-69976FFC2FFA}" destId="{A0F456BE-A3A4-43CA-B868-7A2BA9B8FA21}" srcOrd="0" destOrd="0" presId="urn:microsoft.com/office/officeart/2005/8/layout/list1"/>
    <dgm:cxn modelId="{6F57EE47-3669-4C0F-A954-8E01E8FEAA89}" type="presOf" srcId="{59CD153B-E9C7-45E5-A525-C3A7EBF7FDD3}" destId="{F37C51D8-9E58-4E9E-90E1-06DD4CE7F23B}" srcOrd="0" destOrd="0" presId="urn:microsoft.com/office/officeart/2005/8/layout/list1"/>
    <dgm:cxn modelId="{DDA1EC4A-8A47-4071-9CED-2B1B04B3E062}" srcId="{73791C69-F552-4695-B352-28EB040FCB48}" destId="{DD1C09CE-5917-479A-98D4-389B00C35E86}" srcOrd="0" destOrd="0" parTransId="{09E1D94E-EA1A-4112-9056-DB3D6D010EF7}" sibTransId="{BBB0C680-2D5F-40A9-A4C7-499D793E1E90}"/>
    <dgm:cxn modelId="{24311D85-8353-4F18-8BF6-5E39C9E48485}" type="presOf" srcId="{59CD153B-E9C7-45E5-A525-C3A7EBF7FDD3}" destId="{D416CD37-5090-4F37-80BF-642077C7DD21}" srcOrd="1" destOrd="0" presId="urn:microsoft.com/office/officeart/2005/8/layout/list1"/>
    <dgm:cxn modelId="{60A1EFB0-360F-4B7D-AF61-E947B20F0710}" type="presOf" srcId="{73791C69-F552-4695-B352-28EB040FCB48}" destId="{B22B6A26-8396-45C3-B69E-1E53CDDC78BA}" srcOrd="0" destOrd="0" presId="urn:microsoft.com/office/officeart/2005/8/layout/list1"/>
    <dgm:cxn modelId="{4755A1C0-0C3D-4BFD-A5E9-4A4D0F71092B}" type="presOf" srcId="{DD1C09CE-5917-479A-98D4-389B00C35E86}" destId="{F355259C-9BCB-4620-A3B7-49D6861DC73B}" srcOrd="0" destOrd="0" presId="urn:microsoft.com/office/officeart/2005/8/layout/list1"/>
    <dgm:cxn modelId="{05CFB4C2-9A4F-4B8C-93AD-304F61F86D53}" type="presOf" srcId="{9A4B332D-4B66-473B-8744-67E61456F6D4}" destId="{35A3199D-60B9-4783-9385-CD251C0711BE}" srcOrd="1" destOrd="0" presId="urn:microsoft.com/office/officeart/2005/8/layout/list1"/>
    <dgm:cxn modelId="{A31902DD-4389-4A4D-B0C1-B4D9BE14B64A}" srcId="{73791C69-F552-4695-B352-28EB040FCB48}" destId="{59CD153B-E9C7-45E5-A525-C3A7EBF7FDD3}" srcOrd="3" destOrd="0" parTransId="{1751F516-C4CD-47BD-9C9F-3ABD0E356C22}" sibTransId="{F6CCC2AC-72CC-4BB5-AE7A-472C4BE96B62}"/>
    <dgm:cxn modelId="{70090BE5-8408-4CFE-B486-5F977816243B}" type="presOf" srcId="{531CDF7D-F863-4D37-B37D-69976FFC2FFA}" destId="{B7BE1139-C915-4C73-AFC3-EEEAF02F59AD}" srcOrd="1" destOrd="0" presId="urn:microsoft.com/office/officeart/2005/8/layout/list1"/>
    <dgm:cxn modelId="{4B1ED7F8-BF7C-4CB6-B946-7C2038424809}" type="presOf" srcId="{9A4B332D-4B66-473B-8744-67E61456F6D4}" destId="{01E82506-CA72-4842-BBE2-65055651D16D}" srcOrd="0" destOrd="0" presId="urn:microsoft.com/office/officeart/2005/8/layout/list1"/>
    <dgm:cxn modelId="{3CC19404-44F3-41EC-8A36-016DD93C40DC}" type="presParOf" srcId="{B22B6A26-8396-45C3-B69E-1E53CDDC78BA}" destId="{5A8E97FF-7E75-483E-9F5A-31E422E2F44A}" srcOrd="0" destOrd="0" presId="urn:microsoft.com/office/officeart/2005/8/layout/list1"/>
    <dgm:cxn modelId="{A135C284-A8CC-468F-9CE9-A33EECAAF6EF}" type="presParOf" srcId="{5A8E97FF-7E75-483E-9F5A-31E422E2F44A}" destId="{F355259C-9BCB-4620-A3B7-49D6861DC73B}" srcOrd="0" destOrd="0" presId="urn:microsoft.com/office/officeart/2005/8/layout/list1"/>
    <dgm:cxn modelId="{2FB27852-96E2-495C-A9DE-1F3C401DD4E4}" type="presParOf" srcId="{5A8E97FF-7E75-483E-9F5A-31E422E2F44A}" destId="{0C2F0F3B-F7C1-4531-96AD-3DA4B9F36E86}" srcOrd="1" destOrd="0" presId="urn:microsoft.com/office/officeart/2005/8/layout/list1"/>
    <dgm:cxn modelId="{02D04860-744B-43ED-B0D8-AD08637CA15F}" type="presParOf" srcId="{B22B6A26-8396-45C3-B69E-1E53CDDC78BA}" destId="{C3393586-423C-4540-A37F-B465FEB84668}" srcOrd="1" destOrd="0" presId="urn:microsoft.com/office/officeart/2005/8/layout/list1"/>
    <dgm:cxn modelId="{C6B7787C-52C8-4613-8D31-7C154ACEA448}" type="presParOf" srcId="{B22B6A26-8396-45C3-B69E-1E53CDDC78BA}" destId="{7F8B5E84-6E3F-40DC-BE18-94368FD6792E}" srcOrd="2" destOrd="0" presId="urn:microsoft.com/office/officeart/2005/8/layout/list1"/>
    <dgm:cxn modelId="{70579118-F5D3-4764-89DB-126334328843}" type="presParOf" srcId="{B22B6A26-8396-45C3-B69E-1E53CDDC78BA}" destId="{FDC56CEB-9BBB-4DB6-B3D9-15ED69F92AE8}" srcOrd="3" destOrd="0" presId="urn:microsoft.com/office/officeart/2005/8/layout/list1"/>
    <dgm:cxn modelId="{0A7C6323-2AD5-4EE4-80DF-58B8832958C5}" type="presParOf" srcId="{B22B6A26-8396-45C3-B69E-1E53CDDC78BA}" destId="{C599C43C-FF13-4453-9137-476A0AF1808E}" srcOrd="4" destOrd="0" presId="urn:microsoft.com/office/officeart/2005/8/layout/list1"/>
    <dgm:cxn modelId="{95783326-96F5-4CF5-AB37-1241D29FBF81}" type="presParOf" srcId="{C599C43C-FF13-4453-9137-476A0AF1808E}" destId="{A0F456BE-A3A4-43CA-B868-7A2BA9B8FA21}" srcOrd="0" destOrd="0" presId="urn:microsoft.com/office/officeart/2005/8/layout/list1"/>
    <dgm:cxn modelId="{4E0A08E8-EDF3-4DBC-BB0A-EECA07806AB4}" type="presParOf" srcId="{C599C43C-FF13-4453-9137-476A0AF1808E}" destId="{B7BE1139-C915-4C73-AFC3-EEEAF02F59AD}" srcOrd="1" destOrd="0" presId="urn:microsoft.com/office/officeart/2005/8/layout/list1"/>
    <dgm:cxn modelId="{813C84FD-1CEC-4D29-8F63-FC7A0D93FC9E}" type="presParOf" srcId="{B22B6A26-8396-45C3-B69E-1E53CDDC78BA}" destId="{FD066A2F-61A8-41A4-86AF-30BE380F5220}" srcOrd="5" destOrd="0" presId="urn:microsoft.com/office/officeart/2005/8/layout/list1"/>
    <dgm:cxn modelId="{478BA11C-95A3-47E8-9E58-56DBCCF07602}" type="presParOf" srcId="{B22B6A26-8396-45C3-B69E-1E53CDDC78BA}" destId="{3FC82609-3FB9-49D9-9B5F-1EE669F43B7B}" srcOrd="6" destOrd="0" presId="urn:microsoft.com/office/officeart/2005/8/layout/list1"/>
    <dgm:cxn modelId="{288EE887-2086-4875-A8EC-20DFBB26E22D}" type="presParOf" srcId="{B22B6A26-8396-45C3-B69E-1E53CDDC78BA}" destId="{279ED1FB-E2BA-481E-9DE9-BB979EA349B2}" srcOrd="7" destOrd="0" presId="urn:microsoft.com/office/officeart/2005/8/layout/list1"/>
    <dgm:cxn modelId="{A9C6D024-ED92-48BD-A1E7-1DC5C69CC4CD}" type="presParOf" srcId="{B22B6A26-8396-45C3-B69E-1E53CDDC78BA}" destId="{A5104494-EB6A-48E7-A23B-7E37576059D7}" srcOrd="8" destOrd="0" presId="urn:microsoft.com/office/officeart/2005/8/layout/list1"/>
    <dgm:cxn modelId="{1D246A8C-E7B4-46CC-8683-7AD693ADF712}" type="presParOf" srcId="{A5104494-EB6A-48E7-A23B-7E37576059D7}" destId="{01E82506-CA72-4842-BBE2-65055651D16D}" srcOrd="0" destOrd="0" presId="urn:microsoft.com/office/officeart/2005/8/layout/list1"/>
    <dgm:cxn modelId="{21E029DA-2A1E-4A94-8885-6171883234B4}" type="presParOf" srcId="{A5104494-EB6A-48E7-A23B-7E37576059D7}" destId="{35A3199D-60B9-4783-9385-CD251C0711BE}" srcOrd="1" destOrd="0" presId="urn:microsoft.com/office/officeart/2005/8/layout/list1"/>
    <dgm:cxn modelId="{7194A09B-659B-44FE-BFB3-3C77B7B884A7}" type="presParOf" srcId="{B22B6A26-8396-45C3-B69E-1E53CDDC78BA}" destId="{4016AF5A-3348-41C9-A57E-B84AAAF6F560}" srcOrd="9" destOrd="0" presId="urn:microsoft.com/office/officeart/2005/8/layout/list1"/>
    <dgm:cxn modelId="{F8C62DA4-98FC-4F4E-93DD-54A4E81BD786}" type="presParOf" srcId="{B22B6A26-8396-45C3-B69E-1E53CDDC78BA}" destId="{8B226B5B-483F-4D35-9F55-3D378E5E44DE}" srcOrd="10" destOrd="0" presId="urn:microsoft.com/office/officeart/2005/8/layout/list1"/>
    <dgm:cxn modelId="{2C2C95C4-65D0-4BDA-8599-E81F1ACDD208}" type="presParOf" srcId="{B22B6A26-8396-45C3-B69E-1E53CDDC78BA}" destId="{48A55475-BA78-47A6-A876-603F80FDA744}" srcOrd="11" destOrd="0" presId="urn:microsoft.com/office/officeart/2005/8/layout/list1"/>
    <dgm:cxn modelId="{73BA578E-389B-44F2-BDA5-1A89F0E061B1}" type="presParOf" srcId="{B22B6A26-8396-45C3-B69E-1E53CDDC78BA}" destId="{B3410510-61C2-4A8F-95BD-6B5DAC5389D0}" srcOrd="12" destOrd="0" presId="urn:microsoft.com/office/officeart/2005/8/layout/list1"/>
    <dgm:cxn modelId="{9DC454EB-482D-43BC-94FA-48F348BD0304}" type="presParOf" srcId="{B3410510-61C2-4A8F-95BD-6B5DAC5389D0}" destId="{F37C51D8-9E58-4E9E-90E1-06DD4CE7F23B}" srcOrd="0" destOrd="0" presId="urn:microsoft.com/office/officeart/2005/8/layout/list1"/>
    <dgm:cxn modelId="{BC2901AD-27EA-43A2-A0C8-37B6F7398C51}" type="presParOf" srcId="{B3410510-61C2-4A8F-95BD-6B5DAC5389D0}" destId="{D416CD37-5090-4F37-80BF-642077C7DD21}" srcOrd="1" destOrd="0" presId="urn:microsoft.com/office/officeart/2005/8/layout/list1"/>
    <dgm:cxn modelId="{4EBD8AB7-63EA-4CDB-885C-0D2CE3E28830}" type="presParOf" srcId="{B22B6A26-8396-45C3-B69E-1E53CDDC78BA}" destId="{29F3937F-E7A5-4036-933B-72036D80EDD0}" srcOrd="13" destOrd="0" presId="urn:microsoft.com/office/officeart/2005/8/layout/list1"/>
    <dgm:cxn modelId="{E3436089-E48B-48F7-944A-D5D52C05A338}" type="presParOf" srcId="{B22B6A26-8396-45C3-B69E-1E53CDDC78BA}" destId="{235A8AC9-010C-4103-BD76-BEFE065C57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54142E-0CB5-4400-9AA1-06CE0FD44250}" type="doc">
      <dgm:prSet loTypeId="urn:microsoft.com/office/officeart/2005/8/layout/pList2" loCatId="picture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8B1234-3D84-4B1F-B516-887FC048850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Login behavior of clients is directly proportional to </a:t>
          </a:r>
          <a:r>
            <a:rPr lang="en-US" sz="1800" b="1">
              <a:solidFill>
                <a:schemeClr val="tx1"/>
              </a:solidFill>
            </a:rPr>
            <a:t>order generated</a:t>
          </a:r>
          <a:endParaRPr lang="en-US" sz="1800" b="1" dirty="0">
            <a:solidFill>
              <a:schemeClr val="tx1"/>
            </a:solidFill>
          </a:endParaRPr>
        </a:p>
      </dgm:t>
    </dgm:pt>
    <dgm:pt modelId="{61D87857-0179-4229-8239-74E59D7EE534}" type="parTrans" cxnId="{FA982488-D1B0-4234-9D4E-6567AE0392FF}">
      <dgm:prSet/>
      <dgm:spPr/>
      <dgm:t>
        <a:bodyPr/>
        <a:lstStyle/>
        <a:p>
          <a:endParaRPr lang="en-US"/>
        </a:p>
      </dgm:t>
    </dgm:pt>
    <dgm:pt modelId="{7130D07B-3703-41DB-A689-909320721FC8}" type="sibTrans" cxnId="{FA982488-D1B0-4234-9D4E-6567AE0392FF}">
      <dgm:prSet/>
      <dgm:spPr/>
      <dgm:t>
        <a:bodyPr/>
        <a:lstStyle/>
        <a:p>
          <a:endParaRPr lang="en-US"/>
        </a:p>
      </dgm:t>
    </dgm:pt>
    <dgm:pt modelId="{D1C2548B-13B8-4BF3-B75A-BE9203CFCF98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Top/Bottom selling products of the company </a:t>
          </a:r>
        </a:p>
      </dgm:t>
    </dgm:pt>
    <dgm:pt modelId="{77BA1D92-4EB4-4AFC-B9C0-277778825DAA}" type="parTrans" cxnId="{0A5E3EEB-146D-4BB6-BB65-6EACB345CA3A}">
      <dgm:prSet/>
      <dgm:spPr/>
      <dgm:t>
        <a:bodyPr/>
        <a:lstStyle/>
        <a:p>
          <a:endParaRPr lang="en-US"/>
        </a:p>
      </dgm:t>
    </dgm:pt>
    <dgm:pt modelId="{CDF58C5D-3278-4943-994E-2B316B3EFF17}" type="sibTrans" cxnId="{0A5E3EEB-146D-4BB6-BB65-6EACB345CA3A}">
      <dgm:prSet/>
      <dgm:spPr/>
      <dgm:t>
        <a:bodyPr/>
        <a:lstStyle/>
        <a:p>
          <a:endParaRPr lang="en-US"/>
        </a:p>
      </dgm:t>
    </dgm:pt>
    <dgm:pt modelId="{E91D9D0D-4575-4733-9621-A3A75F958644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Ratio of order placed to order canceled per year</a:t>
          </a:r>
        </a:p>
      </dgm:t>
    </dgm:pt>
    <dgm:pt modelId="{C6506820-0A5D-4775-8405-051A2868F0F9}" type="sibTrans" cxnId="{DB8642FF-8CBE-422E-B90E-E337F5E9D842}">
      <dgm:prSet/>
      <dgm:spPr/>
      <dgm:t>
        <a:bodyPr/>
        <a:lstStyle/>
        <a:p>
          <a:endParaRPr lang="en-US"/>
        </a:p>
      </dgm:t>
    </dgm:pt>
    <dgm:pt modelId="{11424C16-2447-44EA-BEF8-F89241509D5F}" type="parTrans" cxnId="{DB8642FF-8CBE-422E-B90E-E337F5E9D842}">
      <dgm:prSet/>
      <dgm:spPr/>
      <dgm:t>
        <a:bodyPr/>
        <a:lstStyle/>
        <a:p>
          <a:endParaRPr lang="en-US"/>
        </a:p>
      </dgm:t>
    </dgm:pt>
    <dgm:pt modelId="{BFD0C9B7-A5B0-40D7-B26A-B5FFA21980C2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Total revenue generated per year</a:t>
          </a:r>
        </a:p>
      </dgm:t>
    </dgm:pt>
    <dgm:pt modelId="{99430DB4-B114-463C-B7FD-AB4101FEE139}" type="parTrans" cxnId="{4C4B1A13-6904-4264-9C83-011C842FAAED}">
      <dgm:prSet/>
      <dgm:spPr/>
      <dgm:t>
        <a:bodyPr/>
        <a:lstStyle/>
        <a:p>
          <a:endParaRPr lang="en-US"/>
        </a:p>
      </dgm:t>
    </dgm:pt>
    <dgm:pt modelId="{0EE14EE9-2244-4D34-8C37-B703DF90045A}" type="sibTrans" cxnId="{4C4B1A13-6904-4264-9C83-011C842FAAED}">
      <dgm:prSet/>
      <dgm:spPr/>
      <dgm:t>
        <a:bodyPr/>
        <a:lstStyle/>
        <a:p>
          <a:endParaRPr lang="en-US"/>
        </a:p>
      </dgm:t>
    </dgm:pt>
    <dgm:pt modelId="{80C9A644-60D4-41D2-B7AA-5986C544312F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Ratio of conversion of orders depends upon daily logins </a:t>
          </a:r>
        </a:p>
      </dgm:t>
    </dgm:pt>
    <dgm:pt modelId="{E8D932E1-0A9D-4D92-A139-1DAE1B4835EB}" type="parTrans" cxnId="{EFD791CA-0C26-4C11-82FA-3FDD04081ED4}">
      <dgm:prSet/>
      <dgm:spPr/>
      <dgm:t>
        <a:bodyPr/>
        <a:lstStyle/>
        <a:p>
          <a:endParaRPr lang="en-US"/>
        </a:p>
      </dgm:t>
    </dgm:pt>
    <dgm:pt modelId="{BD657723-BEED-414E-B537-B047548FA042}" type="sibTrans" cxnId="{EFD791CA-0C26-4C11-82FA-3FDD04081ED4}">
      <dgm:prSet/>
      <dgm:spPr/>
      <dgm:t>
        <a:bodyPr/>
        <a:lstStyle/>
        <a:p>
          <a:endParaRPr lang="en-US"/>
        </a:p>
      </dgm:t>
    </dgm:pt>
    <dgm:pt modelId="{5EE8528B-036D-4738-891C-20F9610C0340}" type="pres">
      <dgm:prSet presAssocID="{1754142E-0CB5-4400-9AA1-06CE0FD44250}" presName="Name0" presStyleCnt="0">
        <dgm:presLayoutVars>
          <dgm:dir/>
          <dgm:resizeHandles val="exact"/>
        </dgm:presLayoutVars>
      </dgm:prSet>
      <dgm:spPr/>
    </dgm:pt>
    <dgm:pt modelId="{11E109AA-CBF8-4D9E-AB2E-CC72436BFBC7}" type="pres">
      <dgm:prSet presAssocID="{1754142E-0CB5-4400-9AA1-06CE0FD44250}" presName="bkgdShp" presStyleLbl="alignAccFollowNode1" presStyleIdx="0" presStyleCnt="1"/>
      <dgm:spPr/>
    </dgm:pt>
    <dgm:pt modelId="{78C755B2-037A-4067-A4DD-A6D85BD28729}" type="pres">
      <dgm:prSet presAssocID="{1754142E-0CB5-4400-9AA1-06CE0FD44250}" presName="linComp" presStyleCnt="0"/>
      <dgm:spPr/>
    </dgm:pt>
    <dgm:pt modelId="{F442DA44-6872-4868-9CE3-09EC522F26D7}" type="pres">
      <dgm:prSet presAssocID="{9E8B1234-3D84-4B1F-B516-887FC0488506}" presName="compNode" presStyleCnt="0"/>
      <dgm:spPr/>
    </dgm:pt>
    <dgm:pt modelId="{6BA8BEE5-D9EE-4E51-8D14-26F53D69BDC5}" type="pres">
      <dgm:prSet presAssocID="{9E8B1234-3D84-4B1F-B516-887FC0488506}" presName="node" presStyleLbl="node1" presStyleIdx="0" presStyleCnt="5">
        <dgm:presLayoutVars>
          <dgm:bulletEnabled val="1"/>
        </dgm:presLayoutVars>
      </dgm:prSet>
      <dgm:spPr/>
    </dgm:pt>
    <dgm:pt modelId="{65DD1E4B-57DC-49AD-A02E-C64656CE30DC}" type="pres">
      <dgm:prSet presAssocID="{9E8B1234-3D84-4B1F-B516-887FC0488506}" presName="invisiNode" presStyleLbl="node1" presStyleIdx="0" presStyleCnt="5"/>
      <dgm:spPr/>
    </dgm:pt>
    <dgm:pt modelId="{6AAAFFCA-9BCC-46A6-9929-F89714C175C4}" type="pres">
      <dgm:prSet presAssocID="{9E8B1234-3D84-4B1F-B516-887FC0488506}" presName="imagNode" presStyleLbl="fgImgPlace1" presStyleIdx="0" presStyleCnt="5" custLinFactNeighborY="198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8E60A56-B2A2-4CC7-9A60-E7413E282682}" type="pres">
      <dgm:prSet presAssocID="{7130D07B-3703-41DB-A689-909320721FC8}" presName="sibTrans" presStyleLbl="sibTrans2D1" presStyleIdx="0" presStyleCnt="0"/>
      <dgm:spPr/>
    </dgm:pt>
    <dgm:pt modelId="{9199C5DB-34D2-42C3-BB55-8B78BB9BDBA7}" type="pres">
      <dgm:prSet presAssocID="{80C9A644-60D4-41D2-B7AA-5986C544312F}" presName="compNode" presStyleCnt="0"/>
      <dgm:spPr/>
    </dgm:pt>
    <dgm:pt modelId="{8A50727A-EE43-464F-B6B9-E8D962BF2CC6}" type="pres">
      <dgm:prSet presAssocID="{80C9A644-60D4-41D2-B7AA-5986C544312F}" presName="node" presStyleLbl="node1" presStyleIdx="1" presStyleCnt="5">
        <dgm:presLayoutVars>
          <dgm:bulletEnabled val="1"/>
        </dgm:presLayoutVars>
      </dgm:prSet>
      <dgm:spPr/>
    </dgm:pt>
    <dgm:pt modelId="{B9E9908A-3174-426A-997C-6FE5B14E8AD6}" type="pres">
      <dgm:prSet presAssocID="{80C9A644-60D4-41D2-B7AA-5986C544312F}" presName="invisiNode" presStyleLbl="node1" presStyleIdx="1" presStyleCnt="5"/>
      <dgm:spPr/>
    </dgm:pt>
    <dgm:pt modelId="{AA74384D-95B8-4439-9A4E-097D707762E0}" type="pres">
      <dgm:prSet presAssocID="{80C9A644-60D4-41D2-B7AA-5986C544312F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AAD0F75-7F65-4294-A83D-3F35A377A6FC}" type="pres">
      <dgm:prSet presAssocID="{BD657723-BEED-414E-B537-B047548FA042}" presName="sibTrans" presStyleLbl="sibTrans2D1" presStyleIdx="0" presStyleCnt="0"/>
      <dgm:spPr/>
    </dgm:pt>
    <dgm:pt modelId="{640E0765-F6C9-4808-A9E2-4139DB8D03C8}" type="pres">
      <dgm:prSet presAssocID="{E91D9D0D-4575-4733-9621-A3A75F958644}" presName="compNode" presStyleCnt="0"/>
      <dgm:spPr/>
    </dgm:pt>
    <dgm:pt modelId="{7C1EE732-1503-4287-82DE-2B6A86C902FF}" type="pres">
      <dgm:prSet presAssocID="{E91D9D0D-4575-4733-9621-A3A75F958644}" presName="node" presStyleLbl="node1" presStyleIdx="2" presStyleCnt="5">
        <dgm:presLayoutVars>
          <dgm:bulletEnabled val="1"/>
        </dgm:presLayoutVars>
      </dgm:prSet>
      <dgm:spPr/>
    </dgm:pt>
    <dgm:pt modelId="{54CA943D-16D4-4C7A-936A-445A61C16DB0}" type="pres">
      <dgm:prSet presAssocID="{E91D9D0D-4575-4733-9621-A3A75F958644}" presName="invisiNode" presStyleLbl="node1" presStyleIdx="2" presStyleCnt="5"/>
      <dgm:spPr/>
    </dgm:pt>
    <dgm:pt modelId="{14701FAD-0520-42F0-86A6-DE0F0161A8A4}" type="pres">
      <dgm:prSet presAssocID="{E91D9D0D-4575-4733-9621-A3A75F958644}" presName="imagNode" presStyleLbl="fgImgPlace1" presStyleIdx="2" presStyleCnt="5" custScaleX="76587" custScaleY="84961" custLinFactNeighborX="-3408" custLinFactNeighborY="78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44DEAE3-49D7-4CA0-A09F-E0C590DDE827}" type="pres">
      <dgm:prSet presAssocID="{C6506820-0A5D-4775-8405-051A2868F0F9}" presName="sibTrans" presStyleLbl="sibTrans2D1" presStyleIdx="0" presStyleCnt="0"/>
      <dgm:spPr/>
    </dgm:pt>
    <dgm:pt modelId="{10290500-EDFA-445D-BB3E-E99299D6597A}" type="pres">
      <dgm:prSet presAssocID="{D1C2548B-13B8-4BF3-B75A-BE9203CFCF98}" presName="compNode" presStyleCnt="0"/>
      <dgm:spPr/>
    </dgm:pt>
    <dgm:pt modelId="{95F2B067-2B6A-47C2-9CE0-E4CB5B32FD37}" type="pres">
      <dgm:prSet presAssocID="{D1C2548B-13B8-4BF3-B75A-BE9203CFCF98}" presName="node" presStyleLbl="node1" presStyleIdx="3" presStyleCnt="5">
        <dgm:presLayoutVars>
          <dgm:bulletEnabled val="1"/>
        </dgm:presLayoutVars>
      </dgm:prSet>
      <dgm:spPr/>
    </dgm:pt>
    <dgm:pt modelId="{AADB8226-6111-4FBD-97E7-C7502925BA96}" type="pres">
      <dgm:prSet presAssocID="{D1C2548B-13B8-4BF3-B75A-BE9203CFCF98}" presName="invisiNode" presStyleLbl="node1" presStyleIdx="3" presStyleCnt="5"/>
      <dgm:spPr/>
    </dgm:pt>
    <dgm:pt modelId="{9751A6F3-DF52-4F01-B937-9A386D654F17}" type="pres">
      <dgm:prSet presAssocID="{D1C2548B-13B8-4BF3-B75A-BE9203CFCF98}" presName="imagNode" presStyleLbl="fgImgPlace1" presStyleIdx="3" presStyleCnt="5" custScaleX="10240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C6279AE-6FD8-4B8B-822F-9D2E0E116EB9}" type="pres">
      <dgm:prSet presAssocID="{CDF58C5D-3278-4943-994E-2B316B3EFF17}" presName="sibTrans" presStyleLbl="sibTrans2D1" presStyleIdx="0" presStyleCnt="0"/>
      <dgm:spPr/>
    </dgm:pt>
    <dgm:pt modelId="{83BECF91-22A1-471F-BAC7-B45829ED3B86}" type="pres">
      <dgm:prSet presAssocID="{BFD0C9B7-A5B0-40D7-B26A-B5FFA21980C2}" presName="compNode" presStyleCnt="0"/>
      <dgm:spPr/>
    </dgm:pt>
    <dgm:pt modelId="{B941C496-34FE-463F-9558-1D9EC3BA8E8C}" type="pres">
      <dgm:prSet presAssocID="{BFD0C9B7-A5B0-40D7-B26A-B5FFA21980C2}" presName="node" presStyleLbl="node1" presStyleIdx="4" presStyleCnt="5">
        <dgm:presLayoutVars>
          <dgm:bulletEnabled val="1"/>
        </dgm:presLayoutVars>
      </dgm:prSet>
      <dgm:spPr/>
    </dgm:pt>
    <dgm:pt modelId="{924B3301-71CF-4870-AED4-D3D4C3A2B667}" type="pres">
      <dgm:prSet presAssocID="{BFD0C9B7-A5B0-40D7-B26A-B5FFA21980C2}" presName="invisiNode" presStyleLbl="node1" presStyleIdx="4" presStyleCnt="5"/>
      <dgm:spPr/>
    </dgm:pt>
    <dgm:pt modelId="{6A94C941-E7F2-4E44-95C7-F047A72FCD58}" type="pres">
      <dgm:prSet presAssocID="{BFD0C9B7-A5B0-40D7-B26A-B5FFA21980C2}" presName="imagNode" presStyleLbl="fgImgPlace1" presStyleIdx="4" presStyleCnt="5" custScaleY="102808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8C43E60A-9EE3-4A11-8BBC-33D40BFF84E4}" type="presOf" srcId="{BD657723-BEED-414E-B537-B047548FA042}" destId="{DAAD0F75-7F65-4294-A83D-3F35A377A6FC}" srcOrd="0" destOrd="0" presId="urn:microsoft.com/office/officeart/2005/8/layout/pList2"/>
    <dgm:cxn modelId="{D88A190B-E01D-4317-BA23-30C903D7D132}" type="presOf" srcId="{1754142E-0CB5-4400-9AA1-06CE0FD44250}" destId="{5EE8528B-036D-4738-891C-20F9610C0340}" srcOrd="0" destOrd="0" presId="urn:microsoft.com/office/officeart/2005/8/layout/pList2"/>
    <dgm:cxn modelId="{5BD01C0D-1590-4D87-9F83-2F40DED3CD35}" type="presOf" srcId="{BFD0C9B7-A5B0-40D7-B26A-B5FFA21980C2}" destId="{B941C496-34FE-463F-9558-1D9EC3BA8E8C}" srcOrd="0" destOrd="0" presId="urn:microsoft.com/office/officeart/2005/8/layout/pList2"/>
    <dgm:cxn modelId="{0FA94C11-E472-4509-B6F6-DDCF7D006605}" type="presOf" srcId="{7130D07B-3703-41DB-A689-909320721FC8}" destId="{48E60A56-B2A2-4CC7-9A60-E7413E282682}" srcOrd="0" destOrd="0" presId="urn:microsoft.com/office/officeart/2005/8/layout/pList2"/>
    <dgm:cxn modelId="{4C4B1A13-6904-4264-9C83-011C842FAAED}" srcId="{1754142E-0CB5-4400-9AA1-06CE0FD44250}" destId="{BFD0C9B7-A5B0-40D7-B26A-B5FFA21980C2}" srcOrd="4" destOrd="0" parTransId="{99430DB4-B114-463C-B7FD-AB4101FEE139}" sibTransId="{0EE14EE9-2244-4D34-8C37-B703DF90045A}"/>
    <dgm:cxn modelId="{73E5615D-E768-498F-B454-08C830F2B57F}" type="presOf" srcId="{80C9A644-60D4-41D2-B7AA-5986C544312F}" destId="{8A50727A-EE43-464F-B6B9-E8D962BF2CC6}" srcOrd="0" destOrd="0" presId="urn:microsoft.com/office/officeart/2005/8/layout/pList2"/>
    <dgm:cxn modelId="{FE297842-C921-431D-A8F1-7F765971B0A0}" type="presOf" srcId="{9E8B1234-3D84-4B1F-B516-887FC0488506}" destId="{6BA8BEE5-D9EE-4E51-8D14-26F53D69BDC5}" srcOrd="0" destOrd="0" presId="urn:microsoft.com/office/officeart/2005/8/layout/pList2"/>
    <dgm:cxn modelId="{FA982488-D1B0-4234-9D4E-6567AE0392FF}" srcId="{1754142E-0CB5-4400-9AA1-06CE0FD44250}" destId="{9E8B1234-3D84-4B1F-B516-887FC0488506}" srcOrd="0" destOrd="0" parTransId="{61D87857-0179-4229-8239-74E59D7EE534}" sibTransId="{7130D07B-3703-41DB-A689-909320721FC8}"/>
    <dgm:cxn modelId="{629208A7-4458-439F-99EA-C713DC4B0489}" type="presOf" srcId="{D1C2548B-13B8-4BF3-B75A-BE9203CFCF98}" destId="{95F2B067-2B6A-47C2-9CE0-E4CB5B32FD37}" srcOrd="0" destOrd="0" presId="urn:microsoft.com/office/officeart/2005/8/layout/pList2"/>
    <dgm:cxn modelId="{0E5901AF-9790-4AA5-ADFE-44F5D5935E78}" type="presOf" srcId="{E91D9D0D-4575-4733-9621-A3A75F958644}" destId="{7C1EE732-1503-4287-82DE-2B6A86C902FF}" srcOrd="0" destOrd="0" presId="urn:microsoft.com/office/officeart/2005/8/layout/pList2"/>
    <dgm:cxn modelId="{EFD791CA-0C26-4C11-82FA-3FDD04081ED4}" srcId="{1754142E-0CB5-4400-9AA1-06CE0FD44250}" destId="{80C9A644-60D4-41D2-B7AA-5986C544312F}" srcOrd="1" destOrd="0" parTransId="{E8D932E1-0A9D-4D92-A139-1DAE1B4835EB}" sibTransId="{BD657723-BEED-414E-B537-B047548FA042}"/>
    <dgm:cxn modelId="{E1F48CE8-FD04-49EC-948A-E5738C8A1054}" type="presOf" srcId="{CDF58C5D-3278-4943-994E-2B316B3EFF17}" destId="{8C6279AE-6FD8-4B8B-822F-9D2E0E116EB9}" srcOrd="0" destOrd="0" presId="urn:microsoft.com/office/officeart/2005/8/layout/pList2"/>
    <dgm:cxn modelId="{0A5E3EEB-146D-4BB6-BB65-6EACB345CA3A}" srcId="{1754142E-0CB5-4400-9AA1-06CE0FD44250}" destId="{D1C2548B-13B8-4BF3-B75A-BE9203CFCF98}" srcOrd="3" destOrd="0" parTransId="{77BA1D92-4EB4-4AFC-B9C0-277778825DAA}" sibTransId="{CDF58C5D-3278-4943-994E-2B316B3EFF17}"/>
    <dgm:cxn modelId="{D8967FF0-6B8D-42D8-B3A3-8B892CF9A712}" type="presOf" srcId="{C6506820-0A5D-4775-8405-051A2868F0F9}" destId="{044DEAE3-49D7-4CA0-A09F-E0C590DDE827}" srcOrd="0" destOrd="0" presId="urn:microsoft.com/office/officeart/2005/8/layout/pList2"/>
    <dgm:cxn modelId="{DB8642FF-8CBE-422E-B90E-E337F5E9D842}" srcId="{1754142E-0CB5-4400-9AA1-06CE0FD44250}" destId="{E91D9D0D-4575-4733-9621-A3A75F958644}" srcOrd="2" destOrd="0" parTransId="{11424C16-2447-44EA-BEF8-F89241509D5F}" sibTransId="{C6506820-0A5D-4775-8405-051A2868F0F9}"/>
    <dgm:cxn modelId="{325E297A-7993-4022-B7C1-4B03B6E5E99B}" type="presParOf" srcId="{5EE8528B-036D-4738-891C-20F9610C0340}" destId="{11E109AA-CBF8-4D9E-AB2E-CC72436BFBC7}" srcOrd="0" destOrd="0" presId="urn:microsoft.com/office/officeart/2005/8/layout/pList2"/>
    <dgm:cxn modelId="{D968BE5E-E2CC-4D90-AFB1-8C82690A0273}" type="presParOf" srcId="{5EE8528B-036D-4738-891C-20F9610C0340}" destId="{78C755B2-037A-4067-A4DD-A6D85BD28729}" srcOrd="1" destOrd="0" presId="urn:microsoft.com/office/officeart/2005/8/layout/pList2"/>
    <dgm:cxn modelId="{2878B795-D636-4F5F-97B2-6B66F5F5F083}" type="presParOf" srcId="{78C755B2-037A-4067-A4DD-A6D85BD28729}" destId="{F442DA44-6872-4868-9CE3-09EC522F26D7}" srcOrd="0" destOrd="0" presId="urn:microsoft.com/office/officeart/2005/8/layout/pList2"/>
    <dgm:cxn modelId="{3CD14C95-32DF-48EC-98EB-5D26919D2230}" type="presParOf" srcId="{F442DA44-6872-4868-9CE3-09EC522F26D7}" destId="{6BA8BEE5-D9EE-4E51-8D14-26F53D69BDC5}" srcOrd="0" destOrd="0" presId="urn:microsoft.com/office/officeart/2005/8/layout/pList2"/>
    <dgm:cxn modelId="{FEE2923F-0D4A-458F-B8B8-7300C17805E3}" type="presParOf" srcId="{F442DA44-6872-4868-9CE3-09EC522F26D7}" destId="{65DD1E4B-57DC-49AD-A02E-C64656CE30DC}" srcOrd="1" destOrd="0" presId="urn:microsoft.com/office/officeart/2005/8/layout/pList2"/>
    <dgm:cxn modelId="{8ABA8971-3BD0-4578-BF0F-9DC2637DB5C9}" type="presParOf" srcId="{F442DA44-6872-4868-9CE3-09EC522F26D7}" destId="{6AAAFFCA-9BCC-46A6-9929-F89714C175C4}" srcOrd="2" destOrd="0" presId="urn:microsoft.com/office/officeart/2005/8/layout/pList2"/>
    <dgm:cxn modelId="{D9218623-F1BE-49C3-9518-9150AA83931D}" type="presParOf" srcId="{78C755B2-037A-4067-A4DD-A6D85BD28729}" destId="{48E60A56-B2A2-4CC7-9A60-E7413E282682}" srcOrd="1" destOrd="0" presId="urn:microsoft.com/office/officeart/2005/8/layout/pList2"/>
    <dgm:cxn modelId="{A76A28C2-C27C-4E28-93A2-903085755712}" type="presParOf" srcId="{78C755B2-037A-4067-A4DD-A6D85BD28729}" destId="{9199C5DB-34D2-42C3-BB55-8B78BB9BDBA7}" srcOrd="2" destOrd="0" presId="urn:microsoft.com/office/officeart/2005/8/layout/pList2"/>
    <dgm:cxn modelId="{D096992A-4BD9-4291-A885-FA95D310042A}" type="presParOf" srcId="{9199C5DB-34D2-42C3-BB55-8B78BB9BDBA7}" destId="{8A50727A-EE43-464F-B6B9-E8D962BF2CC6}" srcOrd="0" destOrd="0" presId="urn:microsoft.com/office/officeart/2005/8/layout/pList2"/>
    <dgm:cxn modelId="{E70AB9CD-6077-4232-B40A-F801B7EE1302}" type="presParOf" srcId="{9199C5DB-34D2-42C3-BB55-8B78BB9BDBA7}" destId="{B9E9908A-3174-426A-997C-6FE5B14E8AD6}" srcOrd="1" destOrd="0" presId="urn:microsoft.com/office/officeart/2005/8/layout/pList2"/>
    <dgm:cxn modelId="{52528A2D-2572-4A75-B73D-DAF019DFBAFD}" type="presParOf" srcId="{9199C5DB-34D2-42C3-BB55-8B78BB9BDBA7}" destId="{AA74384D-95B8-4439-9A4E-097D707762E0}" srcOrd="2" destOrd="0" presId="urn:microsoft.com/office/officeart/2005/8/layout/pList2"/>
    <dgm:cxn modelId="{E63A5466-93AC-48F2-BA27-3BC91E8DB84D}" type="presParOf" srcId="{78C755B2-037A-4067-A4DD-A6D85BD28729}" destId="{DAAD0F75-7F65-4294-A83D-3F35A377A6FC}" srcOrd="3" destOrd="0" presId="urn:microsoft.com/office/officeart/2005/8/layout/pList2"/>
    <dgm:cxn modelId="{75E6BEE6-7E25-43E1-856B-CC8D0B1439D4}" type="presParOf" srcId="{78C755B2-037A-4067-A4DD-A6D85BD28729}" destId="{640E0765-F6C9-4808-A9E2-4139DB8D03C8}" srcOrd="4" destOrd="0" presId="urn:microsoft.com/office/officeart/2005/8/layout/pList2"/>
    <dgm:cxn modelId="{6E5A7AC9-28C4-41A4-BB05-6CF8BB6659F2}" type="presParOf" srcId="{640E0765-F6C9-4808-A9E2-4139DB8D03C8}" destId="{7C1EE732-1503-4287-82DE-2B6A86C902FF}" srcOrd="0" destOrd="0" presId="urn:microsoft.com/office/officeart/2005/8/layout/pList2"/>
    <dgm:cxn modelId="{BE3233F7-C15F-46AC-A5D5-BD4AECA33690}" type="presParOf" srcId="{640E0765-F6C9-4808-A9E2-4139DB8D03C8}" destId="{54CA943D-16D4-4C7A-936A-445A61C16DB0}" srcOrd="1" destOrd="0" presId="urn:microsoft.com/office/officeart/2005/8/layout/pList2"/>
    <dgm:cxn modelId="{58E556B9-1219-477B-9053-EF44D2EBBEB1}" type="presParOf" srcId="{640E0765-F6C9-4808-A9E2-4139DB8D03C8}" destId="{14701FAD-0520-42F0-86A6-DE0F0161A8A4}" srcOrd="2" destOrd="0" presId="urn:microsoft.com/office/officeart/2005/8/layout/pList2"/>
    <dgm:cxn modelId="{EE333B4A-B77B-4082-864C-0CEBF58C6BD3}" type="presParOf" srcId="{78C755B2-037A-4067-A4DD-A6D85BD28729}" destId="{044DEAE3-49D7-4CA0-A09F-E0C590DDE827}" srcOrd="5" destOrd="0" presId="urn:microsoft.com/office/officeart/2005/8/layout/pList2"/>
    <dgm:cxn modelId="{90726B00-56F8-4783-8EF6-E64F0CE7A1A9}" type="presParOf" srcId="{78C755B2-037A-4067-A4DD-A6D85BD28729}" destId="{10290500-EDFA-445D-BB3E-E99299D6597A}" srcOrd="6" destOrd="0" presId="urn:microsoft.com/office/officeart/2005/8/layout/pList2"/>
    <dgm:cxn modelId="{EC2BFC7A-A5B9-4189-8101-8DAC8D26C816}" type="presParOf" srcId="{10290500-EDFA-445D-BB3E-E99299D6597A}" destId="{95F2B067-2B6A-47C2-9CE0-E4CB5B32FD37}" srcOrd="0" destOrd="0" presId="urn:microsoft.com/office/officeart/2005/8/layout/pList2"/>
    <dgm:cxn modelId="{B657725C-B673-4489-A46E-B733177D9C7D}" type="presParOf" srcId="{10290500-EDFA-445D-BB3E-E99299D6597A}" destId="{AADB8226-6111-4FBD-97E7-C7502925BA96}" srcOrd="1" destOrd="0" presId="urn:microsoft.com/office/officeart/2005/8/layout/pList2"/>
    <dgm:cxn modelId="{A591857B-BA85-459D-9113-F04C38E9EC7B}" type="presParOf" srcId="{10290500-EDFA-445D-BB3E-E99299D6597A}" destId="{9751A6F3-DF52-4F01-B937-9A386D654F17}" srcOrd="2" destOrd="0" presId="urn:microsoft.com/office/officeart/2005/8/layout/pList2"/>
    <dgm:cxn modelId="{CC2B546A-4051-4774-B831-E5901E30BD5A}" type="presParOf" srcId="{78C755B2-037A-4067-A4DD-A6D85BD28729}" destId="{8C6279AE-6FD8-4B8B-822F-9D2E0E116EB9}" srcOrd="7" destOrd="0" presId="urn:microsoft.com/office/officeart/2005/8/layout/pList2"/>
    <dgm:cxn modelId="{153C1247-E583-43C3-ABB9-87C4318BE190}" type="presParOf" srcId="{78C755B2-037A-4067-A4DD-A6D85BD28729}" destId="{83BECF91-22A1-471F-BAC7-B45829ED3B86}" srcOrd="8" destOrd="0" presId="urn:microsoft.com/office/officeart/2005/8/layout/pList2"/>
    <dgm:cxn modelId="{C428A9A9-DFA5-4D55-AEEE-1536A9974FB0}" type="presParOf" srcId="{83BECF91-22A1-471F-BAC7-B45829ED3B86}" destId="{B941C496-34FE-463F-9558-1D9EC3BA8E8C}" srcOrd="0" destOrd="0" presId="urn:microsoft.com/office/officeart/2005/8/layout/pList2"/>
    <dgm:cxn modelId="{A990E040-0024-4BE9-BA8D-1F9B36C624D8}" type="presParOf" srcId="{83BECF91-22A1-471F-BAC7-B45829ED3B86}" destId="{924B3301-71CF-4870-AED4-D3D4C3A2B667}" srcOrd="1" destOrd="0" presId="urn:microsoft.com/office/officeart/2005/8/layout/pList2"/>
    <dgm:cxn modelId="{774430AD-EC2E-470B-A865-DF5C631A557D}" type="presParOf" srcId="{83BECF91-22A1-471F-BAC7-B45829ED3B86}" destId="{6A94C941-E7F2-4E44-95C7-F047A72FCD5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D5FC3-9C16-41BC-A2DA-7579A7D2294D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CB683-6A10-4A04-9E05-08587EAC2563}">
      <dgm:prSet phldrT="[Text]"/>
      <dgm:spPr/>
      <dgm:t>
        <a:bodyPr/>
        <a:lstStyle/>
        <a:p>
          <a:r>
            <a:rPr lang="en-US" dirty="0"/>
            <a:t>Order canceled in 2022&lt;2021</a:t>
          </a:r>
        </a:p>
      </dgm:t>
    </dgm:pt>
    <dgm:pt modelId="{A600FB4A-1846-4368-83F2-BD51BCA9BE8D}" type="parTrans" cxnId="{DE69AC1C-E6B9-493F-AEFC-75C5EC170624}">
      <dgm:prSet/>
      <dgm:spPr/>
      <dgm:t>
        <a:bodyPr/>
        <a:lstStyle/>
        <a:p>
          <a:endParaRPr lang="en-US"/>
        </a:p>
      </dgm:t>
    </dgm:pt>
    <dgm:pt modelId="{971FB7A3-798A-4662-886A-53A2489DD0A1}" type="sibTrans" cxnId="{DE69AC1C-E6B9-493F-AEFC-75C5EC170624}">
      <dgm:prSet/>
      <dgm:spPr/>
      <dgm:t>
        <a:bodyPr/>
        <a:lstStyle/>
        <a:p>
          <a:endParaRPr lang="en-US"/>
        </a:p>
      </dgm:t>
    </dgm:pt>
    <dgm:pt modelId="{DE9C0208-0072-4BF9-A8A5-4A2C799E1FE5}">
      <dgm:prSet phldrT="[Text]"/>
      <dgm:spPr/>
      <dgm:t>
        <a:bodyPr/>
        <a:lstStyle/>
        <a:p>
          <a:r>
            <a:rPr lang="en-US" dirty="0"/>
            <a:t>Client activity in 2022&gt;2021</a:t>
          </a:r>
        </a:p>
      </dgm:t>
    </dgm:pt>
    <dgm:pt modelId="{6D768E61-A780-40DD-911A-8854199F3776}" type="parTrans" cxnId="{3A0A2E0B-90FC-41CD-9C6C-859B68ED43F9}">
      <dgm:prSet/>
      <dgm:spPr/>
      <dgm:t>
        <a:bodyPr/>
        <a:lstStyle/>
        <a:p>
          <a:endParaRPr lang="en-US"/>
        </a:p>
      </dgm:t>
    </dgm:pt>
    <dgm:pt modelId="{45DD2E9D-9384-4986-80F7-C7D5611CECEF}" type="sibTrans" cxnId="{3A0A2E0B-90FC-41CD-9C6C-859B68ED43F9}">
      <dgm:prSet/>
      <dgm:spPr/>
      <dgm:t>
        <a:bodyPr/>
        <a:lstStyle/>
        <a:p>
          <a:endParaRPr lang="en-US"/>
        </a:p>
      </dgm:t>
    </dgm:pt>
    <dgm:pt modelId="{CCE7489E-73AA-49CE-B582-B866D1CDFCCD}">
      <dgm:prSet phldrT="[Text]"/>
      <dgm:spPr/>
      <dgm:t>
        <a:bodyPr/>
        <a:lstStyle/>
        <a:p>
          <a:r>
            <a:rPr lang="en-US" dirty="0"/>
            <a:t>Revenue generated in 2022&gt;2021</a:t>
          </a:r>
        </a:p>
      </dgm:t>
    </dgm:pt>
    <dgm:pt modelId="{B15AD587-E297-49B3-BA76-B320DA831311}" type="parTrans" cxnId="{7B48A0CF-0534-4263-AE15-747918EE365F}">
      <dgm:prSet/>
      <dgm:spPr/>
      <dgm:t>
        <a:bodyPr/>
        <a:lstStyle/>
        <a:p>
          <a:endParaRPr lang="en-US"/>
        </a:p>
      </dgm:t>
    </dgm:pt>
    <dgm:pt modelId="{6F38A60F-46FD-421E-B646-2F57F30EE364}" type="sibTrans" cxnId="{7B48A0CF-0534-4263-AE15-747918EE365F}">
      <dgm:prSet/>
      <dgm:spPr/>
      <dgm:t>
        <a:bodyPr/>
        <a:lstStyle/>
        <a:p>
          <a:endParaRPr lang="en-US"/>
        </a:p>
      </dgm:t>
    </dgm:pt>
    <dgm:pt modelId="{0106A6D0-88B2-4802-A16C-E803654EAEC7}">
      <dgm:prSet phldrT="[Text]"/>
      <dgm:spPr/>
      <dgm:t>
        <a:bodyPr/>
        <a:lstStyle/>
        <a:p>
          <a:r>
            <a:rPr lang="en-US" dirty="0"/>
            <a:t>Client count in 2022&gt;2021</a:t>
          </a:r>
        </a:p>
      </dgm:t>
    </dgm:pt>
    <dgm:pt modelId="{7E304C2D-8989-49DE-8B2A-55349484A56A}" type="parTrans" cxnId="{6DD6E4C4-833F-46C1-AF84-5428BF188F05}">
      <dgm:prSet/>
      <dgm:spPr/>
      <dgm:t>
        <a:bodyPr/>
        <a:lstStyle/>
        <a:p>
          <a:endParaRPr lang="en-US"/>
        </a:p>
      </dgm:t>
    </dgm:pt>
    <dgm:pt modelId="{51503956-6EDB-48EC-B571-30B801ADFC4D}" type="sibTrans" cxnId="{6DD6E4C4-833F-46C1-AF84-5428BF188F05}">
      <dgm:prSet/>
      <dgm:spPr/>
      <dgm:t>
        <a:bodyPr/>
        <a:lstStyle/>
        <a:p>
          <a:endParaRPr lang="en-US"/>
        </a:p>
      </dgm:t>
    </dgm:pt>
    <dgm:pt modelId="{4E997D93-6B6F-43D5-929E-09EBF0D37FC5}">
      <dgm:prSet phldrT="[Text]"/>
      <dgm:spPr/>
      <dgm:t>
        <a:bodyPr/>
        <a:lstStyle/>
        <a:p>
          <a:r>
            <a:rPr lang="en-US" dirty="0"/>
            <a:t>Frequency of client login 2022&gt;2021</a:t>
          </a:r>
        </a:p>
      </dgm:t>
    </dgm:pt>
    <dgm:pt modelId="{AAAC907F-F9F9-4BD5-9F10-8C88CB31CC6A}" type="parTrans" cxnId="{56E78C85-633F-4771-B748-8D33E0C0281A}">
      <dgm:prSet/>
      <dgm:spPr/>
      <dgm:t>
        <a:bodyPr/>
        <a:lstStyle/>
        <a:p>
          <a:endParaRPr lang="en-US"/>
        </a:p>
      </dgm:t>
    </dgm:pt>
    <dgm:pt modelId="{3F3EE558-29F1-41E4-9098-2F0B4510E8C2}" type="sibTrans" cxnId="{56E78C85-633F-4771-B748-8D33E0C0281A}">
      <dgm:prSet/>
      <dgm:spPr/>
      <dgm:t>
        <a:bodyPr/>
        <a:lstStyle/>
        <a:p>
          <a:endParaRPr lang="en-US"/>
        </a:p>
      </dgm:t>
    </dgm:pt>
    <dgm:pt modelId="{D59CAE9B-63B2-40FE-A6E6-1942D036CF9A}" type="pres">
      <dgm:prSet presAssocID="{2AFD5FC3-9C16-41BC-A2DA-7579A7D2294D}" presName="linear" presStyleCnt="0">
        <dgm:presLayoutVars>
          <dgm:dir/>
          <dgm:animLvl val="lvl"/>
          <dgm:resizeHandles val="exact"/>
        </dgm:presLayoutVars>
      </dgm:prSet>
      <dgm:spPr/>
    </dgm:pt>
    <dgm:pt modelId="{CE407AAA-A953-467D-8953-AAFEB07D4AAC}" type="pres">
      <dgm:prSet presAssocID="{12ECB683-6A10-4A04-9E05-08587EAC2563}" presName="parentLin" presStyleCnt="0"/>
      <dgm:spPr/>
    </dgm:pt>
    <dgm:pt modelId="{E0D87C2E-416A-445D-8FA0-3B26648E5858}" type="pres">
      <dgm:prSet presAssocID="{12ECB683-6A10-4A04-9E05-08587EAC2563}" presName="parentLeftMargin" presStyleLbl="node1" presStyleIdx="0" presStyleCnt="5"/>
      <dgm:spPr/>
    </dgm:pt>
    <dgm:pt modelId="{C01045A9-4E88-4854-97DF-2FF01D5C41EC}" type="pres">
      <dgm:prSet presAssocID="{12ECB683-6A10-4A04-9E05-08587EAC25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7BFE9F-2188-4B13-8820-78F5D442BC11}" type="pres">
      <dgm:prSet presAssocID="{12ECB683-6A10-4A04-9E05-08587EAC2563}" presName="negativeSpace" presStyleCnt="0"/>
      <dgm:spPr/>
    </dgm:pt>
    <dgm:pt modelId="{013B5379-06B5-4E52-A21E-31C1225D96E8}" type="pres">
      <dgm:prSet presAssocID="{12ECB683-6A10-4A04-9E05-08587EAC2563}" presName="childText" presStyleLbl="conFgAcc1" presStyleIdx="0" presStyleCnt="5">
        <dgm:presLayoutVars>
          <dgm:bulletEnabled val="1"/>
        </dgm:presLayoutVars>
      </dgm:prSet>
      <dgm:spPr/>
    </dgm:pt>
    <dgm:pt modelId="{1C584C4E-3BAF-4FDB-AE0C-03FA79D117E2}" type="pres">
      <dgm:prSet presAssocID="{971FB7A3-798A-4662-886A-53A2489DD0A1}" presName="spaceBetweenRectangles" presStyleCnt="0"/>
      <dgm:spPr/>
    </dgm:pt>
    <dgm:pt modelId="{8BE8B726-CED7-4644-91C1-B5F85CE56649}" type="pres">
      <dgm:prSet presAssocID="{DE9C0208-0072-4BF9-A8A5-4A2C799E1FE5}" presName="parentLin" presStyleCnt="0"/>
      <dgm:spPr/>
    </dgm:pt>
    <dgm:pt modelId="{12B7E378-2B5C-4B75-824D-3B3B2E755A61}" type="pres">
      <dgm:prSet presAssocID="{DE9C0208-0072-4BF9-A8A5-4A2C799E1FE5}" presName="parentLeftMargin" presStyleLbl="node1" presStyleIdx="0" presStyleCnt="5"/>
      <dgm:spPr/>
    </dgm:pt>
    <dgm:pt modelId="{084473E4-F84C-40BD-88CB-7945B38A0D74}" type="pres">
      <dgm:prSet presAssocID="{DE9C0208-0072-4BF9-A8A5-4A2C799E1F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AC710C-D9FC-4F9E-B5B8-FB8EB833789C}" type="pres">
      <dgm:prSet presAssocID="{DE9C0208-0072-4BF9-A8A5-4A2C799E1FE5}" presName="negativeSpace" presStyleCnt="0"/>
      <dgm:spPr/>
    </dgm:pt>
    <dgm:pt modelId="{DE163FF8-F178-4086-9BAF-6D5D513A5BFA}" type="pres">
      <dgm:prSet presAssocID="{DE9C0208-0072-4BF9-A8A5-4A2C799E1FE5}" presName="childText" presStyleLbl="conFgAcc1" presStyleIdx="1" presStyleCnt="5">
        <dgm:presLayoutVars>
          <dgm:bulletEnabled val="1"/>
        </dgm:presLayoutVars>
      </dgm:prSet>
      <dgm:spPr/>
    </dgm:pt>
    <dgm:pt modelId="{0B619929-12CB-45F1-B539-5F645F4639BE}" type="pres">
      <dgm:prSet presAssocID="{45DD2E9D-9384-4986-80F7-C7D5611CECEF}" presName="spaceBetweenRectangles" presStyleCnt="0"/>
      <dgm:spPr/>
    </dgm:pt>
    <dgm:pt modelId="{8BF34BA7-A37D-48DC-B1B1-A89BB8B3972F}" type="pres">
      <dgm:prSet presAssocID="{CCE7489E-73AA-49CE-B582-B866D1CDFCCD}" presName="parentLin" presStyleCnt="0"/>
      <dgm:spPr/>
    </dgm:pt>
    <dgm:pt modelId="{834E1C65-0371-4220-859C-2A68923C5821}" type="pres">
      <dgm:prSet presAssocID="{CCE7489E-73AA-49CE-B582-B866D1CDFCCD}" presName="parentLeftMargin" presStyleLbl="node1" presStyleIdx="1" presStyleCnt="5"/>
      <dgm:spPr/>
    </dgm:pt>
    <dgm:pt modelId="{1064DDE7-8F58-4558-BBDD-39596DF49519}" type="pres">
      <dgm:prSet presAssocID="{CCE7489E-73AA-49CE-B582-B866D1CDFC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93AD0B-8546-4304-926E-7428A9CD40A5}" type="pres">
      <dgm:prSet presAssocID="{CCE7489E-73AA-49CE-B582-B866D1CDFCCD}" presName="negativeSpace" presStyleCnt="0"/>
      <dgm:spPr/>
    </dgm:pt>
    <dgm:pt modelId="{B4A0D93E-892D-463D-AB0A-252F9D58AEEF}" type="pres">
      <dgm:prSet presAssocID="{CCE7489E-73AA-49CE-B582-B866D1CDFCCD}" presName="childText" presStyleLbl="conFgAcc1" presStyleIdx="2" presStyleCnt="5">
        <dgm:presLayoutVars>
          <dgm:bulletEnabled val="1"/>
        </dgm:presLayoutVars>
      </dgm:prSet>
      <dgm:spPr/>
    </dgm:pt>
    <dgm:pt modelId="{CCE4FD19-B841-4F4B-9E44-F1078E3B0B3A}" type="pres">
      <dgm:prSet presAssocID="{6F38A60F-46FD-421E-B646-2F57F30EE364}" presName="spaceBetweenRectangles" presStyleCnt="0"/>
      <dgm:spPr/>
    </dgm:pt>
    <dgm:pt modelId="{6335F9C7-B997-4D4E-9BC9-CC62CE6A9254}" type="pres">
      <dgm:prSet presAssocID="{0106A6D0-88B2-4802-A16C-E803654EAEC7}" presName="parentLin" presStyleCnt="0"/>
      <dgm:spPr/>
    </dgm:pt>
    <dgm:pt modelId="{33EBD59C-EE32-4B60-B9BC-1CC1CA285DFD}" type="pres">
      <dgm:prSet presAssocID="{0106A6D0-88B2-4802-A16C-E803654EAEC7}" presName="parentLeftMargin" presStyleLbl="node1" presStyleIdx="2" presStyleCnt="5"/>
      <dgm:spPr/>
    </dgm:pt>
    <dgm:pt modelId="{AB189FC1-AFB8-49AA-AAB0-10C7C145E060}" type="pres">
      <dgm:prSet presAssocID="{0106A6D0-88B2-4802-A16C-E803654EAE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7F60ED-BDDD-4434-8400-A430425F1E46}" type="pres">
      <dgm:prSet presAssocID="{0106A6D0-88B2-4802-A16C-E803654EAEC7}" presName="negativeSpace" presStyleCnt="0"/>
      <dgm:spPr/>
    </dgm:pt>
    <dgm:pt modelId="{8F348DCB-0CB7-4C81-8153-BD396CFC8B42}" type="pres">
      <dgm:prSet presAssocID="{0106A6D0-88B2-4802-A16C-E803654EAEC7}" presName="childText" presStyleLbl="conFgAcc1" presStyleIdx="3" presStyleCnt="5">
        <dgm:presLayoutVars>
          <dgm:bulletEnabled val="1"/>
        </dgm:presLayoutVars>
      </dgm:prSet>
      <dgm:spPr/>
    </dgm:pt>
    <dgm:pt modelId="{2D4CE987-E6C6-4ED9-84CD-B893DDABE6F1}" type="pres">
      <dgm:prSet presAssocID="{51503956-6EDB-48EC-B571-30B801ADFC4D}" presName="spaceBetweenRectangles" presStyleCnt="0"/>
      <dgm:spPr/>
    </dgm:pt>
    <dgm:pt modelId="{08550815-ED8D-48DA-ACD6-70B39A53CA91}" type="pres">
      <dgm:prSet presAssocID="{4E997D93-6B6F-43D5-929E-09EBF0D37FC5}" presName="parentLin" presStyleCnt="0"/>
      <dgm:spPr/>
    </dgm:pt>
    <dgm:pt modelId="{D7A60FC5-F48D-423D-B830-C8CEADF80F6A}" type="pres">
      <dgm:prSet presAssocID="{4E997D93-6B6F-43D5-929E-09EBF0D37FC5}" presName="parentLeftMargin" presStyleLbl="node1" presStyleIdx="3" presStyleCnt="5"/>
      <dgm:spPr/>
    </dgm:pt>
    <dgm:pt modelId="{D6A701B1-0DED-4CA8-9545-682FF191ABE5}" type="pres">
      <dgm:prSet presAssocID="{4E997D93-6B6F-43D5-929E-09EBF0D37FC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F3096F-3B6E-4806-A2F8-DEDEAE5CD035}" type="pres">
      <dgm:prSet presAssocID="{4E997D93-6B6F-43D5-929E-09EBF0D37FC5}" presName="negativeSpace" presStyleCnt="0"/>
      <dgm:spPr/>
    </dgm:pt>
    <dgm:pt modelId="{1562C90F-4865-4C20-A420-9209F101CE55}" type="pres">
      <dgm:prSet presAssocID="{4E997D93-6B6F-43D5-929E-09EBF0D37FC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A0A2E0B-90FC-41CD-9C6C-859B68ED43F9}" srcId="{2AFD5FC3-9C16-41BC-A2DA-7579A7D2294D}" destId="{DE9C0208-0072-4BF9-A8A5-4A2C799E1FE5}" srcOrd="1" destOrd="0" parTransId="{6D768E61-A780-40DD-911A-8854199F3776}" sibTransId="{45DD2E9D-9384-4986-80F7-C7D5611CECEF}"/>
    <dgm:cxn modelId="{91A9B116-E311-4168-83F5-60E2A8CEE7DE}" type="presOf" srcId="{0106A6D0-88B2-4802-A16C-E803654EAEC7}" destId="{33EBD59C-EE32-4B60-B9BC-1CC1CA285DFD}" srcOrd="0" destOrd="0" presId="urn:microsoft.com/office/officeart/2005/8/layout/list1"/>
    <dgm:cxn modelId="{DE69AC1C-E6B9-493F-AEFC-75C5EC170624}" srcId="{2AFD5FC3-9C16-41BC-A2DA-7579A7D2294D}" destId="{12ECB683-6A10-4A04-9E05-08587EAC2563}" srcOrd="0" destOrd="0" parTransId="{A600FB4A-1846-4368-83F2-BD51BCA9BE8D}" sibTransId="{971FB7A3-798A-4662-886A-53A2489DD0A1}"/>
    <dgm:cxn modelId="{40EC342A-50A6-4029-B60F-44BEBB7D6D07}" type="presOf" srcId="{CCE7489E-73AA-49CE-B582-B866D1CDFCCD}" destId="{834E1C65-0371-4220-859C-2A68923C5821}" srcOrd="0" destOrd="0" presId="urn:microsoft.com/office/officeart/2005/8/layout/list1"/>
    <dgm:cxn modelId="{AE96623B-C027-4B01-AEAA-0BE9E59BE749}" type="presOf" srcId="{12ECB683-6A10-4A04-9E05-08587EAC2563}" destId="{E0D87C2E-416A-445D-8FA0-3B26648E5858}" srcOrd="0" destOrd="0" presId="urn:microsoft.com/office/officeart/2005/8/layout/list1"/>
    <dgm:cxn modelId="{800C9D4B-4CB2-4F4A-8BC7-4D4593E0E601}" type="presOf" srcId="{12ECB683-6A10-4A04-9E05-08587EAC2563}" destId="{C01045A9-4E88-4854-97DF-2FF01D5C41EC}" srcOrd="1" destOrd="0" presId="urn:microsoft.com/office/officeart/2005/8/layout/list1"/>
    <dgm:cxn modelId="{B475554F-6B24-4337-86F5-48B56393C46B}" type="presOf" srcId="{CCE7489E-73AA-49CE-B582-B866D1CDFCCD}" destId="{1064DDE7-8F58-4558-BBDD-39596DF49519}" srcOrd="1" destOrd="0" presId="urn:microsoft.com/office/officeart/2005/8/layout/list1"/>
    <dgm:cxn modelId="{56E78C85-633F-4771-B748-8D33E0C0281A}" srcId="{2AFD5FC3-9C16-41BC-A2DA-7579A7D2294D}" destId="{4E997D93-6B6F-43D5-929E-09EBF0D37FC5}" srcOrd="4" destOrd="0" parTransId="{AAAC907F-F9F9-4BD5-9F10-8C88CB31CC6A}" sibTransId="{3F3EE558-29F1-41E4-9098-2F0B4510E8C2}"/>
    <dgm:cxn modelId="{C9CEE092-C842-4FCD-B15D-833E85AFE7CA}" type="presOf" srcId="{0106A6D0-88B2-4802-A16C-E803654EAEC7}" destId="{AB189FC1-AFB8-49AA-AAB0-10C7C145E060}" srcOrd="1" destOrd="0" presId="urn:microsoft.com/office/officeart/2005/8/layout/list1"/>
    <dgm:cxn modelId="{55CCB69C-AA9E-470C-B3C8-C55F1B7CCEFA}" type="presOf" srcId="{2AFD5FC3-9C16-41BC-A2DA-7579A7D2294D}" destId="{D59CAE9B-63B2-40FE-A6E6-1942D036CF9A}" srcOrd="0" destOrd="0" presId="urn:microsoft.com/office/officeart/2005/8/layout/list1"/>
    <dgm:cxn modelId="{9E3099BB-CD93-48E5-8B19-7950F09CB663}" type="presOf" srcId="{DE9C0208-0072-4BF9-A8A5-4A2C799E1FE5}" destId="{084473E4-F84C-40BD-88CB-7945B38A0D74}" srcOrd="1" destOrd="0" presId="urn:microsoft.com/office/officeart/2005/8/layout/list1"/>
    <dgm:cxn modelId="{6DD6E4C4-833F-46C1-AF84-5428BF188F05}" srcId="{2AFD5FC3-9C16-41BC-A2DA-7579A7D2294D}" destId="{0106A6D0-88B2-4802-A16C-E803654EAEC7}" srcOrd="3" destOrd="0" parTransId="{7E304C2D-8989-49DE-8B2A-55349484A56A}" sibTransId="{51503956-6EDB-48EC-B571-30B801ADFC4D}"/>
    <dgm:cxn modelId="{7B48A0CF-0534-4263-AE15-747918EE365F}" srcId="{2AFD5FC3-9C16-41BC-A2DA-7579A7D2294D}" destId="{CCE7489E-73AA-49CE-B582-B866D1CDFCCD}" srcOrd="2" destOrd="0" parTransId="{B15AD587-E297-49B3-BA76-B320DA831311}" sibTransId="{6F38A60F-46FD-421E-B646-2F57F30EE364}"/>
    <dgm:cxn modelId="{F26272F7-6994-437F-B59C-CDED3F08BBB3}" type="presOf" srcId="{DE9C0208-0072-4BF9-A8A5-4A2C799E1FE5}" destId="{12B7E378-2B5C-4B75-824D-3B3B2E755A61}" srcOrd="0" destOrd="0" presId="urn:microsoft.com/office/officeart/2005/8/layout/list1"/>
    <dgm:cxn modelId="{8C0A93F7-37D4-4EF0-A8AE-37F5C4EEFA2B}" type="presOf" srcId="{4E997D93-6B6F-43D5-929E-09EBF0D37FC5}" destId="{D7A60FC5-F48D-423D-B830-C8CEADF80F6A}" srcOrd="0" destOrd="0" presId="urn:microsoft.com/office/officeart/2005/8/layout/list1"/>
    <dgm:cxn modelId="{51051DFC-A14A-4EE4-B677-06B38E8A1538}" type="presOf" srcId="{4E997D93-6B6F-43D5-929E-09EBF0D37FC5}" destId="{D6A701B1-0DED-4CA8-9545-682FF191ABE5}" srcOrd="1" destOrd="0" presId="urn:microsoft.com/office/officeart/2005/8/layout/list1"/>
    <dgm:cxn modelId="{E4D9D190-4A20-4E6A-A48C-9A4B8A0910F7}" type="presParOf" srcId="{D59CAE9B-63B2-40FE-A6E6-1942D036CF9A}" destId="{CE407AAA-A953-467D-8953-AAFEB07D4AAC}" srcOrd="0" destOrd="0" presId="urn:microsoft.com/office/officeart/2005/8/layout/list1"/>
    <dgm:cxn modelId="{2A1A30BE-DE4B-4AA3-8434-F5342E8C5876}" type="presParOf" srcId="{CE407AAA-A953-467D-8953-AAFEB07D4AAC}" destId="{E0D87C2E-416A-445D-8FA0-3B26648E5858}" srcOrd="0" destOrd="0" presId="urn:microsoft.com/office/officeart/2005/8/layout/list1"/>
    <dgm:cxn modelId="{1DE4B55F-65F1-444C-B118-ECC8239FDF8A}" type="presParOf" srcId="{CE407AAA-A953-467D-8953-AAFEB07D4AAC}" destId="{C01045A9-4E88-4854-97DF-2FF01D5C41EC}" srcOrd="1" destOrd="0" presId="urn:microsoft.com/office/officeart/2005/8/layout/list1"/>
    <dgm:cxn modelId="{A53E174E-22A5-4B6C-B168-1D998F856D20}" type="presParOf" srcId="{D59CAE9B-63B2-40FE-A6E6-1942D036CF9A}" destId="{BB7BFE9F-2188-4B13-8820-78F5D442BC11}" srcOrd="1" destOrd="0" presId="urn:microsoft.com/office/officeart/2005/8/layout/list1"/>
    <dgm:cxn modelId="{10B9B619-E288-4712-BF6C-94D531D1CA00}" type="presParOf" srcId="{D59CAE9B-63B2-40FE-A6E6-1942D036CF9A}" destId="{013B5379-06B5-4E52-A21E-31C1225D96E8}" srcOrd="2" destOrd="0" presId="urn:microsoft.com/office/officeart/2005/8/layout/list1"/>
    <dgm:cxn modelId="{58A600E2-20E5-4FB5-BFB3-6E3FF978FB25}" type="presParOf" srcId="{D59CAE9B-63B2-40FE-A6E6-1942D036CF9A}" destId="{1C584C4E-3BAF-4FDB-AE0C-03FA79D117E2}" srcOrd="3" destOrd="0" presId="urn:microsoft.com/office/officeart/2005/8/layout/list1"/>
    <dgm:cxn modelId="{0939F352-938D-448E-BEEF-C2630DD9AA4A}" type="presParOf" srcId="{D59CAE9B-63B2-40FE-A6E6-1942D036CF9A}" destId="{8BE8B726-CED7-4644-91C1-B5F85CE56649}" srcOrd="4" destOrd="0" presId="urn:microsoft.com/office/officeart/2005/8/layout/list1"/>
    <dgm:cxn modelId="{F7862404-4BCA-42AC-8AED-625C6EABEA7D}" type="presParOf" srcId="{8BE8B726-CED7-4644-91C1-B5F85CE56649}" destId="{12B7E378-2B5C-4B75-824D-3B3B2E755A61}" srcOrd="0" destOrd="0" presId="urn:microsoft.com/office/officeart/2005/8/layout/list1"/>
    <dgm:cxn modelId="{77835DB0-2BFB-4E0C-94A4-D1FDD19F0C10}" type="presParOf" srcId="{8BE8B726-CED7-4644-91C1-B5F85CE56649}" destId="{084473E4-F84C-40BD-88CB-7945B38A0D74}" srcOrd="1" destOrd="0" presId="urn:microsoft.com/office/officeart/2005/8/layout/list1"/>
    <dgm:cxn modelId="{325DEC73-F8DA-41D5-A740-3F9FBB5A3C87}" type="presParOf" srcId="{D59CAE9B-63B2-40FE-A6E6-1942D036CF9A}" destId="{10AC710C-D9FC-4F9E-B5B8-FB8EB833789C}" srcOrd="5" destOrd="0" presId="urn:microsoft.com/office/officeart/2005/8/layout/list1"/>
    <dgm:cxn modelId="{65724129-CFA3-449F-A6FF-BBA7313B7C26}" type="presParOf" srcId="{D59CAE9B-63B2-40FE-A6E6-1942D036CF9A}" destId="{DE163FF8-F178-4086-9BAF-6D5D513A5BFA}" srcOrd="6" destOrd="0" presId="urn:microsoft.com/office/officeart/2005/8/layout/list1"/>
    <dgm:cxn modelId="{DE0817FA-3AC1-4746-A734-695F395B4AFF}" type="presParOf" srcId="{D59CAE9B-63B2-40FE-A6E6-1942D036CF9A}" destId="{0B619929-12CB-45F1-B539-5F645F4639BE}" srcOrd="7" destOrd="0" presId="urn:microsoft.com/office/officeart/2005/8/layout/list1"/>
    <dgm:cxn modelId="{6BEF8D07-2EA7-41EC-81AB-EE5E3D6DE5A3}" type="presParOf" srcId="{D59CAE9B-63B2-40FE-A6E6-1942D036CF9A}" destId="{8BF34BA7-A37D-48DC-B1B1-A89BB8B3972F}" srcOrd="8" destOrd="0" presId="urn:microsoft.com/office/officeart/2005/8/layout/list1"/>
    <dgm:cxn modelId="{133CEBFC-26BF-4A0A-BB9E-2DA615890FBC}" type="presParOf" srcId="{8BF34BA7-A37D-48DC-B1B1-A89BB8B3972F}" destId="{834E1C65-0371-4220-859C-2A68923C5821}" srcOrd="0" destOrd="0" presId="urn:microsoft.com/office/officeart/2005/8/layout/list1"/>
    <dgm:cxn modelId="{17721D6C-C2CD-4ACC-A2EE-E444F338D573}" type="presParOf" srcId="{8BF34BA7-A37D-48DC-B1B1-A89BB8B3972F}" destId="{1064DDE7-8F58-4558-BBDD-39596DF49519}" srcOrd="1" destOrd="0" presId="urn:microsoft.com/office/officeart/2005/8/layout/list1"/>
    <dgm:cxn modelId="{D9C140A7-CD5C-4169-B6FD-DC39A589E003}" type="presParOf" srcId="{D59CAE9B-63B2-40FE-A6E6-1942D036CF9A}" destId="{5093AD0B-8546-4304-926E-7428A9CD40A5}" srcOrd="9" destOrd="0" presId="urn:microsoft.com/office/officeart/2005/8/layout/list1"/>
    <dgm:cxn modelId="{44D50E17-4D70-4F06-A4D8-67964DA0198F}" type="presParOf" srcId="{D59CAE9B-63B2-40FE-A6E6-1942D036CF9A}" destId="{B4A0D93E-892D-463D-AB0A-252F9D58AEEF}" srcOrd="10" destOrd="0" presId="urn:microsoft.com/office/officeart/2005/8/layout/list1"/>
    <dgm:cxn modelId="{BC8BB28E-0245-4B72-B643-2DECA9E3C3EF}" type="presParOf" srcId="{D59CAE9B-63B2-40FE-A6E6-1942D036CF9A}" destId="{CCE4FD19-B841-4F4B-9E44-F1078E3B0B3A}" srcOrd="11" destOrd="0" presId="urn:microsoft.com/office/officeart/2005/8/layout/list1"/>
    <dgm:cxn modelId="{541ACD1F-0D2B-44C5-A930-B65EE9117C86}" type="presParOf" srcId="{D59CAE9B-63B2-40FE-A6E6-1942D036CF9A}" destId="{6335F9C7-B997-4D4E-9BC9-CC62CE6A9254}" srcOrd="12" destOrd="0" presId="urn:microsoft.com/office/officeart/2005/8/layout/list1"/>
    <dgm:cxn modelId="{C12F523E-7B4C-48AC-B6A4-B2CBAFE453CA}" type="presParOf" srcId="{6335F9C7-B997-4D4E-9BC9-CC62CE6A9254}" destId="{33EBD59C-EE32-4B60-B9BC-1CC1CA285DFD}" srcOrd="0" destOrd="0" presId="urn:microsoft.com/office/officeart/2005/8/layout/list1"/>
    <dgm:cxn modelId="{E45FEE7C-C34E-42DA-B2ED-5F76204677C0}" type="presParOf" srcId="{6335F9C7-B997-4D4E-9BC9-CC62CE6A9254}" destId="{AB189FC1-AFB8-49AA-AAB0-10C7C145E060}" srcOrd="1" destOrd="0" presId="urn:microsoft.com/office/officeart/2005/8/layout/list1"/>
    <dgm:cxn modelId="{B659DE7B-B37F-4B31-8241-A65D41BE7F0C}" type="presParOf" srcId="{D59CAE9B-63B2-40FE-A6E6-1942D036CF9A}" destId="{827F60ED-BDDD-4434-8400-A430425F1E46}" srcOrd="13" destOrd="0" presId="urn:microsoft.com/office/officeart/2005/8/layout/list1"/>
    <dgm:cxn modelId="{FA3D6146-F947-40C8-AD83-E8E3FEBC7F53}" type="presParOf" srcId="{D59CAE9B-63B2-40FE-A6E6-1942D036CF9A}" destId="{8F348DCB-0CB7-4C81-8153-BD396CFC8B42}" srcOrd="14" destOrd="0" presId="urn:microsoft.com/office/officeart/2005/8/layout/list1"/>
    <dgm:cxn modelId="{6BE77854-CA21-4783-9B82-D668561023CD}" type="presParOf" srcId="{D59CAE9B-63B2-40FE-A6E6-1942D036CF9A}" destId="{2D4CE987-E6C6-4ED9-84CD-B893DDABE6F1}" srcOrd="15" destOrd="0" presId="urn:microsoft.com/office/officeart/2005/8/layout/list1"/>
    <dgm:cxn modelId="{5798A604-D7E1-4A08-991C-DB535696B7BA}" type="presParOf" srcId="{D59CAE9B-63B2-40FE-A6E6-1942D036CF9A}" destId="{08550815-ED8D-48DA-ACD6-70B39A53CA91}" srcOrd="16" destOrd="0" presId="urn:microsoft.com/office/officeart/2005/8/layout/list1"/>
    <dgm:cxn modelId="{3D312167-4477-4179-87C5-BC62F7E2B6D8}" type="presParOf" srcId="{08550815-ED8D-48DA-ACD6-70B39A53CA91}" destId="{D7A60FC5-F48D-423D-B830-C8CEADF80F6A}" srcOrd="0" destOrd="0" presId="urn:microsoft.com/office/officeart/2005/8/layout/list1"/>
    <dgm:cxn modelId="{BA00F6D8-D0D6-48F1-B85B-F0B9F6A49258}" type="presParOf" srcId="{08550815-ED8D-48DA-ACD6-70B39A53CA91}" destId="{D6A701B1-0DED-4CA8-9545-682FF191ABE5}" srcOrd="1" destOrd="0" presId="urn:microsoft.com/office/officeart/2005/8/layout/list1"/>
    <dgm:cxn modelId="{C428185D-1CA6-4099-B8FD-B7F9854D4E33}" type="presParOf" srcId="{D59CAE9B-63B2-40FE-A6E6-1942D036CF9A}" destId="{80F3096F-3B6E-4806-A2F8-DEDEAE5CD035}" srcOrd="17" destOrd="0" presId="urn:microsoft.com/office/officeart/2005/8/layout/list1"/>
    <dgm:cxn modelId="{91158C3C-EED5-48C7-B20E-2F1C7472867D}" type="presParOf" srcId="{D59CAE9B-63B2-40FE-A6E6-1942D036CF9A}" destId="{1562C90F-4865-4C20-A420-9209F101CE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FF782-DE07-4249-B090-772F226776DC}">
      <dsp:nvSpPr>
        <dsp:cNvPr id="0" name=""/>
        <dsp:cNvSpPr/>
      </dsp:nvSpPr>
      <dsp:spPr>
        <a:xfrm>
          <a:off x="0" y="331755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D2D84-E97D-42FC-9398-C2170AF360F4}">
      <dsp:nvSpPr>
        <dsp:cNvPr id="0" name=""/>
        <dsp:cNvSpPr/>
      </dsp:nvSpPr>
      <dsp:spPr>
        <a:xfrm>
          <a:off x="495300" y="110355"/>
          <a:ext cx="693420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Introduction</a:t>
          </a:r>
        </a:p>
      </dsp:txBody>
      <dsp:txXfrm>
        <a:off x="516916" y="131971"/>
        <a:ext cx="6890968" cy="399568"/>
      </dsp:txXfrm>
    </dsp:sp>
    <dsp:sp modelId="{1415B33F-EB40-4797-AF44-067766F94285}">
      <dsp:nvSpPr>
        <dsp:cNvPr id="0" name=""/>
        <dsp:cNvSpPr/>
      </dsp:nvSpPr>
      <dsp:spPr>
        <a:xfrm>
          <a:off x="0" y="10121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E1A9C-955F-49E4-9160-70E0E50647C6}">
      <dsp:nvSpPr>
        <dsp:cNvPr id="0" name=""/>
        <dsp:cNvSpPr/>
      </dsp:nvSpPr>
      <dsp:spPr>
        <a:xfrm>
          <a:off x="495300" y="790755"/>
          <a:ext cx="6934200" cy="442800"/>
        </a:xfrm>
        <a:prstGeom prst="roundRect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Dashboard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16916" y="812371"/>
        <a:ext cx="6890968" cy="399568"/>
      </dsp:txXfrm>
    </dsp:sp>
    <dsp:sp modelId="{657B5F13-91A6-40AE-87DA-7DDEE6A61E6F}">
      <dsp:nvSpPr>
        <dsp:cNvPr id="0" name=""/>
        <dsp:cNvSpPr/>
      </dsp:nvSpPr>
      <dsp:spPr>
        <a:xfrm>
          <a:off x="0" y="16925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2CC88-EC88-4207-B252-1B05F153B6F6}">
      <dsp:nvSpPr>
        <dsp:cNvPr id="0" name=""/>
        <dsp:cNvSpPr/>
      </dsp:nvSpPr>
      <dsp:spPr>
        <a:xfrm>
          <a:off x="495300" y="1471156"/>
          <a:ext cx="6934200" cy="44280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findings</a:t>
          </a:r>
        </a:p>
      </dsp:txBody>
      <dsp:txXfrm>
        <a:off x="516916" y="1492772"/>
        <a:ext cx="6890968" cy="399568"/>
      </dsp:txXfrm>
    </dsp:sp>
    <dsp:sp modelId="{1C55A884-2D63-4B34-93D4-CAE7C05BAB0B}">
      <dsp:nvSpPr>
        <dsp:cNvPr id="0" name=""/>
        <dsp:cNvSpPr/>
      </dsp:nvSpPr>
      <dsp:spPr>
        <a:xfrm>
          <a:off x="0" y="23729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FC49C-2E4C-46D2-935F-50D6986D83A8}">
      <dsp:nvSpPr>
        <dsp:cNvPr id="0" name=""/>
        <dsp:cNvSpPr/>
      </dsp:nvSpPr>
      <dsp:spPr>
        <a:xfrm>
          <a:off x="495300" y="2151556"/>
          <a:ext cx="6934200" cy="442800"/>
        </a:xfrm>
        <a:prstGeom prst="roundRect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Insights</a:t>
          </a:r>
        </a:p>
      </dsp:txBody>
      <dsp:txXfrm>
        <a:off x="516916" y="2173172"/>
        <a:ext cx="6890968" cy="399568"/>
      </dsp:txXfrm>
    </dsp:sp>
    <dsp:sp modelId="{E9D30221-C381-4F3D-85F4-21184A043904}">
      <dsp:nvSpPr>
        <dsp:cNvPr id="0" name=""/>
        <dsp:cNvSpPr/>
      </dsp:nvSpPr>
      <dsp:spPr>
        <a:xfrm>
          <a:off x="0" y="30533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18FCA-1FDA-4A6B-AD21-4180243FD1F1}">
      <dsp:nvSpPr>
        <dsp:cNvPr id="0" name=""/>
        <dsp:cNvSpPr/>
      </dsp:nvSpPr>
      <dsp:spPr>
        <a:xfrm>
          <a:off x="495300" y="2831956"/>
          <a:ext cx="693420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Conclusion</a:t>
          </a:r>
        </a:p>
      </dsp:txBody>
      <dsp:txXfrm>
        <a:off x="516916" y="2853572"/>
        <a:ext cx="68909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B3A97-5495-458C-9495-924D526C108D}">
      <dsp:nvSpPr>
        <dsp:cNvPr id="0" name=""/>
        <dsp:cNvSpPr/>
      </dsp:nvSpPr>
      <dsp:spPr>
        <a:xfrm>
          <a:off x="0" y="42219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E8EB7-ABF5-453D-B5CA-0E9404EEDFD7}">
      <dsp:nvSpPr>
        <dsp:cNvPr id="0" name=""/>
        <dsp:cNvSpPr/>
      </dsp:nvSpPr>
      <dsp:spPr>
        <a:xfrm>
          <a:off x="524510" y="67951"/>
          <a:ext cx="734314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To show market insight of company app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102536"/>
        <a:ext cx="7273970" cy="639310"/>
      </dsp:txXfrm>
    </dsp:sp>
    <dsp:sp modelId="{7C572B0B-AD58-465C-B62D-AC1CA7D79B03}">
      <dsp:nvSpPr>
        <dsp:cNvPr id="0" name=""/>
        <dsp:cNvSpPr/>
      </dsp:nvSpPr>
      <dsp:spPr>
        <a:xfrm>
          <a:off x="0" y="151083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62F4B-6DA7-43FE-B006-1CEB7C30B73A}">
      <dsp:nvSpPr>
        <dsp:cNvPr id="0" name=""/>
        <dsp:cNvSpPr/>
      </dsp:nvSpPr>
      <dsp:spPr>
        <a:xfrm>
          <a:off x="524510" y="1156591"/>
          <a:ext cx="7343140" cy="708480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 To analyse  the variation between 2 year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1191176"/>
        <a:ext cx="7273970" cy="639310"/>
      </dsp:txXfrm>
    </dsp:sp>
    <dsp:sp modelId="{793D0E3D-F63D-4C6B-980A-37CFED66E353}">
      <dsp:nvSpPr>
        <dsp:cNvPr id="0" name=""/>
        <dsp:cNvSpPr/>
      </dsp:nvSpPr>
      <dsp:spPr>
        <a:xfrm>
          <a:off x="0" y="259947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4CC98-CD81-49FB-94A3-C03640D40486}">
      <dsp:nvSpPr>
        <dsp:cNvPr id="0" name=""/>
        <dsp:cNvSpPr/>
      </dsp:nvSpPr>
      <dsp:spPr>
        <a:xfrm>
          <a:off x="524510" y="2245231"/>
          <a:ext cx="7343140" cy="708480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To review Key activities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2279816"/>
        <a:ext cx="7273970" cy="639310"/>
      </dsp:txXfrm>
    </dsp:sp>
    <dsp:sp modelId="{A3198E5B-9D52-4545-9F54-624DEB79E8D9}">
      <dsp:nvSpPr>
        <dsp:cNvPr id="0" name=""/>
        <dsp:cNvSpPr/>
      </dsp:nvSpPr>
      <dsp:spPr>
        <a:xfrm>
          <a:off x="0" y="368811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3C52B-CB5F-4A3A-B164-F1883BD9C251}">
      <dsp:nvSpPr>
        <dsp:cNvPr id="0" name=""/>
        <dsp:cNvSpPr/>
      </dsp:nvSpPr>
      <dsp:spPr>
        <a:xfrm>
          <a:off x="524510" y="3333871"/>
          <a:ext cx="7343140" cy="70848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To evaluate financial performance </a:t>
          </a:r>
          <a:br>
            <a:rPr lang="en-US" sz="2800" b="1" kern="1200" dirty="0">
              <a:solidFill>
                <a:schemeClr val="bg1"/>
              </a:solidFill>
            </a:rPr>
          </a:b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3368456"/>
        <a:ext cx="727397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EE69F-9CA9-42C9-AF0F-7C10E94C8BE8}">
      <dsp:nvSpPr>
        <dsp:cNvPr id="0" name=""/>
        <dsp:cNvSpPr/>
      </dsp:nvSpPr>
      <dsp:spPr>
        <a:xfrm>
          <a:off x="0" y="285459"/>
          <a:ext cx="4965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BB52-18FE-4D11-BFD3-43CE9634CBC8}">
      <dsp:nvSpPr>
        <dsp:cNvPr id="0" name=""/>
        <dsp:cNvSpPr/>
      </dsp:nvSpPr>
      <dsp:spPr>
        <a:xfrm>
          <a:off x="248285" y="8660"/>
          <a:ext cx="347599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Conversion rate</a:t>
          </a:r>
        </a:p>
      </dsp:txBody>
      <dsp:txXfrm>
        <a:off x="271342" y="31717"/>
        <a:ext cx="3429876" cy="426206"/>
      </dsp:txXfrm>
    </dsp:sp>
    <dsp:sp modelId="{EF90500F-35D6-4CAE-9BBC-35049D985097}">
      <dsp:nvSpPr>
        <dsp:cNvPr id="0" name=""/>
        <dsp:cNvSpPr/>
      </dsp:nvSpPr>
      <dsp:spPr>
        <a:xfrm>
          <a:off x="0" y="970580"/>
          <a:ext cx="4965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92296-E059-4801-99F6-0604EFFBFA86}">
      <dsp:nvSpPr>
        <dsp:cNvPr id="0" name=""/>
        <dsp:cNvSpPr/>
      </dsp:nvSpPr>
      <dsp:spPr>
        <a:xfrm>
          <a:off x="248285" y="734420"/>
          <a:ext cx="3475990" cy="472320"/>
        </a:xfrm>
        <a:prstGeom prst="round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Frequency of Login </a:t>
          </a:r>
        </a:p>
      </dsp:txBody>
      <dsp:txXfrm>
        <a:off x="271342" y="757477"/>
        <a:ext cx="3429876" cy="426206"/>
      </dsp:txXfrm>
    </dsp:sp>
    <dsp:sp modelId="{962AB4E0-A333-4656-BDF5-DD537B40AA5D}">
      <dsp:nvSpPr>
        <dsp:cNvPr id="0" name=""/>
        <dsp:cNvSpPr/>
      </dsp:nvSpPr>
      <dsp:spPr>
        <a:xfrm>
          <a:off x="0" y="1696340"/>
          <a:ext cx="4965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0E3BB-98F7-45EC-A7B9-986A5F99343B}">
      <dsp:nvSpPr>
        <dsp:cNvPr id="0" name=""/>
        <dsp:cNvSpPr/>
      </dsp:nvSpPr>
      <dsp:spPr>
        <a:xfrm>
          <a:off x="248285" y="1503723"/>
          <a:ext cx="3475990" cy="47232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Rejection rate </a:t>
          </a:r>
        </a:p>
      </dsp:txBody>
      <dsp:txXfrm>
        <a:off x="271342" y="1526780"/>
        <a:ext cx="34298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B5E84-6E3F-40DC-BE18-94368FD6792E}">
      <dsp:nvSpPr>
        <dsp:cNvPr id="0" name=""/>
        <dsp:cNvSpPr/>
      </dsp:nvSpPr>
      <dsp:spPr>
        <a:xfrm>
          <a:off x="0" y="20037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F0F3B-F7C1-4531-96AD-3DA4B9F36E86}">
      <dsp:nvSpPr>
        <dsp:cNvPr id="0" name=""/>
        <dsp:cNvSpPr/>
      </dsp:nvSpPr>
      <dsp:spPr>
        <a:xfrm>
          <a:off x="248285" y="23259"/>
          <a:ext cx="347599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Login frequency</a:t>
          </a:r>
        </a:p>
      </dsp:txBody>
      <dsp:txXfrm>
        <a:off x="265578" y="40552"/>
        <a:ext cx="3441404" cy="319654"/>
      </dsp:txXfrm>
    </dsp:sp>
    <dsp:sp modelId="{3FC82609-3FB9-49D9-9B5F-1EE669F43B7B}">
      <dsp:nvSpPr>
        <dsp:cNvPr id="0" name=""/>
        <dsp:cNvSpPr/>
      </dsp:nvSpPr>
      <dsp:spPr>
        <a:xfrm>
          <a:off x="0" y="74469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E1139-C915-4C73-AFC3-EEEAF02F59AD}">
      <dsp:nvSpPr>
        <dsp:cNvPr id="0" name=""/>
        <dsp:cNvSpPr/>
      </dsp:nvSpPr>
      <dsp:spPr>
        <a:xfrm>
          <a:off x="248285" y="567579"/>
          <a:ext cx="3475990" cy="354240"/>
        </a:xfrm>
        <a:prstGeom prst="roundRect">
          <a:avLst/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Revenue </a:t>
          </a:r>
        </a:p>
      </dsp:txBody>
      <dsp:txXfrm>
        <a:off x="265578" y="584872"/>
        <a:ext cx="3441404" cy="319654"/>
      </dsp:txXfrm>
    </dsp:sp>
    <dsp:sp modelId="{8B226B5B-483F-4D35-9F55-3D378E5E44DE}">
      <dsp:nvSpPr>
        <dsp:cNvPr id="0" name=""/>
        <dsp:cNvSpPr/>
      </dsp:nvSpPr>
      <dsp:spPr>
        <a:xfrm>
          <a:off x="0" y="128901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3199D-60B9-4783-9385-CD251C0711BE}">
      <dsp:nvSpPr>
        <dsp:cNvPr id="0" name=""/>
        <dsp:cNvSpPr/>
      </dsp:nvSpPr>
      <dsp:spPr>
        <a:xfrm>
          <a:off x="248285" y="1111899"/>
          <a:ext cx="3475990" cy="354240"/>
        </a:xfrm>
        <a:prstGeom prst="roundRect">
          <a:avLst/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Rejection rate</a:t>
          </a:r>
        </a:p>
      </dsp:txBody>
      <dsp:txXfrm>
        <a:off x="265578" y="1129192"/>
        <a:ext cx="3441404" cy="319654"/>
      </dsp:txXfrm>
    </dsp:sp>
    <dsp:sp modelId="{235A8AC9-010C-4103-BD76-BEFE065C57D8}">
      <dsp:nvSpPr>
        <dsp:cNvPr id="0" name=""/>
        <dsp:cNvSpPr/>
      </dsp:nvSpPr>
      <dsp:spPr>
        <a:xfrm>
          <a:off x="0" y="183333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6CD37-5090-4F37-80BF-642077C7DD21}">
      <dsp:nvSpPr>
        <dsp:cNvPr id="0" name=""/>
        <dsp:cNvSpPr/>
      </dsp:nvSpPr>
      <dsp:spPr>
        <a:xfrm>
          <a:off x="248285" y="1656219"/>
          <a:ext cx="3475990" cy="3542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shipping rate </a:t>
          </a:r>
        </a:p>
      </dsp:txBody>
      <dsp:txXfrm>
        <a:off x="265578" y="1673512"/>
        <a:ext cx="3441404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109AA-CBF8-4D9E-AB2E-CC72436BFBC7}">
      <dsp:nvSpPr>
        <dsp:cNvPr id="0" name=""/>
        <dsp:cNvSpPr/>
      </dsp:nvSpPr>
      <dsp:spPr>
        <a:xfrm>
          <a:off x="0" y="0"/>
          <a:ext cx="10711180" cy="21951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AFFCA-9BCC-46A6-9929-F89714C175C4}">
      <dsp:nvSpPr>
        <dsp:cNvPr id="0" name=""/>
        <dsp:cNvSpPr/>
      </dsp:nvSpPr>
      <dsp:spPr>
        <a:xfrm>
          <a:off x="322333" y="324571"/>
          <a:ext cx="1855889" cy="1609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8BEE5-D9EE-4E51-8D14-26F53D69BDC5}">
      <dsp:nvSpPr>
        <dsp:cNvPr id="0" name=""/>
        <dsp:cNvSpPr/>
      </dsp:nvSpPr>
      <dsp:spPr>
        <a:xfrm rot="10800000">
          <a:off x="322333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Login behavior of clients is directly proportional to </a:t>
          </a:r>
          <a:r>
            <a:rPr lang="en-US" sz="1800" b="1" kern="1200">
              <a:solidFill>
                <a:schemeClr val="tx1"/>
              </a:solidFill>
            </a:rPr>
            <a:t>order generated</a:t>
          </a:r>
          <a:endParaRPr lang="en-US" sz="1800" b="1" kern="1200" dirty="0">
            <a:solidFill>
              <a:schemeClr val="tx1"/>
            </a:solidFill>
          </a:endParaRPr>
        </a:p>
      </dsp:txBody>
      <dsp:txXfrm rot="10800000">
        <a:off x="379408" y="2195115"/>
        <a:ext cx="1741739" cy="2625843"/>
      </dsp:txXfrm>
    </dsp:sp>
    <dsp:sp modelId="{AA74384D-95B8-4439-9A4E-097D707762E0}">
      <dsp:nvSpPr>
        <dsp:cNvPr id="0" name=""/>
        <dsp:cNvSpPr/>
      </dsp:nvSpPr>
      <dsp:spPr>
        <a:xfrm>
          <a:off x="2363812" y="292682"/>
          <a:ext cx="1855889" cy="1609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0727A-EE43-464F-B6B9-E8D962BF2CC6}">
      <dsp:nvSpPr>
        <dsp:cNvPr id="0" name=""/>
        <dsp:cNvSpPr/>
      </dsp:nvSpPr>
      <dsp:spPr>
        <a:xfrm rot="10800000">
          <a:off x="2363812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4105467"/>
            <a:satOff val="-1065"/>
            <a:lumOff val="1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Ratio of conversion of orders depends upon daily logins </a:t>
          </a:r>
        </a:p>
      </dsp:txBody>
      <dsp:txXfrm rot="10800000">
        <a:off x="2420887" y="2195115"/>
        <a:ext cx="1741739" cy="2625843"/>
      </dsp:txXfrm>
    </dsp:sp>
    <dsp:sp modelId="{14701FAD-0520-42F0-86A6-DE0F0161A8A4}">
      <dsp:nvSpPr>
        <dsp:cNvPr id="0" name=""/>
        <dsp:cNvSpPr/>
      </dsp:nvSpPr>
      <dsp:spPr>
        <a:xfrm>
          <a:off x="4559301" y="426428"/>
          <a:ext cx="1421370" cy="13676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EE732-1503-4287-82DE-2B6A86C902FF}">
      <dsp:nvSpPr>
        <dsp:cNvPr id="0" name=""/>
        <dsp:cNvSpPr/>
      </dsp:nvSpPr>
      <dsp:spPr>
        <a:xfrm rot="10800000">
          <a:off x="4405290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Ratio of order placed to order canceled per year</a:t>
          </a:r>
        </a:p>
      </dsp:txBody>
      <dsp:txXfrm rot="10800000">
        <a:off x="4462365" y="2195115"/>
        <a:ext cx="1741739" cy="2625843"/>
      </dsp:txXfrm>
    </dsp:sp>
    <dsp:sp modelId="{9751A6F3-DF52-4F01-B937-9A386D654F17}">
      <dsp:nvSpPr>
        <dsp:cNvPr id="0" name=""/>
        <dsp:cNvSpPr/>
      </dsp:nvSpPr>
      <dsp:spPr>
        <a:xfrm>
          <a:off x="6446769" y="292682"/>
          <a:ext cx="1900598" cy="1609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2B067-2B6A-47C2-9CE0-E4CB5B32FD37}">
      <dsp:nvSpPr>
        <dsp:cNvPr id="0" name=""/>
        <dsp:cNvSpPr/>
      </dsp:nvSpPr>
      <dsp:spPr>
        <a:xfrm rot="10800000">
          <a:off x="6469123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12316402"/>
            <a:satOff val="-3195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Top/Bottom selling products of the company </a:t>
          </a:r>
        </a:p>
      </dsp:txBody>
      <dsp:txXfrm rot="10800000">
        <a:off x="6526198" y="2195115"/>
        <a:ext cx="1741739" cy="2625843"/>
      </dsp:txXfrm>
    </dsp:sp>
    <dsp:sp modelId="{6A94C941-E7F2-4E44-95C7-F047A72FCD58}">
      <dsp:nvSpPr>
        <dsp:cNvPr id="0" name=""/>
        <dsp:cNvSpPr/>
      </dsp:nvSpPr>
      <dsp:spPr>
        <a:xfrm>
          <a:off x="8532956" y="270081"/>
          <a:ext cx="1855889" cy="16549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1C496-34FE-463F-9558-1D9EC3BA8E8C}">
      <dsp:nvSpPr>
        <dsp:cNvPr id="0" name=""/>
        <dsp:cNvSpPr/>
      </dsp:nvSpPr>
      <dsp:spPr>
        <a:xfrm rot="10800000">
          <a:off x="8532956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Total revenue generated per year</a:t>
          </a:r>
        </a:p>
      </dsp:txBody>
      <dsp:txXfrm rot="10800000">
        <a:off x="8590031" y="2195115"/>
        <a:ext cx="1741739" cy="2625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B5379-06B5-4E52-A21E-31C1225D96E8}">
      <dsp:nvSpPr>
        <dsp:cNvPr id="0" name=""/>
        <dsp:cNvSpPr/>
      </dsp:nvSpPr>
      <dsp:spPr>
        <a:xfrm>
          <a:off x="0" y="366509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045A9-4E88-4854-97DF-2FF01D5C41EC}">
      <dsp:nvSpPr>
        <dsp:cNvPr id="0" name=""/>
        <dsp:cNvSpPr/>
      </dsp:nvSpPr>
      <dsp:spPr>
        <a:xfrm>
          <a:off x="474980" y="56549"/>
          <a:ext cx="664972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canceled in 2022&lt;2021</a:t>
          </a:r>
        </a:p>
      </dsp:txBody>
      <dsp:txXfrm>
        <a:off x="505242" y="86811"/>
        <a:ext cx="6589196" cy="559396"/>
      </dsp:txXfrm>
    </dsp:sp>
    <dsp:sp modelId="{DE163FF8-F178-4086-9BAF-6D5D513A5BFA}">
      <dsp:nvSpPr>
        <dsp:cNvPr id="0" name=""/>
        <dsp:cNvSpPr/>
      </dsp:nvSpPr>
      <dsp:spPr>
        <a:xfrm>
          <a:off x="0" y="1319069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473E4-F84C-40BD-88CB-7945B38A0D74}">
      <dsp:nvSpPr>
        <dsp:cNvPr id="0" name=""/>
        <dsp:cNvSpPr/>
      </dsp:nvSpPr>
      <dsp:spPr>
        <a:xfrm>
          <a:off x="474980" y="1009109"/>
          <a:ext cx="6649720" cy="619920"/>
        </a:xfrm>
        <a:prstGeom prst="roundRect">
          <a:avLst/>
        </a:prstGeom>
        <a:solidFill>
          <a:schemeClr val="accent3">
            <a:hueOff val="4105467"/>
            <a:satOff val="-1065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 activity in 2022&gt;2021</a:t>
          </a:r>
        </a:p>
      </dsp:txBody>
      <dsp:txXfrm>
        <a:off x="505242" y="1039371"/>
        <a:ext cx="6589196" cy="559396"/>
      </dsp:txXfrm>
    </dsp:sp>
    <dsp:sp modelId="{B4A0D93E-892D-463D-AB0A-252F9D58AEEF}">
      <dsp:nvSpPr>
        <dsp:cNvPr id="0" name=""/>
        <dsp:cNvSpPr/>
      </dsp:nvSpPr>
      <dsp:spPr>
        <a:xfrm>
          <a:off x="0" y="2271629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4DDE7-8F58-4558-BBDD-39596DF49519}">
      <dsp:nvSpPr>
        <dsp:cNvPr id="0" name=""/>
        <dsp:cNvSpPr/>
      </dsp:nvSpPr>
      <dsp:spPr>
        <a:xfrm>
          <a:off x="474980" y="1961669"/>
          <a:ext cx="6649720" cy="619920"/>
        </a:xfrm>
        <a:prstGeom prst="roundRect">
          <a:avLst/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Revenue generated in 2022&gt;2021</a:t>
          </a:r>
        </a:p>
      </dsp:txBody>
      <dsp:txXfrm>
        <a:off x="505242" y="1991931"/>
        <a:ext cx="6589196" cy="559396"/>
      </dsp:txXfrm>
    </dsp:sp>
    <dsp:sp modelId="{8F348DCB-0CB7-4C81-8153-BD396CFC8B42}">
      <dsp:nvSpPr>
        <dsp:cNvPr id="0" name=""/>
        <dsp:cNvSpPr/>
      </dsp:nvSpPr>
      <dsp:spPr>
        <a:xfrm>
          <a:off x="0" y="3224190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89FC1-AFB8-49AA-AAB0-10C7C145E060}">
      <dsp:nvSpPr>
        <dsp:cNvPr id="0" name=""/>
        <dsp:cNvSpPr/>
      </dsp:nvSpPr>
      <dsp:spPr>
        <a:xfrm>
          <a:off x="474980" y="2914230"/>
          <a:ext cx="6649720" cy="619920"/>
        </a:xfrm>
        <a:prstGeom prst="roundRect">
          <a:avLst/>
        </a:prstGeom>
        <a:solidFill>
          <a:schemeClr val="accent3">
            <a:hueOff val="12316402"/>
            <a:satOff val="-3195"/>
            <a:lumOff val="3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 count in 2022&gt;2021</a:t>
          </a:r>
        </a:p>
      </dsp:txBody>
      <dsp:txXfrm>
        <a:off x="505242" y="2944492"/>
        <a:ext cx="6589196" cy="559396"/>
      </dsp:txXfrm>
    </dsp:sp>
    <dsp:sp modelId="{1562C90F-4865-4C20-A420-9209F101CE55}">
      <dsp:nvSpPr>
        <dsp:cNvPr id="0" name=""/>
        <dsp:cNvSpPr/>
      </dsp:nvSpPr>
      <dsp:spPr>
        <a:xfrm>
          <a:off x="0" y="4176750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701B1-0DED-4CA8-9545-682FF191ABE5}">
      <dsp:nvSpPr>
        <dsp:cNvPr id="0" name=""/>
        <dsp:cNvSpPr/>
      </dsp:nvSpPr>
      <dsp:spPr>
        <a:xfrm>
          <a:off x="474980" y="3866790"/>
          <a:ext cx="6649720" cy="61992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Frequency of client login 2022&gt;2021</a:t>
          </a:r>
        </a:p>
      </dsp:txBody>
      <dsp:txXfrm>
        <a:off x="505242" y="3897052"/>
        <a:ext cx="65891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61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505F-6E55-485B-BD8A-C77F7F6C0B1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tail_Ananlysis_DashBoard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9144000" cy="140176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Retail Analysis</a:t>
            </a:r>
          </a:p>
        </p:txBody>
      </p:sp>
    </p:spTree>
    <p:extLst>
      <p:ext uri="{BB962C8B-B14F-4D97-AF65-F5344CB8AC3E}">
        <p14:creationId xmlns:p14="http://schemas.microsoft.com/office/powerpoint/2010/main" val="20431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05" y="0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Insights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999853"/>
              </p:ext>
            </p:extLst>
          </p:nvPr>
        </p:nvGraphicFramePr>
        <p:xfrm>
          <a:off x="673100" y="1478570"/>
          <a:ext cx="10711180" cy="487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5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-79982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2" y="142398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1599542"/>
              </p:ext>
            </p:extLst>
          </p:nvPr>
        </p:nvGraphicFramePr>
        <p:xfrm>
          <a:off x="863600" y="1422400"/>
          <a:ext cx="949960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36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546" y="2700635"/>
            <a:ext cx="41165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THANKYOU</a:t>
            </a:r>
            <a:endParaRPr lang="en-US" sz="6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3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25261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7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Introduction</a:t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Retail analytics focuses on providing insights related to sales, inventory, customers, and other important aspects crucial for merchants’ decision-making process.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It  is used to help make better choices, run businesses more efficiently, and deliver improved customer service analytics.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9118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17894"/>
              </p:ext>
            </p:extLst>
          </p:nvPr>
        </p:nvGraphicFramePr>
        <p:xfrm>
          <a:off x="863600" y="1816100"/>
          <a:ext cx="10490200" cy="436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8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374" y="2403482"/>
            <a:ext cx="3492065" cy="1478570"/>
          </a:xfrm>
        </p:spPr>
        <p:txBody>
          <a:bodyPr>
            <a:norm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SQL query used to make dataset named “daily logins” which contains the number of logins on a daily basis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b="1" dirty="0">
                <a:solidFill>
                  <a:srgbClr val="FF0000"/>
                </a:solidFill>
              </a:rPr>
              <a:t>Daily trend of logins and trend of conversion rate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877112"/>
            <a:ext cx="2044700" cy="225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71754"/>
            <a:ext cx="2133600" cy="20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88900"/>
            <a:ext cx="10795000" cy="65912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Different  KPIs to measure the performance of our app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Growth between 2 years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1887930"/>
              </p:ext>
            </p:extLst>
          </p:nvPr>
        </p:nvGraphicFramePr>
        <p:xfrm>
          <a:off x="635000" y="812801"/>
          <a:ext cx="49657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4102012"/>
              </p:ext>
            </p:extLst>
          </p:nvPr>
        </p:nvGraphicFramePr>
        <p:xfrm>
          <a:off x="635000" y="4114800"/>
          <a:ext cx="4965700" cy="215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686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17082"/>
          </a:xfrm>
        </p:spPr>
        <p:txBody>
          <a:bodyPr>
            <a:normAutofit/>
          </a:bodyPr>
          <a:lstStyle/>
          <a:p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b="1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-283182"/>
            <a:ext cx="9905999" cy="70395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Top-selling products in each of the two years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7525"/>
              </p:ext>
            </p:extLst>
          </p:nvPr>
        </p:nvGraphicFramePr>
        <p:xfrm>
          <a:off x="430212" y="1094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OF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97916700"/>
              </p:ext>
            </p:extLst>
          </p:nvPr>
        </p:nvGraphicFramePr>
        <p:xfrm>
          <a:off x="430212" y="2882449"/>
          <a:ext cx="8128000" cy="345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41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-765176"/>
            <a:ext cx="10515600" cy="517207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How  login frequency affect the number of orders made?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0541"/>
              </p:ext>
            </p:extLst>
          </p:nvPr>
        </p:nvGraphicFramePr>
        <p:xfrm>
          <a:off x="939801" y="13673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898311440"/>
              </p:ext>
            </p:extLst>
          </p:nvPr>
        </p:nvGraphicFramePr>
        <p:xfrm>
          <a:off x="939800" y="3018577"/>
          <a:ext cx="7988299" cy="352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8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2165</TotalTime>
  <Words>268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Retail Analysis</vt:lpstr>
      <vt:lpstr>Content</vt:lpstr>
      <vt:lpstr>Introduction  </vt:lpstr>
      <vt:lpstr>Agenda</vt:lpstr>
      <vt:lpstr>dASHBOARD</vt:lpstr>
      <vt:lpstr>Findings</vt:lpstr>
      <vt:lpstr>PowerPoint Presentation</vt:lpstr>
      <vt:lpstr>    </vt:lpstr>
      <vt:lpstr>PowerPoint Presentation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swapnil pharate</cp:lastModifiedBy>
  <cp:revision>45</cp:revision>
  <dcterms:created xsi:type="dcterms:W3CDTF">2022-09-10T19:39:56Z</dcterms:created>
  <dcterms:modified xsi:type="dcterms:W3CDTF">2022-12-14T12:24:23Z</dcterms:modified>
</cp:coreProperties>
</file>