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512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115C-4188-1526-48C9-1A9FB2E2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FB076-A26C-4B80-A660-61A44CE2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F607B-36BB-D751-F6CA-42D12067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7B847-A5BA-C4B6-8C7D-6E53F060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F230-1577-CC23-E4F7-E795A5DB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613E-C091-73E0-3526-19273914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87E41-58C2-0AD2-5C0E-F7B4A4295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73E4-78F0-7372-1F50-697D4005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930D-2E4A-9CF4-6B6C-F8AC51B2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325D-3C21-EDC0-7D56-26FBE357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4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E29F0-B0FE-ADEA-FE53-554505D93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BF285-2666-6C4B-AC33-314BA674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F337A-C889-2A6D-0FB3-C91FBDB5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0CDF-AE8D-1D56-6713-9224C682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963B4-1084-DDE5-AFF2-89FC8EBF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5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8CB4-99EF-1659-1CF4-E42963C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8004-8128-EE96-7DA2-F3FE07C9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401A-DE97-F095-0C59-585B3DDD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7900-B77C-2F04-9A51-FC2286EF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BA6F-A7F0-C709-C3D8-75658B49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4D6A-488F-E1AB-DF0C-0962A135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7507-153D-9D4E-1A24-C2D06089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39A5-A3AD-8CA9-5C11-EF135D9C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71A1-4F9B-AAE3-7E4D-5AF6F8C2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9AAD-A97D-A368-7DF9-70FA2575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6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B6C6-6E63-4534-D6C8-B21380D9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F549-3C27-A579-4690-47591FE2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99F1C-3B9B-0B8C-F946-7DF2F208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819B-B60E-8F1B-12AA-95BD3BCF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7A06-CA33-7E53-88D2-743DFF2E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0658-3DCA-7EEE-015F-891C5854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18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9B4C-9569-A397-2A1D-C505F9A9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F9CF3-0E2F-62CD-E196-417B7CF11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0C522-490A-4EF7-FBF2-C198025A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27A6F-108D-EAB9-C371-532C13E3E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FEDE1-B40A-41EB-FBD3-80D72D2C3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71A9D-E161-F7EE-00B1-4A5E34FE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FBB87-73F2-A293-DD48-8F370E31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B7761-DE53-57BD-5B93-CFEE5C82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3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CA0B-FAEE-64CC-3508-320C2BA9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1563C-2E5C-1139-CF3E-C223B44F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031C8-3A05-AC91-CB13-C6DF3AF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19E1C-254C-4036-1ED9-5064254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3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6CD4F-A04B-E5C6-CBFF-F4F5E55B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39A33-A288-0C05-6F55-DD0C5857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94745-9012-84DF-665F-A73E2891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69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A240-9AB8-F8DA-ED23-2CBAB251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7CB0-A3DD-E87B-B03B-DA811244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F0E4F-F2EC-750C-355B-0836DD97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35364-D748-3477-0DF8-D0194C51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60A6-D672-BE9B-EFA4-FF99EBA0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ED48-5273-58BA-765C-9B7A8389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6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2AE3-6DAE-54CC-CF99-1AA38F2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3683A-159C-4C22-9A8B-889A223DD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B6F07-C1FD-9F60-5950-60B59A64E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06D1E-40E1-42FC-74A5-0858C40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03553-7478-D8B8-EC34-0ED9AD55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D5E2-FE7A-17B9-D0C1-D5089D9B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3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DBB4D-BAE7-4B82-5CDE-13F9C6CB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E3CBB-2C94-679C-A3FA-32DB9B36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5723-2B2A-CAF3-8F26-CEB5C5BBA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1C4D-940B-6B43-8B69-5C2BFA0973D0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AF32B-AB59-A4E2-A60F-FE72DF4F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CDF9-5A72-0BA6-8F90-E8FD00AA7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034D-160F-F546-AF9F-F202A5C59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0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4F2D13A5-7DE7-BC68-2D8B-26482239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911" y="966024"/>
            <a:ext cx="7194177" cy="974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B083A-9E60-CACB-3327-415DC744EE44}"/>
              </a:ext>
            </a:extLst>
          </p:cNvPr>
          <p:cNvSpPr txBox="1"/>
          <p:nvPr/>
        </p:nvSpPr>
        <p:spPr>
          <a:xfrm>
            <a:off x="4226560" y="2326640"/>
            <a:ext cx="2103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b="1" dirty="0"/>
              <a:t>Value based feedback service: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Compare with guidelines / care bundle / contracts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Risk adjustments, standardization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Benchmarks, trends, forecasts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Improvement nudges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9AE81-AF5B-6B96-0E49-1F763D111309}"/>
              </a:ext>
            </a:extLst>
          </p:cNvPr>
          <p:cNvSpPr txBox="1"/>
          <p:nvPr/>
        </p:nvSpPr>
        <p:spPr>
          <a:xfrm>
            <a:off x="6329680" y="2326640"/>
            <a:ext cx="210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b="1" dirty="0"/>
              <a:t>Data service</a:t>
            </a:r>
            <a:endParaRPr lang="en-NL" sz="1200" dirty="0"/>
          </a:p>
          <a:p>
            <a:pPr marL="171450" indent="-171450">
              <a:buFontTx/>
              <a:buChar char="-"/>
            </a:pPr>
            <a:r>
              <a:rPr lang="en-NL" sz="1200" dirty="0"/>
              <a:t>Extract own data on patient journeys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Translate data to FHIR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Give easy access to clinic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Make FAIR, allow giving access to others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B6E0-CA9D-101D-936D-124B090D64D4}"/>
              </a:ext>
            </a:extLst>
          </p:cNvPr>
          <p:cNvSpPr txBox="1"/>
          <p:nvPr/>
        </p:nvSpPr>
        <p:spPr>
          <a:xfrm>
            <a:off x="8432800" y="2326639"/>
            <a:ext cx="210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b="1" dirty="0"/>
              <a:t>Support users</a:t>
            </a:r>
            <a:endParaRPr lang="en-NL" sz="1200" dirty="0"/>
          </a:p>
          <a:p>
            <a:pPr marL="171450" indent="-171450">
              <a:buFontTx/>
              <a:buChar char="-"/>
            </a:pPr>
            <a:r>
              <a:rPr lang="en-NL" sz="1200" dirty="0"/>
              <a:t>Easy data capture of missing elements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SMS reminders, patient calling lists, stock out alerts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Digital medicine elements (e.g. chat bots, e-partographs)</a:t>
            </a:r>
          </a:p>
          <a:p>
            <a:pPr marL="171450" indent="-171450">
              <a:buFontTx/>
              <a:buChar char="-"/>
            </a:pPr>
            <a:endParaRPr lang="en-NL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0B58B-26A1-D836-325B-22FCB27ED359}"/>
              </a:ext>
            </a:extLst>
          </p:cNvPr>
          <p:cNvSpPr txBox="1"/>
          <p:nvPr/>
        </p:nvSpPr>
        <p:spPr>
          <a:xfrm>
            <a:off x="2123440" y="2326639"/>
            <a:ext cx="210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b="1" dirty="0"/>
              <a:t>Support insights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Convince people to re-use data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Organize governance / access rights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Multi-party computation / health train</a:t>
            </a:r>
          </a:p>
          <a:p>
            <a:pPr marL="171450" indent="-171450">
              <a:buFontTx/>
              <a:buChar char="-"/>
            </a:pPr>
            <a:r>
              <a:rPr lang="en-NL" sz="1200" dirty="0"/>
              <a:t>Ad-hoc research accessing FAIR stations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4FA4970-E5F2-6B68-912C-9CD13D10C6B2}"/>
              </a:ext>
            </a:extLst>
          </p:cNvPr>
          <p:cNvSpPr/>
          <p:nvPr/>
        </p:nvSpPr>
        <p:spPr>
          <a:xfrm flipV="1">
            <a:off x="6441440" y="4216400"/>
            <a:ext cx="1737360" cy="294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1E464-9193-56A3-8C6E-D7E69A67A5DE}"/>
              </a:ext>
            </a:extLst>
          </p:cNvPr>
          <p:cNvSpPr txBox="1"/>
          <p:nvPr/>
        </p:nvSpPr>
        <p:spPr>
          <a:xfrm>
            <a:off x="6441440" y="4927600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1" dirty="0">
                <a:solidFill>
                  <a:schemeClr val="accent1"/>
                </a:solidFill>
              </a:rPr>
              <a:t>Decentral</a:t>
            </a:r>
          </a:p>
          <a:p>
            <a:pPr algn="ctr"/>
            <a:r>
              <a:rPr lang="en-NL" sz="1600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GB" sz="1600" dirty="0">
                <a:solidFill>
                  <a:schemeClr val="accent1"/>
                </a:solidFill>
                <a:sym typeface="Wingdings" pitchFamily="2" charset="2"/>
              </a:rPr>
              <a:t>P</a:t>
            </a:r>
            <a:r>
              <a:rPr lang="en-NL" sz="1600" dirty="0">
                <a:solidFill>
                  <a:schemeClr val="accent1"/>
                </a:solidFill>
                <a:sym typeface="Wingdings" pitchFamily="2" charset="2"/>
              </a:rPr>
              <a:t>rove viability of FAIR stations</a:t>
            </a:r>
            <a:endParaRPr lang="en-NL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DC379-2C89-8B5B-CE03-14105BA34C3A}"/>
              </a:ext>
            </a:extLst>
          </p:cNvPr>
          <p:cNvSpPr txBox="1"/>
          <p:nvPr/>
        </p:nvSpPr>
        <p:spPr>
          <a:xfrm>
            <a:off x="4338320" y="4927600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1" dirty="0">
                <a:solidFill>
                  <a:schemeClr val="accent1"/>
                </a:solidFill>
              </a:rPr>
              <a:t>Central</a:t>
            </a:r>
          </a:p>
          <a:p>
            <a:pPr algn="ctr"/>
            <a:r>
              <a:rPr lang="en-NL" sz="1600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accent1"/>
                </a:solidFill>
                <a:sym typeface="Wingdings" pitchFamily="2" charset="2"/>
              </a:rPr>
              <a:t>Show impact of value-based models</a:t>
            </a:r>
            <a:endParaRPr lang="en-NL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CF824-9233-ABE3-D4AA-643DC0CC2C64}"/>
              </a:ext>
            </a:extLst>
          </p:cNvPr>
          <p:cNvSpPr txBox="1"/>
          <p:nvPr/>
        </p:nvSpPr>
        <p:spPr>
          <a:xfrm>
            <a:off x="8544560" y="4927600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1" dirty="0">
                <a:solidFill>
                  <a:schemeClr val="accent1"/>
                </a:solidFill>
              </a:rPr>
              <a:t>Central</a:t>
            </a:r>
          </a:p>
          <a:p>
            <a:pPr algn="ctr"/>
            <a:r>
              <a:rPr lang="en-NL" sz="1600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accent1"/>
                </a:solidFill>
                <a:sym typeface="Wingdings" pitchFamily="2" charset="2"/>
              </a:rPr>
              <a:t>Drive adoption of scalable solutions</a:t>
            </a:r>
            <a:endParaRPr lang="en-NL" sz="16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98C8D-36E1-1BFD-097A-5887E6B2EDCF}"/>
              </a:ext>
            </a:extLst>
          </p:cNvPr>
          <p:cNvSpPr txBox="1"/>
          <p:nvPr/>
        </p:nvSpPr>
        <p:spPr>
          <a:xfrm>
            <a:off x="2123440" y="4927599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1" dirty="0">
                <a:solidFill>
                  <a:schemeClr val="accent1"/>
                </a:solidFill>
              </a:rPr>
              <a:t>Central</a:t>
            </a:r>
          </a:p>
          <a:p>
            <a:pPr algn="ctr"/>
            <a:r>
              <a:rPr lang="en-NL" sz="1600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chemeClr val="accent1"/>
                </a:solidFill>
                <a:sym typeface="Wingdings" pitchFamily="2" charset="2"/>
              </a:rPr>
              <a:t>Show value of reusing data</a:t>
            </a:r>
            <a:endParaRPr lang="en-NL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3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131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der Graaf</dc:creator>
  <cp:lastModifiedBy>Daniel Kapitan</cp:lastModifiedBy>
  <cp:revision>3</cp:revision>
  <dcterms:created xsi:type="dcterms:W3CDTF">2022-08-16T10:00:10Z</dcterms:created>
  <dcterms:modified xsi:type="dcterms:W3CDTF">2022-08-24T09:25:41Z</dcterms:modified>
</cp:coreProperties>
</file>