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6675438" cy="3932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19" y="1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430" y="643540"/>
            <a:ext cx="5006579" cy="1369001"/>
          </a:xfrm>
        </p:spPr>
        <p:txBody>
          <a:bodyPr anchor="b"/>
          <a:lstStyle>
            <a:lvl1pPr algn="ctr">
              <a:defRPr sz="32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430" y="2065336"/>
            <a:ext cx="5006579" cy="949380"/>
          </a:xfrm>
        </p:spPr>
        <p:txBody>
          <a:bodyPr/>
          <a:lstStyle>
            <a:lvl1pPr marL="0" indent="0" algn="ctr">
              <a:buNone/>
              <a:defRPr sz="1314"/>
            </a:lvl1pPr>
            <a:lvl2pPr marL="250317" indent="0" algn="ctr">
              <a:buNone/>
              <a:defRPr sz="1095"/>
            </a:lvl2pPr>
            <a:lvl3pPr marL="500634" indent="0" algn="ctr">
              <a:buNone/>
              <a:defRPr sz="986"/>
            </a:lvl3pPr>
            <a:lvl4pPr marL="750951" indent="0" algn="ctr">
              <a:buNone/>
              <a:defRPr sz="876"/>
            </a:lvl4pPr>
            <a:lvl5pPr marL="1001268" indent="0" algn="ctr">
              <a:buNone/>
              <a:defRPr sz="876"/>
            </a:lvl5pPr>
            <a:lvl6pPr marL="1251585" indent="0" algn="ctr">
              <a:buNone/>
              <a:defRPr sz="876"/>
            </a:lvl6pPr>
            <a:lvl7pPr marL="1501902" indent="0" algn="ctr">
              <a:buNone/>
              <a:defRPr sz="876"/>
            </a:lvl7pPr>
            <a:lvl8pPr marL="1752219" indent="0" algn="ctr">
              <a:buNone/>
              <a:defRPr sz="876"/>
            </a:lvl8pPr>
            <a:lvl9pPr marL="2002536" indent="0" algn="ctr">
              <a:buNone/>
              <a:defRPr sz="8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8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7110" y="209355"/>
            <a:ext cx="1439391" cy="33323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936" y="209355"/>
            <a:ext cx="4234731" cy="33323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4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5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460" y="980330"/>
            <a:ext cx="5757565" cy="1635701"/>
          </a:xfrm>
        </p:spPr>
        <p:txBody>
          <a:bodyPr anchor="b"/>
          <a:lstStyle>
            <a:lvl1pPr>
              <a:defRPr sz="32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460" y="2631505"/>
            <a:ext cx="5757565" cy="860177"/>
          </a:xfrm>
        </p:spPr>
        <p:txBody>
          <a:bodyPr/>
          <a:lstStyle>
            <a:lvl1pPr marL="0" indent="0">
              <a:buNone/>
              <a:defRPr sz="1314">
                <a:solidFill>
                  <a:schemeClr val="tx1">
                    <a:tint val="75000"/>
                  </a:schemeClr>
                </a:solidFill>
              </a:defRPr>
            </a:lvl1pPr>
            <a:lvl2pPr marL="250317" indent="0">
              <a:buNone/>
              <a:defRPr sz="1095">
                <a:solidFill>
                  <a:schemeClr val="tx1">
                    <a:tint val="75000"/>
                  </a:schemeClr>
                </a:solidFill>
              </a:defRPr>
            </a:lvl2pPr>
            <a:lvl3pPr marL="500634" indent="0">
              <a:buNone/>
              <a:defRPr sz="986">
                <a:solidFill>
                  <a:schemeClr val="tx1">
                    <a:tint val="75000"/>
                  </a:schemeClr>
                </a:solidFill>
              </a:defRPr>
            </a:lvl3pPr>
            <a:lvl4pPr marL="750951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4pPr>
            <a:lvl5pPr marL="1001268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5pPr>
            <a:lvl6pPr marL="1251585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6pPr>
            <a:lvl7pPr marL="1501902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7pPr>
            <a:lvl8pPr marL="1752219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8pPr>
            <a:lvl9pPr marL="2002536" indent="0">
              <a:buNone/>
              <a:defRPr sz="8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936" y="1046776"/>
            <a:ext cx="2837061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9441" y="1046776"/>
            <a:ext cx="2837061" cy="2494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209356"/>
            <a:ext cx="5757565" cy="7600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806" y="963945"/>
            <a:ext cx="2824023" cy="472414"/>
          </a:xfrm>
        </p:spPr>
        <p:txBody>
          <a:bodyPr anchor="b"/>
          <a:lstStyle>
            <a:lvl1pPr marL="0" indent="0">
              <a:buNone/>
              <a:defRPr sz="1314" b="1"/>
            </a:lvl1pPr>
            <a:lvl2pPr marL="250317" indent="0">
              <a:buNone/>
              <a:defRPr sz="1095" b="1"/>
            </a:lvl2pPr>
            <a:lvl3pPr marL="500634" indent="0">
              <a:buNone/>
              <a:defRPr sz="986" b="1"/>
            </a:lvl3pPr>
            <a:lvl4pPr marL="750951" indent="0">
              <a:buNone/>
              <a:defRPr sz="876" b="1"/>
            </a:lvl4pPr>
            <a:lvl5pPr marL="1001268" indent="0">
              <a:buNone/>
              <a:defRPr sz="876" b="1"/>
            </a:lvl5pPr>
            <a:lvl6pPr marL="1251585" indent="0">
              <a:buNone/>
              <a:defRPr sz="876" b="1"/>
            </a:lvl6pPr>
            <a:lvl7pPr marL="1501902" indent="0">
              <a:buNone/>
              <a:defRPr sz="876" b="1"/>
            </a:lvl7pPr>
            <a:lvl8pPr marL="1752219" indent="0">
              <a:buNone/>
              <a:defRPr sz="876" b="1"/>
            </a:lvl8pPr>
            <a:lvl9pPr marL="2002536" indent="0">
              <a:buNone/>
              <a:defRPr sz="8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806" y="1436359"/>
            <a:ext cx="2824023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9440" y="963945"/>
            <a:ext cx="2837931" cy="472414"/>
          </a:xfrm>
        </p:spPr>
        <p:txBody>
          <a:bodyPr anchor="b"/>
          <a:lstStyle>
            <a:lvl1pPr marL="0" indent="0">
              <a:buNone/>
              <a:defRPr sz="1314" b="1"/>
            </a:lvl1pPr>
            <a:lvl2pPr marL="250317" indent="0">
              <a:buNone/>
              <a:defRPr sz="1095" b="1"/>
            </a:lvl2pPr>
            <a:lvl3pPr marL="500634" indent="0">
              <a:buNone/>
              <a:defRPr sz="986" b="1"/>
            </a:lvl3pPr>
            <a:lvl4pPr marL="750951" indent="0">
              <a:buNone/>
              <a:defRPr sz="876" b="1"/>
            </a:lvl4pPr>
            <a:lvl5pPr marL="1001268" indent="0">
              <a:buNone/>
              <a:defRPr sz="876" b="1"/>
            </a:lvl5pPr>
            <a:lvl6pPr marL="1251585" indent="0">
              <a:buNone/>
              <a:defRPr sz="876" b="1"/>
            </a:lvl6pPr>
            <a:lvl7pPr marL="1501902" indent="0">
              <a:buNone/>
              <a:defRPr sz="876" b="1"/>
            </a:lvl7pPr>
            <a:lvl8pPr marL="1752219" indent="0">
              <a:buNone/>
              <a:defRPr sz="876" b="1"/>
            </a:lvl8pPr>
            <a:lvl9pPr marL="2002536" indent="0">
              <a:buNone/>
              <a:defRPr sz="8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9440" y="1436359"/>
            <a:ext cx="2837931" cy="21126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5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262149"/>
            <a:ext cx="2153002" cy="917522"/>
          </a:xfrm>
        </p:spPr>
        <p:txBody>
          <a:bodyPr anchor="b"/>
          <a:lstStyle>
            <a:lvl1pPr>
              <a:defRPr sz="1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931" y="566170"/>
            <a:ext cx="3379440" cy="2794438"/>
          </a:xfrm>
        </p:spPr>
        <p:txBody>
          <a:bodyPr/>
          <a:lstStyle>
            <a:lvl1pPr>
              <a:defRPr sz="1752"/>
            </a:lvl1pPr>
            <a:lvl2pPr>
              <a:defRPr sz="1533"/>
            </a:lvl2pPr>
            <a:lvl3pPr>
              <a:defRPr sz="1314"/>
            </a:lvl3pPr>
            <a:lvl4pPr>
              <a:defRPr sz="1095"/>
            </a:lvl4pPr>
            <a:lvl5pPr>
              <a:defRPr sz="1095"/>
            </a:lvl5pPr>
            <a:lvl6pPr>
              <a:defRPr sz="1095"/>
            </a:lvl6pPr>
            <a:lvl7pPr>
              <a:defRPr sz="1095"/>
            </a:lvl7pPr>
            <a:lvl8pPr>
              <a:defRPr sz="1095"/>
            </a:lvl8pPr>
            <a:lvl9pPr>
              <a:defRPr sz="10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806" y="1179671"/>
            <a:ext cx="2153002" cy="2185487"/>
          </a:xfrm>
        </p:spPr>
        <p:txBody>
          <a:bodyPr/>
          <a:lstStyle>
            <a:lvl1pPr marL="0" indent="0">
              <a:buNone/>
              <a:defRPr sz="876"/>
            </a:lvl1pPr>
            <a:lvl2pPr marL="250317" indent="0">
              <a:buNone/>
              <a:defRPr sz="767"/>
            </a:lvl2pPr>
            <a:lvl3pPr marL="500634" indent="0">
              <a:buNone/>
              <a:defRPr sz="657"/>
            </a:lvl3pPr>
            <a:lvl4pPr marL="750951" indent="0">
              <a:buNone/>
              <a:defRPr sz="548"/>
            </a:lvl4pPr>
            <a:lvl5pPr marL="1001268" indent="0">
              <a:buNone/>
              <a:defRPr sz="548"/>
            </a:lvl5pPr>
            <a:lvl6pPr marL="1251585" indent="0">
              <a:buNone/>
              <a:defRPr sz="548"/>
            </a:lvl6pPr>
            <a:lvl7pPr marL="1501902" indent="0">
              <a:buNone/>
              <a:defRPr sz="548"/>
            </a:lvl7pPr>
            <a:lvl8pPr marL="1752219" indent="0">
              <a:buNone/>
              <a:defRPr sz="548"/>
            </a:lvl8pPr>
            <a:lvl9pPr marL="2002536" indent="0">
              <a:buNone/>
              <a:defRPr sz="5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806" y="262149"/>
            <a:ext cx="2153002" cy="917522"/>
          </a:xfrm>
        </p:spPr>
        <p:txBody>
          <a:bodyPr anchor="b"/>
          <a:lstStyle>
            <a:lvl1pPr>
              <a:defRPr sz="17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7931" y="566170"/>
            <a:ext cx="3379440" cy="2794438"/>
          </a:xfrm>
        </p:spPr>
        <p:txBody>
          <a:bodyPr anchor="t"/>
          <a:lstStyle>
            <a:lvl1pPr marL="0" indent="0">
              <a:buNone/>
              <a:defRPr sz="1752"/>
            </a:lvl1pPr>
            <a:lvl2pPr marL="250317" indent="0">
              <a:buNone/>
              <a:defRPr sz="1533"/>
            </a:lvl2pPr>
            <a:lvl3pPr marL="500634" indent="0">
              <a:buNone/>
              <a:defRPr sz="1314"/>
            </a:lvl3pPr>
            <a:lvl4pPr marL="750951" indent="0">
              <a:buNone/>
              <a:defRPr sz="1095"/>
            </a:lvl4pPr>
            <a:lvl5pPr marL="1001268" indent="0">
              <a:buNone/>
              <a:defRPr sz="1095"/>
            </a:lvl5pPr>
            <a:lvl6pPr marL="1251585" indent="0">
              <a:buNone/>
              <a:defRPr sz="1095"/>
            </a:lvl6pPr>
            <a:lvl7pPr marL="1501902" indent="0">
              <a:buNone/>
              <a:defRPr sz="1095"/>
            </a:lvl7pPr>
            <a:lvl8pPr marL="1752219" indent="0">
              <a:buNone/>
              <a:defRPr sz="1095"/>
            </a:lvl8pPr>
            <a:lvl9pPr marL="2002536" indent="0">
              <a:buNone/>
              <a:defRPr sz="10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806" y="1179671"/>
            <a:ext cx="2153002" cy="2185487"/>
          </a:xfrm>
        </p:spPr>
        <p:txBody>
          <a:bodyPr/>
          <a:lstStyle>
            <a:lvl1pPr marL="0" indent="0">
              <a:buNone/>
              <a:defRPr sz="876"/>
            </a:lvl1pPr>
            <a:lvl2pPr marL="250317" indent="0">
              <a:buNone/>
              <a:defRPr sz="767"/>
            </a:lvl2pPr>
            <a:lvl3pPr marL="500634" indent="0">
              <a:buNone/>
              <a:defRPr sz="657"/>
            </a:lvl3pPr>
            <a:lvl4pPr marL="750951" indent="0">
              <a:buNone/>
              <a:defRPr sz="548"/>
            </a:lvl4pPr>
            <a:lvl5pPr marL="1001268" indent="0">
              <a:buNone/>
              <a:defRPr sz="548"/>
            </a:lvl5pPr>
            <a:lvl6pPr marL="1251585" indent="0">
              <a:buNone/>
              <a:defRPr sz="548"/>
            </a:lvl6pPr>
            <a:lvl7pPr marL="1501902" indent="0">
              <a:buNone/>
              <a:defRPr sz="548"/>
            </a:lvl7pPr>
            <a:lvl8pPr marL="1752219" indent="0">
              <a:buNone/>
              <a:defRPr sz="548"/>
            </a:lvl8pPr>
            <a:lvl9pPr marL="2002536" indent="0">
              <a:buNone/>
              <a:defRPr sz="5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4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8937" y="209356"/>
            <a:ext cx="5757565" cy="760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937" y="1046776"/>
            <a:ext cx="5757565" cy="249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8936" y="3644602"/>
            <a:ext cx="1501974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C7A0-E47C-4980-BA2B-615AF657C14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239" y="3644602"/>
            <a:ext cx="2252960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528" y="3644602"/>
            <a:ext cx="1501974" cy="209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E289-1C43-4DE2-BD54-96DD03ECA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9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00634" rtl="0" eaLnBrk="1" latinLnBrk="0" hangingPunct="1">
        <a:lnSpc>
          <a:spcPct val="90000"/>
        </a:lnSpc>
        <a:spcBef>
          <a:spcPct val="0"/>
        </a:spcBef>
        <a:buNone/>
        <a:defRPr sz="24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159" indent="-125159" algn="l" defTabSz="500634" rtl="0" eaLnBrk="1" latinLnBrk="0" hangingPunct="1">
        <a:lnSpc>
          <a:spcPct val="90000"/>
        </a:lnSpc>
        <a:spcBef>
          <a:spcPts val="548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1pPr>
      <a:lvl2pPr marL="375476" indent="-125159" algn="l" defTabSz="500634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1314" kern="1200">
          <a:solidFill>
            <a:schemeClr val="tx1"/>
          </a:solidFill>
          <a:latin typeface="+mn-lt"/>
          <a:ea typeface="+mn-ea"/>
          <a:cs typeface="+mn-cs"/>
        </a:defRPr>
      </a:lvl2pPr>
      <a:lvl3pPr marL="625793" indent="-125159" algn="l" defTabSz="500634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1095" kern="1200">
          <a:solidFill>
            <a:schemeClr val="tx1"/>
          </a:solidFill>
          <a:latin typeface="+mn-lt"/>
          <a:ea typeface="+mn-ea"/>
          <a:cs typeface="+mn-cs"/>
        </a:defRPr>
      </a:lvl3pPr>
      <a:lvl4pPr marL="876110" indent="-125159" algn="l" defTabSz="500634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4pPr>
      <a:lvl5pPr marL="1126427" indent="-125159" algn="l" defTabSz="500634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5pPr>
      <a:lvl6pPr marL="1376744" indent="-125159" algn="l" defTabSz="500634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6pPr>
      <a:lvl7pPr marL="1627061" indent="-125159" algn="l" defTabSz="500634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78" indent="-125159" algn="l" defTabSz="500634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8pPr>
      <a:lvl9pPr marL="2127695" indent="-125159" algn="l" defTabSz="500634" rtl="0" eaLnBrk="1" latinLnBrk="0" hangingPunct="1">
        <a:lnSpc>
          <a:spcPct val="90000"/>
        </a:lnSpc>
        <a:spcBef>
          <a:spcPts val="274"/>
        </a:spcBef>
        <a:buFont typeface="Arial" panose="020B0604020202020204" pitchFamily="34" charset="0"/>
        <a:buChar char="•"/>
        <a:defRPr sz="9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0634" rtl="0" eaLnBrk="1" latinLnBrk="0" hangingPunct="1">
        <a:defRPr sz="986" kern="1200">
          <a:solidFill>
            <a:schemeClr val="tx1"/>
          </a:solidFill>
          <a:latin typeface="+mn-lt"/>
          <a:ea typeface="+mn-ea"/>
          <a:cs typeface="+mn-cs"/>
        </a:defRPr>
      </a:lvl1pPr>
      <a:lvl2pPr marL="250317" algn="l" defTabSz="500634" rtl="0" eaLnBrk="1" latinLnBrk="0" hangingPunct="1">
        <a:defRPr sz="986" kern="1200">
          <a:solidFill>
            <a:schemeClr val="tx1"/>
          </a:solidFill>
          <a:latin typeface="+mn-lt"/>
          <a:ea typeface="+mn-ea"/>
          <a:cs typeface="+mn-cs"/>
        </a:defRPr>
      </a:lvl2pPr>
      <a:lvl3pPr marL="500634" algn="l" defTabSz="500634" rtl="0" eaLnBrk="1" latinLnBrk="0" hangingPunct="1">
        <a:defRPr sz="986" kern="1200">
          <a:solidFill>
            <a:schemeClr val="tx1"/>
          </a:solidFill>
          <a:latin typeface="+mn-lt"/>
          <a:ea typeface="+mn-ea"/>
          <a:cs typeface="+mn-cs"/>
        </a:defRPr>
      </a:lvl3pPr>
      <a:lvl4pPr marL="750951" algn="l" defTabSz="500634" rtl="0" eaLnBrk="1" latinLnBrk="0" hangingPunct="1">
        <a:defRPr sz="986" kern="1200">
          <a:solidFill>
            <a:schemeClr val="tx1"/>
          </a:solidFill>
          <a:latin typeface="+mn-lt"/>
          <a:ea typeface="+mn-ea"/>
          <a:cs typeface="+mn-cs"/>
        </a:defRPr>
      </a:lvl4pPr>
      <a:lvl5pPr marL="1001268" algn="l" defTabSz="500634" rtl="0" eaLnBrk="1" latinLnBrk="0" hangingPunct="1">
        <a:defRPr sz="986" kern="1200">
          <a:solidFill>
            <a:schemeClr val="tx1"/>
          </a:solidFill>
          <a:latin typeface="+mn-lt"/>
          <a:ea typeface="+mn-ea"/>
          <a:cs typeface="+mn-cs"/>
        </a:defRPr>
      </a:lvl5pPr>
      <a:lvl6pPr marL="1251585" algn="l" defTabSz="500634" rtl="0" eaLnBrk="1" latinLnBrk="0" hangingPunct="1">
        <a:defRPr sz="986" kern="1200">
          <a:solidFill>
            <a:schemeClr val="tx1"/>
          </a:solidFill>
          <a:latin typeface="+mn-lt"/>
          <a:ea typeface="+mn-ea"/>
          <a:cs typeface="+mn-cs"/>
        </a:defRPr>
      </a:lvl6pPr>
      <a:lvl7pPr marL="1501902" algn="l" defTabSz="500634" rtl="0" eaLnBrk="1" latinLnBrk="0" hangingPunct="1">
        <a:defRPr sz="986" kern="1200">
          <a:solidFill>
            <a:schemeClr val="tx1"/>
          </a:solidFill>
          <a:latin typeface="+mn-lt"/>
          <a:ea typeface="+mn-ea"/>
          <a:cs typeface="+mn-cs"/>
        </a:defRPr>
      </a:lvl7pPr>
      <a:lvl8pPr marL="1752219" algn="l" defTabSz="500634" rtl="0" eaLnBrk="1" latinLnBrk="0" hangingPunct="1">
        <a:defRPr sz="986" kern="1200">
          <a:solidFill>
            <a:schemeClr val="tx1"/>
          </a:solidFill>
          <a:latin typeface="+mn-lt"/>
          <a:ea typeface="+mn-ea"/>
          <a:cs typeface="+mn-cs"/>
        </a:defRPr>
      </a:lvl8pPr>
      <a:lvl9pPr marL="2002536" algn="l" defTabSz="500634" rtl="0" eaLnBrk="1" latinLnBrk="0" hangingPunct="1">
        <a:defRPr sz="9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447771-3A52-4C36-C687-34A1DD0FBF00}"/>
              </a:ext>
            </a:extLst>
          </p:cNvPr>
          <p:cNvGrpSpPr/>
          <p:nvPr/>
        </p:nvGrpSpPr>
        <p:grpSpPr>
          <a:xfrm>
            <a:off x="1" y="27619"/>
            <a:ext cx="6675438" cy="3896050"/>
            <a:chOff x="1" y="48239"/>
            <a:chExt cx="6675438" cy="389605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114896E-8284-AFAD-BBC7-443A8EE6C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48239"/>
              <a:ext cx="6675438" cy="357282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0F9689-20C4-67DD-1736-2CD867CC6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4182" y="1004991"/>
              <a:ext cx="2939298" cy="2939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16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Tien Nguyen</dc:creator>
  <cp:lastModifiedBy>Tien Nguyen</cp:lastModifiedBy>
  <cp:revision>15</cp:revision>
  <dcterms:created xsi:type="dcterms:W3CDTF">2024-11-16T13:03:25Z</dcterms:created>
  <dcterms:modified xsi:type="dcterms:W3CDTF">2024-11-27T02:55:25Z</dcterms:modified>
</cp:coreProperties>
</file>