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7" r:id="rId33"/>
    <p:sldId id="296" r:id="rId34"/>
    <p:sldId id="298" r:id="rId35"/>
    <p:sldId id="289" r:id="rId36"/>
    <p:sldId id="292" r:id="rId37"/>
    <p:sldId id="293" r:id="rId38"/>
    <p:sldId id="291" r:id="rId3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8"/>
  </p:normalViewPr>
  <p:slideViewPr>
    <p:cSldViewPr>
      <p:cViewPr varScale="1">
        <p:scale>
          <a:sx n="78" d="100"/>
          <a:sy n="78" d="100"/>
        </p:scale>
        <p:origin x="60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15201899" y="0"/>
            <a:ext cx="3086100" cy="10283190"/>
          </a:xfrm>
          <a:custGeom>
            <a:avLst/>
            <a:gdLst/>
            <a:ahLst/>
            <a:cxnLst/>
            <a:rect l="l" t="t" r="r" b="b"/>
            <a:pathLst>
              <a:path w="3086100" h="10283190">
                <a:moveTo>
                  <a:pt x="3086099" y="10282980"/>
                </a:moveTo>
                <a:lnTo>
                  <a:pt x="0" y="10282980"/>
                </a:lnTo>
                <a:lnTo>
                  <a:pt x="0" y="0"/>
                </a:lnTo>
                <a:lnTo>
                  <a:pt x="3086099" y="0"/>
                </a:lnTo>
                <a:lnTo>
                  <a:pt x="3086099" y="10282980"/>
                </a:lnTo>
                <a:close/>
              </a:path>
            </a:pathLst>
          </a:custGeom>
          <a:solidFill>
            <a:srgbClr val="583C8F"/>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13871375" y="132425"/>
            <a:ext cx="4267199" cy="1066799"/>
          </a:xfrm>
          <a:prstGeom prst="rect">
            <a:avLst/>
          </a:prstGeom>
        </p:spPr>
      </p:pic>
      <p:sp>
        <p:nvSpPr>
          <p:cNvPr id="2" name="Holder 2"/>
          <p:cNvSpPr>
            <a:spLocks noGrp="1"/>
          </p:cNvSpPr>
          <p:nvPr>
            <p:ph type="ctrTitle"/>
          </p:nvPr>
        </p:nvSpPr>
        <p:spPr>
          <a:xfrm>
            <a:off x="5655967" y="635000"/>
            <a:ext cx="6976064" cy="7112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chemeClr val="tx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3300" b="1"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chemeClr val="tx1"/>
                </a:solidFill>
                <a:latin typeface="Roboto"/>
                <a:cs typeface="Roboto"/>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2" name="Holder 2"/>
          <p:cNvSpPr>
            <a:spLocks noGrp="1"/>
          </p:cNvSpPr>
          <p:nvPr>
            <p:ph type="title"/>
          </p:nvPr>
        </p:nvSpPr>
        <p:spPr/>
        <p:txBody>
          <a:bodyPr lIns="0" tIns="0" rIns="0" bIns="0"/>
          <a:lstStyle>
            <a:lvl1pPr>
              <a:defRPr sz="4500" b="1" i="0">
                <a:solidFill>
                  <a:schemeClr val="tx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0" y="0"/>
            <a:ext cx="1757680" cy="10288905"/>
          </a:xfrm>
          <a:custGeom>
            <a:avLst/>
            <a:gdLst/>
            <a:ahLst/>
            <a:cxnLst/>
            <a:rect l="l" t="t" r="r" b="b"/>
            <a:pathLst>
              <a:path w="1757680" h="10288905">
                <a:moveTo>
                  <a:pt x="1757137" y="10288863"/>
                </a:moveTo>
                <a:lnTo>
                  <a:pt x="0" y="10288863"/>
                </a:lnTo>
                <a:lnTo>
                  <a:pt x="0" y="0"/>
                </a:lnTo>
                <a:lnTo>
                  <a:pt x="1757137" y="0"/>
                </a:lnTo>
                <a:lnTo>
                  <a:pt x="1757137" y="10288863"/>
                </a:lnTo>
                <a:close/>
              </a:path>
            </a:pathLst>
          </a:custGeom>
          <a:solidFill>
            <a:srgbClr val="583C8F"/>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18039295" y="2693318"/>
            <a:ext cx="179130" cy="179027"/>
          </a:xfrm>
          <a:prstGeom prst="rect">
            <a:avLst/>
          </a:prstGeom>
        </p:spPr>
      </p:pic>
      <p:pic>
        <p:nvPicPr>
          <p:cNvPr id="19" name="bg object 19"/>
          <p:cNvPicPr/>
          <p:nvPr/>
        </p:nvPicPr>
        <p:blipFill>
          <a:blip r:embed="rId3" cstate="print"/>
          <a:stretch>
            <a:fillRect/>
          </a:stretch>
        </p:blipFill>
        <p:spPr>
          <a:xfrm>
            <a:off x="18039295" y="2258468"/>
            <a:ext cx="179130" cy="179027"/>
          </a:xfrm>
          <a:prstGeom prst="rect">
            <a:avLst/>
          </a:prstGeom>
        </p:spPr>
      </p:pic>
      <p:pic>
        <p:nvPicPr>
          <p:cNvPr id="20" name="bg object 20"/>
          <p:cNvPicPr/>
          <p:nvPr/>
        </p:nvPicPr>
        <p:blipFill>
          <a:blip r:embed="rId4" cstate="print"/>
          <a:stretch>
            <a:fillRect/>
          </a:stretch>
        </p:blipFill>
        <p:spPr>
          <a:xfrm>
            <a:off x="17597125" y="2258468"/>
            <a:ext cx="179130" cy="179027"/>
          </a:xfrm>
          <a:prstGeom prst="rect">
            <a:avLst/>
          </a:prstGeom>
        </p:spPr>
      </p:pic>
      <p:pic>
        <p:nvPicPr>
          <p:cNvPr id="21" name="bg object 21"/>
          <p:cNvPicPr/>
          <p:nvPr/>
        </p:nvPicPr>
        <p:blipFill>
          <a:blip r:embed="rId5" cstate="print"/>
          <a:stretch>
            <a:fillRect/>
          </a:stretch>
        </p:blipFill>
        <p:spPr>
          <a:xfrm>
            <a:off x="18039295" y="1823619"/>
            <a:ext cx="179130" cy="179027"/>
          </a:xfrm>
          <a:prstGeom prst="rect">
            <a:avLst/>
          </a:prstGeom>
        </p:spPr>
      </p:pic>
      <p:pic>
        <p:nvPicPr>
          <p:cNvPr id="22" name="bg object 22"/>
          <p:cNvPicPr/>
          <p:nvPr/>
        </p:nvPicPr>
        <p:blipFill>
          <a:blip r:embed="rId6" cstate="print"/>
          <a:stretch>
            <a:fillRect/>
          </a:stretch>
        </p:blipFill>
        <p:spPr>
          <a:xfrm>
            <a:off x="17597125" y="1823619"/>
            <a:ext cx="179130" cy="179027"/>
          </a:xfrm>
          <a:prstGeom prst="rect">
            <a:avLst/>
          </a:prstGeom>
        </p:spPr>
      </p:pic>
      <p:pic>
        <p:nvPicPr>
          <p:cNvPr id="23" name="bg object 23"/>
          <p:cNvPicPr/>
          <p:nvPr/>
        </p:nvPicPr>
        <p:blipFill>
          <a:blip r:embed="rId7" cstate="print"/>
          <a:stretch>
            <a:fillRect/>
          </a:stretch>
        </p:blipFill>
        <p:spPr>
          <a:xfrm>
            <a:off x="17154484" y="1823619"/>
            <a:ext cx="179130" cy="179027"/>
          </a:xfrm>
          <a:prstGeom prst="rect">
            <a:avLst/>
          </a:prstGeom>
        </p:spPr>
      </p:pic>
      <p:pic>
        <p:nvPicPr>
          <p:cNvPr id="24" name="bg object 24"/>
          <p:cNvPicPr/>
          <p:nvPr/>
        </p:nvPicPr>
        <p:blipFill>
          <a:blip r:embed="rId3" cstate="print"/>
          <a:stretch>
            <a:fillRect/>
          </a:stretch>
        </p:blipFill>
        <p:spPr>
          <a:xfrm>
            <a:off x="18039295" y="1388769"/>
            <a:ext cx="179130" cy="179028"/>
          </a:xfrm>
          <a:prstGeom prst="rect">
            <a:avLst/>
          </a:prstGeom>
        </p:spPr>
      </p:pic>
      <p:pic>
        <p:nvPicPr>
          <p:cNvPr id="25" name="bg object 25"/>
          <p:cNvPicPr/>
          <p:nvPr/>
        </p:nvPicPr>
        <p:blipFill>
          <a:blip r:embed="rId4" cstate="print"/>
          <a:stretch>
            <a:fillRect/>
          </a:stretch>
        </p:blipFill>
        <p:spPr>
          <a:xfrm>
            <a:off x="17597125" y="1388769"/>
            <a:ext cx="179130" cy="179028"/>
          </a:xfrm>
          <a:prstGeom prst="rect">
            <a:avLst/>
          </a:prstGeom>
        </p:spPr>
      </p:pic>
      <p:pic>
        <p:nvPicPr>
          <p:cNvPr id="26" name="bg object 26"/>
          <p:cNvPicPr/>
          <p:nvPr/>
        </p:nvPicPr>
        <p:blipFill>
          <a:blip r:embed="rId4" cstate="print"/>
          <a:stretch>
            <a:fillRect/>
          </a:stretch>
        </p:blipFill>
        <p:spPr>
          <a:xfrm>
            <a:off x="17154484" y="1388769"/>
            <a:ext cx="179130" cy="179028"/>
          </a:xfrm>
          <a:prstGeom prst="rect">
            <a:avLst/>
          </a:prstGeom>
        </p:spPr>
      </p:pic>
      <p:pic>
        <p:nvPicPr>
          <p:cNvPr id="27" name="bg object 27"/>
          <p:cNvPicPr/>
          <p:nvPr/>
        </p:nvPicPr>
        <p:blipFill>
          <a:blip r:embed="rId3" cstate="print"/>
          <a:stretch>
            <a:fillRect/>
          </a:stretch>
        </p:blipFill>
        <p:spPr>
          <a:xfrm>
            <a:off x="18039295" y="954391"/>
            <a:ext cx="179130" cy="179027"/>
          </a:xfrm>
          <a:prstGeom prst="rect">
            <a:avLst/>
          </a:prstGeom>
        </p:spPr>
      </p:pic>
      <p:pic>
        <p:nvPicPr>
          <p:cNvPr id="28" name="bg object 28"/>
          <p:cNvPicPr/>
          <p:nvPr/>
        </p:nvPicPr>
        <p:blipFill>
          <a:blip r:embed="rId4" cstate="print"/>
          <a:stretch>
            <a:fillRect/>
          </a:stretch>
        </p:blipFill>
        <p:spPr>
          <a:xfrm>
            <a:off x="16711845" y="1388769"/>
            <a:ext cx="179130" cy="179028"/>
          </a:xfrm>
          <a:prstGeom prst="rect">
            <a:avLst/>
          </a:prstGeom>
        </p:spPr>
      </p:pic>
      <p:pic>
        <p:nvPicPr>
          <p:cNvPr id="29" name="bg object 29"/>
          <p:cNvPicPr/>
          <p:nvPr/>
        </p:nvPicPr>
        <p:blipFill>
          <a:blip r:embed="rId4" cstate="print"/>
          <a:stretch>
            <a:fillRect/>
          </a:stretch>
        </p:blipFill>
        <p:spPr>
          <a:xfrm>
            <a:off x="17597125" y="954391"/>
            <a:ext cx="179130" cy="179027"/>
          </a:xfrm>
          <a:prstGeom prst="rect">
            <a:avLst/>
          </a:prstGeom>
        </p:spPr>
      </p:pic>
      <p:pic>
        <p:nvPicPr>
          <p:cNvPr id="30" name="bg object 30"/>
          <p:cNvPicPr/>
          <p:nvPr/>
        </p:nvPicPr>
        <p:blipFill>
          <a:blip r:embed="rId4" cstate="print"/>
          <a:stretch>
            <a:fillRect/>
          </a:stretch>
        </p:blipFill>
        <p:spPr>
          <a:xfrm>
            <a:off x="17154484" y="954391"/>
            <a:ext cx="179130" cy="179027"/>
          </a:xfrm>
          <a:prstGeom prst="rect">
            <a:avLst/>
          </a:prstGeom>
        </p:spPr>
      </p:pic>
      <p:pic>
        <p:nvPicPr>
          <p:cNvPr id="31" name="bg object 31"/>
          <p:cNvPicPr/>
          <p:nvPr/>
        </p:nvPicPr>
        <p:blipFill>
          <a:blip r:embed="rId4" cstate="print"/>
          <a:stretch>
            <a:fillRect/>
          </a:stretch>
        </p:blipFill>
        <p:spPr>
          <a:xfrm>
            <a:off x="16711845" y="954391"/>
            <a:ext cx="179130" cy="179027"/>
          </a:xfrm>
          <a:prstGeom prst="rect">
            <a:avLst/>
          </a:prstGeom>
        </p:spPr>
      </p:pic>
      <p:pic>
        <p:nvPicPr>
          <p:cNvPr id="32" name="bg object 32"/>
          <p:cNvPicPr/>
          <p:nvPr/>
        </p:nvPicPr>
        <p:blipFill>
          <a:blip r:embed="rId4" cstate="print"/>
          <a:stretch>
            <a:fillRect/>
          </a:stretch>
        </p:blipFill>
        <p:spPr>
          <a:xfrm>
            <a:off x="16269675" y="954391"/>
            <a:ext cx="179130" cy="179027"/>
          </a:xfrm>
          <a:prstGeom prst="rect">
            <a:avLst/>
          </a:prstGeom>
        </p:spPr>
      </p:pic>
      <p:pic>
        <p:nvPicPr>
          <p:cNvPr id="33" name="bg object 33"/>
          <p:cNvPicPr/>
          <p:nvPr/>
        </p:nvPicPr>
        <p:blipFill>
          <a:blip r:embed="rId3" cstate="print"/>
          <a:stretch>
            <a:fillRect/>
          </a:stretch>
        </p:blipFill>
        <p:spPr>
          <a:xfrm>
            <a:off x="18039295" y="519542"/>
            <a:ext cx="179130" cy="179027"/>
          </a:xfrm>
          <a:prstGeom prst="rect">
            <a:avLst/>
          </a:prstGeom>
        </p:spPr>
      </p:pic>
      <p:pic>
        <p:nvPicPr>
          <p:cNvPr id="34" name="bg object 34"/>
          <p:cNvPicPr/>
          <p:nvPr/>
        </p:nvPicPr>
        <p:blipFill>
          <a:blip r:embed="rId8" cstate="print"/>
          <a:stretch>
            <a:fillRect/>
          </a:stretch>
        </p:blipFill>
        <p:spPr>
          <a:xfrm>
            <a:off x="17597125" y="519542"/>
            <a:ext cx="179130" cy="179027"/>
          </a:xfrm>
          <a:prstGeom prst="rect">
            <a:avLst/>
          </a:prstGeom>
        </p:spPr>
      </p:pic>
      <p:pic>
        <p:nvPicPr>
          <p:cNvPr id="35" name="bg object 35"/>
          <p:cNvPicPr/>
          <p:nvPr/>
        </p:nvPicPr>
        <p:blipFill>
          <a:blip r:embed="rId8" cstate="print"/>
          <a:stretch>
            <a:fillRect/>
          </a:stretch>
        </p:blipFill>
        <p:spPr>
          <a:xfrm>
            <a:off x="17154484" y="519542"/>
            <a:ext cx="179130" cy="179027"/>
          </a:xfrm>
          <a:prstGeom prst="rect">
            <a:avLst/>
          </a:prstGeom>
        </p:spPr>
      </p:pic>
      <p:pic>
        <p:nvPicPr>
          <p:cNvPr id="36" name="bg object 36"/>
          <p:cNvPicPr/>
          <p:nvPr/>
        </p:nvPicPr>
        <p:blipFill>
          <a:blip r:embed="rId8" cstate="print"/>
          <a:stretch>
            <a:fillRect/>
          </a:stretch>
        </p:blipFill>
        <p:spPr>
          <a:xfrm>
            <a:off x="16711845" y="519542"/>
            <a:ext cx="179130" cy="179027"/>
          </a:xfrm>
          <a:prstGeom prst="rect">
            <a:avLst/>
          </a:prstGeom>
        </p:spPr>
      </p:pic>
      <p:pic>
        <p:nvPicPr>
          <p:cNvPr id="37" name="bg object 37"/>
          <p:cNvPicPr/>
          <p:nvPr/>
        </p:nvPicPr>
        <p:blipFill>
          <a:blip r:embed="rId8" cstate="print"/>
          <a:stretch>
            <a:fillRect/>
          </a:stretch>
        </p:blipFill>
        <p:spPr>
          <a:xfrm>
            <a:off x="16269675" y="519542"/>
            <a:ext cx="179130" cy="179027"/>
          </a:xfrm>
          <a:prstGeom prst="rect">
            <a:avLst/>
          </a:prstGeom>
        </p:spPr>
      </p:pic>
      <p:pic>
        <p:nvPicPr>
          <p:cNvPr id="38" name="bg object 38"/>
          <p:cNvPicPr/>
          <p:nvPr/>
        </p:nvPicPr>
        <p:blipFill>
          <a:blip r:embed="rId8" cstate="print"/>
          <a:stretch>
            <a:fillRect/>
          </a:stretch>
        </p:blipFill>
        <p:spPr>
          <a:xfrm>
            <a:off x="15827033" y="519542"/>
            <a:ext cx="179131" cy="179027"/>
          </a:xfrm>
          <a:prstGeom prst="rect">
            <a:avLst/>
          </a:prstGeom>
        </p:spPr>
      </p:pic>
      <p:pic>
        <p:nvPicPr>
          <p:cNvPr id="39" name="bg object 39"/>
          <p:cNvPicPr/>
          <p:nvPr/>
        </p:nvPicPr>
        <p:blipFill>
          <a:blip r:embed="rId5" cstate="print"/>
          <a:stretch>
            <a:fillRect/>
          </a:stretch>
        </p:blipFill>
        <p:spPr>
          <a:xfrm>
            <a:off x="18039295" y="84692"/>
            <a:ext cx="179130" cy="179027"/>
          </a:xfrm>
          <a:prstGeom prst="rect">
            <a:avLst/>
          </a:prstGeom>
        </p:spPr>
      </p:pic>
      <p:pic>
        <p:nvPicPr>
          <p:cNvPr id="40" name="bg object 40"/>
          <p:cNvPicPr/>
          <p:nvPr/>
        </p:nvPicPr>
        <p:blipFill>
          <a:blip r:embed="rId6" cstate="print"/>
          <a:stretch>
            <a:fillRect/>
          </a:stretch>
        </p:blipFill>
        <p:spPr>
          <a:xfrm>
            <a:off x="17597125" y="84692"/>
            <a:ext cx="179130" cy="179027"/>
          </a:xfrm>
          <a:prstGeom prst="rect">
            <a:avLst/>
          </a:prstGeom>
        </p:spPr>
      </p:pic>
      <p:pic>
        <p:nvPicPr>
          <p:cNvPr id="41" name="bg object 41"/>
          <p:cNvPicPr/>
          <p:nvPr/>
        </p:nvPicPr>
        <p:blipFill>
          <a:blip r:embed="rId7" cstate="print"/>
          <a:stretch>
            <a:fillRect/>
          </a:stretch>
        </p:blipFill>
        <p:spPr>
          <a:xfrm>
            <a:off x="17154484" y="84692"/>
            <a:ext cx="179130" cy="179027"/>
          </a:xfrm>
          <a:prstGeom prst="rect">
            <a:avLst/>
          </a:prstGeom>
        </p:spPr>
      </p:pic>
      <p:pic>
        <p:nvPicPr>
          <p:cNvPr id="42" name="bg object 42"/>
          <p:cNvPicPr/>
          <p:nvPr/>
        </p:nvPicPr>
        <p:blipFill>
          <a:blip r:embed="rId7" cstate="print"/>
          <a:stretch>
            <a:fillRect/>
          </a:stretch>
        </p:blipFill>
        <p:spPr>
          <a:xfrm>
            <a:off x="16711845" y="84692"/>
            <a:ext cx="179130" cy="179027"/>
          </a:xfrm>
          <a:prstGeom prst="rect">
            <a:avLst/>
          </a:prstGeom>
        </p:spPr>
      </p:pic>
      <p:pic>
        <p:nvPicPr>
          <p:cNvPr id="43" name="bg object 43"/>
          <p:cNvPicPr/>
          <p:nvPr/>
        </p:nvPicPr>
        <p:blipFill>
          <a:blip r:embed="rId7" cstate="print"/>
          <a:stretch>
            <a:fillRect/>
          </a:stretch>
        </p:blipFill>
        <p:spPr>
          <a:xfrm>
            <a:off x="16269675" y="84692"/>
            <a:ext cx="179130" cy="179027"/>
          </a:xfrm>
          <a:prstGeom prst="rect">
            <a:avLst/>
          </a:prstGeom>
        </p:spPr>
      </p:pic>
      <p:pic>
        <p:nvPicPr>
          <p:cNvPr id="44" name="bg object 44"/>
          <p:cNvPicPr/>
          <p:nvPr/>
        </p:nvPicPr>
        <p:blipFill>
          <a:blip r:embed="rId6" cstate="print"/>
          <a:stretch>
            <a:fillRect/>
          </a:stretch>
        </p:blipFill>
        <p:spPr>
          <a:xfrm>
            <a:off x="15827033" y="84692"/>
            <a:ext cx="179131" cy="179027"/>
          </a:xfrm>
          <a:prstGeom prst="rect">
            <a:avLst/>
          </a:prstGeom>
        </p:spPr>
      </p:pic>
      <p:pic>
        <p:nvPicPr>
          <p:cNvPr id="45" name="bg object 45"/>
          <p:cNvPicPr/>
          <p:nvPr/>
        </p:nvPicPr>
        <p:blipFill>
          <a:blip r:embed="rId7" cstate="print"/>
          <a:stretch>
            <a:fillRect/>
          </a:stretch>
        </p:blipFill>
        <p:spPr>
          <a:xfrm>
            <a:off x="15384394" y="84692"/>
            <a:ext cx="179130" cy="17902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5373876" y="635000"/>
            <a:ext cx="7540247" cy="711200"/>
          </a:xfrm>
          <a:prstGeom prst="rect">
            <a:avLst/>
          </a:prstGeom>
        </p:spPr>
        <p:txBody>
          <a:bodyPr wrap="square" lIns="0" tIns="0" rIns="0" bIns="0">
            <a:spAutoFit/>
          </a:bodyPr>
          <a:lstStyle>
            <a:lvl1pPr>
              <a:defRPr sz="4500" b="1" i="0">
                <a:solidFill>
                  <a:schemeClr val="tx1"/>
                </a:solidFill>
                <a:latin typeface="Roboto"/>
                <a:cs typeface="Roboto"/>
              </a:defRPr>
            </a:lvl1pPr>
          </a:lstStyle>
          <a:p>
            <a:endParaRPr/>
          </a:p>
        </p:txBody>
      </p:sp>
      <p:sp>
        <p:nvSpPr>
          <p:cNvPr id="3" name="Holder 3"/>
          <p:cNvSpPr>
            <a:spLocks noGrp="1"/>
          </p:cNvSpPr>
          <p:nvPr>
            <p:ph type="body" idx="1"/>
          </p:nvPr>
        </p:nvSpPr>
        <p:spPr>
          <a:xfrm>
            <a:off x="351611" y="2850515"/>
            <a:ext cx="17584776" cy="6395720"/>
          </a:xfrm>
          <a:prstGeom prst="rect">
            <a:avLst/>
          </a:prstGeom>
        </p:spPr>
        <p:txBody>
          <a:bodyPr wrap="square" lIns="0" tIns="0" rIns="0" bIns="0">
            <a:spAutoFit/>
          </a:bodyPr>
          <a:lstStyle>
            <a:lvl1pPr>
              <a:defRPr sz="3300" b="1" i="0">
                <a:solidFill>
                  <a:schemeClr val="tx1"/>
                </a:solidFill>
                <a:latin typeface="Roboto"/>
                <a:cs typeface="Roboto"/>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9.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22.jpg"/><Relationship Id="rId4" Type="http://schemas.openxmlformats.org/officeDocument/2006/relationships/image" Target="../media/image12.png"/><Relationship Id="rId9" Type="http://schemas.openxmlformats.org/officeDocument/2006/relationships/image" Target="../media/image7.png"/><Relationship Id="rId1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image" Target="../media/image3.jp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11.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19.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3.jpg"/><Relationship Id="rId4" Type="http://schemas.openxmlformats.org/officeDocument/2006/relationships/image" Target="../media/image12.png"/><Relationship Id="rId9" Type="http://schemas.openxmlformats.org/officeDocument/2006/relationships/image" Target="../media/image7.pn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30.png"/><Relationship Id="rId12" Type="http://schemas.openxmlformats.org/officeDocument/2006/relationships/image" Target="../media/image18.png"/><Relationship Id="rId17" Type="http://schemas.openxmlformats.org/officeDocument/2006/relationships/image" Target="../media/image25.png"/><Relationship Id="rId2" Type="http://schemas.openxmlformats.org/officeDocument/2006/relationships/image" Target="../media/image29.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4.png"/><Relationship Id="rId15" Type="http://schemas.openxmlformats.org/officeDocument/2006/relationships/image" Target="../media/image3.jp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8.png"/><Relationship Id="rId1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9.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3.jpg"/><Relationship Id="rId4" Type="http://schemas.openxmlformats.org/officeDocument/2006/relationships/image" Target="../media/image12.png"/><Relationship Id="rId9" Type="http://schemas.openxmlformats.org/officeDocument/2006/relationships/image" Target="../media/image7.png"/><Relationship Id="rId1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12.png"/><Relationship Id="rId3" Type="http://schemas.openxmlformats.org/officeDocument/2006/relationships/image" Target="../media/image31.png"/><Relationship Id="rId21" Type="http://schemas.openxmlformats.org/officeDocument/2006/relationships/image" Target="../media/image1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1.png"/><Relationship Id="rId16" Type="http://schemas.openxmlformats.org/officeDocument/2006/relationships/image" Target="../media/image44.png"/><Relationship Id="rId20"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3.jp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23.png"/><Relationship Id="rId10" Type="http://schemas.openxmlformats.org/officeDocument/2006/relationships/image" Target="../media/image38.png"/><Relationship Id="rId19" Type="http://schemas.openxmlformats.org/officeDocument/2006/relationships/image" Target="../media/image46.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9.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13.png"/><Relationship Id="rId15" Type="http://schemas.openxmlformats.org/officeDocument/2006/relationships/image" Target="../media/image19.png"/><Relationship Id="rId10" Type="http://schemas.openxmlformats.org/officeDocument/2006/relationships/image" Target="../media/image8.png"/><Relationship Id="rId19" Type="http://schemas.openxmlformats.org/officeDocument/2006/relationships/image" Target="../media/image3.jpg"/><Relationship Id="rId4" Type="http://schemas.openxmlformats.org/officeDocument/2006/relationships/image" Target="../media/image12.png"/><Relationship Id="rId9" Type="http://schemas.openxmlformats.org/officeDocument/2006/relationships/image" Target="../media/image7.png"/><Relationship Id="rId1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11.png"/><Relationship Id="rId21" Type="http://schemas.openxmlformats.org/officeDocument/2006/relationships/image" Target="../media/image3.jpg"/><Relationship Id="rId7" Type="http://schemas.openxmlformats.org/officeDocument/2006/relationships/image" Target="../media/image9.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24.png"/><Relationship Id="rId4" Type="http://schemas.openxmlformats.org/officeDocument/2006/relationships/image" Target="../media/image12.png"/><Relationship Id="rId9" Type="http://schemas.openxmlformats.org/officeDocument/2006/relationships/image" Target="../media/image7.png"/><Relationship Id="rId1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hyperlink" Target="https://www.researchgate.net/publication/373923804_HAND_GESTURE_RECOGNITION_USING_RECURRENT_NEURAL_NETWORKS_AND_SYNTHETIC_DATA_GENERATION" TargetMode="External"/><Relationship Id="rId3" Type="http://schemas.openxmlformats.org/officeDocument/2006/relationships/hyperlink" Target="https://www.ijraset.com/best-journal/finger-gesture-recognition-based-home-automation-using-iot" TargetMode="External"/><Relationship Id="rId7" Type="http://schemas.openxmlformats.org/officeDocument/2006/relationships/hyperlink" Target="https://www.researchgate.net/publication/359801928_Gestures_Controlled_Home_Automation_using_Deep_Learning_A_Review"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www.researchgate.net/publication/372984441_IOT_BASED_HOME_APPLICATIONS_CONTROLING_USING_VISION_AND_GESTURE_THROUGH_RASPBERRY_PI" TargetMode="External"/><Relationship Id="rId5" Type="http://schemas.openxmlformats.org/officeDocument/2006/relationships/hyperlink" Target="https://www.sciencedirect.com/science/article/pii/S2772671123002619" TargetMode="External"/><Relationship Id="rId4" Type="http://schemas.openxmlformats.org/officeDocument/2006/relationships/hyperlink" Target="https://www.researchgate.net/publication/354046870_Vision_based_Hand_gesture%20pattern_recognition_ena%20bled_home_automation_system_using_Internet_of_Thing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researchgate.net/publication/371230969_Computer_Vision_based_Media_Control_using_Han%20d_Gestures" TargetMode="External"/><Relationship Id="rId7" Type="http://schemas.openxmlformats.org/officeDocument/2006/relationships/hyperlink" Target="https://www.researchgate.net/publication/374846019_Utilizing_ML_for_Hand_Gesture_Recognition" TargetMode="External"/><Relationship Id="rId2" Type="http://schemas.openxmlformats.org/officeDocument/2006/relationships/hyperlink" Target="https://www.researchgate.net/publication/373066982_Real-Time_Monocular_Skeleton-%20Based_Hand_Gesture_Recognition_Using_3D-Jointsformer" TargetMode="External"/><Relationship Id="rId1" Type="http://schemas.openxmlformats.org/officeDocument/2006/relationships/slideLayout" Target="../slideLayouts/slideLayout4.xml"/><Relationship Id="rId6" Type="http://schemas.openxmlformats.org/officeDocument/2006/relationships/hyperlink" Target="https://www.researchgate.net/publication/352167439_Artificial_Intelligence_Based_Smart_Home_Automation_System_Using_Internet_of_Things#fullTextFileContent" TargetMode="External"/><Relationship Id="rId5" Type="http://schemas.openxmlformats.org/officeDocument/2006/relationships/hyperlink" Target="https://www.researchgate.net/publication/348308219_Improving_RealTime_Hand_Gesture_Recognition_with_Semantic_Segmentation" TargetMode="External"/><Relationship Id="rId4" Type="http://schemas.openxmlformats.org/officeDocument/2006/relationships/hyperlink" Target="https://www.researchgate.net/publication/353624643_Convolutional_neural_networks_framework_for_human_hand_gesture_recognition"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74388028_HOME_AUTOMATION_SYSTEM" TargetMode="External"/><Relationship Id="rId2" Type="http://schemas.openxmlformats.org/officeDocument/2006/relationships/hyperlink" Target="https://www.researchgate.net/publication/369488379_Gesture_Vocabularies_for_Hand_Gestures_for_Controlling_Air_Conditioners_in_Home_and_Vehicle_Environments" TargetMode="External"/><Relationship Id="rId1" Type="http://schemas.openxmlformats.org/officeDocument/2006/relationships/slideLayout" Target="../slideLayouts/slideLayout4.xml"/><Relationship Id="rId4" Type="http://schemas.openxmlformats.org/officeDocument/2006/relationships/hyperlink" Target="https://www.researchgate.net/publication/372339326_Hand_Gesture_and_Voice_Assistants" TargetMode="External"/></Relationships>
</file>

<file path=ppt/slides/_rels/slide3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6.png"/><Relationship Id="rId12" Type="http://schemas.openxmlformats.org/officeDocument/2006/relationships/image" Target="../media/image36.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27.png"/><Relationship Id="rId5" Type="http://schemas.openxmlformats.org/officeDocument/2006/relationships/image" Target="../media/image8.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086100" cy="10283190"/>
          </a:xfrm>
          <a:custGeom>
            <a:avLst/>
            <a:gdLst/>
            <a:ahLst/>
            <a:cxnLst/>
            <a:rect l="l" t="t" r="r" b="b"/>
            <a:pathLst>
              <a:path w="3086100" h="10283190">
                <a:moveTo>
                  <a:pt x="3086099" y="10282980"/>
                </a:moveTo>
                <a:lnTo>
                  <a:pt x="0" y="10282980"/>
                </a:lnTo>
                <a:lnTo>
                  <a:pt x="0" y="0"/>
                </a:lnTo>
                <a:lnTo>
                  <a:pt x="3086099" y="0"/>
                </a:lnTo>
                <a:lnTo>
                  <a:pt x="3086099" y="10282980"/>
                </a:lnTo>
                <a:close/>
              </a:path>
            </a:pathLst>
          </a:custGeom>
          <a:solidFill>
            <a:srgbClr val="583C8F"/>
          </a:solidFill>
        </p:spPr>
        <p:txBody>
          <a:bodyPr wrap="square" lIns="0" tIns="0" rIns="0" bIns="0" rtlCol="0"/>
          <a:lstStyle/>
          <a:p>
            <a:endParaRPr/>
          </a:p>
        </p:txBody>
      </p:sp>
      <p:pic>
        <p:nvPicPr>
          <p:cNvPr id="3" name="object 3"/>
          <p:cNvPicPr/>
          <p:nvPr/>
        </p:nvPicPr>
        <p:blipFill>
          <a:blip r:embed="rId2" cstate="print"/>
          <a:stretch>
            <a:fillRect/>
          </a:stretch>
        </p:blipFill>
        <p:spPr>
          <a:xfrm>
            <a:off x="17743623" y="4309467"/>
            <a:ext cx="179131" cy="179028"/>
          </a:xfrm>
          <a:prstGeom prst="rect">
            <a:avLst/>
          </a:prstGeom>
        </p:spPr>
      </p:pic>
      <p:pic>
        <p:nvPicPr>
          <p:cNvPr id="4" name="object 4"/>
          <p:cNvPicPr/>
          <p:nvPr/>
        </p:nvPicPr>
        <p:blipFill>
          <a:blip r:embed="rId3" cstate="print"/>
          <a:stretch>
            <a:fillRect/>
          </a:stretch>
        </p:blipFill>
        <p:spPr>
          <a:xfrm>
            <a:off x="17743623" y="3874618"/>
            <a:ext cx="179131" cy="179027"/>
          </a:xfrm>
          <a:prstGeom prst="rect">
            <a:avLst/>
          </a:prstGeom>
        </p:spPr>
      </p:pic>
      <p:pic>
        <p:nvPicPr>
          <p:cNvPr id="5" name="object 5"/>
          <p:cNvPicPr/>
          <p:nvPr/>
        </p:nvPicPr>
        <p:blipFill>
          <a:blip r:embed="rId4" cstate="print"/>
          <a:stretch>
            <a:fillRect/>
          </a:stretch>
        </p:blipFill>
        <p:spPr>
          <a:xfrm>
            <a:off x="17300982" y="3874618"/>
            <a:ext cx="179130" cy="179027"/>
          </a:xfrm>
          <a:prstGeom prst="rect">
            <a:avLst/>
          </a:prstGeom>
        </p:spPr>
      </p:pic>
      <p:pic>
        <p:nvPicPr>
          <p:cNvPr id="6" name="object 6"/>
          <p:cNvPicPr/>
          <p:nvPr/>
        </p:nvPicPr>
        <p:blipFill>
          <a:blip r:embed="rId5" cstate="print"/>
          <a:stretch>
            <a:fillRect/>
          </a:stretch>
        </p:blipFill>
        <p:spPr>
          <a:xfrm>
            <a:off x="17743623" y="3439768"/>
            <a:ext cx="179131" cy="179027"/>
          </a:xfrm>
          <a:prstGeom prst="rect">
            <a:avLst/>
          </a:prstGeom>
        </p:spPr>
      </p:pic>
      <p:pic>
        <p:nvPicPr>
          <p:cNvPr id="7" name="object 7"/>
          <p:cNvPicPr/>
          <p:nvPr/>
        </p:nvPicPr>
        <p:blipFill>
          <a:blip r:embed="rId6" cstate="print"/>
          <a:stretch>
            <a:fillRect/>
          </a:stretch>
        </p:blipFill>
        <p:spPr>
          <a:xfrm>
            <a:off x="17300982" y="3439768"/>
            <a:ext cx="179130" cy="179027"/>
          </a:xfrm>
          <a:prstGeom prst="rect">
            <a:avLst/>
          </a:prstGeom>
        </p:spPr>
      </p:pic>
      <p:pic>
        <p:nvPicPr>
          <p:cNvPr id="8" name="object 8"/>
          <p:cNvPicPr/>
          <p:nvPr/>
        </p:nvPicPr>
        <p:blipFill>
          <a:blip r:embed="rId7" cstate="print"/>
          <a:stretch>
            <a:fillRect/>
          </a:stretch>
        </p:blipFill>
        <p:spPr>
          <a:xfrm>
            <a:off x="16858812" y="3439768"/>
            <a:ext cx="179130" cy="179027"/>
          </a:xfrm>
          <a:prstGeom prst="rect">
            <a:avLst/>
          </a:prstGeom>
        </p:spPr>
      </p:pic>
      <p:pic>
        <p:nvPicPr>
          <p:cNvPr id="9" name="object 9"/>
          <p:cNvPicPr/>
          <p:nvPr/>
        </p:nvPicPr>
        <p:blipFill>
          <a:blip r:embed="rId2" cstate="print"/>
          <a:stretch>
            <a:fillRect/>
          </a:stretch>
        </p:blipFill>
        <p:spPr>
          <a:xfrm>
            <a:off x="17743623" y="3004918"/>
            <a:ext cx="179131" cy="179027"/>
          </a:xfrm>
          <a:prstGeom prst="rect">
            <a:avLst/>
          </a:prstGeom>
        </p:spPr>
      </p:pic>
      <p:pic>
        <p:nvPicPr>
          <p:cNvPr id="10" name="object 10"/>
          <p:cNvPicPr/>
          <p:nvPr/>
        </p:nvPicPr>
        <p:blipFill>
          <a:blip r:embed="rId8" cstate="print"/>
          <a:stretch>
            <a:fillRect/>
          </a:stretch>
        </p:blipFill>
        <p:spPr>
          <a:xfrm>
            <a:off x="17300982" y="3004918"/>
            <a:ext cx="179130" cy="179027"/>
          </a:xfrm>
          <a:prstGeom prst="rect">
            <a:avLst/>
          </a:prstGeom>
        </p:spPr>
      </p:pic>
      <p:pic>
        <p:nvPicPr>
          <p:cNvPr id="11" name="object 11"/>
          <p:cNvPicPr/>
          <p:nvPr/>
        </p:nvPicPr>
        <p:blipFill>
          <a:blip r:embed="rId9" cstate="print"/>
          <a:stretch>
            <a:fillRect/>
          </a:stretch>
        </p:blipFill>
        <p:spPr>
          <a:xfrm>
            <a:off x="16858812" y="3004918"/>
            <a:ext cx="179130" cy="179027"/>
          </a:xfrm>
          <a:prstGeom prst="rect">
            <a:avLst/>
          </a:prstGeom>
        </p:spPr>
      </p:pic>
      <p:pic>
        <p:nvPicPr>
          <p:cNvPr id="12" name="object 12"/>
          <p:cNvPicPr/>
          <p:nvPr/>
        </p:nvPicPr>
        <p:blipFill>
          <a:blip r:embed="rId10" cstate="print"/>
          <a:stretch>
            <a:fillRect/>
          </a:stretch>
        </p:blipFill>
        <p:spPr>
          <a:xfrm>
            <a:off x="16416173" y="3004918"/>
            <a:ext cx="179130" cy="179027"/>
          </a:xfrm>
          <a:prstGeom prst="rect">
            <a:avLst/>
          </a:prstGeom>
        </p:spPr>
      </p:pic>
      <p:pic>
        <p:nvPicPr>
          <p:cNvPr id="13" name="object 13"/>
          <p:cNvPicPr/>
          <p:nvPr/>
        </p:nvPicPr>
        <p:blipFill>
          <a:blip r:embed="rId2" cstate="print"/>
          <a:stretch>
            <a:fillRect/>
          </a:stretch>
        </p:blipFill>
        <p:spPr>
          <a:xfrm>
            <a:off x="17743623" y="2570069"/>
            <a:ext cx="179131" cy="179028"/>
          </a:xfrm>
          <a:prstGeom prst="rect">
            <a:avLst/>
          </a:prstGeom>
        </p:spPr>
      </p:pic>
      <p:pic>
        <p:nvPicPr>
          <p:cNvPr id="14" name="object 14"/>
          <p:cNvPicPr/>
          <p:nvPr/>
        </p:nvPicPr>
        <p:blipFill>
          <a:blip r:embed="rId8" cstate="print"/>
          <a:stretch>
            <a:fillRect/>
          </a:stretch>
        </p:blipFill>
        <p:spPr>
          <a:xfrm>
            <a:off x="17300982" y="2570069"/>
            <a:ext cx="179130" cy="179028"/>
          </a:xfrm>
          <a:prstGeom prst="rect">
            <a:avLst/>
          </a:prstGeom>
        </p:spPr>
      </p:pic>
      <p:pic>
        <p:nvPicPr>
          <p:cNvPr id="15" name="object 15"/>
          <p:cNvPicPr/>
          <p:nvPr/>
        </p:nvPicPr>
        <p:blipFill>
          <a:blip r:embed="rId9" cstate="print"/>
          <a:stretch>
            <a:fillRect/>
          </a:stretch>
        </p:blipFill>
        <p:spPr>
          <a:xfrm>
            <a:off x="16858812" y="2570069"/>
            <a:ext cx="179130" cy="179028"/>
          </a:xfrm>
          <a:prstGeom prst="rect">
            <a:avLst/>
          </a:prstGeom>
        </p:spPr>
      </p:pic>
      <p:pic>
        <p:nvPicPr>
          <p:cNvPr id="16" name="object 16"/>
          <p:cNvPicPr/>
          <p:nvPr/>
        </p:nvPicPr>
        <p:blipFill>
          <a:blip r:embed="rId10" cstate="print"/>
          <a:stretch>
            <a:fillRect/>
          </a:stretch>
        </p:blipFill>
        <p:spPr>
          <a:xfrm>
            <a:off x="16416173" y="2570069"/>
            <a:ext cx="179130" cy="179028"/>
          </a:xfrm>
          <a:prstGeom prst="rect">
            <a:avLst/>
          </a:prstGeom>
        </p:spPr>
      </p:pic>
      <p:pic>
        <p:nvPicPr>
          <p:cNvPr id="17" name="object 17"/>
          <p:cNvPicPr/>
          <p:nvPr/>
        </p:nvPicPr>
        <p:blipFill>
          <a:blip r:embed="rId10" cstate="print"/>
          <a:stretch>
            <a:fillRect/>
          </a:stretch>
        </p:blipFill>
        <p:spPr>
          <a:xfrm>
            <a:off x="15973531" y="2570069"/>
            <a:ext cx="179130" cy="179028"/>
          </a:xfrm>
          <a:prstGeom prst="rect">
            <a:avLst/>
          </a:prstGeom>
        </p:spPr>
      </p:pic>
      <p:pic>
        <p:nvPicPr>
          <p:cNvPr id="18" name="object 18"/>
          <p:cNvPicPr/>
          <p:nvPr/>
        </p:nvPicPr>
        <p:blipFill>
          <a:blip r:embed="rId5" cstate="print"/>
          <a:stretch>
            <a:fillRect/>
          </a:stretch>
        </p:blipFill>
        <p:spPr>
          <a:xfrm>
            <a:off x="17743623" y="2135691"/>
            <a:ext cx="179131" cy="179027"/>
          </a:xfrm>
          <a:prstGeom prst="rect">
            <a:avLst/>
          </a:prstGeom>
        </p:spPr>
      </p:pic>
      <p:pic>
        <p:nvPicPr>
          <p:cNvPr id="19" name="object 19"/>
          <p:cNvPicPr/>
          <p:nvPr/>
        </p:nvPicPr>
        <p:blipFill>
          <a:blip r:embed="rId6" cstate="print"/>
          <a:stretch>
            <a:fillRect/>
          </a:stretch>
        </p:blipFill>
        <p:spPr>
          <a:xfrm>
            <a:off x="17300982" y="2135691"/>
            <a:ext cx="179130" cy="179027"/>
          </a:xfrm>
          <a:prstGeom prst="rect">
            <a:avLst/>
          </a:prstGeom>
        </p:spPr>
      </p:pic>
      <p:pic>
        <p:nvPicPr>
          <p:cNvPr id="20" name="object 20"/>
          <p:cNvPicPr/>
          <p:nvPr/>
        </p:nvPicPr>
        <p:blipFill>
          <a:blip r:embed="rId11" cstate="print"/>
          <a:stretch>
            <a:fillRect/>
          </a:stretch>
        </p:blipFill>
        <p:spPr>
          <a:xfrm>
            <a:off x="16858812" y="2135691"/>
            <a:ext cx="179130" cy="179027"/>
          </a:xfrm>
          <a:prstGeom prst="rect">
            <a:avLst/>
          </a:prstGeom>
        </p:spPr>
      </p:pic>
      <p:pic>
        <p:nvPicPr>
          <p:cNvPr id="21" name="object 21"/>
          <p:cNvPicPr/>
          <p:nvPr/>
        </p:nvPicPr>
        <p:blipFill>
          <a:blip r:embed="rId12" cstate="print"/>
          <a:stretch>
            <a:fillRect/>
          </a:stretch>
        </p:blipFill>
        <p:spPr>
          <a:xfrm>
            <a:off x="16416173" y="2135691"/>
            <a:ext cx="179130" cy="179027"/>
          </a:xfrm>
          <a:prstGeom prst="rect">
            <a:avLst/>
          </a:prstGeom>
        </p:spPr>
      </p:pic>
      <p:pic>
        <p:nvPicPr>
          <p:cNvPr id="22" name="object 22"/>
          <p:cNvPicPr/>
          <p:nvPr/>
        </p:nvPicPr>
        <p:blipFill>
          <a:blip r:embed="rId11" cstate="print"/>
          <a:stretch>
            <a:fillRect/>
          </a:stretch>
        </p:blipFill>
        <p:spPr>
          <a:xfrm>
            <a:off x="15973531" y="2135691"/>
            <a:ext cx="179130" cy="179027"/>
          </a:xfrm>
          <a:prstGeom prst="rect">
            <a:avLst/>
          </a:prstGeom>
        </p:spPr>
      </p:pic>
      <p:pic>
        <p:nvPicPr>
          <p:cNvPr id="23" name="object 23"/>
          <p:cNvPicPr/>
          <p:nvPr/>
        </p:nvPicPr>
        <p:blipFill>
          <a:blip r:embed="rId12" cstate="print"/>
          <a:stretch>
            <a:fillRect/>
          </a:stretch>
        </p:blipFill>
        <p:spPr>
          <a:xfrm>
            <a:off x="15531362" y="2135691"/>
            <a:ext cx="179130" cy="179027"/>
          </a:xfrm>
          <a:prstGeom prst="rect">
            <a:avLst/>
          </a:prstGeom>
        </p:spPr>
      </p:pic>
      <p:pic>
        <p:nvPicPr>
          <p:cNvPr id="24" name="object 24"/>
          <p:cNvPicPr/>
          <p:nvPr/>
        </p:nvPicPr>
        <p:blipFill>
          <a:blip r:embed="rId13" cstate="print"/>
          <a:stretch>
            <a:fillRect/>
          </a:stretch>
        </p:blipFill>
        <p:spPr>
          <a:xfrm>
            <a:off x="17743623" y="1700841"/>
            <a:ext cx="179131" cy="179027"/>
          </a:xfrm>
          <a:prstGeom prst="rect">
            <a:avLst/>
          </a:prstGeom>
        </p:spPr>
      </p:pic>
      <p:pic>
        <p:nvPicPr>
          <p:cNvPr id="25" name="object 25"/>
          <p:cNvPicPr/>
          <p:nvPr/>
        </p:nvPicPr>
        <p:blipFill>
          <a:blip r:embed="rId14" cstate="print"/>
          <a:stretch>
            <a:fillRect/>
          </a:stretch>
        </p:blipFill>
        <p:spPr>
          <a:xfrm>
            <a:off x="17300982" y="1700841"/>
            <a:ext cx="179130" cy="179027"/>
          </a:xfrm>
          <a:prstGeom prst="rect">
            <a:avLst/>
          </a:prstGeom>
        </p:spPr>
      </p:pic>
      <p:pic>
        <p:nvPicPr>
          <p:cNvPr id="26" name="object 26"/>
          <p:cNvPicPr/>
          <p:nvPr/>
        </p:nvPicPr>
        <p:blipFill>
          <a:blip r:embed="rId15" cstate="print"/>
          <a:stretch>
            <a:fillRect/>
          </a:stretch>
        </p:blipFill>
        <p:spPr>
          <a:xfrm>
            <a:off x="16858812" y="1700841"/>
            <a:ext cx="179130" cy="179027"/>
          </a:xfrm>
          <a:prstGeom prst="rect">
            <a:avLst/>
          </a:prstGeom>
        </p:spPr>
      </p:pic>
      <p:pic>
        <p:nvPicPr>
          <p:cNvPr id="27" name="object 27"/>
          <p:cNvPicPr/>
          <p:nvPr/>
        </p:nvPicPr>
        <p:blipFill>
          <a:blip r:embed="rId16" cstate="print"/>
          <a:stretch>
            <a:fillRect/>
          </a:stretch>
        </p:blipFill>
        <p:spPr>
          <a:xfrm>
            <a:off x="16416173" y="1700841"/>
            <a:ext cx="179130" cy="179027"/>
          </a:xfrm>
          <a:prstGeom prst="rect">
            <a:avLst/>
          </a:prstGeom>
        </p:spPr>
      </p:pic>
      <p:pic>
        <p:nvPicPr>
          <p:cNvPr id="28" name="object 28"/>
          <p:cNvPicPr/>
          <p:nvPr/>
        </p:nvPicPr>
        <p:blipFill>
          <a:blip r:embed="rId15" cstate="print"/>
          <a:stretch>
            <a:fillRect/>
          </a:stretch>
        </p:blipFill>
        <p:spPr>
          <a:xfrm>
            <a:off x="15973531" y="1700841"/>
            <a:ext cx="179130" cy="179027"/>
          </a:xfrm>
          <a:prstGeom prst="rect">
            <a:avLst/>
          </a:prstGeom>
        </p:spPr>
      </p:pic>
      <p:pic>
        <p:nvPicPr>
          <p:cNvPr id="29" name="object 29"/>
          <p:cNvPicPr/>
          <p:nvPr/>
        </p:nvPicPr>
        <p:blipFill>
          <a:blip r:embed="rId16" cstate="print"/>
          <a:stretch>
            <a:fillRect/>
          </a:stretch>
        </p:blipFill>
        <p:spPr>
          <a:xfrm>
            <a:off x="15531362" y="1700841"/>
            <a:ext cx="179130" cy="179027"/>
          </a:xfrm>
          <a:prstGeom prst="rect">
            <a:avLst/>
          </a:prstGeom>
        </p:spPr>
      </p:pic>
      <p:pic>
        <p:nvPicPr>
          <p:cNvPr id="30" name="object 30"/>
          <p:cNvPicPr/>
          <p:nvPr/>
        </p:nvPicPr>
        <p:blipFill>
          <a:blip r:embed="rId17" cstate="print"/>
          <a:stretch>
            <a:fillRect/>
          </a:stretch>
        </p:blipFill>
        <p:spPr>
          <a:xfrm>
            <a:off x="15088722" y="1700841"/>
            <a:ext cx="179131" cy="179027"/>
          </a:xfrm>
          <a:prstGeom prst="rect">
            <a:avLst/>
          </a:prstGeom>
        </p:spPr>
      </p:pic>
      <p:pic>
        <p:nvPicPr>
          <p:cNvPr id="31" name="object 31"/>
          <p:cNvPicPr/>
          <p:nvPr/>
        </p:nvPicPr>
        <p:blipFill>
          <a:blip r:embed="rId8" cstate="print"/>
          <a:stretch>
            <a:fillRect/>
          </a:stretch>
        </p:blipFill>
        <p:spPr>
          <a:xfrm>
            <a:off x="17300982" y="1265992"/>
            <a:ext cx="179130" cy="179027"/>
          </a:xfrm>
          <a:prstGeom prst="rect">
            <a:avLst/>
          </a:prstGeom>
        </p:spPr>
      </p:pic>
      <p:pic>
        <p:nvPicPr>
          <p:cNvPr id="32" name="object 32"/>
          <p:cNvPicPr/>
          <p:nvPr/>
        </p:nvPicPr>
        <p:blipFill>
          <a:blip r:embed="rId2" cstate="print"/>
          <a:stretch>
            <a:fillRect/>
          </a:stretch>
        </p:blipFill>
        <p:spPr>
          <a:xfrm>
            <a:off x="17743623" y="1265992"/>
            <a:ext cx="179131" cy="179027"/>
          </a:xfrm>
          <a:prstGeom prst="rect">
            <a:avLst/>
          </a:prstGeom>
        </p:spPr>
      </p:pic>
      <p:pic>
        <p:nvPicPr>
          <p:cNvPr id="33" name="object 33"/>
          <p:cNvPicPr/>
          <p:nvPr/>
        </p:nvPicPr>
        <p:blipFill>
          <a:blip r:embed="rId9" cstate="print"/>
          <a:stretch>
            <a:fillRect/>
          </a:stretch>
        </p:blipFill>
        <p:spPr>
          <a:xfrm>
            <a:off x="16858812" y="1265992"/>
            <a:ext cx="179130" cy="179027"/>
          </a:xfrm>
          <a:prstGeom prst="rect">
            <a:avLst/>
          </a:prstGeom>
        </p:spPr>
      </p:pic>
      <p:pic>
        <p:nvPicPr>
          <p:cNvPr id="34" name="object 34"/>
          <p:cNvPicPr/>
          <p:nvPr/>
        </p:nvPicPr>
        <p:blipFill>
          <a:blip r:embed="rId10" cstate="print"/>
          <a:stretch>
            <a:fillRect/>
          </a:stretch>
        </p:blipFill>
        <p:spPr>
          <a:xfrm>
            <a:off x="16416173" y="1265992"/>
            <a:ext cx="179130" cy="179027"/>
          </a:xfrm>
          <a:prstGeom prst="rect">
            <a:avLst/>
          </a:prstGeom>
        </p:spPr>
      </p:pic>
      <p:pic>
        <p:nvPicPr>
          <p:cNvPr id="35" name="object 35"/>
          <p:cNvPicPr/>
          <p:nvPr/>
        </p:nvPicPr>
        <p:blipFill>
          <a:blip r:embed="rId10" cstate="print"/>
          <a:stretch>
            <a:fillRect/>
          </a:stretch>
        </p:blipFill>
        <p:spPr>
          <a:xfrm>
            <a:off x="15973531" y="1265992"/>
            <a:ext cx="179130" cy="179027"/>
          </a:xfrm>
          <a:prstGeom prst="rect">
            <a:avLst/>
          </a:prstGeom>
        </p:spPr>
      </p:pic>
      <p:pic>
        <p:nvPicPr>
          <p:cNvPr id="36" name="object 36"/>
          <p:cNvPicPr/>
          <p:nvPr/>
        </p:nvPicPr>
        <p:blipFill>
          <a:blip r:embed="rId10" cstate="print"/>
          <a:stretch>
            <a:fillRect/>
          </a:stretch>
        </p:blipFill>
        <p:spPr>
          <a:xfrm>
            <a:off x="15531362" y="1265992"/>
            <a:ext cx="179130" cy="179027"/>
          </a:xfrm>
          <a:prstGeom prst="rect">
            <a:avLst/>
          </a:prstGeom>
        </p:spPr>
      </p:pic>
      <p:pic>
        <p:nvPicPr>
          <p:cNvPr id="37" name="object 37"/>
          <p:cNvPicPr/>
          <p:nvPr/>
        </p:nvPicPr>
        <p:blipFill>
          <a:blip r:embed="rId10" cstate="print"/>
          <a:stretch>
            <a:fillRect/>
          </a:stretch>
        </p:blipFill>
        <p:spPr>
          <a:xfrm>
            <a:off x="15088722" y="1265992"/>
            <a:ext cx="179131" cy="179027"/>
          </a:xfrm>
          <a:prstGeom prst="rect">
            <a:avLst/>
          </a:prstGeom>
        </p:spPr>
      </p:pic>
      <p:pic>
        <p:nvPicPr>
          <p:cNvPr id="38" name="object 38"/>
          <p:cNvPicPr/>
          <p:nvPr/>
        </p:nvPicPr>
        <p:blipFill>
          <a:blip r:embed="rId10" cstate="print"/>
          <a:stretch>
            <a:fillRect/>
          </a:stretch>
        </p:blipFill>
        <p:spPr>
          <a:xfrm>
            <a:off x="14646081" y="1265992"/>
            <a:ext cx="179130" cy="179027"/>
          </a:xfrm>
          <a:prstGeom prst="rect">
            <a:avLst/>
          </a:prstGeom>
        </p:spPr>
      </p:pic>
      <p:pic>
        <p:nvPicPr>
          <p:cNvPr id="39" name="object 39"/>
          <p:cNvPicPr/>
          <p:nvPr/>
        </p:nvPicPr>
        <p:blipFill>
          <a:blip r:embed="rId3" cstate="print"/>
          <a:stretch>
            <a:fillRect/>
          </a:stretch>
        </p:blipFill>
        <p:spPr>
          <a:xfrm>
            <a:off x="17743623" y="831142"/>
            <a:ext cx="179131" cy="179027"/>
          </a:xfrm>
          <a:prstGeom prst="rect">
            <a:avLst/>
          </a:prstGeom>
        </p:spPr>
      </p:pic>
      <p:pic>
        <p:nvPicPr>
          <p:cNvPr id="40" name="object 40"/>
          <p:cNvPicPr/>
          <p:nvPr/>
        </p:nvPicPr>
        <p:blipFill>
          <a:blip r:embed="rId4" cstate="print"/>
          <a:stretch>
            <a:fillRect/>
          </a:stretch>
        </p:blipFill>
        <p:spPr>
          <a:xfrm>
            <a:off x="17300982" y="831142"/>
            <a:ext cx="179130" cy="179027"/>
          </a:xfrm>
          <a:prstGeom prst="rect">
            <a:avLst/>
          </a:prstGeom>
        </p:spPr>
      </p:pic>
      <p:pic>
        <p:nvPicPr>
          <p:cNvPr id="41" name="object 41"/>
          <p:cNvPicPr/>
          <p:nvPr/>
        </p:nvPicPr>
        <p:blipFill>
          <a:blip r:embed="rId15" cstate="print"/>
          <a:stretch>
            <a:fillRect/>
          </a:stretch>
        </p:blipFill>
        <p:spPr>
          <a:xfrm>
            <a:off x="16858812" y="831142"/>
            <a:ext cx="179130" cy="179027"/>
          </a:xfrm>
          <a:prstGeom prst="rect">
            <a:avLst/>
          </a:prstGeom>
        </p:spPr>
      </p:pic>
      <p:pic>
        <p:nvPicPr>
          <p:cNvPr id="42" name="object 42"/>
          <p:cNvPicPr/>
          <p:nvPr/>
        </p:nvPicPr>
        <p:blipFill>
          <a:blip r:embed="rId16" cstate="print"/>
          <a:stretch>
            <a:fillRect/>
          </a:stretch>
        </p:blipFill>
        <p:spPr>
          <a:xfrm>
            <a:off x="16416173" y="831142"/>
            <a:ext cx="179130" cy="179027"/>
          </a:xfrm>
          <a:prstGeom prst="rect">
            <a:avLst/>
          </a:prstGeom>
        </p:spPr>
      </p:pic>
      <p:pic>
        <p:nvPicPr>
          <p:cNvPr id="43" name="object 43"/>
          <p:cNvPicPr/>
          <p:nvPr/>
        </p:nvPicPr>
        <p:blipFill>
          <a:blip r:embed="rId15" cstate="print"/>
          <a:stretch>
            <a:fillRect/>
          </a:stretch>
        </p:blipFill>
        <p:spPr>
          <a:xfrm>
            <a:off x="15973531" y="831142"/>
            <a:ext cx="179130" cy="179027"/>
          </a:xfrm>
          <a:prstGeom prst="rect">
            <a:avLst/>
          </a:prstGeom>
        </p:spPr>
      </p:pic>
      <p:pic>
        <p:nvPicPr>
          <p:cNvPr id="44" name="object 44"/>
          <p:cNvPicPr/>
          <p:nvPr/>
        </p:nvPicPr>
        <p:blipFill>
          <a:blip r:embed="rId16" cstate="print"/>
          <a:stretch>
            <a:fillRect/>
          </a:stretch>
        </p:blipFill>
        <p:spPr>
          <a:xfrm>
            <a:off x="15531362" y="831142"/>
            <a:ext cx="179130" cy="179027"/>
          </a:xfrm>
          <a:prstGeom prst="rect">
            <a:avLst/>
          </a:prstGeom>
        </p:spPr>
      </p:pic>
      <p:pic>
        <p:nvPicPr>
          <p:cNvPr id="45" name="object 45"/>
          <p:cNvPicPr/>
          <p:nvPr/>
        </p:nvPicPr>
        <p:blipFill>
          <a:blip r:embed="rId17" cstate="print"/>
          <a:stretch>
            <a:fillRect/>
          </a:stretch>
        </p:blipFill>
        <p:spPr>
          <a:xfrm>
            <a:off x="15088722" y="831142"/>
            <a:ext cx="179131" cy="179027"/>
          </a:xfrm>
          <a:prstGeom prst="rect">
            <a:avLst/>
          </a:prstGeom>
        </p:spPr>
      </p:pic>
      <p:pic>
        <p:nvPicPr>
          <p:cNvPr id="46" name="object 46"/>
          <p:cNvPicPr/>
          <p:nvPr/>
        </p:nvPicPr>
        <p:blipFill>
          <a:blip r:embed="rId16" cstate="print"/>
          <a:stretch>
            <a:fillRect/>
          </a:stretch>
        </p:blipFill>
        <p:spPr>
          <a:xfrm>
            <a:off x="14646081" y="831142"/>
            <a:ext cx="179130" cy="179027"/>
          </a:xfrm>
          <a:prstGeom prst="rect">
            <a:avLst/>
          </a:prstGeom>
        </p:spPr>
      </p:pic>
      <p:pic>
        <p:nvPicPr>
          <p:cNvPr id="47" name="object 47"/>
          <p:cNvPicPr/>
          <p:nvPr/>
        </p:nvPicPr>
        <p:blipFill>
          <a:blip r:embed="rId16" cstate="print"/>
          <a:stretch>
            <a:fillRect/>
          </a:stretch>
        </p:blipFill>
        <p:spPr>
          <a:xfrm>
            <a:off x="14203911" y="831142"/>
            <a:ext cx="179130" cy="179027"/>
          </a:xfrm>
          <a:prstGeom prst="rect">
            <a:avLst/>
          </a:prstGeom>
        </p:spPr>
      </p:pic>
      <p:pic>
        <p:nvPicPr>
          <p:cNvPr id="48" name="object 48"/>
          <p:cNvPicPr/>
          <p:nvPr/>
        </p:nvPicPr>
        <p:blipFill>
          <a:blip r:embed="rId3" cstate="print"/>
          <a:stretch>
            <a:fillRect/>
          </a:stretch>
        </p:blipFill>
        <p:spPr>
          <a:xfrm>
            <a:off x="17743623" y="396293"/>
            <a:ext cx="179131" cy="179027"/>
          </a:xfrm>
          <a:prstGeom prst="rect">
            <a:avLst/>
          </a:prstGeom>
        </p:spPr>
      </p:pic>
      <p:pic>
        <p:nvPicPr>
          <p:cNvPr id="49" name="object 49"/>
          <p:cNvPicPr/>
          <p:nvPr/>
        </p:nvPicPr>
        <p:blipFill>
          <a:blip r:embed="rId4" cstate="print"/>
          <a:stretch>
            <a:fillRect/>
          </a:stretch>
        </p:blipFill>
        <p:spPr>
          <a:xfrm>
            <a:off x="17300982" y="396293"/>
            <a:ext cx="179130" cy="179027"/>
          </a:xfrm>
          <a:prstGeom prst="rect">
            <a:avLst/>
          </a:prstGeom>
        </p:spPr>
      </p:pic>
      <p:pic>
        <p:nvPicPr>
          <p:cNvPr id="50" name="object 50"/>
          <p:cNvPicPr/>
          <p:nvPr/>
        </p:nvPicPr>
        <p:blipFill>
          <a:blip r:embed="rId15" cstate="print"/>
          <a:stretch>
            <a:fillRect/>
          </a:stretch>
        </p:blipFill>
        <p:spPr>
          <a:xfrm>
            <a:off x="16858812" y="396293"/>
            <a:ext cx="179130" cy="179027"/>
          </a:xfrm>
          <a:prstGeom prst="rect">
            <a:avLst/>
          </a:prstGeom>
        </p:spPr>
      </p:pic>
      <p:pic>
        <p:nvPicPr>
          <p:cNvPr id="51" name="object 51"/>
          <p:cNvPicPr/>
          <p:nvPr/>
        </p:nvPicPr>
        <p:blipFill>
          <a:blip r:embed="rId16" cstate="print"/>
          <a:stretch>
            <a:fillRect/>
          </a:stretch>
        </p:blipFill>
        <p:spPr>
          <a:xfrm>
            <a:off x="16416173" y="396293"/>
            <a:ext cx="179130" cy="179027"/>
          </a:xfrm>
          <a:prstGeom prst="rect">
            <a:avLst/>
          </a:prstGeom>
        </p:spPr>
      </p:pic>
      <p:pic>
        <p:nvPicPr>
          <p:cNvPr id="52" name="object 52"/>
          <p:cNvPicPr/>
          <p:nvPr/>
        </p:nvPicPr>
        <p:blipFill>
          <a:blip r:embed="rId15" cstate="print"/>
          <a:stretch>
            <a:fillRect/>
          </a:stretch>
        </p:blipFill>
        <p:spPr>
          <a:xfrm>
            <a:off x="15973531" y="396293"/>
            <a:ext cx="179130" cy="179027"/>
          </a:xfrm>
          <a:prstGeom prst="rect">
            <a:avLst/>
          </a:prstGeom>
        </p:spPr>
      </p:pic>
      <p:pic>
        <p:nvPicPr>
          <p:cNvPr id="53" name="object 53"/>
          <p:cNvPicPr/>
          <p:nvPr/>
        </p:nvPicPr>
        <p:blipFill>
          <a:blip r:embed="rId16" cstate="print"/>
          <a:stretch>
            <a:fillRect/>
          </a:stretch>
        </p:blipFill>
        <p:spPr>
          <a:xfrm>
            <a:off x="15531362" y="396293"/>
            <a:ext cx="179130" cy="179027"/>
          </a:xfrm>
          <a:prstGeom prst="rect">
            <a:avLst/>
          </a:prstGeom>
        </p:spPr>
      </p:pic>
      <p:pic>
        <p:nvPicPr>
          <p:cNvPr id="54" name="object 54"/>
          <p:cNvPicPr/>
          <p:nvPr/>
        </p:nvPicPr>
        <p:blipFill>
          <a:blip r:embed="rId17" cstate="print"/>
          <a:stretch>
            <a:fillRect/>
          </a:stretch>
        </p:blipFill>
        <p:spPr>
          <a:xfrm>
            <a:off x="15088722" y="396293"/>
            <a:ext cx="179131" cy="179027"/>
          </a:xfrm>
          <a:prstGeom prst="rect">
            <a:avLst/>
          </a:prstGeom>
        </p:spPr>
      </p:pic>
      <p:pic>
        <p:nvPicPr>
          <p:cNvPr id="55" name="object 55"/>
          <p:cNvPicPr/>
          <p:nvPr/>
        </p:nvPicPr>
        <p:blipFill>
          <a:blip r:embed="rId16" cstate="print"/>
          <a:stretch>
            <a:fillRect/>
          </a:stretch>
        </p:blipFill>
        <p:spPr>
          <a:xfrm>
            <a:off x="14646081" y="396293"/>
            <a:ext cx="179130" cy="179027"/>
          </a:xfrm>
          <a:prstGeom prst="rect">
            <a:avLst/>
          </a:prstGeom>
        </p:spPr>
      </p:pic>
      <p:pic>
        <p:nvPicPr>
          <p:cNvPr id="56" name="object 56"/>
          <p:cNvPicPr/>
          <p:nvPr/>
        </p:nvPicPr>
        <p:blipFill>
          <a:blip r:embed="rId16" cstate="print"/>
          <a:stretch>
            <a:fillRect/>
          </a:stretch>
        </p:blipFill>
        <p:spPr>
          <a:xfrm>
            <a:off x="14203911" y="396293"/>
            <a:ext cx="179130" cy="179027"/>
          </a:xfrm>
          <a:prstGeom prst="rect">
            <a:avLst/>
          </a:prstGeom>
        </p:spPr>
      </p:pic>
      <p:grpSp>
        <p:nvGrpSpPr>
          <p:cNvPr id="57" name="object 57"/>
          <p:cNvGrpSpPr/>
          <p:nvPr/>
        </p:nvGrpSpPr>
        <p:grpSpPr>
          <a:xfrm>
            <a:off x="4272476" y="342900"/>
            <a:ext cx="9744075" cy="2438400"/>
            <a:chOff x="4272476" y="186213"/>
            <a:chExt cx="9744075" cy="2438400"/>
          </a:xfrm>
        </p:grpSpPr>
        <p:pic>
          <p:nvPicPr>
            <p:cNvPr id="58" name="object 58"/>
            <p:cNvPicPr/>
            <p:nvPr/>
          </p:nvPicPr>
          <p:blipFill>
            <a:blip r:embed="rId18" cstate="print"/>
            <a:stretch>
              <a:fillRect/>
            </a:stretch>
          </p:blipFill>
          <p:spPr>
            <a:xfrm>
              <a:off x="13761271" y="396293"/>
              <a:ext cx="179130" cy="179027"/>
            </a:xfrm>
            <a:prstGeom prst="rect">
              <a:avLst/>
            </a:prstGeom>
          </p:spPr>
        </p:pic>
        <p:pic>
          <p:nvPicPr>
            <p:cNvPr id="59" name="object 59"/>
            <p:cNvPicPr/>
            <p:nvPr/>
          </p:nvPicPr>
          <p:blipFill>
            <a:blip r:embed="rId19" cstate="print"/>
            <a:stretch>
              <a:fillRect/>
            </a:stretch>
          </p:blipFill>
          <p:spPr>
            <a:xfrm>
              <a:off x="4272476" y="186213"/>
              <a:ext cx="9744074" cy="2438399"/>
            </a:xfrm>
            <a:prstGeom prst="rect">
              <a:avLst/>
            </a:prstGeom>
          </p:spPr>
        </p:pic>
      </p:grpSp>
      <p:sp>
        <p:nvSpPr>
          <p:cNvPr id="60" name="object 60"/>
          <p:cNvSpPr txBox="1">
            <a:spLocks noGrp="1"/>
          </p:cNvSpPr>
          <p:nvPr>
            <p:ph type="title"/>
          </p:nvPr>
        </p:nvSpPr>
        <p:spPr>
          <a:xfrm>
            <a:off x="4670206" y="3116500"/>
            <a:ext cx="10607040" cy="2174826"/>
          </a:xfrm>
          <a:prstGeom prst="rect">
            <a:avLst/>
          </a:prstGeom>
        </p:spPr>
        <p:txBody>
          <a:bodyPr vert="horz" wrap="square" lIns="0" tIns="12065" rIns="0" bIns="0" rtlCol="0">
            <a:spAutoFit/>
          </a:bodyPr>
          <a:lstStyle/>
          <a:p>
            <a:pPr marL="12065" marR="5080" algn="ctr">
              <a:lnSpc>
                <a:spcPct val="122600"/>
              </a:lnSpc>
              <a:spcBef>
                <a:spcPts val="95"/>
              </a:spcBef>
            </a:pPr>
            <a:r>
              <a:rPr sz="6000" spc="270" dirty="0">
                <a:latin typeface="Arial"/>
                <a:cs typeface="Arial"/>
              </a:rPr>
              <a:t>HOME </a:t>
            </a:r>
            <a:r>
              <a:rPr sz="6000" spc="160" dirty="0">
                <a:latin typeface="Arial"/>
                <a:cs typeface="Arial"/>
              </a:rPr>
              <a:t>AUTOMATION </a:t>
            </a:r>
            <a:r>
              <a:rPr sz="6000" spc="235" dirty="0">
                <a:latin typeface="Arial"/>
                <a:cs typeface="Arial"/>
              </a:rPr>
              <a:t>USING </a:t>
            </a:r>
            <a:r>
              <a:rPr lang="en-IN" sz="6000" spc="-185" dirty="0">
                <a:latin typeface="Arial"/>
                <a:cs typeface="Arial"/>
              </a:rPr>
              <a:t>GESTURES</a:t>
            </a:r>
            <a:endParaRPr sz="6000" dirty="0">
              <a:latin typeface="Arial"/>
              <a:cs typeface="Arial"/>
            </a:endParaRPr>
          </a:p>
        </p:txBody>
      </p:sp>
      <p:sp>
        <p:nvSpPr>
          <p:cNvPr id="61" name="object 61"/>
          <p:cNvSpPr txBox="1"/>
          <p:nvPr/>
        </p:nvSpPr>
        <p:spPr>
          <a:xfrm>
            <a:off x="8930793" y="5486590"/>
            <a:ext cx="7485380" cy="571310"/>
          </a:xfrm>
          <a:prstGeom prst="rect">
            <a:avLst/>
          </a:prstGeom>
        </p:spPr>
        <p:txBody>
          <a:bodyPr vert="horz" wrap="square" lIns="0" tIns="17145" rIns="0" bIns="0" rtlCol="0">
            <a:spAutoFit/>
          </a:bodyPr>
          <a:lstStyle/>
          <a:p>
            <a:pPr marL="12700">
              <a:lnSpc>
                <a:spcPct val="100000"/>
              </a:lnSpc>
              <a:spcBef>
                <a:spcPts val="135"/>
              </a:spcBef>
              <a:tabLst>
                <a:tab pos="3275965" algn="l"/>
                <a:tab pos="3933190" algn="l"/>
              </a:tabLst>
            </a:pPr>
            <a:r>
              <a:rPr sz="3600" b="1" spc="220" dirty="0">
                <a:latin typeface="Arial"/>
                <a:cs typeface="Arial"/>
              </a:rPr>
              <a:t>REG.NO</a:t>
            </a:r>
            <a:r>
              <a:rPr lang="en-US" sz="3600" b="1" spc="220" dirty="0">
                <a:latin typeface="Arial"/>
                <a:cs typeface="Arial"/>
              </a:rPr>
              <a:t>   :</a:t>
            </a:r>
            <a:r>
              <a:rPr sz="3600" b="1" spc="80" dirty="0">
                <a:latin typeface="Arial"/>
                <a:cs typeface="Arial"/>
              </a:rPr>
              <a:t>20BAI1</a:t>
            </a:r>
            <a:r>
              <a:rPr lang="en-US" sz="3600" b="1" spc="80" dirty="0">
                <a:latin typeface="Arial"/>
                <a:cs typeface="Arial"/>
              </a:rPr>
              <a:t>049</a:t>
            </a:r>
            <a:endParaRPr sz="3600" dirty="0">
              <a:latin typeface="Arial"/>
              <a:cs typeface="Arial"/>
            </a:endParaRPr>
          </a:p>
        </p:txBody>
      </p:sp>
      <p:sp>
        <p:nvSpPr>
          <p:cNvPr id="62" name="object 62"/>
          <p:cNvSpPr txBox="1"/>
          <p:nvPr/>
        </p:nvSpPr>
        <p:spPr>
          <a:xfrm>
            <a:off x="8909022" y="6134100"/>
            <a:ext cx="2268220" cy="1328505"/>
          </a:xfrm>
          <a:prstGeom prst="rect">
            <a:avLst/>
          </a:prstGeom>
        </p:spPr>
        <p:txBody>
          <a:bodyPr vert="horz" wrap="square" lIns="0" tIns="11430" rIns="0" bIns="0" rtlCol="0">
            <a:spAutoFit/>
          </a:bodyPr>
          <a:lstStyle/>
          <a:p>
            <a:pPr marL="12700" marR="5080">
              <a:lnSpc>
                <a:spcPct val="125000"/>
              </a:lnSpc>
              <a:spcBef>
                <a:spcPts val="90"/>
              </a:spcBef>
            </a:pPr>
            <a:r>
              <a:rPr sz="3600" b="1" spc="240" dirty="0">
                <a:latin typeface="Arial"/>
                <a:cs typeface="Arial"/>
              </a:rPr>
              <a:t>NAME </a:t>
            </a:r>
            <a:r>
              <a:rPr sz="3600" b="1" spc="-1475" dirty="0">
                <a:latin typeface="Arial"/>
                <a:cs typeface="Arial"/>
              </a:rPr>
              <a:t> </a:t>
            </a:r>
            <a:r>
              <a:rPr sz="3600" b="1" spc="490" dirty="0">
                <a:latin typeface="Arial"/>
                <a:cs typeface="Arial"/>
              </a:rPr>
              <a:t>G</a:t>
            </a:r>
            <a:r>
              <a:rPr sz="3600" b="1" spc="245" dirty="0">
                <a:latin typeface="Arial"/>
                <a:cs typeface="Arial"/>
              </a:rPr>
              <a:t>U</a:t>
            </a:r>
            <a:r>
              <a:rPr sz="3600" b="1" spc="250" dirty="0">
                <a:latin typeface="Arial"/>
                <a:cs typeface="Arial"/>
              </a:rPr>
              <a:t>I</a:t>
            </a:r>
            <a:r>
              <a:rPr sz="3600" b="1" spc="130" dirty="0">
                <a:latin typeface="Arial"/>
                <a:cs typeface="Arial"/>
              </a:rPr>
              <a:t>D</a:t>
            </a:r>
            <a:r>
              <a:rPr sz="3600" b="1" spc="-430" dirty="0">
                <a:latin typeface="Arial"/>
                <a:cs typeface="Arial"/>
              </a:rPr>
              <a:t>E</a:t>
            </a:r>
            <a:endParaRPr sz="3600" dirty="0">
              <a:latin typeface="Arial"/>
              <a:cs typeface="Arial"/>
            </a:endParaRPr>
          </a:p>
        </p:txBody>
      </p:sp>
      <p:sp>
        <p:nvSpPr>
          <p:cNvPr id="63" name="object 63"/>
          <p:cNvSpPr txBox="1"/>
          <p:nvPr/>
        </p:nvSpPr>
        <p:spPr>
          <a:xfrm>
            <a:off x="11312708" y="5962329"/>
            <a:ext cx="7025005" cy="1543371"/>
          </a:xfrm>
          <a:prstGeom prst="rect">
            <a:avLst/>
          </a:prstGeom>
        </p:spPr>
        <p:txBody>
          <a:bodyPr vert="horz" wrap="square" lIns="0" tIns="215265" rIns="0" bIns="0" rtlCol="0">
            <a:spAutoFit/>
          </a:bodyPr>
          <a:lstStyle/>
          <a:p>
            <a:pPr marL="12700">
              <a:lnSpc>
                <a:spcPct val="100000"/>
              </a:lnSpc>
              <a:spcBef>
                <a:spcPts val="1695"/>
              </a:spcBef>
              <a:tabLst>
                <a:tab pos="669290" algn="l"/>
              </a:tabLst>
            </a:pPr>
            <a:r>
              <a:rPr lang="en-US" sz="3600" b="1" spc="155" dirty="0">
                <a:latin typeface="Arial"/>
                <a:cs typeface="Arial"/>
              </a:rPr>
              <a:t>: </a:t>
            </a:r>
            <a:r>
              <a:rPr lang="en-US" sz="3600" b="1" spc="-60" dirty="0">
                <a:latin typeface="Arial"/>
                <a:cs typeface="Arial"/>
              </a:rPr>
              <a:t>PHAROS SOPHY SAMUEL T J</a:t>
            </a:r>
            <a:endParaRPr lang="en-US" sz="3600" dirty="0">
              <a:latin typeface="Arial"/>
              <a:cs typeface="Arial"/>
            </a:endParaRPr>
          </a:p>
          <a:p>
            <a:pPr marL="12700">
              <a:lnSpc>
                <a:spcPct val="100000"/>
              </a:lnSpc>
              <a:spcBef>
                <a:spcPts val="1695"/>
              </a:spcBef>
              <a:tabLst>
                <a:tab pos="669290" algn="l"/>
              </a:tabLst>
            </a:pPr>
            <a:r>
              <a:rPr sz="3600" b="1" spc="155" dirty="0">
                <a:latin typeface="Arial"/>
                <a:cs typeface="Arial"/>
              </a:rPr>
              <a:t>:</a:t>
            </a:r>
            <a:r>
              <a:rPr lang="en-US" sz="3600" b="1" spc="155" dirty="0">
                <a:latin typeface="Arial"/>
                <a:cs typeface="Arial"/>
              </a:rPr>
              <a:t> </a:t>
            </a:r>
            <a:r>
              <a:rPr lang="en-IN" sz="3600" b="1" i="0" u="none" strike="noStrike" dirty="0">
                <a:solidFill>
                  <a:srgbClr val="212529"/>
                </a:solidFill>
                <a:effectLst/>
                <a:latin typeface="Arial" panose="020B0604020202020204" pitchFamily="34" charset="0"/>
                <a:cs typeface="Arial" panose="020B0604020202020204" pitchFamily="34" charset="0"/>
              </a:rPr>
              <a:t>BHAVADHARINI R M</a:t>
            </a:r>
            <a:endParaRPr sz="36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0"/>
            <a:ext cx="18288000" cy="1199515"/>
            <a:chOff x="1" y="0"/>
            <a:chExt cx="18288000" cy="1199515"/>
          </a:xfrm>
        </p:grpSpPr>
        <p:sp>
          <p:nvSpPr>
            <p:cNvPr id="3" name="object 3"/>
            <p:cNvSpPr/>
            <p:nvPr/>
          </p:nvSpPr>
          <p:spPr>
            <a:xfrm>
              <a:off x="1" y="0"/>
              <a:ext cx="18288000" cy="441959"/>
            </a:xfrm>
            <a:custGeom>
              <a:avLst/>
              <a:gdLst/>
              <a:ahLst/>
              <a:cxnLst/>
              <a:rect l="l" t="t" r="r" b="b"/>
              <a:pathLst>
                <a:path w="18288000" h="441959">
                  <a:moveTo>
                    <a:pt x="0" y="441939"/>
                  </a:moveTo>
                  <a:lnTo>
                    <a:pt x="0" y="0"/>
                  </a:lnTo>
                  <a:lnTo>
                    <a:pt x="18287999" y="0"/>
                  </a:lnTo>
                  <a:lnTo>
                    <a:pt x="18287999" y="441939"/>
                  </a:lnTo>
                  <a:lnTo>
                    <a:pt x="0" y="441939"/>
                  </a:lnTo>
                  <a:close/>
                </a:path>
              </a:pathLst>
            </a:custGeom>
            <a:solidFill>
              <a:srgbClr val="583C8F"/>
            </a:solidFill>
          </p:spPr>
          <p:txBody>
            <a:bodyPr wrap="square" lIns="0" tIns="0" rIns="0" bIns="0" rtlCol="0"/>
            <a:lstStyle/>
            <a:p>
              <a:endParaRPr/>
            </a:p>
          </p:txBody>
        </p:sp>
        <p:pic>
          <p:nvPicPr>
            <p:cNvPr id="4" name="object 4"/>
            <p:cNvPicPr/>
            <p:nvPr/>
          </p:nvPicPr>
          <p:blipFill>
            <a:blip r:embed="rId2" cstate="print"/>
            <a:stretch>
              <a:fillRect/>
            </a:stretch>
          </p:blipFill>
          <p:spPr>
            <a:xfrm>
              <a:off x="13871374" y="132425"/>
              <a:ext cx="4267199" cy="1066799"/>
            </a:xfrm>
            <a:prstGeom prst="rect">
              <a:avLst/>
            </a:prstGeom>
          </p:spPr>
        </p:pic>
      </p:grpSp>
      <p:sp>
        <p:nvSpPr>
          <p:cNvPr id="5" name="object 5"/>
          <p:cNvSpPr txBox="1"/>
          <p:nvPr/>
        </p:nvSpPr>
        <p:spPr>
          <a:xfrm>
            <a:off x="329009" y="2062502"/>
            <a:ext cx="843280" cy="314960"/>
          </a:xfrm>
          <a:prstGeom prst="rect">
            <a:avLst/>
          </a:prstGeom>
        </p:spPr>
        <p:txBody>
          <a:bodyPr vert="horz" wrap="square" lIns="0" tIns="12700" rIns="0" bIns="0" rtlCol="0">
            <a:spAutoFit/>
          </a:bodyPr>
          <a:lstStyle/>
          <a:p>
            <a:pPr marL="12700">
              <a:lnSpc>
                <a:spcPct val="100000"/>
              </a:lnSpc>
              <a:spcBef>
                <a:spcPts val="100"/>
              </a:spcBef>
            </a:pPr>
            <a:r>
              <a:rPr sz="1900" spc="155" dirty="0">
                <a:latin typeface="Arial MT"/>
                <a:cs typeface="Arial MT"/>
              </a:rPr>
              <a:t>SL</a:t>
            </a:r>
            <a:r>
              <a:rPr sz="1900" spc="15" dirty="0">
                <a:latin typeface="Arial MT"/>
                <a:cs typeface="Arial MT"/>
              </a:rPr>
              <a:t> </a:t>
            </a:r>
            <a:r>
              <a:rPr sz="1900" spc="155" dirty="0">
                <a:latin typeface="Arial MT"/>
                <a:cs typeface="Arial MT"/>
              </a:rPr>
              <a:t>NO</a:t>
            </a:r>
            <a:endParaRPr sz="1900">
              <a:latin typeface="Arial MT"/>
              <a:cs typeface="Arial MT"/>
            </a:endParaRPr>
          </a:p>
        </p:txBody>
      </p:sp>
      <p:sp>
        <p:nvSpPr>
          <p:cNvPr id="6" name="object 6"/>
          <p:cNvSpPr txBox="1"/>
          <p:nvPr/>
        </p:nvSpPr>
        <p:spPr>
          <a:xfrm>
            <a:off x="3373833" y="2062502"/>
            <a:ext cx="2049780" cy="314960"/>
          </a:xfrm>
          <a:prstGeom prst="rect">
            <a:avLst/>
          </a:prstGeom>
        </p:spPr>
        <p:txBody>
          <a:bodyPr vert="horz" wrap="square" lIns="0" tIns="12700" rIns="0" bIns="0" rtlCol="0">
            <a:spAutoFit/>
          </a:bodyPr>
          <a:lstStyle/>
          <a:p>
            <a:pPr marL="12700">
              <a:lnSpc>
                <a:spcPct val="100000"/>
              </a:lnSpc>
              <a:spcBef>
                <a:spcPts val="100"/>
              </a:spcBef>
            </a:pPr>
            <a:r>
              <a:rPr sz="1900" spc="160" dirty="0">
                <a:latin typeface="Arial MT"/>
                <a:cs typeface="Arial MT"/>
              </a:rPr>
              <a:t>ARTICLE</a:t>
            </a:r>
            <a:r>
              <a:rPr sz="1900" spc="30" dirty="0">
                <a:latin typeface="Arial MT"/>
                <a:cs typeface="Arial MT"/>
              </a:rPr>
              <a:t> </a:t>
            </a:r>
            <a:r>
              <a:rPr sz="1900" spc="185" dirty="0">
                <a:latin typeface="Arial MT"/>
                <a:cs typeface="Arial MT"/>
              </a:rPr>
              <a:t>TITLE</a:t>
            </a:r>
            <a:endParaRPr sz="1900">
              <a:latin typeface="Arial MT"/>
              <a:cs typeface="Arial MT"/>
            </a:endParaRPr>
          </a:p>
        </p:txBody>
      </p:sp>
      <p:sp>
        <p:nvSpPr>
          <p:cNvPr id="7" name="object 7"/>
          <p:cNvSpPr txBox="1"/>
          <p:nvPr/>
        </p:nvSpPr>
        <p:spPr>
          <a:xfrm>
            <a:off x="6418658" y="2062502"/>
            <a:ext cx="117792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AUTH</a:t>
            </a:r>
            <a:r>
              <a:rPr sz="1900" spc="95" dirty="0">
                <a:latin typeface="Arial MT"/>
                <a:cs typeface="Arial MT"/>
              </a:rPr>
              <a:t>O</a:t>
            </a:r>
            <a:r>
              <a:rPr sz="1900" spc="105" dirty="0">
                <a:latin typeface="Arial MT"/>
                <a:cs typeface="Arial MT"/>
              </a:rPr>
              <a:t>R</a:t>
            </a:r>
            <a:endParaRPr sz="1900">
              <a:latin typeface="Arial MT"/>
              <a:cs typeface="Arial MT"/>
            </a:endParaRPr>
          </a:p>
        </p:txBody>
      </p:sp>
      <p:sp>
        <p:nvSpPr>
          <p:cNvPr id="8" name="object 8"/>
          <p:cNvSpPr txBox="1"/>
          <p:nvPr/>
        </p:nvSpPr>
        <p:spPr>
          <a:xfrm>
            <a:off x="9302749" y="1847198"/>
            <a:ext cx="2035810" cy="692150"/>
          </a:xfrm>
          <a:prstGeom prst="rect">
            <a:avLst/>
          </a:prstGeom>
        </p:spPr>
        <p:txBody>
          <a:bodyPr vert="horz" wrap="square" lIns="0" tIns="12700" rIns="0" bIns="0" rtlCol="0">
            <a:spAutoFit/>
          </a:bodyPr>
          <a:lstStyle/>
          <a:p>
            <a:pPr marL="12700" marR="5080" indent="160655">
              <a:lnSpc>
                <a:spcPct val="115100"/>
              </a:lnSpc>
              <a:spcBef>
                <a:spcPts val="100"/>
              </a:spcBef>
            </a:pPr>
            <a:r>
              <a:rPr sz="1900" spc="155" dirty="0">
                <a:latin typeface="Arial MT"/>
                <a:cs typeface="Arial MT"/>
              </a:rPr>
              <a:t>PUBLISHER</a:t>
            </a:r>
            <a:r>
              <a:rPr sz="1900" spc="45" dirty="0">
                <a:latin typeface="Arial MT"/>
                <a:cs typeface="Arial MT"/>
              </a:rPr>
              <a:t> </a:t>
            </a:r>
            <a:r>
              <a:rPr sz="1900" spc="420" dirty="0">
                <a:latin typeface="Arial MT"/>
                <a:cs typeface="Arial MT"/>
              </a:rPr>
              <a:t>&amp; </a:t>
            </a:r>
            <a:r>
              <a:rPr sz="1900" spc="-515" dirty="0">
                <a:latin typeface="Arial MT"/>
                <a:cs typeface="Arial MT"/>
              </a:rPr>
              <a:t> </a:t>
            </a:r>
            <a:r>
              <a:rPr sz="1900" spc="150" dirty="0">
                <a:latin typeface="Arial MT"/>
                <a:cs typeface="Arial MT"/>
              </a:rPr>
              <a:t>YEAR</a:t>
            </a:r>
            <a:endParaRPr sz="1900">
              <a:latin typeface="Arial MT"/>
              <a:cs typeface="Arial MT"/>
            </a:endParaRPr>
          </a:p>
        </p:txBody>
      </p:sp>
      <p:sp>
        <p:nvSpPr>
          <p:cNvPr id="9" name="object 9"/>
          <p:cNvSpPr txBox="1"/>
          <p:nvPr/>
        </p:nvSpPr>
        <p:spPr>
          <a:xfrm>
            <a:off x="12508308" y="2062502"/>
            <a:ext cx="2143125" cy="314960"/>
          </a:xfrm>
          <a:prstGeom prst="rect">
            <a:avLst/>
          </a:prstGeom>
        </p:spPr>
        <p:txBody>
          <a:bodyPr vert="horz" wrap="square" lIns="0" tIns="12700" rIns="0" bIns="0" rtlCol="0">
            <a:spAutoFit/>
          </a:bodyPr>
          <a:lstStyle/>
          <a:p>
            <a:pPr marL="12700">
              <a:lnSpc>
                <a:spcPct val="100000"/>
              </a:lnSpc>
              <a:spcBef>
                <a:spcPts val="100"/>
              </a:spcBef>
            </a:pPr>
            <a:r>
              <a:rPr sz="1900" spc="145" dirty="0">
                <a:latin typeface="Arial MT"/>
                <a:cs typeface="Arial MT"/>
              </a:rPr>
              <a:t>METHODOLOGY</a:t>
            </a:r>
            <a:endParaRPr sz="1900">
              <a:latin typeface="Arial MT"/>
              <a:cs typeface="Arial MT"/>
            </a:endParaRPr>
          </a:p>
        </p:txBody>
      </p:sp>
      <p:sp>
        <p:nvSpPr>
          <p:cNvPr id="10" name="object 10"/>
          <p:cNvSpPr txBox="1"/>
          <p:nvPr/>
        </p:nvSpPr>
        <p:spPr>
          <a:xfrm>
            <a:off x="15553134" y="2062502"/>
            <a:ext cx="1807845" cy="314960"/>
          </a:xfrm>
          <a:prstGeom prst="rect">
            <a:avLst/>
          </a:prstGeom>
        </p:spPr>
        <p:txBody>
          <a:bodyPr vert="horz" wrap="square" lIns="0" tIns="12700" rIns="0" bIns="0" rtlCol="0">
            <a:spAutoFit/>
          </a:bodyPr>
          <a:lstStyle/>
          <a:p>
            <a:pPr marL="12700">
              <a:lnSpc>
                <a:spcPct val="100000"/>
              </a:lnSpc>
              <a:spcBef>
                <a:spcPts val="100"/>
              </a:spcBef>
            </a:pPr>
            <a:r>
              <a:rPr sz="1900" spc="185" dirty="0">
                <a:latin typeface="Arial MT"/>
                <a:cs typeface="Arial MT"/>
              </a:rPr>
              <a:t>LIMITATIONS</a:t>
            </a:r>
            <a:endParaRPr sz="1900">
              <a:latin typeface="Arial MT"/>
              <a:cs typeface="Arial MT"/>
            </a:endParaRPr>
          </a:p>
        </p:txBody>
      </p:sp>
      <p:sp>
        <p:nvSpPr>
          <p:cNvPr id="11" name="object 11"/>
          <p:cNvSpPr txBox="1"/>
          <p:nvPr/>
        </p:nvSpPr>
        <p:spPr>
          <a:xfrm>
            <a:off x="168274" y="4939052"/>
            <a:ext cx="34734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1</a:t>
            </a:r>
            <a:r>
              <a:rPr sz="1900" spc="210" dirty="0">
                <a:latin typeface="Arial MT"/>
                <a:cs typeface="Arial MT"/>
              </a:rPr>
              <a:t>1</a:t>
            </a:r>
            <a:endParaRPr sz="1900">
              <a:latin typeface="Arial MT"/>
              <a:cs typeface="Arial MT"/>
            </a:endParaRPr>
          </a:p>
        </p:txBody>
      </p:sp>
      <p:sp>
        <p:nvSpPr>
          <p:cNvPr id="12" name="object 12"/>
          <p:cNvSpPr txBox="1"/>
          <p:nvPr/>
        </p:nvSpPr>
        <p:spPr>
          <a:xfrm>
            <a:off x="3213099" y="4066523"/>
            <a:ext cx="2612390" cy="2025650"/>
          </a:xfrm>
          <a:prstGeom prst="rect">
            <a:avLst/>
          </a:prstGeom>
        </p:spPr>
        <p:txBody>
          <a:bodyPr vert="horz" wrap="square" lIns="0" tIns="12700" rIns="0" bIns="0" rtlCol="0">
            <a:spAutoFit/>
          </a:bodyPr>
          <a:lstStyle/>
          <a:p>
            <a:pPr marL="12700" marR="5080">
              <a:lnSpc>
                <a:spcPct val="115100"/>
              </a:lnSpc>
              <a:spcBef>
                <a:spcPts val="100"/>
              </a:spcBef>
            </a:pPr>
            <a:r>
              <a:rPr sz="1900" spc="225" dirty="0">
                <a:latin typeface="Arial MT"/>
                <a:cs typeface="Arial MT"/>
              </a:rPr>
              <a:t>Artificial </a:t>
            </a:r>
            <a:r>
              <a:rPr sz="1900" spc="229" dirty="0">
                <a:latin typeface="Arial MT"/>
                <a:cs typeface="Arial MT"/>
              </a:rPr>
              <a:t> </a:t>
            </a:r>
            <a:r>
              <a:rPr sz="1900" spc="225" dirty="0">
                <a:latin typeface="Arial MT"/>
                <a:cs typeface="Arial MT"/>
              </a:rPr>
              <a:t>Intelligence </a:t>
            </a:r>
            <a:r>
              <a:rPr sz="1900" spc="204" dirty="0">
                <a:latin typeface="Arial MT"/>
                <a:cs typeface="Arial MT"/>
              </a:rPr>
              <a:t>Based </a:t>
            </a:r>
            <a:r>
              <a:rPr sz="1900" spc="210" dirty="0">
                <a:latin typeface="Arial MT"/>
                <a:cs typeface="Arial MT"/>
              </a:rPr>
              <a:t> </a:t>
            </a:r>
            <a:r>
              <a:rPr sz="1900" spc="225" dirty="0">
                <a:latin typeface="Arial MT"/>
                <a:cs typeface="Arial MT"/>
              </a:rPr>
              <a:t>Smart </a:t>
            </a:r>
            <a:r>
              <a:rPr sz="1900" spc="229" dirty="0">
                <a:latin typeface="Arial MT"/>
                <a:cs typeface="Arial MT"/>
              </a:rPr>
              <a:t>Home </a:t>
            </a:r>
            <a:r>
              <a:rPr sz="1900" spc="235" dirty="0">
                <a:latin typeface="Arial MT"/>
                <a:cs typeface="Arial MT"/>
              </a:rPr>
              <a:t> Automation</a:t>
            </a:r>
            <a:r>
              <a:rPr sz="1900" spc="60" dirty="0">
                <a:latin typeface="Arial MT"/>
                <a:cs typeface="Arial MT"/>
              </a:rPr>
              <a:t> </a:t>
            </a:r>
            <a:r>
              <a:rPr sz="1900" spc="220" dirty="0">
                <a:latin typeface="Arial MT"/>
                <a:cs typeface="Arial MT"/>
              </a:rPr>
              <a:t>System </a:t>
            </a:r>
            <a:r>
              <a:rPr sz="1900" spc="-515" dirty="0">
                <a:latin typeface="Arial MT"/>
                <a:cs typeface="Arial MT"/>
              </a:rPr>
              <a:t> </a:t>
            </a:r>
            <a:r>
              <a:rPr sz="1900" spc="204" dirty="0">
                <a:latin typeface="Arial MT"/>
                <a:cs typeface="Arial MT"/>
              </a:rPr>
              <a:t>Using </a:t>
            </a:r>
            <a:r>
              <a:rPr sz="1900" spc="229" dirty="0">
                <a:latin typeface="Arial MT"/>
                <a:cs typeface="Arial MT"/>
              </a:rPr>
              <a:t>Internet </a:t>
            </a:r>
            <a:r>
              <a:rPr sz="1900" spc="204" dirty="0">
                <a:latin typeface="Arial MT"/>
                <a:cs typeface="Arial MT"/>
              </a:rPr>
              <a:t>of </a:t>
            </a:r>
            <a:r>
              <a:rPr sz="1900" spc="210" dirty="0">
                <a:latin typeface="Arial MT"/>
                <a:cs typeface="Arial MT"/>
              </a:rPr>
              <a:t> </a:t>
            </a:r>
            <a:r>
              <a:rPr sz="1900" spc="204" dirty="0">
                <a:latin typeface="Arial MT"/>
                <a:cs typeface="Arial MT"/>
              </a:rPr>
              <a:t>Things</a:t>
            </a:r>
            <a:endParaRPr sz="1900">
              <a:latin typeface="Arial MT"/>
              <a:cs typeface="Arial MT"/>
            </a:endParaRPr>
          </a:p>
        </p:txBody>
      </p:sp>
      <p:sp>
        <p:nvSpPr>
          <p:cNvPr id="13" name="object 13"/>
          <p:cNvSpPr txBox="1"/>
          <p:nvPr/>
        </p:nvSpPr>
        <p:spPr>
          <a:xfrm>
            <a:off x="6257924" y="3733148"/>
            <a:ext cx="2317750" cy="2674194"/>
          </a:xfrm>
          <a:prstGeom prst="rect">
            <a:avLst/>
          </a:prstGeom>
        </p:spPr>
        <p:txBody>
          <a:bodyPr vert="horz" wrap="square" lIns="0" tIns="12700" rIns="0" bIns="0" rtlCol="0">
            <a:spAutoFit/>
          </a:bodyPr>
          <a:lstStyle/>
          <a:p>
            <a:pPr marL="12700" marR="5080">
              <a:lnSpc>
                <a:spcPct val="115100"/>
              </a:lnSpc>
            </a:pPr>
            <a:r>
              <a:rPr lang="en-IN" sz="1900" spc="215" dirty="0" err="1">
                <a:latin typeface="Arial MT"/>
                <a:cs typeface="Arial MT"/>
              </a:rPr>
              <a:t>Dr.China</a:t>
            </a:r>
            <a:endParaRPr lang="en-IN" sz="1900" spc="215" dirty="0">
              <a:latin typeface="Arial MT"/>
              <a:cs typeface="Arial MT"/>
            </a:endParaRPr>
          </a:p>
          <a:p>
            <a:pPr marL="12700" marR="5080">
              <a:lnSpc>
                <a:spcPct val="115100"/>
              </a:lnSpc>
            </a:pPr>
            <a:r>
              <a:rPr lang="en-IN" sz="1900" spc="215" dirty="0" err="1">
                <a:latin typeface="Arial MT"/>
                <a:cs typeface="Arial MT"/>
              </a:rPr>
              <a:t>Venkateswarlu</a:t>
            </a:r>
            <a:r>
              <a:rPr lang="en-IN" sz="1900" spc="215" dirty="0">
                <a:latin typeface="Arial MT"/>
                <a:cs typeface="Arial MT"/>
              </a:rPr>
              <a:t> </a:t>
            </a:r>
          </a:p>
          <a:p>
            <a:pPr marL="12700" marR="5080">
              <a:lnSpc>
                <a:spcPct val="115100"/>
              </a:lnSpc>
            </a:pPr>
            <a:r>
              <a:rPr lang="en-IN" sz="1900" spc="215" dirty="0" err="1">
                <a:latin typeface="Arial MT"/>
                <a:cs typeface="Arial MT"/>
              </a:rPr>
              <a:t>Sonagiri</a:t>
            </a:r>
            <a:r>
              <a:rPr lang="en-IN" sz="1900" spc="215" dirty="0">
                <a:latin typeface="Arial MT"/>
                <a:cs typeface="Arial MT"/>
              </a:rPr>
              <a:t>,</a:t>
            </a:r>
          </a:p>
          <a:p>
            <a:pPr marL="12700" marR="5080">
              <a:lnSpc>
                <a:spcPct val="115100"/>
              </a:lnSpc>
            </a:pPr>
            <a:r>
              <a:rPr lang="en-IN" sz="1900" spc="215" dirty="0" err="1">
                <a:latin typeface="Arial MT"/>
                <a:cs typeface="Arial MT"/>
              </a:rPr>
              <a:t>Dr.Puralasetty</a:t>
            </a:r>
            <a:r>
              <a:rPr lang="en-IN" sz="1900" spc="215" dirty="0">
                <a:latin typeface="Arial MT"/>
                <a:cs typeface="Arial MT"/>
              </a:rPr>
              <a:t> Ashok Babu,</a:t>
            </a:r>
          </a:p>
          <a:p>
            <a:pPr marL="12700" marR="5080">
              <a:lnSpc>
                <a:spcPct val="115100"/>
              </a:lnSpc>
            </a:pPr>
            <a:r>
              <a:rPr lang="en-IN" sz="1900" spc="215" dirty="0">
                <a:latin typeface="Arial MT"/>
                <a:cs typeface="Arial MT"/>
              </a:rPr>
              <a:t>Vijay </a:t>
            </a:r>
            <a:r>
              <a:rPr lang="en-IN" sz="1900" spc="215" dirty="0" err="1">
                <a:latin typeface="Arial MT"/>
                <a:cs typeface="Arial MT"/>
              </a:rPr>
              <a:t>Vallabhuni</a:t>
            </a:r>
            <a:r>
              <a:rPr lang="en-IN" sz="1900" spc="215" dirty="0">
                <a:latin typeface="Arial MT"/>
                <a:cs typeface="Arial MT"/>
              </a:rPr>
              <a:t>,</a:t>
            </a:r>
          </a:p>
          <a:p>
            <a:pPr marL="12700" marR="5080">
              <a:lnSpc>
                <a:spcPct val="115100"/>
              </a:lnSpc>
            </a:pPr>
            <a:r>
              <a:rPr lang="en-IN" sz="1900" spc="215" dirty="0" err="1">
                <a:latin typeface="Arial MT"/>
                <a:cs typeface="Arial MT"/>
              </a:rPr>
              <a:t>Sivanagaraju</a:t>
            </a:r>
            <a:r>
              <a:rPr lang="en-IN" sz="1900" spc="215" dirty="0">
                <a:latin typeface="Arial MT"/>
                <a:cs typeface="Arial MT"/>
              </a:rPr>
              <a:t> </a:t>
            </a:r>
            <a:r>
              <a:rPr lang="en-IN" sz="1900" spc="215" dirty="0" err="1">
                <a:latin typeface="Arial MT"/>
                <a:cs typeface="Arial MT"/>
              </a:rPr>
              <a:t>Veerastu</a:t>
            </a:r>
            <a:endParaRPr sz="1900" dirty="0">
              <a:latin typeface="Arial MT"/>
              <a:cs typeface="Arial MT"/>
            </a:endParaRPr>
          </a:p>
        </p:txBody>
      </p:sp>
      <p:sp>
        <p:nvSpPr>
          <p:cNvPr id="14" name="object 14"/>
          <p:cNvSpPr txBox="1"/>
          <p:nvPr/>
        </p:nvSpPr>
        <p:spPr>
          <a:xfrm>
            <a:off x="10331746" y="4939052"/>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202</a:t>
            </a:r>
            <a:r>
              <a:rPr sz="1900" spc="210" dirty="0">
                <a:latin typeface="Arial MT"/>
                <a:cs typeface="Arial MT"/>
              </a:rPr>
              <a:t>1</a:t>
            </a:r>
            <a:endParaRPr sz="1900">
              <a:latin typeface="Arial MT"/>
              <a:cs typeface="Arial MT"/>
            </a:endParaRPr>
          </a:p>
        </p:txBody>
      </p:sp>
      <p:sp>
        <p:nvSpPr>
          <p:cNvPr id="15" name="object 15"/>
          <p:cNvSpPr txBox="1"/>
          <p:nvPr/>
        </p:nvSpPr>
        <p:spPr>
          <a:xfrm>
            <a:off x="12347574" y="4228448"/>
            <a:ext cx="2639060" cy="169227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The</a:t>
            </a:r>
            <a:r>
              <a:rPr sz="1900" spc="20" dirty="0">
                <a:latin typeface="Arial MT"/>
                <a:cs typeface="Arial MT"/>
              </a:rPr>
              <a:t> </a:t>
            </a:r>
            <a:r>
              <a:rPr sz="1900" spc="235" dirty="0">
                <a:latin typeface="Arial MT"/>
                <a:cs typeface="Arial MT"/>
              </a:rPr>
              <a:t>microcontroller </a:t>
            </a:r>
            <a:r>
              <a:rPr sz="1900" spc="-515" dirty="0">
                <a:latin typeface="Arial MT"/>
                <a:cs typeface="Arial MT"/>
              </a:rPr>
              <a:t> </a:t>
            </a:r>
            <a:r>
              <a:rPr sz="1900" spc="210" dirty="0">
                <a:latin typeface="Arial MT"/>
                <a:cs typeface="Arial MT"/>
              </a:rPr>
              <a:t>is </a:t>
            </a:r>
            <a:r>
              <a:rPr sz="1900" spc="215" dirty="0">
                <a:latin typeface="Arial MT"/>
                <a:cs typeface="Arial MT"/>
              </a:rPr>
              <a:t>configured </a:t>
            </a:r>
            <a:r>
              <a:rPr sz="1900" spc="285" dirty="0">
                <a:latin typeface="Arial MT"/>
                <a:cs typeface="Arial MT"/>
              </a:rPr>
              <a:t>with </a:t>
            </a:r>
            <a:r>
              <a:rPr sz="1900" spc="290" dirty="0">
                <a:latin typeface="Arial MT"/>
                <a:cs typeface="Arial MT"/>
              </a:rPr>
              <a:t> </a:t>
            </a:r>
            <a:r>
              <a:rPr sz="1900" spc="204" dirty="0">
                <a:latin typeface="Arial MT"/>
                <a:cs typeface="Arial MT"/>
              </a:rPr>
              <a:t>an </a:t>
            </a:r>
            <a:r>
              <a:rPr sz="1900" spc="225" dirty="0">
                <a:latin typeface="Arial MT"/>
                <a:cs typeface="Arial MT"/>
              </a:rPr>
              <a:t>artificial </a:t>
            </a:r>
            <a:r>
              <a:rPr sz="1900" spc="229" dirty="0">
                <a:latin typeface="Arial MT"/>
                <a:cs typeface="Arial MT"/>
              </a:rPr>
              <a:t> </a:t>
            </a:r>
            <a:r>
              <a:rPr sz="1900" spc="225" dirty="0">
                <a:latin typeface="Arial MT"/>
                <a:cs typeface="Arial MT"/>
              </a:rPr>
              <a:t>intelligence </a:t>
            </a:r>
            <a:r>
              <a:rPr sz="1900" spc="220" dirty="0">
                <a:latin typeface="Arial MT"/>
                <a:cs typeface="Arial MT"/>
              </a:rPr>
              <a:t>trained </a:t>
            </a:r>
            <a:r>
              <a:rPr sz="1900" spc="-515" dirty="0">
                <a:latin typeface="Arial MT"/>
                <a:cs typeface="Arial MT"/>
              </a:rPr>
              <a:t> </a:t>
            </a:r>
            <a:r>
              <a:rPr sz="1900" spc="215" dirty="0">
                <a:latin typeface="Arial MT"/>
                <a:cs typeface="Arial MT"/>
              </a:rPr>
              <a:t>algorithm.</a:t>
            </a:r>
            <a:endParaRPr sz="1900">
              <a:latin typeface="Arial MT"/>
              <a:cs typeface="Arial MT"/>
            </a:endParaRPr>
          </a:p>
        </p:txBody>
      </p:sp>
      <p:sp>
        <p:nvSpPr>
          <p:cNvPr id="16" name="object 16"/>
          <p:cNvSpPr txBox="1"/>
          <p:nvPr/>
        </p:nvSpPr>
        <p:spPr>
          <a:xfrm>
            <a:off x="15392400" y="4733273"/>
            <a:ext cx="2303780" cy="692150"/>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There</a:t>
            </a:r>
            <a:r>
              <a:rPr sz="1900" spc="75" dirty="0">
                <a:latin typeface="Arial MT"/>
                <a:cs typeface="Arial MT"/>
              </a:rPr>
              <a:t> </a:t>
            </a:r>
            <a:r>
              <a:rPr sz="1900" spc="210" dirty="0">
                <a:latin typeface="Arial MT"/>
                <a:cs typeface="Arial MT"/>
              </a:rPr>
              <a:t>is</a:t>
            </a:r>
            <a:r>
              <a:rPr sz="1900" spc="80" dirty="0">
                <a:latin typeface="Arial MT"/>
                <a:cs typeface="Arial MT"/>
              </a:rPr>
              <a:t> </a:t>
            </a:r>
            <a:r>
              <a:rPr sz="1900" spc="210" dirty="0">
                <a:latin typeface="Arial MT"/>
                <a:cs typeface="Arial MT"/>
              </a:rPr>
              <a:t>a</a:t>
            </a:r>
            <a:r>
              <a:rPr sz="1900" spc="80" dirty="0">
                <a:latin typeface="Arial MT"/>
                <a:cs typeface="Arial MT"/>
              </a:rPr>
              <a:t> </a:t>
            </a:r>
            <a:r>
              <a:rPr sz="1900" spc="260" dirty="0">
                <a:latin typeface="Arial MT"/>
                <a:cs typeface="Arial MT"/>
              </a:rPr>
              <a:t>lack</a:t>
            </a:r>
            <a:r>
              <a:rPr sz="1900" spc="80" dirty="0">
                <a:latin typeface="Arial MT"/>
                <a:cs typeface="Arial MT"/>
              </a:rPr>
              <a:t> </a:t>
            </a:r>
            <a:r>
              <a:rPr sz="1900" spc="210" dirty="0">
                <a:latin typeface="Arial MT"/>
                <a:cs typeface="Arial MT"/>
              </a:rPr>
              <a:t>in </a:t>
            </a:r>
            <a:r>
              <a:rPr sz="1900" spc="-509" dirty="0">
                <a:latin typeface="Arial MT"/>
                <a:cs typeface="Arial MT"/>
              </a:rPr>
              <a:t> </a:t>
            </a:r>
            <a:r>
              <a:rPr sz="1900" spc="215" dirty="0">
                <a:latin typeface="Arial MT"/>
                <a:cs typeface="Arial MT"/>
              </a:rPr>
              <a:t>dataset.</a:t>
            </a:r>
            <a:endParaRPr sz="1900">
              <a:latin typeface="Arial MT"/>
              <a:cs typeface="Arial MT"/>
            </a:endParaRPr>
          </a:p>
        </p:txBody>
      </p:sp>
      <p:sp>
        <p:nvSpPr>
          <p:cNvPr id="17" name="object 17"/>
          <p:cNvSpPr txBox="1"/>
          <p:nvPr/>
        </p:nvSpPr>
        <p:spPr>
          <a:xfrm>
            <a:off x="168274" y="8494505"/>
            <a:ext cx="34734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1</a:t>
            </a:r>
            <a:r>
              <a:rPr sz="1900" spc="210" dirty="0">
                <a:latin typeface="Arial MT"/>
                <a:cs typeface="Arial MT"/>
              </a:rPr>
              <a:t>2</a:t>
            </a:r>
            <a:endParaRPr sz="1900">
              <a:latin typeface="Arial MT"/>
              <a:cs typeface="Arial MT"/>
            </a:endParaRPr>
          </a:p>
        </p:txBody>
      </p:sp>
      <p:sp>
        <p:nvSpPr>
          <p:cNvPr id="18" name="object 18"/>
          <p:cNvSpPr txBox="1"/>
          <p:nvPr/>
        </p:nvSpPr>
        <p:spPr>
          <a:xfrm>
            <a:off x="3213099" y="7945828"/>
            <a:ext cx="2022475" cy="102552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Utilizing</a:t>
            </a:r>
            <a:r>
              <a:rPr sz="1900" spc="70" dirty="0">
                <a:latin typeface="Arial MT"/>
                <a:cs typeface="Arial MT"/>
              </a:rPr>
              <a:t> </a:t>
            </a:r>
            <a:r>
              <a:rPr sz="1900" spc="204" dirty="0">
                <a:latin typeface="Arial MT"/>
                <a:cs typeface="Arial MT"/>
              </a:rPr>
              <a:t>ML</a:t>
            </a:r>
            <a:r>
              <a:rPr sz="1900" spc="75" dirty="0">
                <a:latin typeface="Arial MT"/>
                <a:cs typeface="Arial MT"/>
              </a:rPr>
              <a:t> </a:t>
            </a:r>
            <a:r>
              <a:rPr sz="1900" spc="204" dirty="0">
                <a:latin typeface="Arial MT"/>
                <a:cs typeface="Arial MT"/>
              </a:rPr>
              <a:t>for </a:t>
            </a:r>
            <a:r>
              <a:rPr sz="1900" spc="-515" dirty="0">
                <a:latin typeface="Arial MT"/>
                <a:cs typeface="Arial MT"/>
              </a:rPr>
              <a:t> </a:t>
            </a:r>
            <a:r>
              <a:rPr sz="1900" spc="204" dirty="0">
                <a:latin typeface="Arial MT"/>
                <a:cs typeface="Arial MT"/>
              </a:rPr>
              <a:t>Hand Gesture </a:t>
            </a:r>
            <a:r>
              <a:rPr sz="1900" spc="210" dirty="0">
                <a:latin typeface="Arial MT"/>
                <a:cs typeface="Arial MT"/>
              </a:rPr>
              <a:t> </a:t>
            </a:r>
            <a:r>
              <a:rPr sz="1900" spc="215" dirty="0">
                <a:latin typeface="Arial MT"/>
                <a:cs typeface="Arial MT"/>
              </a:rPr>
              <a:t>Recognition</a:t>
            </a:r>
            <a:endParaRPr sz="1900">
              <a:latin typeface="Arial MT"/>
              <a:cs typeface="Arial MT"/>
            </a:endParaRPr>
          </a:p>
        </p:txBody>
      </p:sp>
      <p:sp>
        <p:nvSpPr>
          <p:cNvPr id="19" name="object 19"/>
          <p:cNvSpPr txBox="1"/>
          <p:nvPr/>
        </p:nvSpPr>
        <p:spPr>
          <a:xfrm>
            <a:off x="6257924" y="7945828"/>
            <a:ext cx="2639060" cy="1018612"/>
          </a:xfrm>
          <a:prstGeom prst="rect">
            <a:avLst/>
          </a:prstGeom>
        </p:spPr>
        <p:txBody>
          <a:bodyPr vert="horz" wrap="square" lIns="0" tIns="12700" rIns="0" bIns="0" rtlCol="0">
            <a:spAutoFit/>
          </a:bodyPr>
          <a:lstStyle/>
          <a:p>
            <a:pPr marL="12700" marR="5080">
              <a:lnSpc>
                <a:spcPct val="115100"/>
              </a:lnSpc>
              <a:spcBef>
                <a:spcPts val="100"/>
              </a:spcBef>
            </a:pPr>
            <a:r>
              <a:rPr lang="en-IN" sz="1900" spc="204" dirty="0" err="1">
                <a:latin typeface="Arial MT"/>
                <a:cs typeface="Arial MT"/>
              </a:rPr>
              <a:t>Vaidish</a:t>
            </a:r>
            <a:r>
              <a:rPr lang="en-IN" sz="1900" spc="204" dirty="0">
                <a:latin typeface="Arial MT"/>
                <a:cs typeface="Arial MT"/>
              </a:rPr>
              <a:t> Srivastava,</a:t>
            </a:r>
          </a:p>
          <a:p>
            <a:pPr marL="12700" marR="5080">
              <a:lnSpc>
                <a:spcPct val="115100"/>
              </a:lnSpc>
              <a:spcBef>
                <a:spcPts val="100"/>
              </a:spcBef>
            </a:pPr>
            <a:r>
              <a:rPr lang="en-IN" sz="1900" spc="204" dirty="0" err="1">
                <a:latin typeface="Arial MT"/>
                <a:cs typeface="Arial MT"/>
              </a:rPr>
              <a:t>Srajan</a:t>
            </a:r>
            <a:r>
              <a:rPr lang="en-IN" sz="1900" spc="204" dirty="0">
                <a:latin typeface="Arial MT"/>
                <a:cs typeface="Arial MT"/>
              </a:rPr>
              <a:t> Shukla,</a:t>
            </a:r>
          </a:p>
          <a:p>
            <a:pPr marL="12700" marR="5080">
              <a:lnSpc>
                <a:spcPct val="115100"/>
              </a:lnSpc>
              <a:spcBef>
                <a:spcPts val="100"/>
              </a:spcBef>
            </a:pPr>
            <a:r>
              <a:rPr lang="en-IN" sz="1900" spc="204" dirty="0" err="1">
                <a:latin typeface="Arial MT"/>
                <a:cs typeface="Arial MT"/>
              </a:rPr>
              <a:t>Radhey</a:t>
            </a:r>
            <a:r>
              <a:rPr lang="en-IN" sz="1900" spc="204" dirty="0">
                <a:latin typeface="Arial MT"/>
                <a:cs typeface="Arial MT"/>
              </a:rPr>
              <a:t> </a:t>
            </a:r>
            <a:r>
              <a:rPr lang="en-IN" sz="1900" spc="204" dirty="0" err="1">
                <a:latin typeface="Arial MT"/>
                <a:cs typeface="Arial MT"/>
              </a:rPr>
              <a:t>Shyam</a:t>
            </a:r>
            <a:endParaRPr sz="1900" dirty="0">
              <a:latin typeface="Arial MT"/>
              <a:cs typeface="Arial MT"/>
            </a:endParaRPr>
          </a:p>
        </p:txBody>
      </p:sp>
      <p:sp>
        <p:nvSpPr>
          <p:cNvPr id="20" name="object 20"/>
          <p:cNvSpPr txBox="1"/>
          <p:nvPr/>
        </p:nvSpPr>
        <p:spPr>
          <a:xfrm>
            <a:off x="10331746" y="8494505"/>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202</a:t>
            </a:r>
            <a:r>
              <a:rPr sz="1900" spc="210" dirty="0">
                <a:latin typeface="Arial MT"/>
                <a:cs typeface="Arial MT"/>
              </a:rPr>
              <a:t>3</a:t>
            </a:r>
            <a:endParaRPr sz="1900">
              <a:latin typeface="Arial MT"/>
              <a:cs typeface="Arial MT"/>
            </a:endParaRPr>
          </a:p>
        </p:txBody>
      </p:sp>
      <p:sp>
        <p:nvSpPr>
          <p:cNvPr id="21" name="object 21"/>
          <p:cNvSpPr txBox="1"/>
          <p:nvPr/>
        </p:nvSpPr>
        <p:spPr>
          <a:xfrm>
            <a:off x="12347574" y="8117278"/>
            <a:ext cx="2156460" cy="1025525"/>
          </a:xfrm>
          <a:prstGeom prst="rect">
            <a:avLst/>
          </a:prstGeom>
        </p:spPr>
        <p:txBody>
          <a:bodyPr vert="horz" wrap="square" lIns="0" tIns="12700" rIns="0" bIns="0" rtlCol="0">
            <a:spAutoFit/>
          </a:bodyPr>
          <a:lstStyle/>
          <a:p>
            <a:pPr marL="12700" marR="5080">
              <a:lnSpc>
                <a:spcPct val="115100"/>
              </a:lnSpc>
              <a:spcBef>
                <a:spcPts val="100"/>
              </a:spcBef>
            </a:pPr>
            <a:r>
              <a:rPr sz="1900" spc="170" dirty="0">
                <a:latin typeface="Arial MT"/>
                <a:cs typeface="Arial MT"/>
              </a:rPr>
              <a:t>CNN </a:t>
            </a:r>
            <a:r>
              <a:rPr sz="1900" spc="100" dirty="0">
                <a:latin typeface="Arial MT"/>
                <a:cs typeface="Arial MT"/>
              </a:rPr>
              <a:t>, </a:t>
            </a:r>
            <a:r>
              <a:rPr sz="1900" spc="170" dirty="0">
                <a:latin typeface="Arial MT"/>
                <a:cs typeface="Arial MT"/>
              </a:rPr>
              <a:t>RNN </a:t>
            </a:r>
            <a:r>
              <a:rPr sz="1900" spc="204" dirty="0">
                <a:latin typeface="Arial MT"/>
                <a:cs typeface="Arial MT"/>
              </a:rPr>
              <a:t>and </a:t>
            </a:r>
            <a:r>
              <a:rPr sz="1900" spc="210" dirty="0">
                <a:latin typeface="Arial MT"/>
                <a:cs typeface="Arial MT"/>
              </a:rPr>
              <a:t> </a:t>
            </a:r>
            <a:r>
              <a:rPr sz="1900" spc="215" dirty="0">
                <a:latin typeface="Arial MT"/>
                <a:cs typeface="Arial MT"/>
              </a:rPr>
              <a:t>Transformer</a:t>
            </a:r>
            <a:r>
              <a:rPr sz="1900" spc="25" dirty="0">
                <a:latin typeface="Arial MT"/>
                <a:cs typeface="Arial MT"/>
              </a:rPr>
              <a:t> </a:t>
            </a:r>
            <a:r>
              <a:rPr sz="1900" spc="204" dirty="0">
                <a:latin typeface="Arial MT"/>
                <a:cs typeface="Arial MT"/>
              </a:rPr>
              <a:t>are </a:t>
            </a:r>
            <a:r>
              <a:rPr sz="1900" spc="-515" dirty="0">
                <a:latin typeface="Arial MT"/>
                <a:cs typeface="Arial MT"/>
              </a:rPr>
              <a:t> </a:t>
            </a:r>
            <a:r>
              <a:rPr sz="1900" spc="204" dirty="0">
                <a:latin typeface="Arial MT"/>
                <a:cs typeface="Arial MT"/>
              </a:rPr>
              <a:t>being</a:t>
            </a:r>
            <a:r>
              <a:rPr sz="1900" spc="90" dirty="0">
                <a:latin typeface="Arial MT"/>
                <a:cs typeface="Arial MT"/>
              </a:rPr>
              <a:t> </a:t>
            </a:r>
            <a:r>
              <a:rPr sz="1900" spc="185" dirty="0">
                <a:latin typeface="Arial MT"/>
                <a:cs typeface="Arial MT"/>
              </a:rPr>
              <a:t>used.</a:t>
            </a:r>
            <a:endParaRPr sz="1900">
              <a:latin typeface="Arial MT"/>
              <a:cs typeface="Arial MT"/>
            </a:endParaRPr>
          </a:p>
        </p:txBody>
      </p:sp>
      <p:sp>
        <p:nvSpPr>
          <p:cNvPr id="22" name="object 22"/>
          <p:cNvSpPr txBox="1"/>
          <p:nvPr/>
        </p:nvSpPr>
        <p:spPr>
          <a:xfrm>
            <a:off x="15392400" y="8279203"/>
            <a:ext cx="1701164" cy="692150"/>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provides</a:t>
            </a:r>
            <a:r>
              <a:rPr sz="1900" spc="30" dirty="0">
                <a:latin typeface="Arial MT"/>
                <a:cs typeface="Arial MT"/>
              </a:rPr>
              <a:t> </a:t>
            </a:r>
            <a:r>
              <a:rPr sz="1900" spc="275" dirty="0">
                <a:latin typeface="Arial MT"/>
                <a:cs typeface="Arial MT"/>
              </a:rPr>
              <a:t>low </a:t>
            </a:r>
            <a:r>
              <a:rPr sz="1900" spc="-509" dirty="0">
                <a:latin typeface="Arial MT"/>
                <a:cs typeface="Arial MT"/>
              </a:rPr>
              <a:t> </a:t>
            </a:r>
            <a:r>
              <a:rPr sz="1900" spc="229" dirty="0">
                <a:latin typeface="Arial MT"/>
                <a:cs typeface="Arial MT"/>
              </a:rPr>
              <a:t>accuracy.</a:t>
            </a:r>
            <a:endParaRPr sz="1900">
              <a:latin typeface="Arial MT"/>
              <a:cs typeface="Arial MT"/>
            </a:endParaRPr>
          </a:p>
        </p:txBody>
      </p:sp>
      <p:sp>
        <p:nvSpPr>
          <p:cNvPr id="23" name="object 23"/>
          <p:cNvSpPr/>
          <p:nvPr/>
        </p:nvSpPr>
        <p:spPr>
          <a:xfrm>
            <a:off x="0" y="1383020"/>
            <a:ext cx="18288000" cy="8904605"/>
          </a:xfrm>
          <a:custGeom>
            <a:avLst/>
            <a:gdLst/>
            <a:ahLst/>
            <a:cxnLst/>
            <a:rect l="l" t="t" r="r" b="b"/>
            <a:pathLst>
              <a:path w="18288000" h="8904605">
                <a:moveTo>
                  <a:pt x="9524" y="9524"/>
                </a:moveTo>
                <a:lnTo>
                  <a:pt x="9524" y="8903978"/>
                </a:lnTo>
              </a:path>
              <a:path w="18288000" h="8904605">
                <a:moveTo>
                  <a:pt x="3054349" y="9524"/>
                </a:moveTo>
                <a:lnTo>
                  <a:pt x="3054349" y="8903978"/>
                </a:lnTo>
              </a:path>
              <a:path w="18288000" h="8904605">
                <a:moveTo>
                  <a:pt x="6099174" y="9524"/>
                </a:moveTo>
                <a:lnTo>
                  <a:pt x="6099174" y="8903978"/>
                </a:lnTo>
              </a:path>
              <a:path w="18288000" h="8904605">
                <a:moveTo>
                  <a:pt x="9143999" y="9524"/>
                </a:moveTo>
                <a:lnTo>
                  <a:pt x="9143999" y="8903978"/>
                </a:lnTo>
              </a:path>
              <a:path w="18288000" h="8904605">
                <a:moveTo>
                  <a:pt x="12188823" y="9524"/>
                </a:moveTo>
                <a:lnTo>
                  <a:pt x="12188823" y="8903978"/>
                </a:lnTo>
              </a:path>
              <a:path w="18288000" h="8904605">
                <a:moveTo>
                  <a:pt x="15233649" y="9524"/>
                </a:moveTo>
                <a:lnTo>
                  <a:pt x="15233649" y="8903978"/>
                </a:lnTo>
              </a:path>
              <a:path w="18288000" h="8904605">
                <a:moveTo>
                  <a:pt x="18278473" y="9524"/>
                </a:moveTo>
                <a:lnTo>
                  <a:pt x="18278473" y="8903978"/>
                </a:lnTo>
              </a:path>
              <a:path w="18288000" h="8904605">
                <a:moveTo>
                  <a:pt x="0" y="0"/>
                </a:moveTo>
                <a:lnTo>
                  <a:pt x="18287998" y="0"/>
                </a:lnTo>
              </a:path>
              <a:path w="18288000" h="8904605">
                <a:moveTo>
                  <a:pt x="0" y="1714499"/>
                </a:moveTo>
                <a:lnTo>
                  <a:pt x="18287998" y="1714499"/>
                </a:lnTo>
              </a:path>
              <a:path w="18288000" h="8904605">
                <a:moveTo>
                  <a:pt x="0" y="5765253"/>
                </a:moveTo>
                <a:lnTo>
                  <a:pt x="18287998" y="5765253"/>
                </a:lnTo>
              </a:path>
              <a:path w="18288000" h="8904605">
                <a:moveTo>
                  <a:pt x="0" y="8815882"/>
                </a:moveTo>
                <a:lnTo>
                  <a:pt x="18287998" y="8815882"/>
                </a:lnTo>
              </a:path>
            </a:pathLst>
          </a:custGeom>
          <a:ln w="19049">
            <a:solidFill>
              <a:srgbClr val="000000"/>
            </a:solidFill>
          </a:ln>
        </p:spPr>
        <p:txBody>
          <a:bodyPr wrap="square" lIns="0" tIns="0" rIns="0" bIns="0" rtlCol="0"/>
          <a:lstStyle/>
          <a:p>
            <a:endParaRPr/>
          </a:p>
        </p:txBody>
      </p:sp>
      <p:sp>
        <p:nvSpPr>
          <p:cNvPr id="24" name="object 24"/>
          <p:cNvSpPr txBox="1">
            <a:spLocks noGrp="1"/>
          </p:cNvSpPr>
          <p:nvPr>
            <p:ph type="title"/>
          </p:nvPr>
        </p:nvSpPr>
        <p:spPr>
          <a:xfrm>
            <a:off x="6809109" y="513070"/>
            <a:ext cx="6678291" cy="711200"/>
          </a:xfrm>
          <a:prstGeom prst="rect">
            <a:avLst/>
          </a:prstGeom>
        </p:spPr>
        <p:txBody>
          <a:bodyPr vert="horz" wrap="square" lIns="0" tIns="12700" rIns="0" bIns="0" rtlCol="0">
            <a:spAutoFit/>
          </a:bodyPr>
          <a:lstStyle/>
          <a:p>
            <a:pPr marL="12700">
              <a:lnSpc>
                <a:spcPct val="100000"/>
              </a:lnSpc>
              <a:spcBef>
                <a:spcPts val="100"/>
              </a:spcBef>
              <a:tabLst>
                <a:tab pos="2662555" algn="l"/>
              </a:tabLst>
            </a:pPr>
            <a:r>
              <a:rPr lang="en-IN" spc="5" dirty="0"/>
              <a:t>LITERATURE	</a:t>
            </a:r>
            <a:r>
              <a:rPr lang="en-IN" spc="20" dirty="0"/>
              <a:t>REVIEW</a:t>
            </a:r>
            <a:endParaRPr spc="2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0"/>
            <a:ext cx="18288000" cy="1199515"/>
            <a:chOff x="1" y="0"/>
            <a:chExt cx="18288000" cy="1199515"/>
          </a:xfrm>
        </p:grpSpPr>
        <p:sp>
          <p:nvSpPr>
            <p:cNvPr id="3" name="object 3"/>
            <p:cNvSpPr/>
            <p:nvPr/>
          </p:nvSpPr>
          <p:spPr>
            <a:xfrm>
              <a:off x="1" y="0"/>
              <a:ext cx="18288000" cy="441959"/>
            </a:xfrm>
            <a:custGeom>
              <a:avLst/>
              <a:gdLst/>
              <a:ahLst/>
              <a:cxnLst/>
              <a:rect l="l" t="t" r="r" b="b"/>
              <a:pathLst>
                <a:path w="18288000" h="441959">
                  <a:moveTo>
                    <a:pt x="0" y="441939"/>
                  </a:moveTo>
                  <a:lnTo>
                    <a:pt x="0" y="0"/>
                  </a:lnTo>
                  <a:lnTo>
                    <a:pt x="18287999" y="0"/>
                  </a:lnTo>
                  <a:lnTo>
                    <a:pt x="18287999" y="441939"/>
                  </a:lnTo>
                  <a:lnTo>
                    <a:pt x="0" y="441939"/>
                  </a:lnTo>
                  <a:close/>
                </a:path>
              </a:pathLst>
            </a:custGeom>
            <a:solidFill>
              <a:srgbClr val="583C8F"/>
            </a:solidFill>
          </p:spPr>
          <p:txBody>
            <a:bodyPr wrap="square" lIns="0" tIns="0" rIns="0" bIns="0" rtlCol="0"/>
            <a:lstStyle/>
            <a:p>
              <a:endParaRPr/>
            </a:p>
          </p:txBody>
        </p:sp>
        <p:pic>
          <p:nvPicPr>
            <p:cNvPr id="4" name="object 4"/>
            <p:cNvPicPr/>
            <p:nvPr/>
          </p:nvPicPr>
          <p:blipFill>
            <a:blip r:embed="rId2" cstate="print"/>
            <a:stretch>
              <a:fillRect/>
            </a:stretch>
          </p:blipFill>
          <p:spPr>
            <a:xfrm>
              <a:off x="13871374" y="132425"/>
              <a:ext cx="4267199" cy="1066799"/>
            </a:xfrm>
            <a:prstGeom prst="rect">
              <a:avLst/>
            </a:prstGeom>
          </p:spPr>
        </p:pic>
      </p:grpSp>
      <p:sp>
        <p:nvSpPr>
          <p:cNvPr id="5" name="object 5"/>
          <p:cNvSpPr txBox="1"/>
          <p:nvPr/>
        </p:nvSpPr>
        <p:spPr>
          <a:xfrm>
            <a:off x="329009" y="2062502"/>
            <a:ext cx="843280" cy="314960"/>
          </a:xfrm>
          <a:prstGeom prst="rect">
            <a:avLst/>
          </a:prstGeom>
        </p:spPr>
        <p:txBody>
          <a:bodyPr vert="horz" wrap="square" lIns="0" tIns="12700" rIns="0" bIns="0" rtlCol="0">
            <a:spAutoFit/>
          </a:bodyPr>
          <a:lstStyle/>
          <a:p>
            <a:pPr marL="12700">
              <a:lnSpc>
                <a:spcPct val="100000"/>
              </a:lnSpc>
              <a:spcBef>
                <a:spcPts val="100"/>
              </a:spcBef>
            </a:pPr>
            <a:r>
              <a:rPr sz="1900" spc="155" dirty="0">
                <a:latin typeface="Arial MT"/>
                <a:cs typeface="Arial MT"/>
              </a:rPr>
              <a:t>SL</a:t>
            </a:r>
            <a:r>
              <a:rPr sz="1900" spc="15" dirty="0">
                <a:latin typeface="Arial MT"/>
                <a:cs typeface="Arial MT"/>
              </a:rPr>
              <a:t> </a:t>
            </a:r>
            <a:r>
              <a:rPr sz="1900" spc="155" dirty="0">
                <a:latin typeface="Arial MT"/>
                <a:cs typeface="Arial MT"/>
              </a:rPr>
              <a:t>NO</a:t>
            </a:r>
            <a:endParaRPr sz="1900">
              <a:latin typeface="Arial MT"/>
              <a:cs typeface="Arial MT"/>
            </a:endParaRPr>
          </a:p>
        </p:txBody>
      </p:sp>
      <p:sp>
        <p:nvSpPr>
          <p:cNvPr id="6" name="object 6"/>
          <p:cNvSpPr txBox="1"/>
          <p:nvPr/>
        </p:nvSpPr>
        <p:spPr>
          <a:xfrm>
            <a:off x="3373833" y="2062502"/>
            <a:ext cx="2049780" cy="314960"/>
          </a:xfrm>
          <a:prstGeom prst="rect">
            <a:avLst/>
          </a:prstGeom>
        </p:spPr>
        <p:txBody>
          <a:bodyPr vert="horz" wrap="square" lIns="0" tIns="12700" rIns="0" bIns="0" rtlCol="0">
            <a:spAutoFit/>
          </a:bodyPr>
          <a:lstStyle/>
          <a:p>
            <a:pPr marL="12700">
              <a:lnSpc>
                <a:spcPct val="100000"/>
              </a:lnSpc>
              <a:spcBef>
                <a:spcPts val="100"/>
              </a:spcBef>
            </a:pPr>
            <a:r>
              <a:rPr sz="1900" spc="160" dirty="0">
                <a:latin typeface="Arial MT"/>
                <a:cs typeface="Arial MT"/>
              </a:rPr>
              <a:t>ARTICLE</a:t>
            </a:r>
            <a:r>
              <a:rPr sz="1900" spc="30" dirty="0">
                <a:latin typeface="Arial MT"/>
                <a:cs typeface="Arial MT"/>
              </a:rPr>
              <a:t> </a:t>
            </a:r>
            <a:r>
              <a:rPr sz="1900" spc="185" dirty="0">
                <a:latin typeface="Arial MT"/>
                <a:cs typeface="Arial MT"/>
              </a:rPr>
              <a:t>TITLE</a:t>
            </a:r>
            <a:endParaRPr sz="1900">
              <a:latin typeface="Arial MT"/>
              <a:cs typeface="Arial MT"/>
            </a:endParaRPr>
          </a:p>
        </p:txBody>
      </p:sp>
      <p:sp>
        <p:nvSpPr>
          <p:cNvPr id="7" name="object 7"/>
          <p:cNvSpPr txBox="1"/>
          <p:nvPr/>
        </p:nvSpPr>
        <p:spPr>
          <a:xfrm>
            <a:off x="6418658" y="2062502"/>
            <a:ext cx="117792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AUTH</a:t>
            </a:r>
            <a:r>
              <a:rPr sz="1900" spc="95" dirty="0">
                <a:latin typeface="Arial MT"/>
                <a:cs typeface="Arial MT"/>
              </a:rPr>
              <a:t>O</a:t>
            </a:r>
            <a:r>
              <a:rPr sz="1900" spc="105" dirty="0">
                <a:latin typeface="Arial MT"/>
                <a:cs typeface="Arial MT"/>
              </a:rPr>
              <a:t>R</a:t>
            </a:r>
            <a:endParaRPr sz="1900">
              <a:latin typeface="Arial MT"/>
              <a:cs typeface="Arial MT"/>
            </a:endParaRPr>
          </a:p>
        </p:txBody>
      </p:sp>
      <p:sp>
        <p:nvSpPr>
          <p:cNvPr id="8" name="object 8"/>
          <p:cNvSpPr txBox="1"/>
          <p:nvPr/>
        </p:nvSpPr>
        <p:spPr>
          <a:xfrm>
            <a:off x="9302749" y="1847198"/>
            <a:ext cx="2035810" cy="692150"/>
          </a:xfrm>
          <a:prstGeom prst="rect">
            <a:avLst/>
          </a:prstGeom>
        </p:spPr>
        <p:txBody>
          <a:bodyPr vert="horz" wrap="square" lIns="0" tIns="12700" rIns="0" bIns="0" rtlCol="0">
            <a:spAutoFit/>
          </a:bodyPr>
          <a:lstStyle/>
          <a:p>
            <a:pPr marL="12700" marR="5080" indent="160655">
              <a:lnSpc>
                <a:spcPct val="115100"/>
              </a:lnSpc>
              <a:spcBef>
                <a:spcPts val="100"/>
              </a:spcBef>
            </a:pPr>
            <a:r>
              <a:rPr sz="1900" spc="155" dirty="0">
                <a:latin typeface="Arial MT"/>
                <a:cs typeface="Arial MT"/>
              </a:rPr>
              <a:t>PUBLISHER</a:t>
            </a:r>
            <a:r>
              <a:rPr sz="1900" spc="45" dirty="0">
                <a:latin typeface="Arial MT"/>
                <a:cs typeface="Arial MT"/>
              </a:rPr>
              <a:t> </a:t>
            </a:r>
            <a:r>
              <a:rPr sz="1900" spc="420" dirty="0">
                <a:latin typeface="Arial MT"/>
                <a:cs typeface="Arial MT"/>
              </a:rPr>
              <a:t>&amp; </a:t>
            </a:r>
            <a:r>
              <a:rPr sz="1900" spc="-515" dirty="0">
                <a:latin typeface="Arial MT"/>
                <a:cs typeface="Arial MT"/>
              </a:rPr>
              <a:t> </a:t>
            </a:r>
            <a:r>
              <a:rPr sz="1900" spc="150" dirty="0">
                <a:latin typeface="Arial MT"/>
                <a:cs typeface="Arial MT"/>
              </a:rPr>
              <a:t>YEAR</a:t>
            </a:r>
            <a:endParaRPr sz="1900">
              <a:latin typeface="Arial MT"/>
              <a:cs typeface="Arial MT"/>
            </a:endParaRPr>
          </a:p>
        </p:txBody>
      </p:sp>
      <p:sp>
        <p:nvSpPr>
          <p:cNvPr id="9" name="object 9"/>
          <p:cNvSpPr txBox="1"/>
          <p:nvPr/>
        </p:nvSpPr>
        <p:spPr>
          <a:xfrm>
            <a:off x="12508308" y="2062502"/>
            <a:ext cx="2143125" cy="314960"/>
          </a:xfrm>
          <a:prstGeom prst="rect">
            <a:avLst/>
          </a:prstGeom>
        </p:spPr>
        <p:txBody>
          <a:bodyPr vert="horz" wrap="square" lIns="0" tIns="12700" rIns="0" bIns="0" rtlCol="0">
            <a:spAutoFit/>
          </a:bodyPr>
          <a:lstStyle/>
          <a:p>
            <a:pPr marL="12700">
              <a:lnSpc>
                <a:spcPct val="100000"/>
              </a:lnSpc>
              <a:spcBef>
                <a:spcPts val="100"/>
              </a:spcBef>
            </a:pPr>
            <a:r>
              <a:rPr sz="1900" spc="145" dirty="0">
                <a:latin typeface="Arial MT"/>
                <a:cs typeface="Arial MT"/>
              </a:rPr>
              <a:t>METHODOLOGY</a:t>
            </a:r>
            <a:endParaRPr sz="1900">
              <a:latin typeface="Arial MT"/>
              <a:cs typeface="Arial MT"/>
            </a:endParaRPr>
          </a:p>
        </p:txBody>
      </p:sp>
      <p:sp>
        <p:nvSpPr>
          <p:cNvPr id="10" name="object 10"/>
          <p:cNvSpPr txBox="1"/>
          <p:nvPr/>
        </p:nvSpPr>
        <p:spPr>
          <a:xfrm>
            <a:off x="15553134" y="2062502"/>
            <a:ext cx="1807845" cy="314960"/>
          </a:xfrm>
          <a:prstGeom prst="rect">
            <a:avLst/>
          </a:prstGeom>
        </p:spPr>
        <p:txBody>
          <a:bodyPr vert="horz" wrap="square" lIns="0" tIns="12700" rIns="0" bIns="0" rtlCol="0">
            <a:spAutoFit/>
          </a:bodyPr>
          <a:lstStyle/>
          <a:p>
            <a:pPr marL="12700">
              <a:lnSpc>
                <a:spcPct val="100000"/>
              </a:lnSpc>
              <a:spcBef>
                <a:spcPts val="100"/>
              </a:spcBef>
            </a:pPr>
            <a:r>
              <a:rPr sz="1900" spc="185" dirty="0">
                <a:latin typeface="Arial MT"/>
                <a:cs typeface="Arial MT"/>
              </a:rPr>
              <a:t>LIMITATIONS</a:t>
            </a:r>
            <a:endParaRPr sz="1900">
              <a:latin typeface="Arial MT"/>
              <a:cs typeface="Arial MT"/>
            </a:endParaRPr>
          </a:p>
        </p:txBody>
      </p:sp>
      <p:sp>
        <p:nvSpPr>
          <p:cNvPr id="11" name="object 11"/>
          <p:cNvSpPr txBox="1"/>
          <p:nvPr/>
        </p:nvSpPr>
        <p:spPr>
          <a:xfrm>
            <a:off x="168274" y="4939052"/>
            <a:ext cx="34734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1</a:t>
            </a:r>
            <a:r>
              <a:rPr sz="1900" spc="210" dirty="0">
                <a:latin typeface="Arial MT"/>
                <a:cs typeface="Arial MT"/>
              </a:rPr>
              <a:t>3</a:t>
            </a:r>
            <a:endParaRPr sz="1900">
              <a:latin typeface="Arial MT"/>
              <a:cs typeface="Arial MT"/>
            </a:endParaRPr>
          </a:p>
        </p:txBody>
      </p:sp>
      <p:sp>
        <p:nvSpPr>
          <p:cNvPr id="12" name="object 12"/>
          <p:cNvSpPr txBox="1"/>
          <p:nvPr/>
        </p:nvSpPr>
        <p:spPr>
          <a:xfrm>
            <a:off x="3213099" y="3895073"/>
            <a:ext cx="2425065" cy="235902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Gesture </a:t>
            </a:r>
            <a:r>
              <a:rPr sz="1900" spc="210" dirty="0">
                <a:latin typeface="Arial MT"/>
                <a:cs typeface="Arial MT"/>
              </a:rPr>
              <a:t> </a:t>
            </a:r>
            <a:r>
              <a:rPr sz="1900" spc="215" dirty="0">
                <a:latin typeface="Arial MT"/>
                <a:cs typeface="Arial MT"/>
              </a:rPr>
              <a:t>Vocabularies </a:t>
            </a:r>
            <a:r>
              <a:rPr sz="1900" spc="204" dirty="0">
                <a:latin typeface="Arial MT"/>
                <a:cs typeface="Arial MT"/>
              </a:rPr>
              <a:t>for </a:t>
            </a:r>
            <a:r>
              <a:rPr sz="1900" spc="210" dirty="0">
                <a:latin typeface="Arial MT"/>
                <a:cs typeface="Arial MT"/>
              </a:rPr>
              <a:t> </a:t>
            </a:r>
            <a:r>
              <a:rPr sz="1900" spc="204" dirty="0">
                <a:latin typeface="Arial MT"/>
                <a:cs typeface="Arial MT"/>
              </a:rPr>
              <a:t>Hand</a:t>
            </a:r>
            <a:r>
              <a:rPr sz="1900" spc="60" dirty="0">
                <a:latin typeface="Arial MT"/>
                <a:cs typeface="Arial MT"/>
              </a:rPr>
              <a:t> </a:t>
            </a:r>
            <a:r>
              <a:rPr sz="1900" spc="204" dirty="0">
                <a:latin typeface="Arial MT"/>
                <a:cs typeface="Arial MT"/>
              </a:rPr>
              <a:t>Gestures</a:t>
            </a:r>
            <a:r>
              <a:rPr sz="1900" spc="65" dirty="0">
                <a:latin typeface="Arial MT"/>
                <a:cs typeface="Arial MT"/>
              </a:rPr>
              <a:t> </a:t>
            </a:r>
            <a:r>
              <a:rPr sz="1900" spc="204" dirty="0">
                <a:latin typeface="Arial MT"/>
                <a:cs typeface="Arial MT"/>
              </a:rPr>
              <a:t>for </a:t>
            </a:r>
            <a:r>
              <a:rPr sz="1900" spc="-509" dirty="0">
                <a:latin typeface="Arial MT"/>
                <a:cs typeface="Arial MT"/>
              </a:rPr>
              <a:t> </a:t>
            </a:r>
            <a:r>
              <a:rPr sz="1900" spc="204" dirty="0">
                <a:latin typeface="Arial MT"/>
                <a:cs typeface="Arial MT"/>
              </a:rPr>
              <a:t>Controlling Air </a:t>
            </a:r>
            <a:r>
              <a:rPr sz="1900" spc="210" dirty="0">
                <a:latin typeface="Arial MT"/>
                <a:cs typeface="Arial MT"/>
              </a:rPr>
              <a:t> </a:t>
            </a:r>
            <a:r>
              <a:rPr sz="1900" spc="204" dirty="0">
                <a:latin typeface="Arial MT"/>
                <a:cs typeface="Arial MT"/>
              </a:rPr>
              <a:t>Conditioners </a:t>
            </a:r>
            <a:r>
              <a:rPr sz="1900" spc="210" dirty="0">
                <a:latin typeface="Arial MT"/>
                <a:cs typeface="Arial MT"/>
              </a:rPr>
              <a:t>in </a:t>
            </a:r>
            <a:r>
              <a:rPr sz="1900" spc="215" dirty="0">
                <a:latin typeface="Arial MT"/>
                <a:cs typeface="Arial MT"/>
              </a:rPr>
              <a:t> </a:t>
            </a:r>
            <a:r>
              <a:rPr sz="1900" spc="229" dirty="0">
                <a:latin typeface="Arial MT"/>
                <a:cs typeface="Arial MT"/>
              </a:rPr>
              <a:t>Home</a:t>
            </a:r>
            <a:r>
              <a:rPr sz="1900" spc="70" dirty="0">
                <a:latin typeface="Arial MT"/>
                <a:cs typeface="Arial MT"/>
              </a:rPr>
              <a:t> </a:t>
            </a:r>
            <a:r>
              <a:rPr sz="1900" spc="204" dirty="0">
                <a:latin typeface="Arial MT"/>
                <a:cs typeface="Arial MT"/>
              </a:rPr>
              <a:t>and</a:t>
            </a:r>
            <a:r>
              <a:rPr sz="1900" spc="70" dirty="0">
                <a:latin typeface="Arial MT"/>
                <a:cs typeface="Arial MT"/>
              </a:rPr>
              <a:t> </a:t>
            </a:r>
            <a:r>
              <a:rPr sz="1900" spc="220" dirty="0">
                <a:latin typeface="Arial MT"/>
                <a:cs typeface="Arial MT"/>
              </a:rPr>
              <a:t>Vehicle </a:t>
            </a:r>
            <a:r>
              <a:rPr sz="1900" spc="-509" dirty="0">
                <a:latin typeface="Arial MT"/>
                <a:cs typeface="Arial MT"/>
              </a:rPr>
              <a:t> </a:t>
            </a:r>
            <a:r>
              <a:rPr sz="1900" spc="215" dirty="0">
                <a:latin typeface="Arial MT"/>
                <a:cs typeface="Arial MT"/>
              </a:rPr>
              <a:t>Environments</a:t>
            </a:r>
            <a:endParaRPr sz="1900">
              <a:latin typeface="Arial MT"/>
              <a:cs typeface="Arial MT"/>
            </a:endParaRPr>
          </a:p>
        </p:txBody>
      </p:sp>
      <p:sp>
        <p:nvSpPr>
          <p:cNvPr id="13" name="object 13"/>
          <p:cNvSpPr txBox="1"/>
          <p:nvPr/>
        </p:nvSpPr>
        <p:spPr>
          <a:xfrm>
            <a:off x="6257924" y="4939052"/>
            <a:ext cx="2478405" cy="305212"/>
          </a:xfrm>
          <a:prstGeom prst="rect">
            <a:avLst/>
          </a:prstGeom>
        </p:spPr>
        <p:txBody>
          <a:bodyPr vert="horz" wrap="square" lIns="0" tIns="12700" rIns="0" bIns="0" rtlCol="0">
            <a:spAutoFit/>
          </a:bodyPr>
          <a:lstStyle/>
          <a:p>
            <a:pPr marL="12700">
              <a:lnSpc>
                <a:spcPct val="100000"/>
              </a:lnSpc>
              <a:spcBef>
                <a:spcPts val="100"/>
              </a:spcBef>
            </a:pPr>
            <a:r>
              <a:rPr lang="en-IN" sz="1900" spc="220" dirty="0">
                <a:latin typeface="Arial MT"/>
                <a:cs typeface="Arial MT"/>
              </a:rPr>
              <a:t>Hasan </a:t>
            </a:r>
            <a:r>
              <a:rPr lang="en-IN" sz="1900" spc="220" dirty="0" err="1">
                <a:latin typeface="Arial MT"/>
                <a:cs typeface="Arial MT"/>
              </a:rPr>
              <a:t>J.Alyaman</a:t>
            </a:r>
            <a:endParaRPr sz="1900" dirty="0">
              <a:latin typeface="Arial MT"/>
              <a:cs typeface="Arial MT"/>
            </a:endParaRPr>
          </a:p>
        </p:txBody>
      </p:sp>
      <p:sp>
        <p:nvSpPr>
          <p:cNvPr id="14" name="object 14"/>
          <p:cNvSpPr txBox="1"/>
          <p:nvPr/>
        </p:nvSpPr>
        <p:spPr>
          <a:xfrm>
            <a:off x="10331746" y="4939052"/>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202</a:t>
            </a:r>
            <a:r>
              <a:rPr sz="1900" spc="210" dirty="0">
                <a:latin typeface="Arial MT"/>
                <a:cs typeface="Arial MT"/>
              </a:rPr>
              <a:t>3</a:t>
            </a:r>
            <a:endParaRPr sz="1900">
              <a:latin typeface="Arial MT"/>
              <a:cs typeface="Arial MT"/>
            </a:endParaRPr>
          </a:p>
        </p:txBody>
      </p:sp>
      <p:sp>
        <p:nvSpPr>
          <p:cNvPr id="15" name="object 15"/>
          <p:cNvSpPr txBox="1"/>
          <p:nvPr/>
        </p:nvSpPr>
        <p:spPr>
          <a:xfrm>
            <a:off x="12347574" y="4561823"/>
            <a:ext cx="2693035" cy="102552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Modified </a:t>
            </a:r>
            <a:r>
              <a:rPr sz="1900" spc="220" dirty="0">
                <a:latin typeface="Arial MT"/>
                <a:cs typeface="Arial MT"/>
              </a:rPr>
              <a:t>gesture </a:t>
            </a:r>
            <a:r>
              <a:rPr sz="1900" spc="225" dirty="0">
                <a:latin typeface="Arial MT"/>
                <a:cs typeface="Arial MT"/>
              </a:rPr>
              <a:t> </a:t>
            </a:r>
            <a:r>
              <a:rPr sz="1900" spc="215" dirty="0">
                <a:latin typeface="Arial MT"/>
                <a:cs typeface="Arial MT"/>
              </a:rPr>
              <a:t>vocabulary</a:t>
            </a:r>
            <a:r>
              <a:rPr sz="1900" spc="60" dirty="0">
                <a:latin typeface="Arial MT"/>
                <a:cs typeface="Arial MT"/>
              </a:rPr>
              <a:t> </a:t>
            </a:r>
            <a:r>
              <a:rPr sz="1900" spc="150" dirty="0">
                <a:latin typeface="Arial MT"/>
                <a:cs typeface="Arial MT"/>
              </a:rPr>
              <a:t>(CrossG) </a:t>
            </a:r>
            <a:r>
              <a:rPr sz="1900" spc="-515" dirty="0">
                <a:latin typeface="Arial MT"/>
                <a:cs typeface="Arial MT"/>
              </a:rPr>
              <a:t> </a:t>
            </a:r>
            <a:r>
              <a:rPr sz="1900" spc="210" dirty="0">
                <a:latin typeface="Arial MT"/>
                <a:cs typeface="Arial MT"/>
              </a:rPr>
              <a:t>is</a:t>
            </a:r>
            <a:r>
              <a:rPr sz="1900" spc="95" dirty="0">
                <a:latin typeface="Arial MT"/>
                <a:cs typeface="Arial MT"/>
              </a:rPr>
              <a:t> </a:t>
            </a:r>
            <a:r>
              <a:rPr sz="1900" spc="185" dirty="0">
                <a:latin typeface="Arial MT"/>
                <a:cs typeface="Arial MT"/>
              </a:rPr>
              <a:t>used.</a:t>
            </a:r>
            <a:endParaRPr sz="1900" dirty="0">
              <a:latin typeface="Arial MT"/>
              <a:cs typeface="Arial MT"/>
            </a:endParaRPr>
          </a:p>
        </p:txBody>
      </p:sp>
      <p:sp>
        <p:nvSpPr>
          <p:cNvPr id="16" name="object 16"/>
          <p:cNvSpPr txBox="1"/>
          <p:nvPr/>
        </p:nvSpPr>
        <p:spPr>
          <a:xfrm>
            <a:off x="15392400" y="4733273"/>
            <a:ext cx="2317750" cy="692150"/>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Works</a:t>
            </a:r>
            <a:r>
              <a:rPr sz="1900" spc="80" dirty="0">
                <a:latin typeface="Arial MT"/>
                <a:cs typeface="Arial MT"/>
              </a:rPr>
              <a:t> </a:t>
            </a:r>
            <a:r>
              <a:rPr sz="1900" spc="204" dirty="0">
                <a:latin typeface="Arial MT"/>
                <a:cs typeface="Arial MT"/>
              </a:rPr>
              <a:t>only</a:t>
            </a:r>
            <a:r>
              <a:rPr sz="1900" spc="80" dirty="0">
                <a:latin typeface="Arial MT"/>
                <a:cs typeface="Arial MT"/>
              </a:rPr>
              <a:t> </a:t>
            </a:r>
            <a:r>
              <a:rPr sz="1900" spc="204" dirty="0">
                <a:latin typeface="Arial MT"/>
                <a:cs typeface="Arial MT"/>
              </a:rPr>
              <a:t>for</a:t>
            </a:r>
            <a:r>
              <a:rPr sz="1900" spc="80" dirty="0">
                <a:latin typeface="Arial MT"/>
                <a:cs typeface="Arial MT"/>
              </a:rPr>
              <a:t> </a:t>
            </a:r>
            <a:r>
              <a:rPr sz="1900" spc="204" dirty="0">
                <a:latin typeface="Arial MT"/>
                <a:cs typeface="Arial MT"/>
              </a:rPr>
              <a:t>13 </a:t>
            </a:r>
            <a:r>
              <a:rPr sz="1900" spc="-515" dirty="0">
                <a:latin typeface="Arial MT"/>
                <a:cs typeface="Arial MT"/>
              </a:rPr>
              <a:t> </a:t>
            </a:r>
            <a:r>
              <a:rPr sz="1900" spc="220" dirty="0">
                <a:latin typeface="Arial MT"/>
                <a:cs typeface="Arial MT"/>
              </a:rPr>
              <a:t>gesture</a:t>
            </a:r>
            <a:r>
              <a:rPr sz="1900" spc="50" dirty="0">
                <a:latin typeface="Arial MT"/>
                <a:cs typeface="Arial MT"/>
              </a:rPr>
              <a:t> </a:t>
            </a:r>
            <a:r>
              <a:rPr sz="1900" spc="215" dirty="0">
                <a:latin typeface="Arial MT"/>
                <a:cs typeface="Arial MT"/>
              </a:rPr>
              <a:t>patterns.</a:t>
            </a:r>
            <a:endParaRPr sz="1900">
              <a:latin typeface="Arial MT"/>
              <a:cs typeface="Arial MT"/>
            </a:endParaRPr>
          </a:p>
        </p:txBody>
      </p:sp>
      <p:sp>
        <p:nvSpPr>
          <p:cNvPr id="17" name="object 17"/>
          <p:cNvSpPr txBox="1"/>
          <p:nvPr/>
        </p:nvSpPr>
        <p:spPr>
          <a:xfrm>
            <a:off x="168274" y="8494505"/>
            <a:ext cx="34734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1</a:t>
            </a:r>
            <a:r>
              <a:rPr sz="1900" spc="210" dirty="0">
                <a:latin typeface="Arial MT"/>
                <a:cs typeface="Arial MT"/>
              </a:rPr>
              <a:t>4</a:t>
            </a:r>
            <a:endParaRPr sz="1900">
              <a:latin typeface="Arial MT"/>
              <a:cs typeface="Arial MT"/>
            </a:endParaRPr>
          </a:p>
        </p:txBody>
      </p:sp>
      <p:sp>
        <p:nvSpPr>
          <p:cNvPr id="18" name="object 18"/>
          <p:cNvSpPr txBox="1"/>
          <p:nvPr/>
        </p:nvSpPr>
        <p:spPr>
          <a:xfrm>
            <a:off x="3213099" y="8117278"/>
            <a:ext cx="1875155" cy="1025525"/>
          </a:xfrm>
          <a:prstGeom prst="rect">
            <a:avLst/>
          </a:prstGeom>
        </p:spPr>
        <p:txBody>
          <a:bodyPr vert="horz" wrap="square" lIns="0" tIns="12700" rIns="0" bIns="0" rtlCol="0">
            <a:spAutoFit/>
          </a:bodyPr>
          <a:lstStyle/>
          <a:p>
            <a:pPr marL="12700" marR="5080">
              <a:lnSpc>
                <a:spcPct val="115100"/>
              </a:lnSpc>
              <a:spcBef>
                <a:spcPts val="100"/>
              </a:spcBef>
            </a:pPr>
            <a:r>
              <a:rPr sz="1900" spc="150" dirty="0">
                <a:latin typeface="Arial MT"/>
                <a:cs typeface="Arial MT"/>
              </a:rPr>
              <a:t>HOME </a:t>
            </a:r>
            <a:r>
              <a:rPr sz="1900" spc="155" dirty="0">
                <a:latin typeface="Arial MT"/>
                <a:cs typeface="Arial MT"/>
              </a:rPr>
              <a:t> </a:t>
            </a:r>
            <a:r>
              <a:rPr sz="1900" spc="204" dirty="0">
                <a:latin typeface="Arial MT"/>
                <a:cs typeface="Arial MT"/>
              </a:rPr>
              <a:t>AUT</a:t>
            </a:r>
            <a:r>
              <a:rPr sz="1900" spc="95" dirty="0">
                <a:latin typeface="Arial MT"/>
                <a:cs typeface="Arial MT"/>
              </a:rPr>
              <a:t>O</a:t>
            </a:r>
            <a:r>
              <a:rPr sz="1900" spc="204" dirty="0">
                <a:latin typeface="Arial MT"/>
                <a:cs typeface="Arial MT"/>
              </a:rPr>
              <a:t>MATI</a:t>
            </a:r>
            <a:r>
              <a:rPr sz="1900" spc="95" dirty="0">
                <a:latin typeface="Arial MT"/>
                <a:cs typeface="Arial MT"/>
              </a:rPr>
              <a:t>O</a:t>
            </a:r>
            <a:r>
              <a:rPr sz="1900" spc="120" dirty="0">
                <a:latin typeface="Arial MT"/>
                <a:cs typeface="Arial MT"/>
              </a:rPr>
              <a:t>N  </a:t>
            </a:r>
            <a:r>
              <a:rPr sz="1900" spc="150" dirty="0">
                <a:latin typeface="Arial MT"/>
                <a:cs typeface="Arial MT"/>
              </a:rPr>
              <a:t>SYSTEM</a:t>
            </a:r>
            <a:endParaRPr sz="1900" dirty="0">
              <a:latin typeface="Arial MT"/>
              <a:cs typeface="Arial MT"/>
            </a:endParaRPr>
          </a:p>
        </p:txBody>
      </p:sp>
      <p:sp>
        <p:nvSpPr>
          <p:cNvPr id="19" name="object 19"/>
          <p:cNvSpPr txBox="1"/>
          <p:nvPr/>
        </p:nvSpPr>
        <p:spPr>
          <a:xfrm>
            <a:off x="6257924" y="7601567"/>
            <a:ext cx="2572385" cy="2389244"/>
          </a:xfrm>
          <a:prstGeom prst="rect">
            <a:avLst/>
          </a:prstGeom>
        </p:spPr>
        <p:txBody>
          <a:bodyPr vert="horz" wrap="square" lIns="0" tIns="12700" rIns="0" bIns="0" rtlCol="0">
            <a:spAutoFit/>
          </a:bodyPr>
          <a:lstStyle/>
          <a:p>
            <a:pPr marL="12700" marR="5080">
              <a:lnSpc>
                <a:spcPct val="115100"/>
              </a:lnSpc>
              <a:spcBef>
                <a:spcPts val="100"/>
              </a:spcBef>
            </a:pPr>
            <a:r>
              <a:rPr lang="en-IN" sz="1900" spc="225" dirty="0" err="1">
                <a:latin typeface="Arial MT"/>
                <a:cs typeface="Arial MT"/>
              </a:rPr>
              <a:t>Mafidul</a:t>
            </a:r>
            <a:r>
              <a:rPr lang="en-IN" sz="1900" spc="225" dirty="0">
                <a:latin typeface="Arial MT"/>
                <a:cs typeface="Arial MT"/>
              </a:rPr>
              <a:t> Islam,</a:t>
            </a:r>
          </a:p>
          <a:p>
            <a:pPr marL="12700" marR="5080">
              <a:lnSpc>
                <a:spcPct val="115100"/>
              </a:lnSpc>
              <a:spcBef>
                <a:spcPts val="100"/>
              </a:spcBef>
            </a:pPr>
            <a:r>
              <a:rPr lang="en-IN" sz="1900" spc="225" dirty="0" err="1">
                <a:latin typeface="Arial MT"/>
                <a:cs typeface="Arial MT"/>
              </a:rPr>
              <a:t>Deepiyoti</a:t>
            </a:r>
            <a:r>
              <a:rPr lang="en-IN" sz="1900" spc="225" dirty="0">
                <a:latin typeface="Arial MT"/>
                <a:cs typeface="Arial MT"/>
              </a:rPr>
              <a:t> Mahanta,</a:t>
            </a:r>
          </a:p>
          <a:p>
            <a:pPr marL="12700" marR="5080">
              <a:lnSpc>
                <a:spcPct val="115100"/>
              </a:lnSpc>
              <a:spcBef>
                <a:spcPts val="100"/>
              </a:spcBef>
            </a:pPr>
            <a:r>
              <a:rPr lang="en-IN" sz="1900" spc="225" dirty="0" err="1">
                <a:latin typeface="Arial MT"/>
                <a:cs typeface="Arial MT"/>
              </a:rPr>
              <a:t>Dr.Kaustubh</a:t>
            </a:r>
            <a:endParaRPr lang="en-IN" sz="1900" spc="225" dirty="0">
              <a:latin typeface="Arial MT"/>
              <a:cs typeface="Arial MT"/>
            </a:endParaRPr>
          </a:p>
          <a:p>
            <a:pPr marL="12700" marR="5080">
              <a:lnSpc>
                <a:spcPct val="115100"/>
              </a:lnSpc>
              <a:spcBef>
                <a:spcPts val="100"/>
              </a:spcBef>
            </a:pPr>
            <a:r>
              <a:rPr lang="en-IN" sz="1900" spc="225" dirty="0">
                <a:latin typeface="Arial MT"/>
                <a:cs typeface="Arial MT"/>
              </a:rPr>
              <a:t>Bhattacharyya,</a:t>
            </a:r>
          </a:p>
          <a:p>
            <a:pPr marL="12700" marR="5080">
              <a:lnSpc>
                <a:spcPct val="115100"/>
              </a:lnSpc>
              <a:spcBef>
                <a:spcPts val="100"/>
              </a:spcBef>
            </a:pPr>
            <a:r>
              <a:rPr lang="en-IN" sz="1900" spc="225" dirty="0" err="1">
                <a:latin typeface="Arial MT"/>
                <a:cs typeface="Arial MT"/>
              </a:rPr>
              <a:t>Maidul</a:t>
            </a:r>
            <a:r>
              <a:rPr lang="en-IN" sz="1900" spc="225" dirty="0">
                <a:latin typeface="Arial MT"/>
                <a:cs typeface="Arial MT"/>
              </a:rPr>
              <a:t> Islam,</a:t>
            </a:r>
          </a:p>
          <a:p>
            <a:pPr marL="12700" marR="5080">
              <a:lnSpc>
                <a:spcPct val="115100"/>
              </a:lnSpc>
              <a:spcBef>
                <a:spcPts val="100"/>
              </a:spcBef>
            </a:pPr>
            <a:endParaRPr sz="1900" dirty="0">
              <a:latin typeface="Arial MT"/>
              <a:cs typeface="Arial MT"/>
            </a:endParaRPr>
          </a:p>
        </p:txBody>
      </p:sp>
      <p:sp>
        <p:nvSpPr>
          <p:cNvPr id="20" name="object 20"/>
          <p:cNvSpPr txBox="1"/>
          <p:nvPr/>
        </p:nvSpPr>
        <p:spPr>
          <a:xfrm>
            <a:off x="10331746" y="8494505"/>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202</a:t>
            </a:r>
            <a:r>
              <a:rPr sz="1900" spc="210" dirty="0">
                <a:latin typeface="Arial MT"/>
                <a:cs typeface="Arial MT"/>
              </a:rPr>
              <a:t>3</a:t>
            </a:r>
            <a:endParaRPr sz="1900">
              <a:latin typeface="Arial MT"/>
              <a:cs typeface="Arial MT"/>
            </a:endParaRPr>
          </a:p>
        </p:txBody>
      </p:sp>
      <p:sp>
        <p:nvSpPr>
          <p:cNvPr id="21" name="object 21"/>
          <p:cNvSpPr txBox="1"/>
          <p:nvPr/>
        </p:nvSpPr>
        <p:spPr>
          <a:xfrm>
            <a:off x="12347574" y="7612453"/>
            <a:ext cx="2438400" cy="2025650"/>
          </a:xfrm>
          <a:prstGeom prst="rect">
            <a:avLst/>
          </a:prstGeom>
        </p:spPr>
        <p:txBody>
          <a:bodyPr vert="horz" wrap="square" lIns="0" tIns="12700" rIns="0" bIns="0" rtlCol="0">
            <a:spAutoFit/>
          </a:bodyPr>
          <a:lstStyle/>
          <a:p>
            <a:pPr marL="12700" marR="5080">
              <a:lnSpc>
                <a:spcPct val="115100"/>
              </a:lnSpc>
              <a:spcBef>
                <a:spcPts val="100"/>
              </a:spcBef>
            </a:pPr>
            <a:r>
              <a:rPr sz="1900" spc="185" dirty="0">
                <a:latin typeface="Arial MT"/>
                <a:cs typeface="Arial MT"/>
              </a:rPr>
              <a:t>Design </a:t>
            </a:r>
            <a:r>
              <a:rPr sz="1900" spc="204" dirty="0">
                <a:latin typeface="Arial MT"/>
                <a:cs typeface="Arial MT"/>
              </a:rPr>
              <a:t>here </a:t>
            </a:r>
            <a:r>
              <a:rPr sz="1900" spc="210" dirty="0">
                <a:latin typeface="Arial MT"/>
                <a:cs typeface="Arial MT"/>
              </a:rPr>
              <a:t>is </a:t>
            </a:r>
            <a:r>
              <a:rPr sz="1900" spc="215" dirty="0">
                <a:latin typeface="Arial MT"/>
                <a:cs typeface="Arial MT"/>
              </a:rPr>
              <a:t> </a:t>
            </a:r>
            <a:r>
              <a:rPr sz="1900" spc="225" dirty="0">
                <a:latin typeface="Arial MT"/>
                <a:cs typeface="Arial MT"/>
              </a:rPr>
              <a:t>controlled </a:t>
            </a:r>
            <a:r>
              <a:rPr sz="1900" spc="204" dirty="0">
                <a:latin typeface="Arial MT"/>
                <a:cs typeface="Arial MT"/>
              </a:rPr>
              <a:t>by </a:t>
            </a:r>
            <a:r>
              <a:rPr sz="1900" spc="210" dirty="0">
                <a:latin typeface="Arial MT"/>
                <a:cs typeface="Arial MT"/>
              </a:rPr>
              <a:t> </a:t>
            </a:r>
            <a:r>
              <a:rPr sz="1900" spc="204" dirty="0">
                <a:latin typeface="Arial MT"/>
                <a:cs typeface="Arial MT"/>
              </a:rPr>
              <a:t>Arduino </a:t>
            </a:r>
            <a:r>
              <a:rPr sz="1900" spc="170" dirty="0">
                <a:latin typeface="Arial MT"/>
                <a:cs typeface="Arial MT"/>
              </a:rPr>
              <a:t>UNO </a:t>
            </a:r>
            <a:r>
              <a:rPr sz="1900" spc="204" dirty="0">
                <a:latin typeface="Arial MT"/>
                <a:cs typeface="Arial MT"/>
              </a:rPr>
              <a:t>and </a:t>
            </a:r>
            <a:r>
              <a:rPr sz="1900" spc="210" dirty="0">
                <a:latin typeface="Arial MT"/>
                <a:cs typeface="Arial MT"/>
              </a:rPr>
              <a:t> </a:t>
            </a:r>
            <a:r>
              <a:rPr sz="1900" spc="204" dirty="0">
                <a:latin typeface="Arial MT"/>
                <a:cs typeface="Arial MT"/>
              </a:rPr>
              <a:t>hand </a:t>
            </a:r>
            <a:r>
              <a:rPr sz="1900" spc="220" dirty="0">
                <a:latin typeface="Arial MT"/>
                <a:cs typeface="Arial MT"/>
              </a:rPr>
              <a:t>gesture </a:t>
            </a:r>
            <a:r>
              <a:rPr sz="1900" spc="210" dirty="0">
                <a:latin typeface="Arial MT"/>
                <a:cs typeface="Arial MT"/>
              </a:rPr>
              <a:t>is </a:t>
            </a:r>
            <a:r>
              <a:rPr sz="1900" spc="215" dirty="0">
                <a:latin typeface="Arial MT"/>
                <a:cs typeface="Arial MT"/>
              </a:rPr>
              <a:t> recognised </a:t>
            </a:r>
            <a:r>
              <a:rPr sz="1900" spc="204" dirty="0">
                <a:latin typeface="Arial MT"/>
                <a:cs typeface="Arial MT"/>
              </a:rPr>
              <a:t>by </a:t>
            </a:r>
            <a:r>
              <a:rPr sz="1900" spc="210" dirty="0">
                <a:latin typeface="Arial MT"/>
                <a:cs typeface="Arial MT"/>
              </a:rPr>
              <a:t> </a:t>
            </a:r>
            <a:r>
              <a:rPr sz="1900" spc="165" dirty="0">
                <a:latin typeface="Arial MT"/>
                <a:cs typeface="Arial MT"/>
              </a:rPr>
              <a:t>APDS9960</a:t>
            </a:r>
            <a:r>
              <a:rPr sz="1900" spc="30" dirty="0">
                <a:latin typeface="Arial MT"/>
                <a:cs typeface="Arial MT"/>
              </a:rPr>
              <a:t> </a:t>
            </a:r>
            <a:r>
              <a:rPr sz="1900" spc="190" dirty="0">
                <a:latin typeface="Arial MT"/>
                <a:cs typeface="Arial MT"/>
              </a:rPr>
              <a:t>sensor.</a:t>
            </a:r>
            <a:endParaRPr sz="1900">
              <a:latin typeface="Arial MT"/>
              <a:cs typeface="Arial MT"/>
            </a:endParaRPr>
          </a:p>
        </p:txBody>
      </p:sp>
      <p:sp>
        <p:nvSpPr>
          <p:cNvPr id="22" name="object 22"/>
          <p:cNvSpPr txBox="1"/>
          <p:nvPr/>
        </p:nvSpPr>
        <p:spPr>
          <a:xfrm>
            <a:off x="15392400" y="8117278"/>
            <a:ext cx="2357755" cy="102552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Works only for </a:t>
            </a:r>
            <a:r>
              <a:rPr sz="1900" spc="210" dirty="0">
                <a:latin typeface="Arial MT"/>
                <a:cs typeface="Arial MT"/>
              </a:rPr>
              <a:t> up,right,left,down </a:t>
            </a:r>
            <a:r>
              <a:rPr sz="1900" spc="-515" dirty="0">
                <a:latin typeface="Arial MT"/>
                <a:cs typeface="Arial MT"/>
              </a:rPr>
              <a:t> </a:t>
            </a:r>
            <a:r>
              <a:rPr sz="1900" spc="204" dirty="0">
                <a:latin typeface="Arial MT"/>
                <a:cs typeface="Arial MT"/>
              </a:rPr>
              <a:t>gestures.</a:t>
            </a:r>
            <a:endParaRPr sz="1900">
              <a:latin typeface="Arial MT"/>
              <a:cs typeface="Arial MT"/>
            </a:endParaRPr>
          </a:p>
        </p:txBody>
      </p:sp>
      <p:sp>
        <p:nvSpPr>
          <p:cNvPr id="23" name="object 23"/>
          <p:cNvSpPr/>
          <p:nvPr/>
        </p:nvSpPr>
        <p:spPr>
          <a:xfrm>
            <a:off x="0" y="1383020"/>
            <a:ext cx="18288000" cy="8904605"/>
          </a:xfrm>
          <a:custGeom>
            <a:avLst/>
            <a:gdLst/>
            <a:ahLst/>
            <a:cxnLst/>
            <a:rect l="l" t="t" r="r" b="b"/>
            <a:pathLst>
              <a:path w="18288000" h="8904605">
                <a:moveTo>
                  <a:pt x="9524" y="9524"/>
                </a:moveTo>
                <a:lnTo>
                  <a:pt x="9524" y="8903978"/>
                </a:lnTo>
              </a:path>
              <a:path w="18288000" h="8904605">
                <a:moveTo>
                  <a:pt x="3054349" y="9524"/>
                </a:moveTo>
                <a:lnTo>
                  <a:pt x="3054349" y="8903978"/>
                </a:lnTo>
              </a:path>
              <a:path w="18288000" h="8904605">
                <a:moveTo>
                  <a:pt x="6099174" y="9524"/>
                </a:moveTo>
                <a:lnTo>
                  <a:pt x="6099174" y="8903978"/>
                </a:lnTo>
              </a:path>
              <a:path w="18288000" h="8904605">
                <a:moveTo>
                  <a:pt x="9143999" y="9524"/>
                </a:moveTo>
                <a:lnTo>
                  <a:pt x="9143999" y="8903978"/>
                </a:lnTo>
              </a:path>
              <a:path w="18288000" h="8904605">
                <a:moveTo>
                  <a:pt x="12188823" y="9524"/>
                </a:moveTo>
                <a:lnTo>
                  <a:pt x="12188823" y="8903978"/>
                </a:lnTo>
              </a:path>
              <a:path w="18288000" h="8904605">
                <a:moveTo>
                  <a:pt x="15233649" y="9524"/>
                </a:moveTo>
                <a:lnTo>
                  <a:pt x="15233649" y="8903978"/>
                </a:lnTo>
              </a:path>
              <a:path w="18288000" h="8904605">
                <a:moveTo>
                  <a:pt x="18278473" y="9524"/>
                </a:moveTo>
                <a:lnTo>
                  <a:pt x="18278473" y="8903978"/>
                </a:lnTo>
              </a:path>
              <a:path w="18288000" h="8904605">
                <a:moveTo>
                  <a:pt x="0" y="0"/>
                </a:moveTo>
                <a:lnTo>
                  <a:pt x="18287998" y="0"/>
                </a:lnTo>
              </a:path>
              <a:path w="18288000" h="8904605">
                <a:moveTo>
                  <a:pt x="0" y="1714499"/>
                </a:moveTo>
                <a:lnTo>
                  <a:pt x="18287998" y="1714499"/>
                </a:lnTo>
              </a:path>
              <a:path w="18288000" h="8904605">
                <a:moveTo>
                  <a:pt x="0" y="5765253"/>
                </a:moveTo>
                <a:lnTo>
                  <a:pt x="18287998" y="5765253"/>
                </a:lnTo>
              </a:path>
              <a:path w="18288000" h="8904605">
                <a:moveTo>
                  <a:pt x="0" y="8815882"/>
                </a:moveTo>
                <a:lnTo>
                  <a:pt x="18287998" y="8815882"/>
                </a:lnTo>
              </a:path>
            </a:pathLst>
          </a:custGeom>
          <a:ln w="19049">
            <a:solidFill>
              <a:srgbClr val="000000"/>
            </a:solidFill>
          </a:ln>
        </p:spPr>
        <p:txBody>
          <a:bodyPr wrap="square" lIns="0" tIns="0" rIns="0" bIns="0" rtlCol="0"/>
          <a:lstStyle/>
          <a:p>
            <a:endParaRPr/>
          </a:p>
        </p:txBody>
      </p:sp>
      <p:sp>
        <p:nvSpPr>
          <p:cNvPr id="24" name="object 24"/>
          <p:cNvSpPr txBox="1">
            <a:spLocks noGrp="1"/>
          </p:cNvSpPr>
          <p:nvPr>
            <p:ph type="title"/>
          </p:nvPr>
        </p:nvSpPr>
        <p:spPr>
          <a:xfrm>
            <a:off x="6809109" y="513070"/>
            <a:ext cx="5916291" cy="711200"/>
          </a:xfrm>
          <a:prstGeom prst="rect">
            <a:avLst/>
          </a:prstGeom>
        </p:spPr>
        <p:txBody>
          <a:bodyPr vert="horz" wrap="square" lIns="0" tIns="12700" rIns="0" bIns="0" rtlCol="0">
            <a:spAutoFit/>
          </a:bodyPr>
          <a:lstStyle/>
          <a:p>
            <a:pPr marL="12700" algn="ctr">
              <a:lnSpc>
                <a:spcPct val="100000"/>
              </a:lnSpc>
              <a:spcBef>
                <a:spcPts val="100"/>
              </a:spcBef>
              <a:tabLst>
                <a:tab pos="2662555" algn="l"/>
              </a:tabLst>
            </a:pPr>
            <a:r>
              <a:rPr lang="en-IN" spc="5" dirty="0"/>
              <a:t>LITERATURE	</a:t>
            </a:r>
            <a:r>
              <a:rPr lang="en-IN" spc="20" dirty="0"/>
              <a:t>REVIEW</a:t>
            </a:r>
            <a:endParaRPr spc="2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0"/>
            <a:ext cx="18288000" cy="1199515"/>
            <a:chOff x="1" y="0"/>
            <a:chExt cx="18288000" cy="1199515"/>
          </a:xfrm>
        </p:grpSpPr>
        <p:sp>
          <p:nvSpPr>
            <p:cNvPr id="3" name="object 3"/>
            <p:cNvSpPr/>
            <p:nvPr/>
          </p:nvSpPr>
          <p:spPr>
            <a:xfrm>
              <a:off x="1" y="0"/>
              <a:ext cx="18288000" cy="441959"/>
            </a:xfrm>
            <a:custGeom>
              <a:avLst/>
              <a:gdLst/>
              <a:ahLst/>
              <a:cxnLst/>
              <a:rect l="l" t="t" r="r" b="b"/>
              <a:pathLst>
                <a:path w="18288000" h="441959">
                  <a:moveTo>
                    <a:pt x="0" y="441939"/>
                  </a:moveTo>
                  <a:lnTo>
                    <a:pt x="0" y="0"/>
                  </a:lnTo>
                  <a:lnTo>
                    <a:pt x="18287999" y="0"/>
                  </a:lnTo>
                  <a:lnTo>
                    <a:pt x="18287999" y="441939"/>
                  </a:lnTo>
                  <a:lnTo>
                    <a:pt x="0" y="441939"/>
                  </a:lnTo>
                  <a:close/>
                </a:path>
              </a:pathLst>
            </a:custGeom>
            <a:solidFill>
              <a:srgbClr val="583C8F"/>
            </a:solidFill>
          </p:spPr>
          <p:txBody>
            <a:bodyPr wrap="square" lIns="0" tIns="0" rIns="0" bIns="0" rtlCol="0"/>
            <a:lstStyle/>
            <a:p>
              <a:endParaRPr/>
            </a:p>
          </p:txBody>
        </p:sp>
        <p:pic>
          <p:nvPicPr>
            <p:cNvPr id="4" name="object 4"/>
            <p:cNvPicPr/>
            <p:nvPr/>
          </p:nvPicPr>
          <p:blipFill>
            <a:blip r:embed="rId2" cstate="print"/>
            <a:stretch>
              <a:fillRect/>
            </a:stretch>
          </p:blipFill>
          <p:spPr>
            <a:xfrm>
              <a:off x="13871374" y="132425"/>
              <a:ext cx="4267199" cy="1066799"/>
            </a:xfrm>
            <a:prstGeom prst="rect">
              <a:avLst/>
            </a:prstGeom>
          </p:spPr>
        </p:pic>
      </p:grpSp>
      <p:sp>
        <p:nvSpPr>
          <p:cNvPr id="5" name="object 5"/>
          <p:cNvSpPr txBox="1"/>
          <p:nvPr/>
        </p:nvSpPr>
        <p:spPr>
          <a:xfrm>
            <a:off x="329009" y="2062502"/>
            <a:ext cx="843280" cy="314960"/>
          </a:xfrm>
          <a:prstGeom prst="rect">
            <a:avLst/>
          </a:prstGeom>
        </p:spPr>
        <p:txBody>
          <a:bodyPr vert="horz" wrap="square" lIns="0" tIns="12700" rIns="0" bIns="0" rtlCol="0">
            <a:spAutoFit/>
          </a:bodyPr>
          <a:lstStyle/>
          <a:p>
            <a:pPr marL="12700">
              <a:lnSpc>
                <a:spcPct val="100000"/>
              </a:lnSpc>
              <a:spcBef>
                <a:spcPts val="100"/>
              </a:spcBef>
            </a:pPr>
            <a:r>
              <a:rPr sz="1900" spc="155" dirty="0">
                <a:latin typeface="Arial MT"/>
                <a:cs typeface="Arial MT"/>
              </a:rPr>
              <a:t>SL</a:t>
            </a:r>
            <a:r>
              <a:rPr sz="1900" spc="15" dirty="0">
                <a:latin typeface="Arial MT"/>
                <a:cs typeface="Arial MT"/>
              </a:rPr>
              <a:t> </a:t>
            </a:r>
            <a:r>
              <a:rPr sz="1900" spc="155" dirty="0">
                <a:latin typeface="Arial MT"/>
                <a:cs typeface="Arial MT"/>
              </a:rPr>
              <a:t>NO</a:t>
            </a:r>
            <a:endParaRPr sz="1900">
              <a:latin typeface="Arial MT"/>
              <a:cs typeface="Arial MT"/>
            </a:endParaRPr>
          </a:p>
        </p:txBody>
      </p:sp>
      <p:sp>
        <p:nvSpPr>
          <p:cNvPr id="6" name="object 6"/>
          <p:cNvSpPr txBox="1"/>
          <p:nvPr/>
        </p:nvSpPr>
        <p:spPr>
          <a:xfrm>
            <a:off x="3373833" y="2062502"/>
            <a:ext cx="2049780" cy="314960"/>
          </a:xfrm>
          <a:prstGeom prst="rect">
            <a:avLst/>
          </a:prstGeom>
        </p:spPr>
        <p:txBody>
          <a:bodyPr vert="horz" wrap="square" lIns="0" tIns="12700" rIns="0" bIns="0" rtlCol="0">
            <a:spAutoFit/>
          </a:bodyPr>
          <a:lstStyle/>
          <a:p>
            <a:pPr marL="12700">
              <a:lnSpc>
                <a:spcPct val="100000"/>
              </a:lnSpc>
              <a:spcBef>
                <a:spcPts val="100"/>
              </a:spcBef>
            </a:pPr>
            <a:r>
              <a:rPr sz="1900" spc="160" dirty="0">
                <a:latin typeface="Arial MT"/>
                <a:cs typeface="Arial MT"/>
              </a:rPr>
              <a:t>ARTICLE</a:t>
            </a:r>
            <a:r>
              <a:rPr sz="1900" spc="30" dirty="0">
                <a:latin typeface="Arial MT"/>
                <a:cs typeface="Arial MT"/>
              </a:rPr>
              <a:t> </a:t>
            </a:r>
            <a:r>
              <a:rPr sz="1900" spc="185" dirty="0">
                <a:latin typeface="Arial MT"/>
                <a:cs typeface="Arial MT"/>
              </a:rPr>
              <a:t>TITLE</a:t>
            </a:r>
            <a:endParaRPr sz="1900">
              <a:latin typeface="Arial MT"/>
              <a:cs typeface="Arial MT"/>
            </a:endParaRPr>
          </a:p>
        </p:txBody>
      </p:sp>
      <p:sp>
        <p:nvSpPr>
          <p:cNvPr id="7" name="object 7"/>
          <p:cNvSpPr txBox="1"/>
          <p:nvPr/>
        </p:nvSpPr>
        <p:spPr>
          <a:xfrm>
            <a:off x="6418658" y="2062502"/>
            <a:ext cx="117792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AUTH</a:t>
            </a:r>
            <a:r>
              <a:rPr sz="1900" spc="95" dirty="0">
                <a:latin typeface="Arial MT"/>
                <a:cs typeface="Arial MT"/>
              </a:rPr>
              <a:t>O</a:t>
            </a:r>
            <a:r>
              <a:rPr sz="1900" spc="105" dirty="0">
                <a:latin typeface="Arial MT"/>
                <a:cs typeface="Arial MT"/>
              </a:rPr>
              <a:t>R</a:t>
            </a:r>
            <a:endParaRPr sz="1900">
              <a:latin typeface="Arial MT"/>
              <a:cs typeface="Arial MT"/>
            </a:endParaRPr>
          </a:p>
        </p:txBody>
      </p:sp>
      <p:sp>
        <p:nvSpPr>
          <p:cNvPr id="8" name="object 8"/>
          <p:cNvSpPr txBox="1"/>
          <p:nvPr/>
        </p:nvSpPr>
        <p:spPr>
          <a:xfrm>
            <a:off x="9302749" y="1847198"/>
            <a:ext cx="2035810" cy="692150"/>
          </a:xfrm>
          <a:prstGeom prst="rect">
            <a:avLst/>
          </a:prstGeom>
        </p:spPr>
        <p:txBody>
          <a:bodyPr vert="horz" wrap="square" lIns="0" tIns="12700" rIns="0" bIns="0" rtlCol="0">
            <a:spAutoFit/>
          </a:bodyPr>
          <a:lstStyle/>
          <a:p>
            <a:pPr marL="12700" marR="5080" indent="160655">
              <a:lnSpc>
                <a:spcPct val="115100"/>
              </a:lnSpc>
              <a:spcBef>
                <a:spcPts val="100"/>
              </a:spcBef>
            </a:pPr>
            <a:r>
              <a:rPr sz="1900" spc="155" dirty="0">
                <a:latin typeface="Arial MT"/>
                <a:cs typeface="Arial MT"/>
              </a:rPr>
              <a:t>PUBLISHER</a:t>
            </a:r>
            <a:r>
              <a:rPr sz="1900" spc="45" dirty="0">
                <a:latin typeface="Arial MT"/>
                <a:cs typeface="Arial MT"/>
              </a:rPr>
              <a:t> </a:t>
            </a:r>
            <a:r>
              <a:rPr sz="1900" spc="420" dirty="0">
                <a:latin typeface="Arial MT"/>
                <a:cs typeface="Arial MT"/>
              </a:rPr>
              <a:t>&amp; </a:t>
            </a:r>
            <a:r>
              <a:rPr sz="1900" spc="-515" dirty="0">
                <a:latin typeface="Arial MT"/>
                <a:cs typeface="Arial MT"/>
              </a:rPr>
              <a:t> </a:t>
            </a:r>
            <a:r>
              <a:rPr sz="1900" spc="150" dirty="0">
                <a:latin typeface="Arial MT"/>
                <a:cs typeface="Arial MT"/>
              </a:rPr>
              <a:t>YEAR</a:t>
            </a:r>
            <a:endParaRPr sz="1900">
              <a:latin typeface="Arial MT"/>
              <a:cs typeface="Arial MT"/>
            </a:endParaRPr>
          </a:p>
        </p:txBody>
      </p:sp>
      <p:sp>
        <p:nvSpPr>
          <p:cNvPr id="9" name="object 9"/>
          <p:cNvSpPr txBox="1"/>
          <p:nvPr/>
        </p:nvSpPr>
        <p:spPr>
          <a:xfrm>
            <a:off x="12508308" y="2062502"/>
            <a:ext cx="2143125" cy="314960"/>
          </a:xfrm>
          <a:prstGeom prst="rect">
            <a:avLst/>
          </a:prstGeom>
        </p:spPr>
        <p:txBody>
          <a:bodyPr vert="horz" wrap="square" lIns="0" tIns="12700" rIns="0" bIns="0" rtlCol="0">
            <a:spAutoFit/>
          </a:bodyPr>
          <a:lstStyle/>
          <a:p>
            <a:pPr marL="12700">
              <a:lnSpc>
                <a:spcPct val="100000"/>
              </a:lnSpc>
              <a:spcBef>
                <a:spcPts val="100"/>
              </a:spcBef>
            </a:pPr>
            <a:r>
              <a:rPr sz="1900" spc="145" dirty="0">
                <a:latin typeface="Arial MT"/>
                <a:cs typeface="Arial MT"/>
              </a:rPr>
              <a:t>METHODOLOGY</a:t>
            </a:r>
            <a:endParaRPr sz="1900">
              <a:latin typeface="Arial MT"/>
              <a:cs typeface="Arial MT"/>
            </a:endParaRPr>
          </a:p>
        </p:txBody>
      </p:sp>
      <p:sp>
        <p:nvSpPr>
          <p:cNvPr id="10" name="object 10"/>
          <p:cNvSpPr txBox="1"/>
          <p:nvPr/>
        </p:nvSpPr>
        <p:spPr>
          <a:xfrm>
            <a:off x="15553134" y="2062502"/>
            <a:ext cx="1807845" cy="314960"/>
          </a:xfrm>
          <a:prstGeom prst="rect">
            <a:avLst/>
          </a:prstGeom>
        </p:spPr>
        <p:txBody>
          <a:bodyPr vert="horz" wrap="square" lIns="0" tIns="12700" rIns="0" bIns="0" rtlCol="0">
            <a:spAutoFit/>
          </a:bodyPr>
          <a:lstStyle/>
          <a:p>
            <a:pPr marL="12700">
              <a:lnSpc>
                <a:spcPct val="100000"/>
              </a:lnSpc>
              <a:spcBef>
                <a:spcPts val="100"/>
              </a:spcBef>
            </a:pPr>
            <a:r>
              <a:rPr sz="1900" spc="185" dirty="0">
                <a:latin typeface="Arial MT"/>
                <a:cs typeface="Arial MT"/>
              </a:rPr>
              <a:t>LIMITATIONS</a:t>
            </a:r>
            <a:endParaRPr sz="1900">
              <a:latin typeface="Arial MT"/>
              <a:cs typeface="Arial MT"/>
            </a:endParaRPr>
          </a:p>
        </p:txBody>
      </p:sp>
      <p:sp>
        <p:nvSpPr>
          <p:cNvPr id="11" name="object 11"/>
          <p:cNvSpPr txBox="1"/>
          <p:nvPr/>
        </p:nvSpPr>
        <p:spPr>
          <a:xfrm>
            <a:off x="168274" y="4939052"/>
            <a:ext cx="34734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1</a:t>
            </a:r>
            <a:r>
              <a:rPr sz="1900" spc="210" dirty="0">
                <a:latin typeface="Arial MT"/>
                <a:cs typeface="Arial MT"/>
              </a:rPr>
              <a:t>5</a:t>
            </a:r>
            <a:endParaRPr sz="1900">
              <a:latin typeface="Arial MT"/>
              <a:cs typeface="Arial MT"/>
            </a:endParaRPr>
          </a:p>
        </p:txBody>
      </p:sp>
      <p:sp>
        <p:nvSpPr>
          <p:cNvPr id="12" name="object 12"/>
          <p:cNvSpPr txBox="1"/>
          <p:nvPr/>
        </p:nvSpPr>
        <p:spPr>
          <a:xfrm>
            <a:off x="3213099" y="4733273"/>
            <a:ext cx="2398395" cy="692150"/>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Hand</a:t>
            </a:r>
            <a:r>
              <a:rPr sz="1900" spc="60" dirty="0">
                <a:latin typeface="Arial MT"/>
                <a:cs typeface="Arial MT"/>
              </a:rPr>
              <a:t> </a:t>
            </a:r>
            <a:r>
              <a:rPr sz="1900" spc="204" dirty="0">
                <a:latin typeface="Arial MT"/>
                <a:cs typeface="Arial MT"/>
              </a:rPr>
              <a:t>Gesture</a:t>
            </a:r>
            <a:r>
              <a:rPr sz="1900" spc="65" dirty="0">
                <a:latin typeface="Arial MT"/>
                <a:cs typeface="Arial MT"/>
              </a:rPr>
              <a:t> </a:t>
            </a:r>
            <a:r>
              <a:rPr sz="1900" spc="204" dirty="0">
                <a:latin typeface="Arial MT"/>
                <a:cs typeface="Arial MT"/>
              </a:rPr>
              <a:t>and </a:t>
            </a:r>
            <a:r>
              <a:rPr sz="1900" spc="-515" dirty="0">
                <a:latin typeface="Arial MT"/>
                <a:cs typeface="Arial MT"/>
              </a:rPr>
              <a:t> </a:t>
            </a:r>
            <a:r>
              <a:rPr sz="1900" spc="225" dirty="0">
                <a:latin typeface="Arial MT"/>
                <a:cs typeface="Arial MT"/>
              </a:rPr>
              <a:t>Voice</a:t>
            </a:r>
            <a:r>
              <a:rPr sz="1900" spc="80" dirty="0">
                <a:latin typeface="Arial MT"/>
                <a:cs typeface="Arial MT"/>
              </a:rPr>
              <a:t> </a:t>
            </a:r>
            <a:r>
              <a:rPr sz="1900" spc="225" dirty="0">
                <a:latin typeface="Arial MT"/>
                <a:cs typeface="Arial MT"/>
              </a:rPr>
              <a:t>Assistants</a:t>
            </a:r>
            <a:endParaRPr sz="1900">
              <a:latin typeface="Arial MT"/>
              <a:cs typeface="Arial MT"/>
            </a:endParaRPr>
          </a:p>
        </p:txBody>
      </p:sp>
      <p:sp>
        <p:nvSpPr>
          <p:cNvPr id="13" name="object 13"/>
          <p:cNvSpPr txBox="1"/>
          <p:nvPr/>
        </p:nvSpPr>
        <p:spPr>
          <a:xfrm>
            <a:off x="6257924" y="3895073"/>
            <a:ext cx="2720340" cy="2738314"/>
          </a:xfrm>
          <a:prstGeom prst="rect">
            <a:avLst/>
          </a:prstGeom>
        </p:spPr>
        <p:txBody>
          <a:bodyPr vert="horz" wrap="square" lIns="0" tIns="12700" rIns="0" bIns="0" rtlCol="0">
            <a:spAutoFit/>
          </a:bodyPr>
          <a:lstStyle/>
          <a:p>
            <a:pPr marL="12700" marR="5080">
              <a:lnSpc>
                <a:spcPct val="115100"/>
              </a:lnSpc>
              <a:spcBef>
                <a:spcPts val="100"/>
              </a:spcBef>
            </a:pPr>
            <a:r>
              <a:rPr lang="en-IN" sz="1900" spc="245" dirty="0" err="1">
                <a:latin typeface="Arial MT"/>
                <a:cs typeface="Arial MT"/>
              </a:rPr>
              <a:t>B.Latha</a:t>
            </a:r>
            <a:r>
              <a:rPr lang="en-IN" sz="1900" spc="245" dirty="0">
                <a:latin typeface="Arial MT"/>
                <a:cs typeface="Arial MT"/>
              </a:rPr>
              <a:t>, Sri</a:t>
            </a:r>
          </a:p>
          <a:p>
            <a:pPr marL="12700" marR="5080">
              <a:lnSpc>
                <a:spcPct val="115100"/>
              </a:lnSpc>
              <a:spcBef>
                <a:spcPts val="100"/>
              </a:spcBef>
            </a:pPr>
            <a:r>
              <a:rPr lang="en-IN" sz="1900" spc="245" dirty="0" err="1">
                <a:latin typeface="Arial MT"/>
                <a:cs typeface="Arial MT"/>
              </a:rPr>
              <a:t>Sowndarya</a:t>
            </a:r>
            <a:r>
              <a:rPr lang="en-IN" sz="1900" spc="245" dirty="0">
                <a:latin typeface="Arial MT"/>
                <a:cs typeface="Arial MT"/>
              </a:rPr>
              <a:t>, </a:t>
            </a:r>
          </a:p>
          <a:p>
            <a:pPr marL="12700" marR="5080">
              <a:lnSpc>
                <a:spcPct val="115100"/>
              </a:lnSpc>
              <a:spcBef>
                <a:spcPts val="100"/>
              </a:spcBef>
            </a:pPr>
            <a:r>
              <a:rPr lang="en-IN" sz="1900" spc="245" dirty="0" err="1">
                <a:latin typeface="Arial MT"/>
                <a:cs typeface="Arial MT"/>
              </a:rPr>
              <a:t>Swethamalya</a:t>
            </a:r>
            <a:r>
              <a:rPr lang="en-IN" sz="1900" spc="245" dirty="0">
                <a:latin typeface="Arial MT"/>
                <a:cs typeface="Arial MT"/>
              </a:rPr>
              <a:t>. K,</a:t>
            </a:r>
          </a:p>
          <a:p>
            <a:pPr marL="12700" marR="5080">
              <a:lnSpc>
                <a:spcPct val="115100"/>
              </a:lnSpc>
              <a:spcBef>
                <a:spcPts val="100"/>
              </a:spcBef>
            </a:pPr>
            <a:r>
              <a:rPr lang="en-IN" sz="1900" spc="245" dirty="0" err="1">
                <a:latin typeface="Arial MT"/>
                <a:cs typeface="Arial MT"/>
              </a:rPr>
              <a:t>Mr.Ashish</a:t>
            </a:r>
            <a:r>
              <a:rPr lang="en-IN" sz="1900" spc="245" dirty="0">
                <a:latin typeface="Arial MT"/>
                <a:cs typeface="Arial MT"/>
              </a:rPr>
              <a:t> </a:t>
            </a:r>
            <a:r>
              <a:rPr lang="en-IN" sz="1900" spc="245" dirty="0" err="1">
                <a:latin typeface="Arial MT"/>
                <a:cs typeface="Arial MT"/>
              </a:rPr>
              <a:t>Raghuwanshi</a:t>
            </a:r>
            <a:r>
              <a:rPr lang="en-IN" sz="1900" spc="245" dirty="0">
                <a:latin typeface="Arial MT"/>
                <a:cs typeface="Arial MT"/>
              </a:rPr>
              <a:t>,</a:t>
            </a:r>
          </a:p>
          <a:p>
            <a:pPr marL="12700" marR="5080">
              <a:lnSpc>
                <a:spcPct val="115100"/>
              </a:lnSpc>
              <a:spcBef>
                <a:spcPts val="100"/>
              </a:spcBef>
            </a:pPr>
            <a:r>
              <a:rPr lang="en-IN" sz="1900" spc="245" dirty="0" err="1">
                <a:latin typeface="Arial MT"/>
                <a:cs typeface="Arial MT"/>
              </a:rPr>
              <a:t>Eakhmatova</a:t>
            </a:r>
            <a:r>
              <a:rPr lang="en-IN" sz="1900" spc="245" dirty="0">
                <a:latin typeface="Arial MT"/>
                <a:cs typeface="Arial MT"/>
              </a:rPr>
              <a:t> Feruza,</a:t>
            </a:r>
          </a:p>
          <a:p>
            <a:pPr marL="12700" marR="5080">
              <a:lnSpc>
                <a:spcPct val="115100"/>
              </a:lnSpc>
              <a:spcBef>
                <a:spcPts val="100"/>
              </a:spcBef>
            </a:pPr>
            <a:r>
              <a:rPr lang="en-IN" sz="1900" spc="245" dirty="0" err="1">
                <a:latin typeface="Arial MT"/>
                <a:cs typeface="Arial MT"/>
              </a:rPr>
              <a:t>Mr.G.Sathish</a:t>
            </a:r>
            <a:r>
              <a:rPr lang="en-IN" sz="1900" spc="245" dirty="0">
                <a:latin typeface="Arial MT"/>
                <a:cs typeface="Arial MT"/>
              </a:rPr>
              <a:t> </a:t>
            </a:r>
            <a:r>
              <a:rPr lang="en-IN" sz="1900" spc="245" dirty="0" err="1">
                <a:latin typeface="Arial MT"/>
                <a:cs typeface="Arial MT"/>
              </a:rPr>
              <a:t>kumar</a:t>
            </a:r>
            <a:endParaRPr sz="1900" dirty="0">
              <a:latin typeface="Arial MT"/>
              <a:cs typeface="Arial MT"/>
            </a:endParaRPr>
          </a:p>
        </p:txBody>
      </p:sp>
      <p:sp>
        <p:nvSpPr>
          <p:cNvPr id="14" name="object 14"/>
          <p:cNvSpPr txBox="1"/>
          <p:nvPr/>
        </p:nvSpPr>
        <p:spPr>
          <a:xfrm>
            <a:off x="10331746" y="4939052"/>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202</a:t>
            </a:r>
            <a:r>
              <a:rPr sz="1900" spc="210" dirty="0">
                <a:latin typeface="Arial MT"/>
                <a:cs typeface="Arial MT"/>
              </a:rPr>
              <a:t>3</a:t>
            </a:r>
            <a:endParaRPr sz="1900">
              <a:latin typeface="Arial MT"/>
              <a:cs typeface="Arial MT"/>
            </a:endParaRPr>
          </a:p>
        </p:txBody>
      </p:sp>
      <p:sp>
        <p:nvSpPr>
          <p:cNvPr id="15" name="object 15"/>
          <p:cNvSpPr txBox="1"/>
          <p:nvPr/>
        </p:nvSpPr>
        <p:spPr>
          <a:xfrm>
            <a:off x="12347574" y="4561823"/>
            <a:ext cx="2719705" cy="102552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Based on </a:t>
            </a:r>
            <a:r>
              <a:rPr sz="1900" spc="210" dirty="0">
                <a:latin typeface="Arial MT"/>
                <a:cs typeface="Arial MT"/>
              </a:rPr>
              <a:t>a </a:t>
            </a:r>
            <a:r>
              <a:rPr sz="1900" spc="215" dirty="0">
                <a:latin typeface="Arial MT"/>
                <a:cs typeface="Arial MT"/>
              </a:rPr>
              <a:t> </a:t>
            </a:r>
            <a:r>
              <a:rPr sz="1900" spc="220" dirty="0">
                <a:latin typeface="Arial MT"/>
                <a:cs typeface="Arial MT"/>
              </a:rPr>
              <a:t>convolutional</a:t>
            </a:r>
            <a:r>
              <a:rPr sz="1900" spc="55" dirty="0">
                <a:latin typeface="Arial MT"/>
                <a:cs typeface="Arial MT"/>
              </a:rPr>
              <a:t> </a:t>
            </a:r>
            <a:r>
              <a:rPr sz="1900" spc="204" dirty="0">
                <a:latin typeface="Arial MT"/>
                <a:cs typeface="Arial MT"/>
              </a:rPr>
              <a:t>neural </a:t>
            </a:r>
            <a:r>
              <a:rPr sz="1900" spc="-515" dirty="0">
                <a:latin typeface="Arial MT"/>
                <a:cs typeface="Arial MT"/>
              </a:rPr>
              <a:t> </a:t>
            </a:r>
            <a:r>
              <a:rPr sz="1900" spc="265" dirty="0">
                <a:latin typeface="Arial MT"/>
                <a:cs typeface="Arial MT"/>
              </a:rPr>
              <a:t>network</a:t>
            </a:r>
            <a:r>
              <a:rPr sz="1900" spc="95" dirty="0">
                <a:latin typeface="Arial MT"/>
                <a:cs typeface="Arial MT"/>
              </a:rPr>
              <a:t> </a:t>
            </a:r>
            <a:r>
              <a:rPr sz="1900" spc="100" dirty="0">
                <a:latin typeface="Arial MT"/>
                <a:cs typeface="Arial MT"/>
              </a:rPr>
              <a:t>.</a:t>
            </a:r>
            <a:endParaRPr sz="1900">
              <a:latin typeface="Arial MT"/>
              <a:cs typeface="Arial MT"/>
            </a:endParaRPr>
          </a:p>
        </p:txBody>
      </p:sp>
      <p:sp>
        <p:nvSpPr>
          <p:cNvPr id="16" name="object 16"/>
          <p:cNvSpPr txBox="1"/>
          <p:nvPr/>
        </p:nvSpPr>
        <p:spPr>
          <a:xfrm>
            <a:off x="15392400" y="4561823"/>
            <a:ext cx="2385060" cy="1025525"/>
          </a:xfrm>
          <a:prstGeom prst="rect">
            <a:avLst/>
          </a:prstGeom>
        </p:spPr>
        <p:txBody>
          <a:bodyPr vert="horz" wrap="square" lIns="0" tIns="12700" rIns="0" bIns="0" rtlCol="0">
            <a:spAutoFit/>
          </a:bodyPr>
          <a:lstStyle/>
          <a:p>
            <a:pPr marL="12700" marR="5080">
              <a:lnSpc>
                <a:spcPct val="115100"/>
              </a:lnSpc>
              <a:spcBef>
                <a:spcPts val="100"/>
              </a:spcBef>
            </a:pPr>
            <a:r>
              <a:rPr sz="1900" spc="245" dirty="0">
                <a:latin typeface="Arial MT"/>
                <a:cs typeface="Arial MT"/>
              </a:rPr>
              <a:t>Accuracy</a:t>
            </a:r>
            <a:r>
              <a:rPr sz="1900" spc="65" dirty="0">
                <a:latin typeface="Arial MT"/>
                <a:cs typeface="Arial MT"/>
              </a:rPr>
              <a:t> </a:t>
            </a:r>
            <a:r>
              <a:rPr sz="1900" spc="275" dirty="0">
                <a:latin typeface="Arial MT"/>
                <a:cs typeface="Arial MT"/>
              </a:rPr>
              <a:t>low</a:t>
            </a:r>
            <a:r>
              <a:rPr sz="1900" spc="65" dirty="0">
                <a:latin typeface="Arial MT"/>
                <a:cs typeface="Arial MT"/>
              </a:rPr>
              <a:t> </a:t>
            </a:r>
            <a:r>
              <a:rPr sz="1900" spc="204" dirty="0">
                <a:latin typeface="Arial MT"/>
                <a:cs typeface="Arial MT"/>
              </a:rPr>
              <a:t>due </a:t>
            </a:r>
            <a:r>
              <a:rPr sz="1900" spc="-509" dirty="0">
                <a:latin typeface="Arial MT"/>
                <a:cs typeface="Arial MT"/>
              </a:rPr>
              <a:t> </a:t>
            </a:r>
            <a:r>
              <a:rPr sz="1900" spc="260" dirty="0">
                <a:latin typeface="Arial MT"/>
                <a:cs typeface="Arial MT"/>
              </a:rPr>
              <a:t>to </a:t>
            </a:r>
            <a:r>
              <a:rPr sz="1900" spc="225" dirty="0">
                <a:latin typeface="Arial MT"/>
                <a:cs typeface="Arial MT"/>
              </a:rPr>
              <a:t>background </a:t>
            </a:r>
            <a:r>
              <a:rPr sz="1900" spc="229" dirty="0">
                <a:latin typeface="Arial MT"/>
                <a:cs typeface="Arial MT"/>
              </a:rPr>
              <a:t> </a:t>
            </a:r>
            <a:r>
              <a:rPr sz="1900" spc="185" dirty="0">
                <a:latin typeface="Arial MT"/>
                <a:cs typeface="Arial MT"/>
              </a:rPr>
              <a:t>noise.</a:t>
            </a:r>
            <a:endParaRPr sz="1900">
              <a:latin typeface="Arial MT"/>
              <a:cs typeface="Arial MT"/>
            </a:endParaRPr>
          </a:p>
        </p:txBody>
      </p:sp>
      <p:sp>
        <p:nvSpPr>
          <p:cNvPr id="17" name="object 17"/>
          <p:cNvSpPr/>
          <p:nvPr/>
        </p:nvSpPr>
        <p:spPr>
          <a:xfrm>
            <a:off x="0" y="1383020"/>
            <a:ext cx="18288000" cy="8904605"/>
          </a:xfrm>
          <a:custGeom>
            <a:avLst/>
            <a:gdLst/>
            <a:ahLst/>
            <a:cxnLst/>
            <a:rect l="l" t="t" r="r" b="b"/>
            <a:pathLst>
              <a:path w="18288000" h="8904605">
                <a:moveTo>
                  <a:pt x="9524" y="9524"/>
                </a:moveTo>
                <a:lnTo>
                  <a:pt x="9524" y="8903978"/>
                </a:lnTo>
              </a:path>
              <a:path w="18288000" h="8904605">
                <a:moveTo>
                  <a:pt x="3054349" y="9524"/>
                </a:moveTo>
                <a:lnTo>
                  <a:pt x="3054349" y="8903978"/>
                </a:lnTo>
              </a:path>
              <a:path w="18288000" h="8904605">
                <a:moveTo>
                  <a:pt x="6099174" y="9524"/>
                </a:moveTo>
                <a:lnTo>
                  <a:pt x="6099174" y="8903978"/>
                </a:lnTo>
              </a:path>
              <a:path w="18288000" h="8904605">
                <a:moveTo>
                  <a:pt x="9143999" y="9524"/>
                </a:moveTo>
                <a:lnTo>
                  <a:pt x="9143999" y="8903978"/>
                </a:lnTo>
              </a:path>
              <a:path w="18288000" h="8904605">
                <a:moveTo>
                  <a:pt x="12188823" y="9524"/>
                </a:moveTo>
                <a:lnTo>
                  <a:pt x="12188823" y="8903978"/>
                </a:lnTo>
              </a:path>
              <a:path w="18288000" h="8904605">
                <a:moveTo>
                  <a:pt x="15233649" y="9524"/>
                </a:moveTo>
                <a:lnTo>
                  <a:pt x="15233649" y="8903978"/>
                </a:lnTo>
              </a:path>
              <a:path w="18288000" h="8904605">
                <a:moveTo>
                  <a:pt x="18278473" y="9524"/>
                </a:moveTo>
                <a:lnTo>
                  <a:pt x="18278473" y="8903978"/>
                </a:lnTo>
              </a:path>
              <a:path w="18288000" h="8904605">
                <a:moveTo>
                  <a:pt x="0" y="0"/>
                </a:moveTo>
                <a:lnTo>
                  <a:pt x="18287998" y="0"/>
                </a:lnTo>
              </a:path>
              <a:path w="18288000" h="8904605">
                <a:moveTo>
                  <a:pt x="0" y="1714499"/>
                </a:moveTo>
                <a:lnTo>
                  <a:pt x="18287998" y="1714499"/>
                </a:lnTo>
              </a:path>
              <a:path w="18288000" h="8904605">
                <a:moveTo>
                  <a:pt x="0" y="5765253"/>
                </a:moveTo>
                <a:lnTo>
                  <a:pt x="18287998" y="5765253"/>
                </a:lnTo>
              </a:path>
              <a:path w="18288000" h="8904605">
                <a:moveTo>
                  <a:pt x="0" y="8815882"/>
                </a:moveTo>
                <a:lnTo>
                  <a:pt x="18287998" y="8815882"/>
                </a:lnTo>
              </a:path>
            </a:pathLst>
          </a:custGeom>
          <a:ln w="19049">
            <a:solidFill>
              <a:srgbClr val="000000"/>
            </a:solidFill>
          </a:ln>
        </p:spPr>
        <p:txBody>
          <a:bodyPr wrap="square" lIns="0" tIns="0" rIns="0" bIns="0" rtlCol="0"/>
          <a:lstStyle/>
          <a:p>
            <a:endParaRPr/>
          </a:p>
        </p:txBody>
      </p:sp>
      <p:sp>
        <p:nvSpPr>
          <p:cNvPr id="18" name="object 18"/>
          <p:cNvSpPr txBox="1">
            <a:spLocks noGrp="1"/>
          </p:cNvSpPr>
          <p:nvPr>
            <p:ph type="title"/>
          </p:nvPr>
        </p:nvSpPr>
        <p:spPr>
          <a:xfrm>
            <a:off x="6809109" y="513070"/>
            <a:ext cx="6221091" cy="711200"/>
          </a:xfrm>
          <a:prstGeom prst="rect">
            <a:avLst/>
          </a:prstGeom>
        </p:spPr>
        <p:txBody>
          <a:bodyPr vert="horz" wrap="square" lIns="0" tIns="12700" rIns="0" bIns="0" rtlCol="0">
            <a:spAutoFit/>
          </a:bodyPr>
          <a:lstStyle/>
          <a:p>
            <a:pPr marL="12700">
              <a:lnSpc>
                <a:spcPct val="100000"/>
              </a:lnSpc>
              <a:spcBef>
                <a:spcPts val="100"/>
              </a:spcBef>
              <a:tabLst>
                <a:tab pos="2662555" algn="l"/>
              </a:tabLst>
            </a:pPr>
            <a:r>
              <a:rPr lang="en-IN" spc="5" dirty="0"/>
              <a:t>LITERATURE	</a:t>
            </a:r>
            <a:r>
              <a:rPr lang="en-IN" spc="20" dirty="0"/>
              <a:t>REVIEW</a:t>
            </a:r>
            <a:endParaRPr spc="2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117725" cy="10288905"/>
          </a:xfrm>
          <a:custGeom>
            <a:avLst/>
            <a:gdLst/>
            <a:ahLst/>
            <a:cxnLst/>
            <a:rect l="l" t="t" r="r" b="b"/>
            <a:pathLst>
              <a:path w="2117725" h="10288905">
                <a:moveTo>
                  <a:pt x="2117258" y="10288554"/>
                </a:moveTo>
                <a:lnTo>
                  <a:pt x="0" y="10288554"/>
                </a:lnTo>
                <a:lnTo>
                  <a:pt x="0" y="0"/>
                </a:lnTo>
                <a:lnTo>
                  <a:pt x="2117258" y="0"/>
                </a:lnTo>
                <a:lnTo>
                  <a:pt x="2117258" y="10288554"/>
                </a:lnTo>
                <a:close/>
              </a:path>
            </a:pathLst>
          </a:custGeom>
          <a:solidFill>
            <a:srgbClr val="583C8F"/>
          </a:solidFill>
        </p:spPr>
        <p:txBody>
          <a:bodyPr wrap="square" lIns="0" tIns="0" rIns="0" bIns="0" rtlCol="0"/>
          <a:lstStyle/>
          <a:p>
            <a:endParaRPr/>
          </a:p>
        </p:txBody>
      </p:sp>
      <p:pic>
        <p:nvPicPr>
          <p:cNvPr id="3" name="object 3"/>
          <p:cNvPicPr/>
          <p:nvPr/>
        </p:nvPicPr>
        <p:blipFill>
          <a:blip r:embed="rId2" cstate="print"/>
          <a:stretch>
            <a:fillRect/>
          </a:stretch>
        </p:blipFill>
        <p:spPr>
          <a:xfrm>
            <a:off x="18108282" y="2192972"/>
            <a:ext cx="179131" cy="179028"/>
          </a:xfrm>
          <a:prstGeom prst="rect">
            <a:avLst/>
          </a:prstGeom>
        </p:spPr>
      </p:pic>
      <p:pic>
        <p:nvPicPr>
          <p:cNvPr id="4" name="object 4"/>
          <p:cNvPicPr/>
          <p:nvPr/>
        </p:nvPicPr>
        <p:blipFill>
          <a:blip r:embed="rId3" cstate="print"/>
          <a:stretch>
            <a:fillRect/>
          </a:stretch>
        </p:blipFill>
        <p:spPr>
          <a:xfrm>
            <a:off x="18108282" y="1758122"/>
            <a:ext cx="179131" cy="179027"/>
          </a:xfrm>
          <a:prstGeom prst="rect">
            <a:avLst/>
          </a:prstGeom>
        </p:spPr>
      </p:pic>
      <p:pic>
        <p:nvPicPr>
          <p:cNvPr id="5" name="object 5"/>
          <p:cNvPicPr/>
          <p:nvPr/>
        </p:nvPicPr>
        <p:blipFill>
          <a:blip r:embed="rId4" cstate="print"/>
          <a:stretch>
            <a:fillRect/>
          </a:stretch>
        </p:blipFill>
        <p:spPr>
          <a:xfrm>
            <a:off x="17665642" y="1758122"/>
            <a:ext cx="179130" cy="179027"/>
          </a:xfrm>
          <a:prstGeom prst="rect">
            <a:avLst/>
          </a:prstGeom>
        </p:spPr>
      </p:pic>
      <p:pic>
        <p:nvPicPr>
          <p:cNvPr id="6" name="object 6"/>
          <p:cNvPicPr/>
          <p:nvPr/>
        </p:nvPicPr>
        <p:blipFill>
          <a:blip r:embed="rId5" cstate="print"/>
          <a:stretch>
            <a:fillRect/>
          </a:stretch>
        </p:blipFill>
        <p:spPr>
          <a:xfrm>
            <a:off x="18108282" y="1323273"/>
            <a:ext cx="179131" cy="179027"/>
          </a:xfrm>
          <a:prstGeom prst="rect">
            <a:avLst/>
          </a:prstGeom>
        </p:spPr>
      </p:pic>
      <p:pic>
        <p:nvPicPr>
          <p:cNvPr id="7" name="object 7"/>
          <p:cNvPicPr/>
          <p:nvPr/>
        </p:nvPicPr>
        <p:blipFill>
          <a:blip r:embed="rId5" cstate="print"/>
          <a:stretch>
            <a:fillRect/>
          </a:stretch>
        </p:blipFill>
        <p:spPr>
          <a:xfrm>
            <a:off x="17665642" y="1323273"/>
            <a:ext cx="179130" cy="179027"/>
          </a:xfrm>
          <a:prstGeom prst="rect">
            <a:avLst/>
          </a:prstGeom>
        </p:spPr>
      </p:pic>
      <p:pic>
        <p:nvPicPr>
          <p:cNvPr id="8" name="object 8"/>
          <p:cNvPicPr/>
          <p:nvPr/>
        </p:nvPicPr>
        <p:blipFill>
          <a:blip r:embed="rId6" cstate="print"/>
          <a:stretch>
            <a:fillRect/>
          </a:stretch>
        </p:blipFill>
        <p:spPr>
          <a:xfrm>
            <a:off x="17223471" y="1323273"/>
            <a:ext cx="179130" cy="179027"/>
          </a:xfrm>
          <a:prstGeom prst="rect">
            <a:avLst/>
          </a:prstGeom>
        </p:spPr>
      </p:pic>
      <p:pic>
        <p:nvPicPr>
          <p:cNvPr id="9" name="object 9"/>
          <p:cNvPicPr/>
          <p:nvPr/>
        </p:nvPicPr>
        <p:blipFill>
          <a:blip r:embed="rId2" cstate="print"/>
          <a:stretch>
            <a:fillRect/>
          </a:stretch>
        </p:blipFill>
        <p:spPr>
          <a:xfrm>
            <a:off x="18108282" y="888423"/>
            <a:ext cx="179131" cy="179027"/>
          </a:xfrm>
          <a:prstGeom prst="rect">
            <a:avLst/>
          </a:prstGeom>
        </p:spPr>
      </p:pic>
      <p:pic>
        <p:nvPicPr>
          <p:cNvPr id="10" name="object 10"/>
          <p:cNvPicPr/>
          <p:nvPr/>
        </p:nvPicPr>
        <p:blipFill>
          <a:blip r:embed="rId7" cstate="print"/>
          <a:stretch>
            <a:fillRect/>
          </a:stretch>
        </p:blipFill>
        <p:spPr>
          <a:xfrm>
            <a:off x="17665642" y="888423"/>
            <a:ext cx="179130" cy="179027"/>
          </a:xfrm>
          <a:prstGeom prst="rect">
            <a:avLst/>
          </a:prstGeom>
        </p:spPr>
      </p:pic>
      <p:pic>
        <p:nvPicPr>
          <p:cNvPr id="11" name="object 11"/>
          <p:cNvPicPr/>
          <p:nvPr/>
        </p:nvPicPr>
        <p:blipFill>
          <a:blip r:embed="rId2" cstate="print"/>
          <a:stretch>
            <a:fillRect/>
          </a:stretch>
        </p:blipFill>
        <p:spPr>
          <a:xfrm>
            <a:off x="17223471" y="888423"/>
            <a:ext cx="179130" cy="179027"/>
          </a:xfrm>
          <a:prstGeom prst="rect">
            <a:avLst/>
          </a:prstGeom>
        </p:spPr>
      </p:pic>
      <p:pic>
        <p:nvPicPr>
          <p:cNvPr id="12" name="object 12"/>
          <p:cNvPicPr/>
          <p:nvPr/>
        </p:nvPicPr>
        <p:blipFill>
          <a:blip r:embed="rId8" cstate="print"/>
          <a:stretch>
            <a:fillRect/>
          </a:stretch>
        </p:blipFill>
        <p:spPr>
          <a:xfrm>
            <a:off x="16780831" y="888423"/>
            <a:ext cx="179130" cy="179027"/>
          </a:xfrm>
          <a:prstGeom prst="rect">
            <a:avLst/>
          </a:prstGeom>
        </p:spPr>
      </p:pic>
      <p:pic>
        <p:nvPicPr>
          <p:cNvPr id="13" name="object 13"/>
          <p:cNvPicPr/>
          <p:nvPr/>
        </p:nvPicPr>
        <p:blipFill>
          <a:blip r:embed="rId3" cstate="print"/>
          <a:stretch>
            <a:fillRect/>
          </a:stretch>
        </p:blipFill>
        <p:spPr>
          <a:xfrm>
            <a:off x="18108282" y="453574"/>
            <a:ext cx="179131" cy="179028"/>
          </a:xfrm>
          <a:prstGeom prst="rect">
            <a:avLst/>
          </a:prstGeom>
        </p:spPr>
      </p:pic>
      <p:pic>
        <p:nvPicPr>
          <p:cNvPr id="14" name="object 14"/>
          <p:cNvPicPr/>
          <p:nvPr/>
        </p:nvPicPr>
        <p:blipFill>
          <a:blip r:embed="rId4" cstate="print"/>
          <a:stretch>
            <a:fillRect/>
          </a:stretch>
        </p:blipFill>
        <p:spPr>
          <a:xfrm>
            <a:off x="17665642" y="453574"/>
            <a:ext cx="179130" cy="179028"/>
          </a:xfrm>
          <a:prstGeom prst="rect">
            <a:avLst/>
          </a:prstGeom>
        </p:spPr>
      </p:pic>
      <p:pic>
        <p:nvPicPr>
          <p:cNvPr id="15" name="object 15"/>
          <p:cNvPicPr/>
          <p:nvPr/>
        </p:nvPicPr>
        <p:blipFill>
          <a:blip r:embed="rId3" cstate="print"/>
          <a:stretch>
            <a:fillRect/>
          </a:stretch>
        </p:blipFill>
        <p:spPr>
          <a:xfrm>
            <a:off x="17223471" y="453574"/>
            <a:ext cx="179130" cy="179028"/>
          </a:xfrm>
          <a:prstGeom prst="rect">
            <a:avLst/>
          </a:prstGeom>
        </p:spPr>
      </p:pic>
      <p:pic>
        <p:nvPicPr>
          <p:cNvPr id="16" name="object 16"/>
          <p:cNvPicPr/>
          <p:nvPr/>
        </p:nvPicPr>
        <p:blipFill>
          <a:blip r:embed="rId8" cstate="print"/>
          <a:stretch>
            <a:fillRect/>
          </a:stretch>
        </p:blipFill>
        <p:spPr>
          <a:xfrm>
            <a:off x="16780831" y="453574"/>
            <a:ext cx="179130" cy="179028"/>
          </a:xfrm>
          <a:prstGeom prst="rect">
            <a:avLst/>
          </a:prstGeom>
        </p:spPr>
      </p:pic>
      <p:pic>
        <p:nvPicPr>
          <p:cNvPr id="17" name="object 17"/>
          <p:cNvPicPr/>
          <p:nvPr/>
        </p:nvPicPr>
        <p:blipFill>
          <a:blip r:embed="rId8" cstate="print"/>
          <a:stretch>
            <a:fillRect/>
          </a:stretch>
        </p:blipFill>
        <p:spPr>
          <a:xfrm>
            <a:off x="16338190" y="453574"/>
            <a:ext cx="179130" cy="179028"/>
          </a:xfrm>
          <a:prstGeom prst="rect">
            <a:avLst/>
          </a:prstGeom>
        </p:spPr>
      </p:pic>
      <p:pic>
        <p:nvPicPr>
          <p:cNvPr id="18" name="object 18"/>
          <p:cNvPicPr/>
          <p:nvPr/>
        </p:nvPicPr>
        <p:blipFill>
          <a:blip r:embed="rId2" cstate="print"/>
          <a:stretch>
            <a:fillRect/>
          </a:stretch>
        </p:blipFill>
        <p:spPr>
          <a:xfrm>
            <a:off x="18108282" y="19196"/>
            <a:ext cx="179131" cy="179027"/>
          </a:xfrm>
          <a:prstGeom prst="rect">
            <a:avLst/>
          </a:prstGeom>
        </p:spPr>
      </p:pic>
      <p:pic>
        <p:nvPicPr>
          <p:cNvPr id="19" name="object 19"/>
          <p:cNvPicPr/>
          <p:nvPr/>
        </p:nvPicPr>
        <p:blipFill>
          <a:blip r:embed="rId7" cstate="print"/>
          <a:stretch>
            <a:fillRect/>
          </a:stretch>
        </p:blipFill>
        <p:spPr>
          <a:xfrm>
            <a:off x="17665642" y="19196"/>
            <a:ext cx="179130" cy="179027"/>
          </a:xfrm>
          <a:prstGeom prst="rect">
            <a:avLst/>
          </a:prstGeom>
        </p:spPr>
      </p:pic>
      <p:pic>
        <p:nvPicPr>
          <p:cNvPr id="20" name="object 20"/>
          <p:cNvPicPr/>
          <p:nvPr/>
        </p:nvPicPr>
        <p:blipFill>
          <a:blip r:embed="rId2" cstate="print"/>
          <a:stretch>
            <a:fillRect/>
          </a:stretch>
        </p:blipFill>
        <p:spPr>
          <a:xfrm>
            <a:off x="17223471" y="19196"/>
            <a:ext cx="179130" cy="179027"/>
          </a:xfrm>
          <a:prstGeom prst="rect">
            <a:avLst/>
          </a:prstGeom>
        </p:spPr>
      </p:pic>
      <p:pic>
        <p:nvPicPr>
          <p:cNvPr id="21" name="object 21"/>
          <p:cNvPicPr/>
          <p:nvPr/>
        </p:nvPicPr>
        <p:blipFill>
          <a:blip r:embed="rId8" cstate="print"/>
          <a:stretch>
            <a:fillRect/>
          </a:stretch>
        </p:blipFill>
        <p:spPr>
          <a:xfrm>
            <a:off x="16780831" y="19196"/>
            <a:ext cx="179130" cy="179027"/>
          </a:xfrm>
          <a:prstGeom prst="rect">
            <a:avLst/>
          </a:prstGeom>
        </p:spPr>
      </p:pic>
      <p:pic>
        <p:nvPicPr>
          <p:cNvPr id="22" name="object 22"/>
          <p:cNvPicPr/>
          <p:nvPr/>
        </p:nvPicPr>
        <p:blipFill>
          <a:blip r:embed="rId8" cstate="print"/>
          <a:stretch>
            <a:fillRect/>
          </a:stretch>
        </p:blipFill>
        <p:spPr>
          <a:xfrm>
            <a:off x="16338190" y="19196"/>
            <a:ext cx="179130" cy="179027"/>
          </a:xfrm>
          <a:prstGeom prst="rect">
            <a:avLst/>
          </a:prstGeom>
        </p:spPr>
      </p:pic>
      <p:grpSp>
        <p:nvGrpSpPr>
          <p:cNvPr id="23" name="object 23"/>
          <p:cNvGrpSpPr/>
          <p:nvPr/>
        </p:nvGrpSpPr>
        <p:grpSpPr>
          <a:xfrm>
            <a:off x="13776309" y="19196"/>
            <a:ext cx="4267200" cy="1200150"/>
            <a:chOff x="13776309" y="19196"/>
            <a:chExt cx="4267200" cy="1200150"/>
          </a:xfrm>
        </p:grpSpPr>
        <p:pic>
          <p:nvPicPr>
            <p:cNvPr id="24" name="object 24"/>
            <p:cNvPicPr/>
            <p:nvPr/>
          </p:nvPicPr>
          <p:blipFill>
            <a:blip r:embed="rId8" cstate="print"/>
            <a:stretch>
              <a:fillRect/>
            </a:stretch>
          </p:blipFill>
          <p:spPr>
            <a:xfrm>
              <a:off x="15896021" y="19196"/>
              <a:ext cx="179130" cy="179027"/>
            </a:xfrm>
            <a:prstGeom prst="rect">
              <a:avLst/>
            </a:prstGeom>
          </p:spPr>
        </p:pic>
        <p:pic>
          <p:nvPicPr>
            <p:cNvPr id="25" name="object 25"/>
            <p:cNvPicPr/>
            <p:nvPr/>
          </p:nvPicPr>
          <p:blipFill>
            <a:blip r:embed="rId9" cstate="print"/>
            <a:stretch>
              <a:fillRect/>
            </a:stretch>
          </p:blipFill>
          <p:spPr>
            <a:xfrm>
              <a:off x="13776309" y="151937"/>
              <a:ext cx="4267199" cy="1066799"/>
            </a:xfrm>
            <a:prstGeom prst="rect">
              <a:avLst/>
            </a:prstGeom>
          </p:spPr>
        </p:pic>
      </p:grpSp>
      <p:sp>
        <p:nvSpPr>
          <p:cNvPr id="26" name="object 26"/>
          <p:cNvSpPr txBox="1">
            <a:spLocks noGrp="1"/>
          </p:cNvSpPr>
          <p:nvPr>
            <p:ph type="title"/>
          </p:nvPr>
        </p:nvSpPr>
        <p:spPr>
          <a:xfrm>
            <a:off x="5363139" y="272615"/>
            <a:ext cx="7222153" cy="705321"/>
          </a:xfrm>
          <a:prstGeom prst="rect">
            <a:avLst/>
          </a:prstGeom>
        </p:spPr>
        <p:txBody>
          <a:bodyPr vert="horz" wrap="square" lIns="0" tIns="12700" rIns="0" bIns="0" rtlCol="0">
            <a:spAutoFit/>
          </a:bodyPr>
          <a:lstStyle/>
          <a:p>
            <a:pPr marL="12700" algn="ctr">
              <a:lnSpc>
                <a:spcPct val="100000"/>
              </a:lnSpc>
              <a:spcBef>
                <a:spcPts val="100"/>
              </a:spcBef>
              <a:tabLst>
                <a:tab pos="2331720" algn="l"/>
              </a:tabLst>
            </a:pPr>
            <a:r>
              <a:rPr lang="en-IN" spc="20" dirty="0"/>
              <a:t>PROBLEM </a:t>
            </a:r>
            <a:r>
              <a:rPr lang="en-IN" spc="-5" dirty="0"/>
              <a:t>STATEMENT</a:t>
            </a:r>
          </a:p>
        </p:txBody>
      </p:sp>
      <p:pic>
        <p:nvPicPr>
          <p:cNvPr id="27" name="object 27"/>
          <p:cNvPicPr/>
          <p:nvPr/>
        </p:nvPicPr>
        <p:blipFill>
          <a:blip r:embed="rId10" cstate="print"/>
          <a:stretch>
            <a:fillRect/>
          </a:stretch>
        </p:blipFill>
        <p:spPr>
          <a:xfrm>
            <a:off x="2679293" y="1865403"/>
            <a:ext cx="133350" cy="133349"/>
          </a:xfrm>
          <a:prstGeom prst="rect">
            <a:avLst/>
          </a:prstGeom>
        </p:spPr>
      </p:pic>
      <p:pic>
        <p:nvPicPr>
          <p:cNvPr id="28" name="object 28"/>
          <p:cNvPicPr/>
          <p:nvPr/>
        </p:nvPicPr>
        <p:blipFill>
          <a:blip r:embed="rId11" cstate="print"/>
          <a:stretch>
            <a:fillRect/>
          </a:stretch>
        </p:blipFill>
        <p:spPr>
          <a:xfrm>
            <a:off x="2679293" y="3541803"/>
            <a:ext cx="133350" cy="133349"/>
          </a:xfrm>
          <a:prstGeom prst="rect">
            <a:avLst/>
          </a:prstGeom>
        </p:spPr>
      </p:pic>
      <p:pic>
        <p:nvPicPr>
          <p:cNvPr id="29" name="object 29"/>
          <p:cNvPicPr/>
          <p:nvPr/>
        </p:nvPicPr>
        <p:blipFill>
          <a:blip r:embed="rId11" cstate="print"/>
          <a:stretch>
            <a:fillRect/>
          </a:stretch>
        </p:blipFill>
        <p:spPr>
          <a:xfrm>
            <a:off x="2679293" y="5218203"/>
            <a:ext cx="133350" cy="133349"/>
          </a:xfrm>
          <a:prstGeom prst="rect">
            <a:avLst/>
          </a:prstGeom>
        </p:spPr>
      </p:pic>
      <p:pic>
        <p:nvPicPr>
          <p:cNvPr id="30" name="object 30"/>
          <p:cNvPicPr/>
          <p:nvPr/>
        </p:nvPicPr>
        <p:blipFill>
          <a:blip r:embed="rId11" cstate="print"/>
          <a:stretch>
            <a:fillRect/>
          </a:stretch>
        </p:blipFill>
        <p:spPr>
          <a:xfrm>
            <a:off x="2679293" y="6894603"/>
            <a:ext cx="133350" cy="133349"/>
          </a:xfrm>
          <a:prstGeom prst="rect">
            <a:avLst/>
          </a:prstGeom>
        </p:spPr>
      </p:pic>
      <p:pic>
        <p:nvPicPr>
          <p:cNvPr id="31" name="object 31"/>
          <p:cNvPicPr/>
          <p:nvPr/>
        </p:nvPicPr>
        <p:blipFill>
          <a:blip r:embed="rId11" cstate="print"/>
          <a:stretch>
            <a:fillRect/>
          </a:stretch>
        </p:blipFill>
        <p:spPr>
          <a:xfrm>
            <a:off x="2679293" y="8571003"/>
            <a:ext cx="133350" cy="133349"/>
          </a:xfrm>
          <a:prstGeom prst="rect">
            <a:avLst/>
          </a:prstGeom>
        </p:spPr>
      </p:pic>
      <p:sp>
        <p:nvSpPr>
          <p:cNvPr id="32" name="object 32"/>
          <p:cNvSpPr txBox="1"/>
          <p:nvPr/>
        </p:nvSpPr>
        <p:spPr>
          <a:xfrm>
            <a:off x="2988508" y="1624103"/>
            <a:ext cx="15066010" cy="8072120"/>
          </a:xfrm>
          <a:prstGeom prst="rect">
            <a:avLst/>
          </a:prstGeom>
        </p:spPr>
        <p:txBody>
          <a:bodyPr vert="horz" wrap="square" lIns="0" tIns="12700" rIns="0" bIns="0" rtlCol="0">
            <a:spAutoFit/>
          </a:bodyPr>
          <a:lstStyle/>
          <a:p>
            <a:pPr marL="12700">
              <a:lnSpc>
                <a:spcPct val="100000"/>
              </a:lnSpc>
              <a:spcBef>
                <a:spcPts val="100"/>
              </a:spcBef>
              <a:tabLst>
                <a:tab pos="2303780" algn="l"/>
                <a:tab pos="4581525" algn="l"/>
                <a:tab pos="6286500" algn="l"/>
                <a:tab pos="7972425" algn="l"/>
                <a:tab pos="8927465" algn="l"/>
                <a:tab pos="10678795" algn="l"/>
                <a:tab pos="12359005" algn="l"/>
                <a:tab pos="13293090" algn="l"/>
                <a:tab pos="14462760" algn="l"/>
              </a:tabLst>
            </a:pPr>
            <a:r>
              <a:rPr sz="3300" spc="-25" dirty="0">
                <a:latin typeface="Roboto"/>
                <a:cs typeface="Roboto"/>
              </a:rPr>
              <a:t>Controlling	appliances	</a:t>
            </a:r>
            <a:r>
              <a:rPr sz="3300" spc="-40" dirty="0">
                <a:latin typeface="Roboto"/>
                <a:cs typeface="Roboto"/>
              </a:rPr>
              <a:t>through	</a:t>
            </a:r>
            <a:r>
              <a:rPr sz="3300" spc="-35" dirty="0">
                <a:latin typeface="Roboto"/>
                <a:cs typeface="Roboto"/>
              </a:rPr>
              <a:t>buttons	</a:t>
            </a:r>
            <a:r>
              <a:rPr sz="3300" spc="-30" dirty="0">
                <a:latin typeface="Roboto"/>
                <a:cs typeface="Roboto"/>
              </a:rPr>
              <a:t>and	</a:t>
            </a:r>
            <a:r>
              <a:rPr sz="3300" spc="-25" dirty="0">
                <a:latin typeface="Roboto"/>
                <a:cs typeface="Roboto"/>
              </a:rPr>
              <a:t>tangible	</a:t>
            </a:r>
            <a:r>
              <a:rPr sz="3300" spc="-15" dirty="0">
                <a:latin typeface="Roboto"/>
                <a:cs typeface="Roboto"/>
              </a:rPr>
              <a:t>devices	</a:t>
            </a:r>
            <a:r>
              <a:rPr sz="3300" spc="-35" dirty="0">
                <a:latin typeface="Roboto"/>
                <a:cs typeface="Roboto"/>
              </a:rPr>
              <a:t>has	</a:t>
            </a:r>
            <a:r>
              <a:rPr sz="3300" spc="-10" dirty="0">
                <a:latin typeface="Roboto"/>
                <a:cs typeface="Roboto"/>
              </a:rPr>
              <a:t>been	</a:t>
            </a:r>
            <a:r>
              <a:rPr sz="3300" spc="-25" dirty="0">
                <a:latin typeface="Roboto"/>
                <a:cs typeface="Roboto"/>
              </a:rPr>
              <a:t>the</a:t>
            </a:r>
            <a:endParaRPr sz="3300" dirty="0">
              <a:latin typeface="Roboto"/>
              <a:cs typeface="Roboto"/>
            </a:endParaRPr>
          </a:p>
          <a:p>
            <a:pPr marL="12700">
              <a:lnSpc>
                <a:spcPct val="100000"/>
              </a:lnSpc>
              <a:spcBef>
                <a:spcPts val="2640"/>
              </a:spcBef>
            </a:pPr>
            <a:r>
              <a:rPr sz="3300" spc="-30" dirty="0">
                <a:latin typeface="Roboto"/>
                <a:cs typeface="Roboto"/>
              </a:rPr>
              <a:t>traditional</a:t>
            </a:r>
            <a:r>
              <a:rPr sz="3300" spc="-35" dirty="0">
                <a:latin typeface="Roboto"/>
                <a:cs typeface="Roboto"/>
              </a:rPr>
              <a:t> </a:t>
            </a:r>
            <a:r>
              <a:rPr sz="3300" spc="-40" dirty="0">
                <a:latin typeface="Roboto"/>
                <a:cs typeface="Roboto"/>
              </a:rPr>
              <a:t>way.</a:t>
            </a:r>
            <a:endParaRPr sz="3300" dirty="0">
              <a:latin typeface="Roboto"/>
              <a:cs typeface="Roboto"/>
            </a:endParaRPr>
          </a:p>
          <a:p>
            <a:pPr marL="12700" marR="5080">
              <a:lnSpc>
                <a:spcPts val="6600"/>
              </a:lnSpc>
              <a:spcBef>
                <a:spcPts val="660"/>
              </a:spcBef>
              <a:tabLst>
                <a:tab pos="1090295" algn="l"/>
                <a:tab pos="2663825" algn="l"/>
                <a:tab pos="3856354" algn="l"/>
                <a:tab pos="4500245" algn="l"/>
                <a:tab pos="6710680" algn="l"/>
                <a:tab pos="7579995" algn="l"/>
                <a:tab pos="11055350" algn="l"/>
                <a:tab pos="13324840" algn="l"/>
                <a:tab pos="14037310" algn="l"/>
              </a:tabLst>
            </a:pPr>
            <a:r>
              <a:rPr sz="3300" spc="-30" dirty="0">
                <a:latin typeface="Roboto"/>
                <a:cs typeface="Roboto"/>
              </a:rPr>
              <a:t>This	</a:t>
            </a:r>
            <a:r>
              <a:rPr sz="3300" spc="-20" dirty="0">
                <a:latin typeface="Roboto"/>
                <a:cs typeface="Roboto"/>
              </a:rPr>
              <a:t>project	aims	</a:t>
            </a:r>
            <a:r>
              <a:rPr sz="3300" spc="-30" dirty="0">
                <a:latin typeface="Roboto"/>
                <a:cs typeface="Roboto"/>
              </a:rPr>
              <a:t>at	</a:t>
            </a:r>
            <a:r>
              <a:rPr sz="3300" spc="-20" dirty="0">
                <a:latin typeface="Roboto"/>
                <a:cs typeface="Roboto"/>
              </a:rPr>
              <a:t>en</a:t>
            </a:r>
            <a:r>
              <a:rPr sz="3300" spc="-35" dirty="0">
                <a:latin typeface="Roboto"/>
                <a:cs typeface="Roboto"/>
              </a:rPr>
              <a:t>hancing	</a:t>
            </a:r>
            <a:r>
              <a:rPr sz="3300" spc="-25" dirty="0">
                <a:latin typeface="Roboto"/>
                <a:cs typeface="Roboto"/>
              </a:rPr>
              <a:t>the	</a:t>
            </a:r>
            <a:r>
              <a:rPr sz="3300" spc="-65" dirty="0">
                <a:latin typeface="Roboto"/>
                <a:cs typeface="Roboto"/>
              </a:rPr>
              <a:t>human-computer	</a:t>
            </a:r>
            <a:r>
              <a:rPr sz="3300" spc="-25" dirty="0">
                <a:latin typeface="Roboto"/>
                <a:cs typeface="Roboto"/>
              </a:rPr>
              <a:t>interaction	</a:t>
            </a:r>
            <a:r>
              <a:rPr sz="3300" spc="-65" dirty="0">
                <a:latin typeface="Roboto"/>
                <a:cs typeface="Roboto"/>
              </a:rPr>
              <a:t>by	</a:t>
            </a:r>
            <a:r>
              <a:rPr sz="3300" spc="-35" dirty="0">
                <a:latin typeface="Roboto"/>
                <a:cs typeface="Roboto"/>
              </a:rPr>
              <a:t>using  </a:t>
            </a:r>
            <a:r>
              <a:rPr sz="3300" spc="-20" dirty="0">
                <a:latin typeface="Roboto"/>
                <a:cs typeface="Roboto"/>
              </a:rPr>
              <a:t>gestures</a:t>
            </a:r>
            <a:r>
              <a:rPr sz="3300" spc="-10" dirty="0">
                <a:latin typeface="Roboto"/>
                <a:cs typeface="Roboto"/>
              </a:rPr>
              <a:t> </a:t>
            </a:r>
            <a:r>
              <a:rPr sz="3300" spc="-25" dirty="0">
                <a:latin typeface="Roboto"/>
                <a:cs typeface="Roboto"/>
              </a:rPr>
              <a:t>as</a:t>
            </a:r>
            <a:r>
              <a:rPr sz="3300" spc="-5" dirty="0">
                <a:latin typeface="Roboto"/>
                <a:cs typeface="Roboto"/>
              </a:rPr>
              <a:t> </a:t>
            </a:r>
            <a:r>
              <a:rPr sz="3300" spc="-20" dirty="0">
                <a:latin typeface="Roboto"/>
                <a:cs typeface="Roboto"/>
              </a:rPr>
              <a:t>a</a:t>
            </a:r>
            <a:r>
              <a:rPr sz="3300" spc="-5" dirty="0">
                <a:latin typeface="Roboto"/>
                <a:cs typeface="Roboto"/>
              </a:rPr>
              <a:t> </a:t>
            </a:r>
            <a:r>
              <a:rPr sz="3300" spc="-10" dirty="0">
                <a:latin typeface="Roboto"/>
                <a:cs typeface="Roboto"/>
              </a:rPr>
              <a:t>command</a:t>
            </a:r>
            <a:r>
              <a:rPr sz="3300" spc="-5" dirty="0">
                <a:latin typeface="Roboto"/>
                <a:cs typeface="Roboto"/>
              </a:rPr>
              <a:t> </a:t>
            </a:r>
            <a:r>
              <a:rPr sz="3300" spc="-40" dirty="0">
                <a:latin typeface="Roboto"/>
                <a:cs typeface="Roboto"/>
              </a:rPr>
              <a:t>input</a:t>
            </a:r>
            <a:r>
              <a:rPr sz="3300" spc="-5" dirty="0">
                <a:latin typeface="Roboto"/>
                <a:cs typeface="Roboto"/>
              </a:rPr>
              <a:t> </a:t>
            </a:r>
            <a:r>
              <a:rPr sz="3300" spc="-45" dirty="0">
                <a:latin typeface="Roboto"/>
                <a:cs typeface="Roboto"/>
              </a:rPr>
              <a:t>thus</a:t>
            </a:r>
            <a:r>
              <a:rPr sz="3300" spc="-5" dirty="0">
                <a:latin typeface="Roboto"/>
                <a:cs typeface="Roboto"/>
              </a:rPr>
              <a:t> </a:t>
            </a:r>
            <a:r>
              <a:rPr sz="3300" spc="-25" dirty="0">
                <a:latin typeface="Roboto"/>
                <a:cs typeface="Roboto"/>
              </a:rPr>
              <a:t>making</a:t>
            </a:r>
            <a:r>
              <a:rPr sz="3300" spc="-5" dirty="0">
                <a:latin typeface="Roboto"/>
                <a:cs typeface="Roboto"/>
              </a:rPr>
              <a:t> </a:t>
            </a:r>
            <a:r>
              <a:rPr sz="3300" spc="-40" dirty="0">
                <a:latin typeface="Roboto"/>
                <a:cs typeface="Roboto"/>
              </a:rPr>
              <a:t>things</a:t>
            </a:r>
            <a:r>
              <a:rPr sz="3300" spc="-5" dirty="0">
                <a:latin typeface="Roboto"/>
                <a:cs typeface="Roboto"/>
              </a:rPr>
              <a:t> </a:t>
            </a:r>
            <a:r>
              <a:rPr sz="3300" spc="-20" dirty="0">
                <a:latin typeface="Roboto"/>
                <a:cs typeface="Roboto"/>
              </a:rPr>
              <a:t>even</a:t>
            </a:r>
            <a:r>
              <a:rPr sz="3300" spc="-10" dirty="0">
                <a:latin typeface="Roboto"/>
                <a:cs typeface="Roboto"/>
              </a:rPr>
              <a:t> </a:t>
            </a:r>
            <a:r>
              <a:rPr sz="3300" spc="-5" dirty="0">
                <a:latin typeface="Roboto"/>
                <a:cs typeface="Roboto"/>
              </a:rPr>
              <a:t>more </a:t>
            </a:r>
            <a:r>
              <a:rPr sz="3300" spc="-25" dirty="0">
                <a:latin typeface="Roboto"/>
                <a:cs typeface="Roboto"/>
              </a:rPr>
              <a:t>convenient.</a:t>
            </a:r>
            <a:endParaRPr sz="3300" dirty="0">
              <a:latin typeface="Roboto"/>
              <a:cs typeface="Roboto"/>
            </a:endParaRPr>
          </a:p>
          <a:p>
            <a:pPr marL="12700" marR="5080">
              <a:lnSpc>
                <a:spcPts val="6600"/>
              </a:lnSpc>
            </a:pPr>
            <a:r>
              <a:rPr sz="3300" spc="-25" dirty="0">
                <a:latin typeface="Roboto"/>
                <a:cs typeface="Roboto"/>
              </a:rPr>
              <a:t>Given</a:t>
            </a:r>
            <a:r>
              <a:rPr sz="3300" spc="345" dirty="0">
                <a:latin typeface="Roboto"/>
                <a:cs typeface="Roboto"/>
              </a:rPr>
              <a:t> </a:t>
            </a:r>
            <a:r>
              <a:rPr sz="3300" spc="-15" dirty="0">
                <a:latin typeface="Roboto"/>
                <a:cs typeface="Roboto"/>
              </a:rPr>
              <a:t>times</a:t>
            </a:r>
            <a:r>
              <a:rPr sz="3300" spc="345" dirty="0">
                <a:latin typeface="Roboto"/>
                <a:cs typeface="Roboto"/>
              </a:rPr>
              <a:t> </a:t>
            </a:r>
            <a:r>
              <a:rPr sz="3300" spc="-15" dirty="0">
                <a:latin typeface="Roboto"/>
                <a:cs typeface="Roboto"/>
              </a:rPr>
              <a:t>where</a:t>
            </a:r>
            <a:r>
              <a:rPr sz="3300" spc="345" dirty="0">
                <a:latin typeface="Roboto"/>
                <a:cs typeface="Roboto"/>
              </a:rPr>
              <a:t> </a:t>
            </a:r>
            <a:r>
              <a:rPr sz="3300" spc="-10" dirty="0">
                <a:latin typeface="Roboto"/>
                <a:cs typeface="Roboto"/>
              </a:rPr>
              <a:t>people</a:t>
            </a:r>
            <a:r>
              <a:rPr sz="3300" spc="345" dirty="0">
                <a:latin typeface="Roboto"/>
                <a:cs typeface="Roboto"/>
              </a:rPr>
              <a:t> </a:t>
            </a:r>
            <a:r>
              <a:rPr sz="3300" spc="-30" dirty="0">
                <a:latin typeface="Roboto"/>
                <a:cs typeface="Roboto"/>
              </a:rPr>
              <a:t>might</a:t>
            </a:r>
            <a:r>
              <a:rPr sz="3300" spc="345" dirty="0">
                <a:latin typeface="Roboto"/>
                <a:cs typeface="Roboto"/>
              </a:rPr>
              <a:t> </a:t>
            </a:r>
            <a:r>
              <a:rPr sz="3300" spc="15" dirty="0">
                <a:latin typeface="Roboto"/>
                <a:cs typeface="Roboto"/>
              </a:rPr>
              <a:t>feel</a:t>
            </a:r>
            <a:r>
              <a:rPr sz="3300" spc="345" dirty="0">
                <a:latin typeface="Roboto"/>
                <a:cs typeface="Roboto"/>
              </a:rPr>
              <a:t> </a:t>
            </a:r>
            <a:r>
              <a:rPr sz="3300" spc="-10" dirty="0">
                <a:latin typeface="Roboto"/>
                <a:cs typeface="Roboto"/>
              </a:rPr>
              <a:t>too</a:t>
            </a:r>
            <a:r>
              <a:rPr sz="3300" spc="345" dirty="0">
                <a:latin typeface="Roboto"/>
                <a:cs typeface="Roboto"/>
              </a:rPr>
              <a:t> </a:t>
            </a:r>
            <a:r>
              <a:rPr sz="3300" spc="-45" dirty="0">
                <a:latin typeface="Roboto"/>
                <a:cs typeface="Roboto"/>
              </a:rPr>
              <a:t>lazy</a:t>
            </a:r>
            <a:r>
              <a:rPr sz="3300" spc="345" dirty="0">
                <a:latin typeface="Roboto"/>
                <a:cs typeface="Roboto"/>
              </a:rPr>
              <a:t> </a:t>
            </a:r>
            <a:r>
              <a:rPr sz="3300" spc="-20" dirty="0">
                <a:latin typeface="Roboto"/>
                <a:cs typeface="Roboto"/>
              </a:rPr>
              <a:t>or</a:t>
            </a:r>
            <a:r>
              <a:rPr sz="3300" spc="345" dirty="0">
                <a:latin typeface="Roboto"/>
                <a:cs typeface="Roboto"/>
              </a:rPr>
              <a:t> </a:t>
            </a:r>
            <a:r>
              <a:rPr sz="3300" spc="-20" dirty="0">
                <a:latin typeface="Roboto"/>
                <a:cs typeface="Roboto"/>
              </a:rPr>
              <a:t>tired</a:t>
            </a:r>
            <a:r>
              <a:rPr sz="3300" spc="345" dirty="0">
                <a:latin typeface="Roboto"/>
                <a:cs typeface="Roboto"/>
              </a:rPr>
              <a:t> </a:t>
            </a:r>
            <a:r>
              <a:rPr sz="3300" spc="-15" dirty="0">
                <a:latin typeface="Roboto"/>
                <a:cs typeface="Roboto"/>
              </a:rPr>
              <a:t>to</a:t>
            </a:r>
            <a:r>
              <a:rPr sz="3300" spc="345" dirty="0">
                <a:latin typeface="Roboto"/>
                <a:cs typeface="Roboto"/>
              </a:rPr>
              <a:t> </a:t>
            </a:r>
            <a:r>
              <a:rPr sz="3300" spc="-25" dirty="0">
                <a:latin typeface="Roboto"/>
                <a:cs typeface="Roboto"/>
              </a:rPr>
              <a:t>give</a:t>
            </a:r>
            <a:r>
              <a:rPr sz="3300" spc="345" dirty="0">
                <a:latin typeface="Roboto"/>
                <a:cs typeface="Roboto"/>
              </a:rPr>
              <a:t> </a:t>
            </a:r>
            <a:r>
              <a:rPr sz="3300" spc="-15" dirty="0">
                <a:latin typeface="Roboto"/>
                <a:cs typeface="Roboto"/>
              </a:rPr>
              <a:t>voice</a:t>
            </a:r>
            <a:r>
              <a:rPr sz="3300" spc="345" dirty="0">
                <a:latin typeface="Roboto"/>
                <a:cs typeface="Roboto"/>
              </a:rPr>
              <a:t> </a:t>
            </a:r>
            <a:r>
              <a:rPr sz="3300" spc="-15" dirty="0">
                <a:latin typeface="Roboto"/>
                <a:cs typeface="Roboto"/>
              </a:rPr>
              <a:t>commands, </a:t>
            </a:r>
            <a:r>
              <a:rPr sz="3300" spc="-805" dirty="0">
                <a:latin typeface="Roboto"/>
                <a:cs typeface="Roboto"/>
              </a:rPr>
              <a:t> </a:t>
            </a:r>
            <a:r>
              <a:rPr sz="3300" spc="-15" dirty="0">
                <a:latin typeface="Roboto"/>
                <a:cs typeface="Roboto"/>
              </a:rPr>
              <a:t>simple</a:t>
            </a:r>
            <a:r>
              <a:rPr sz="3300" spc="-5" dirty="0">
                <a:latin typeface="Roboto"/>
                <a:cs typeface="Roboto"/>
              </a:rPr>
              <a:t> </a:t>
            </a:r>
            <a:r>
              <a:rPr sz="3300" spc="-20" dirty="0">
                <a:latin typeface="Roboto"/>
                <a:cs typeface="Roboto"/>
              </a:rPr>
              <a:t>gestures</a:t>
            </a:r>
            <a:r>
              <a:rPr sz="3300" spc="-5" dirty="0">
                <a:latin typeface="Roboto"/>
                <a:cs typeface="Roboto"/>
              </a:rPr>
              <a:t> </a:t>
            </a:r>
            <a:r>
              <a:rPr sz="3300" spc="-20" dirty="0">
                <a:latin typeface="Roboto"/>
                <a:cs typeface="Roboto"/>
              </a:rPr>
              <a:t>or</a:t>
            </a:r>
            <a:r>
              <a:rPr sz="3300" spc="-5" dirty="0">
                <a:latin typeface="Roboto"/>
                <a:cs typeface="Roboto"/>
              </a:rPr>
              <a:t> </a:t>
            </a:r>
            <a:r>
              <a:rPr sz="3300" spc="-25" dirty="0">
                <a:latin typeface="Roboto"/>
                <a:cs typeface="Roboto"/>
              </a:rPr>
              <a:t>actions</a:t>
            </a:r>
            <a:r>
              <a:rPr sz="3300" spc="-5" dirty="0">
                <a:latin typeface="Roboto"/>
                <a:cs typeface="Roboto"/>
              </a:rPr>
              <a:t> </a:t>
            </a:r>
            <a:r>
              <a:rPr sz="3300" spc="-20" dirty="0">
                <a:latin typeface="Roboto"/>
                <a:cs typeface="Roboto"/>
              </a:rPr>
              <a:t>could</a:t>
            </a:r>
            <a:r>
              <a:rPr sz="3300" spc="-5" dirty="0">
                <a:latin typeface="Roboto"/>
                <a:cs typeface="Roboto"/>
              </a:rPr>
              <a:t> make </a:t>
            </a:r>
            <a:r>
              <a:rPr sz="3300" spc="-25" dirty="0">
                <a:latin typeface="Roboto"/>
                <a:cs typeface="Roboto"/>
              </a:rPr>
              <a:t>the</a:t>
            </a:r>
            <a:r>
              <a:rPr sz="3300" spc="-5" dirty="0">
                <a:latin typeface="Roboto"/>
                <a:cs typeface="Roboto"/>
              </a:rPr>
              <a:t> </a:t>
            </a:r>
            <a:r>
              <a:rPr sz="3300" spc="-20" dirty="0">
                <a:latin typeface="Roboto"/>
                <a:cs typeface="Roboto"/>
              </a:rPr>
              <a:t>communication</a:t>
            </a:r>
            <a:r>
              <a:rPr sz="3300" spc="-5" dirty="0">
                <a:latin typeface="Roboto"/>
                <a:cs typeface="Roboto"/>
              </a:rPr>
              <a:t> </a:t>
            </a:r>
            <a:r>
              <a:rPr sz="3300" spc="-15" dirty="0">
                <a:latin typeface="Roboto"/>
                <a:cs typeface="Roboto"/>
              </a:rPr>
              <a:t>process</a:t>
            </a:r>
            <a:r>
              <a:rPr sz="3300" spc="-5" dirty="0">
                <a:latin typeface="Roboto"/>
                <a:cs typeface="Roboto"/>
              </a:rPr>
              <a:t> </a:t>
            </a:r>
            <a:r>
              <a:rPr sz="3300" spc="-15" dirty="0">
                <a:latin typeface="Roboto"/>
                <a:cs typeface="Roboto"/>
              </a:rPr>
              <a:t>easier.</a:t>
            </a:r>
            <a:endParaRPr sz="3300" dirty="0">
              <a:latin typeface="Roboto"/>
              <a:cs typeface="Roboto"/>
            </a:endParaRPr>
          </a:p>
          <a:p>
            <a:pPr marL="12700" marR="5080">
              <a:lnSpc>
                <a:spcPts val="6600"/>
              </a:lnSpc>
              <a:tabLst>
                <a:tab pos="2153920" algn="l"/>
                <a:tab pos="3336290" algn="l"/>
                <a:tab pos="5026025" algn="l"/>
                <a:tab pos="6449060" algn="l"/>
                <a:tab pos="7792720" algn="l"/>
                <a:tab pos="10217150" algn="l"/>
                <a:tab pos="11765280" algn="l"/>
                <a:tab pos="12832715" algn="l"/>
                <a:tab pos="13707110" algn="l"/>
              </a:tabLst>
            </a:pPr>
            <a:r>
              <a:rPr sz="3300" spc="-10" dirty="0">
                <a:latin typeface="Roboto"/>
                <a:cs typeface="Roboto"/>
              </a:rPr>
              <a:t>Moreover,	</a:t>
            </a:r>
            <a:r>
              <a:rPr sz="3300" spc="-35" dirty="0">
                <a:latin typeface="Roboto"/>
                <a:cs typeface="Roboto"/>
              </a:rPr>
              <a:t>such	</a:t>
            </a:r>
            <a:r>
              <a:rPr sz="3300" spc="-20" dirty="0">
                <a:latin typeface="Roboto"/>
                <a:cs typeface="Roboto"/>
              </a:rPr>
              <a:t>gesture	</a:t>
            </a:r>
            <a:r>
              <a:rPr sz="3300" spc="-15" dirty="0">
                <a:latin typeface="Roboto"/>
                <a:cs typeface="Roboto"/>
              </a:rPr>
              <a:t>based	</a:t>
            </a:r>
            <a:r>
              <a:rPr sz="3300" spc="-10" dirty="0">
                <a:latin typeface="Roboto"/>
                <a:cs typeface="Roboto"/>
              </a:rPr>
              <a:t>home	</a:t>
            </a:r>
            <a:r>
              <a:rPr sz="3300" spc="-25" dirty="0">
                <a:latin typeface="Roboto"/>
                <a:cs typeface="Roboto"/>
              </a:rPr>
              <a:t>automation	</a:t>
            </a:r>
            <a:r>
              <a:rPr sz="3300" spc="-35" dirty="0">
                <a:latin typeface="Roboto"/>
                <a:cs typeface="Roboto"/>
              </a:rPr>
              <a:t>greatly	</a:t>
            </a:r>
            <a:r>
              <a:rPr sz="3300" spc="-25" dirty="0">
                <a:latin typeface="Roboto"/>
                <a:cs typeface="Roboto"/>
              </a:rPr>
              <a:t>aids	the	</a:t>
            </a:r>
            <a:r>
              <a:rPr sz="3300" spc="-10" dirty="0">
                <a:latin typeface="Roboto"/>
                <a:cs typeface="Roboto"/>
              </a:rPr>
              <a:t>speech  </a:t>
            </a:r>
            <a:r>
              <a:rPr sz="3300" spc="-20" dirty="0">
                <a:latin typeface="Roboto"/>
                <a:cs typeface="Roboto"/>
              </a:rPr>
              <a:t>impaired</a:t>
            </a:r>
            <a:r>
              <a:rPr sz="3300" spc="-5" dirty="0">
                <a:latin typeface="Roboto"/>
                <a:cs typeface="Roboto"/>
              </a:rPr>
              <a:t> </a:t>
            </a:r>
            <a:r>
              <a:rPr sz="3300" spc="-10" dirty="0">
                <a:latin typeface="Roboto"/>
                <a:cs typeface="Roboto"/>
              </a:rPr>
              <a:t>people</a:t>
            </a:r>
            <a:r>
              <a:rPr sz="3300" spc="-5" dirty="0">
                <a:latin typeface="Roboto"/>
                <a:cs typeface="Roboto"/>
              </a:rPr>
              <a:t> </a:t>
            </a:r>
            <a:r>
              <a:rPr sz="3300" spc="-15" dirty="0">
                <a:latin typeface="Roboto"/>
                <a:cs typeface="Roboto"/>
              </a:rPr>
              <a:t>to</a:t>
            </a:r>
            <a:r>
              <a:rPr sz="3300" spc="-5" dirty="0">
                <a:latin typeface="Roboto"/>
                <a:cs typeface="Roboto"/>
              </a:rPr>
              <a:t> </a:t>
            </a:r>
            <a:r>
              <a:rPr sz="3300" spc="-25" dirty="0">
                <a:latin typeface="Roboto"/>
                <a:cs typeface="Roboto"/>
              </a:rPr>
              <a:t>interact</a:t>
            </a:r>
            <a:r>
              <a:rPr sz="3300" spc="-5" dirty="0">
                <a:latin typeface="Roboto"/>
                <a:cs typeface="Roboto"/>
              </a:rPr>
              <a:t> </a:t>
            </a:r>
            <a:r>
              <a:rPr sz="3300" spc="-35" dirty="0">
                <a:latin typeface="Roboto"/>
                <a:cs typeface="Roboto"/>
              </a:rPr>
              <a:t>with</a:t>
            </a:r>
            <a:r>
              <a:rPr sz="3300" dirty="0">
                <a:latin typeface="Roboto"/>
                <a:cs typeface="Roboto"/>
              </a:rPr>
              <a:t> </a:t>
            </a:r>
            <a:r>
              <a:rPr sz="3300" spc="-25" dirty="0">
                <a:latin typeface="Roboto"/>
                <a:cs typeface="Roboto"/>
              </a:rPr>
              <a:t>smart</a:t>
            </a:r>
            <a:r>
              <a:rPr sz="3300" spc="-5" dirty="0">
                <a:latin typeface="Roboto"/>
                <a:cs typeface="Roboto"/>
              </a:rPr>
              <a:t> </a:t>
            </a:r>
            <a:r>
              <a:rPr sz="3300" spc="-15" dirty="0">
                <a:latin typeface="Roboto"/>
                <a:cs typeface="Roboto"/>
              </a:rPr>
              <a:t>devices</a:t>
            </a:r>
            <a:r>
              <a:rPr sz="3300" spc="-5" dirty="0">
                <a:latin typeface="Roboto"/>
                <a:cs typeface="Roboto"/>
              </a:rPr>
              <a:t> </a:t>
            </a:r>
            <a:r>
              <a:rPr sz="3300" spc="-30" dirty="0">
                <a:latin typeface="Roboto"/>
                <a:cs typeface="Roboto"/>
              </a:rPr>
              <a:t>at</a:t>
            </a:r>
            <a:r>
              <a:rPr sz="3300" spc="-5" dirty="0">
                <a:latin typeface="Roboto"/>
                <a:cs typeface="Roboto"/>
              </a:rPr>
              <a:t> </a:t>
            </a:r>
            <a:r>
              <a:rPr sz="3300" spc="-10" dirty="0">
                <a:latin typeface="Roboto"/>
                <a:cs typeface="Roboto"/>
              </a:rPr>
              <a:t>home,</a:t>
            </a:r>
            <a:r>
              <a:rPr sz="3300" dirty="0">
                <a:latin typeface="Roboto"/>
                <a:cs typeface="Roboto"/>
              </a:rPr>
              <a:t> </a:t>
            </a:r>
            <a:r>
              <a:rPr sz="3300" spc="-30" dirty="0">
                <a:latin typeface="Roboto"/>
                <a:cs typeface="Roboto"/>
              </a:rPr>
              <a:t>possibly.</a:t>
            </a:r>
            <a:endParaRPr sz="3300" dirty="0">
              <a:latin typeface="Roboto"/>
              <a:cs typeface="Roboto"/>
            </a:endParaRPr>
          </a:p>
          <a:p>
            <a:pPr marL="12700" marR="5080" indent="149860">
              <a:lnSpc>
                <a:spcPts val="6600"/>
              </a:lnSpc>
            </a:pPr>
            <a:r>
              <a:rPr sz="3300" spc="-25" dirty="0">
                <a:latin typeface="Roboto"/>
                <a:cs typeface="Roboto"/>
              </a:rPr>
              <a:t>Instead</a:t>
            </a:r>
            <a:r>
              <a:rPr sz="3300" spc="365" dirty="0">
                <a:latin typeface="Roboto"/>
                <a:cs typeface="Roboto"/>
              </a:rPr>
              <a:t> </a:t>
            </a:r>
            <a:r>
              <a:rPr sz="3300" spc="30" dirty="0">
                <a:latin typeface="Roboto"/>
                <a:cs typeface="Roboto"/>
              </a:rPr>
              <a:t>of</a:t>
            </a:r>
            <a:r>
              <a:rPr sz="3300" spc="365" dirty="0">
                <a:latin typeface="Roboto"/>
                <a:cs typeface="Roboto"/>
              </a:rPr>
              <a:t> </a:t>
            </a:r>
            <a:r>
              <a:rPr sz="3300" spc="-35" dirty="0">
                <a:latin typeface="Roboto"/>
                <a:cs typeface="Roboto"/>
              </a:rPr>
              <a:t>taking</a:t>
            </a:r>
            <a:r>
              <a:rPr sz="3300" spc="370" dirty="0">
                <a:latin typeface="Roboto"/>
                <a:cs typeface="Roboto"/>
              </a:rPr>
              <a:t> </a:t>
            </a:r>
            <a:r>
              <a:rPr sz="3300" spc="-20" dirty="0">
                <a:latin typeface="Roboto"/>
                <a:cs typeface="Roboto"/>
              </a:rPr>
              <a:t>a</a:t>
            </a:r>
            <a:r>
              <a:rPr sz="3300" spc="365" dirty="0">
                <a:latin typeface="Roboto"/>
                <a:cs typeface="Roboto"/>
              </a:rPr>
              <a:t> </a:t>
            </a:r>
            <a:r>
              <a:rPr sz="3300" spc="-25" dirty="0">
                <a:latin typeface="Roboto"/>
                <a:cs typeface="Roboto"/>
              </a:rPr>
              <a:t>single</a:t>
            </a:r>
            <a:r>
              <a:rPr sz="3300" spc="370" dirty="0">
                <a:latin typeface="Roboto"/>
                <a:cs typeface="Roboto"/>
              </a:rPr>
              <a:t> </a:t>
            </a:r>
            <a:r>
              <a:rPr sz="3300" spc="-25" dirty="0">
                <a:latin typeface="Roboto"/>
                <a:cs typeface="Roboto"/>
              </a:rPr>
              <a:t>picture,</a:t>
            </a:r>
            <a:r>
              <a:rPr sz="3300" spc="365" dirty="0">
                <a:latin typeface="Roboto"/>
                <a:cs typeface="Roboto"/>
              </a:rPr>
              <a:t> </a:t>
            </a:r>
            <a:r>
              <a:rPr sz="3300" dirty="0">
                <a:latin typeface="Roboto"/>
                <a:cs typeface="Roboto"/>
              </a:rPr>
              <a:t>we</a:t>
            </a:r>
            <a:r>
              <a:rPr sz="3300" spc="370" dirty="0">
                <a:latin typeface="Roboto"/>
                <a:cs typeface="Roboto"/>
              </a:rPr>
              <a:t> </a:t>
            </a:r>
            <a:r>
              <a:rPr sz="3300" spc="-15" dirty="0">
                <a:latin typeface="Roboto"/>
                <a:cs typeface="Roboto"/>
              </a:rPr>
              <a:t>record</a:t>
            </a:r>
            <a:r>
              <a:rPr sz="3300" spc="365" dirty="0">
                <a:latin typeface="Roboto"/>
                <a:cs typeface="Roboto"/>
              </a:rPr>
              <a:t> </a:t>
            </a:r>
            <a:r>
              <a:rPr sz="3300" dirty="0">
                <a:latin typeface="Roboto"/>
                <a:cs typeface="Roboto"/>
              </a:rPr>
              <a:t>frames</a:t>
            </a:r>
            <a:r>
              <a:rPr sz="3300" spc="365" dirty="0">
                <a:latin typeface="Roboto"/>
                <a:cs typeface="Roboto"/>
              </a:rPr>
              <a:t> </a:t>
            </a:r>
            <a:r>
              <a:rPr sz="3300" spc="30" dirty="0">
                <a:latin typeface="Roboto"/>
                <a:cs typeface="Roboto"/>
              </a:rPr>
              <a:t>of</a:t>
            </a:r>
            <a:r>
              <a:rPr sz="3300" spc="370" dirty="0">
                <a:latin typeface="Roboto"/>
                <a:cs typeface="Roboto"/>
              </a:rPr>
              <a:t> </a:t>
            </a:r>
            <a:r>
              <a:rPr sz="3300" spc="-25" dirty="0">
                <a:latin typeface="Roboto"/>
                <a:cs typeface="Roboto"/>
              </a:rPr>
              <a:t>the</a:t>
            </a:r>
            <a:r>
              <a:rPr sz="3300" spc="365" dirty="0">
                <a:latin typeface="Roboto"/>
                <a:cs typeface="Roboto"/>
              </a:rPr>
              <a:t> </a:t>
            </a:r>
            <a:r>
              <a:rPr sz="3300" spc="-15" dirty="0">
                <a:latin typeface="Roboto"/>
                <a:cs typeface="Roboto"/>
              </a:rPr>
              <a:t>movement</a:t>
            </a:r>
            <a:r>
              <a:rPr sz="3300" spc="370" dirty="0">
                <a:latin typeface="Roboto"/>
                <a:cs typeface="Roboto"/>
              </a:rPr>
              <a:t> </a:t>
            </a:r>
            <a:r>
              <a:rPr sz="3300" spc="-40" dirty="0">
                <a:latin typeface="Roboto"/>
                <a:cs typeface="Roboto"/>
              </a:rPr>
              <a:t>through </a:t>
            </a:r>
            <a:r>
              <a:rPr sz="3300" spc="-805" dirty="0">
                <a:latin typeface="Roboto"/>
                <a:cs typeface="Roboto"/>
              </a:rPr>
              <a:t> </a:t>
            </a:r>
            <a:r>
              <a:rPr sz="3300" spc="-15" dirty="0">
                <a:latin typeface="Roboto"/>
                <a:cs typeface="Roboto"/>
              </a:rPr>
              <a:t>cameras</a:t>
            </a:r>
            <a:r>
              <a:rPr sz="3300" spc="-10" dirty="0">
                <a:latin typeface="Roboto"/>
                <a:cs typeface="Roboto"/>
              </a:rPr>
              <a:t> </a:t>
            </a:r>
            <a:r>
              <a:rPr sz="3300" spc="-40" dirty="0">
                <a:latin typeface="Roboto"/>
                <a:cs typeface="Roboto"/>
              </a:rPr>
              <a:t>that</a:t>
            </a:r>
            <a:r>
              <a:rPr sz="3300" spc="-5" dirty="0">
                <a:latin typeface="Roboto"/>
                <a:cs typeface="Roboto"/>
              </a:rPr>
              <a:t> </a:t>
            </a:r>
            <a:r>
              <a:rPr sz="3300" spc="-10" dirty="0">
                <a:latin typeface="Roboto"/>
                <a:cs typeface="Roboto"/>
              </a:rPr>
              <a:t>detect</a:t>
            </a:r>
            <a:r>
              <a:rPr sz="3300" spc="-5" dirty="0">
                <a:latin typeface="Roboto"/>
                <a:cs typeface="Roboto"/>
              </a:rPr>
              <a:t> </a:t>
            </a:r>
            <a:r>
              <a:rPr sz="3300" spc="-25" dirty="0">
                <a:latin typeface="Roboto"/>
                <a:cs typeface="Roboto"/>
              </a:rPr>
              <a:t>the</a:t>
            </a:r>
            <a:r>
              <a:rPr sz="3300" spc="-5" dirty="0">
                <a:latin typeface="Roboto"/>
                <a:cs typeface="Roboto"/>
              </a:rPr>
              <a:t> </a:t>
            </a:r>
            <a:r>
              <a:rPr sz="3300" spc="-20" dirty="0">
                <a:latin typeface="Roboto"/>
                <a:cs typeface="Roboto"/>
              </a:rPr>
              <a:t>gestures</a:t>
            </a:r>
            <a:r>
              <a:rPr sz="3300" spc="-5" dirty="0">
                <a:latin typeface="Roboto"/>
                <a:cs typeface="Roboto"/>
              </a:rPr>
              <a:t> </a:t>
            </a:r>
            <a:r>
              <a:rPr sz="3300" spc="-15" dirty="0">
                <a:latin typeface="Roboto"/>
                <a:cs typeface="Roboto"/>
              </a:rPr>
              <a:t>delivered.</a:t>
            </a:r>
            <a:endParaRPr sz="3300" dirty="0">
              <a:latin typeface="Roboto"/>
              <a:cs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446655" cy="10287000"/>
          </a:xfrm>
          <a:custGeom>
            <a:avLst/>
            <a:gdLst/>
            <a:ahLst/>
            <a:cxnLst/>
            <a:rect l="l" t="t" r="r" b="b"/>
            <a:pathLst>
              <a:path w="2446655" h="10287000">
                <a:moveTo>
                  <a:pt x="0" y="0"/>
                </a:moveTo>
                <a:lnTo>
                  <a:pt x="2446228" y="0"/>
                </a:lnTo>
                <a:lnTo>
                  <a:pt x="2446228" y="10286999"/>
                </a:lnTo>
                <a:lnTo>
                  <a:pt x="0" y="10286999"/>
                </a:lnTo>
                <a:lnTo>
                  <a:pt x="0" y="0"/>
                </a:lnTo>
                <a:close/>
              </a:path>
            </a:pathLst>
          </a:custGeom>
          <a:solidFill>
            <a:srgbClr val="583C8F"/>
          </a:solidFill>
        </p:spPr>
        <p:txBody>
          <a:bodyPr wrap="square" lIns="0" tIns="0" rIns="0" bIns="0" rtlCol="0"/>
          <a:lstStyle/>
          <a:p>
            <a:endParaRPr/>
          </a:p>
        </p:txBody>
      </p:sp>
      <p:pic>
        <p:nvPicPr>
          <p:cNvPr id="3" name="object 3"/>
          <p:cNvPicPr/>
          <p:nvPr/>
        </p:nvPicPr>
        <p:blipFill>
          <a:blip r:embed="rId2" cstate="print"/>
          <a:stretch>
            <a:fillRect/>
          </a:stretch>
        </p:blipFill>
        <p:spPr>
          <a:xfrm>
            <a:off x="17743623" y="4309467"/>
            <a:ext cx="179131" cy="179028"/>
          </a:xfrm>
          <a:prstGeom prst="rect">
            <a:avLst/>
          </a:prstGeom>
        </p:spPr>
      </p:pic>
      <p:pic>
        <p:nvPicPr>
          <p:cNvPr id="4" name="object 4"/>
          <p:cNvPicPr/>
          <p:nvPr/>
        </p:nvPicPr>
        <p:blipFill>
          <a:blip r:embed="rId3" cstate="print"/>
          <a:stretch>
            <a:fillRect/>
          </a:stretch>
        </p:blipFill>
        <p:spPr>
          <a:xfrm>
            <a:off x="17743623" y="3874618"/>
            <a:ext cx="179131" cy="179027"/>
          </a:xfrm>
          <a:prstGeom prst="rect">
            <a:avLst/>
          </a:prstGeom>
        </p:spPr>
      </p:pic>
      <p:pic>
        <p:nvPicPr>
          <p:cNvPr id="5" name="object 5"/>
          <p:cNvPicPr/>
          <p:nvPr/>
        </p:nvPicPr>
        <p:blipFill>
          <a:blip r:embed="rId4" cstate="print"/>
          <a:stretch>
            <a:fillRect/>
          </a:stretch>
        </p:blipFill>
        <p:spPr>
          <a:xfrm>
            <a:off x="17300982" y="3874618"/>
            <a:ext cx="179130" cy="179027"/>
          </a:xfrm>
          <a:prstGeom prst="rect">
            <a:avLst/>
          </a:prstGeom>
        </p:spPr>
      </p:pic>
      <p:pic>
        <p:nvPicPr>
          <p:cNvPr id="6" name="object 6"/>
          <p:cNvPicPr/>
          <p:nvPr/>
        </p:nvPicPr>
        <p:blipFill>
          <a:blip r:embed="rId5" cstate="print"/>
          <a:stretch>
            <a:fillRect/>
          </a:stretch>
        </p:blipFill>
        <p:spPr>
          <a:xfrm>
            <a:off x="17743623" y="3439768"/>
            <a:ext cx="179131" cy="179027"/>
          </a:xfrm>
          <a:prstGeom prst="rect">
            <a:avLst/>
          </a:prstGeom>
        </p:spPr>
      </p:pic>
      <p:pic>
        <p:nvPicPr>
          <p:cNvPr id="7" name="object 7"/>
          <p:cNvPicPr/>
          <p:nvPr/>
        </p:nvPicPr>
        <p:blipFill>
          <a:blip r:embed="rId6" cstate="print"/>
          <a:stretch>
            <a:fillRect/>
          </a:stretch>
        </p:blipFill>
        <p:spPr>
          <a:xfrm>
            <a:off x="17300982" y="3439768"/>
            <a:ext cx="179130" cy="179027"/>
          </a:xfrm>
          <a:prstGeom prst="rect">
            <a:avLst/>
          </a:prstGeom>
        </p:spPr>
      </p:pic>
      <p:pic>
        <p:nvPicPr>
          <p:cNvPr id="8" name="object 8"/>
          <p:cNvPicPr/>
          <p:nvPr/>
        </p:nvPicPr>
        <p:blipFill>
          <a:blip r:embed="rId7" cstate="print"/>
          <a:stretch>
            <a:fillRect/>
          </a:stretch>
        </p:blipFill>
        <p:spPr>
          <a:xfrm>
            <a:off x="16858812" y="3439768"/>
            <a:ext cx="179130" cy="179027"/>
          </a:xfrm>
          <a:prstGeom prst="rect">
            <a:avLst/>
          </a:prstGeom>
        </p:spPr>
      </p:pic>
      <p:pic>
        <p:nvPicPr>
          <p:cNvPr id="9" name="object 9"/>
          <p:cNvPicPr/>
          <p:nvPr/>
        </p:nvPicPr>
        <p:blipFill>
          <a:blip r:embed="rId2" cstate="print"/>
          <a:stretch>
            <a:fillRect/>
          </a:stretch>
        </p:blipFill>
        <p:spPr>
          <a:xfrm>
            <a:off x="17743623" y="3004918"/>
            <a:ext cx="179131" cy="179027"/>
          </a:xfrm>
          <a:prstGeom prst="rect">
            <a:avLst/>
          </a:prstGeom>
        </p:spPr>
      </p:pic>
      <p:pic>
        <p:nvPicPr>
          <p:cNvPr id="10" name="object 10"/>
          <p:cNvPicPr/>
          <p:nvPr/>
        </p:nvPicPr>
        <p:blipFill>
          <a:blip r:embed="rId8" cstate="print"/>
          <a:stretch>
            <a:fillRect/>
          </a:stretch>
        </p:blipFill>
        <p:spPr>
          <a:xfrm>
            <a:off x="17300982" y="3004918"/>
            <a:ext cx="179130" cy="179027"/>
          </a:xfrm>
          <a:prstGeom prst="rect">
            <a:avLst/>
          </a:prstGeom>
        </p:spPr>
      </p:pic>
      <p:pic>
        <p:nvPicPr>
          <p:cNvPr id="11" name="object 11"/>
          <p:cNvPicPr/>
          <p:nvPr/>
        </p:nvPicPr>
        <p:blipFill>
          <a:blip r:embed="rId9" cstate="print"/>
          <a:stretch>
            <a:fillRect/>
          </a:stretch>
        </p:blipFill>
        <p:spPr>
          <a:xfrm>
            <a:off x="16858812" y="3004918"/>
            <a:ext cx="179130" cy="179027"/>
          </a:xfrm>
          <a:prstGeom prst="rect">
            <a:avLst/>
          </a:prstGeom>
        </p:spPr>
      </p:pic>
      <p:pic>
        <p:nvPicPr>
          <p:cNvPr id="12" name="object 12"/>
          <p:cNvPicPr/>
          <p:nvPr/>
        </p:nvPicPr>
        <p:blipFill>
          <a:blip r:embed="rId10" cstate="print"/>
          <a:stretch>
            <a:fillRect/>
          </a:stretch>
        </p:blipFill>
        <p:spPr>
          <a:xfrm>
            <a:off x="16416173" y="3004918"/>
            <a:ext cx="179130" cy="179027"/>
          </a:xfrm>
          <a:prstGeom prst="rect">
            <a:avLst/>
          </a:prstGeom>
        </p:spPr>
      </p:pic>
      <p:pic>
        <p:nvPicPr>
          <p:cNvPr id="13" name="object 13"/>
          <p:cNvPicPr/>
          <p:nvPr/>
        </p:nvPicPr>
        <p:blipFill>
          <a:blip r:embed="rId2" cstate="print"/>
          <a:stretch>
            <a:fillRect/>
          </a:stretch>
        </p:blipFill>
        <p:spPr>
          <a:xfrm>
            <a:off x="17743623" y="2570069"/>
            <a:ext cx="179131" cy="179028"/>
          </a:xfrm>
          <a:prstGeom prst="rect">
            <a:avLst/>
          </a:prstGeom>
        </p:spPr>
      </p:pic>
      <p:pic>
        <p:nvPicPr>
          <p:cNvPr id="14" name="object 14"/>
          <p:cNvPicPr/>
          <p:nvPr/>
        </p:nvPicPr>
        <p:blipFill>
          <a:blip r:embed="rId8" cstate="print"/>
          <a:stretch>
            <a:fillRect/>
          </a:stretch>
        </p:blipFill>
        <p:spPr>
          <a:xfrm>
            <a:off x="17300982" y="2570069"/>
            <a:ext cx="179130" cy="179028"/>
          </a:xfrm>
          <a:prstGeom prst="rect">
            <a:avLst/>
          </a:prstGeom>
        </p:spPr>
      </p:pic>
      <p:pic>
        <p:nvPicPr>
          <p:cNvPr id="15" name="object 15"/>
          <p:cNvPicPr/>
          <p:nvPr/>
        </p:nvPicPr>
        <p:blipFill>
          <a:blip r:embed="rId9" cstate="print"/>
          <a:stretch>
            <a:fillRect/>
          </a:stretch>
        </p:blipFill>
        <p:spPr>
          <a:xfrm>
            <a:off x="16858812" y="2570069"/>
            <a:ext cx="179130" cy="179028"/>
          </a:xfrm>
          <a:prstGeom prst="rect">
            <a:avLst/>
          </a:prstGeom>
        </p:spPr>
      </p:pic>
      <p:pic>
        <p:nvPicPr>
          <p:cNvPr id="16" name="object 16"/>
          <p:cNvPicPr/>
          <p:nvPr/>
        </p:nvPicPr>
        <p:blipFill>
          <a:blip r:embed="rId10" cstate="print"/>
          <a:stretch>
            <a:fillRect/>
          </a:stretch>
        </p:blipFill>
        <p:spPr>
          <a:xfrm>
            <a:off x="16416173" y="2570069"/>
            <a:ext cx="179130" cy="179028"/>
          </a:xfrm>
          <a:prstGeom prst="rect">
            <a:avLst/>
          </a:prstGeom>
        </p:spPr>
      </p:pic>
      <p:pic>
        <p:nvPicPr>
          <p:cNvPr id="17" name="object 17"/>
          <p:cNvPicPr/>
          <p:nvPr/>
        </p:nvPicPr>
        <p:blipFill>
          <a:blip r:embed="rId10" cstate="print"/>
          <a:stretch>
            <a:fillRect/>
          </a:stretch>
        </p:blipFill>
        <p:spPr>
          <a:xfrm>
            <a:off x="15973531" y="2570069"/>
            <a:ext cx="179130" cy="179028"/>
          </a:xfrm>
          <a:prstGeom prst="rect">
            <a:avLst/>
          </a:prstGeom>
        </p:spPr>
      </p:pic>
      <p:pic>
        <p:nvPicPr>
          <p:cNvPr id="18" name="object 18"/>
          <p:cNvPicPr/>
          <p:nvPr/>
        </p:nvPicPr>
        <p:blipFill>
          <a:blip r:embed="rId5" cstate="print"/>
          <a:stretch>
            <a:fillRect/>
          </a:stretch>
        </p:blipFill>
        <p:spPr>
          <a:xfrm>
            <a:off x="17743623" y="2135691"/>
            <a:ext cx="179131" cy="179027"/>
          </a:xfrm>
          <a:prstGeom prst="rect">
            <a:avLst/>
          </a:prstGeom>
        </p:spPr>
      </p:pic>
      <p:pic>
        <p:nvPicPr>
          <p:cNvPr id="19" name="object 19"/>
          <p:cNvPicPr/>
          <p:nvPr/>
        </p:nvPicPr>
        <p:blipFill>
          <a:blip r:embed="rId6" cstate="print"/>
          <a:stretch>
            <a:fillRect/>
          </a:stretch>
        </p:blipFill>
        <p:spPr>
          <a:xfrm>
            <a:off x="17300982" y="2135691"/>
            <a:ext cx="179130" cy="179027"/>
          </a:xfrm>
          <a:prstGeom prst="rect">
            <a:avLst/>
          </a:prstGeom>
        </p:spPr>
      </p:pic>
      <p:pic>
        <p:nvPicPr>
          <p:cNvPr id="20" name="object 20"/>
          <p:cNvPicPr/>
          <p:nvPr/>
        </p:nvPicPr>
        <p:blipFill>
          <a:blip r:embed="rId11" cstate="print"/>
          <a:stretch>
            <a:fillRect/>
          </a:stretch>
        </p:blipFill>
        <p:spPr>
          <a:xfrm>
            <a:off x="16858812" y="2135691"/>
            <a:ext cx="179130" cy="179027"/>
          </a:xfrm>
          <a:prstGeom prst="rect">
            <a:avLst/>
          </a:prstGeom>
        </p:spPr>
      </p:pic>
      <p:pic>
        <p:nvPicPr>
          <p:cNvPr id="21" name="object 21"/>
          <p:cNvPicPr/>
          <p:nvPr/>
        </p:nvPicPr>
        <p:blipFill>
          <a:blip r:embed="rId12" cstate="print"/>
          <a:stretch>
            <a:fillRect/>
          </a:stretch>
        </p:blipFill>
        <p:spPr>
          <a:xfrm>
            <a:off x="16416173" y="2135691"/>
            <a:ext cx="179130" cy="179027"/>
          </a:xfrm>
          <a:prstGeom prst="rect">
            <a:avLst/>
          </a:prstGeom>
        </p:spPr>
      </p:pic>
      <p:pic>
        <p:nvPicPr>
          <p:cNvPr id="22" name="object 22"/>
          <p:cNvPicPr/>
          <p:nvPr/>
        </p:nvPicPr>
        <p:blipFill>
          <a:blip r:embed="rId11" cstate="print"/>
          <a:stretch>
            <a:fillRect/>
          </a:stretch>
        </p:blipFill>
        <p:spPr>
          <a:xfrm>
            <a:off x="15973531" y="2135691"/>
            <a:ext cx="179130" cy="179027"/>
          </a:xfrm>
          <a:prstGeom prst="rect">
            <a:avLst/>
          </a:prstGeom>
        </p:spPr>
      </p:pic>
      <p:pic>
        <p:nvPicPr>
          <p:cNvPr id="23" name="object 23"/>
          <p:cNvPicPr/>
          <p:nvPr/>
        </p:nvPicPr>
        <p:blipFill>
          <a:blip r:embed="rId12" cstate="print"/>
          <a:stretch>
            <a:fillRect/>
          </a:stretch>
        </p:blipFill>
        <p:spPr>
          <a:xfrm>
            <a:off x="15531362" y="2135691"/>
            <a:ext cx="179130" cy="179027"/>
          </a:xfrm>
          <a:prstGeom prst="rect">
            <a:avLst/>
          </a:prstGeom>
        </p:spPr>
      </p:pic>
      <p:pic>
        <p:nvPicPr>
          <p:cNvPr id="24" name="object 24"/>
          <p:cNvPicPr/>
          <p:nvPr/>
        </p:nvPicPr>
        <p:blipFill>
          <a:blip r:embed="rId13" cstate="print"/>
          <a:stretch>
            <a:fillRect/>
          </a:stretch>
        </p:blipFill>
        <p:spPr>
          <a:xfrm>
            <a:off x="17743623" y="1700841"/>
            <a:ext cx="179131" cy="179027"/>
          </a:xfrm>
          <a:prstGeom prst="rect">
            <a:avLst/>
          </a:prstGeom>
        </p:spPr>
      </p:pic>
      <p:pic>
        <p:nvPicPr>
          <p:cNvPr id="25" name="object 25"/>
          <p:cNvPicPr/>
          <p:nvPr/>
        </p:nvPicPr>
        <p:blipFill>
          <a:blip r:embed="rId14" cstate="print"/>
          <a:stretch>
            <a:fillRect/>
          </a:stretch>
        </p:blipFill>
        <p:spPr>
          <a:xfrm>
            <a:off x="17300982" y="1700841"/>
            <a:ext cx="179130" cy="179027"/>
          </a:xfrm>
          <a:prstGeom prst="rect">
            <a:avLst/>
          </a:prstGeom>
        </p:spPr>
      </p:pic>
      <p:pic>
        <p:nvPicPr>
          <p:cNvPr id="26" name="object 26"/>
          <p:cNvPicPr/>
          <p:nvPr/>
        </p:nvPicPr>
        <p:blipFill>
          <a:blip r:embed="rId15" cstate="print"/>
          <a:stretch>
            <a:fillRect/>
          </a:stretch>
        </p:blipFill>
        <p:spPr>
          <a:xfrm>
            <a:off x="16858812" y="1700841"/>
            <a:ext cx="179130" cy="179027"/>
          </a:xfrm>
          <a:prstGeom prst="rect">
            <a:avLst/>
          </a:prstGeom>
        </p:spPr>
      </p:pic>
      <p:pic>
        <p:nvPicPr>
          <p:cNvPr id="27" name="object 27"/>
          <p:cNvPicPr/>
          <p:nvPr/>
        </p:nvPicPr>
        <p:blipFill>
          <a:blip r:embed="rId16" cstate="print"/>
          <a:stretch>
            <a:fillRect/>
          </a:stretch>
        </p:blipFill>
        <p:spPr>
          <a:xfrm>
            <a:off x="16416173" y="1700841"/>
            <a:ext cx="179130" cy="179027"/>
          </a:xfrm>
          <a:prstGeom prst="rect">
            <a:avLst/>
          </a:prstGeom>
        </p:spPr>
      </p:pic>
      <p:pic>
        <p:nvPicPr>
          <p:cNvPr id="28" name="object 28"/>
          <p:cNvPicPr/>
          <p:nvPr/>
        </p:nvPicPr>
        <p:blipFill>
          <a:blip r:embed="rId15" cstate="print"/>
          <a:stretch>
            <a:fillRect/>
          </a:stretch>
        </p:blipFill>
        <p:spPr>
          <a:xfrm>
            <a:off x="15973531" y="1700841"/>
            <a:ext cx="179130" cy="179027"/>
          </a:xfrm>
          <a:prstGeom prst="rect">
            <a:avLst/>
          </a:prstGeom>
        </p:spPr>
      </p:pic>
      <p:pic>
        <p:nvPicPr>
          <p:cNvPr id="29" name="object 29"/>
          <p:cNvPicPr/>
          <p:nvPr/>
        </p:nvPicPr>
        <p:blipFill>
          <a:blip r:embed="rId16" cstate="print"/>
          <a:stretch>
            <a:fillRect/>
          </a:stretch>
        </p:blipFill>
        <p:spPr>
          <a:xfrm>
            <a:off x="15531362" y="1700841"/>
            <a:ext cx="179130" cy="179027"/>
          </a:xfrm>
          <a:prstGeom prst="rect">
            <a:avLst/>
          </a:prstGeom>
        </p:spPr>
      </p:pic>
      <p:pic>
        <p:nvPicPr>
          <p:cNvPr id="30" name="object 30"/>
          <p:cNvPicPr/>
          <p:nvPr/>
        </p:nvPicPr>
        <p:blipFill>
          <a:blip r:embed="rId17" cstate="print"/>
          <a:stretch>
            <a:fillRect/>
          </a:stretch>
        </p:blipFill>
        <p:spPr>
          <a:xfrm>
            <a:off x="15088722" y="1700841"/>
            <a:ext cx="179131" cy="179027"/>
          </a:xfrm>
          <a:prstGeom prst="rect">
            <a:avLst/>
          </a:prstGeom>
        </p:spPr>
      </p:pic>
      <p:pic>
        <p:nvPicPr>
          <p:cNvPr id="31" name="object 31"/>
          <p:cNvPicPr/>
          <p:nvPr/>
        </p:nvPicPr>
        <p:blipFill>
          <a:blip r:embed="rId8" cstate="print"/>
          <a:stretch>
            <a:fillRect/>
          </a:stretch>
        </p:blipFill>
        <p:spPr>
          <a:xfrm>
            <a:off x="17300982" y="1265992"/>
            <a:ext cx="179130" cy="179027"/>
          </a:xfrm>
          <a:prstGeom prst="rect">
            <a:avLst/>
          </a:prstGeom>
        </p:spPr>
      </p:pic>
      <p:pic>
        <p:nvPicPr>
          <p:cNvPr id="32" name="object 32"/>
          <p:cNvPicPr/>
          <p:nvPr/>
        </p:nvPicPr>
        <p:blipFill>
          <a:blip r:embed="rId2" cstate="print"/>
          <a:stretch>
            <a:fillRect/>
          </a:stretch>
        </p:blipFill>
        <p:spPr>
          <a:xfrm>
            <a:off x="17743623" y="1265992"/>
            <a:ext cx="179131" cy="179027"/>
          </a:xfrm>
          <a:prstGeom prst="rect">
            <a:avLst/>
          </a:prstGeom>
        </p:spPr>
      </p:pic>
      <p:pic>
        <p:nvPicPr>
          <p:cNvPr id="33" name="object 33"/>
          <p:cNvPicPr/>
          <p:nvPr/>
        </p:nvPicPr>
        <p:blipFill>
          <a:blip r:embed="rId9" cstate="print"/>
          <a:stretch>
            <a:fillRect/>
          </a:stretch>
        </p:blipFill>
        <p:spPr>
          <a:xfrm>
            <a:off x="16858812" y="1265992"/>
            <a:ext cx="179130" cy="179027"/>
          </a:xfrm>
          <a:prstGeom prst="rect">
            <a:avLst/>
          </a:prstGeom>
        </p:spPr>
      </p:pic>
      <p:pic>
        <p:nvPicPr>
          <p:cNvPr id="34" name="object 34"/>
          <p:cNvPicPr/>
          <p:nvPr/>
        </p:nvPicPr>
        <p:blipFill>
          <a:blip r:embed="rId10" cstate="print"/>
          <a:stretch>
            <a:fillRect/>
          </a:stretch>
        </p:blipFill>
        <p:spPr>
          <a:xfrm>
            <a:off x="16416173" y="1265992"/>
            <a:ext cx="179130" cy="179027"/>
          </a:xfrm>
          <a:prstGeom prst="rect">
            <a:avLst/>
          </a:prstGeom>
        </p:spPr>
      </p:pic>
      <p:pic>
        <p:nvPicPr>
          <p:cNvPr id="35" name="object 35"/>
          <p:cNvPicPr/>
          <p:nvPr/>
        </p:nvPicPr>
        <p:blipFill>
          <a:blip r:embed="rId10" cstate="print"/>
          <a:stretch>
            <a:fillRect/>
          </a:stretch>
        </p:blipFill>
        <p:spPr>
          <a:xfrm>
            <a:off x="15973531" y="1265992"/>
            <a:ext cx="179130" cy="179027"/>
          </a:xfrm>
          <a:prstGeom prst="rect">
            <a:avLst/>
          </a:prstGeom>
        </p:spPr>
      </p:pic>
      <p:pic>
        <p:nvPicPr>
          <p:cNvPr id="36" name="object 36"/>
          <p:cNvPicPr/>
          <p:nvPr/>
        </p:nvPicPr>
        <p:blipFill>
          <a:blip r:embed="rId10" cstate="print"/>
          <a:stretch>
            <a:fillRect/>
          </a:stretch>
        </p:blipFill>
        <p:spPr>
          <a:xfrm>
            <a:off x="15531362" y="1265992"/>
            <a:ext cx="179130" cy="179027"/>
          </a:xfrm>
          <a:prstGeom prst="rect">
            <a:avLst/>
          </a:prstGeom>
        </p:spPr>
      </p:pic>
      <p:pic>
        <p:nvPicPr>
          <p:cNvPr id="37" name="object 37"/>
          <p:cNvPicPr/>
          <p:nvPr/>
        </p:nvPicPr>
        <p:blipFill>
          <a:blip r:embed="rId10" cstate="print"/>
          <a:stretch>
            <a:fillRect/>
          </a:stretch>
        </p:blipFill>
        <p:spPr>
          <a:xfrm>
            <a:off x="15088722" y="1265992"/>
            <a:ext cx="179131" cy="179027"/>
          </a:xfrm>
          <a:prstGeom prst="rect">
            <a:avLst/>
          </a:prstGeom>
        </p:spPr>
      </p:pic>
      <p:pic>
        <p:nvPicPr>
          <p:cNvPr id="38" name="object 38"/>
          <p:cNvPicPr/>
          <p:nvPr/>
        </p:nvPicPr>
        <p:blipFill>
          <a:blip r:embed="rId10" cstate="print"/>
          <a:stretch>
            <a:fillRect/>
          </a:stretch>
        </p:blipFill>
        <p:spPr>
          <a:xfrm>
            <a:off x="14646081" y="1265992"/>
            <a:ext cx="179130" cy="179027"/>
          </a:xfrm>
          <a:prstGeom prst="rect">
            <a:avLst/>
          </a:prstGeom>
        </p:spPr>
      </p:pic>
      <p:pic>
        <p:nvPicPr>
          <p:cNvPr id="39" name="object 39"/>
          <p:cNvPicPr/>
          <p:nvPr/>
        </p:nvPicPr>
        <p:blipFill>
          <a:blip r:embed="rId3" cstate="print"/>
          <a:stretch>
            <a:fillRect/>
          </a:stretch>
        </p:blipFill>
        <p:spPr>
          <a:xfrm>
            <a:off x="17743623" y="831142"/>
            <a:ext cx="179131" cy="179027"/>
          </a:xfrm>
          <a:prstGeom prst="rect">
            <a:avLst/>
          </a:prstGeom>
        </p:spPr>
      </p:pic>
      <p:pic>
        <p:nvPicPr>
          <p:cNvPr id="40" name="object 40"/>
          <p:cNvPicPr/>
          <p:nvPr/>
        </p:nvPicPr>
        <p:blipFill>
          <a:blip r:embed="rId4" cstate="print"/>
          <a:stretch>
            <a:fillRect/>
          </a:stretch>
        </p:blipFill>
        <p:spPr>
          <a:xfrm>
            <a:off x="17300982" y="831142"/>
            <a:ext cx="179130" cy="179027"/>
          </a:xfrm>
          <a:prstGeom prst="rect">
            <a:avLst/>
          </a:prstGeom>
        </p:spPr>
      </p:pic>
      <p:pic>
        <p:nvPicPr>
          <p:cNvPr id="41" name="object 41"/>
          <p:cNvPicPr/>
          <p:nvPr/>
        </p:nvPicPr>
        <p:blipFill>
          <a:blip r:embed="rId15" cstate="print"/>
          <a:stretch>
            <a:fillRect/>
          </a:stretch>
        </p:blipFill>
        <p:spPr>
          <a:xfrm>
            <a:off x="16858812" y="831142"/>
            <a:ext cx="179130" cy="179027"/>
          </a:xfrm>
          <a:prstGeom prst="rect">
            <a:avLst/>
          </a:prstGeom>
        </p:spPr>
      </p:pic>
      <p:pic>
        <p:nvPicPr>
          <p:cNvPr id="42" name="object 42"/>
          <p:cNvPicPr/>
          <p:nvPr/>
        </p:nvPicPr>
        <p:blipFill>
          <a:blip r:embed="rId16" cstate="print"/>
          <a:stretch>
            <a:fillRect/>
          </a:stretch>
        </p:blipFill>
        <p:spPr>
          <a:xfrm>
            <a:off x="16416173" y="831142"/>
            <a:ext cx="179130" cy="179027"/>
          </a:xfrm>
          <a:prstGeom prst="rect">
            <a:avLst/>
          </a:prstGeom>
        </p:spPr>
      </p:pic>
      <p:pic>
        <p:nvPicPr>
          <p:cNvPr id="43" name="object 43"/>
          <p:cNvPicPr/>
          <p:nvPr/>
        </p:nvPicPr>
        <p:blipFill>
          <a:blip r:embed="rId15" cstate="print"/>
          <a:stretch>
            <a:fillRect/>
          </a:stretch>
        </p:blipFill>
        <p:spPr>
          <a:xfrm>
            <a:off x="15973531" y="831142"/>
            <a:ext cx="179130" cy="179027"/>
          </a:xfrm>
          <a:prstGeom prst="rect">
            <a:avLst/>
          </a:prstGeom>
        </p:spPr>
      </p:pic>
      <p:pic>
        <p:nvPicPr>
          <p:cNvPr id="44" name="object 44"/>
          <p:cNvPicPr/>
          <p:nvPr/>
        </p:nvPicPr>
        <p:blipFill>
          <a:blip r:embed="rId16" cstate="print"/>
          <a:stretch>
            <a:fillRect/>
          </a:stretch>
        </p:blipFill>
        <p:spPr>
          <a:xfrm>
            <a:off x="15531362" y="831142"/>
            <a:ext cx="179130" cy="179027"/>
          </a:xfrm>
          <a:prstGeom prst="rect">
            <a:avLst/>
          </a:prstGeom>
        </p:spPr>
      </p:pic>
      <p:pic>
        <p:nvPicPr>
          <p:cNvPr id="45" name="object 45"/>
          <p:cNvPicPr/>
          <p:nvPr/>
        </p:nvPicPr>
        <p:blipFill>
          <a:blip r:embed="rId17" cstate="print"/>
          <a:stretch>
            <a:fillRect/>
          </a:stretch>
        </p:blipFill>
        <p:spPr>
          <a:xfrm>
            <a:off x="15088722" y="831142"/>
            <a:ext cx="179131" cy="179027"/>
          </a:xfrm>
          <a:prstGeom prst="rect">
            <a:avLst/>
          </a:prstGeom>
        </p:spPr>
      </p:pic>
      <p:pic>
        <p:nvPicPr>
          <p:cNvPr id="46" name="object 46"/>
          <p:cNvPicPr/>
          <p:nvPr/>
        </p:nvPicPr>
        <p:blipFill>
          <a:blip r:embed="rId16" cstate="print"/>
          <a:stretch>
            <a:fillRect/>
          </a:stretch>
        </p:blipFill>
        <p:spPr>
          <a:xfrm>
            <a:off x="14646081" y="831142"/>
            <a:ext cx="179130" cy="179027"/>
          </a:xfrm>
          <a:prstGeom prst="rect">
            <a:avLst/>
          </a:prstGeom>
        </p:spPr>
      </p:pic>
      <p:pic>
        <p:nvPicPr>
          <p:cNvPr id="47" name="object 47"/>
          <p:cNvPicPr/>
          <p:nvPr/>
        </p:nvPicPr>
        <p:blipFill>
          <a:blip r:embed="rId16" cstate="print"/>
          <a:stretch>
            <a:fillRect/>
          </a:stretch>
        </p:blipFill>
        <p:spPr>
          <a:xfrm>
            <a:off x="14203911" y="831142"/>
            <a:ext cx="179130" cy="179027"/>
          </a:xfrm>
          <a:prstGeom prst="rect">
            <a:avLst/>
          </a:prstGeom>
        </p:spPr>
      </p:pic>
      <p:pic>
        <p:nvPicPr>
          <p:cNvPr id="48" name="object 48"/>
          <p:cNvPicPr/>
          <p:nvPr/>
        </p:nvPicPr>
        <p:blipFill>
          <a:blip r:embed="rId3" cstate="print"/>
          <a:stretch>
            <a:fillRect/>
          </a:stretch>
        </p:blipFill>
        <p:spPr>
          <a:xfrm>
            <a:off x="17743623" y="396293"/>
            <a:ext cx="179131" cy="179027"/>
          </a:xfrm>
          <a:prstGeom prst="rect">
            <a:avLst/>
          </a:prstGeom>
        </p:spPr>
      </p:pic>
      <p:pic>
        <p:nvPicPr>
          <p:cNvPr id="49" name="object 49"/>
          <p:cNvPicPr/>
          <p:nvPr/>
        </p:nvPicPr>
        <p:blipFill>
          <a:blip r:embed="rId4" cstate="print"/>
          <a:stretch>
            <a:fillRect/>
          </a:stretch>
        </p:blipFill>
        <p:spPr>
          <a:xfrm>
            <a:off x="17300982" y="396293"/>
            <a:ext cx="179130" cy="179027"/>
          </a:xfrm>
          <a:prstGeom prst="rect">
            <a:avLst/>
          </a:prstGeom>
        </p:spPr>
      </p:pic>
      <p:pic>
        <p:nvPicPr>
          <p:cNvPr id="50" name="object 50"/>
          <p:cNvPicPr/>
          <p:nvPr/>
        </p:nvPicPr>
        <p:blipFill>
          <a:blip r:embed="rId15" cstate="print"/>
          <a:stretch>
            <a:fillRect/>
          </a:stretch>
        </p:blipFill>
        <p:spPr>
          <a:xfrm>
            <a:off x="16858812" y="396293"/>
            <a:ext cx="179130" cy="179027"/>
          </a:xfrm>
          <a:prstGeom prst="rect">
            <a:avLst/>
          </a:prstGeom>
        </p:spPr>
      </p:pic>
      <p:pic>
        <p:nvPicPr>
          <p:cNvPr id="51" name="object 51"/>
          <p:cNvPicPr/>
          <p:nvPr/>
        </p:nvPicPr>
        <p:blipFill>
          <a:blip r:embed="rId16" cstate="print"/>
          <a:stretch>
            <a:fillRect/>
          </a:stretch>
        </p:blipFill>
        <p:spPr>
          <a:xfrm>
            <a:off x="16416173" y="396293"/>
            <a:ext cx="179130" cy="179027"/>
          </a:xfrm>
          <a:prstGeom prst="rect">
            <a:avLst/>
          </a:prstGeom>
        </p:spPr>
      </p:pic>
      <p:pic>
        <p:nvPicPr>
          <p:cNvPr id="52" name="object 52"/>
          <p:cNvPicPr/>
          <p:nvPr/>
        </p:nvPicPr>
        <p:blipFill>
          <a:blip r:embed="rId15" cstate="print"/>
          <a:stretch>
            <a:fillRect/>
          </a:stretch>
        </p:blipFill>
        <p:spPr>
          <a:xfrm>
            <a:off x="15973531" y="396293"/>
            <a:ext cx="179130" cy="179027"/>
          </a:xfrm>
          <a:prstGeom prst="rect">
            <a:avLst/>
          </a:prstGeom>
        </p:spPr>
      </p:pic>
      <p:pic>
        <p:nvPicPr>
          <p:cNvPr id="53" name="object 53"/>
          <p:cNvPicPr/>
          <p:nvPr/>
        </p:nvPicPr>
        <p:blipFill>
          <a:blip r:embed="rId16" cstate="print"/>
          <a:stretch>
            <a:fillRect/>
          </a:stretch>
        </p:blipFill>
        <p:spPr>
          <a:xfrm>
            <a:off x="15531362" y="396293"/>
            <a:ext cx="179130" cy="179027"/>
          </a:xfrm>
          <a:prstGeom prst="rect">
            <a:avLst/>
          </a:prstGeom>
        </p:spPr>
      </p:pic>
      <p:pic>
        <p:nvPicPr>
          <p:cNvPr id="54" name="object 54"/>
          <p:cNvPicPr/>
          <p:nvPr/>
        </p:nvPicPr>
        <p:blipFill>
          <a:blip r:embed="rId17" cstate="print"/>
          <a:stretch>
            <a:fillRect/>
          </a:stretch>
        </p:blipFill>
        <p:spPr>
          <a:xfrm>
            <a:off x="15088722" y="396293"/>
            <a:ext cx="179131" cy="179027"/>
          </a:xfrm>
          <a:prstGeom prst="rect">
            <a:avLst/>
          </a:prstGeom>
        </p:spPr>
      </p:pic>
      <p:pic>
        <p:nvPicPr>
          <p:cNvPr id="55" name="object 55"/>
          <p:cNvPicPr/>
          <p:nvPr/>
        </p:nvPicPr>
        <p:blipFill>
          <a:blip r:embed="rId16" cstate="print"/>
          <a:stretch>
            <a:fillRect/>
          </a:stretch>
        </p:blipFill>
        <p:spPr>
          <a:xfrm>
            <a:off x="14646081" y="396293"/>
            <a:ext cx="179130" cy="179027"/>
          </a:xfrm>
          <a:prstGeom prst="rect">
            <a:avLst/>
          </a:prstGeom>
        </p:spPr>
      </p:pic>
      <p:pic>
        <p:nvPicPr>
          <p:cNvPr id="56" name="object 56"/>
          <p:cNvPicPr/>
          <p:nvPr/>
        </p:nvPicPr>
        <p:blipFill>
          <a:blip r:embed="rId16" cstate="print"/>
          <a:stretch>
            <a:fillRect/>
          </a:stretch>
        </p:blipFill>
        <p:spPr>
          <a:xfrm>
            <a:off x="14203911" y="396293"/>
            <a:ext cx="179130" cy="179027"/>
          </a:xfrm>
          <a:prstGeom prst="rect">
            <a:avLst/>
          </a:prstGeom>
        </p:spPr>
      </p:pic>
      <p:grpSp>
        <p:nvGrpSpPr>
          <p:cNvPr id="57" name="object 57"/>
          <p:cNvGrpSpPr/>
          <p:nvPr/>
        </p:nvGrpSpPr>
        <p:grpSpPr>
          <a:xfrm>
            <a:off x="13761271" y="132425"/>
            <a:ext cx="4377690" cy="1066800"/>
            <a:chOff x="13761271" y="132425"/>
            <a:chExt cx="4377690" cy="1066800"/>
          </a:xfrm>
        </p:grpSpPr>
        <p:pic>
          <p:nvPicPr>
            <p:cNvPr id="58" name="object 58"/>
            <p:cNvPicPr/>
            <p:nvPr/>
          </p:nvPicPr>
          <p:blipFill>
            <a:blip r:embed="rId18" cstate="print"/>
            <a:stretch>
              <a:fillRect/>
            </a:stretch>
          </p:blipFill>
          <p:spPr>
            <a:xfrm>
              <a:off x="13761271" y="396293"/>
              <a:ext cx="179130" cy="179027"/>
            </a:xfrm>
            <a:prstGeom prst="rect">
              <a:avLst/>
            </a:prstGeom>
          </p:spPr>
        </p:pic>
        <p:pic>
          <p:nvPicPr>
            <p:cNvPr id="59" name="object 59"/>
            <p:cNvPicPr/>
            <p:nvPr/>
          </p:nvPicPr>
          <p:blipFill>
            <a:blip r:embed="rId19" cstate="print"/>
            <a:stretch>
              <a:fillRect/>
            </a:stretch>
          </p:blipFill>
          <p:spPr>
            <a:xfrm>
              <a:off x="13871375" y="132425"/>
              <a:ext cx="4267199" cy="1066799"/>
            </a:xfrm>
            <a:prstGeom prst="rect">
              <a:avLst/>
            </a:prstGeom>
          </p:spPr>
        </p:pic>
      </p:grpSp>
      <p:sp>
        <p:nvSpPr>
          <p:cNvPr id="60" name="object 60"/>
          <p:cNvSpPr txBox="1">
            <a:spLocks noGrp="1"/>
          </p:cNvSpPr>
          <p:nvPr>
            <p:ph type="title"/>
          </p:nvPr>
        </p:nvSpPr>
        <p:spPr>
          <a:xfrm>
            <a:off x="5410200" y="588588"/>
            <a:ext cx="7467600" cy="705321"/>
          </a:xfrm>
          <a:prstGeom prst="rect">
            <a:avLst/>
          </a:prstGeom>
        </p:spPr>
        <p:txBody>
          <a:bodyPr vert="horz" wrap="square" lIns="0" tIns="12700" rIns="0" bIns="0" rtlCol="0">
            <a:spAutoFit/>
          </a:bodyPr>
          <a:lstStyle/>
          <a:p>
            <a:pPr marL="12700" algn="ctr">
              <a:lnSpc>
                <a:spcPct val="100000"/>
              </a:lnSpc>
              <a:spcBef>
                <a:spcPts val="100"/>
              </a:spcBef>
              <a:tabLst>
                <a:tab pos="2563495" algn="l"/>
              </a:tabLst>
            </a:pPr>
            <a:r>
              <a:rPr lang="en-IN" spc="25" dirty="0"/>
              <a:t>RESEARCH </a:t>
            </a:r>
            <a:r>
              <a:rPr lang="en-IN" spc="15" dirty="0"/>
              <a:t>CHALLENGES</a:t>
            </a:r>
          </a:p>
        </p:txBody>
      </p:sp>
      <p:pic>
        <p:nvPicPr>
          <p:cNvPr id="61" name="object 61"/>
          <p:cNvPicPr/>
          <p:nvPr/>
        </p:nvPicPr>
        <p:blipFill>
          <a:blip r:embed="rId20" cstate="print"/>
          <a:stretch>
            <a:fillRect/>
          </a:stretch>
        </p:blipFill>
        <p:spPr>
          <a:xfrm>
            <a:off x="6056590" y="2648584"/>
            <a:ext cx="133350" cy="133349"/>
          </a:xfrm>
          <a:prstGeom prst="rect">
            <a:avLst/>
          </a:prstGeom>
        </p:spPr>
      </p:pic>
      <p:pic>
        <p:nvPicPr>
          <p:cNvPr id="62" name="object 62"/>
          <p:cNvPicPr/>
          <p:nvPr/>
        </p:nvPicPr>
        <p:blipFill>
          <a:blip r:embed="rId20" cstate="print"/>
          <a:stretch>
            <a:fillRect/>
          </a:stretch>
        </p:blipFill>
        <p:spPr>
          <a:xfrm>
            <a:off x="6056590" y="3486784"/>
            <a:ext cx="133350" cy="133349"/>
          </a:xfrm>
          <a:prstGeom prst="rect">
            <a:avLst/>
          </a:prstGeom>
        </p:spPr>
      </p:pic>
      <p:pic>
        <p:nvPicPr>
          <p:cNvPr id="63" name="object 63"/>
          <p:cNvPicPr/>
          <p:nvPr/>
        </p:nvPicPr>
        <p:blipFill>
          <a:blip r:embed="rId21" cstate="print"/>
          <a:stretch>
            <a:fillRect/>
          </a:stretch>
        </p:blipFill>
        <p:spPr>
          <a:xfrm>
            <a:off x="6056590" y="4324984"/>
            <a:ext cx="133350" cy="133349"/>
          </a:xfrm>
          <a:prstGeom prst="rect">
            <a:avLst/>
          </a:prstGeom>
        </p:spPr>
      </p:pic>
      <p:pic>
        <p:nvPicPr>
          <p:cNvPr id="64" name="object 64"/>
          <p:cNvPicPr/>
          <p:nvPr/>
        </p:nvPicPr>
        <p:blipFill>
          <a:blip r:embed="rId21" cstate="print"/>
          <a:stretch>
            <a:fillRect/>
          </a:stretch>
        </p:blipFill>
        <p:spPr>
          <a:xfrm>
            <a:off x="6056590" y="5163184"/>
            <a:ext cx="133350" cy="133349"/>
          </a:xfrm>
          <a:prstGeom prst="rect">
            <a:avLst/>
          </a:prstGeom>
        </p:spPr>
      </p:pic>
      <p:pic>
        <p:nvPicPr>
          <p:cNvPr id="65" name="object 65"/>
          <p:cNvPicPr/>
          <p:nvPr/>
        </p:nvPicPr>
        <p:blipFill>
          <a:blip r:embed="rId21" cstate="print"/>
          <a:stretch>
            <a:fillRect/>
          </a:stretch>
        </p:blipFill>
        <p:spPr>
          <a:xfrm>
            <a:off x="6056590" y="6001384"/>
            <a:ext cx="133350" cy="133349"/>
          </a:xfrm>
          <a:prstGeom prst="rect">
            <a:avLst/>
          </a:prstGeom>
        </p:spPr>
      </p:pic>
      <p:pic>
        <p:nvPicPr>
          <p:cNvPr id="66" name="object 66"/>
          <p:cNvPicPr/>
          <p:nvPr/>
        </p:nvPicPr>
        <p:blipFill>
          <a:blip r:embed="rId21" cstate="print"/>
          <a:stretch>
            <a:fillRect/>
          </a:stretch>
        </p:blipFill>
        <p:spPr>
          <a:xfrm>
            <a:off x="6056590" y="6839584"/>
            <a:ext cx="133350" cy="133349"/>
          </a:xfrm>
          <a:prstGeom prst="rect">
            <a:avLst/>
          </a:prstGeom>
        </p:spPr>
      </p:pic>
      <p:pic>
        <p:nvPicPr>
          <p:cNvPr id="67" name="object 67"/>
          <p:cNvPicPr/>
          <p:nvPr/>
        </p:nvPicPr>
        <p:blipFill>
          <a:blip r:embed="rId21" cstate="print"/>
          <a:stretch>
            <a:fillRect/>
          </a:stretch>
        </p:blipFill>
        <p:spPr>
          <a:xfrm>
            <a:off x="6056590" y="7677784"/>
            <a:ext cx="133350" cy="133349"/>
          </a:xfrm>
          <a:prstGeom prst="rect">
            <a:avLst/>
          </a:prstGeom>
        </p:spPr>
      </p:pic>
      <p:pic>
        <p:nvPicPr>
          <p:cNvPr id="68" name="object 68"/>
          <p:cNvPicPr/>
          <p:nvPr/>
        </p:nvPicPr>
        <p:blipFill>
          <a:blip r:embed="rId21" cstate="print"/>
          <a:stretch>
            <a:fillRect/>
          </a:stretch>
        </p:blipFill>
        <p:spPr>
          <a:xfrm>
            <a:off x="6056590" y="8515984"/>
            <a:ext cx="133350" cy="133349"/>
          </a:xfrm>
          <a:prstGeom prst="rect">
            <a:avLst/>
          </a:prstGeom>
        </p:spPr>
      </p:pic>
      <p:sp>
        <p:nvSpPr>
          <p:cNvPr id="69" name="object 69"/>
          <p:cNvSpPr txBox="1"/>
          <p:nvPr/>
        </p:nvSpPr>
        <p:spPr>
          <a:xfrm>
            <a:off x="6365805" y="2407284"/>
            <a:ext cx="6268720" cy="6395720"/>
          </a:xfrm>
          <a:prstGeom prst="rect">
            <a:avLst/>
          </a:prstGeom>
        </p:spPr>
        <p:txBody>
          <a:bodyPr vert="horz" wrap="square" lIns="0" tIns="12700" rIns="0" bIns="0" rtlCol="0">
            <a:spAutoFit/>
          </a:bodyPr>
          <a:lstStyle/>
          <a:p>
            <a:pPr marL="12700">
              <a:lnSpc>
                <a:spcPct val="100000"/>
              </a:lnSpc>
              <a:spcBef>
                <a:spcPts val="100"/>
              </a:spcBef>
            </a:pPr>
            <a:r>
              <a:rPr sz="3300" spc="-15" dirty="0">
                <a:latin typeface="Roboto"/>
                <a:cs typeface="Roboto"/>
              </a:rPr>
              <a:t>Gesture</a:t>
            </a:r>
            <a:r>
              <a:rPr sz="3300" spc="-30" dirty="0">
                <a:latin typeface="Roboto"/>
                <a:cs typeface="Roboto"/>
              </a:rPr>
              <a:t> </a:t>
            </a:r>
            <a:r>
              <a:rPr sz="3300" spc="-25" dirty="0">
                <a:latin typeface="Roboto"/>
                <a:cs typeface="Roboto"/>
              </a:rPr>
              <a:t>Recognition </a:t>
            </a:r>
            <a:r>
              <a:rPr sz="3300" spc="-20" dirty="0">
                <a:latin typeface="Roboto"/>
                <a:cs typeface="Roboto"/>
              </a:rPr>
              <a:t>Accuracy</a:t>
            </a:r>
            <a:endParaRPr sz="3300" dirty="0">
              <a:latin typeface="Roboto"/>
              <a:cs typeface="Roboto"/>
            </a:endParaRPr>
          </a:p>
          <a:p>
            <a:pPr marL="12700" marR="654685">
              <a:lnSpc>
                <a:spcPts val="6600"/>
              </a:lnSpc>
              <a:spcBef>
                <a:spcPts val="660"/>
              </a:spcBef>
            </a:pPr>
            <a:r>
              <a:rPr sz="3300" spc="-25" dirty="0">
                <a:latin typeface="Roboto"/>
                <a:cs typeface="Roboto"/>
              </a:rPr>
              <a:t>Adaptability</a:t>
            </a:r>
            <a:r>
              <a:rPr sz="3300" spc="-20" dirty="0">
                <a:latin typeface="Roboto"/>
                <a:cs typeface="Roboto"/>
              </a:rPr>
              <a:t> </a:t>
            </a:r>
            <a:r>
              <a:rPr sz="3300" spc="-15" dirty="0">
                <a:latin typeface="Roboto"/>
                <a:cs typeface="Roboto"/>
              </a:rPr>
              <a:t>to</a:t>
            </a:r>
            <a:r>
              <a:rPr sz="3300" spc="-20" dirty="0">
                <a:latin typeface="Roboto"/>
                <a:cs typeface="Roboto"/>
              </a:rPr>
              <a:t> </a:t>
            </a:r>
            <a:r>
              <a:rPr sz="3300" spc="-35" dirty="0">
                <a:latin typeface="Roboto"/>
                <a:cs typeface="Roboto"/>
              </a:rPr>
              <a:t>User</a:t>
            </a:r>
            <a:r>
              <a:rPr sz="3300" spc="-20" dirty="0">
                <a:latin typeface="Roboto"/>
                <a:cs typeface="Roboto"/>
              </a:rPr>
              <a:t> </a:t>
            </a:r>
            <a:r>
              <a:rPr sz="3300" spc="-35" dirty="0">
                <a:latin typeface="Roboto"/>
                <a:cs typeface="Roboto"/>
              </a:rPr>
              <a:t>Variability </a:t>
            </a:r>
            <a:r>
              <a:rPr sz="3300" spc="-805" dirty="0">
                <a:latin typeface="Roboto"/>
                <a:cs typeface="Roboto"/>
              </a:rPr>
              <a:t> </a:t>
            </a:r>
            <a:r>
              <a:rPr sz="3300" spc="-80" dirty="0">
                <a:latin typeface="Roboto"/>
                <a:cs typeface="Roboto"/>
              </a:rPr>
              <a:t>Real-time</a:t>
            </a:r>
            <a:r>
              <a:rPr sz="3300" spc="-10" dirty="0">
                <a:latin typeface="Roboto"/>
                <a:cs typeface="Roboto"/>
              </a:rPr>
              <a:t> </a:t>
            </a:r>
            <a:r>
              <a:rPr sz="3300" spc="-20" dirty="0">
                <a:latin typeface="Roboto"/>
                <a:cs typeface="Roboto"/>
              </a:rPr>
              <a:t>Processing</a:t>
            </a:r>
            <a:endParaRPr sz="3300" dirty="0">
              <a:latin typeface="Roboto"/>
              <a:cs typeface="Roboto"/>
            </a:endParaRPr>
          </a:p>
          <a:p>
            <a:pPr marL="12700" marR="1629410">
              <a:lnSpc>
                <a:spcPts val="6600"/>
              </a:lnSpc>
            </a:pPr>
            <a:r>
              <a:rPr sz="3300" spc="-25" dirty="0">
                <a:latin typeface="Roboto"/>
                <a:cs typeface="Roboto"/>
              </a:rPr>
              <a:t>Environmental </a:t>
            </a:r>
            <a:r>
              <a:rPr sz="3300" spc="-35" dirty="0">
                <a:latin typeface="Roboto"/>
                <a:cs typeface="Roboto"/>
              </a:rPr>
              <a:t>Variability </a:t>
            </a:r>
            <a:r>
              <a:rPr sz="3300" spc="-815" dirty="0">
                <a:latin typeface="Roboto"/>
                <a:cs typeface="Roboto"/>
              </a:rPr>
              <a:t> </a:t>
            </a:r>
            <a:r>
              <a:rPr sz="3300" spc="-15" dirty="0">
                <a:latin typeface="Roboto"/>
                <a:cs typeface="Roboto"/>
              </a:rPr>
              <a:t>Gesture </a:t>
            </a:r>
            <a:r>
              <a:rPr sz="3300" spc="-30" dirty="0">
                <a:latin typeface="Roboto"/>
                <a:cs typeface="Roboto"/>
              </a:rPr>
              <a:t>Standardization </a:t>
            </a:r>
            <a:r>
              <a:rPr sz="3300" spc="-25" dirty="0">
                <a:latin typeface="Roboto"/>
                <a:cs typeface="Roboto"/>
              </a:rPr>
              <a:t> </a:t>
            </a:r>
            <a:r>
              <a:rPr sz="3300" spc="-40" dirty="0">
                <a:latin typeface="Roboto"/>
                <a:cs typeface="Roboto"/>
              </a:rPr>
              <a:t>Privacy</a:t>
            </a:r>
            <a:r>
              <a:rPr sz="3300" spc="-15" dirty="0">
                <a:latin typeface="Roboto"/>
                <a:cs typeface="Roboto"/>
              </a:rPr>
              <a:t> </a:t>
            </a:r>
            <a:r>
              <a:rPr sz="3300" spc="-30" dirty="0">
                <a:latin typeface="Roboto"/>
                <a:cs typeface="Roboto"/>
              </a:rPr>
              <a:t>and</a:t>
            </a:r>
            <a:r>
              <a:rPr sz="3300" spc="-10" dirty="0">
                <a:latin typeface="Roboto"/>
                <a:cs typeface="Roboto"/>
              </a:rPr>
              <a:t> </a:t>
            </a:r>
            <a:r>
              <a:rPr sz="3300" spc="-40" dirty="0">
                <a:latin typeface="Roboto"/>
                <a:cs typeface="Roboto"/>
              </a:rPr>
              <a:t>Security</a:t>
            </a:r>
            <a:endParaRPr sz="3300" dirty="0">
              <a:latin typeface="Roboto"/>
              <a:cs typeface="Roboto"/>
            </a:endParaRPr>
          </a:p>
          <a:p>
            <a:pPr marL="12700" marR="5080">
              <a:lnSpc>
                <a:spcPts val="6600"/>
              </a:lnSpc>
            </a:pPr>
            <a:r>
              <a:rPr sz="3300" spc="-35" dirty="0">
                <a:latin typeface="Roboto"/>
                <a:cs typeface="Roboto"/>
              </a:rPr>
              <a:t>User</a:t>
            </a:r>
            <a:r>
              <a:rPr sz="3300" spc="-15" dirty="0">
                <a:latin typeface="Roboto"/>
                <a:cs typeface="Roboto"/>
              </a:rPr>
              <a:t> </a:t>
            </a:r>
            <a:r>
              <a:rPr sz="3300" spc="-10" dirty="0">
                <a:latin typeface="Roboto"/>
                <a:cs typeface="Roboto"/>
              </a:rPr>
              <a:t>Experience</a:t>
            </a:r>
            <a:r>
              <a:rPr sz="3300" spc="-15" dirty="0">
                <a:latin typeface="Roboto"/>
                <a:cs typeface="Roboto"/>
              </a:rPr>
              <a:t> </a:t>
            </a:r>
            <a:r>
              <a:rPr sz="3300" spc="-30" dirty="0">
                <a:latin typeface="Roboto"/>
                <a:cs typeface="Roboto"/>
              </a:rPr>
              <a:t>and</a:t>
            </a:r>
            <a:r>
              <a:rPr sz="3300" spc="-15" dirty="0">
                <a:latin typeface="Roboto"/>
                <a:cs typeface="Roboto"/>
              </a:rPr>
              <a:t> </a:t>
            </a:r>
            <a:r>
              <a:rPr sz="3300" spc="-20" dirty="0">
                <a:latin typeface="Roboto"/>
                <a:cs typeface="Roboto"/>
              </a:rPr>
              <a:t>Accessibility </a:t>
            </a:r>
            <a:r>
              <a:rPr sz="3300" spc="-805" dirty="0">
                <a:latin typeface="Roboto"/>
                <a:cs typeface="Roboto"/>
              </a:rPr>
              <a:t> </a:t>
            </a:r>
            <a:r>
              <a:rPr sz="3300" spc="-35" dirty="0">
                <a:latin typeface="Roboto"/>
                <a:cs typeface="Roboto"/>
              </a:rPr>
              <a:t>Scalability</a:t>
            </a:r>
            <a:r>
              <a:rPr sz="3300" spc="-10" dirty="0">
                <a:latin typeface="Roboto"/>
                <a:cs typeface="Roboto"/>
              </a:rPr>
              <a:t> </a:t>
            </a:r>
            <a:r>
              <a:rPr sz="3300" spc="-30" dirty="0">
                <a:latin typeface="Roboto"/>
                <a:cs typeface="Roboto"/>
              </a:rPr>
              <a:t>and</a:t>
            </a:r>
            <a:r>
              <a:rPr sz="3300" spc="-10" dirty="0">
                <a:latin typeface="Roboto"/>
                <a:cs typeface="Roboto"/>
              </a:rPr>
              <a:t> </a:t>
            </a:r>
            <a:r>
              <a:rPr sz="3300" spc="-30" dirty="0">
                <a:latin typeface="Roboto"/>
                <a:cs typeface="Roboto"/>
              </a:rPr>
              <a:t>Integration</a:t>
            </a:r>
            <a:endParaRPr sz="3300" dirty="0">
              <a:latin typeface="Roboto"/>
              <a:cs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740660" cy="10287000"/>
          </a:xfrm>
          <a:custGeom>
            <a:avLst/>
            <a:gdLst/>
            <a:ahLst/>
            <a:cxnLst/>
            <a:rect l="l" t="t" r="r" b="b"/>
            <a:pathLst>
              <a:path w="2740660" h="10287000">
                <a:moveTo>
                  <a:pt x="2740204" y="10286470"/>
                </a:moveTo>
                <a:lnTo>
                  <a:pt x="0" y="10286470"/>
                </a:lnTo>
                <a:lnTo>
                  <a:pt x="0" y="0"/>
                </a:lnTo>
                <a:lnTo>
                  <a:pt x="2740204" y="0"/>
                </a:lnTo>
                <a:lnTo>
                  <a:pt x="2740204" y="10286470"/>
                </a:lnTo>
                <a:close/>
              </a:path>
            </a:pathLst>
          </a:custGeom>
          <a:solidFill>
            <a:srgbClr val="583C8F"/>
          </a:solidFill>
        </p:spPr>
        <p:txBody>
          <a:bodyPr wrap="square" lIns="0" tIns="0" rIns="0" bIns="0" rtlCol="0"/>
          <a:lstStyle/>
          <a:p>
            <a:endParaRPr/>
          </a:p>
        </p:txBody>
      </p:sp>
      <p:pic>
        <p:nvPicPr>
          <p:cNvPr id="3" name="object 3"/>
          <p:cNvPicPr/>
          <p:nvPr/>
        </p:nvPicPr>
        <p:blipFill>
          <a:blip r:embed="rId2" cstate="print"/>
          <a:stretch>
            <a:fillRect/>
          </a:stretch>
        </p:blipFill>
        <p:spPr>
          <a:xfrm>
            <a:off x="17743623" y="3629250"/>
            <a:ext cx="179131" cy="179028"/>
          </a:xfrm>
          <a:prstGeom prst="rect">
            <a:avLst/>
          </a:prstGeom>
        </p:spPr>
      </p:pic>
      <p:pic>
        <p:nvPicPr>
          <p:cNvPr id="4" name="object 4"/>
          <p:cNvPicPr/>
          <p:nvPr/>
        </p:nvPicPr>
        <p:blipFill>
          <a:blip r:embed="rId3" cstate="print"/>
          <a:stretch>
            <a:fillRect/>
          </a:stretch>
        </p:blipFill>
        <p:spPr>
          <a:xfrm>
            <a:off x="17743623" y="3194400"/>
            <a:ext cx="179131" cy="179027"/>
          </a:xfrm>
          <a:prstGeom prst="rect">
            <a:avLst/>
          </a:prstGeom>
        </p:spPr>
      </p:pic>
      <p:pic>
        <p:nvPicPr>
          <p:cNvPr id="5" name="object 5"/>
          <p:cNvPicPr/>
          <p:nvPr/>
        </p:nvPicPr>
        <p:blipFill>
          <a:blip r:embed="rId4" cstate="print"/>
          <a:stretch>
            <a:fillRect/>
          </a:stretch>
        </p:blipFill>
        <p:spPr>
          <a:xfrm>
            <a:off x="17300982" y="3194400"/>
            <a:ext cx="179130" cy="179027"/>
          </a:xfrm>
          <a:prstGeom prst="rect">
            <a:avLst/>
          </a:prstGeom>
        </p:spPr>
      </p:pic>
      <p:pic>
        <p:nvPicPr>
          <p:cNvPr id="6" name="object 6"/>
          <p:cNvPicPr/>
          <p:nvPr/>
        </p:nvPicPr>
        <p:blipFill>
          <a:blip r:embed="rId2" cstate="print"/>
          <a:stretch>
            <a:fillRect/>
          </a:stretch>
        </p:blipFill>
        <p:spPr>
          <a:xfrm>
            <a:off x="17743623" y="2759550"/>
            <a:ext cx="179131" cy="179027"/>
          </a:xfrm>
          <a:prstGeom prst="rect">
            <a:avLst/>
          </a:prstGeom>
        </p:spPr>
      </p:pic>
      <p:pic>
        <p:nvPicPr>
          <p:cNvPr id="7" name="object 7"/>
          <p:cNvPicPr/>
          <p:nvPr/>
        </p:nvPicPr>
        <p:blipFill>
          <a:blip r:embed="rId5" cstate="print"/>
          <a:stretch>
            <a:fillRect/>
          </a:stretch>
        </p:blipFill>
        <p:spPr>
          <a:xfrm>
            <a:off x="17300982" y="2759550"/>
            <a:ext cx="179130" cy="179027"/>
          </a:xfrm>
          <a:prstGeom prst="rect">
            <a:avLst/>
          </a:prstGeom>
        </p:spPr>
      </p:pic>
      <p:pic>
        <p:nvPicPr>
          <p:cNvPr id="8" name="object 8"/>
          <p:cNvPicPr/>
          <p:nvPr/>
        </p:nvPicPr>
        <p:blipFill>
          <a:blip r:embed="rId6" cstate="print"/>
          <a:stretch>
            <a:fillRect/>
          </a:stretch>
        </p:blipFill>
        <p:spPr>
          <a:xfrm>
            <a:off x="16858812" y="2759550"/>
            <a:ext cx="179130" cy="179027"/>
          </a:xfrm>
          <a:prstGeom prst="rect">
            <a:avLst/>
          </a:prstGeom>
        </p:spPr>
      </p:pic>
      <p:pic>
        <p:nvPicPr>
          <p:cNvPr id="9" name="object 9"/>
          <p:cNvPicPr/>
          <p:nvPr/>
        </p:nvPicPr>
        <p:blipFill>
          <a:blip r:embed="rId2" cstate="print"/>
          <a:stretch>
            <a:fillRect/>
          </a:stretch>
        </p:blipFill>
        <p:spPr>
          <a:xfrm>
            <a:off x="17743623" y="2324701"/>
            <a:ext cx="179131" cy="179027"/>
          </a:xfrm>
          <a:prstGeom prst="rect">
            <a:avLst/>
          </a:prstGeom>
        </p:spPr>
      </p:pic>
      <p:pic>
        <p:nvPicPr>
          <p:cNvPr id="10" name="object 10"/>
          <p:cNvPicPr/>
          <p:nvPr/>
        </p:nvPicPr>
        <p:blipFill>
          <a:blip r:embed="rId5" cstate="print"/>
          <a:stretch>
            <a:fillRect/>
          </a:stretch>
        </p:blipFill>
        <p:spPr>
          <a:xfrm>
            <a:off x="17300982" y="2324701"/>
            <a:ext cx="179130" cy="179027"/>
          </a:xfrm>
          <a:prstGeom prst="rect">
            <a:avLst/>
          </a:prstGeom>
        </p:spPr>
      </p:pic>
      <p:pic>
        <p:nvPicPr>
          <p:cNvPr id="11" name="object 11"/>
          <p:cNvPicPr/>
          <p:nvPr/>
        </p:nvPicPr>
        <p:blipFill>
          <a:blip r:embed="rId6" cstate="print"/>
          <a:stretch>
            <a:fillRect/>
          </a:stretch>
        </p:blipFill>
        <p:spPr>
          <a:xfrm>
            <a:off x="16858812" y="2324701"/>
            <a:ext cx="179130" cy="179027"/>
          </a:xfrm>
          <a:prstGeom prst="rect">
            <a:avLst/>
          </a:prstGeom>
        </p:spPr>
      </p:pic>
      <p:pic>
        <p:nvPicPr>
          <p:cNvPr id="12" name="object 12"/>
          <p:cNvPicPr/>
          <p:nvPr/>
        </p:nvPicPr>
        <p:blipFill>
          <a:blip r:embed="rId7" cstate="print"/>
          <a:stretch>
            <a:fillRect/>
          </a:stretch>
        </p:blipFill>
        <p:spPr>
          <a:xfrm>
            <a:off x="16416173" y="2324701"/>
            <a:ext cx="179130" cy="179027"/>
          </a:xfrm>
          <a:prstGeom prst="rect">
            <a:avLst/>
          </a:prstGeom>
        </p:spPr>
      </p:pic>
      <p:pic>
        <p:nvPicPr>
          <p:cNvPr id="13" name="object 13"/>
          <p:cNvPicPr/>
          <p:nvPr/>
        </p:nvPicPr>
        <p:blipFill>
          <a:blip r:embed="rId3" cstate="print"/>
          <a:stretch>
            <a:fillRect/>
          </a:stretch>
        </p:blipFill>
        <p:spPr>
          <a:xfrm>
            <a:off x="17743623" y="1889852"/>
            <a:ext cx="179131" cy="179028"/>
          </a:xfrm>
          <a:prstGeom prst="rect">
            <a:avLst/>
          </a:prstGeom>
        </p:spPr>
      </p:pic>
      <p:pic>
        <p:nvPicPr>
          <p:cNvPr id="14" name="object 14"/>
          <p:cNvPicPr/>
          <p:nvPr/>
        </p:nvPicPr>
        <p:blipFill>
          <a:blip r:embed="rId4" cstate="print"/>
          <a:stretch>
            <a:fillRect/>
          </a:stretch>
        </p:blipFill>
        <p:spPr>
          <a:xfrm>
            <a:off x="17300982" y="1889852"/>
            <a:ext cx="179130" cy="179028"/>
          </a:xfrm>
          <a:prstGeom prst="rect">
            <a:avLst/>
          </a:prstGeom>
        </p:spPr>
      </p:pic>
      <p:pic>
        <p:nvPicPr>
          <p:cNvPr id="15" name="object 15"/>
          <p:cNvPicPr/>
          <p:nvPr/>
        </p:nvPicPr>
        <p:blipFill>
          <a:blip r:embed="rId8" cstate="print"/>
          <a:stretch>
            <a:fillRect/>
          </a:stretch>
        </p:blipFill>
        <p:spPr>
          <a:xfrm>
            <a:off x="16858812" y="1889852"/>
            <a:ext cx="179130" cy="179028"/>
          </a:xfrm>
          <a:prstGeom prst="rect">
            <a:avLst/>
          </a:prstGeom>
        </p:spPr>
      </p:pic>
      <p:pic>
        <p:nvPicPr>
          <p:cNvPr id="16" name="object 16"/>
          <p:cNvPicPr/>
          <p:nvPr/>
        </p:nvPicPr>
        <p:blipFill>
          <a:blip r:embed="rId9" cstate="print"/>
          <a:stretch>
            <a:fillRect/>
          </a:stretch>
        </p:blipFill>
        <p:spPr>
          <a:xfrm>
            <a:off x="16416173" y="1889852"/>
            <a:ext cx="179130" cy="179028"/>
          </a:xfrm>
          <a:prstGeom prst="rect">
            <a:avLst/>
          </a:prstGeom>
        </p:spPr>
      </p:pic>
      <p:pic>
        <p:nvPicPr>
          <p:cNvPr id="17" name="object 17"/>
          <p:cNvPicPr/>
          <p:nvPr/>
        </p:nvPicPr>
        <p:blipFill>
          <a:blip r:embed="rId9" cstate="print"/>
          <a:stretch>
            <a:fillRect/>
          </a:stretch>
        </p:blipFill>
        <p:spPr>
          <a:xfrm>
            <a:off x="15973531" y="1889852"/>
            <a:ext cx="179130" cy="179028"/>
          </a:xfrm>
          <a:prstGeom prst="rect">
            <a:avLst/>
          </a:prstGeom>
        </p:spPr>
      </p:pic>
      <p:pic>
        <p:nvPicPr>
          <p:cNvPr id="18" name="object 18"/>
          <p:cNvPicPr/>
          <p:nvPr/>
        </p:nvPicPr>
        <p:blipFill>
          <a:blip r:embed="rId2" cstate="print"/>
          <a:stretch>
            <a:fillRect/>
          </a:stretch>
        </p:blipFill>
        <p:spPr>
          <a:xfrm>
            <a:off x="17743623" y="1455474"/>
            <a:ext cx="179131" cy="179027"/>
          </a:xfrm>
          <a:prstGeom prst="rect">
            <a:avLst/>
          </a:prstGeom>
        </p:spPr>
      </p:pic>
      <p:pic>
        <p:nvPicPr>
          <p:cNvPr id="19" name="object 19"/>
          <p:cNvPicPr/>
          <p:nvPr/>
        </p:nvPicPr>
        <p:blipFill>
          <a:blip r:embed="rId5" cstate="print"/>
          <a:stretch>
            <a:fillRect/>
          </a:stretch>
        </p:blipFill>
        <p:spPr>
          <a:xfrm>
            <a:off x="17300982" y="1455474"/>
            <a:ext cx="179130" cy="179027"/>
          </a:xfrm>
          <a:prstGeom prst="rect">
            <a:avLst/>
          </a:prstGeom>
        </p:spPr>
      </p:pic>
      <p:pic>
        <p:nvPicPr>
          <p:cNvPr id="20" name="object 20"/>
          <p:cNvPicPr/>
          <p:nvPr/>
        </p:nvPicPr>
        <p:blipFill>
          <a:blip r:embed="rId6" cstate="print"/>
          <a:stretch>
            <a:fillRect/>
          </a:stretch>
        </p:blipFill>
        <p:spPr>
          <a:xfrm>
            <a:off x="16858812" y="1455474"/>
            <a:ext cx="179130" cy="179027"/>
          </a:xfrm>
          <a:prstGeom prst="rect">
            <a:avLst/>
          </a:prstGeom>
        </p:spPr>
      </p:pic>
      <p:pic>
        <p:nvPicPr>
          <p:cNvPr id="21" name="object 21"/>
          <p:cNvPicPr/>
          <p:nvPr/>
        </p:nvPicPr>
        <p:blipFill>
          <a:blip r:embed="rId7" cstate="print"/>
          <a:stretch>
            <a:fillRect/>
          </a:stretch>
        </p:blipFill>
        <p:spPr>
          <a:xfrm>
            <a:off x="16416173" y="1455474"/>
            <a:ext cx="179130" cy="179027"/>
          </a:xfrm>
          <a:prstGeom prst="rect">
            <a:avLst/>
          </a:prstGeom>
        </p:spPr>
      </p:pic>
      <p:pic>
        <p:nvPicPr>
          <p:cNvPr id="22" name="object 22"/>
          <p:cNvPicPr/>
          <p:nvPr/>
        </p:nvPicPr>
        <p:blipFill>
          <a:blip r:embed="rId6" cstate="print"/>
          <a:stretch>
            <a:fillRect/>
          </a:stretch>
        </p:blipFill>
        <p:spPr>
          <a:xfrm>
            <a:off x="15973531" y="1455474"/>
            <a:ext cx="179130" cy="179027"/>
          </a:xfrm>
          <a:prstGeom prst="rect">
            <a:avLst/>
          </a:prstGeom>
        </p:spPr>
      </p:pic>
      <p:pic>
        <p:nvPicPr>
          <p:cNvPr id="23" name="object 23"/>
          <p:cNvPicPr/>
          <p:nvPr/>
        </p:nvPicPr>
        <p:blipFill>
          <a:blip r:embed="rId7" cstate="print"/>
          <a:stretch>
            <a:fillRect/>
          </a:stretch>
        </p:blipFill>
        <p:spPr>
          <a:xfrm>
            <a:off x="15531362" y="1455474"/>
            <a:ext cx="179130" cy="179027"/>
          </a:xfrm>
          <a:prstGeom prst="rect">
            <a:avLst/>
          </a:prstGeom>
        </p:spPr>
      </p:pic>
      <p:pic>
        <p:nvPicPr>
          <p:cNvPr id="24" name="object 24"/>
          <p:cNvPicPr/>
          <p:nvPr/>
        </p:nvPicPr>
        <p:blipFill>
          <a:blip r:embed="rId10" cstate="print"/>
          <a:stretch>
            <a:fillRect/>
          </a:stretch>
        </p:blipFill>
        <p:spPr>
          <a:xfrm>
            <a:off x="17743623" y="1020624"/>
            <a:ext cx="179131" cy="179027"/>
          </a:xfrm>
          <a:prstGeom prst="rect">
            <a:avLst/>
          </a:prstGeom>
        </p:spPr>
      </p:pic>
      <p:pic>
        <p:nvPicPr>
          <p:cNvPr id="25" name="object 25"/>
          <p:cNvPicPr/>
          <p:nvPr/>
        </p:nvPicPr>
        <p:blipFill>
          <a:blip r:embed="rId11" cstate="print"/>
          <a:stretch>
            <a:fillRect/>
          </a:stretch>
        </p:blipFill>
        <p:spPr>
          <a:xfrm>
            <a:off x="17300982" y="1020624"/>
            <a:ext cx="179130" cy="179027"/>
          </a:xfrm>
          <a:prstGeom prst="rect">
            <a:avLst/>
          </a:prstGeom>
        </p:spPr>
      </p:pic>
      <p:pic>
        <p:nvPicPr>
          <p:cNvPr id="26" name="object 26"/>
          <p:cNvPicPr/>
          <p:nvPr/>
        </p:nvPicPr>
        <p:blipFill>
          <a:blip r:embed="rId12" cstate="print"/>
          <a:stretch>
            <a:fillRect/>
          </a:stretch>
        </p:blipFill>
        <p:spPr>
          <a:xfrm>
            <a:off x="16858812" y="1020624"/>
            <a:ext cx="179130" cy="179027"/>
          </a:xfrm>
          <a:prstGeom prst="rect">
            <a:avLst/>
          </a:prstGeom>
        </p:spPr>
      </p:pic>
      <p:pic>
        <p:nvPicPr>
          <p:cNvPr id="27" name="object 27"/>
          <p:cNvPicPr/>
          <p:nvPr/>
        </p:nvPicPr>
        <p:blipFill>
          <a:blip r:embed="rId13" cstate="print"/>
          <a:stretch>
            <a:fillRect/>
          </a:stretch>
        </p:blipFill>
        <p:spPr>
          <a:xfrm>
            <a:off x="16416173" y="1020624"/>
            <a:ext cx="179130" cy="179027"/>
          </a:xfrm>
          <a:prstGeom prst="rect">
            <a:avLst/>
          </a:prstGeom>
        </p:spPr>
      </p:pic>
      <p:pic>
        <p:nvPicPr>
          <p:cNvPr id="28" name="object 28"/>
          <p:cNvPicPr/>
          <p:nvPr/>
        </p:nvPicPr>
        <p:blipFill>
          <a:blip r:embed="rId12" cstate="print"/>
          <a:stretch>
            <a:fillRect/>
          </a:stretch>
        </p:blipFill>
        <p:spPr>
          <a:xfrm>
            <a:off x="15973531" y="1020624"/>
            <a:ext cx="179130" cy="179027"/>
          </a:xfrm>
          <a:prstGeom prst="rect">
            <a:avLst/>
          </a:prstGeom>
        </p:spPr>
      </p:pic>
      <p:pic>
        <p:nvPicPr>
          <p:cNvPr id="29" name="object 29"/>
          <p:cNvPicPr/>
          <p:nvPr/>
        </p:nvPicPr>
        <p:blipFill>
          <a:blip r:embed="rId13" cstate="print"/>
          <a:stretch>
            <a:fillRect/>
          </a:stretch>
        </p:blipFill>
        <p:spPr>
          <a:xfrm>
            <a:off x="15531362" y="1020624"/>
            <a:ext cx="179130" cy="179027"/>
          </a:xfrm>
          <a:prstGeom prst="rect">
            <a:avLst/>
          </a:prstGeom>
        </p:spPr>
      </p:pic>
      <p:pic>
        <p:nvPicPr>
          <p:cNvPr id="30" name="object 30"/>
          <p:cNvPicPr/>
          <p:nvPr/>
        </p:nvPicPr>
        <p:blipFill>
          <a:blip r:embed="rId14" cstate="print"/>
          <a:stretch>
            <a:fillRect/>
          </a:stretch>
        </p:blipFill>
        <p:spPr>
          <a:xfrm>
            <a:off x="15088722" y="1020624"/>
            <a:ext cx="179131" cy="179027"/>
          </a:xfrm>
          <a:prstGeom prst="rect">
            <a:avLst/>
          </a:prstGeom>
        </p:spPr>
      </p:pic>
      <p:pic>
        <p:nvPicPr>
          <p:cNvPr id="31" name="object 31"/>
          <p:cNvPicPr/>
          <p:nvPr/>
        </p:nvPicPr>
        <p:blipFill>
          <a:blip r:embed="rId4" cstate="print"/>
          <a:stretch>
            <a:fillRect/>
          </a:stretch>
        </p:blipFill>
        <p:spPr>
          <a:xfrm>
            <a:off x="17300982" y="585775"/>
            <a:ext cx="179130" cy="179027"/>
          </a:xfrm>
          <a:prstGeom prst="rect">
            <a:avLst/>
          </a:prstGeom>
        </p:spPr>
      </p:pic>
      <p:pic>
        <p:nvPicPr>
          <p:cNvPr id="32" name="object 32"/>
          <p:cNvPicPr/>
          <p:nvPr/>
        </p:nvPicPr>
        <p:blipFill>
          <a:blip r:embed="rId3" cstate="print"/>
          <a:stretch>
            <a:fillRect/>
          </a:stretch>
        </p:blipFill>
        <p:spPr>
          <a:xfrm>
            <a:off x="17743623" y="585775"/>
            <a:ext cx="179131" cy="179027"/>
          </a:xfrm>
          <a:prstGeom prst="rect">
            <a:avLst/>
          </a:prstGeom>
        </p:spPr>
      </p:pic>
      <p:pic>
        <p:nvPicPr>
          <p:cNvPr id="33" name="object 33"/>
          <p:cNvPicPr/>
          <p:nvPr/>
        </p:nvPicPr>
        <p:blipFill>
          <a:blip r:embed="rId8" cstate="print"/>
          <a:stretch>
            <a:fillRect/>
          </a:stretch>
        </p:blipFill>
        <p:spPr>
          <a:xfrm>
            <a:off x="16858812" y="585775"/>
            <a:ext cx="179130" cy="179027"/>
          </a:xfrm>
          <a:prstGeom prst="rect">
            <a:avLst/>
          </a:prstGeom>
        </p:spPr>
      </p:pic>
      <p:pic>
        <p:nvPicPr>
          <p:cNvPr id="34" name="object 34"/>
          <p:cNvPicPr/>
          <p:nvPr/>
        </p:nvPicPr>
        <p:blipFill>
          <a:blip r:embed="rId9" cstate="print"/>
          <a:stretch>
            <a:fillRect/>
          </a:stretch>
        </p:blipFill>
        <p:spPr>
          <a:xfrm>
            <a:off x="16416173" y="585775"/>
            <a:ext cx="179130" cy="179027"/>
          </a:xfrm>
          <a:prstGeom prst="rect">
            <a:avLst/>
          </a:prstGeom>
        </p:spPr>
      </p:pic>
      <p:pic>
        <p:nvPicPr>
          <p:cNvPr id="35" name="object 35"/>
          <p:cNvPicPr/>
          <p:nvPr/>
        </p:nvPicPr>
        <p:blipFill>
          <a:blip r:embed="rId9" cstate="print"/>
          <a:stretch>
            <a:fillRect/>
          </a:stretch>
        </p:blipFill>
        <p:spPr>
          <a:xfrm>
            <a:off x="15973531" y="585775"/>
            <a:ext cx="179130" cy="179027"/>
          </a:xfrm>
          <a:prstGeom prst="rect">
            <a:avLst/>
          </a:prstGeom>
        </p:spPr>
      </p:pic>
      <p:pic>
        <p:nvPicPr>
          <p:cNvPr id="36" name="object 36"/>
          <p:cNvPicPr/>
          <p:nvPr/>
        </p:nvPicPr>
        <p:blipFill>
          <a:blip r:embed="rId9" cstate="print"/>
          <a:stretch>
            <a:fillRect/>
          </a:stretch>
        </p:blipFill>
        <p:spPr>
          <a:xfrm>
            <a:off x="15531362" y="585775"/>
            <a:ext cx="179130" cy="179027"/>
          </a:xfrm>
          <a:prstGeom prst="rect">
            <a:avLst/>
          </a:prstGeom>
        </p:spPr>
      </p:pic>
      <p:pic>
        <p:nvPicPr>
          <p:cNvPr id="37" name="object 37"/>
          <p:cNvPicPr/>
          <p:nvPr/>
        </p:nvPicPr>
        <p:blipFill>
          <a:blip r:embed="rId9" cstate="print"/>
          <a:stretch>
            <a:fillRect/>
          </a:stretch>
        </p:blipFill>
        <p:spPr>
          <a:xfrm>
            <a:off x="15088722" y="585775"/>
            <a:ext cx="179131" cy="179027"/>
          </a:xfrm>
          <a:prstGeom prst="rect">
            <a:avLst/>
          </a:prstGeom>
        </p:spPr>
      </p:pic>
      <p:pic>
        <p:nvPicPr>
          <p:cNvPr id="38" name="object 38"/>
          <p:cNvPicPr/>
          <p:nvPr/>
        </p:nvPicPr>
        <p:blipFill>
          <a:blip r:embed="rId9" cstate="print"/>
          <a:stretch>
            <a:fillRect/>
          </a:stretch>
        </p:blipFill>
        <p:spPr>
          <a:xfrm>
            <a:off x="14646081" y="585775"/>
            <a:ext cx="179130" cy="179027"/>
          </a:xfrm>
          <a:prstGeom prst="rect">
            <a:avLst/>
          </a:prstGeom>
        </p:spPr>
      </p:pic>
      <p:pic>
        <p:nvPicPr>
          <p:cNvPr id="39" name="object 39"/>
          <p:cNvPicPr/>
          <p:nvPr/>
        </p:nvPicPr>
        <p:blipFill>
          <a:blip r:embed="rId3" cstate="print"/>
          <a:stretch>
            <a:fillRect/>
          </a:stretch>
        </p:blipFill>
        <p:spPr>
          <a:xfrm>
            <a:off x="17743623" y="150925"/>
            <a:ext cx="179131" cy="179027"/>
          </a:xfrm>
          <a:prstGeom prst="rect">
            <a:avLst/>
          </a:prstGeom>
        </p:spPr>
      </p:pic>
      <p:pic>
        <p:nvPicPr>
          <p:cNvPr id="40" name="object 40"/>
          <p:cNvPicPr/>
          <p:nvPr/>
        </p:nvPicPr>
        <p:blipFill>
          <a:blip r:embed="rId4" cstate="print"/>
          <a:stretch>
            <a:fillRect/>
          </a:stretch>
        </p:blipFill>
        <p:spPr>
          <a:xfrm>
            <a:off x="17300982" y="150925"/>
            <a:ext cx="179130" cy="179027"/>
          </a:xfrm>
          <a:prstGeom prst="rect">
            <a:avLst/>
          </a:prstGeom>
        </p:spPr>
      </p:pic>
      <p:pic>
        <p:nvPicPr>
          <p:cNvPr id="41" name="object 41"/>
          <p:cNvPicPr/>
          <p:nvPr/>
        </p:nvPicPr>
        <p:blipFill>
          <a:blip r:embed="rId8" cstate="print"/>
          <a:stretch>
            <a:fillRect/>
          </a:stretch>
        </p:blipFill>
        <p:spPr>
          <a:xfrm>
            <a:off x="16858812" y="150925"/>
            <a:ext cx="179130" cy="179027"/>
          </a:xfrm>
          <a:prstGeom prst="rect">
            <a:avLst/>
          </a:prstGeom>
        </p:spPr>
      </p:pic>
      <p:pic>
        <p:nvPicPr>
          <p:cNvPr id="42" name="object 42"/>
          <p:cNvPicPr/>
          <p:nvPr/>
        </p:nvPicPr>
        <p:blipFill>
          <a:blip r:embed="rId9" cstate="print"/>
          <a:stretch>
            <a:fillRect/>
          </a:stretch>
        </p:blipFill>
        <p:spPr>
          <a:xfrm>
            <a:off x="16416173" y="150925"/>
            <a:ext cx="179130" cy="179027"/>
          </a:xfrm>
          <a:prstGeom prst="rect">
            <a:avLst/>
          </a:prstGeom>
        </p:spPr>
      </p:pic>
      <p:pic>
        <p:nvPicPr>
          <p:cNvPr id="43" name="object 43"/>
          <p:cNvPicPr/>
          <p:nvPr/>
        </p:nvPicPr>
        <p:blipFill>
          <a:blip r:embed="rId9" cstate="print"/>
          <a:stretch>
            <a:fillRect/>
          </a:stretch>
        </p:blipFill>
        <p:spPr>
          <a:xfrm>
            <a:off x="15973531" y="150925"/>
            <a:ext cx="179130" cy="179027"/>
          </a:xfrm>
          <a:prstGeom prst="rect">
            <a:avLst/>
          </a:prstGeom>
        </p:spPr>
      </p:pic>
      <p:pic>
        <p:nvPicPr>
          <p:cNvPr id="44" name="object 44"/>
          <p:cNvPicPr/>
          <p:nvPr/>
        </p:nvPicPr>
        <p:blipFill>
          <a:blip r:embed="rId9" cstate="print"/>
          <a:stretch>
            <a:fillRect/>
          </a:stretch>
        </p:blipFill>
        <p:spPr>
          <a:xfrm>
            <a:off x="15531362" y="150925"/>
            <a:ext cx="179130" cy="179027"/>
          </a:xfrm>
          <a:prstGeom prst="rect">
            <a:avLst/>
          </a:prstGeom>
        </p:spPr>
      </p:pic>
      <p:pic>
        <p:nvPicPr>
          <p:cNvPr id="45" name="object 45"/>
          <p:cNvPicPr/>
          <p:nvPr/>
        </p:nvPicPr>
        <p:blipFill>
          <a:blip r:embed="rId9" cstate="print"/>
          <a:stretch>
            <a:fillRect/>
          </a:stretch>
        </p:blipFill>
        <p:spPr>
          <a:xfrm>
            <a:off x="15088722" y="150925"/>
            <a:ext cx="179131" cy="179027"/>
          </a:xfrm>
          <a:prstGeom prst="rect">
            <a:avLst/>
          </a:prstGeom>
        </p:spPr>
      </p:pic>
      <p:pic>
        <p:nvPicPr>
          <p:cNvPr id="46" name="object 46"/>
          <p:cNvPicPr/>
          <p:nvPr/>
        </p:nvPicPr>
        <p:blipFill>
          <a:blip r:embed="rId9" cstate="print"/>
          <a:stretch>
            <a:fillRect/>
          </a:stretch>
        </p:blipFill>
        <p:spPr>
          <a:xfrm>
            <a:off x="14646081" y="150925"/>
            <a:ext cx="179130" cy="179027"/>
          </a:xfrm>
          <a:prstGeom prst="rect">
            <a:avLst/>
          </a:prstGeom>
        </p:spPr>
      </p:pic>
      <p:grpSp>
        <p:nvGrpSpPr>
          <p:cNvPr id="47" name="object 47"/>
          <p:cNvGrpSpPr/>
          <p:nvPr/>
        </p:nvGrpSpPr>
        <p:grpSpPr>
          <a:xfrm>
            <a:off x="13890425" y="132425"/>
            <a:ext cx="4267200" cy="1066800"/>
            <a:chOff x="13890425" y="132425"/>
            <a:chExt cx="4267200" cy="1066800"/>
          </a:xfrm>
        </p:grpSpPr>
        <p:pic>
          <p:nvPicPr>
            <p:cNvPr id="48" name="object 48"/>
            <p:cNvPicPr/>
            <p:nvPr/>
          </p:nvPicPr>
          <p:blipFill>
            <a:blip r:embed="rId9" cstate="print"/>
            <a:stretch>
              <a:fillRect/>
            </a:stretch>
          </p:blipFill>
          <p:spPr>
            <a:xfrm>
              <a:off x="14203912" y="150925"/>
              <a:ext cx="179130" cy="179027"/>
            </a:xfrm>
            <a:prstGeom prst="rect">
              <a:avLst/>
            </a:prstGeom>
          </p:spPr>
        </p:pic>
        <p:pic>
          <p:nvPicPr>
            <p:cNvPr id="49" name="object 49"/>
            <p:cNvPicPr/>
            <p:nvPr/>
          </p:nvPicPr>
          <p:blipFill>
            <a:blip r:embed="rId15" cstate="print"/>
            <a:stretch>
              <a:fillRect/>
            </a:stretch>
          </p:blipFill>
          <p:spPr>
            <a:xfrm>
              <a:off x="13890425" y="132425"/>
              <a:ext cx="4267199" cy="1066799"/>
            </a:xfrm>
            <a:prstGeom prst="rect">
              <a:avLst/>
            </a:prstGeom>
          </p:spPr>
        </p:pic>
      </p:grpSp>
      <p:sp>
        <p:nvSpPr>
          <p:cNvPr id="50" name="object 50"/>
          <p:cNvSpPr txBox="1">
            <a:spLocks noGrp="1"/>
          </p:cNvSpPr>
          <p:nvPr>
            <p:ph type="title"/>
          </p:nvPr>
        </p:nvSpPr>
        <p:spPr>
          <a:xfrm>
            <a:off x="5702988" y="1240559"/>
            <a:ext cx="7308215" cy="751488"/>
          </a:xfrm>
          <a:prstGeom prst="rect">
            <a:avLst/>
          </a:prstGeom>
        </p:spPr>
        <p:txBody>
          <a:bodyPr vert="horz" wrap="square" lIns="0" tIns="12700" rIns="0" bIns="0" rtlCol="0">
            <a:spAutoFit/>
          </a:bodyPr>
          <a:lstStyle/>
          <a:p>
            <a:pPr marL="12700">
              <a:lnSpc>
                <a:spcPct val="100000"/>
              </a:lnSpc>
              <a:spcBef>
                <a:spcPts val="100"/>
              </a:spcBef>
              <a:tabLst>
                <a:tab pos="3754120" algn="l"/>
              </a:tabLst>
            </a:pPr>
            <a:r>
              <a:rPr lang="en-IN" sz="4800" spc="35" dirty="0"/>
              <a:t>RESEARCH </a:t>
            </a:r>
            <a:r>
              <a:rPr lang="en-IN" sz="4800" spc="10" dirty="0"/>
              <a:t>OBJECTIVE</a:t>
            </a:r>
            <a:endParaRPr lang="en-IN" sz="4800" dirty="0"/>
          </a:p>
        </p:txBody>
      </p:sp>
      <p:pic>
        <p:nvPicPr>
          <p:cNvPr id="51" name="object 51"/>
          <p:cNvPicPr/>
          <p:nvPr/>
        </p:nvPicPr>
        <p:blipFill>
          <a:blip r:embed="rId16" cstate="print"/>
          <a:stretch>
            <a:fillRect/>
          </a:stretch>
        </p:blipFill>
        <p:spPr>
          <a:xfrm>
            <a:off x="3130729" y="3475464"/>
            <a:ext cx="133350" cy="133349"/>
          </a:xfrm>
          <a:prstGeom prst="rect">
            <a:avLst/>
          </a:prstGeom>
        </p:spPr>
      </p:pic>
      <p:pic>
        <p:nvPicPr>
          <p:cNvPr id="52" name="object 52"/>
          <p:cNvPicPr/>
          <p:nvPr/>
        </p:nvPicPr>
        <p:blipFill>
          <a:blip r:embed="rId16" cstate="print"/>
          <a:stretch>
            <a:fillRect/>
          </a:stretch>
        </p:blipFill>
        <p:spPr>
          <a:xfrm>
            <a:off x="3130729" y="5151864"/>
            <a:ext cx="133350" cy="133349"/>
          </a:xfrm>
          <a:prstGeom prst="rect">
            <a:avLst/>
          </a:prstGeom>
        </p:spPr>
      </p:pic>
      <p:pic>
        <p:nvPicPr>
          <p:cNvPr id="53" name="object 53"/>
          <p:cNvPicPr/>
          <p:nvPr/>
        </p:nvPicPr>
        <p:blipFill>
          <a:blip r:embed="rId17" cstate="print"/>
          <a:stretch>
            <a:fillRect/>
          </a:stretch>
        </p:blipFill>
        <p:spPr>
          <a:xfrm>
            <a:off x="3130729" y="6828263"/>
            <a:ext cx="133350" cy="133349"/>
          </a:xfrm>
          <a:prstGeom prst="rect">
            <a:avLst/>
          </a:prstGeom>
        </p:spPr>
      </p:pic>
      <p:sp>
        <p:nvSpPr>
          <p:cNvPr id="56" name="object 56"/>
          <p:cNvSpPr txBox="1">
            <a:spLocks noGrp="1"/>
          </p:cNvSpPr>
          <p:nvPr>
            <p:ph type="body" idx="1"/>
          </p:nvPr>
        </p:nvSpPr>
        <p:spPr>
          <a:xfrm>
            <a:off x="351611" y="2850515"/>
            <a:ext cx="17584776" cy="4296157"/>
          </a:xfrm>
          <a:prstGeom prst="rect">
            <a:avLst/>
          </a:prstGeom>
        </p:spPr>
        <p:txBody>
          <a:bodyPr vert="horz" wrap="square" lIns="0" tIns="396348" rIns="0" bIns="0" rtlCol="0">
            <a:spAutoFit/>
          </a:bodyPr>
          <a:lstStyle/>
          <a:p>
            <a:pPr marL="3100705">
              <a:lnSpc>
                <a:spcPct val="100000"/>
              </a:lnSpc>
              <a:spcBef>
                <a:spcPts val="100"/>
              </a:spcBef>
              <a:tabLst>
                <a:tab pos="4238625" algn="l"/>
                <a:tab pos="5643880" algn="l"/>
                <a:tab pos="6054090" algn="l"/>
                <a:tab pos="8894445" algn="l"/>
                <a:tab pos="10135235" algn="l"/>
                <a:tab pos="12456160" algn="l"/>
                <a:tab pos="13994765" algn="l"/>
                <a:tab pos="15274925" algn="l"/>
                <a:tab pos="16981805" algn="l"/>
              </a:tabLst>
            </a:pPr>
            <a:r>
              <a:rPr b="0" spc="-15" dirty="0">
                <a:latin typeface="Roboto"/>
                <a:cs typeface="Roboto"/>
              </a:rPr>
              <a:t>Goal:	</a:t>
            </a:r>
            <a:r>
              <a:rPr b="0" dirty="0">
                <a:latin typeface="Roboto"/>
                <a:cs typeface="Roboto"/>
              </a:rPr>
              <a:t>Create	</a:t>
            </a:r>
            <a:r>
              <a:rPr b="0" spc="-20" dirty="0">
                <a:latin typeface="Roboto"/>
                <a:cs typeface="Roboto"/>
              </a:rPr>
              <a:t>a	</a:t>
            </a:r>
            <a:r>
              <a:rPr b="0" spc="-60" dirty="0">
                <a:latin typeface="Roboto"/>
                <a:cs typeface="Roboto"/>
              </a:rPr>
              <a:t>gesture-based	</a:t>
            </a:r>
            <a:r>
              <a:rPr b="0" spc="-10" dirty="0">
                <a:latin typeface="Roboto"/>
                <a:cs typeface="Roboto"/>
              </a:rPr>
              <a:t>home	</a:t>
            </a:r>
            <a:r>
              <a:rPr b="0" spc="-25" dirty="0">
                <a:latin typeface="Roboto"/>
                <a:cs typeface="Roboto"/>
              </a:rPr>
              <a:t>automation	</a:t>
            </a:r>
            <a:r>
              <a:rPr b="0" spc="-65" dirty="0">
                <a:latin typeface="Roboto"/>
                <a:cs typeface="Roboto"/>
              </a:rPr>
              <a:t>sy</a:t>
            </a:r>
            <a:r>
              <a:rPr b="0" spc="-10" dirty="0">
                <a:latin typeface="Roboto"/>
                <a:cs typeface="Roboto"/>
              </a:rPr>
              <a:t>stem	</a:t>
            </a:r>
            <a:r>
              <a:rPr b="0" spc="-35" dirty="0">
                <a:latin typeface="Roboto"/>
                <a:cs typeface="Roboto"/>
              </a:rPr>
              <a:t>which	</a:t>
            </a:r>
            <a:r>
              <a:rPr b="0" spc="-25" dirty="0">
                <a:latin typeface="Roboto"/>
                <a:cs typeface="Roboto"/>
              </a:rPr>
              <a:t>controls	the</a:t>
            </a:r>
          </a:p>
          <a:p>
            <a:pPr marL="3100705">
              <a:lnSpc>
                <a:spcPct val="100000"/>
              </a:lnSpc>
              <a:spcBef>
                <a:spcPts val="2640"/>
              </a:spcBef>
            </a:pPr>
            <a:r>
              <a:rPr b="0" spc="-5" dirty="0">
                <a:latin typeface="Roboto"/>
                <a:cs typeface="Roboto"/>
              </a:rPr>
              <a:t>fan</a:t>
            </a:r>
            <a:r>
              <a:rPr b="0" spc="-15" dirty="0">
                <a:latin typeface="Roboto"/>
                <a:cs typeface="Roboto"/>
              </a:rPr>
              <a:t> </a:t>
            </a:r>
            <a:r>
              <a:rPr b="0" spc="-5" dirty="0">
                <a:latin typeface="Roboto"/>
                <a:cs typeface="Roboto"/>
              </a:rPr>
              <a:t>speed</a:t>
            </a:r>
            <a:r>
              <a:rPr b="0" spc="-10" dirty="0">
                <a:latin typeface="Roboto"/>
                <a:cs typeface="Roboto"/>
              </a:rPr>
              <a:t> </a:t>
            </a:r>
            <a:r>
              <a:rPr b="0" spc="-30" dirty="0">
                <a:latin typeface="Roboto"/>
                <a:cs typeface="Roboto"/>
              </a:rPr>
              <a:t>and</a:t>
            </a:r>
            <a:r>
              <a:rPr b="0" spc="-15" dirty="0">
                <a:latin typeface="Roboto"/>
                <a:cs typeface="Roboto"/>
              </a:rPr>
              <a:t> </a:t>
            </a:r>
            <a:r>
              <a:rPr b="0" spc="-30" dirty="0">
                <a:latin typeface="Roboto"/>
                <a:cs typeface="Roboto"/>
              </a:rPr>
              <a:t>brightness</a:t>
            </a:r>
            <a:r>
              <a:rPr b="0" spc="-10" dirty="0">
                <a:latin typeface="Roboto"/>
                <a:cs typeface="Roboto"/>
              </a:rPr>
              <a:t> </a:t>
            </a:r>
            <a:r>
              <a:rPr b="0" spc="30" dirty="0">
                <a:latin typeface="Roboto"/>
                <a:cs typeface="Roboto"/>
              </a:rPr>
              <a:t>of</a:t>
            </a:r>
            <a:r>
              <a:rPr b="0" spc="-10" dirty="0">
                <a:latin typeface="Roboto"/>
                <a:cs typeface="Roboto"/>
              </a:rPr>
              <a:t> </a:t>
            </a:r>
            <a:r>
              <a:rPr b="0" spc="-20" dirty="0">
                <a:latin typeface="Roboto"/>
                <a:cs typeface="Roboto"/>
              </a:rPr>
              <a:t>a</a:t>
            </a:r>
            <a:r>
              <a:rPr b="0" spc="-15" dirty="0">
                <a:latin typeface="Roboto"/>
                <a:cs typeface="Roboto"/>
              </a:rPr>
              <a:t> </a:t>
            </a:r>
            <a:r>
              <a:rPr b="0" spc="-35" dirty="0">
                <a:latin typeface="Roboto"/>
                <a:cs typeface="Roboto"/>
              </a:rPr>
              <a:t>bulb</a:t>
            </a:r>
            <a:r>
              <a:rPr b="0" spc="-10" dirty="0">
                <a:latin typeface="Roboto"/>
                <a:cs typeface="Roboto"/>
              </a:rPr>
              <a:t> </a:t>
            </a:r>
            <a:r>
              <a:rPr b="0" spc="-5" dirty="0">
                <a:latin typeface="Roboto"/>
                <a:cs typeface="Roboto"/>
              </a:rPr>
              <a:t>&amp;</a:t>
            </a:r>
            <a:r>
              <a:rPr b="0" spc="-15" dirty="0">
                <a:latin typeface="Roboto"/>
                <a:cs typeface="Roboto"/>
              </a:rPr>
              <a:t> </a:t>
            </a:r>
            <a:r>
              <a:rPr b="0" spc="-20" dirty="0">
                <a:latin typeface="Roboto"/>
                <a:cs typeface="Roboto"/>
              </a:rPr>
              <a:t>a</a:t>
            </a:r>
            <a:r>
              <a:rPr b="0" spc="-10" dirty="0">
                <a:latin typeface="Roboto"/>
                <a:cs typeface="Roboto"/>
              </a:rPr>
              <a:t> led.</a:t>
            </a:r>
          </a:p>
          <a:p>
            <a:pPr marL="3100705" marR="5080">
              <a:lnSpc>
                <a:spcPts val="6600"/>
              </a:lnSpc>
              <a:spcBef>
                <a:spcPts val="660"/>
              </a:spcBef>
              <a:tabLst>
                <a:tab pos="5611495" algn="l"/>
                <a:tab pos="6779259" algn="l"/>
                <a:tab pos="8814435" algn="l"/>
                <a:tab pos="10149205" algn="l"/>
                <a:tab pos="10652125" algn="l"/>
                <a:tab pos="12494260" algn="l"/>
                <a:tab pos="14229715" algn="l"/>
                <a:tab pos="14998065" algn="l"/>
                <a:tab pos="16166465" algn="l"/>
              </a:tabLst>
            </a:pPr>
            <a:r>
              <a:rPr b="0" spc="-25" dirty="0">
                <a:latin typeface="Roboto"/>
                <a:cs typeface="Roboto"/>
              </a:rPr>
              <a:t>Technology:	</a:t>
            </a:r>
            <a:r>
              <a:rPr b="0" spc="-35" dirty="0">
                <a:latin typeface="Roboto"/>
                <a:cs typeface="Roboto"/>
              </a:rPr>
              <a:t>Uses	</a:t>
            </a:r>
            <a:r>
              <a:rPr b="0" spc="-15" dirty="0">
                <a:latin typeface="Roboto"/>
                <a:cs typeface="Roboto"/>
              </a:rPr>
              <a:t>computer	</a:t>
            </a:r>
            <a:r>
              <a:rPr b="0" spc="-35" dirty="0">
                <a:latin typeface="Roboto"/>
                <a:cs typeface="Roboto"/>
              </a:rPr>
              <a:t>vision	</a:t>
            </a:r>
            <a:r>
              <a:rPr b="0" spc="-5" dirty="0">
                <a:latin typeface="Roboto"/>
                <a:cs typeface="Roboto"/>
              </a:rPr>
              <a:t>&amp;	</a:t>
            </a:r>
            <a:r>
              <a:rPr b="0" spc="-20" dirty="0">
                <a:latin typeface="Roboto"/>
                <a:cs typeface="Roboto"/>
              </a:rPr>
              <a:t>machine	</a:t>
            </a:r>
            <a:r>
              <a:rPr b="0" spc="-10" dirty="0">
                <a:latin typeface="Roboto"/>
                <a:cs typeface="Roboto"/>
              </a:rPr>
              <a:t>lea</a:t>
            </a:r>
            <a:r>
              <a:rPr b="0" spc="-45" dirty="0">
                <a:latin typeface="Roboto"/>
                <a:cs typeface="Roboto"/>
              </a:rPr>
              <a:t>rning	</a:t>
            </a:r>
            <a:r>
              <a:rPr b="0" spc="5" dirty="0">
                <a:latin typeface="Roboto"/>
                <a:cs typeface="Roboto"/>
              </a:rPr>
              <a:t>for	</a:t>
            </a:r>
            <a:r>
              <a:rPr b="0" spc="-40" dirty="0">
                <a:latin typeface="Roboto"/>
                <a:cs typeface="Roboto"/>
              </a:rPr>
              <a:t>hand	</a:t>
            </a:r>
            <a:r>
              <a:rPr b="0" spc="-20" dirty="0">
                <a:latin typeface="Roboto"/>
                <a:cs typeface="Roboto"/>
              </a:rPr>
              <a:t>gesture  </a:t>
            </a:r>
            <a:r>
              <a:rPr b="0" spc="-25" dirty="0">
                <a:latin typeface="Roboto"/>
                <a:cs typeface="Roboto"/>
              </a:rPr>
              <a:t>recognition.</a:t>
            </a:r>
          </a:p>
          <a:p>
            <a:pPr marL="3100705">
              <a:lnSpc>
                <a:spcPct val="100000"/>
              </a:lnSpc>
              <a:spcBef>
                <a:spcPts val="1980"/>
              </a:spcBef>
            </a:pPr>
            <a:r>
              <a:rPr b="0" spc="-15" dirty="0">
                <a:latin typeface="Roboto"/>
                <a:cs typeface="Roboto"/>
              </a:rPr>
              <a:t>Benefits:</a:t>
            </a:r>
            <a:r>
              <a:rPr b="0" spc="5" dirty="0">
                <a:latin typeface="Roboto"/>
                <a:cs typeface="Roboto"/>
              </a:rPr>
              <a:t> </a:t>
            </a:r>
            <a:r>
              <a:rPr b="0" spc="-20" dirty="0">
                <a:latin typeface="Roboto"/>
                <a:cs typeface="Roboto"/>
              </a:rPr>
              <a:t>Enhances</a:t>
            </a:r>
            <a:r>
              <a:rPr b="0" spc="5" dirty="0">
                <a:latin typeface="Roboto"/>
                <a:cs typeface="Roboto"/>
              </a:rPr>
              <a:t> </a:t>
            </a:r>
            <a:r>
              <a:rPr b="0" spc="-20" dirty="0">
                <a:latin typeface="Roboto"/>
                <a:cs typeface="Roboto"/>
              </a:rPr>
              <a:t>convenience,</a:t>
            </a:r>
            <a:r>
              <a:rPr b="0" spc="5" dirty="0">
                <a:latin typeface="Roboto"/>
                <a:cs typeface="Roboto"/>
              </a:rPr>
              <a:t> </a:t>
            </a:r>
            <a:r>
              <a:rPr b="0" spc="-25" dirty="0">
                <a:latin typeface="Roboto"/>
                <a:cs typeface="Roboto"/>
              </a:rPr>
              <a:t>accessibility,</a:t>
            </a:r>
            <a:r>
              <a:rPr b="0" spc="5" dirty="0">
                <a:latin typeface="Roboto"/>
                <a:cs typeface="Roboto"/>
              </a:rPr>
              <a:t> </a:t>
            </a:r>
            <a:r>
              <a:rPr b="0" spc="-30" dirty="0">
                <a:latin typeface="Roboto"/>
                <a:cs typeface="Roboto"/>
              </a:rPr>
              <a:t>and</a:t>
            </a:r>
            <a:r>
              <a:rPr b="0" spc="10" dirty="0">
                <a:latin typeface="Roboto"/>
                <a:cs typeface="Roboto"/>
              </a:rPr>
              <a:t> </a:t>
            </a:r>
            <a:r>
              <a:rPr b="0" spc="-10" dirty="0">
                <a:latin typeface="Roboto"/>
                <a:cs typeface="Roboto"/>
              </a:rPr>
              <a:t>efficiency</a:t>
            </a:r>
            <a:r>
              <a:rPr b="0" spc="5" dirty="0">
                <a:latin typeface="Roboto"/>
                <a:cs typeface="Roboto"/>
              </a:rPr>
              <a:t> </a:t>
            </a:r>
            <a:r>
              <a:rPr b="0" spc="-45" dirty="0">
                <a:latin typeface="Roboto"/>
                <a:cs typeface="Roboto"/>
              </a:rPr>
              <a:t>in</a:t>
            </a:r>
            <a:r>
              <a:rPr b="0" spc="5" dirty="0">
                <a:latin typeface="Roboto"/>
                <a:cs typeface="Roboto"/>
              </a:rPr>
              <a:t> </a:t>
            </a:r>
            <a:r>
              <a:rPr b="0" spc="-40" dirty="0">
                <a:latin typeface="Roboto"/>
                <a:cs typeface="Roboto"/>
              </a:rPr>
              <a:t>daily</a:t>
            </a:r>
            <a:r>
              <a:rPr b="0" spc="5" dirty="0">
                <a:latin typeface="Roboto"/>
                <a:cs typeface="Roboto"/>
              </a:rPr>
              <a:t> </a:t>
            </a:r>
            <a:r>
              <a:rPr b="0" spc="-40" dirty="0">
                <a:latin typeface="Roboto"/>
                <a:cs typeface="Roboto"/>
              </a:rPr>
              <a:t>living.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732914" cy="10283190"/>
          </a:xfrm>
          <a:custGeom>
            <a:avLst/>
            <a:gdLst/>
            <a:ahLst/>
            <a:cxnLst/>
            <a:rect l="l" t="t" r="r" b="b"/>
            <a:pathLst>
              <a:path w="1732914" h="10283190">
                <a:moveTo>
                  <a:pt x="0" y="10282981"/>
                </a:moveTo>
                <a:lnTo>
                  <a:pt x="0" y="0"/>
                </a:lnTo>
                <a:lnTo>
                  <a:pt x="1732527" y="0"/>
                </a:lnTo>
                <a:lnTo>
                  <a:pt x="1732527" y="10282981"/>
                </a:lnTo>
                <a:lnTo>
                  <a:pt x="0" y="10282981"/>
                </a:lnTo>
                <a:close/>
              </a:path>
            </a:pathLst>
          </a:custGeom>
          <a:solidFill>
            <a:srgbClr val="583C8F"/>
          </a:solidFill>
        </p:spPr>
        <p:txBody>
          <a:bodyPr wrap="square" lIns="0" tIns="0" rIns="0" bIns="0" rtlCol="0"/>
          <a:lstStyle/>
          <a:p>
            <a:endParaRPr/>
          </a:p>
        </p:txBody>
      </p:sp>
      <p:pic>
        <p:nvPicPr>
          <p:cNvPr id="3" name="object 3"/>
          <p:cNvPicPr/>
          <p:nvPr/>
        </p:nvPicPr>
        <p:blipFill>
          <a:blip r:embed="rId2" cstate="print"/>
          <a:stretch>
            <a:fillRect/>
          </a:stretch>
        </p:blipFill>
        <p:spPr>
          <a:xfrm>
            <a:off x="17743623" y="4309467"/>
            <a:ext cx="179131" cy="179028"/>
          </a:xfrm>
          <a:prstGeom prst="rect">
            <a:avLst/>
          </a:prstGeom>
        </p:spPr>
      </p:pic>
      <p:pic>
        <p:nvPicPr>
          <p:cNvPr id="4" name="object 4"/>
          <p:cNvPicPr/>
          <p:nvPr/>
        </p:nvPicPr>
        <p:blipFill>
          <a:blip r:embed="rId3" cstate="print"/>
          <a:stretch>
            <a:fillRect/>
          </a:stretch>
        </p:blipFill>
        <p:spPr>
          <a:xfrm>
            <a:off x="17743623" y="3874618"/>
            <a:ext cx="179131" cy="179027"/>
          </a:xfrm>
          <a:prstGeom prst="rect">
            <a:avLst/>
          </a:prstGeom>
        </p:spPr>
      </p:pic>
      <p:pic>
        <p:nvPicPr>
          <p:cNvPr id="5" name="object 5"/>
          <p:cNvPicPr/>
          <p:nvPr/>
        </p:nvPicPr>
        <p:blipFill>
          <a:blip r:embed="rId4" cstate="print"/>
          <a:stretch>
            <a:fillRect/>
          </a:stretch>
        </p:blipFill>
        <p:spPr>
          <a:xfrm>
            <a:off x="17300982" y="3874618"/>
            <a:ext cx="179130" cy="179027"/>
          </a:xfrm>
          <a:prstGeom prst="rect">
            <a:avLst/>
          </a:prstGeom>
        </p:spPr>
      </p:pic>
      <p:pic>
        <p:nvPicPr>
          <p:cNvPr id="6" name="object 6"/>
          <p:cNvPicPr/>
          <p:nvPr/>
        </p:nvPicPr>
        <p:blipFill>
          <a:blip r:embed="rId5" cstate="print"/>
          <a:stretch>
            <a:fillRect/>
          </a:stretch>
        </p:blipFill>
        <p:spPr>
          <a:xfrm>
            <a:off x="17743623" y="3439768"/>
            <a:ext cx="179131" cy="179027"/>
          </a:xfrm>
          <a:prstGeom prst="rect">
            <a:avLst/>
          </a:prstGeom>
        </p:spPr>
      </p:pic>
      <p:pic>
        <p:nvPicPr>
          <p:cNvPr id="7" name="object 7"/>
          <p:cNvPicPr/>
          <p:nvPr/>
        </p:nvPicPr>
        <p:blipFill>
          <a:blip r:embed="rId6" cstate="print"/>
          <a:stretch>
            <a:fillRect/>
          </a:stretch>
        </p:blipFill>
        <p:spPr>
          <a:xfrm>
            <a:off x="17300982" y="3439768"/>
            <a:ext cx="179130" cy="179027"/>
          </a:xfrm>
          <a:prstGeom prst="rect">
            <a:avLst/>
          </a:prstGeom>
        </p:spPr>
      </p:pic>
      <p:pic>
        <p:nvPicPr>
          <p:cNvPr id="8" name="object 8"/>
          <p:cNvPicPr/>
          <p:nvPr/>
        </p:nvPicPr>
        <p:blipFill>
          <a:blip r:embed="rId7" cstate="print"/>
          <a:stretch>
            <a:fillRect/>
          </a:stretch>
        </p:blipFill>
        <p:spPr>
          <a:xfrm>
            <a:off x="16858812" y="3439768"/>
            <a:ext cx="179130" cy="179027"/>
          </a:xfrm>
          <a:prstGeom prst="rect">
            <a:avLst/>
          </a:prstGeom>
        </p:spPr>
      </p:pic>
      <p:pic>
        <p:nvPicPr>
          <p:cNvPr id="9" name="object 9"/>
          <p:cNvPicPr/>
          <p:nvPr/>
        </p:nvPicPr>
        <p:blipFill>
          <a:blip r:embed="rId2" cstate="print"/>
          <a:stretch>
            <a:fillRect/>
          </a:stretch>
        </p:blipFill>
        <p:spPr>
          <a:xfrm>
            <a:off x="17743623" y="3004918"/>
            <a:ext cx="179131" cy="179027"/>
          </a:xfrm>
          <a:prstGeom prst="rect">
            <a:avLst/>
          </a:prstGeom>
        </p:spPr>
      </p:pic>
      <p:pic>
        <p:nvPicPr>
          <p:cNvPr id="10" name="object 10"/>
          <p:cNvPicPr/>
          <p:nvPr/>
        </p:nvPicPr>
        <p:blipFill>
          <a:blip r:embed="rId8" cstate="print"/>
          <a:stretch>
            <a:fillRect/>
          </a:stretch>
        </p:blipFill>
        <p:spPr>
          <a:xfrm>
            <a:off x="17300982" y="3004918"/>
            <a:ext cx="179130" cy="179027"/>
          </a:xfrm>
          <a:prstGeom prst="rect">
            <a:avLst/>
          </a:prstGeom>
        </p:spPr>
      </p:pic>
      <p:pic>
        <p:nvPicPr>
          <p:cNvPr id="11" name="object 11"/>
          <p:cNvPicPr/>
          <p:nvPr/>
        </p:nvPicPr>
        <p:blipFill>
          <a:blip r:embed="rId9" cstate="print"/>
          <a:stretch>
            <a:fillRect/>
          </a:stretch>
        </p:blipFill>
        <p:spPr>
          <a:xfrm>
            <a:off x="16858812" y="3004918"/>
            <a:ext cx="179130" cy="179027"/>
          </a:xfrm>
          <a:prstGeom prst="rect">
            <a:avLst/>
          </a:prstGeom>
        </p:spPr>
      </p:pic>
      <p:pic>
        <p:nvPicPr>
          <p:cNvPr id="12" name="object 12"/>
          <p:cNvPicPr/>
          <p:nvPr/>
        </p:nvPicPr>
        <p:blipFill>
          <a:blip r:embed="rId10" cstate="print"/>
          <a:stretch>
            <a:fillRect/>
          </a:stretch>
        </p:blipFill>
        <p:spPr>
          <a:xfrm>
            <a:off x="16416173" y="3004918"/>
            <a:ext cx="179130" cy="179027"/>
          </a:xfrm>
          <a:prstGeom prst="rect">
            <a:avLst/>
          </a:prstGeom>
        </p:spPr>
      </p:pic>
      <p:pic>
        <p:nvPicPr>
          <p:cNvPr id="13" name="object 13"/>
          <p:cNvPicPr/>
          <p:nvPr/>
        </p:nvPicPr>
        <p:blipFill>
          <a:blip r:embed="rId2" cstate="print"/>
          <a:stretch>
            <a:fillRect/>
          </a:stretch>
        </p:blipFill>
        <p:spPr>
          <a:xfrm>
            <a:off x="17743623" y="2570069"/>
            <a:ext cx="179131" cy="179028"/>
          </a:xfrm>
          <a:prstGeom prst="rect">
            <a:avLst/>
          </a:prstGeom>
        </p:spPr>
      </p:pic>
      <p:pic>
        <p:nvPicPr>
          <p:cNvPr id="14" name="object 14"/>
          <p:cNvPicPr/>
          <p:nvPr/>
        </p:nvPicPr>
        <p:blipFill>
          <a:blip r:embed="rId8" cstate="print"/>
          <a:stretch>
            <a:fillRect/>
          </a:stretch>
        </p:blipFill>
        <p:spPr>
          <a:xfrm>
            <a:off x="17300982" y="2570069"/>
            <a:ext cx="179130" cy="179028"/>
          </a:xfrm>
          <a:prstGeom prst="rect">
            <a:avLst/>
          </a:prstGeom>
        </p:spPr>
      </p:pic>
      <p:pic>
        <p:nvPicPr>
          <p:cNvPr id="15" name="object 15"/>
          <p:cNvPicPr/>
          <p:nvPr/>
        </p:nvPicPr>
        <p:blipFill>
          <a:blip r:embed="rId9" cstate="print"/>
          <a:stretch>
            <a:fillRect/>
          </a:stretch>
        </p:blipFill>
        <p:spPr>
          <a:xfrm>
            <a:off x="16858812" y="2570069"/>
            <a:ext cx="179130" cy="179028"/>
          </a:xfrm>
          <a:prstGeom prst="rect">
            <a:avLst/>
          </a:prstGeom>
        </p:spPr>
      </p:pic>
      <p:pic>
        <p:nvPicPr>
          <p:cNvPr id="16" name="object 16"/>
          <p:cNvPicPr/>
          <p:nvPr/>
        </p:nvPicPr>
        <p:blipFill>
          <a:blip r:embed="rId10" cstate="print"/>
          <a:stretch>
            <a:fillRect/>
          </a:stretch>
        </p:blipFill>
        <p:spPr>
          <a:xfrm>
            <a:off x="16416173" y="2570069"/>
            <a:ext cx="179130" cy="179028"/>
          </a:xfrm>
          <a:prstGeom prst="rect">
            <a:avLst/>
          </a:prstGeom>
        </p:spPr>
      </p:pic>
      <p:pic>
        <p:nvPicPr>
          <p:cNvPr id="17" name="object 17"/>
          <p:cNvPicPr/>
          <p:nvPr/>
        </p:nvPicPr>
        <p:blipFill>
          <a:blip r:embed="rId10" cstate="print"/>
          <a:stretch>
            <a:fillRect/>
          </a:stretch>
        </p:blipFill>
        <p:spPr>
          <a:xfrm>
            <a:off x="15973531" y="2570069"/>
            <a:ext cx="179130" cy="179028"/>
          </a:xfrm>
          <a:prstGeom prst="rect">
            <a:avLst/>
          </a:prstGeom>
        </p:spPr>
      </p:pic>
      <p:pic>
        <p:nvPicPr>
          <p:cNvPr id="18" name="object 18"/>
          <p:cNvPicPr/>
          <p:nvPr/>
        </p:nvPicPr>
        <p:blipFill>
          <a:blip r:embed="rId5" cstate="print"/>
          <a:stretch>
            <a:fillRect/>
          </a:stretch>
        </p:blipFill>
        <p:spPr>
          <a:xfrm>
            <a:off x="17743623" y="2135691"/>
            <a:ext cx="179131" cy="179027"/>
          </a:xfrm>
          <a:prstGeom prst="rect">
            <a:avLst/>
          </a:prstGeom>
        </p:spPr>
      </p:pic>
      <p:pic>
        <p:nvPicPr>
          <p:cNvPr id="19" name="object 19"/>
          <p:cNvPicPr/>
          <p:nvPr/>
        </p:nvPicPr>
        <p:blipFill>
          <a:blip r:embed="rId6" cstate="print"/>
          <a:stretch>
            <a:fillRect/>
          </a:stretch>
        </p:blipFill>
        <p:spPr>
          <a:xfrm>
            <a:off x="17300982" y="2135691"/>
            <a:ext cx="179130" cy="179027"/>
          </a:xfrm>
          <a:prstGeom prst="rect">
            <a:avLst/>
          </a:prstGeom>
        </p:spPr>
      </p:pic>
      <p:pic>
        <p:nvPicPr>
          <p:cNvPr id="20" name="object 20"/>
          <p:cNvPicPr/>
          <p:nvPr/>
        </p:nvPicPr>
        <p:blipFill>
          <a:blip r:embed="rId11" cstate="print"/>
          <a:stretch>
            <a:fillRect/>
          </a:stretch>
        </p:blipFill>
        <p:spPr>
          <a:xfrm>
            <a:off x="16858812" y="2135691"/>
            <a:ext cx="179130" cy="179027"/>
          </a:xfrm>
          <a:prstGeom prst="rect">
            <a:avLst/>
          </a:prstGeom>
        </p:spPr>
      </p:pic>
      <p:pic>
        <p:nvPicPr>
          <p:cNvPr id="21" name="object 21"/>
          <p:cNvPicPr/>
          <p:nvPr/>
        </p:nvPicPr>
        <p:blipFill>
          <a:blip r:embed="rId12" cstate="print"/>
          <a:stretch>
            <a:fillRect/>
          </a:stretch>
        </p:blipFill>
        <p:spPr>
          <a:xfrm>
            <a:off x="16416173" y="2135691"/>
            <a:ext cx="179130" cy="179027"/>
          </a:xfrm>
          <a:prstGeom prst="rect">
            <a:avLst/>
          </a:prstGeom>
        </p:spPr>
      </p:pic>
      <p:pic>
        <p:nvPicPr>
          <p:cNvPr id="22" name="object 22"/>
          <p:cNvPicPr/>
          <p:nvPr/>
        </p:nvPicPr>
        <p:blipFill>
          <a:blip r:embed="rId11" cstate="print"/>
          <a:stretch>
            <a:fillRect/>
          </a:stretch>
        </p:blipFill>
        <p:spPr>
          <a:xfrm>
            <a:off x="15973531" y="2135691"/>
            <a:ext cx="179130" cy="179027"/>
          </a:xfrm>
          <a:prstGeom prst="rect">
            <a:avLst/>
          </a:prstGeom>
        </p:spPr>
      </p:pic>
      <p:pic>
        <p:nvPicPr>
          <p:cNvPr id="23" name="object 23"/>
          <p:cNvPicPr/>
          <p:nvPr/>
        </p:nvPicPr>
        <p:blipFill>
          <a:blip r:embed="rId12" cstate="print"/>
          <a:stretch>
            <a:fillRect/>
          </a:stretch>
        </p:blipFill>
        <p:spPr>
          <a:xfrm>
            <a:off x="15531362" y="2135691"/>
            <a:ext cx="179130" cy="179027"/>
          </a:xfrm>
          <a:prstGeom prst="rect">
            <a:avLst/>
          </a:prstGeom>
        </p:spPr>
      </p:pic>
      <p:pic>
        <p:nvPicPr>
          <p:cNvPr id="24" name="object 24"/>
          <p:cNvPicPr/>
          <p:nvPr/>
        </p:nvPicPr>
        <p:blipFill>
          <a:blip r:embed="rId13" cstate="print"/>
          <a:stretch>
            <a:fillRect/>
          </a:stretch>
        </p:blipFill>
        <p:spPr>
          <a:xfrm>
            <a:off x="17743623" y="1700841"/>
            <a:ext cx="179131" cy="179027"/>
          </a:xfrm>
          <a:prstGeom prst="rect">
            <a:avLst/>
          </a:prstGeom>
        </p:spPr>
      </p:pic>
      <p:pic>
        <p:nvPicPr>
          <p:cNvPr id="25" name="object 25"/>
          <p:cNvPicPr/>
          <p:nvPr/>
        </p:nvPicPr>
        <p:blipFill>
          <a:blip r:embed="rId14" cstate="print"/>
          <a:stretch>
            <a:fillRect/>
          </a:stretch>
        </p:blipFill>
        <p:spPr>
          <a:xfrm>
            <a:off x="17300982" y="1700841"/>
            <a:ext cx="179130" cy="179027"/>
          </a:xfrm>
          <a:prstGeom prst="rect">
            <a:avLst/>
          </a:prstGeom>
        </p:spPr>
      </p:pic>
      <p:pic>
        <p:nvPicPr>
          <p:cNvPr id="26" name="object 26"/>
          <p:cNvPicPr/>
          <p:nvPr/>
        </p:nvPicPr>
        <p:blipFill>
          <a:blip r:embed="rId15" cstate="print"/>
          <a:stretch>
            <a:fillRect/>
          </a:stretch>
        </p:blipFill>
        <p:spPr>
          <a:xfrm>
            <a:off x="16858812" y="1700841"/>
            <a:ext cx="179130" cy="179027"/>
          </a:xfrm>
          <a:prstGeom prst="rect">
            <a:avLst/>
          </a:prstGeom>
        </p:spPr>
      </p:pic>
      <p:pic>
        <p:nvPicPr>
          <p:cNvPr id="27" name="object 27"/>
          <p:cNvPicPr/>
          <p:nvPr/>
        </p:nvPicPr>
        <p:blipFill>
          <a:blip r:embed="rId16" cstate="print"/>
          <a:stretch>
            <a:fillRect/>
          </a:stretch>
        </p:blipFill>
        <p:spPr>
          <a:xfrm>
            <a:off x="16416173" y="1700841"/>
            <a:ext cx="179130" cy="179027"/>
          </a:xfrm>
          <a:prstGeom prst="rect">
            <a:avLst/>
          </a:prstGeom>
        </p:spPr>
      </p:pic>
      <p:pic>
        <p:nvPicPr>
          <p:cNvPr id="28" name="object 28"/>
          <p:cNvPicPr/>
          <p:nvPr/>
        </p:nvPicPr>
        <p:blipFill>
          <a:blip r:embed="rId15" cstate="print"/>
          <a:stretch>
            <a:fillRect/>
          </a:stretch>
        </p:blipFill>
        <p:spPr>
          <a:xfrm>
            <a:off x="15973531" y="1700841"/>
            <a:ext cx="179130" cy="179027"/>
          </a:xfrm>
          <a:prstGeom prst="rect">
            <a:avLst/>
          </a:prstGeom>
        </p:spPr>
      </p:pic>
      <p:pic>
        <p:nvPicPr>
          <p:cNvPr id="29" name="object 29"/>
          <p:cNvPicPr/>
          <p:nvPr/>
        </p:nvPicPr>
        <p:blipFill>
          <a:blip r:embed="rId16" cstate="print"/>
          <a:stretch>
            <a:fillRect/>
          </a:stretch>
        </p:blipFill>
        <p:spPr>
          <a:xfrm>
            <a:off x="15531362" y="1700841"/>
            <a:ext cx="179130" cy="179027"/>
          </a:xfrm>
          <a:prstGeom prst="rect">
            <a:avLst/>
          </a:prstGeom>
        </p:spPr>
      </p:pic>
      <p:pic>
        <p:nvPicPr>
          <p:cNvPr id="30" name="object 30"/>
          <p:cNvPicPr/>
          <p:nvPr/>
        </p:nvPicPr>
        <p:blipFill>
          <a:blip r:embed="rId17" cstate="print"/>
          <a:stretch>
            <a:fillRect/>
          </a:stretch>
        </p:blipFill>
        <p:spPr>
          <a:xfrm>
            <a:off x="15088722" y="1700841"/>
            <a:ext cx="179131" cy="179027"/>
          </a:xfrm>
          <a:prstGeom prst="rect">
            <a:avLst/>
          </a:prstGeom>
        </p:spPr>
      </p:pic>
      <p:pic>
        <p:nvPicPr>
          <p:cNvPr id="31" name="object 31"/>
          <p:cNvPicPr/>
          <p:nvPr/>
        </p:nvPicPr>
        <p:blipFill>
          <a:blip r:embed="rId8" cstate="print"/>
          <a:stretch>
            <a:fillRect/>
          </a:stretch>
        </p:blipFill>
        <p:spPr>
          <a:xfrm>
            <a:off x="17300982" y="1265992"/>
            <a:ext cx="179130" cy="179027"/>
          </a:xfrm>
          <a:prstGeom prst="rect">
            <a:avLst/>
          </a:prstGeom>
        </p:spPr>
      </p:pic>
      <p:pic>
        <p:nvPicPr>
          <p:cNvPr id="32" name="object 32"/>
          <p:cNvPicPr/>
          <p:nvPr/>
        </p:nvPicPr>
        <p:blipFill>
          <a:blip r:embed="rId2" cstate="print"/>
          <a:stretch>
            <a:fillRect/>
          </a:stretch>
        </p:blipFill>
        <p:spPr>
          <a:xfrm>
            <a:off x="17743623" y="1265992"/>
            <a:ext cx="179131" cy="179027"/>
          </a:xfrm>
          <a:prstGeom prst="rect">
            <a:avLst/>
          </a:prstGeom>
        </p:spPr>
      </p:pic>
      <p:pic>
        <p:nvPicPr>
          <p:cNvPr id="33" name="object 33"/>
          <p:cNvPicPr/>
          <p:nvPr/>
        </p:nvPicPr>
        <p:blipFill>
          <a:blip r:embed="rId9" cstate="print"/>
          <a:stretch>
            <a:fillRect/>
          </a:stretch>
        </p:blipFill>
        <p:spPr>
          <a:xfrm>
            <a:off x="16858812" y="1265992"/>
            <a:ext cx="179130" cy="179027"/>
          </a:xfrm>
          <a:prstGeom prst="rect">
            <a:avLst/>
          </a:prstGeom>
        </p:spPr>
      </p:pic>
      <p:pic>
        <p:nvPicPr>
          <p:cNvPr id="34" name="object 34"/>
          <p:cNvPicPr/>
          <p:nvPr/>
        </p:nvPicPr>
        <p:blipFill>
          <a:blip r:embed="rId10" cstate="print"/>
          <a:stretch>
            <a:fillRect/>
          </a:stretch>
        </p:blipFill>
        <p:spPr>
          <a:xfrm>
            <a:off x="16416173" y="1265992"/>
            <a:ext cx="179130" cy="179027"/>
          </a:xfrm>
          <a:prstGeom prst="rect">
            <a:avLst/>
          </a:prstGeom>
        </p:spPr>
      </p:pic>
      <p:pic>
        <p:nvPicPr>
          <p:cNvPr id="35" name="object 35"/>
          <p:cNvPicPr/>
          <p:nvPr/>
        </p:nvPicPr>
        <p:blipFill>
          <a:blip r:embed="rId10" cstate="print"/>
          <a:stretch>
            <a:fillRect/>
          </a:stretch>
        </p:blipFill>
        <p:spPr>
          <a:xfrm>
            <a:off x="15973531" y="1265992"/>
            <a:ext cx="179130" cy="179027"/>
          </a:xfrm>
          <a:prstGeom prst="rect">
            <a:avLst/>
          </a:prstGeom>
        </p:spPr>
      </p:pic>
      <p:pic>
        <p:nvPicPr>
          <p:cNvPr id="36" name="object 36"/>
          <p:cNvPicPr/>
          <p:nvPr/>
        </p:nvPicPr>
        <p:blipFill>
          <a:blip r:embed="rId10" cstate="print"/>
          <a:stretch>
            <a:fillRect/>
          </a:stretch>
        </p:blipFill>
        <p:spPr>
          <a:xfrm>
            <a:off x="15531362" y="1265992"/>
            <a:ext cx="179130" cy="179027"/>
          </a:xfrm>
          <a:prstGeom prst="rect">
            <a:avLst/>
          </a:prstGeom>
        </p:spPr>
      </p:pic>
      <p:pic>
        <p:nvPicPr>
          <p:cNvPr id="37" name="object 37"/>
          <p:cNvPicPr/>
          <p:nvPr/>
        </p:nvPicPr>
        <p:blipFill>
          <a:blip r:embed="rId10" cstate="print"/>
          <a:stretch>
            <a:fillRect/>
          </a:stretch>
        </p:blipFill>
        <p:spPr>
          <a:xfrm>
            <a:off x="15088722" y="1265992"/>
            <a:ext cx="179131" cy="179027"/>
          </a:xfrm>
          <a:prstGeom prst="rect">
            <a:avLst/>
          </a:prstGeom>
        </p:spPr>
      </p:pic>
      <p:pic>
        <p:nvPicPr>
          <p:cNvPr id="38" name="object 38"/>
          <p:cNvPicPr/>
          <p:nvPr/>
        </p:nvPicPr>
        <p:blipFill>
          <a:blip r:embed="rId10" cstate="print"/>
          <a:stretch>
            <a:fillRect/>
          </a:stretch>
        </p:blipFill>
        <p:spPr>
          <a:xfrm>
            <a:off x="14646081" y="1265992"/>
            <a:ext cx="179130" cy="179027"/>
          </a:xfrm>
          <a:prstGeom prst="rect">
            <a:avLst/>
          </a:prstGeom>
        </p:spPr>
      </p:pic>
      <p:pic>
        <p:nvPicPr>
          <p:cNvPr id="39" name="object 39"/>
          <p:cNvPicPr/>
          <p:nvPr/>
        </p:nvPicPr>
        <p:blipFill>
          <a:blip r:embed="rId3" cstate="print"/>
          <a:stretch>
            <a:fillRect/>
          </a:stretch>
        </p:blipFill>
        <p:spPr>
          <a:xfrm>
            <a:off x="17743623" y="831142"/>
            <a:ext cx="179131" cy="179027"/>
          </a:xfrm>
          <a:prstGeom prst="rect">
            <a:avLst/>
          </a:prstGeom>
        </p:spPr>
      </p:pic>
      <p:pic>
        <p:nvPicPr>
          <p:cNvPr id="40" name="object 40"/>
          <p:cNvPicPr/>
          <p:nvPr/>
        </p:nvPicPr>
        <p:blipFill>
          <a:blip r:embed="rId4" cstate="print"/>
          <a:stretch>
            <a:fillRect/>
          </a:stretch>
        </p:blipFill>
        <p:spPr>
          <a:xfrm>
            <a:off x="17300982" y="831142"/>
            <a:ext cx="179130" cy="179027"/>
          </a:xfrm>
          <a:prstGeom prst="rect">
            <a:avLst/>
          </a:prstGeom>
        </p:spPr>
      </p:pic>
      <p:pic>
        <p:nvPicPr>
          <p:cNvPr id="41" name="object 41"/>
          <p:cNvPicPr/>
          <p:nvPr/>
        </p:nvPicPr>
        <p:blipFill>
          <a:blip r:embed="rId15" cstate="print"/>
          <a:stretch>
            <a:fillRect/>
          </a:stretch>
        </p:blipFill>
        <p:spPr>
          <a:xfrm>
            <a:off x="16858812" y="831142"/>
            <a:ext cx="179130" cy="179027"/>
          </a:xfrm>
          <a:prstGeom prst="rect">
            <a:avLst/>
          </a:prstGeom>
        </p:spPr>
      </p:pic>
      <p:pic>
        <p:nvPicPr>
          <p:cNvPr id="42" name="object 42"/>
          <p:cNvPicPr/>
          <p:nvPr/>
        </p:nvPicPr>
        <p:blipFill>
          <a:blip r:embed="rId16" cstate="print"/>
          <a:stretch>
            <a:fillRect/>
          </a:stretch>
        </p:blipFill>
        <p:spPr>
          <a:xfrm>
            <a:off x="16416173" y="831142"/>
            <a:ext cx="179130" cy="179027"/>
          </a:xfrm>
          <a:prstGeom prst="rect">
            <a:avLst/>
          </a:prstGeom>
        </p:spPr>
      </p:pic>
      <p:pic>
        <p:nvPicPr>
          <p:cNvPr id="43" name="object 43"/>
          <p:cNvPicPr/>
          <p:nvPr/>
        </p:nvPicPr>
        <p:blipFill>
          <a:blip r:embed="rId15" cstate="print"/>
          <a:stretch>
            <a:fillRect/>
          </a:stretch>
        </p:blipFill>
        <p:spPr>
          <a:xfrm>
            <a:off x="15973531" y="831142"/>
            <a:ext cx="179130" cy="179027"/>
          </a:xfrm>
          <a:prstGeom prst="rect">
            <a:avLst/>
          </a:prstGeom>
        </p:spPr>
      </p:pic>
      <p:pic>
        <p:nvPicPr>
          <p:cNvPr id="44" name="object 44"/>
          <p:cNvPicPr/>
          <p:nvPr/>
        </p:nvPicPr>
        <p:blipFill>
          <a:blip r:embed="rId16" cstate="print"/>
          <a:stretch>
            <a:fillRect/>
          </a:stretch>
        </p:blipFill>
        <p:spPr>
          <a:xfrm>
            <a:off x="15531362" y="831142"/>
            <a:ext cx="179130" cy="179027"/>
          </a:xfrm>
          <a:prstGeom prst="rect">
            <a:avLst/>
          </a:prstGeom>
        </p:spPr>
      </p:pic>
      <p:pic>
        <p:nvPicPr>
          <p:cNvPr id="45" name="object 45"/>
          <p:cNvPicPr/>
          <p:nvPr/>
        </p:nvPicPr>
        <p:blipFill>
          <a:blip r:embed="rId17" cstate="print"/>
          <a:stretch>
            <a:fillRect/>
          </a:stretch>
        </p:blipFill>
        <p:spPr>
          <a:xfrm>
            <a:off x="15088722" y="831142"/>
            <a:ext cx="179131" cy="179027"/>
          </a:xfrm>
          <a:prstGeom prst="rect">
            <a:avLst/>
          </a:prstGeom>
        </p:spPr>
      </p:pic>
      <p:pic>
        <p:nvPicPr>
          <p:cNvPr id="46" name="object 46"/>
          <p:cNvPicPr/>
          <p:nvPr/>
        </p:nvPicPr>
        <p:blipFill>
          <a:blip r:embed="rId16" cstate="print"/>
          <a:stretch>
            <a:fillRect/>
          </a:stretch>
        </p:blipFill>
        <p:spPr>
          <a:xfrm>
            <a:off x="14646081" y="831142"/>
            <a:ext cx="179130" cy="179027"/>
          </a:xfrm>
          <a:prstGeom prst="rect">
            <a:avLst/>
          </a:prstGeom>
        </p:spPr>
      </p:pic>
      <p:pic>
        <p:nvPicPr>
          <p:cNvPr id="47" name="object 47"/>
          <p:cNvPicPr/>
          <p:nvPr/>
        </p:nvPicPr>
        <p:blipFill>
          <a:blip r:embed="rId16" cstate="print"/>
          <a:stretch>
            <a:fillRect/>
          </a:stretch>
        </p:blipFill>
        <p:spPr>
          <a:xfrm>
            <a:off x="14203911" y="831142"/>
            <a:ext cx="179130" cy="179027"/>
          </a:xfrm>
          <a:prstGeom prst="rect">
            <a:avLst/>
          </a:prstGeom>
        </p:spPr>
      </p:pic>
      <p:pic>
        <p:nvPicPr>
          <p:cNvPr id="48" name="object 48"/>
          <p:cNvPicPr/>
          <p:nvPr/>
        </p:nvPicPr>
        <p:blipFill>
          <a:blip r:embed="rId3" cstate="print"/>
          <a:stretch>
            <a:fillRect/>
          </a:stretch>
        </p:blipFill>
        <p:spPr>
          <a:xfrm>
            <a:off x="17743623" y="396293"/>
            <a:ext cx="179131" cy="179027"/>
          </a:xfrm>
          <a:prstGeom prst="rect">
            <a:avLst/>
          </a:prstGeom>
        </p:spPr>
      </p:pic>
      <p:pic>
        <p:nvPicPr>
          <p:cNvPr id="49" name="object 49"/>
          <p:cNvPicPr/>
          <p:nvPr/>
        </p:nvPicPr>
        <p:blipFill>
          <a:blip r:embed="rId4" cstate="print"/>
          <a:stretch>
            <a:fillRect/>
          </a:stretch>
        </p:blipFill>
        <p:spPr>
          <a:xfrm>
            <a:off x="17300982" y="396293"/>
            <a:ext cx="179130" cy="179027"/>
          </a:xfrm>
          <a:prstGeom prst="rect">
            <a:avLst/>
          </a:prstGeom>
        </p:spPr>
      </p:pic>
      <p:pic>
        <p:nvPicPr>
          <p:cNvPr id="50" name="object 50"/>
          <p:cNvPicPr/>
          <p:nvPr/>
        </p:nvPicPr>
        <p:blipFill>
          <a:blip r:embed="rId15" cstate="print"/>
          <a:stretch>
            <a:fillRect/>
          </a:stretch>
        </p:blipFill>
        <p:spPr>
          <a:xfrm>
            <a:off x="16858812" y="396293"/>
            <a:ext cx="179130" cy="179027"/>
          </a:xfrm>
          <a:prstGeom prst="rect">
            <a:avLst/>
          </a:prstGeom>
        </p:spPr>
      </p:pic>
      <p:pic>
        <p:nvPicPr>
          <p:cNvPr id="51" name="object 51"/>
          <p:cNvPicPr/>
          <p:nvPr/>
        </p:nvPicPr>
        <p:blipFill>
          <a:blip r:embed="rId16" cstate="print"/>
          <a:stretch>
            <a:fillRect/>
          </a:stretch>
        </p:blipFill>
        <p:spPr>
          <a:xfrm>
            <a:off x="16416173" y="396293"/>
            <a:ext cx="179130" cy="179027"/>
          </a:xfrm>
          <a:prstGeom prst="rect">
            <a:avLst/>
          </a:prstGeom>
        </p:spPr>
      </p:pic>
      <p:pic>
        <p:nvPicPr>
          <p:cNvPr id="52" name="object 52"/>
          <p:cNvPicPr/>
          <p:nvPr/>
        </p:nvPicPr>
        <p:blipFill>
          <a:blip r:embed="rId15" cstate="print"/>
          <a:stretch>
            <a:fillRect/>
          </a:stretch>
        </p:blipFill>
        <p:spPr>
          <a:xfrm>
            <a:off x="15973531" y="396293"/>
            <a:ext cx="179130" cy="179027"/>
          </a:xfrm>
          <a:prstGeom prst="rect">
            <a:avLst/>
          </a:prstGeom>
        </p:spPr>
      </p:pic>
      <p:pic>
        <p:nvPicPr>
          <p:cNvPr id="53" name="object 53"/>
          <p:cNvPicPr/>
          <p:nvPr/>
        </p:nvPicPr>
        <p:blipFill>
          <a:blip r:embed="rId16" cstate="print"/>
          <a:stretch>
            <a:fillRect/>
          </a:stretch>
        </p:blipFill>
        <p:spPr>
          <a:xfrm>
            <a:off x="15531362" y="396293"/>
            <a:ext cx="179130" cy="179027"/>
          </a:xfrm>
          <a:prstGeom prst="rect">
            <a:avLst/>
          </a:prstGeom>
        </p:spPr>
      </p:pic>
      <p:pic>
        <p:nvPicPr>
          <p:cNvPr id="54" name="object 54"/>
          <p:cNvPicPr/>
          <p:nvPr/>
        </p:nvPicPr>
        <p:blipFill>
          <a:blip r:embed="rId17" cstate="print"/>
          <a:stretch>
            <a:fillRect/>
          </a:stretch>
        </p:blipFill>
        <p:spPr>
          <a:xfrm>
            <a:off x="15088722" y="396293"/>
            <a:ext cx="179131" cy="179027"/>
          </a:xfrm>
          <a:prstGeom prst="rect">
            <a:avLst/>
          </a:prstGeom>
        </p:spPr>
      </p:pic>
      <p:pic>
        <p:nvPicPr>
          <p:cNvPr id="55" name="object 55"/>
          <p:cNvPicPr/>
          <p:nvPr/>
        </p:nvPicPr>
        <p:blipFill>
          <a:blip r:embed="rId16" cstate="print"/>
          <a:stretch>
            <a:fillRect/>
          </a:stretch>
        </p:blipFill>
        <p:spPr>
          <a:xfrm>
            <a:off x="14646081" y="396293"/>
            <a:ext cx="179130" cy="179027"/>
          </a:xfrm>
          <a:prstGeom prst="rect">
            <a:avLst/>
          </a:prstGeom>
        </p:spPr>
      </p:pic>
      <p:pic>
        <p:nvPicPr>
          <p:cNvPr id="56" name="object 56"/>
          <p:cNvPicPr/>
          <p:nvPr/>
        </p:nvPicPr>
        <p:blipFill>
          <a:blip r:embed="rId16" cstate="print"/>
          <a:stretch>
            <a:fillRect/>
          </a:stretch>
        </p:blipFill>
        <p:spPr>
          <a:xfrm>
            <a:off x="14203911" y="396293"/>
            <a:ext cx="179130" cy="179027"/>
          </a:xfrm>
          <a:prstGeom prst="rect">
            <a:avLst/>
          </a:prstGeom>
        </p:spPr>
      </p:pic>
      <p:grpSp>
        <p:nvGrpSpPr>
          <p:cNvPr id="57" name="object 57"/>
          <p:cNvGrpSpPr/>
          <p:nvPr/>
        </p:nvGrpSpPr>
        <p:grpSpPr>
          <a:xfrm>
            <a:off x="13761271" y="132425"/>
            <a:ext cx="4377690" cy="1066800"/>
            <a:chOff x="13761271" y="132425"/>
            <a:chExt cx="4377690" cy="1066800"/>
          </a:xfrm>
        </p:grpSpPr>
        <p:pic>
          <p:nvPicPr>
            <p:cNvPr id="58" name="object 58"/>
            <p:cNvPicPr/>
            <p:nvPr/>
          </p:nvPicPr>
          <p:blipFill>
            <a:blip r:embed="rId18" cstate="print"/>
            <a:stretch>
              <a:fillRect/>
            </a:stretch>
          </p:blipFill>
          <p:spPr>
            <a:xfrm>
              <a:off x="13761271" y="396293"/>
              <a:ext cx="179130" cy="179027"/>
            </a:xfrm>
            <a:prstGeom prst="rect">
              <a:avLst/>
            </a:prstGeom>
          </p:spPr>
        </p:pic>
        <p:pic>
          <p:nvPicPr>
            <p:cNvPr id="59" name="object 59"/>
            <p:cNvPicPr/>
            <p:nvPr/>
          </p:nvPicPr>
          <p:blipFill>
            <a:blip r:embed="rId19" cstate="print"/>
            <a:stretch>
              <a:fillRect/>
            </a:stretch>
          </p:blipFill>
          <p:spPr>
            <a:xfrm>
              <a:off x="13871375" y="132425"/>
              <a:ext cx="4267199" cy="1066799"/>
            </a:xfrm>
            <a:prstGeom prst="rect">
              <a:avLst/>
            </a:prstGeom>
          </p:spPr>
        </p:pic>
      </p:grpSp>
      <p:sp>
        <p:nvSpPr>
          <p:cNvPr id="60" name="object 60"/>
          <p:cNvSpPr txBox="1">
            <a:spLocks noGrp="1"/>
          </p:cNvSpPr>
          <p:nvPr>
            <p:ph type="title"/>
          </p:nvPr>
        </p:nvSpPr>
        <p:spPr>
          <a:xfrm>
            <a:off x="4411966" y="826665"/>
            <a:ext cx="9660189" cy="705321"/>
          </a:xfrm>
          <a:prstGeom prst="rect">
            <a:avLst/>
          </a:prstGeom>
        </p:spPr>
        <p:txBody>
          <a:bodyPr vert="horz" wrap="square" lIns="0" tIns="12700" rIns="0" bIns="0" rtlCol="0">
            <a:spAutoFit/>
          </a:bodyPr>
          <a:lstStyle/>
          <a:p>
            <a:pPr marL="12700">
              <a:lnSpc>
                <a:spcPct val="100000"/>
              </a:lnSpc>
              <a:spcBef>
                <a:spcPts val="100"/>
              </a:spcBef>
              <a:tabLst>
                <a:tab pos="3533140" algn="l"/>
                <a:tab pos="4363720" algn="l"/>
                <a:tab pos="4672330" algn="l"/>
              </a:tabLst>
            </a:pPr>
            <a:r>
              <a:rPr lang="en-IN" dirty="0"/>
              <a:t>METHODOLOGY	</a:t>
            </a:r>
            <a:r>
              <a:rPr lang="en-IN" spc="-10" dirty="0"/>
              <a:t>: </a:t>
            </a:r>
            <a:r>
              <a:rPr lang="en-IN" spc="160" dirty="0"/>
              <a:t>A) </a:t>
            </a:r>
            <a:r>
              <a:rPr lang="en-IN" spc="15" dirty="0"/>
              <a:t>ALGORITHMS</a:t>
            </a:r>
          </a:p>
        </p:txBody>
      </p:sp>
      <p:sp>
        <p:nvSpPr>
          <p:cNvPr id="61" name="object 61"/>
          <p:cNvSpPr txBox="1">
            <a:spLocks noGrp="1"/>
          </p:cNvSpPr>
          <p:nvPr>
            <p:ph type="body" idx="1"/>
          </p:nvPr>
        </p:nvSpPr>
        <p:spPr>
          <a:xfrm>
            <a:off x="337978" y="2560383"/>
            <a:ext cx="17584776" cy="5665654"/>
          </a:xfrm>
          <a:prstGeom prst="rect">
            <a:avLst/>
          </a:prstGeom>
        </p:spPr>
        <p:txBody>
          <a:bodyPr vert="horz" wrap="square" lIns="0" tIns="12700" rIns="0" bIns="0" rtlCol="0">
            <a:spAutoFit/>
          </a:bodyPr>
          <a:lstStyle/>
          <a:p>
            <a:pPr marL="2107565" indent="-466725">
              <a:lnSpc>
                <a:spcPct val="100000"/>
              </a:lnSpc>
              <a:spcBef>
                <a:spcPts val="100"/>
              </a:spcBef>
              <a:buAutoNum type="arabicPeriod"/>
              <a:tabLst>
                <a:tab pos="2108835" algn="l"/>
              </a:tabLst>
            </a:pPr>
            <a:r>
              <a:rPr dirty="0"/>
              <a:t>Background </a:t>
            </a:r>
            <a:r>
              <a:rPr spc="-10" dirty="0"/>
              <a:t>Subtraction:</a:t>
            </a:r>
          </a:p>
          <a:p>
            <a:pPr marL="2098675" indent="-457200">
              <a:lnSpc>
                <a:spcPct val="100000"/>
              </a:lnSpc>
              <a:spcBef>
                <a:spcPts val="2640"/>
              </a:spcBef>
              <a:buFont typeface="Arial" panose="020B0604020202020204" pitchFamily="34" charset="0"/>
              <a:buChar char="•"/>
            </a:pPr>
            <a:r>
              <a:rPr b="0" spc="-25" dirty="0">
                <a:latin typeface="Roboto"/>
                <a:cs typeface="Roboto"/>
              </a:rPr>
              <a:t>Purpose:</a:t>
            </a:r>
            <a:r>
              <a:rPr b="0" spc="-5" dirty="0">
                <a:latin typeface="Roboto"/>
                <a:cs typeface="Roboto"/>
              </a:rPr>
              <a:t> </a:t>
            </a:r>
            <a:r>
              <a:rPr b="0" spc="-25" dirty="0">
                <a:latin typeface="Roboto"/>
                <a:cs typeface="Roboto"/>
              </a:rPr>
              <a:t>Identify</a:t>
            </a:r>
            <a:r>
              <a:rPr b="0" dirty="0">
                <a:latin typeface="Roboto"/>
                <a:cs typeface="Roboto"/>
              </a:rPr>
              <a:t> </a:t>
            </a:r>
            <a:r>
              <a:rPr b="0" spc="-30" dirty="0">
                <a:latin typeface="Roboto"/>
                <a:cs typeface="Roboto"/>
              </a:rPr>
              <a:t>moving</a:t>
            </a:r>
            <a:r>
              <a:rPr b="0" spc="-5" dirty="0">
                <a:latin typeface="Roboto"/>
                <a:cs typeface="Roboto"/>
              </a:rPr>
              <a:t> </a:t>
            </a:r>
            <a:r>
              <a:rPr b="0" spc="-20" dirty="0">
                <a:latin typeface="Roboto"/>
                <a:cs typeface="Roboto"/>
              </a:rPr>
              <a:t>objects</a:t>
            </a:r>
            <a:r>
              <a:rPr b="0" dirty="0">
                <a:latin typeface="Roboto"/>
                <a:cs typeface="Roboto"/>
              </a:rPr>
              <a:t> </a:t>
            </a:r>
            <a:r>
              <a:rPr b="0" spc="-15" dirty="0">
                <a:latin typeface="Roboto"/>
                <a:cs typeface="Roboto"/>
              </a:rPr>
              <a:t>(hands)</a:t>
            </a:r>
            <a:r>
              <a:rPr b="0" spc="-5" dirty="0">
                <a:latin typeface="Roboto"/>
                <a:cs typeface="Roboto"/>
              </a:rPr>
              <a:t> </a:t>
            </a:r>
            <a:r>
              <a:rPr b="0" spc="-30" dirty="0">
                <a:latin typeface="Roboto"/>
                <a:cs typeface="Roboto"/>
              </a:rPr>
              <a:t>against</a:t>
            </a:r>
            <a:r>
              <a:rPr b="0" dirty="0">
                <a:latin typeface="Roboto"/>
                <a:cs typeface="Roboto"/>
              </a:rPr>
              <a:t> </a:t>
            </a:r>
            <a:r>
              <a:rPr b="0" spc="-20" dirty="0">
                <a:latin typeface="Roboto"/>
                <a:cs typeface="Roboto"/>
              </a:rPr>
              <a:t>a</a:t>
            </a:r>
            <a:r>
              <a:rPr b="0" spc="-5" dirty="0">
                <a:latin typeface="Roboto"/>
                <a:cs typeface="Roboto"/>
              </a:rPr>
              <a:t> </a:t>
            </a:r>
            <a:r>
              <a:rPr b="0" spc="-25" dirty="0">
                <a:latin typeface="Roboto"/>
                <a:cs typeface="Roboto"/>
              </a:rPr>
              <a:t>static</a:t>
            </a:r>
            <a:r>
              <a:rPr b="0" dirty="0">
                <a:latin typeface="Roboto"/>
                <a:cs typeface="Roboto"/>
              </a:rPr>
              <a:t> </a:t>
            </a:r>
            <a:r>
              <a:rPr b="0" spc="-25" dirty="0">
                <a:latin typeface="Roboto"/>
                <a:cs typeface="Roboto"/>
              </a:rPr>
              <a:t>background.</a:t>
            </a:r>
            <a:endParaRPr lang="en-US" b="0" spc="-25" dirty="0">
              <a:latin typeface="Roboto"/>
              <a:cs typeface="Roboto"/>
            </a:endParaRPr>
          </a:p>
          <a:p>
            <a:pPr marL="2098675" indent="-457200">
              <a:lnSpc>
                <a:spcPct val="100000"/>
              </a:lnSpc>
              <a:spcBef>
                <a:spcPts val="2640"/>
              </a:spcBef>
              <a:buFont typeface="Arial" panose="020B0604020202020204" pitchFamily="34" charset="0"/>
              <a:buChar char="•"/>
            </a:pPr>
            <a:r>
              <a:rPr b="0" spc="-20" dirty="0">
                <a:latin typeface="Roboto"/>
                <a:cs typeface="Roboto"/>
              </a:rPr>
              <a:t>Algorithm:</a:t>
            </a:r>
            <a:r>
              <a:rPr b="0" spc="275" dirty="0">
                <a:latin typeface="Roboto"/>
                <a:cs typeface="Roboto"/>
              </a:rPr>
              <a:t> </a:t>
            </a:r>
            <a:r>
              <a:rPr b="0" spc="-30" dirty="0">
                <a:latin typeface="Roboto"/>
                <a:cs typeface="Roboto"/>
              </a:rPr>
              <a:t>Gaussian</a:t>
            </a:r>
            <a:r>
              <a:rPr b="0" spc="275" dirty="0">
                <a:latin typeface="Roboto"/>
                <a:cs typeface="Roboto"/>
              </a:rPr>
              <a:t> </a:t>
            </a:r>
            <a:r>
              <a:rPr b="0" spc="-25" dirty="0">
                <a:latin typeface="Roboto"/>
                <a:cs typeface="Roboto"/>
              </a:rPr>
              <a:t>Mixture</a:t>
            </a:r>
            <a:r>
              <a:rPr b="0" spc="280" dirty="0">
                <a:latin typeface="Roboto"/>
                <a:cs typeface="Roboto"/>
              </a:rPr>
              <a:t> </a:t>
            </a:r>
            <a:r>
              <a:rPr b="0" spc="-5" dirty="0">
                <a:latin typeface="Roboto"/>
                <a:cs typeface="Roboto"/>
              </a:rPr>
              <a:t>Models</a:t>
            </a:r>
            <a:r>
              <a:rPr b="0" spc="275" dirty="0">
                <a:latin typeface="Roboto"/>
                <a:cs typeface="Roboto"/>
              </a:rPr>
              <a:t> </a:t>
            </a:r>
            <a:r>
              <a:rPr b="0" spc="15" dirty="0">
                <a:latin typeface="Roboto"/>
                <a:cs typeface="Roboto"/>
              </a:rPr>
              <a:t>(GMM),</a:t>
            </a:r>
            <a:r>
              <a:rPr b="0" spc="280" dirty="0">
                <a:latin typeface="Roboto"/>
                <a:cs typeface="Roboto"/>
              </a:rPr>
              <a:t> </a:t>
            </a:r>
            <a:r>
              <a:rPr b="0" spc="-50" dirty="0">
                <a:latin typeface="Roboto"/>
                <a:cs typeface="Roboto"/>
              </a:rPr>
              <a:t>Running</a:t>
            </a:r>
            <a:r>
              <a:rPr b="0" spc="275" dirty="0">
                <a:latin typeface="Roboto"/>
                <a:cs typeface="Roboto"/>
              </a:rPr>
              <a:t> </a:t>
            </a:r>
            <a:r>
              <a:rPr b="0" spc="-30" dirty="0">
                <a:latin typeface="Roboto"/>
                <a:cs typeface="Roboto"/>
              </a:rPr>
              <a:t>Gaussian</a:t>
            </a:r>
            <a:r>
              <a:rPr b="0" spc="280" dirty="0">
                <a:latin typeface="Roboto"/>
                <a:cs typeface="Roboto"/>
              </a:rPr>
              <a:t> </a:t>
            </a:r>
            <a:r>
              <a:rPr b="0" spc="-5" dirty="0">
                <a:latin typeface="Roboto"/>
                <a:cs typeface="Roboto"/>
              </a:rPr>
              <a:t>Average,</a:t>
            </a:r>
            <a:r>
              <a:rPr b="0" spc="275" dirty="0">
                <a:latin typeface="Roboto"/>
                <a:cs typeface="Roboto"/>
              </a:rPr>
              <a:t> </a:t>
            </a:r>
            <a:r>
              <a:rPr b="0" spc="-20" dirty="0">
                <a:latin typeface="Roboto"/>
                <a:cs typeface="Roboto"/>
              </a:rPr>
              <a:t>or</a:t>
            </a:r>
            <a:r>
              <a:rPr b="0" spc="275" dirty="0">
                <a:latin typeface="Roboto"/>
                <a:cs typeface="Roboto"/>
              </a:rPr>
              <a:t> </a:t>
            </a:r>
            <a:r>
              <a:rPr b="0" spc="-25" dirty="0">
                <a:latin typeface="Roboto"/>
                <a:cs typeface="Roboto"/>
              </a:rPr>
              <a:t>adaptive </a:t>
            </a:r>
            <a:r>
              <a:rPr b="0" spc="-805" dirty="0">
                <a:latin typeface="Roboto"/>
                <a:cs typeface="Roboto"/>
              </a:rPr>
              <a:t> </a:t>
            </a:r>
            <a:r>
              <a:rPr b="0" spc="-25" dirty="0">
                <a:latin typeface="Roboto"/>
                <a:cs typeface="Roboto"/>
              </a:rPr>
              <a:t>algorithms</a:t>
            </a:r>
            <a:r>
              <a:rPr b="0" spc="-10" dirty="0">
                <a:latin typeface="Roboto"/>
                <a:cs typeface="Roboto"/>
              </a:rPr>
              <a:t> </a:t>
            </a:r>
            <a:r>
              <a:rPr b="0" spc="-15" dirty="0">
                <a:latin typeface="Roboto"/>
                <a:cs typeface="Roboto"/>
              </a:rPr>
              <a:t>to</a:t>
            </a:r>
            <a:r>
              <a:rPr b="0" spc="-5" dirty="0">
                <a:latin typeface="Roboto"/>
                <a:cs typeface="Roboto"/>
              </a:rPr>
              <a:t> model </a:t>
            </a:r>
            <a:r>
              <a:rPr b="0" spc="-25" dirty="0">
                <a:latin typeface="Roboto"/>
                <a:cs typeface="Roboto"/>
              </a:rPr>
              <a:t>background</a:t>
            </a:r>
            <a:r>
              <a:rPr b="0" spc="-5" dirty="0">
                <a:latin typeface="Roboto"/>
                <a:cs typeface="Roboto"/>
              </a:rPr>
              <a:t> </a:t>
            </a:r>
            <a:r>
              <a:rPr b="0" spc="-30" dirty="0">
                <a:latin typeface="Roboto"/>
                <a:cs typeface="Roboto"/>
              </a:rPr>
              <a:t>and</a:t>
            </a:r>
            <a:r>
              <a:rPr b="0" spc="-5" dirty="0">
                <a:latin typeface="Roboto"/>
                <a:cs typeface="Roboto"/>
              </a:rPr>
              <a:t> </a:t>
            </a:r>
            <a:r>
              <a:rPr b="0" spc="-15" dirty="0">
                <a:latin typeface="Roboto"/>
                <a:cs typeface="Roboto"/>
              </a:rPr>
              <a:t>foreground.</a:t>
            </a:r>
          </a:p>
          <a:p>
            <a:pPr marL="2107565" indent="-466725">
              <a:lnSpc>
                <a:spcPct val="100000"/>
              </a:lnSpc>
              <a:spcBef>
                <a:spcPts val="1980"/>
              </a:spcBef>
              <a:buAutoNum type="arabicPeriod" startAt="2"/>
              <a:tabLst>
                <a:tab pos="2108835" algn="l"/>
              </a:tabLst>
            </a:pPr>
            <a:r>
              <a:rPr spc="-5" dirty="0"/>
              <a:t>Hand</a:t>
            </a:r>
            <a:r>
              <a:rPr spc="-40" dirty="0"/>
              <a:t> </a:t>
            </a:r>
            <a:r>
              <a:rPr dirty="0"/>
              <a:t>Detection:</a:t>
            </a:r>
          </a:p>
          <a:p>
            <a:pPr marL="2098675" indent="-457200">
              <a:lnSpc>
                <a:spcPct val="100000"/>
              </a:lnSpc>
              <a:spcBef>
                <a:spcPts val="2640"/>
              </a:spcBef>
              <a:buFont typeface="Arial" panose="020B0604020202020204" pitchFamily="34" charset="0"/>
              <a:buChar char="•"/>
            </a:pPr>
            <a:r>
              <a:rPr b="0" spc="-25" dirty="0">
                <a:latin typeface="Roboto"/>
                <a:cs typeface="Roboto"/>
              </a:rPr>
              <a:t>Purpose:</a:t>
            </a:r>
            <a:r>
              <a:rPr b="0" dirty="0">
                <a:latin typeface="Roboto"/>
                <a:cs typeface="Roboto"/>
              </a:rPr>
              <a:t> </a:t>
            </a:r>
            <a:r>
              <a:rPr b="0" spc="-15" dirty="0">
                <a:latin typeface="Roboto"/>
                <a:cs typeface="Roboto"/>
              </a:rPr>
              <a:t>Locate</a:t>
            </a:r>
            <a:r>
              <a:rPr b="0" dirty="0">
                <a:latin typeface="Roboto"/>
                <a:cs typeface="Roboto"/>
              </a:rPr>
              <a:t> </a:t>
            </a:r>
            <a:r>
              <a:rPr b="0" spc="-30" dirty="0">
                <a:latin typeface="Roboto"/>
                <a:cs typeface="Roboto"/>
              </a:rPr>
              <a:t>and</a:t>
            </a:r>
            <a:r>
              <a:rPr b="0" spc="5" dirty="0">
                <a:latin typeface="Roboto"/>
                <a:cs typeface="Roboto"/>
              </a:rPr>
              <a:t> </a:t>
            </a:r>
            <a:r>
              <a:rPr b="0" spc="-20" dirty="0">
                <a:latin typeface="Roboto"/>
                <a:cs typeface="Roboto"/>
              </a:rPr>
              <a:t>isolate</a:t>
            </a:r>
            <a:r>
              <a:rPr b="0" dirty="0">
                <a:latin typeface="Roboto"/>
                <a:cs typeface="Roboto"/>
              </a:rPr>
              <a:t> </a:t>
            </a:r>
            <a:r>
              <a:rPr b="0" spc="-25" dirty="0">
                <a:latin typeface="Roboto"/>
                <a:cs typeface="Roboto"/>
              </a:rPr>
              <a:t>the</a:t>
            </a:r>
            <a:r>
              <a:rPr b="0" dirty="0">
                <a:latin typeface="Roboto"/>
                <a:cs typeface="Roboto"/>
              </a:rPr>
              <a:t> </a:t>
            </a:r>
            <a:r>
              <a:rPr b="0" spc="-25" dirty="0">
                <a:latin typeface="Roboto"/>
                <a:cs typeface="Roboto"/>
              </a:rPr>
              <a:t>region</a:t>
            </a:r>
            <a:r>
              <a:rPr b="0" spc="5" dirty="0">
                <a:latin typeface="Roboto"/>
                <a:cs typeface="Roboto"/>
              </a:rPr>
              <a:t> </a:t>
            </a:r>
            <a:r>
              <a:rPr b="0" spc="30" dirty="0">
                <a:latin typeface="Roboto"/>
                <a:cs typeface="Roboto"/>
              </a:rPr>
              <a:t>of</a:t>
            </a:r>
            <a:r>
              <a:rPr b="0" dirty="0">
                <a:latin typeface="Roboto"/>
                <a:cs typeface="Roboto"/>
              </a:rPr>
              <a:t> </a:t>
            </a:r>
            <a:r>
              <a:rPr b="0" spc="-25" dirty="0">
                <a:latin typeface="Roboto"/>
                <a:cs typeface="Roboto"/>
              </a:rPr>
              <a:t>interest</a:t>
            </a:r>
            <a:r>
              <a:rPr b="0" dirty="0">
                <a:latin typeface="Roboto"/>
                <a:cs typeface="Roboto"/>
              </a:rPr>
              <a:t> </a:t>
            </a:r>
            <a:r>
              <a:rPr b="0" spc="-30" dirty="0">
                <a:latin typeface="Roboto"/>
                <a:cs typeface="Roboto"/>
              </a:rPr>
              <a:t>containing</a:t>
            </a:r>
            <a:r>
              <a:rPr b="0" spc="5" dirty="0">
                <a:latin typeface="Roboto"/>
                <a:cs typeface="Roboto"/>
              </a:rPr>
              <a:t> </a:t>
            </a:r>
            <a:r>
              <a:rPr b="0" spc="-25" dirty="0">
                <a:latin typeface="Roboto"/>
                <a:cs typeface="Roboto"/>
              </a:rPr>
              <a:t>the</a:t>
            </a:r>
            <a:r>
              <a:rPr b="0" dirty="0">
                <a:latin typeface="Roboto"/>
                <a:cs typeface="Roboto"/>
              </a:rPr>
              <a:t> </a:t>
            </a:r>
            <a:r>
              <a:rPr b="0" spc="-35" dirty="0">
                <a:latin typeface="Roboto"/>
                <a:cs typeface="Roboto"/>
              </a:rPr>
              <a:t>hand.</a:t>
            </a:r>
            <a:endParaRPr lang="en-US" b="0" spc="-35" dirty="0">
              <a:latin typeface="Roboto"/>
              <a:cs typeface="Roboto"/>
            </a:endParaRPr>
          </a:p>
          <a:p>
            <a:pPr marL="2098675" indent="-457200">
              <a:lnSpc>
                <a:spcPct val="100000"/>
              </a:lnSpc>
              <a:spcBef>
                <a:spcPts val="2640"/>
              </a:spcBef>
              <a:buFont typeface="Arial" panose="020B0604020202020204" pitchFamily="34" charset="0"/>
              <a:buChar char="•"/>
            </a:pPr>
            <a:r>
              <a:rPr b="0" spc="-20" dirty="0">
                <a:latin typeface="Roboto"/>
                <a:cs typeface="Roboto"/>
              </a:rPr>
              <a:t>Algorithm:</a:t>
            </a:r>
            <a:r>
              <a:rPr lang="en-US" b="0" spc="-20" dirty="0">
                <a:latin typeface="Roboto"/>
                <a:cs typeface="Roboto"/>
              </a:rPr>
              <a:t> </a:t>
            </a:r>
            <a:r>
              <a:rPr b="0" spc="-15" dirty="0" err="1">
                <a:latin typeface="Roboto"/>
                <a:cs typeface="Roboto"/>
              </a:rPr>
              <a:t>Haar</a:t>
            </a:r>
            <a:r>
              <a:rPr lang="en-US" b="0" spc="-15" dirty="0"/>
              <a:t> </a:t>
            </a:r>
            <a:r>
              <a:rPr b="0" spc="-5" dirty="0">
                <a:latin typeface="Roboto"/>
                <a:cs typeface="Roboto"/>
              </a:rPr>
              <a:t>Cascades,</a:t>
            </a:r>
            <a:r>
              <a:rPr lang="en-US" b="0" spc="-5" dirty="0">
                <a:latin typeface="Roboto"/>
                <a:cs typeface="Roboto"/>
              </a:rPr>
              <a:t> </a:t>
            </a:r>
            <a:r>
              <a:rPr b="0" spc="-15" dirty="0">
                <a:latin typeface="Roboto"/>
                <a:cs typeface="Roboto"/>
              </a:rPr>
              <a:t>Histogram</a:t>
            </a:r>
            <a:r>
              <a:rPr lang="en-US" b="0" spc="-15" dirty="0"/>
              <a:t> </a:t>
            </a:r>
            <a:r>
              <a:rPr b="0" spc="30" dirty="0">
                <a:latin typeface="Roboto"/>
                <a:cs typeface="Roboto"/>
              </a:rPr>
              <a:t>of</a:t>
            </a:r>
            <a:r>
              <a:rPr lang="en-US" b="0" spc="30" dirty="0"/>
              <a:t> </a:t>
            </a:r>
            <a:r>
              <a:rPr b="0" spc="-15" dirty="0">
                <a:latin typeface="Roboto"/>
                <a:cs typeface="Roboto"/>
              </a:rPr>
              <a:t>Oriented</a:t>
            </a:r>
            <a:r>
              <a:rPr lang="en-US" b="0" spc="-15" dirty="0">
                <a:latin typeface="Roboto"/>
                <a:cs typeface="Roboto"/>
              </a:rPr>
              <a:t> </a:t>
            </a:r>
            <a:r>
              <a:rPr b="0" spc="-25" dirty="0">
                <a:latin typeface="Roboto"/>
                <a:cs typeface="Roboto"/>
              </a:rPr>
              <a:t>Gradients</a:t>
            </a:r>
            <a:r>
              <a:rPr lang="en-US" b="0" spc="-25" dirty="0"/>
              <a:t> </a:t>
            </a:r>
            <a:r>
              <a:rPr b="0" spc="20" dirty="0">
                <a:latin typeface="Roboto"/>
                <a:cs typeface="Roboto"/>
              </a:rPr>
              <a:t>(HOG),</a:t>
            </a:r>
            <a:r>
              <a:rPr lang="en-US" b="0" spc="20" dirty="0">
                <a:latin typeface="Roboto"/>
                <a:cs typeface="Roboto"/>
              </a:rPr>
              <a:t> </a:t>
            </a:r>
            <a:r>
              <a:rPr b="0" spc="-25" dirty="0">
                <a:latin typeface="Roboto"/>
                <a:cs typeface="Roboto"/>
              </a:rPr>
              <a:t>Convolutional  </a:t>
            </a:r>
            <a:r>
              <a:rPr b="0" spc="-20" dirty="0">
                <a:latin typeface="Roboto"/>
                <a:cs typeface="Roboto"/>
              </a:rPr>
              <a:t>Neural</a:t>
            </a:r>
            <a:r>
              <a:rPr b="0" spc="-5" dirty="0">
                <a:latin typeface="Roboto"/>
                <a:cs typeface="Roboto"/>
              </a:rPr>
              <a:t> </a:t>
            </a:r>
            <a:r>
              <a:rPr b="0" spc="-10" dirty="0">
                <a:latin typeface="Roboto"/>
                <a:cs typeface="Roboto"/>
              </a:rPr>
              <a:t>Networks</a:t>
            </a:r>
            <a:r>
              <a:rPr b="0" dirty="0">
                <a:latin typeface="Roboto"/>
                <a:cs typeface="Roboto"/>
              </a:rPr>
              <a:t> </a:t>
            </a:r>
            <a:r>
              <a:rPr b="0" spc="20" dirty="0">
                <a:latin typeface="Roboto"/>
                <a:cs typeface="Roboto"/>
              </a:rPr>
              <a:t>(CNNs),</a:t>
            </a:r>
            <a:r>
              <a:rPr b="0" dirty="0">
                <a:latin typeface="Roboto"/>
                <a:cs typeface="Roboto"/>
              </a:rPr>
              <a:t> </a:t>
            </a:r>
            <a:r>
              <a:rPr b="0" spc="-20" dirty="0">
                <a:latin typeface="Roboto"/>
                <a:cs typeface="Roboto"/>
              </a:rPr>
              <a:t>or</a:t>
            </a:r>
            <a:r>
              <a:rPr b="0" dirty="0">
                <a:latin typeface="Roboto"/>
                <a:cs typeface="Roboto"/>
              </a:rPr>
              <a:t> deep </a:t>
            </a:r>
            <a:r>
              <a:rPr b="0" spc="-65" dirty="0">
                <a:latin typeface="Roboto"/>
                <a:cs typeface="Roboto"/>
              </a:rPr>
              <a:t>learning-based</a:t>
            </a:r>
            <a:r>
              <a:rPr b="0" dirty="0">
                <a:latin typeface="Roboto"/>
                <a:cs typeface="Roboto"/>
              </a:rPr>
              <a:t> </a:t>
            </a:r>
            <a:r>
              <a:rPr b="0" spc="-20" dirty="0">
                <a:latin typeface="Roboto"/>
                <a:cs typeface="Roboto"/>
              </a:rPr>
              <a:t>approaches</a:t>
            </a:r>
            <a:r>
              <a:rPr b="0" dirty="0">
                <a:latin typeface="Roboto"/>
                <a:cs typeface="Roboto"/>
              </a:rPr>
              <a:t> </a:t>
            </a:r>
            <a:r>
              <a:rPr b="0" spc="5" dirty="0">
                <a:latin typeface="Roboto"/>
                <a:cs typeface="Roboto"/>
              </a:rPr>
              <a:t>for</a:t>
            </a:r>
            <a:r>
              <a:rPr b="0" dirty="0">
                <a:latin typeface="Roboto"/>
                <a:cs typeface="Roboto"/>
              </a:rPr>
              <a:t> </a:t>
            </a:r>
            <a:r>
              <a:rPr b="0" spc="-20" dirty="0">
                <a:latin typeface="Roboto"/>
                <a:cs typeface="Roboto"/>
              </a:rPr>
              <a:t>object</a:t>
            </a:r>
            <a:r>
              <a:rPr b="0" dirty="0">
                <a:latin typeface="Roboto"/>
                <a:cs typeface="Roboto"/>
              </a:rPr>
              <a:t> </a:t>
            </a:r>
            <a:r>
              <a:rPr b="0" spc="-15" dirty="0">
                <a:latin typeface="Roboto"/>
                <a:cs typeface="Roboto"/>
              </a:rPr>
              <a:t>detection.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8101"/>
            <a:ext cx="18287999" cy="10286999"/>
          </a:xfrm>
          <a:prstGeom prst="rect">
            <a:avLst/>
          </a:prstGeom>
        </p:spPr>
      </p:pic>
      <p:sp>
        <p:nvSpPr>
          <p:cNvPr id="3" name="object 3"/>
          <p:cNvSpPr/>
          <p:nvPr/>
        </p:nvSpPr>
        <p:spPr>
          <a:xfrm>
            <a:off x="0" y="0"/>
            <a:ext cx="1732914" cy="10283190"/>
          </a:xfrm>
          <a:custGeom>
            <a:avLst/>
            <a:gdLst/>
            <a:ahLst/>
            <a:cxnLst/>
            <a:rect l="l" t="t" r="r" b="b"/>
            <a:pathLst>
              <a:path w="1732914" h="10283190">
                <a:moveTo>
                  <a:pt x="0" y="10282981"/>
                </a:moveTo>
                <a:lnTo>
                  <a:pt x="0" y="0"/>
                </a:lnTo>
                <a:lnTo>
                  <a:pt x="1732527" y="0"/>
                </a:lnTo>
                <a:lnTo>
                  <a:pt x="1732527" y="10282981"/>
                </a:lnTo>
                <a:lnTo>
                  <a:pt x="0" y="10282981"/>
                </a:lnTo>
                <a:close/>
              </a:path>
            </a:pathLst>
          </a:custGeom>
          <a:solidFill>
            <a:srgbClr val="583C8F"/>
          </a:solidFill>
        </p:spPr>
        <p:txBody>
          <a:bodyPr wrap="square" lIns="0" tIns="0" rIns="0" bIns="0" rtlCol="0"/>
          <a:lstStyle/>
          <a:p>
            <a:endParaRPr/>
          </a:p>
        </p:txBody>
      </p:sp>
      <p:pic>
        <p:nvPicPr>
          <p:cNvPr id="4" name="object 4"/>
          <p:cNvPicPr/>
          <p:nvPr/>
        </p:nvPicPr>
        <p:blipFill>
          <a:blip r:embed="rId3" cstate="print"/>
          <a:stretch>
            <a:fillRect/>
          </a:stretch>
        </p:blipFill>
        <p:spPr>
          <a:xfrm>
            <a:off x="18137737" y="3191943"/>
            <a:ext cx="150261" cy="179027"/>
          </a:xfrm>
          <a:prstGeom prst="rect">
            <a:avLst/>
          </a:prstGeom>
        </p:spPr>
      </p:pic>
      <p:pic>
        <p:nvPicPr>
          <p:cNvPr id="5" name="object 5"/>
          <p:cNvPicPr/>
          <p:nvPr/>
        </p:nvPicPr>
        <p:blipFill>
          <a:blip r:embed="rId4" cstate="print"/>
          <a:stretch>
            <a:fillRect/>
          </a:stretch>
        </p:blipFill>
        <p:spPr>
          <a:xfrm>
            <a:off x="18137737" y="2757093"/>
            <a:ext cx="150261" cy="179027"/>
          </a:xfrm>
          <a:prstGeom prst="rect">
            <a:avLst/>
          </a:prstGeom>
        </p:spPr>
      </p:pic>
      <p:pic>
        <p:nvPicPr>
          <p:cNvPr id="6" name="object 6"/>
          <p:cNvPicPr/>
          <p:nvPr/>
        </p:nvPicPr>
        <p:blipFill>
          <a:blip r:embed="rId5" cstate="print"/>
          <a:stretch>
            <a:fillRect/>
          </a:stretch>
        </p:blipFill>
        <p:spPr>
          <a:xfrm>
            <a:off x="17695567" y="2757093"/>
            <a:ext cx="179130" cy="179027"/>
          </a:xfrm>
          <a:prstGeom prst="rect">
            <a:avLst/>
          </a:prstGeom>
        </p:spPr>
      </p:pic>
      <p:pic>
        <p:nvPicPr>
          <p:cNvPr id="7" name="object 7"/>
          <p:cNvPicPr/>
          <p:nvPr/>
        </p:nvPicPr>
        <p:blipFill>
          <a:blip r:embed="rId3" cstate="print"/>
          <a:stretch>
            <a:fillRect/>
          </a:stretch>
        </p:blipFill>
        <p:spPr>
          <a:xfrm>
            <a:off x="18137737" y="2322243"/>
            <a:ext cx="150261" cy="179027"/>
          </a:xfrm>
          <a:prstGeom prst="rect">
            <a:avLst/>
          </a:prstGeom>
        </p:spPr>
      </p:pic>
      <p:pic>
        <p:nvPicPr>
          <p:cNvPr id="8" name="object 8"/>
          <p:cNvPicPr/>
          <p:nvPr/>
        </p:nvPicPr>
        <p:blipFill>
          <a:blip r:embed="rId6" cstate="print"/>
          <a:stretch>
            <a:fillRect/>
          </a:stretch>
        </p:blipFill>
        <p:spPr>
          <a:xfrm>
            <a:off x="17695567" y="2322243"/>
            <a:ext cx="179130" cy="179027"/>
          </a:xfrm>
          <a:prstGeom prst="rect">
            <a:avLst/>
          </a:prstGeom>
        </p:spPr>
      </p:pic>
      <p:pic>
        <p:nvPicPr>
          <p:cNvPr id="9" name="object 9"/>
          <p:cNvPicPr/>
          <p:nvPr/>
        </p:nvPicPr>
        <p:blipFill>
          <a:blip r:embed="rId7" cstate="print"/>
          <a:stretch>
            <a:fillRect/>
          </a:stretch>
        </p:blipFill>
        <p:spPr>
          <a:xfrm>
            <a:off x="17252926" y="2322243"/>
            <a:ext cx="179130" cy="179027"/>
          </a:xfrm>
          <a:prstGeom prst="rect">
            <a:avLst/>
          </a:prstGeom>
        </p:spPr>
      </p:pic>
      <p:pic>
        <p:nvPicPr>
          <p:cNvPr id="10" name="object 10"/>
          <p:cNvPicPr/>
          <p:nvPr/>
        </p:nvPicPr>
        <p:blipFill>
          <a:blip r:embed="rId3" cstate="print"/>
          <a:stretch>
            <a:fillRect/>
          </a:stretch>
        </p:blipFill>
        <p:spPr>
          <a:xfrm>
            <a:off x="18137737" y="1887394"/>
            <a:ext cx="150261" cy="179028"/>
          </a:xfrm>
          <a:prstGeom prst="rect">
            <a:avLst/>
          </a:prstGeom>
        </p:spPr>
      </p:pic>
      <p:pic>
        <p:nvPicPr>
          <p:cNvPr id="11" name="object 11"/>
          <p:cNvPicPr/>
          <p:nvPr/>
        </p:nvPicPr>
        <p:blipFill>
          <a:blip r:embed="rId8" cstate="print"/>
          <a:stretch>
            <a:fillRect/>
          </a:stretch>
        </p:blipFill>
        <p:spPr>
          <a:xfrm>
            <a:off x="17695567" y="1887394"/>
            <a:ext cx="179130" cy="179028"/>
          </a:xfrm>
          <a:prstGeom prst="rect">
            <a:avLst/>
          </a:prstGeom>
        </p:spPr>
      </p:pic>
      <p:pic>
        <p:nvPicPr>
          <p:cNvPr id="12" name="object 12"/>
          <p:cNvPicPr/>
          <p:nvPr/>
        </p:nvPicPr>
        <p:blipFill>
          <a:blip r:embed="rId9" cstate="print"/>
          <a:stretch>
            <a:fillRect/>
          </a:stretch>
        </p:blipFill>
        <p:spPr>
          <a:xfrm>
            <a:off x="17252926" y="1887394"/>
            <a:ext cx="179130" cy="179028"/>
          </a:xfrm>
          <a:prstGeom prst="rect">
            <a:avLst/>
          </a:prstGeom>
        </p:spPr>
      </p:pic>
      <p:pic>
        <p:nvPicPr>
          <p:cNvPr id="13" name="object 13"/>
          <p:cNvPicPr/>
          <p:nvPr/>
        </p:nvPicPr>
        <p:blipFill>
          <a:blip r:embed="rId10" cstate="print"/>
          <a:stretch>
            <a:fillRect/>
          </a:stretch>
        </p:blipFill>
        <p:spPr>
          <a:xfrm>
            <a:off x="16810287" y="1887394"/>
            <a:ext cx="179130" cy="179028"/>
          </a:xfrm>
          <a:prstGeom prst="rect">
            <a:avLst/>
          </a:prstGeom>
        </p:spPr>
      </p:pic>
      <p:pic>
        <p:nvPicPr>
          <p:cNvPr id="14" name="object 14"/>
          <p:cNvPicPr/>
          <p:nvPr/>
        </p:nvPicPr>
        <p:blipFill>
          <a:blip r:embed="rId11" cstate="print"/>
          <a:stretch>
            <a:fillRect/>
          </a:stretch>
        </p:blipFill>
        <p:spPr>
          <a:xfrm>
            <a:off x="18137737" y="1453016"/>
            <a:ext cx="150261" cy="179027"/>
          </a:xfrm>
          <a:prstGeom prst="rect">
            <a:avLst/>
          </a:prstGeom>
        </p:spPr>
      </p:pic>
      <p:pic>
        <p:nvPicPr>
          <p:cNvPr id="15" name="object 15"/>
          <p:cNvPicPr/>
          <p:nvPr/>
        </p:nvPicPr>
        <p:blipFill>
          <a:blip r:embed="rId8" cstate="print"/>
          <a:stretch>
            <a:fillRect/>
          </a:stretch>
        </p:blipFill>
        <p:spPr>
          <a:xfrm>
            <a:off x="17695567" y="1453016"/>
            <a:ext cx="179130" cy="179027"/>
          </a:xfrm>
          <a:prstGeom prst="rect">
            <a:avLst/>
          </a:prstGeom>
        </p:spPr>
      </p:pic>
      <p:pic>
        <p:nvPicPr>
          <p:cNvPr id="16" name="object 16"/>
          <p:cNvPicPr/>
          <p:nvPr/>
        </p:nvPicPr>
        <p:blipFill>
          <a:blip r:embed="rId9" cstate="print"/>
          <a:stretch>
            <a:fillRect/>
          </a:stretch>
        </p:blipFill>
        <p:spPr>
          <a:xfrm>
            <a:off x="17252926" y="1453016"/>
            <a:ext cx="179130" cy="179027"/>
          </a:xfrm>
          <a:prstGeom prst="rect">
            <a:avLst/>
          </a:prstGeom>
        </p:spPr>
      </p:pic>
      <p:pic>
        <p:nvPicPr>
          <p:cNvPr id="17" name="object 17"/>
          <p:cNvPicPr/>
          <p:nvPr/>
        </p:nvPicPr>
        <p:blipFill>
          <a:blip r:embed="rId10" cstate="print"/>
          <a:stretch>
            <a:fillRect/>
          </a:stretch>
        </p:blipFill>
        <p:spPr>
          <a:xfrm>
            <a:off x="16810287" y="1453016"/>
            <a:ext cx="179130" cy="179027"/>
          </a:xfrm>
          <a:prstGeom prst="rect">
            <a:avLst/>
          </a:prstGeom>
        </p:spPr>
      </p:pic>
      <p:pic>
        <p:nvPicPr>
          <p:cNvPr id="18" name="object 18"/>
          <p:cNvPicPr/>
          <p:nvPr/>
        </p:nvPicPr>
        <p:blipFill>
          <a:blip r:embed="rId10" cstate="print"/>
          <a:stretch>
            <a:fillRect/>
          </a:stretch>
        </p:blipFill>
        <p:spPr>
          <a:xfrm>
            <a:off x="16368117" y="1453016"/>
            <a:ext cx="179130" cy="179027"/>
          </a:xfrm>
          <a:prstGeom prst="rect">
            <a:avLst/>
          </a:prstGeom>
        </p:spPr>
      </p:pic>
      <p:pic>
        <p:nvPicPr>
          <p:cNvPr id="19" name="object 19"/>
          <p:cNvPicPr/>
          <p:nvPr/>
        </p:nvPicPr>
        <p:blipFill>
          <a:blip r:embed="rId12" cstate="print"/>
          <a:stretch>
            <a:fillRect/>
          </a:stretch>
        </p:blipFill>
        <p:spPr>
          <a:xfrm>
            <a:off x="18137737" y="1018167"/>
            <a:ext cx="150261" cy="179027"/>
          </a:xfrm>
          <a:prstGeom prst="rect">
            <a:avLst/>
          </a:prstGeom>
        </p:spPr>
      </p:pic>
      <p:pic>
        <p:nvPicPr>
          <p:cNvPr id="20" name="object 20"/>
          <p:cNvPicPr/>
          <p:nvPr/>
        </p:nvPicPr>
        <p:blipFill>
          <a:blip r:embed="rId13" cstate="print"/>
          <a:stretch>
            <a:fillRect/>
          </a:stretch>
        </p:blipFill>
        <p:spPr>
          <a:xfrm>
            <a:off x="17695567" y="1018167"/>
            <a:ext cx="179130" cy="179027"/>
          </a:xfrm>
          <a:prstGeom prst="rect">
            <a:avLst/>
          </a:prstGeom>
        </p:spPr>
      </p:pic>
      <p:pic>
        <p:nvPicPr>
          <p:cNvPr id="21" name="object 21"/>
          <p:cNvPicPr/>
          <p:nvPr/>
        </p:nvPicPr>
        <p:blipFill>
          <a:blip r:embed="rId14" cstate="print"/>
          <a:stretch>
            <a:fillRect/>
          </a:stretch>
        </p:blipFill>
        <p:spPr>
          <a:xfrm>
            <a:off x="17252926" y="1018167"/>
            <a:ext cx="179130" cy="179027"/>
          </a:xfrm>
          <a:prstGeom prst="rect">
            <a:avLst/>
          </a:prstGeom>
        </p:spPr>
      </p:pic>
      <p:pic>
        <p:nvPicPr>
          <p:cNvPr id="22" name="object 22"/>
          <p:cNvPicPr/>
          <p:nvPr/>
        </p:nvPicPr>
        <p:blipFill>
          <a:blip r:embed="rId15" cstate="print"/>
          <a:stretch>
            <a:fillRect/>
          </a:stretch>
        </p:blipFill>
        <p:spPr>
          <a:xfrm>
            <a:off x="16810287" y="1018167"/>
            <a:ext cx="179130" cy="179027"/>
          </a:xfrm>
          <a:prstGeom prst="rect">
            <a:avLst/>
          </a:prstGeom>
        </p:spPr>
      </p:pic>
      <p:pic>
        <p:nvPicPr>
          <p:cNvPr id="23" name="object 23"/>
          <p:cNvPicPr/>
          <p:nvPr/>
        </p:nvPicPr>
        <p:blipFill>
          <a:blip r:embed="rId16" cstate="print"/>
          <a:stretch>
            <a:fillRect/>
          </a:stretch>
        </p:blipFill>
        <p:spPr>
          <a:xfrm>
            <a:off x="16368117" y="1018167"/>
            <a:ext cx="179130" cy="179027"/>
          </a:xfrm>
          <a:prstGeom prst="rect">
            <a:avLst/>
          </a:prstGeom>
        </p:spPr>
      </p:pic>
      <p:pic>
        <p:nvPicPr>
          <p:cNvPr id="24" name="object 24"/>
          <p:cNvPicPr/>
          <p:nvPr/>
        </p:nvPicPr>
        <p:blipFill>
          <a:blip r:embed="rId17" cstate="print"/>
          <a:stretch>
            <a:fillRect/>
          </a:stretch>
        </p:blipFill>
        <p:spPr>
          <a:xfrm>
            <a:off x="15925475" y="1018167"/>
            <a:ext cx="179131" cy="179027"/>
          </a:xfrm>
          <a:prstGeom prst="rect">
            <a:avLst/>
          </a:prstGeom>
        </p:spPr>
      </p:pic>
      <p:pic>
        <p:nvPicPr>
          <p:cNvPr id="25" name="object 25"/>
          <p:cNvPicPr/>
          <p:nvPr/>
        </p:nvPicPr>
        <p:blipFill>
          <a:blip r:embed="rId3" cstate="print"/>
          <a:stretch>
            <a:fillRect/>
          </a:stretch>
        </p:blipFill>
        <p:spPr>
          <a:xfrm>
            <a:off x="18137737" y="583317"/>
            <a:ext cx="150261" cy="179027"/>
          </a:xfrm>
          <a:prstGeom prst="rect">
            <a:avLst/>
          </a:prstGeom>
        </p:spPr>
      </p:pic>
      <p:pic>
        <p:nvPicPr>
          <p:cNvPr id="26" name="object 26"/>
          <p:cNvPicPr/>
          <p:nvPr/>
        </p:nvPicPr>
        <p:blipFill>
          <a:blip r:embed="rId18" cstate="print"/>
          <a:stretch>
            <a:fillRect/>
          </a:stretch>
        </p:blipFill>
        <p:spPr>
          <a:xfrm>
            <a:off x="17695567" y="583317"/>
            <a:ext cx="179130" cy="179027"/>
          </a:xfrm>
          <a:prstGeom prst="rect">
            <a:avLst/>
          </a:prstGeom>
        </p:spPr>
      </p:pic>
      <p:pic>
        <p:nvPicPr>
          <p:cNvPr id="27" name="object 27"/>
          <p:cNvPicPr/>
          <p:nvPr/>
        </p:nvPicPr>
        <p:blipFill>
          <a:blip r:embed="rId19" cstate="print"/>
          <a:stretch>
            <a:fillRect/>
          </a:stretch>
        </p:blipFill>
        <p:spPr>
          <a:xfrm>
            <a:off x="17252926" y="583317"/>
            <a:ext cx="179130" cy="179027"/>
          </a:xfrm>
          <a:prstGeom prst="rect">
            <a:avLst/>
          </a:prstGeom>
        </p:spPr>
      </p:pic>
      <p:pic>
        <p:nvPicPr>
          <p:cNvPr id="28" name="object 28"/>
          <p:cNvPicPr/>
          <p:nvPr/>
        </p:nvPicPr>
        <p:blipFill>
          <a:blip r:embed="rId20" cstate="print"/>
          <a:stretch>
            <a:fillRect/>
          </a:stretch>
        </p:blipFill>
        <p:spPr>
          <a:xfrm>
            <a:off x="16810287" y="583317"/>
            <a:ext cx="179130" cy="179027"/>
          </a:xfrm>
          <a:prstGeom prst="rect">
            <a:avLst/>
          </a:prstGeom>
        </p:spPr>
      </p:pic>
      <p:pic>
        <p:nvPicPr>
          <p:cNvPr id="29" name="object 29"/>
          <p:cNvPicPr/>
          <p:nvPr/>
        </p:nvPicPr>
        <p:blipFill>
          <a:blip r:embed="rId20" cstate="print"/>
          <a:stretch>
            <a:fillRect/>
          </a:stretch>
        </p:blipFill>
        <p:spPr>
          <a:xfrm>
            <a:off x="16368117" y="583317"/>
            <a:ext cx="179130" cy="179027"/>
          </a:xfrm>
          <a:prstGeom prst="rect">
            <a:avLst/>
          </a:prstGeom>
        </p:spPr>
      </p:pic>
      <p:pic>
        <p:nvPicPr>
          <p:cNvPr id="30" name="object 30"/>
          <p:cNvPicPr/>
          <p:nvPr/>
        </p:nvPicPr>
        <p:blipFill>
          <a:blip r:embed="rId21" cstate="print"/>
          <a:stretch>
            <a:fillRect/>
          </a:stretch>
        </p:blipFill>
        <p:spPr>
          <a:xfrm>
            <a:off x="15925475" y="583317"/>
            <a:ext cx="179131" cy="179027"/>
          </a:xfrm>
          <a:prstGeom prst="rect">
            <a:avLst/>
          </a:prstGeom>
        </p:spPr>
      </p:pic>
      <p:pic>
        <p:nvPicPr>
          <p:cNvPr id="31" name="object 31"/>
          <p:cNvPicPr/>
          <p:nvPr/>
        </p:nvPicPr>
        <p:blipFill>
          <a:blip r:embed="rId21" cstate="print"/>
          <a:stretch>
            <a:fillRect/>
          </a:stretch>
        </p:blipFill>
        <p:spPr>
          <a:xfrm>
            <a:off x="15482836" y="583317"/>
            <a:ext cx="179130" cy="179027"/>
          </a:xfrm>
          <a:prstGeom prst="rect">
            <a:avLst/>
          </a:prstGeom>
        </p:spPr>
      </p:pic>
      <p:pic>
        <p:nvPicPr>
          <p:cNvPr id="32" name="object 32"/>
          <p:cNvPicPr/>
          <p:nvPr/>
        </p:nvPicPr>
        <p:blipFill>
          <a:blip r:embed="rId18" cstate="print"/>
          <a:stretch>
            <a:fillRect/>
          </a:stretch>
        </p:blipFill>
        <p:spPr>
          <a:xfrm>
            <a:off x="17695567" y="148467"/>
            <a:ext cx="179130" cy="179027"/>
          </a:xfrm>
          <a:prstGeom prst="rect">
            <a:avLst/>
          </a:prstGeom>
        </p:spPr>
      </p:pic>
      <p:pic>
        <p:nvPicPr>
          <p:cNvPr id="33" name="object 33"/>
          <p:cNvPicPr/>
          <p:nvPr/>
        </p:nvPicPr>
        <p:blipFill>
          <a:blip r:embed="rId3" cstate="print"/>
          <a:stretch>
            <a:fillRect/>
          </a:stretch>
        </p:blipFill>
        <p:spPr>
          <a:xfrm>
            <a:off x="18137737" y="148467"/>
            <a:ext cx="150261" cy="179027"/>
          </a:xfrm>
          <a:prstGeom prst="rect">
            <a:avLst/>
          </a:prstGeom>
        </p:spPr>
      </p:pic>
      <p:pic>
        <p:nvPicPr>
          <p:cNvPr id="34" name="object 34"/>
          <p:cNvPicPr/>
          <p:nvPr/>
        </p:nvPicPr>
        <p:blipFill>
          <a:blip r:embed="rId19" cstate="print"/>
          <a:stretch>
            <a:fillRect/>
          </a:stretch>
        </p:blipFill>
        <p:spPr>
          <a:xfrm>
            <a:off x="17252926" y="148467"/>
            <a:ext cx="179130" cy="179027"/>
          </a:xfrm>
          <a:prstGeom prst="rect">
            <a:avLst/>
          </a:prstGeom>
        </p:spPr>
      </p:pic>
      <p:pic>
        <p:nvPicPr>
          <p:cNvPr id="35" name="object 35"/>
          <p:cNvPicPr/>
          <p:nvPr/>
        </p:nvPicPr>
        <p:blipFill>
          <a:blip r:embed="rId20" cstate="print"/>
          <a:stretch>
            <a:fillRect/>
          </a:stretch>
        </p:blipFill>
        <p:spPr>
          <a:xfrm>
            <a:off x="16810287" y="148467"/>
            <a:ext cx="179130" cy="179027"/>
          </a:xfrm>
          <a:prstGeom prst="rect">
            <a:avLst/>
          </a:prstGeom>
        </p:spPr>
      </p:pic>
      <p:pic>
        <p:nvPicPr>
          <p:cNvPr id="36" name="object 36"/>
          <p:cNvPicPr/>
          <p:nvPr/>
        </p:nvPicPr>
        <p:blipFill>
          <a:blip r:embed="rId20" cstate="print"/>
          <a:stretch>
            <a:fillRect/>
          </a:stretch>
        </p:blipFill>
        <p:spPr>
          <a:xfrm>
            <a:off x="16368117" y="148467"/>
            <a:ext cx="179130" cy="179027"/>
          </a:xfrm>
          <a:prstGeom prst="rect">
            <a:avLst/>
          </a:prstGeom>
        </p:spPr>
      </p:pic>
      <p:pic>
        <p:nvPicPr>
          <p:cNvPr id="37" name="object 37"/>
          <p:cNvPicPr/>
          <p:nvPr/>
        </p:nvPicPr>
        <p:blipFill>
          <a:blip r:embed="rId21" cstate="print"/>
          <a:stretch>
            <a:fillRect/>
          </a:stretch>
        </p:blipFill>
        <p:spPr>
          <a:xfrm>
            <a:off x="15925475" y="148467"/>
            <a:ext cx="179131" cy="179027"/>
          </a:xfrm>
          <a:prstGeom prst="rect">
            <a:avLst/>
          </a:prstGeom>
        </p:spPr>
      </p:pic>
      <p:pic>
        <p:nvPicPr>
          <p:cNvPr id="38" name="object 38"/>
          <p:cNvPicPr/>
          <p:nvPr/>
        </p:nvPicPr>
        <p:blipFill>
          <a:blip r:embed="rId21" cstate="print"/>
          <a:stretch>
            <a:fillRect/>
          </a:stretch>
        </p:blipFill>
        <p:spPr>
          <a:xfrm>
            <a:off x="15482836" y="148467"/>
            <a:ext cx="179130" cy="179027"/>
          </a:xfrm>
          <a:prstGeom prst="rect">
            <a:avLst/>
          </a:prstGeom>
        </p:spPr>
      </p:pic>
      <p:pic>
        <p:nvPicPr>
          <p:cNvPr id="39" name="object 39"/>
          <p:cNvPicPr/>
          <p:nvPr/>
        </p:nvPicPr>
        <p:blipFill>
          <a:blip r:embed="rId21" cstate="print"/>
          <a:stretch>
            <a:fillRect/>
          </a:stretch>
        </p:blipFill>
        <p:spPr>
          <a:xfrm>
            <a:off x="15040666" y="148467"/>
            <a:ext cx="179130" cy="179027"/>
          </a:xfrm>
          <a:prstGeom prst="rect">
            <a:avLst/>
          </a:prstGeom>
        </p:spPr>
      </p:pic>
      <p:pic>
        <p:nvPicPr>
          <p:cNvPr id="40" name="object 40"/>
          <p:cNvPicPr/>
          <p:nvPr/>
        </p:nvPicPr>
        <p:blipFill>
          <a:blip r:embed="rId22" cstate="print"/>
          <a:stretch>
            <a:fillRect/>
          </a:stretch>
        </p:blipFill>
        <p:spPr>
          <a:xfrm>
            <a:off x="2359357" y="8036542"/>
            <a:ext cx="133350" cy="133349"/>
          </a:xfrm>
          <a:prstGeom prst="rect">
            <a:avLst/>
          </a:prstGeom>
        </p:spPr>
      </p:pic>
      <p:pic>
        <p:nvPicPr>
          <p:cNvPr id="41" name="object 41"/>
          <p:cNvPicPr/>
          <p:nvPr/>
        </p:nvPicPr>
        <p:blipFill>
          <a:blip r:embed="rId23" cstate="print"/>
          <a:stretch>
            <a:fillRect/>
          </a:stretch>
        </p:blipFill>
        <p:spPr>
          <a:xfrm>
            <a:off x="2359357" y="8874742"/>
            <a:ext cx="133350" cy="133349"/>
          </a:xfrm>
          <a:prstGeom prst="rect">
            <a:avLst/>
          </a:prstGeom>
        </p:spPr>
      </p:pic>
      <p:sp>
        <p:nvSpPr>
          <p:cNvPr id="42" name="object 42"/>
          <p:cNvSpPr txBox="1"/>
          <p:nvPr/>
        </p:nvSpPr>
        <p:spPr>
          <a:xfrm>
            <a:off x="1956133" y="251443"/>
            <a:ext cx="15857219" cy="9866162"/>
          </a:xfrm>
          <a:prstGeom prst="rect">
            <a:avLst/>
          </a:prstGeom>
        </p:spPr>
        <p:txBody>
          <a:bodyPr vert="horz" wrap="square" lIns="0" tIns="12700" rIns="0" bIns="0" rtlCol="0">
            <a:spAutoFit/>
          </a:bodyPr>
          <a:lstStyle/>
          <a:p>
            <a:pPr marL="478790" indent="-466725">
              <a:lnSpc>
                <a:spcPct val="100000"/>
              </a:lnSpc>
              <a:spcBef>
                <a:spcPts val="100"/>
              </a:spcBef>
              <a:buAutoNum type="arabicPeriod" startAt="3"/>
              <a:tabLst>
                <a:tab pos="479425" algn="l"/>
              </a:tabLst>
            </a:pPr>
            <a:r>
              <a:rPr sz="3300" b="1" spc="-5" dirty="0">
                <a:latin typeface="Roboto"/>
                <a:cs typeface="Roboto"/>
              </a:rPr>
              <a:t>Hand</a:t>
            </a:r>
            <a:r>
              <a:rPr sz="3300" b="1" spc="-40" dirty="0">
                <a:latin typeface="Roboto"/>
                <a:cs typeface="Roboto"/>
              </a:rPr>
              <a:t> </a:t>
            </a:r>
            <a:r>
              <a:rPr sz="3300" b="1" spc="20" dirty="0">
                <a:latin typeface="Roboto"/>
                <a:cs typeface="Roboto"/>
              </a:rPr>
              <a:t>Tracking:</a:t>
            </a:r>
            <a:endParaRPr sz="3300" dirty="0">
              <a:latin typeface="Roboto"/>
              <a:cs typeface="Roboto"/>
            </a:endParaRPr>
          </a:p>
          <a:p>
            <a:pPr marL="469900" indent="-457200">
              <a:lnSpc>
                <a:spcPct val="100000"/>
              </a:lnSpc>
              <a:spcBef>
                <a:spcPts val="2640"/>
              </a:spcBef>
              <a:buFont typeface="Arial" panose="020B0604020202020204" pitchFamily="34" charset="0"/>
              <a:buChar char="•"/>
            </a:pPr>
            <a:r>
              <a:rPr sz="3300" spc="-25" dirty="0">
                <a:latin typeface="Roboto"/>
                <a:cs typeface="Roboto"/>
              </a:rPr>
              <a:t>Purpose:</a:t>
            </a:r>
            <a:r>
              <a:rPr sz="3300" dirty="0">
                <a:latin typeface="Roboto"/>
                <a:cs typeface="Roboto"/>
              </a:rPr>
              <a:t> </a:t>
            </a:r>
            <a:r>
              <a:rPr sz="3300" spc="-35" dirty="0">
                <a:latin typeface="Roboto"/>
                <a:cs typeface="Roboto"/>
              </a:rPr>
              <a:t>Continuously</a:t>
            </a:r>
            <a:r>
              <a:rPr sz="3300" dirty="0">
                <a:latin typeface="Roboto"/>
                <a:cs typeface="Roboto"/>
              </a:rPr>
              <a:t> </a:t>
            </a:r>
            <a:r>
              <a:rPr sz="3300" spc="-25" dirty="0">
                <a:latin typeface="Roboto"/>
                <a:cs typeface="Roboto"/>
              </a:rPr>
              <a:t>track</a:t>
            </a:r>
            <a:r>
              <a:rPr sz="3300" spc="5" dirty="0">
                <a:latin typeface="Roboto"/>
                <a:cs typeface="Roboto"/>
              </a:rPr>
              <a:t> </a:t>
            </a:r>
            <a:r>
              <a:rPr sz="3300" spc="-25" dirty="0">
                <a:latin typeface="Roboto"/>
                <a:cs typeface="Roboto"/>
              </a:rPr>
              <a:t>the</a:t>
            </a:r>
            <a:r>
              <a:rPr sz="3300" dirty="0">
                <a:latin typeface="Roboto"/>
                <a:cs typeface="Roboto"/>
              </a:rPr>
              <a:t> </a:t>
            </a:r>
            <a:r>
              <a:rPr sz="3300" spc="-15" dirty="0">
                <a:latin typeface="Roboto"/>
                <a:cs typeface="Roboto"/>
              </a:rPr>
              <a:t>movement</a:t>
            </a:r>
            <a:r>
              <a:rPr sz="3300" spc="5" dirty="0">
                <a:latin typeface="Roboto"/>
                <a:cs typeface="Roboto"/>
              </a:rPr>
              <a:t> </a:t>
            </a:r>
            <a:r>
              <a:rPr sz="3300" spc="30" dirty="0">
                <a:latin typeface="Roboto"/>
                <a:cs typeface="Roboto"/>
              </a:rPr>
              <a:t>of</a:t>
            </a:r>
            <a:r>
              <a:rPr sz="3300" dirty="0">
                <a:latin typeface="Roboto"/>
                <a:cs typeface="Roboto"/>
              </a:rPr>
              <a:t> </a:t>
            </a:r>
            <a:r>
              <a:rPr sz="3300" spc="-25" dirty="0">
                <a:latin typeface="Roboto"/>
                <a:cs typeface="Roboto"/>
              </a:rPr>
              <a:t>the</a:t>
            </a:r>
            <a:r>
              <a:rPr sz="3300" spc="5" dirty="0">
                <a:latin typeface="Roboto"/>
                <a:cs typeface="Roboto"/>
              </a:rPr>
              <a:t> </a:t>
            </a:r>
            <a:r>
              <a:rPr sz="3300" spc="-35" dirty="0">
                <a:latin typeface="Roboto"/>
                <a:cs typeface="Roboto"/>
              </a:rPr>
              <a:t>hand.</a:t>
            </a:r>
            <a:endParaRPr lang="en-US" sz="3300" dirty="0">
              <a:latin typeface="Roboto"/>
              <a:cs typeface="Roboto"/>
            </a:endParaRPr>
          </a:p>
          <a:p>
            <a:pPr marL="469900" indent="-457200">
              <a:lnSpc>
                <a:spcPct val="100000"/>
              </a:lnSpc>
              <a:spcBef>
                <a:spcPts val="2640"/>
              </a:spcBef>
              <a:buFont typeface="Arial" panose="020B0604020202020204" pitchFamily="34" charset="0"/>
              <a:buChar char="•"/>
            </a:pPr>
            <a:r>
              <a:rPr sz="3300" spc="-20" dirty="0">
                <a:latin typeface="Roboto"/>
                <a:cs typeface="Roboto"/>
              </a:rPr>
              <a:t>Algorithm:</a:t>
            </a:r>
            <a:r>
              <a:rPr sz="3300" spc="-5" dirty="0">
                <a:latin typeface="Roboto"/>
                <a:cs typeface="Roboto"/>
              </a:rPr>
              <a:t> </a:t>
            </a:r>
            <a:r>
              <a:rPr sz="3300" spc="-25" dirty="0">
                <a:latin typeface="Roboto"/>
                <a:cs typeface="Roboto"/>
              </a:rPr>
              <a:t>Kalman</a:t>
            </a:r>
            <a:r>
              <a:rPr sz="3300" dirty="0">
                <a:latin typeface="Roboto"/>
                <a:cs typeface="Roboto"/>
              </a:rPr>
              <a:t> </a:t>
            </a:r>
            <a:r>
              <a:rPr sz="3300" spc="-20" dirty="0">
                <a:latin typeface="Roboto"/>
                <a:cs typeface="Roboto"/>
              </a:rPr>
              <a:t>Filters,</a:t>
            </a:r>
            <a:r>
              <a:rPr sz="3300" spc="-5" dirty="0">
                <a:latin typeface="Roboto"/>
                <a:cs typeface="Roboto"/>
              </a:rPr>
              <a:t> </a:t>
            </a:r>
            <a:r>
              <a:rPr sz="3300" spc="-10" dirty="0">
                <a:latin typeface="Roboto"/>
                <a:cs typeface="Roboto"/>
              </a:rPr>
              <a:t>CamShift</a:t>
            </a:r>
            <a:r>
              <a:rPr sz="3300" dirty="0">
                <a:latin typeface="Roboto"/>
                <a:cs typeface="Roboto"/>
              </a:rPr>
              <a:t> </a:t>
            </a:r>
            <a:r>
              <a:rPr sz="3300" spc="-25" dirty="0">
                <a:latin typeface="Roboto"/>
                <a:cs typeface="Roboto"/>
              </a:rPr>
              <a:t>algorithm,</a:t>
            </a:r>
            <a:r>
              <a:rPr sz="3300" spc="-5" dirty="0">
                <a:latin typeface="Roboto"/>
                <a:cs typeface="Roboto"/>
              </a:rPr>
              <a:t> </a:t>
            </a:r>
            <a:r>
              <a:rPr sz="3300" spc="-20" dirty="0">
                <a:latin typeface="Roboto"/>
                <a:cs typeface="Roboto"/>
              </a:rPr>
              <a:t>or</a:t>
            </a:r>
            <a:r>
              <a:rPr sz="3300" dirty="0">
                <a:latin typeface="Roboto"/>
                <a:cs typeface="Roboto"/>
              </a:rPr>
              <a:t> </a:t>
            </a:r>
            <a:r>
              <a:rPr sz="3300" spc="-15" dirty="0">
                <a:latin typeface="Roboto"/>
                <a:cs typeface="Roboto"/>
              </a:rPr>
              <a:t>methods</a:t>
            </a:r>
            <a:r>
              <a:rPr sz="3300" dirty="0">
                <a:latin typeface="Roboto"/>
                <a:cs typeface="Roboto"/>
              </a:rPr>
              <a:t> </a:t>
            </a:r>
            <a:r>
              <a:rPr sz="3300" spc="-15" dirty="0">
                <a:latin typeface="Roboto"/>
                <a:cs typeface="Roboto"/>
              </a:rPr>
              <a:t>based</a:t>
            </a:r>
            <a:r>
              <a:rPr sz="3300" spc="-5" dirty="0">
                <a:latin typeface="Roboto"/>
                <a:cs typeface="Roboto"/>
              </a:rPr>
              <a:t> </a:t>
            </a:r>
            <a:r>
              <a:rPr sz="3300" spc="-25" dirty="0">
                <a:latin typeface="Roboto"/>
                <a:cs typeface="Roboto"/>
              </a:rPr>
              <a:t>on</a:t>
            </a:r>
            <a:r>
              <a:rPr sz="3300" dirty="0">
                <a:latin typeface="Roboto"/>
                <a:cs typeface="Roboto"/>
              </a:rPr>
              <a:t> </a:t>
            </a:r>
            <a:r>
              <a:rPr sz="3300" spc="-20" dirty="0">
                <a:latin typeface="Roboto"/>
                <a:cs typeface="Roboto"/>
              </a:rPr>
              <a:t>optical</a:t>
            </a:r>
            <a:r>
              <a:rPr sz="3300" spc="-5" dirty="0">
                <a:latin typeface="Roboto"/>
                <a:cs typeface="Roboto"/>
              </a:rPr>
              <a:t> </a:t>
            </a:r>
            <a:r>
              <a:rPr sz="3300" dirty="0">
                <a:latin typeface="Roboto"/>
                <a:cs typeface="Roboto"/>
              </a:rPr>
              <a:t>flow.</a:t>
            </a:r>
          </a:p>
          <a:p>
            <a:pPr marL="478790" indent="-466725">
              <a:lnSpc>
                <a:spcPct val="100000"/>
              </a:lnSpc>
              <a:spcBef>
                <a:spcPts val="2640"/>
              </a:spcBef>
              <a:buAutoNum type="arabicPeriod" startAt="4"/>
              <a:tabLst>
                <a:tab pos="479425" algn="l"/>
              </a:tabLst>
            </a:pPr>
            <a:r>
              <a:rPr sz="3300" b="1" spc="10" dirty="0">
                <a:latin typeface="Roboto"/>
                <a:cs typeface="Roboto"/>
              </a:rPr>
              <a:t>Feature</a:t>
            </a:r>
            <a:r>
              <a:rPr sz="3300" b="1" spc="-25" dirty="0">
                <a:latin typeface="Roboto"/>
                <a:cs typeface="Roboto"/>
              </a:rPr>
              <a:t> </a:t>
            </a:r>
            <a:r>
              <a:rPr sz="3300" b="1" spc="-5" dirty="0">
                <a:latin typeface="Roboto"/>
                <a:cs typeface="Roboto"/>
              </a:rPr>
              <a:t>Extraction:</a:t>
            </a:r>
            <a:endParaRPr sz="3300" dirty="0">
              <a:latin typeface="Roboto"/>
              <a:cs typeface="Roboto"/>
            </a:endParaRPr>
          </a:p>
          <a:p>
            <a:pPr marL="469900" marR="5080" indent="-457200">
              <a:lnSpc>
                <a:spcPts val="6600"/>
              </a:lnSpc>
              <a:spcBef>
                <a:spcPts val="660"/>
              </a:spcBef>
              <a:buFont typeface="Arial" panose="020B0604020202020204" pitchFamily="34" charset="0"/>
              <a:buChar char="•"/>
              <a:tabLst>
                <a:tab pos="1887220" algn="l"/>
                <a:tab pos="3419475" algn="l"/>
                <a:tab pos="5129530" algn="l"/>
                <a:tab pos="6896734" algn="l"/>
                <a:tab pos="8014334" algn="l"/>
                <a:tab pos="8827135" algn="l"/>
                <a:tab pos="9977120" algn="l"/>
                <a:tab pos="10581640" algn="l"/>
                <a:tab pos="11260455" algn="l"/>
                <a:tab pos="13688694" algn="l"/>
                <a:tab pos="14438630" algn="l"/>
              </a:tabLst>
            </a:pPr>
            <a:r>
              <a:rPr sz="3300" spc="-25" dirty="0">
                <a:latin typeface="Roboto"/>
                <a:cs typeface="Roboto"/>
              </a:rPr>
              <a:t>Purpose:</a:t>
            </a:r>
            <a:r>
              <a:rPr lang="en-US" sz="3300" spc="-25" dirty="0">
                <a:latin typeface="Roboto"/>
                <a:cs typeface="Roboto"/>
              </a:rPr>
              <a:t> </a:t>
            </a:r>
            <a:r>
              <a:rPr sz="3300" spc="-15" dirty="0">
                <a:latin typeface="Roboto"/>
                <a:cs typeface="Roboto"/>
              </a:rPr>
              <a:t>Extract</a:t>
            </a:r>
            <a:r>
              <a:rPr lang="en-US" sz="3300" spc="-15" dirty="0">
                <a:latin typeface="Roboto"/>
                <a:cs typeface="Roboto"/>
              </a:rPr>
              <a:t> </a:t>
            </a:r>
            <a:r>
              <a:rPr sz="3300" spc="-25" dirty="0">
                <a:latin typeface="Roboto"/>
                <a:cs typeface="Roboto"/>
              </a:rPr>
              <a:t>relevant</a:t>
            </a:r>
            <a:r>
              <a:rPr lang="en-US" sz="3300" spc="-25" dirty="0">
                <a:latin typeface="Roboto"/>
                <a:cs typeface="Roboto"/>
              </a:rPr>
              <a:t> </a:t>
            </a:r>
            <a:r>
              <a:rPr sz="3300" spc="-10" dirty="0">
                <a:latin typeface="Roboto"/>
                <a:cs typeface="Roboto"/>
              </a:rPr>
              <a:t>features</a:t>
            </a:r>
            <a:r>
              <a:rPr lang="en-US" sz="3300" spc="-10" dirty="0">
                <a:latin typeface="Roboto"/>
                <a:cs typeface="Roboto"/>
              </a:rPr>
              <a:t> </a:t>
            </a:r>
            <a:r>
              <a:rPr sz="3300" spc="5" dirty="0">
                <a:latin typeface="Roboto"/>
                <a:cs typeface="Roboto"/>
              </a:rPr>
              <a:t>from</a:t>
            </a:r>
            <a:r>
              <a:rPr lang="en-US" sz="3300" spc="5" dirty="0">
                <a:latin typeface="Roboto"/>
                <a:cs typeface="Roboto"/>
              </a:rPr>
              <a:t> </a:t>
            </a:r>
            <a:r>
              <a:rPr sz="3300" spc="-25" dirty="0">
                <a:latin typeface="Roboto"/>
                <a:cs typeface="Roboto"/>
              </a:rPr>
              <a:t>the</a:t>
            </a:r>
            <a:r>
              <a:rPr lang="en-US" sz="3300" spc="-25" dirty="0">
                <a:latin typeface="Roboto"/>
                <a:cs typeface="Roboto"/>
              </a:rPr>
              <a:t> </a:t>
            </a:r>
            <a:r>
              <a:rPr sz="3300" spc="-40" dirty="0">
                <a:latin typeface="Roboto"/>
                <a:cs typeface="Roboto"/>
              </a:rPr>
              <a:t>hand</a:t>
            </a:r>
            <a:r>
              <a:rPr lang="en-US" sz="3300" spc="-40" dirty="0">
                <a:latin typeface="Roboto"/>
                <a:cs typeface="Roboto"/>
              </a:rPr>
              <a:t> </a:t>
            </a:r>
            <a:r>
              <a:rPr sz="3300" spc="-20" dirty="0">
                <a:latin typeface="Roboto"/>
                <a:cs typeface="Roboto"/>
              </a:rPr>
              <a:t>or</a:t>
            </a:r>
            <a:r>
              <a:rPr lang="en-US" sz="3300" spc="-20" dirty="0">
                <a:latin typeface="Roboto"/>
                <a:cs typeface="Roboto"/>
              </a:rPr>
              <a:t> </a:t>
            </a:r>
            <a:r>
              <a:rPr sz="3300" spc="-30" dirty="0">
                <a:latin typeface="Roboto"/>
                <a:cs typeface="Roboto"/>
              </a:rPr>
              <a:t>its</a:t>
            </a:r>
            <a:r>
              <a:rPr lang="en-US" sz="3300" spc="-30" dirty="0">
                <a:latin typeface="Roboto"/>
                <a:cs typeface="Roboto"/>
              </a:rPr>
              <a:t> </a:t>
            </a:r>
            <a:r>
              <a:rPr sz="3300" spc="-15" dirty="0">
                <a:latin typeface="Roboto"/>
                <a:cs typeface="Roboto"/>
              </a:rPr>
              <a:t>movements</a:t>
            </a:r>
            <a:r>
              <a:rPr lang="en-US" sz="3300" spc="-15" dirty="0">
                <a:latin typeface="Roboto"/>
                <a:cs typeface="Roboto"/>
              </a:rPr>
              <a:t> </a:t>
            </a:r>
            <a:r>
              <a:rPr sz="3300" spc="5" dirty="0">
                <a:latin typeface="Roboto"/>
                <a:cs typeface="Roboto"/>
              </a:rPr>
              <a:t>for</a:t>
            </a:r>
            <a:r>
              <a:rPr lang="en-US" sz="3300" spc="5" dirty="0">
                <a:latin typeface="Roboto"/>
                <a:cs typeface="Roboto"/>
              </a:rPr>
              <a:t> </a:t>
            </a:r>
            <a:r>
              <a:rPr sz="3300" spc="-20" dirty="0">
                <a:latin typeface="Roboto"/>
                <a:cs typeface="Roboto"/>
              </a:rPr>
              <a:t>gesture</a:t>
            </a:r>
            <a:r>
              <a:rPr lang="en-US" sz="3300" spc="-20" dirty="0">
                <a:latin typeface="Roboto"/>
                <a:cs typeface="Roboto"/>
              </a:rPr>
              <a:t> </a:t>
            </a:r>
            <a:r>
              <a:rPr sz="3300" spc="-25" dirty="0">
                <a:latin typeface="Roboto"/>
                <a:cs typeface="Roboto"/>
              </a:rPr>
              <a:t>recognition.</a:t>
            </a:r>
            <a:endParaRPr lang="en-US" sz="3300" dirty="0">
              <a:latin typeface="Roboto"/>
              <a:cs typeface="Roboto"/>
            </a:endParaRPr>
          </a:p>
          <a:p>
            <a:pPr marL="469900" marR="5080" indent="-457200">
              <a:lnSpc>
                <a:spcPts val="6600"/>
              </a:lnSpc>
              <a:spcBef>
                <a:spcPts val="660"/>
              </a:spcBef>
              <a:buFont typeface="Arial" panose="020B0604020202020204" pitchFamily="34" charset="0"/>
              <a:buChar char="•"/>
              <a:tabLst>
                <a:tab pos="1887220" algn="l"/>
                <a:tab pos="3419475" algn="l"/>
                <a:tab pos="5129530" algn="l"/>
                <a:tab pos="6896734" algn="l"/>
                <a:tab pos="8014334" algn="l"/>
                <a:tab pos="8827135" algn="l"/>
                <a:tab pos="9977120" algn="l"/>
                <a:tab pos="10581640" algn="l"/>
                <a:tab pos="11260455" algn="l"/>
                <a:tab pos="13688694" algn="l"/>
                <a:tab pos="14438630" algn="l"/>
              </a:tabLst>
            </a:pPr>
            <a:r>
              <a:rPr sz="3300" spc="-20" dirty="0">
                <a:latin typeface="Roboto"/>
                <a:cs typeface="Roboto"/>
              </a:rPr>
              <a:t>Algorithm:</a:t>
            </a:r>
            <a:r>
              <a:rPr lang="en-US" sz="3300" spc="-20" dirty="0">
                <a:latin typeface="Roboto"/>
                <a:cs typeface="Roboto"/>
              </a:rPr>
              <a:t> </a:t>
            </a:r>
            <a:r>
              <a:rPr sz="3300" spc="-70" dirty="0">
                <a:latin typeface="Roboto"/>
                <a:cs typeface="Roboto"/>
              </a:rPr>
              <a:t>Scale-Invariant</a:t>
            </a:r>
            <a:r>
              <a:rPr lang="en-US" sz="3300" spc="-70" dirty="0">
                <a:latin typeface="Roboto"/>
                <a:cs typeface="Roboto"/>
              </a:rPr>
              <a:t> </a:t>
            </a:r>
            <a:r>
              <a:rPr sz="3300" spc="-15" dirty="0">
                <a:latin typeface="Roboto"/>
                <a:cs typeface="Roboto"/>
              </a:rPr>
              <a:t>Feature</a:t>
            </a:r>
            <a:r>
              <a:rPr lang="en-US" sz="3300" spc="-15" dirty="0">
                <a:latin typeface="Roboto"/>
                <a:cs typeface="Roboto"/>
              </a:rPr>
              <a:t> </a:t>
            </a:r>
            <a:r>
              <a:rPr sz="3300" spc="-15" dirty="0">
                <a:latin typeface="Roboto"/>
                <a:cs typeface="Roboto"/>
              </a:rPr>
              <a:t>Transform</a:t>
            </a:r>
            <a:r>
              <a:rPr lang="en-US" sz="3300" spc="-15" dirty="0">
                <a:latin typeface="Roboto"/>
                <a:cs typeface="Roboto"/>
              </a:rPr>
              <a:t> </a:t>
            </a:r>
            <a:r>
              <a:rPr sz="3300" spc="-15" dirty="0">
                <a:latin typeface="Roboto"/>
                <a:cs typeface="Roboto"/>
              </a:rPr>
              <a:t>(SIFT</a:t>
            </a:r>
            <a:r>
              <a:rPr sz="3300" spc="15" dirty="0">
                <a:latin typeface="Roboto"/>
                <a:cs typeface="Roboto"/>
              </a:rPr>
              <a:t>),	</a:t>
            </a:r>
            <a:r>
              <a:rPr lang="en-US" sz="3300" spc="15" dirty="0">
                <a:latin typeface="Roboto"/>
                <a:cs typeface="Roboto"/>
              </a:rPr>
              <a:t> </a:t>
            </a:r>
            <a:r>
              <a:rPr sz="3300" spc="-75" dirty="0">
                <a:latin typeface="Roboto"/>
                <a:cs typeface="Roboto"/>
              </a:rPr>
              <a:t>Speeded-Up</a:t>
            </a:r>
            <a:r>
              <a:rPr lang="en-US" sz="3300" spc="-75" dirty="0">
                <a:latin typeface="Roboto"/>
                <a:cs typeface="Roboto"/>
              </a:rPr>
              <a:t> </a:t>
            </a:r>
            <a:r>
              <a:rPr sz="3300" spc="-35" dirty="0">
                <a:latin typeface="Roboto"/>
                <a:cs typeface="Roboto"/>
              </a:rPr>
              <a:t>Robust	</a:t>
            </a:r>
            <a:r>
              <a:rPr lang="en-US" sz="3300" spc="-15" dirty="0">
                <a:latin typeface="Roboto"/>
                <a:cs typeface="Roboto"/>
              </a:rPr>
              <a:t>f</a:t>
            </a:r>
            <a:r>
              <a:rPr sz="3300" spc="-15" dirty="0">
                <a:latin typeface="Roboto"/>
                <a:cs typeface="Roboto"/>
              </a:rPr>
              <a:t>eatures</a:t>
            </a:r>
            <a:r>
              <a:rPr lang="en-US" sz="3300" spc="-15" dirty="0">
                <a:latin typeface="Roboto"/>
                <a:cs typeface="Roboto"/>
              </a:rPr>
              <a:t> </a:t>
            </a:r>
            <a:r>
              <a:rPr sz="3300" spc="-25" dirty="0">
                <a:latin typeface="Roboto"/>
                <a:cs typeface="Roboto"/>
              </a:rPr>
              <a:t>(SURF),</a:t>
            </a:r>
            <a:r>
              <a:rPr sz="3300" spc="-5" dirty="0">
                <a:latin typeface="Roboto"/>
                <a:cs typeface="Roboto"/>
              </a:rPr>
              <a:t> </a:t>
            </a:r>
            <a:r>
              <a:rPr sz="3300" spc="-20" dirty="0">
                <a:latin typeface="Roboto"/>
                <a:cs typeface="Roboto"/>
              </a:rPr>
              <a:t>or</a:t>
            </a:r>
            <a:r>
              <a:rPr sz="3300" spc="-5" dirty="0">
                <a:latin typeface="Roboto"/>
                <a:cs typeface="Roboto"/>
              </a:rPr>
              <a:t> </a:t>
            </a:r>
            <a:r>
              <a:rPr sz="3300" spc="-20" dirty="0">
                <a:latin typeface="Roboto"/>
                <a:cs typeface="Roboto"/>
              </a:rPr>
              <a:t>custom</a:t>
            </a:r>
            <a:r>
              <a:rPr sz="3300" spc="-5" dirty="0">
                <a:latin typeface="Roboto"/>
                <a:cs typeface="Roboto"/>
              </a:rPr>
              <a:t> </a:t>
            </a:r>
            <a:r>
              <a:rPr sz="3300" spc="-10" dirty="0">
                <a:latin typeface="Roboto"/>
                <a:cs typeface="Roboto"/>
              </a:rPr>
              <a:t>feature</a:t>
            </a:r>
            <a:r>
              <a:rPr sz="3300" spc="-5" dirty="0">
                <a:latin typeface="Roboto"/>
                <a:cs typeface="Roboto"/>
              </a:rPr>
              <a:t> </a:t>
            </a:r>
            <a:r>
              <a:rPr sz="3300" spc="-25" dirty="0">
                <a:latin typeface="Roboto"/>
                <a:cs typeface="Roboto"/>
              </a:rPr>
              <a:t>extraction</a:t>
            </a:r>
            <a:r>
              <a:rPr sz="3300" spc="-5" dirty="0">
                <a:latin typeface="Roboto"/>
                <a:cs typeface="Roboto"/>
              </a:rPr>
              <a:t> </a:t>
            </a:r>
            <a:r>
              <a:rPr sz="3300" spc="-15" dirty="0">
                <a:latin typeface="Roboto"/>
                <a:cs typeface="Roboto"/>
              </a:rPr>
              <a:t>methods.</a:t>
            </a:r>
            <a:endParaRPr sz="3300" dirty="0">
              <a:latin typeface="Roboto"/>
              <a:cs typeface="Roboto"/>
            </a:endParaRPr>
          </a:p>
          <a:p>
            <a:pPr marL="478790" indent="-466725">
              <a:lnSpc>
                <a:spcPct val="100000"/>
              </a:lnSpc>
              <a:spcBef>
                <a:spcPts val="1980"/>
              </a:spcBef>
              <a:buAutoNum type="arabicPeriod" startAt="5"/>
              <a:tabLst>
                <a:tab pos="479425" algn="l"/>
              </a:tabLst>
            </a:pPr>
            <a:r>
              <a:rPr sz="3300" b="1" spc="20" dirty="0">
                <a:latin typeface="Roboto"/>
                <a:cs typeface="Roboto"/>
              </a:rPr>
              <a:t>Gesture</a:t>
            </a:r>
            <a:r>
              <a:rPr sz="3300" b="1" spc="-5" dirty="0">
                <a:latin typeface="Roboto"/>
                <a:cs typeface="Roboto"/>
              </a:rPr>
              <a:t> </a:t>
            </a:r>
            <a:r>
              <a:rPr sz="3300" b="1" dirty="0">
                <a:latin typeface="Roboto"/>
                <a:cs typeface="Roboto"/>
              </a:rPr>
              <a:t>Recognition</a:t>
            </a:r>
            <a:r>
              <a:rPr sz="3300" b="1" spc="-5" dirty="0">
                <a:latin typeface="Roboto"/>
                <a:cs typeface="Roboto"/>
              </a:rPr>
              <a:t> </a:t>
            </a:r>
            <a:r>
              <a:rPr sz="3300" b="1" spc="5" dirty="0">
                <a:latin typeface="Roboto"/>
                <a:cs typeface="Roboto"/>
              </a:rPr>
              <a:t>Libraries</a:t>
            </a:r>
            <a:r>
              <a:rPr sz="3300" b="1" dirty="0">
                <a:latin typeface="Roboto"/>
                <a:cs typeface="Roboto"/>
              </a:rPr>
              <a:t> </a:t>
            </a:r>
            <a:r>
              <a:rPr sz="3300" b="1" spc="-10" dirty="0">
                <a:latin typeface="Roboto"/>
                <a:cs typeface="Roboto"/>
              </a:rPr>
              <a:t>and</a:t>
            </a:r>
            <a:r>
              <a:rPr sz="3300" b="1" spc="-5" dirty="0">
                <a:latin typeface="Roboto"/>
                <a:cs typeface="Roboto"/>
              </a:rPr>
              <a:t> </a:t>
            </a:r>
            <a:r>
              <a:rPr sz="3300" b="1" spc="25" dirty="0">
                <a:latin typeface="Roboto"/>
                <a:cs typeface="Roboto"/>
              </a:rPr>
              <a:t>APIs</a:t>
            </a:r>
            <a:r>
              <a:rPr lang="en-IN" sz="3300" b="1" spc="25" dirty="0">
                <a:latin typeface="Roboto"/>
                <a:cs typeface="Roboto"/>
              </a:rPr>
              <a:t>:</a:t>
            </a:r>
            <a:endParaRPr lang="en-IN" sz="3300" dirty="0">
              <a:latin typeface="Roboto"/>
              <a:cs typeface="Roboto"/>
            </a:endParaRPr>
          </a:p>
          <a:p>
            <a:pPr marL="724535">
              <a:lnSpc>
                <a:spcPct val="100000"/>
              </a:lnSpc>
              <a:spcBef>
                <a:spcPts val="2640"/>
              </a:spcBef>
            </a:pPr>
            <a:r>
              <a:rPr lang="en-IN" sz="3300" spc="-25" dirty="0">
                <a:latin typeface="Roboto"/>
                <a:cs typeface="Roboto"/>
              </a:rPr>
              <a:t>Purpose:</a:t>
            </a:r>
            <a:r>
              <a:rPr lang="en-IN" sz="3300" dirty="0">
                <a:latin typeface="Roboto"/>
                <a:cs typeface="Roboto"/>
              </a:rPr>
              <a:t> </a:t>
            </a:r>
            <a:r>
              <a:rPr lang="en-IN" sz="3300" spc="-35" dirty="0">
                <a:latin typeface="Roboto"/>
                <a:cs typeface="Roboto"/>
              </a:rPr>
              <a:t>Utilize</a:t>
            </a:r>
            <a:r>
              <a:rPr lang="en-IN" sz="3300" dirty="0">
                <a:latin typeface="Roboto"/>
                <a:cs typeface="Roboto"/>
              </a:rPr>
              <a:t> </a:t>
            </a:r>
            <a:r>
              <a:rPr lang="en-IN" sz="3300" spc="-90" dirty="0">
                <a:latin typeface="Roboto"/>
                <a:cs typeface="Roboto"/>
              </a:rPr>
              <a:t>pre-built</a:t>
            </a:r>
            <a:r>
              <a:rPr lang="en-IN" sz="3300" dirty="0">
                <a:latin typeface="Roboto"/>
                <a:cs typeface="Roboto"/>
              </a:rPr>
              <a:t> </a:t>
            </a:r>
            <a:r>
              <a:rPr lang="en-IN" sz="3300" spc="-25" dirty="0">
                <a:latin typeface="Roboto"/>
                <a:cs typeface="Roboto"/>
              </a:rPr>
              <a:t>libraries</a:t>
            </a:r>
            <a:r>
              <a:rPr lang="en-IN" sz="3300" dirty="0">
                <a:latin typeface="Roboto"/>
                <a:cs typeface="Roboto"/>
              </a:rPr>
              <a:t> </a:t>
            </a:r>
            <a:r>
              <a:rPr lang="en-IN" sz="3300" spc="-30" dirty="0">
                <a:latin typeface="Roboto"/>
                <a:cs typeface="Roboto"/>
              </a:rPr>
              <a:t>and</a:t>
            </a:r>
            <a:r>
              <a:rPr lang="en-IN" sz="3300" dirty="0">
                <a:latin typeface="Roboto"/>
                <a:cs typeface="Roboto"/>
              </a:rPr>
              <a:t> </a:t>
            </a:r>
            <a:r>
              <a:rPr lang="en-IN" sz="3300" spc="-5" dirty="0">
                <a:latin typeface="Roboto"/>
                <a:cs typeface="Roboto"/>
              </a:rPr>
              <a:t>APIs</a:t>
            </a:r>
            <a:r>
              <a:rPr lang="en-IN" sz="3300" dirty="0">
                <a:latin typeface="Roboto"/>
                <a:cs typeface="Roboto"/>
              </a:rPr>
              <a:t> </a:t>
            </a:r>
            <a:r>
              <a:rPr lang="en-IN" sz="3300" spc="5" dirty="0">
                <a:latin typeface="Roboto"/>
                <a:cs typeface="Roboto"/>
              </a:rPr>
              <a:t>for </a:t>
            </a:r>
            <a:r>
              <a:rPr lang="en-IN" sz="3300" spc="-10" dirty="0">
                <a:latin typeface="Roboto"/>
                <a:cs typeface="Roboto"/>
              </a:rPr>
              <a:t>faster</a:t>
            </a:r>
            <a:r>
              <a:rPr lang="en-IN" sz="3300" dirty="0">
                <a:latin typeface="Roboto"/>
                <a:cs typeface="Roboto"/>
              </a:rPr>
              <a:t> </a:t>
            </a:r>
            <a:r>
              <a:rPr lang="en-IN" sz="3300" spc="-15" dirty="0">
                <a:latin typeface="Roboto"/>
                <a:cs typeface="Roboto"/>
              </a:rPr>
              <a:t>development.</a:t>
            </a:r>
            <a:endParaRPr lang="en-IN" sz="3300" dirty="0">
              <a:latin typeface="Roboto"/>
              <a:cs typeface="Roboto"/>
            </a:endParaRPr>
          </a:p>
          <a:p>
            <a:pPr marL="724535" marR="5080">
              <a:lnSpc>
                <a:spcPts val="6600"/>
              </a:lnSpc>
              <a:spcBef>
                <a:spcPts val="459"/>
              </a:spcBef>
              <a:tabLst>
                <a:tab pos="3056255" algn="l"/>
                <a:tab pos="4986020" algn="l"/>
                <a:tab pos="6327775" algn="l"/>
                <a:tab pos="7196455" algn="l"/>
                <a:tab pos="9015730" algn="l"/>
                <a:tab pos="11528425" algn="l"/>
                <a:tab pos="13783944" algn="l"/>
              </a:tabLst>
            </a:pPr>
            <a:r>
              <a:rPr sz="3300" spc="-10" dirty="0">
                <a:latin typeface="Roboto"/>
                <a:cs typeface="Roboto"/>
              </a:rPr>
              <a:t>Examples:	</a:t>
            </a:r>
            <a:r>
              <a:rPr sz="3300" spc="5" dirty="0">
                <a:latin typeface="Roboto"/>
                <a:cs typeface="Roboto"/>
              </a:rPr>
              <a:t>OpenCV	</a:t>
            </a:r>
            <a:r>
              <a:rPr sz="3300" spc="-25" dirty="0">
                <a:latin typeface="Roboto"/>
                <a:cs typeface="Roboto"/>
              </a:rPr>
              <a:t>(with	</a:t>
            </a:r>
            <a:r>
              <a:rPr sz="3300" spc="-30" dirty="0">
                <a:latin typeface="Roboto"/>
                <a:cs typeface="Roboto"/>
              </a:rPr>
              <a:t>its	</a:t>
            </a:r>
            <a:r>
              <a:rPr sz="3300" spc="-20" dirty="0">
                <a:latin typeface="Roboto"/>
                <a:cs typeface="Roboto"/>
              </a:rPr>
              <a:t>gesture	recognit</a:t>
            </a:r>
            <a:r>
              <a:rPr sz="3300" spc="-30" dirty="0">
                <a:latin typeface="Roboto"/>
                <a:cs typeface="Roboto"/>
              </a:rPr>
              <a:t>ion	</a:t>
            </a:r>
            <a:r>
              <a:rPr sz="3300" spc="-10" dirty="0">
                <a:latin typeface="Roboto"/>
                <a:cs typeface="Roboto"/>
              </a:rPr>
              <a:t>modules),	MediaPipe,  </a:t>
            </a:r>
            <a:r>
              <a:rPr sz="3300" spc="-15" dirty="0">
                <a:latin typeface="Roboto"/>
                <a:cs typeface="Roboto"/>
              </a:rPr>
              <a:t>TensorFlow</a:t>
            </a:r>
            <a:r>
              <a:rPr sz="3300" spc="-5" dirty="0">
                <a:latin typeface="Roboto"/>
                <a:cs typeface="Roboto"/>
              </a:rPr>
              <a:t> </a:t>
            </a:r>
            <a:r>
              <a:rPr sz="3300" spc="-15" dirty="0">
                <a:latin typeface="Roboto"/>
                <a:cs typeface="Roboto"/>
              </a:rPr>
              <a:t>Gesture</a:t>
            </a:r>
            <a:r>
              <a:rPr sz="3300" spc="-5" dirty="0">
                <a:latin typeface="Roboto"/>
                <a:cs typeface="Roboto"/>
              </a:rPr>
              <a:t> </a:t>
            </a:r>
            <a:r>
              <a:rPr sz="3300" spc="-25" dirty="0">
                <a:latin typeface="Roboto"/>
                <a:cs typeface="Roboto"/>
              </a:rPr>
              <a:t>Recognition</a:t>
            </a:r>
            <a:r>
              <a:rPr sz="3300" spc="-5" dirty="0">
                <a:latin typeface="Roboto"/>
                <a:cs typeface="Roboto"/>
              </a:rPr>
              <a:t> </a:t>
            </a:r>
            <a:r>
              <a:rPr sz="3300" dirty="0">
                <a:latin typeface="Roboto"/>
                <a:cs typeface="Roboto"/>
              </a:rPr>
              <a:t>API,</a:t>
            </a:r>
            <a:r>
              <a:rPr sz="3300" spc="-5" dirty="0">
                <a:latin typeface="Roboto"/>
                <a:cs typeface="Roboto"/>
              </a:rPr>
              <a:t> </a:t>
            </a:r>
            <a:r>
              <a:rPr sz="3300" spc="-20" dirty="0">
                <a:latin typeface="Roboto"/>
                <a:cs typeface="Roboto"/>
              </a:rPr>
              <a:t>or</a:t>
            </a:r>
            <a:r>
              <a:rPr sz="3300" spc="-5" dirty="0">
                <a:latin typeface="Roboto"/>
                <a:cs typeface="Roboto"/>
              </a:rPr>
              <a:t> </a:t>
            </a:r>
            <a:r>
              <a:rPr sz="3300" spc="-25" dirty="0">
                <a:latin typeface="Roboto"/>
                <a:cs typeface="Roboto"/>
              </a:rPr>
              <a:t>other</a:t>
            </a:r>
            <a:r>
              <a:rPr sz="3300" spc="-5" dirty="0">
                <a:latin typeface="Roboto"/>
                <a:cs typeface="Roboto"/>
              </a:rPr>
              <a:t> </a:t>
            </a:r>
            <a:r>
              <a:rPr sz="3300" spc="-20" dirty="0">
                <a:latin typeface="Roboto"/>
                <a:cs typeface="Roboto"/>
              </a:rPr>
              <a:t>machine</a:t>
            </a:r>
            <a:r>
              <a:rPr sz="3300" spc="-5" dirty="0">
                <a:latin typeface="Roboto"/>
                <a:cs typeface="Roboto"/>
              </a:rPr>
              <a:t> </a:t>
            </a:r>
            <a:r>
              <a:rPr sz="3300" spc="-30" dirty="0">
                <a:latin typeface="Roboto"/>
                <a:cs typeface="Roboto"/>
              </a:rPr>
              <a:t>learning</a:t>
            </a:r>
            <a:r>
              <a:rPr sz="3300" spc="-5" dirty="0">
                <a:latin typeface="Roboto"/>
                <a:cs typeface="Roboto"/>
              </a:rPr>
              <a:t> </a:t>
            </a:r>
            <a:r>
              <a:rPr sz="3300" spc="-25" dirty="0">
                <a:latin typeface="Roboto"/>
                <a:cs typeface="Roboto"/>
              </a:rPr>
              <a:t>libraries.</a:t>
            </a:r>
            <a:endParaRPr sz="3300" dirty="0">
              <a:latin typeface="Roboto"/>
              <a:cs typeface="Roboto"/>
            </a:endParaRPr>
          </a:p>
        </p:txBody>
      </p:sp>
      <p:pic>
        <p:nvPicPr>
          <p:cNvPr id="43" name="object 43"/>
          <p:cNvPicPr/>
          <p:nvPr/>
        </p:nvPicPr>
        <p:blipFill>
          <a:blip r:embed="rId24" cstate="print"/>
          <a:stretch>
            <a:fillRect/>
          </a:stretch>
        </p:blipFill>
        <p:spPr>
          <a:xfrm>
            <a:off x="13871375" y="132425"/>
            <a:ext cx="4267199" cy="10667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2914" cy="10283190"/>
          </a:xfrm>
          <a:custGeom>
            <a:avLst/>
            <a:gdLst/>
            <a:ahLst/>
            <a:cxnLst/>
            <a:rect l="l" t="t" r="r" b="b"/>
            <a:pathLst>
              <a:path w="1732914" h="10283190">
                <a:moveTo>
                  <a:pt x="0" y="10282981"/>
                </a:moveTo>
                <a:lnTo>
                  <a:pt x="0" y="0"/>
                </a:lnTo>
                <a:lnTo>
                  <a:pt x="1732527" y="0"/>
                </a:lnTo>
                <a:lnTo>
                  <a:pt x="1732527" y="10282981"/>
                </a:lnTo>
                <a:lnTo>
                  <a:pt x="0" y="10282981"/>
                </a:lnTo>
                <a:close/>
              </a:path>
            </a:pathLst>
          </a:custGeom>
          <a:solidFill>
            <a:srgbClr val="583C8F"/>
          </a:solidFill>
        </p:spPr>
        <p:txBody>
          <a:bodyPr wrap="square" lIns="0" tIns="0" rIns="0" bIns="0" rtlCol="0"/>
          <a:lstStyle/>
          <a:p>
            <a:endParaRPr/>
          </a:p>
        </p:txBody>
      </p:sp>
      <p:pic>
        <p:nvPicPr>
          <p:cNvPr id="3" name="object 3"/>
          <p:cNvPicPr/>
          <p:nvPr/>
        </p:nvPicPr>
        <p:blipFill>
          <a:blip r:embed="rId2" cstate="print"/>
          <a:stretch>
            <a:fillRect/>
          </a:stretch>
        </p:blipFill>
        <p:spPr>
          <a:xfrm>
            <a:off x="17743623" y="4309467"/>
            <a:ext cx="179131" cy="179028"/>
          </a:xfrm>
          <a:prstGeom prst="rect">
            <a:avLst/>
          </a:prstGeom>
        </p:spPr>
      </p:pic>
      <p:pic>
        <p:nvPicPr>
          <p:cNvPr id="4" name="object 4"/>
          <p:cNvPicPr/>
          <p:nvPr/>
        </p:nvPicPr>
        <p:blipFill>
          <a:blip r:embed="rId3" cstate="print"/>
          <a:stretch>
            <a:fillRect/>
          </a:stretch>
        </p:blipFill>
        <p:spPr>
          <a:xfrm>
            <a:off x="17743623" y="3874618"/>
            <a:ext cx="179131" cy="179027"/>
          </a:xfrm>
          <a:prstGeom prst="rect">
            <a:avLst/>
          </a:prstGeom>
        </p:spPr>
      </p:pic>
      <p:pic>
        <p:nvPicPr>
          <p:cNvPr id="5" name="object 5"/>
          <p:cNvPicPr/>
          <p:nvPr/>
        </p:nvPicPr>
        <p:blipFill>
          <a:blip r:embed="rId4" cstate="print"/>
          <a:stretch>
            <a:fillRect/>
          </a:stretch>
        </p:blipFill>
        <p:spPr>
          <a:xfrm>
            <a:off x="17300982" y="3874618"/>
            <a:ext cx="179130" cy="179027"/>
          </a:xfrm>
          <a:prstGeom prst="rect">
            <a:avLst/>
          </a:prstGeom>
        </p:spPr>
      </p:pic>
      <p:pic>
        <p:nvPicPr>
          <p:cNvPr id="6" name="object 6"/>
          <p:cNvPicPr/>
          <p:nvPr/>
        </p:nvPicPr>
        <p:blipFill>
          <a:blip r:embed="rId5" cstate="print"/>
          <a:stretch>
            <a:fillRect/>
          </a:stretch>
        </p:blipFill>
        <p:spPr>
          <a:xfrm>
            <a:off x="17743623" y="3439768"/>
            <a:ext cx="179131" cy="179027"/>
          </a:xfrm>
          <a:prstGeom prst="rect">
            <a:avLst/>
          </a:prstGeom>
        </p:spPr>
      </p:pic>
      <p:pic>
        <p:nvPicPr>
          <p:cNvPr id="7" name="object 7"/>
          <p:cNvPicPr/>
          <p:nvPr/>
        </p:nvPicPr>
        <p:blipFill>
          <a:blip r:embed="rId6" cstate="print"/>
          <a:stretch>
            <a:fillRect/>
          </a:stretch>
        </p:blipFill>
        <p:spPr>
          <a:xfrm>
            <a:off x="17300982" y="3439768"/>
            <a:ext cx="179130" cy="179027"/>
          </a:xfrm>
          <a:prstGeom prst="rect">
            <a:avLst/>
          </a:prstGeom>
        </p:spPr>
      </p:pic>
      <p:pic>
        <p:nvPicPr>
          <p:cNvPr id="8" name="object 8"/>
          <p:cNvPicPr/>
          <p:nvPr/>
        </p:nvPicPr>
        <p:blipFill>
          <a:blip r:embed="rId7" cstate="print"/>
          <a:stretch>
            <a:fillRect/>
          </a:stretch>
        </p:blipFill>
        <p:spPr>
          <a:xfrm>
            <a:off x="16858812" y="3439768"/>
            <a:ext cx="179130" cy="179027"/>
          </a:xfrm>
          <a:prstGeom prst="rect">
            <a:avLst/>
          </a:prstGeom>
        </p:spPr>
      </p:pic>
      <p:pic>
        <p:nvPicPr>
          <p:cNvPr id="9" name="object 9"/>
          <p:cNvPicPr/>
          <p:nvPr/>
        </p:nvPicPr>
        <p:blipFill>
          <a:blip r:embed="rId2" cstate="print"/>
          <a:stretch>
            <a:fillRect/>
          </a:stretch>
        </p:blipFill>
        <p:spPr>
          <a:xfrm>
            <a:off x="17743623" y="3004918"/>
            <a:ext cx="179131" cy="179027"/>
          </a:xfrm>
          <a:prstGeom prst="rect">
            <a:avLst/>
          </a:prstGeom>
        </p:spPr>
      </p:pic>
      <p:pic>
        <p:nvPicPr>
          <p:cNvPr id="10" name="object 10"/>
          <p:cNvPicPr/>
          <p:nvPr/>
        </p:nvPicPr>
        <p:blipFill>
          <a:blip r:embed="rId8" cstate="print"/>
          <a:stretch>
            <a:fillRect/>
          </a:stretch>
        </p:blipFill>
        <p:spPr>
          <a:xfrm>
            <a:off x="17300982" y="3004918"/>
            <a:ext cx="179130" cy="179027"/>
          </a:xfrm>
          <a:prstGeom prst="rect">
            <a:avLst/>
          </a:prstGeom>
        </p:spPr>
      </p:pic>
      <p:pic>
        <p:nvPicPr>
          <p:cNvPr id="11" name="object 11"/>
          <p:cNvPicPr/>
          <p:nvPr/>
        </p:nvPicPr>
        <p:blipFill>
          <a:blip r:embed="rId9" cstate="print"/>
          <a:stretch>
            <a:fillRect/>
          </a:stretch>
        </p:blipFill>
        <p:spPr>
          <a:xfrm>
            <a:off x="16858812" y="3004918"/>
            <a:ext cx="179130" cy="179027"/>
          </a:xfrm>
          <a:prstGeom prst="rect">
            <a:avLst/>
          </a:prstGeom>
        </p:spPr>
      </p:pic>
      <p:pic>
        <p:nvPicPr>
          <p:cNvPr id="12" name="object 12"/>
          <p:cNvPicPr/>
          <p:nvPr/>
        </p:nvPicPr>
        <p:blipFill>
          <a:blip r:embed="rId10" cstate="print"/>
          <a:stretch>
            <a:fillRect/>
          </a:stretch>
        </p:blipFill>
        <p:spPr>
          <a:xfrm>
            <a:off x="16416173" y="3004918"/>
            <a:ext cx="179130" cy="179027"/>
          </a:xfrm>
          <a:prstGeom prst="rect">
            <a:avLst/>
          </a:prstGeom>
        </p:spPr>
      </p:pic>
      <p:pic>
        <p:nvPicPr>
          <p:cNvPr id="13" name="object 13"/>
          <p:cNvPicPr/>
          <p:nvPr/>
        </p:nvPicPr>
        <p:blipFill>
          <a:blip r:embed="rId2" cstate="print"/>
          <a:stretch>
            <a:fillRect/>
          </a:stretch>
        </p:blipFill>
        <p:spPr>
          <a:xfrm>
            <a:off x="17743623" y="2570069"/>
            <a:ext cx="179131" cy="179028"/>
          </a:xfrm>
          <a:prstGeom prst="rect">
            <a:avLst/>
          </a:prstGeom>
        </p:spPr>
      </p:pic>
      <p:pic>
        <p:nvPicPr>
          <p:cNvPr id="14" name="object 14"/>
          <p:cNvPicPr/>
          <p:nvPr/>
        </p:nvPicPr>
        <p:blipFill>
          <a:blip r:embed="rId8" cstate="print"/>
          <a:stretch>
            <a:fillRect/>
          </a:stretch>
        </p:blipFill>
        <p:spPr>
          <a:xfrm>
            <a:off x="17300982" y="2570069"/>
            <a:ext cx="179130" cy="179028"/>
          </a:xfrm>
          <a:prstGeom prst="rect">
            <a:avLst/>
          </a:prstGeom>
        </p:spPr>
      </p:pic>
      <p:pic>
        <p:nvPicPr>
          <p:cNvPr id="15" name="object 15"/>
          <p:cNvPicPr/>
          <p:nvPr/>
        </p:nvPicPr>
        <p:blipFill>
          <a:blip r:embed="rId9" cstate="print"/>
          <a:stretch>
            <a:fillRect/>
          </a:stretch>
        </p:blipFill>
        <p:spPr>
          <a:xfrm>
            <a:off x="16858812" y="2570069"/>
            <a:ext cx="179130" cy="179028"/>
          </a:xfrm>
          <a:prstGeom prst="rect">
            <a:avLst/>
          </a:prstGeom>
        </p:spPr>
      </p:pic>
      <p:pic>
        <p:nvPicPr>
          <p:cNvPr id="16" name="object 16"/>
          <p:cNvPicPr/>
          <p:nvPr/>
        </p:nvPicPr>
        <p:blipFill>
          <a:blip r:embed="rId10" cstate="print"/>
          <a:stretch>
            <a:fillRect/>
          </a:stretch>
        </p:blipFill>
        <p:spPr>
          <a:xfrm>
            <a:off x="16416173" y="2570069"/>
            <a:ext cx="179130" cy="179028"/>
          </a:xfrm>
          <a:prstGeom prst="rect">
            <a:avLst/>
          </a:prstGeom>
        </p:spPr>
      </p:pic>
      <p:pic>
        <p:nvPicPr>
          <p:cNvPr id="17" name="object 17"/>
          <p:cNvPicPr/>
          <p:nvPr/>
        </p:nvPicPr>
        <p:blipFill>
          <a:blip r:embed="rId10" cstate="print"/>
          <a:stretch>
            <a:fillRect/>
          </a:stretch>
        </p:blipFill>
        <p:spPr>
          <a:xfrm>
            <a:off x="15973531" y="2570069"/>
            <a:ext cx="179130" cy="179028"/>
          </a:xfrm>
          <a:prstGeom prst="rect">
            <a:avLst/>
          </a:prstGeom>
        </p:spPr>
      </p:pic>
      <p:pic>
        <p:nvPicPr>
          <p:cNvPr id="18" name="object 18"/>
          <p:cNvPicPr/>
          <p:nvPr/>
        </p:nvPicPr>
        <p:blipFill>
          <a:blip r:embed="rId5" cstate="print"/>
          <a:stretch>
            <a:fillRect/>
          </a:stretch>
        </p:blipFill>
        <p:spPr>
          <a:xfrm>
            <a:off x="17743623" y="2135691"/>
            <a:ext cx="179131" cy="179027"/>
          </a:xfrm>
          <a:prstGeom prst="rect">
            <a:avLst/>
          </a:prstGeom>
        </p:spPr>
      </p:pic>
      <p:pic>
        <p:nvPicPr>
          <p:cNvPr id="19" name="object 19"/>
          <p:cNvPicPr/>
          <p:nvPr/>
        </p:nvPicPr>
        <p:blipFill>
          <a:blip r:embed="rId6" cstate="print"/>
          <a:stretch>
            <a:fillRect/>
          </a:stretch>
        </p:blipFill>
        <p:spPr>
          <a:xfrm>
            <a:off x="17300982" y="2135691"/>
            <a:ext cx="179130" cy="179027"/>
          </a:xfrm>
          <a:prstGeom prst="rect">
            <a:avLst/>
          </a:prstGeom>
        </p:spPr>
      </p:pic>
      <p:pic>
        <p:nvPicPr>
          <p:cNvPr id="20" name="object 20"/>
          <p:cNvPicPr/>
          <p:nvPr/>
        </p:nvPicPr>
        <p:blipFill>
          <a:blip r:embed="rId11" cstate="print"/>
          <a:stretch>
            <a:fillRect/>
          </a:stretch>
        </p:blipFill>
        <p:spPr>
          <a:xfrm>
            <a:off x="16858812" y="2135691"/>
            <a:ext cx="179130" cy="179027"/>
          </a:xfrm>
          <a:prstGeom prst="rect">
            <a:avLst/>
          </a:prstGeom>
        </p:spPr>
      </p:pic>
      <p:pic>
        <p:nvPicPr>
          <p:cNvPr id="21" name="object 21"/>
          <p:cNvPicPr/>
          <p:nvPr/>
        </p:nvPicPr>
        <p:blipFill>
          <a:blip r:embed="rId12" cstate="print"/>
          <a:stretch>
            <a:fillRect/>
          </a:stretch>
        </p:blipFill>
        <p:spPr>
          <a:xfrm>
            <a:off x="16416173" y="2135691"/>
            <a:ext cx="179130" cy="179027"/>
          </a:xfrm>
          <a:prstGeom prst="rect">
            <a:avLst/>
          </a:prstGeom>
        </p:spPr>
      </p:pic>
      <p:pic>
        <p:nvPicPr>
          <p:cNvPr id="22" name="object 22"/>
          <p:cNvPicPr/>
          <p:nvPr/>
        </p:nvPicPr>
        <p:blipFill>
          <a:blip r:embed="rId11" cstate="print"/>
          <a:stretch>
            <a:fillRect/>
          </a:stretch>
        </p:blipFill>
        <p:spPr>
          <a:xfrm>
            <a:off x="15973531" y="2135691"/>
            <a:ext cx="179130" cy="179027"/>
          </a:xfrm>
          <a:prstGeom prst="rect">
            <a:avLst/>
          </a:prstGeom>
        </p:spPr>
      </p:pic>
      <p:pic>
        <p:nvPicPr>
          <p:cNvPr id="23" name="object 23"/>
          <p:cNvPicPr/>
          <p:nvPr/>
        </p:nvPicPr>
        <p:blipFill>
          <a:blip r:embed="rId12" cstate="print"/>
          <a:stretch>
            <a:fillRect/>
          </a:stretch>
        </p:blipFill>
        <p:spPr>
          <a:xfrm>
            <a:off x="15531362" y="2135691"/>
            <a:ext cx="179130" cy="179027"/>
          </a:xfrm>
          <a:prstGeom prst="rect">
            <a:avLst/>
          </a:prstGeom>
        </p:spPr>
      </p:pic>
      <p:pic>
        <p:nvPicPr>
          <p:cNvPr id="24" name="object 24"/>
          <p:cNvPicPr/>
          <p:nvPr/>
        </p:nvPicPr>
        <p:blipFill>
          <a:blip r:embed="rId13" cstate="print"/>
          <a:stretch>
            <a:fillRect/>
          </a:stretch>
        </p:blipFill>
        <p:spPr>
          <a:xfrm>
            <a:off x="17743623" y="1700841"/>
            <a:ext cx="179131" cy="179027"/>
          </a:xfrm>
          <a:prstGeom prst="rect">
            <a:avLst/>
          </a:prstGeom>
        </p:spPr>
      </p:pic>
      <p:pic>
        <p:nvPicPr>
          <p:cNvPr id="25" name="object 25"/>
          <p:cNvPicPr/>
          <p:nvPr/>
        </p:nvPicPr>
        <p:blipFill>
          <a:blip r:embed="rId14" cstate="print"/>
          <a:stretch>
            <a:fillRect/>
          </a:stretch>
        </p:blipFill>
        <p:spPr>
          <a:xfrm>
            <a:off x="17300982" y="1700841"/>
            <a:ext cx="179130" cy="179027"/>
          </a:xfrm>
          <a:prstGeom prst="rect">
            <a:avLst/>
          </a:prstGeom>
        </p:spPr>
      </p:pic>
      <p:pic>
        <p:nvPicPr>
          <p:cNvPr id="26" name="object 26"/>
          <p:cNvPicPr/>
          <p:nvPr/>
        </p:nvPicPr>
        <p:blipFill>
          <a:blip r:embed="rId15" cstate="print"/>
          <a:stretch>
            <a:fillRect/>
          </a:stretch>
        </p:blipFill>
        <p:spPr>
          <a:xfrm>
            <a:off x="16416173" y="1700841"/>
            <a:ext cx="179130" cy="179027"/>
          </a:xfrm>
          <a:prstGeom prst="rect">
            <a:avLst/>
          </a:prstGeom>
        </p:spPr>
      </p:pic>
      <p:pic>
        <p:nvPicPr>
          <p:cNvPr id="27" name="object 27"/>
          <p:cNvPicPr/>
          <p:nvPr/>
        </p:nvPicPr>
        <p:blipFill>
          <a:blip r:embed="rId16" cstate="print"/>
          <a:stretch>
            <a:fillRect/>
          </a:stretch>
        </p:blipFill>
        <p:spPr>
          <a:xfrm>
            <a:off x="16858812" y="1700841"/>
            <a:ext cx="179130" cy="179027"/>
          </a:xfrm>
          <a:prstGeom prst="rect">
            <a:avLst/>
          </a:prstGeom>
        </p:spPr>
      </p:pic>
      <p:pic>
        <p:nvPicPr>
          <p:cNvPr id="28" name="object 28"/>
          <p:cNvPicPr/>
          <p:nvPr/>
        </p:nvPicPr>
        <p:blipFill>
          <a:blip r:embed="rId16" cstate="print"/>
          <a:stretch>
            <a:fillRect/>
          </a:stretch>
        </p:blipFill>
        <p:spPr>
          <a:xfrm>
            <a:off x="15973531" y="1700841"/>
            <a:ext cx="179130" cy="179027"/>
          </a:xfrm>
          <a:prstGeom prst="rect">
            <a:avLst/>
          </a:prstGeom>
        </p:spPr>
      </p:pic>
      <p:pic>
        <p:nvPicPr>
          <p:cNvPr id="29" name="object 29"/>
          <p:cNvPicPr/>
          <p:nvPr/>
        </p:nvPicPr>
        <p:blipFill>
          <a:blip r:embed="rId15" cstate="print"/>
          <a:stretch>
            <a:fillRect/>
          </a:stretch>
        </p:blipFill>
        <p:spPr>
          <a:xfrm>
            <a:off x="15531362" y="1700841"/>
            <a:ext cx="179130" cy="179027"/>
          </a:xfrm>
          <a:prstGeom prst="rect">
            <a:avLst/>
          </a:prstGeom>
        </p:spPr>
      </p:pic>
      <p:pic>
        <p:nvPicPr>
          <p:cNvPr id="30" name="object 30"/>
          <p:cNvPicPr/>
          <p:nvPr/>
        </p:nvPicPr>
        <p:blipFill>
          <a:blip r:embed="rId17" cstate="print"/>
          <a:stretch>
            <a:fillRect/>
          </a:stretch>
        </p:blipFill>
        <p:spPr>
          <a:xfrm>
            <a:off x="15088722" y="1700841"/>
            <a:ext cx="179131" cy="179027"/>
          </a:xfrm>
          <a:prstGeom prst="rect">
            <a:avLst/>
          </a:prstGeom>
        </p:spPr>
      </p:pic>
      <p:pic>
        <p:nvPicPr>
          <p:cNvPr id="31" name="object 31"/>
          <p:cNvPicPr/>
          <p:nvPr/>
        </p:nvPicPr>
        <p:blipFill>
          <a:blip r:embed="rId2" cstate="print"/>
          <a:stretch>
            <a:fillRect/>
          </a:stretch>
        </p:blipFill>
        <p:spPr>
          <a:xfrm>
            <a:off x="17743623" y="1265992"/>
            <a:ext cx="179131" cy="179027"/>
          </a:xfrm>
          <a:prstGeom prst="rect">
            <a:avLst/>
          </a:prstGeom>
        </p:spPr>
      </p:pic>
      <p:pic>
        <p:nvPicPr>
          <p:cNvPr id="32" name="object 32"/>
          <p:cNvPicPr/>
          <p:nvPr/>
        </p:nvPicPr>
        <p:blipFill>
          <a:blip r:embed="rId9" cstate="print"/>
          <a:stretch>
            <a:fillRect/>
          </a:stretch>
        </p:blipFill>
        <p:spPr>
          <a:xfrm>
            <a:off x="16858812" y="1265992"/>
            <a:ext cx="179130" cy="179027"/>
          </a:xfrm>
          <a:prstGeom prst="rect">
            <a:avLst/>
          </a:prstGeom>
        </p:spPr>
      </p:pic>
      <p:pic>
        <p:nvPicPr>
          <p:cNvPr id="33" name="object 33"/>
          <p:cNvPicPr/>
          <p:nvPr/>
        </p:nvPicPr>
        <p:blipFill>
          <a:blip r:embed="rId8" cstate="print"/>
          <a:stretch>
            <a:fillRect/>
          </a:stretch>
        </p:blipFill>
        <p:spPr>
          <a:xfrm>
            <a:off x="17300982" y="1265992"/>
            <a:ext cx="179130" cy="179027"/>
          </a:xfrm>
          <a:prstGeom prst="rect">
            <a:avLst/>
          </a:prstGeom>
        </p:spPr>
      </p:pic>
      <p:pic>
        <p:nvPicPr>
          <p:cNvPr id="34" name="object 34"/>
          <p:cNvPicPr/>
          <p:nvPr/>
        </p:nvPicPr>
        <p:blipFill>
          <a:blip r:embed="rId10" cstate="print"/>
          <a:stretch>
            <a:fillRect/>
          </a:stretch>
        </p:blipFill>
        <p:spPr>
          <a:xfrm>
            <a:off x="16416173" y="1265992"/>
            <a:ext cx="179130" cy="179027"/>
          </a:xfrm>
          <a:prstGeom prst="rect">
            <a:avLst/>
          </a:prstGeom>
        </p:spPr>
      </p:pic>
      <p:pic>
        <p:nvPicPr>
          <p:cNvPr id="35" name="object 35"/>
          <p:cNvPicPr/>
          <p:nvPr/>
        </p:nvPicPr>
        <p:blipFill>
          <a:blip r:embed="rId10" cstate="print"/>
          <a:stretch>
            <a:fillRect/>
          </a:stretch>
        </p:blipFill>
        <p:spPr>
          <a:xfrm>
            <a:off x="15973531" y="1265992"/>
            <a:ext cx="179130" cy="179027"/>
          </a:xfrm>
          <a:prstGeom prst="rect">
            <a:avLst/>
          </a:prstGeom>
        </p:spPr>
      </p:pic>
      <p:pic>
        <p:nvPicPr>
          <p:cNvPr id="36" name="object 36"/>
          <p:cNvPicPr/>
          <p:nvPr/>
        </p:nvPicPr>
        <p:blipFill>
          <a:blip r:embed="rId10" cstate="print"/>
          <a:stretch>
            <a:fillRect/>
          </a:stretch>
        </p:blipFill>
        <p:spPr>
          <a:xfrm>
            <a:off x="15531362" y="1265992"/>
            <a:ext cx="179130" cy="179027"/>
          </a:xfrm>
          <a:prstGeom prst="rect">
            <a:avLst/>
          </a:prstGeom>
        </p:spPr>
      </p:pic>
      <p:pic>
        <p:nvPicPr>
          <p:cNvPr id="37" name="object 37"/>
          <p:cNvPicPr/>
          <p:nvPr/>
        </p:nvPicPr>
        <p:blipFill>
          <a:blip r:embed="rId10" cstate="print"/>
          <a:stretch>
            <a:fillRect/>
          </a:stretch>
        </p:blipFill>
        <p:spPr>
          <a:xfrm>
            <a:off x="15088722" y="1265992"/>
            <a:ext cx="179131" cy="179027"/>
          </a:xfrm>
          <a:prstGeom prst="rect">
            <a:avLst/>
          </a:prstGeom>
        </p:spPr>
      </p:pic>
      <p:pic>
        <p:nvPicPr>
          <p:cNvPr id="38" name="object 38"/>
          <p:cNvPicPr/>
          <p:nvPr/>
        </p:nvPicPr>
        <p:blipFill>
          <a:blip r:embed="rId10" cstate="print"/>
          <a:stretch>
            <a:fillRect/>
          </a:stretch>
        </p:blipFill>
        <p:spPr>
          <a:xfrm>
            <a:off x="14646081" y="1265992"/>
            <a:ext cx="179130" cy="179027"/>
          </a:xfrm>
          <a:prstGeom prst="rect">
            <a:avLst/>
          </a:prstGeom>
        </p:spPr>
      </p:pic>
      <p:pic>
        <p:nvPicPr>
          <p:cNvPr id="39" name="object 39"/>
          <p:cNvPicPr/>
          <p:nvPr/>
        </p:nvPicPr>
        <p:blipFill>
          <a:blip r:embed="rId3" cstate="print"/>
          <a:stretch>
            <a:fillRect/>
          </a:stretch>
        </p:blipFill>
        <p:spPr>
          <a:xfrm>
            <a:off x="17743623" y="831142"/>
            <a:ext cx="179131" cy="179027"/>
          </a:xfrm>
          <a:prstGeom prst="rect">
            <a:avLst/>
          </a:prstGeom>
        </p:spPr>
      </p:pic>
      <p:pic>
        <p:nvPicPr>
          <p:cNvPr id="40" name="object 40"/>
          <p:cNvPicPr/>
          <p:nvPr/>
        </p:nvPicPr>
        <p:blipFill>
          <a:blip r:embed="rId4" cstate="print"/>
          <a:stretch>
            <a:fillRect/>
          </a:stretch>
        </p:blipFill>
        <p:spPr>
          <a:xfrm>
            <a:off x="17300982" y="831142"/>
            <a:ext cx="179130" cy="179027"/>
          </a:xfrm>
          <a:prstGeom prst="rect">
            <a:avLst/>
          </a:prstGeom>
        </p:spPr>
      </p:pic>
      <p:pic>
        <p:nvPicPr>
          <p:cNvPr id="41" name="object 41"/>
          <p:cNvPicPr/>
          <p:nvPr/>
        </p:nvPicPr>
        <p:blipFill>
          <a:blip r:embed="rId16" cstate="print"/>
          <a:stretch>
            <a:fillRect/>
          </a:stretch>
        </p:blipFill>
        <p:spPr>
          <a:xfrm>
            <a:off x="16858812" y="831142"/>
            <a:ext cx="179130" cy="179027"/>
          </a:xfrm>
          <a:prstGeom prst="rect">
            <a:avLst/>
          </a:prstGeom>
        </p:spPr>
      </p:pic>
      <p:pic>
        <p:nvPicPr>
          <p:cNvPr id="42" name="object 42"/>
          <p:cNvPicPr/>
          <p:nvPr/>
        </p:nvPicPr>
        <p:blipFill>
          <a:blip r:embed="rId15" cstate="print"/>
          <a:stretch>
            <a:fillRect/>
          </a:stretch>
        </p:blipFill>
        <p:spPr>
          <a:xfrm>
            <a:off x="16416173" y="831142"/>
            <a:ext cx="179130" cy="179027"/>
          </a:xfrm>
          <a:prstGeom prst="rect">
            <a:avLst/>
          </a:prstGeom>
        </p:spPr>
      </p:pic>
      <p:pic>
        <p:nvPicPr>
          <p:cNvPr id="43" name="object 43"/>
          <p:cNvPicPr/>
          <p:nvPr/>
        </p:nvPicPr>
        <p:blipFill>
          <a:blip r:embed="rId16" cstate="print"/>
          <a:stretch>
            <a:fillRect/>
          </a:stretch>
        </p:blipFill>
        <p:spPr>
          <a:xfrm>
            <a:off x="15973531" y="831142"/>
            <a:ext cx="179130" cy="179027"/>
          </a:xfrm>
          <a:prstGeom prst="rect">
            <a:avLst/>
          </a:prstGeom>
        </p:spPr>
      </p:pic>
      <p:pic>
        <p:nvPicPr>
          <p:cNvPr id="44" name="object 44"/>
          <p:cNvPicPr/>
          <p:nvPr/>
        </p:nvPicPr>
        <p:blipFill>
          <a:blip r:embed="rId15" cstate="print"/>
          <a:stretch>
            <a:fillRect/>
          </a:stretch>
        </p:blipFill>
        <p:spPr>
          <a:xfrm>
            <a:off x="15531362" y="831142"/>
            <a:ext cx="179130" cy="179027"/>
          </a:xfrm>
          <a:prstGeom prst="rect">
            <a:avLst/>
          </a:prstGeom>
        </p:spPr>
      </p:pic>
      <p:pic>
        <p:nvPicPr>
          <p:cNvPr id="45" name="object 45"/>
          <p:cNvPicPr/>
          <p:nvPr/>
        </p:nvPicPr>
        <p:blipFill>
          <a:blip r:embed="rId17" cstate="print"/>
          <a:stretch>
            <a:fillRect/>
          </a:stretch>
        </p:blipFill>
        <p:spPr>
          <a:xfrm>
            <a:off x="15088722" y="831142"/>
            <a:ext cx="179131" cy="179027"/>
          </a:xfrm>
          <a:prstGeom prst="rect">
            <a:avLst/>
          </a:prstGeom>
        </p:spPr>
      </p:pic>
      <p:pic>
        <p:nvPicPr>
          <p:cNvPr id="46" name="object 46"/>
          <p:cNvPicPr/>
          <p:nvPr/>
        </p:nvPicPr>
        <p:blipFill>
          <a:blip r:embed="rId15" cstate="print"/>
          <a:stretch>
            <a:fillRect/>
          </a:stretch>
        </p:blipFill>
        <p:spPr>
          <a:xfrm>
            <a:off x="14646081" y="831142"/>
            <a:ext cx="179130" cy="179027"/>
          </a:xfrm>
          <a:prstGeom prst="rect">
            <a:avLst/>
          </a:prstGeom>
        </p:spPr>
      </p:pic>
      <p:pic>
        <p:nvPicPr>
          <p:cNvPr id="47" name="object 47"/>
          <p:cNvPicPr/>
          <p:nvPr/>
        </p:nvPicPr>
        <p:blipFill>
          <a:blip r:embed="rId15" cstate="print"/>
          <a:stretch>
            <a:fillRect/>
          </a:stretch>
        </p:blipFill>
        <p:spPr>
          <a:xfrm>
            <a:off x="14203911" y="831142"/>
            <a:ext cx="179130" cy="179027"/>
          </a:xfrm>
          <a:prstGeom prst="rect">
            <a:avLst/>
          </a:prstGeom>
        </p:spPr>
      </p:pic>
      <p:pic>
        <p:nvPicPr>
          <p:cNvPr id="48" name="object 48"/>
          <p:cNvPicPr/>
          <p:nvPr/>
        </p:nvPicPr>
        <p:blipFill>
          <a:blip r:embed="rId3" cstate="print"/>
          <a:stretch>
            <a:fillRect/>
          </a:stretch>
        </p:blipFill>
        <p:spPr>
          <a:xfrm>
            <a:off x="17743623" y="396293"/>
            <a:ext cx="179131" cy="179027"/>
          </a:xfrm>
          <a:prstGeom prst="rect">
            <a:avLst/>
          </a:prstGeom>
        </p:spPr>
      </p:pic>
      <p:pic>
        <p:nvPicPr>
          <p:cNvPr id="49" name="object 49"/>
          <p:cNvPicPr/>
          <p:nvPr/>
        </p:nvPicPr>
        <p:blipFill>
          <a:blip r:embed="rId4" cstate="print"/>
          <a:stretch>
            <a:fillRect/>
          </a:stretch>
        </p:blipFill>
        <p:spPr>
          <a:xfrm>
            <a:off x="17300982" y="396293"/>
            <a:ext cx="179130" cy="179027"/>
          </a:xfrm>
          <a:prstGeom prst="rect">
            <a:avLst/>
          </a:prstGeom>
        </p:spPr>
      </p:pic>
      <p:pic>
        <p:nvPicPr>
          <p:cNvPr id="50" name="object 50"/>
          <p:cNvPicPr/>
          <p:nvPr/>
        </p:nvPicPr>
        <p:blipFill>
          <a:blip r:embed="rId16" cstate="print"/>
          <a:stretch>
            <a:fillRect/>
          </a:stretch>
        </p:blipFill>
        <p:spPr>
          <a:xfrm>
            <a:off x="16858812" y="396293"/>
            <a:ext cx="179130" cy="179027"/>
          </a:xfrm>
          <a:prstGeom prst="rect">
            <a:avLst/>
          </a:prstGeom>
        </p:spPr>
      </p:pic>
      <p:pic>
        <p:nvPicPr>
          <p:cNvPr id="51" name="object 51"/>
          <p:cNvPicPr/>
          <p:nvPr/>
        </p:nvPicPr>
        <p:blipFill>
          <a:blip r:embed="rId15" cstate="print"/>
          <a:stretch>
            <a:fillRect/>
          </a:stretch>
        </p:blipFill>
        <p:spPr>
          <a:xfrm>
            <a:off x="16416173" y="396293"/>
            <a:ext cx="179130" cy="179027"/>
          </a:xfrm>
          <a:prstGeom prst="rect">
            <a:avLst/>
          </a:prstGeom>
        </p:spPr>
      </p:pic>
      <p:pic>
        <p:nvPicPr>
          <p:cNvPr id="52" name="object 52"/>
          <p:cNvPicPr/>
          <p:nvPr/>
        </p:nvPicPr>
        <p:blipFill>
          <a:blip r:embed="rId16" cstate="print"/>
          <a:stretch>
            <a:fillRect/>
          </a:stretch>
        </p:blipFill>
        <p:spPr>
          <a:xfrm>
            <a:off x="15973531" y="396293"/>
            <a:ext cx="179130" cy="179027"/>
          </a:xfrm>
          <a:prstGeom prst="rect">
            <a:avLst/>
          </a:prstGeom>
        </p:spPr>
      </p:pic>
      <p:pic>
        <p:nvPicPr>
          <p:cNvPr id="53" name="object 53"/>
          <p:cNvPicPr/>
          <p:nvPr/>
        </p:nvPicPr>
        <p:blipFill>
          <a:blip r:embed="rId15" cstate="print"/>
          <a:stretch>
            <a:fillRect/>
          </a:stretch>
        </p:blipFill>
        <p:spPr>
          <a:xfrm>
            <a:off x="15531362" y="396293"/>
            <a:ext cx="179130" cy="179027"/>
          </a:xfrm>
          <a:prstGeom prst="rect">
            <a:avLst/>
          </a:prstGeom>
        </p:spPr>
      </p:pic>
      <p:pic>
        <p:nvPicPr>
          <p:cNvPr id="54" name="object 54"/>
          <p:cNvPicPr/>
          <p:nvPr/>
        </p:nvPicPr>
        <p:blipFill>
          <a:blip r:embed="rId17" cstate="print"/>
          <a:stretch>
            <a:fillRect/>
          </a:stretch>
        </p:blipFill>
        <p:spPr>
          <a:xfrm>
            <a:off x="15088722" y="396293"/>
            <a:ext cx="179131" cy="179027"/>
          </a:xfrm>
          <a:prstGeom prst="rect">
            <a:avLst/>
          </a:prstGeom>
        </p:spPr>
      </p:pic>
      <p:pic>
        <p:nvPicPr>
          <p:cNvPr id="55" name="object 55"/>
          <p:cNvPicPr/>
          <p:nvPr/>
        </p:nvPicPr>
        <p:blipFill>
          <a:blip r:embed="rId15" cstate="print"/>
          <a:stretch>
            <a:fillRect/>
          </a:stretch>
        </p:blipFill>
        <p:spPr>
          <a:xfrm>
            <a:off x="14646081" y="396293"/>
            <a:ext cx="179130" cy="179027"/>
          </a:xfrm>
          <a:prstGeom prst="rect">
            <a:avLst/>
          </a:prstGeom>
        </p:spPr>
      </p:pic>
      <p:pic>
        <p:nvPicPr>
          <p:cNvPr id="56" name="object 56"/>
          <p:cNvPicPr/>
          <p:nvPr/>
        </p:nvPicPr>
        <p:blipFill>
          <a:blip r:embed="rId15" cstate="print"/>
          <a:stretch>
            <a:fillRect/>
          </a:stretch>
        </p:blipFill>
        <p:spPr>
          <a:xfrm>
            <a:off x="14203911" y="396293"/>
            <a:ext cx="179130" cy="179027"/>
          </a:xfrm>
          <a:prstGeom prst="rect">
            <a:avLst/>
          </a:prstGeom>
        </p:spPr>
      </p:pic>
      <p:grpSp>
        <p:nvGrpSpPr>
          <p:cNvPr id="57" name="object 57"/>
          <p:cNvGrpSpPr/>
          <p:nvPr/>
        </p:nvGrpSpPr>
        <p:grpSpPr>
          <a:xfrm>
            <a:off x="13761271" y="132425"/>
            <a:ext cx="4377690" cy="1066800"/>
            <a:chOff x="13761271" y="132425"/>
            <a:chExt cx="4377690" cy="1066800"/>
          </a:xfrm>
        </p:grpSpPr>
        <p:pic>
          <p:nvPicPr>
            <p:cNvPr id="58" name="object 58"/>
            <p:cNvPicPr/>
            <p:nvPr/>
          </p:nvPicPr>
          <p:blipFill>
            <a:blip r:embed="rId18" cstate="print"/>
            <a:stretch>
              <a:fillRect/>
            </a:stretch>
          </p:blipFill>
          <p:spPr>
            <a:xfrm>
              <a:off x="13761271" y="396293"/>
              <a:ext cx="179130" cy="179027"/>
            </a:xfrm>
            <a:prstGeom prst="rect">
              <a:avLst/>
            </a:prstGeom>
          </p:spPr>
        </p:pic>
        <p:pic>
          <p:nvPicPr>
            <p:cNvPr id="59" name="object 59"/>
            <p:cNvPicPr/>
            <p:nvPr/>
          </p:nvPicPr>
          <p:blipFill>
            <a:blip r:embed="rId19" cstate="print"/>
            <a:stretch>
              <a:fillRect/>
            </a:stretch>
          </p:blipFill>
          <p:spPr>
            <a:xfrm>
              <a:off x="13871375" y="132425"/>
              <a:ext cx="4267199" cy="1066799"/>
            </a:xfrm>
            <a:prstGeom prst="rect">
              <a:avLst/>
            </a:prstGeom>
          </p:spPr>
        </p:pic>
      </p:grpSp>
      <p:sp>
        <p:nvSpPr>
          <p:cNvPr id="60" name="object 60"/>
          <p:cNvSpPr txBox="1"/>
          <p:nvPr/>
        </p:nvSpPr>
        <p:spPr>
          <a:xfrm>
            <a:off x="2040769" y="678247"/>
            <a:ext cx="15881985" cy="9237785"/>
          </a:xfrm>
          <a:prstGeom prst="rect">
            <a:avLst/>
          </a:prstGeom>
        </p:spPr>
        <p:txBody>
          <a:bodyPr vert="horz" wrap="square" lIns="0" tIns="12700" rIns="0" bIns="0" rtlCol="0">
            <a:spAutoFit/>
          </a:bodyPr>
          <a:lstStyle/>
          <a:p>
            <a:pPr marL="12700">
              <a:lnSpc>
                <a:spcPct val="100000"/>
              </a:lnSpc>
              <a:spcBef>
                <a:spcPts val="100"/>
              </a:spcBef>
            </a:pPr>
            <a:r>
              <a:rPr sz="3300" b="1" spc="-5" dirty="0">
                <a:latin typeface="Roboto"/>
                <a:cs typeface="Roboto"/>
              </a:rPr>
              <a:t>5.</a:t>
            </a:r>
            <a:r>
              <a:rPr sz="3300" b="1" spc="-20" dirty="0">
                <a:latin typeface="Roboto"/>
                <a:cs typeface="Roboto"/>
              </a:rPr>
              <a:t> </a:t>
            </a:r>
            <a:r>
              <a:rPr sz="3300" b="1" spc="20" dirty="0">
                <a:latin typeface="Roboto"/>
                <a:cs typeface="Roboto"/>
              </a:rPr>
              <a:t>Gesture</a:t>
            </a:r>
            <a:r>
              <a:rPr sz="3300" b="1" spc="-15" dirty="0">
                <a:latin typeface="Roboto"/>
                <a:cs typeface="Roboto"/>
              </a:rPr>
              <a:t> </a:t>
            </a:r>
            <a:r>
              <a:rPr sz="3300" b="1" dirty="0">
                <a:latin typeface="Roboto"/>
                <a:cs typeface="Roboto"/>
              </a:rPr>
              <a:t>Recognition:</a:t>
            </a:r>
            <a:endParaRPr sz="3300" dirty="0">
              <a:latin typeface="Roboto"/>
              <a:cs typeface="Roboto"/>
            </a:endParaRPr>
          </a:p>
          <a:p>
            <a:pPr marL="469900" marR="4270375" indent="-457200">
              <a:lnSpc>
                <a:spcPts val="6600"/>
              </a:lnSpc>
              <a:spcBef>
                <a:spcPts val="660"/>
              </a:spcBef>
              <a:buFont typeface="Arial" panose="020B0604020202020204" pitchFamily="34" charset="0"/>
              <a:buChar char="•"/>
            </a:pPr>
            <a:r>
              <a:rPr sz="3300" spc="-25" dirty="0">
                <a:latin typeface="Roboto"/>
                <a:cs typeface="Roboto"/>
              </a:rPr>
              <a:t>Purpose:</a:t>
            </a:r>
            <a:r>
              <a:rPr sz="3300" spc="-5" dirty="0">
                <a:latin typeface="Roboto"/>
                <a:cs typeface="Roboto"/>
              </a:rPr>
              <a:t> </a:t>
            </a:r>
            <a:r>
              <a:rPr sz="3300" spc="-20" dirty="0">
                <a:latin typeface="Roboto"/>
                <a:cs typeface="Roboto"/>
              </a:rPr>
              <a:t>Recognize</a:t>
            </a:r>
            <a:r>
              <a:rPr sz="3300" spc="-5" dirty="0">
                <a:latin typeface="Roboto"/>
                <a:cs typeface="Roboto"/>
              </a:rPr>
              <a:t> specific </a:t>
            </a:r>
            <a:r>
              <a:rPr sz="3300" spc="-20" dirty="0">
                <a:latin typeface="Roboto"/>
                <a:cs typeface="Roboto"/>
              </a:rPr>
              <a:t>gestures</a:t>
            </a:r>
            <a:r>
              <a:rPr sz="3300" spc="-5" dirty="0">
                <a:latin typeface="Roboto"/>
                <a:cs typeface="Roboto"/>
              </a:rPr>
              <a:t> </a:t>
            </a:r>
            <a:r>
              <a:rPr sz="3300" spc="5" dirty="0">
                <a:latin typeface="Roboto"/>
                <a:cs typeface="Roboto"/>
              </a:rPr>
              <a:t>from</a:t>
            </a:r>
            <a:r>
              <a:rPr sz="3300" spc="-5" dirty="0">
                <a:latin typeface="Roboto"/>
                <a:cs typeface="Roboto"/>
              </a:rPr>
              <a:t> </a:t>
            </a:r>
            <a:r>
              <a:rPr sz="3300" spc="-15" dirty="0">
                <a:latin typeface="Roboto"/>
                <a:cs typeface="Roboto"/>
              </a:rPr>
              <a:t>extracted</a:t>
            </a:r>
            <a:r>
              <a:rPr sz="3300" dirty="0">
                <a:latin typeface="Roboto"/>
                <a:cs typeface="Roboto"/>
              </a:rPr>
              <a:t> </a:t>
            </a:r>
            <a:r>
              <a:rPr sz="3300" spc="-10" dirty="0">
                <a:latin typeface="Roboto"/>
                <a:cs typeface="Roboto"/>
              </a:rPr>
              <a:t>features. </a:t>
            </a:r>
            <a:r>
              <a:rPr sz="3300" spc="-810" dirty="0">
                <a:latin typeface="Roboto"/>
                <a:cs typeface="Roboto"/>
              </a:rPr>
              <a:t> </a:t>
            </a:r>
            <a:endParaRPr lang="en-US" sz="3300" spc="-810" dirty="0">
              <a:latin typeface="Roboto"/>
              <a:cs typeface="Roboto"/>
            </a:endParaRPr>
          </a:p>
          <a:p>
            <a:pPr marL="469900" marR="4270375" indent="-457200">
              <a:lnSpc>
                <a:spcPts val="6600"/>
              </a:lnSpc>
              <a:spcBef>
                <a:spcPts val="660"/>
              </a:spcBef>
              <a:buFont typeface="Arial" panose="020B0604020202020204" pitchFamily="34" charset="0"/>
              <a:buChar char="•"/>
            </a:pPr>
            <a:r>
              <a:rPr sz="3300" spc="-20" dirty="0">
                <a:latin typeface="Roboto"/>
                <a:cs typeface="Roboto"/>
              </a:rPr>
              <a:t>Algorithm:</a:t>
            </a:r>
            <a:endParaRPr lang="en-US" sz="3300" spc="-20" dirty="0">
              <a:latin typeface="Roboto"/>
              <a:cs typeface="Roboto"/>
            </a:endParaRPr>
          </a:p>
          <a:p>
            <a:pPr marL="927100" marR="4270375" lvl="1" indent="-457200">
              <a:lnSpc>
                <a:spcPts val="6600"/>
              </a:lnSpc>
              <a:spcBef>
                <a:spcPts val="660"/>
              </a:spcBef>
              <a:buFont typeface="Arial" panose="020B0604020202020204" pitchFamily="34" charset="0"/>
              <a:buChar char="•"/>
            </a:pPr>
            <a:r>
              <a:rPr sz="3300" spc="-20" dirty="0">
                <a:latin typeface="Roboto"/>
                <a:cs typeface="Roboto"/>
              </a:rPr>
              <a:t>Machine</a:t>
            </a:r>
            <a:r>
              <a:rPr lang="en-US" sz="3300" spc="-20" dirty="0">
                <a:latin typeface="Roboto"/>
                <a:cs typeface="Roboto"/>
              </a:rPr>
              <a:t> </a:t>
            </a:r>
            <a:r>
              <a:rPr sz="3300" spc="-35" dirty="0">
                <a:latin typeface="Roboto"/>
                <a:cs typeface="Roboto"/>
              </a:rPr>
              <a:t>Learning:</a:t>
            </a:r>
            <a:r>
              <a:rPr lang="en-US" sz="3300" spc="-35" dirty="0">
                <a:latin typeface="Roboto"/>
                <a:cs typeface="Roboto"/>
              </a:rPr>
              <a:t> </a:t>
            </a:r>
            <a:r>
              <a:rPr sz="3300" spc="-35" dirty="0">
                <a:latin typeface="Roboto"/>
                <a:cs typeface="Roboto"/>
              </a:rPr>
              <a:t>Support</a:t>
            </a:r>
            <a:r>
              <a:rPr lang="en-US" sz="3300" spc="-35" dirty="0">
                <a:latin typeface="Roboto"/>
                <a:cs typeface="Roboto"/>
              </a:rPr>
              <a:t> </a:t>
            </a:r>
            <a:r>
              <a:rPr sz="3300" spc="-10" dirty="0">
                <a:latin typeface="Roboto"/>
                <a:cs typeface="Roboto"/>
              </a:rPr>
              <a:t>Vector</a:t>
            </a:r>
            <a:r>
              <a:rPr lang="en-US" sz="3300" spc="-10" dirty="0">
                <a:latin typeface="Roboto"/>
                <a:cs typeface="Roboto"/>
              </a:rPr>
              <a:t> </a:t>
            </a:r>
            <a:r>
              <a:rPr sz="3300" spc="-20" dirty="0">
                <a:latin typeface="Roboto"/>
                <a:cs typeface="Roboto"/>
              </a:rPr>
              <a:t>Machines	</a:t>
            </a:r>
            <a:r>
              <a:rPr sz="3300" spc="5" dirty="0">
                <a:latin typeface="Roboto"/>
                <a:cs typeface="Roboto"/>
              </a:rPr>
              <a:t>(SVM),</a:t>
            </a:r>
            <a:r>
              <a:rPr lang="en-US" sz="3300" spc="5" dirty="0">
                <a:latin typeface="Roboto"/>
                <a:cs typeface="Roboto"/>
              </a:rPr>
              <a:t> </a:t>
            </a:r>
            <a:r>
              <a:rPr sz="3300" spc="-25" dirty="0">
                <a:latin typeface="Roboto"/>
                <a:cs typeface="Roboto"/>
              </a:rPr>
              <a:t>Random</a:t>
            </a:r>
            <a:r>
              <a:rPr lang="en-US" sz="3300" spc="-25" dirty="0">
                <a:latin typeface="Roboto"/>
                <a:cs typeface="Roboto"/>
              </a:rPr>
              <a:t> </a:t>
            </a:r>
            <a:r>
              <a:rPr sz="3300" spc="-15" dirty="0">
                <a:latin typeface="Roboto"/>
                <a:cs typeface="Roboto"/>
              </a:rPr>
              <a:t>Forests,</a:t>
            </a:r>
            <a:r>
              <a:rPr lang="en-US" sz="3300" spc="-15" dirty="0">
                <a:latin typeface="Roboto"/>
                <a:cs typeface="Roboto"/>
              </a:rPr>
              <a:t> </a:t>
            </a:r>
            <a:r>
              <a:rPr sz="3300" spc="-65" dirty="0">
                <a:latin typeface="Roboto"/>
                <a:cs typeface="Roboto"/>
              </a:rPr>
              <a:t>k-Nearest</a:t>
            </a:r>
            <a:r>
              <a:rPr lang="en-US" sz="3300" spc="-65" dirty="0">
                <a:latin typeface="Roboto"/>
                <a:cs typeface="Roboto"/>
              </a:rPr>
              <a:t> </a:t>
            </a:r>
            <a:r>
              <a:rPr sz="3300" spc="-20" dirty="0">
                <a:latin typeface="Roboto"/>
                <a:cs typeface="Roboto"/>
              </a:rPr>
              <a:t>Neighbors</a:t>
            </a:r>
            <a:r>
              <a:rPr sz="3300" spc="-5" dirty="0">
                <a:latin typeface="Roboto"/>
                <a:cs typeface="Roboto"/>
              </a:rPr>
              <a:t> </a:t>
            </a:r>
            <a:r>
              <a:rPr sz="3300" spc="-70" dirty="0">
                <a:latin typeface="Roboto"/>
                <a:cs typeface="Roboto"/>
              </a:rPr>
              <a:t>(k-NN),</a:t>
            </a:r>
            <a:r>
              <a:rPr sz="3300" spc="-5" dirty="0">
                <a:latin typeface="Roboto"/>
                <a:cs typeface="Roboto"/>
              </a:rPr>
              <a:t> </a:t>
            </a:r>
            <a:r>
              <a:rPr sz="3300" spc="-20" dirty="0">
                <a:latin typeface="Roboto"/>
                <a:cs typeface="Roboto"/>
              </a:rPr>
              <a:t>or</a:t>
            </a:r>
            <a:r>
              <a:rPr sz="3300" spc="-5" dirty="0">
                <a:latin typeface="Roboto"/>
                <a:cs typeface="Roboto"/>
              </a:rPr>
              <a:t> </a:t>
            </a:r>
            <a:r>
              <a:rPr sz="3300" spc="-30" dirty="0">
                <a:latin typeface="Roboto"/>
                <a:cs typeface="Roboto"/>
              </a:rPr>
              <a:t>neural</a:t>
            </a:r>
            <a:r>
              <a:rPr lang="en-US" sz="3300" spc="-30" dirty="0">
                <a:latin typeface="Roboto"/>
                <a:cs typeface="Roboto"/>
              </a:rPr>
              <a:t> </a:t>
            </a:r>
            <a:r>
              <a:rPr sz="3300" spc="-25" dirty="0">
                <a:latin typeface="Roboto"/>
                <a:cs typeface="Roboto"/>
              </a:rPr>
              <a:t>networks</a:t>
            </a:r>
            <a:r>
              <a:rPr sz="3300" spc="-5" dirty="0">
                <a:latin typeface="Roboto"/>
                <a:cs typeface="Roboto"/>
              </a:rPr>
              <a:t> </a:t>
            </a:r>
            <a:r>
              <a:rPr sz="3300" spc="-25" dirty="0">
                <a:latin typeface="Roboto"/>
                <a:cs typeface="Roboto"/>
              </a:rPr>
              <a:t>trained</a:t>
            </a:r>
            <a:r>
              <a:rPr sz="3300" spc="-5" dirty="0">
                <a:latin typeface="Roboto"/>
                <a:cs typeface="Roboto"/>
              </a:rPr>
              <a:t> </a:t>
            </a:r>
            <a:r>
              <a:rPr sz="3300" spc="-25" dirty="0">
                <a:latin typeface="Roboto"/>
                <a:cs typeface="Roboto"/>
              </a:rPr>
              <a:t>on</a:t>
            </a:r>
            <a:r>
              <a:rPr sz="3300" spc="-5" dirty="0">
                <a:latin typeface="Roboto"/>
                <a:cs typeface="Roboto"/>
              </a:rPr>
              <a:t> </a:t>
            </a:r>
            <a:r>
              <a:rPr sz="3300" spc="-65" dirty="0">
                <a:latin typeface="Roboto"/>
                <a:cs typeface="Roboto"/>
              </a:rPr>
              <a:t>hand-crafted</a:t>
            </a:r>
            <a:r>
              <a:rPr sz="3300" dirty="0">
                <a:latin typeface="Roboto"/>
                <a:cs typeface="Roboto"/>
              </a:rPr>
              <a:t> </a:t>
            </a:r>
            <a:r>
              <a:rPr sz="3300" spc="-10" dirty="0">
                <a:latin typeface="Roboto"/>
                <a:cs typeface="Roboto"/>
              </a:rPr>
              <a:t>features.</a:t>
            </a:r>
            <a:endParaRPr lang="en-US" sz="3300" dirty="0">
              <a:latin typeface="Roboto"/>
              <a:cs typeface="Roboto"/>
            </a:endParaRPr>
          </a:p>
          <a:p>
            <a:pPr marL="927100" marR="4270375" lvl="1" indent="-457200">
              <a:lnSpc>
                <a:spcPts val="6600"/>
              </a:lnSpc>
              <a:spcBef>
                <a:spcPts val="660"/>
              </a:spcBef>
              <a:buFont typeface="Arial" panose="020B0604020202020204" pitchFamily="34" charset="0"/>
              <a:buChar char="•"/>
            </a:pPr>
            <a:r>
              <a:rPr sz="3300" spc="-15" dirty="0">
                <a:latin typeface="Roboto"/>
                <a:cs typeface="Roboto"/>
              </a:rPr>
              <a:t>Deep </a:t>
            </a:r>
            <a:r>
              <a:rPr sz="3300" spc="-35" dirty="0">
                <a:latin typeface="Roboto"/>
                <a:cs typeface="Roboto"/>
              </a:rPr>
              <a:t>Learning: </a:t>
            </a:r>
            <a:r>
              <a:rPr sz="3300" spc="-25" dirty="0">
                <a:latin typeface="Roboto"/>
                <a:cs typeface="Roboto"/>
              </a:rPr>
              <a:t>Convolutional </a:t>
            </a:r>
            <a:r>
              <a:rPr sz="3300" spc="-20" dirty="0">
                <a:latin typeface="Roboto"/>
                <a:cs typeface="Roboto"/>
              </a:rPr>
              <a:t>Neural </a:t>
            </a:r>
            <a:r>
              <a:rPr sz="3300" spc="-10" dirty="0">
                <a:latin typeface="Roboto"/>
                <a:cs typeface="Roboto"/>
              </a:rPr>
              <a:t>Networks </a:t>
            </a:r>
            <a:r>
              <a:rPr sz="3300" spc="20" dirty="0">
                <a:latin typeface="Roboto"/>
                <a:cs typeface="Roboto"/>
              </a:rPr>
              <a:t>(CNNs), </a:t>
            </a:r>
            <a:r>
              <a:rPr sz="3300" spc="-30" dirty="0">
                <a:latin typeface="Roboto"/>
                <a:cs typeface="Roboto"/>
              </a:rPr>
              <a:t>Recurrent </a:t>
            </a:r>
            <a:r>
              <a:rPr sz="3300" spc="-20" dirty="0">
                <a:latin typeface="Roboto"/>
                <a:cs typeface="Roboto"/>
              </a:rPr>
              <a:t>Neural </a:t>
            </a:r>
            <a:r>
              <a:rPr sz="3300" spc="-10" dirty="0">
                <a:latin typeface="Roboto"/>
                <a:cs typeface="Roboto"/>
              </a:rPr>
              <a:t>Networks </a:t>
            </a:r>
            <a:r>
              <a:rPr sz="3300" spc="-5" dirty="0">
                <a:latin typeface="Roboto"/>
                <a:cs typeface="Roboto"/>
              </a:rPr>
              <a:t> </a:t>
            </a:r>
            <a:r>
              <a:rPr sz="3300" spc="5" dirty="0">
                <a:latin typeface="Roboto"/>
                <a:cs typeface="Roboto"/>
              </a:rPr>
              <a:t>(RNNs),</a:t>
            </a:r>
            <a:r>
              <a:rPr sz="3300" spc="10" dirty="0">
                <a:latin typeface="Roboto"/>
                <a:cs typeface="Roboto"/>
              </a:rPr>
              <a:t> </a:t>
            </a:r>
            <a:r>
              <a:rPr sz="3300" spc="-20" dirty="0">
                <a:latin typeface="Roboto"/>
                <a:cs typeface="Roboto"/>
              </a:rPr>
              <a:t>or</a:t>
            </a:r>
            <a:r>
              <a:rPr sz="3300" spc="-15" dirty="0">
                <a:latin typeface="Roboto"/>
                <a:cs typeface="Roboto"/>
              </a:rPr>
              <a:t> </a:t>
            </a:r>
            <a:r>
              <a:rPr sz="3300" spc="-25" dirty="0">
                <a:latin typeface="Roboto"/>
                <a:cs typeface="Roboto"/>
              </a:rPr>
              <a:t>Convolutional</a:t>
            </a:r>
            <a:r>
              <a:rPr sz="3300" spc="-20" dirty="0">
                <a:latin typeface="Roboto"/>
                <a:cs typeface="Roboto"/>
              </a:rPr>
              <a:t> </a:t>
            </a:r>
            <a:r>
              <a:rPr sz="3300" spc="-25" dirty="0">
                <a:latin typeface="Roboto"/>
                <a:cs typeface="Roboto"/>
              </a:rPr>
              <a:t>LSTM</a:t>
            </a:r>
            <a:r>
              <a:rPr sz="3300" spc="-20" dirty="0">
                <a:latin typeface="Roboto"/>
                <a:cs typeface="Roboto"/>
              </a:rPr>
              <a:t> </a:t>
            </a:r>
            <a:r>
              <a:rPr sz="3300" spc="-25" dirty="0">
                <a:latin typeface="Roboto"/>
                <a:cs typeface="Roboto"/>
              </a:rPr>
              <a:t>networks</a:t>
            </a:r>
            <a:r>
              <a:rPr sz="3300" spc="-20" dirty="0">
                <a:latin typeface="Roboto"/>
                <a:cs typeface="Roboto"/>
              </a:rPr>
              <a:t> </a:t>
            </a:r>
            <a:r>
              <a:rPr sz="3300" spc="-25" dirty="0">
                <a:latin typeface="Roboto"/>
                <a:cs typeface="Roboto"/>
              </a:rPr>
              <a:t>trained</a:t>
            </a:r>
            <a:r>
              <a:rPr sz="3300" spc="-20" dirty="0">
                <a:latin typeface="Roboto"/>
                <a:cs typeface="Roboto"/>
              </a:rPr>
              <a:t> </a:t>
            </a:r>
            <a:r>
              <a:rPr sz="3300" spc="-25" dirty="0">
                <a:latin typeface="Roboto"/>
                <a:cs typeface="Roboto"/>
              </a:rPr>
              <a:t>on</a:t>
            </a:r>
            <a:r>
              <a:rPr sz="3300" spc="-20" dirty="0">
                <a:latin typeface="Roboto"/>
                <a:cs typeface="Roboto"/>
              </a:rPr>
              <a:t> </a:t>
            </a:r>
            <a:r>
              <a:rPr sz="3300" spc="-30" dirty="0">
                <a:latin typeface="Roboto"/>
                <a:cs typeface="Roboto"/>
              </a:rPr>
              <a:t>raw</a:t>
            </a:r>
            <a:r>
              <a:rPr sz="3300" spc="-25" dirty="0">
                <a:latin typeface="Roboto"/>
                <a:cs typeface="Roboto"/>
              </a:rPr>
              <a:t> </a:t>
            </a:r>
            <a:r>
              <a:rPr sz="3300" spc="-20" dirty="0">
                <a:latin typeface="Roboto"/>
                <a:cs typeface="Roboto"/>
              </a:rPr>
              <a:t>or</a:t>
            </a:r>
            <a:r>
              <a:rPr sz="3300" spc="-15" dirty="0">
                <a:latin typeface="Roboto"/>
                <a:cs typeface="Roboto"/>
              </a:rPr>
              <a:t> </a:t>
            </a:r>
            <a:r>
              <a:rPr sz="3300" spc="-10" dirty="0">
                <a:latin typeface="Roboto"/>
                <a:cs typeface="Roboto"/>
              </a:rPr>
              <a:t>preprocessed</a:t>
            </a:r>
            <a:r>
              <a:rPr sz="3300" spc="-5" dirty="0">
                <a:latin typeface="Roboto"/>
                <a:cs typeface="Roboto"/>
              </a:rPr>
              <a:t> </a:t>
            </a:r>
            <a:r>
              <a:rPr sz="3300" spc="-40" dirty="0">
                <a:latin typeface="Roboto"/>
                <a:cs typeface="Roboto"/>
              </a:rPr>
              <a:t>hand </a:t>
            </a:r>
            <a:r>
              <a:rPr sz="3300" spc="-35" dirty="0">
                <a:latin typeface="Roboto"/>
                <a:cs typeface="Roboto"/>
              </a:rPr>
              <a:t> </a:t>
            </a:r>
            <a:r>
              <a:rPr sz="3300" spc="-20" dirty="0">
                <a:latin typeface="Roboto"/>
                <a:cs typeface="Roboto"/>
              </a:rPr>
              <a:t>gesture</a:t>
            </a:r>
            <a:r>
              <a:rPr sz="3300" spc="-10" dirty="0">
                <a:latin typeface="Roboto"/>
                <a:cs typeface="Roboto"/>
              </a:rPr>
              <a:t> </a:t>
            </a:r>
            <a:r>
              <a:rPr sz="3300" spc="-15" dirty="0">
                <a:latin typeface="Roboto"/>
                <a:cs typeface="Roboto"/>
              </a:rPr>
              <a:t>sequences.</a:t>
            </a:r>
            <a:endParaRPr sz="3300" dirty="0">
              <a:latin typeface="Roboto"/>
              <a:cs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3" name="object 3"/>
          <p:cNvSpPr/>
          <p:nvPr/>
        </p:nvSpPr>
        <p:spPr>
          <a:xfrm>
            <a:off x="16457031" y="0"/>
            <a:ext cx="1831339" cy="10285095"/>
          </a:xfrm>
          <a:custGeom>
            <a:avLst/>
            <a:gdLst/>
            <a:ahLst/>
            <a:cxnLst/>
            <a:rect l="l" t="t" r="r" b="b"/>
            <a:pathLst>
              <a:path w="1831340" h="10285095">
                <a:moveTo>
                  <a:pt x="1830968" y="10284895"/>
                </a:moveTo>
                <a:lnTo>
                  <a:pt x="0" y="10284895"/>
                </a:lnTo>
                <a:lnTo>
                  <a:pt x="0" y="0"/>
                </a:lnTo>
                <a:lnTo>
                  <a:pt x="1830968" y="0"/>
                </a:lnTo>
                <a:lnTo>
                  <a:pt x="1830968" y="10284895"/>
                </a:lnTo>
                <a:close/>
              </a:path>
            </a:pathLst>
          </a:custGeom>
          <a:solidFill>
            <a:srgbClr val="583C8F"/>
          </a:solidFill>
        </p:spPr>
        <p:txBody>
          <a:bodyPr wrap="square" lIns="0" tIns="0" rIns="0" bIns="0" rtlCol="0"/>
          <a:lstStyle/>
          <a:p>
            <a:endParaRPr/>
          </a:p>
        </p:txBody>
      </p:sp>
      <p:sp>
        <p:nvSpPr>
          <p:cNvPr id="4" name="object 4"/>
          <p:cNvSpPr txBox="1">
            <a:spLocks noGrp="1"/>
          </p:cNvSpPr>
          <p:nvPr>
            <p:ph type="title"/>
          </p:nvPr>
        </p:nvSpPr>
        <p:spPr>
          <a:xfrm>
            <a:off x="2209800" y="254341"/>
            <a:ext cx="11353800" cy="1243930"/>
          </a:xfrm>
          <a:prstGeom prst="rect">
            <a:avLst/>
          </a:prstGeom>
        </p:spPr>
        <p:txBody>
          <a:bodyPr vert="horz" wrap="square" lIns="0" tIns="12700" rIns="0" bIns="0" rtlCol="0">
            <a:spAutoFit/>
          </a:bodyPr>
          <a:lstStyle/>
          <a:p>
            <a:pPr marL="12700" algn="ctr">
              <a:lnSpc>
                <a:spcPct val="100000"/>
              </a:lnSpc>
              <a:spcBef>
                <a:spcPts val="100"/>
              </a:spcBef>
            </a:pPr>
            <a:r>
              <a:rPr lang="en-IN" sz="4000" spc="-5" dirty="0"/>
              <a:t>B) </a:t>
            </a:r>
            <a:r>
              <a:rPr lang="en-IN" sz="4000" spc="-30" dirty="0"/>
              <a:t>DATA</a:t>
            </a:r>
            <a:r>
              <a:rPr lang="en-IN" sz="4000" spc="-10" dirty="0"/>
              <a:t> </a:t>
            </a:r>
            <a:r>
              <a:rPr lang="en-IN" sz="4000" spc="5" dirty="0"/>
              <a:t>COLLECTION</a:t>
            </a:r>
            <a:r>
              <a:rPr lang="en-IN" sz="4000" spc="-10" dirty="0"/>
              <a:t> </a:t>
            </a:r>
            <a:r>
              <a:rPr lang="en-IN" sz="4000" spc="5" dirty="0"/>
              <a:t>APPROACHES/STRATEGIES</a:t>
            </a:r>
            <a:endParaRPr lang="en-IN" sz="4000" dirty="0"/>
          </a:p>
        </p:txBody>
      </p:sp>
      <p:pic>
        <p:nvPicPr>
          <p:cNvPr id="5" name="object 5"/>
          <p:cNvPicPr/>
          <p:nvPr/>
        </p:nvPicPr>
        <p:blipFill>
          <a:blip r:embed="rId3" cstate="print"/>
          <a:stretch>
            <a:fillRect/>
          </a:stretch>
        </p:blipFill>
        <p:spPr>
          <a:xfrm>
            <a:off x="562797" y="2876818"/>
            <a:ext cx="133350" cy="133349"/>
          </a:xfrm>
          <a:prstGeom prst="rect">
            <a:avLst/>
          </a:prstGeom>
        </p:spPr>
      </p:pic>
      <p:pic>
        <p:nvPicPr>
          <p:cNvPr id="6" name="object 6"/>
          <p:cNvPicPr/>
          <p:nvPr/>
        </p:nvPicPr>
        <p:blipFill>
          <a:blip r:embed="rId3" cstate="print"/>
          <a:stretch>
            <a:fillRect/>
          </a:stretch>
        </p:blipFill>
        <p:spPr>
          <a:xfrm>
            <a:off x="562797" y="5391418"/>
            <a:ext cx="133350" cy="133349"/>
          </a:xfrm>
          <a:prstGeom prst="rect">
            <a:avLst/>
          </a:prstGeom>
        </p:spPr>
      </p:pic>
      <p:pic>
        <p:nvPicPr>
          <p:cNvPr id="7" name="object 7"/>
          <p:cNvPicPr/>
          <p:nvPr/>
        </p:nvPicPr>
        <p:blipFill>
          <a:blip r:embed="rId3" cstate="print"/>
          <a:stretch>
            <a:fillRect/>
          </a:stretch>
        </p:blipFill>
        <p:spPr>
          <a:xfrm>
            <a:off x="562797" y="7906018"/>
            <a:ext cx="133350" cy="133349"/>
          </a:xfrm>
          <a:prstGeom prst="rect">
            <a:avLst/>
          </a:prstGeom>
        </p:spPr>
      </p:pic>
      <p:sp>
        <p:nvSpPr>
          <p:cNvPr id="8" name="object 8"/>
          <p:cNvSpPr txBox="1"/>
          <p:nvPr/>
        </p:nvSpPr>
        <p:spPr>
          <a:xfrm>
            <a:off x="159572" y="1797318"/>
            <a:ext cx="16103600" cy="7233920"/>
          </a:xfrm>
          <a:prstGeom prst="rect">
            <a:avLst/>
          </a:prstGeom>
        </p:spPr>
        <p:txBody>
          <a:bodyPr vert="horz" wrap="square" lIns="0" tIns="12700" rIns="0" bIns="0" rtlCol="0">
            <a:spAutoFit/>
          </a:bodyPr>
          <a:lstStyle/>
          <a:p>
            <a:pPr marL="478790" indent="-466725">
              <a:lnSpc>
                <a:spcPct val="100000"/>
              </a:lnSpc>
              <a:spcBef>
                <a:spcPts val="100"/>
              </a:spcBef>
              <a:buAutoNum type="arabicPeriod"/>
              <a:tabLst>
                <a:tab pos="479425" algn="l"/>
              </a:tabLst>
            </a:pPr>
            <a:r>
              <a:rPr sz="3300" b="1" spc="-5" dirty="0">
                <a:latin typeface="Roboto"/>
                <a:cs typeface="Roboto"/>
              </a:rPr>
              <a:t>Sensor-Based</a:t>
            </a:r>
            <a:r>
              <a:rPr sz="3300" b="1" spc="-20" dirty="0">
                <a:latin typeface="Roboto"/>
                <a:cs typeface="Roboto"/>
              </a:rPr>
              <a:t> Data </a:t>
            </a:r>
            <a:r>
              <a:rPr sz="3300" b="1" spc="5" dirty="0">
                <a:latin typeface="Roboto"/>
                <a:cs typeface="Roboto"/>
              </a:rPr>
              <a:t>Collection:</a:t>
            </a:r>
            <a:endParaRPr sz="3300" dirty="0">
              <a:latin typeface="Roboto"/>
              <a:cs typeface="Roboto"/>
            </a:endParaRPr>
          </a:p>
          <a:p>
            <a:pPr marL="724535" marR="5080">
              <a:lnSpc>
                <a:spcPts val="6600"/>
              </a:lnSpc>
              <a:spcBef>
                <a:spcPts val="660"/>
              </a:spcBef>
            </a:pPr>
            <a:r>
              <a:rPr sz="3300" spc="-15" dirty="0">
                <a:latin typeface="Roboto"/>
                <a:cs typeface="Roboto"/>
              </a:rPr>
              <a:t>Approach:</a:t>
            </a:r>
            <a:r>
              <a:rPr sz="3300" spc="215" dirty="0">
                <a:latin typeface="Roboto"/>
                <a:cs typeface="Roboto"/>
              </a:rPr>
              <a:t> </a:t>
            </a:r>
            <a:r>
              <a:rPr sz="3300" spc="-35" dirty="0">
                <a:latin typeface="Roboto"/>
                <a:cs typeface="Roboto"/>
              </a:rPr>
              <a:t>Use</a:t>
            </a:r>
            <a:r>
              <a:rPr sz="3300" spc="215" dirty="0">
                <a:latin typeface="Roboto"/>
                <a:cs typeface="Roboto"/>
              </a:rPr>
              <a:t> </a:t>
            </a:r>
            <a:r>
              <a:rPr sz="3300" spc="-20" dirty="0">
                <a:latin typeface="Roboto"/>
                <a:cs typeface="Roboto"/>
              </a:rPr>
              <a:t>sensors</a:t>
            </a:r>
            <a:r>
              <a:rPr sz="3300" spc="220" dirty="0">
                <a:latin typeface="Roboto"/>
                <a:cs typeface="Roboto"/>
              </a:rPr>
              <a:t> </a:t>
            </a:r>
            <a:r>
              <a:rPr sz="3300" spc="-5" dirty="0">
                <a:latin typeface="Roboto"/>
                <a:cs typeface="Roboto"/>
              </a:rPr>
              <a:t>(cameras,</a:t>
            </a:r>
            <a:r>
              <a:rPr sz="3300" spc="215" dirty="0">
                <a:latin typeface="Roboto"/>
                <a:cs typeface="Roboto"/>
              </a:rPr>
              <a:t> </a:t>
            </a:r>
            <a:r>
              <a:rPr sz="3300" spc="-25" dirty="0">
                <a:latin typeface="Roboto"/>
                <a:cs typeface="Roboto"/>
              </a:rPr>
              <a:t>depth</a:t>
            </a:r>
            <a:r>
              <a:rPr sz="3300" spc="215" dirty="0">
                <a:latin typeface="Roboto"/>
                <a:cs typeface="Roboto"/>
              </a:rPr>
              <a:t> </a:t>
            </a:r>
            <a:r>
              <a:rPr sz="3300" spc="-15" dirty="0">
                <a:latin typeface="Roboto"/>
                <a:cs typeface="Roboto"/>
              </a:rPr>
              <a:t>sensors)</a:t>
            </a:r>
            <a:r>
              <a:rPr sz="3300" spc="220" dirty="0">
                <a:latin typeface="Roboto"/>
                <a:cs typeface="Roboto"/>
              </a:rPr>
              <a:t> </a:t>
            </a:r>
            <a:r>
              <a:rPr sz="3300" spc="-15" dirty="0">
                <a:latin typeface="Roboto"/>
                <a:cs typeface="Roboto"/>
              </a:rPr>
              <a:t>to</a:t>
            </a:r>
            <a:r>
              <a:rPr sz="3300" spc="215" dirty="0">
                <a:latin typeface="Roboto"/>
                <a:cs typeface="Roboto"/>
              </a:rPr>
              <a:t> </a:t>
            </a:r>
            <a:r>
              <a:rPr sz="3300" spc="-25" dirty="0">
                <a:latin typeface="Roboto"/>
                <a:cs typeface="Roboto"/>
              </a:rPr>
              <a:t>capture</a:t>
            </a:r>
            <a:r>
              <a:rPr sz="3300" spc="220" dirty="0">
                <a:latin typeface="Roboto"/>
                <a:cs typeface="Roboto"/>
              </a:rPr>
              <a:t> </a:t>
            </a:r>
            <a:r>
              <a:rPr sz="3300" spc="-40" dirty="0">
                <a:latin typeface="Roboto"/>
                <a:cs typeface="Roboto"/>
              </a:rPr>
              <a:t>hand</a:t>
            </a:r>
            <a:r>
              <a:rPr sz="3300" spc="215" dirty="0">
                <a:latin typeface="Roboto"/>
                <a:cs typeface="Roboto"/>
              </a:rPr>
              <a:t> </a:t>
            </a:r>
            <a:r>
              <a:rPr sz="3300" spc="-20" dirty="0">
                <a:latin typeface="Roboto"/>
                <a:cs typeface="Roboto"/>
              </a:rPr>
              <a:t>gesture</a:t>
            </a:r>
            <a:r>
              <a:rPr sz="3300" spc="215" dirty="0">
                <a:latin typeface="Roboto"/>
                <a:cs typeface="Roboto"/>
              </a:rPr>
              <a:t> </a:t>
            </a:r>
            <a:r>
              <a:rPr sz="3300" spc="-25" dirty="0">
                <a:latin typeface="Roboto"/>
                <a:cs typeface="Roboto"/>
              </a:rPr>
              <a:t>data</a:t>
            </a:r>
            <a:r>
              <a:rPr sz="3300" spc="220" dirty="0">
                <a:latin typeface="Roboto"/>
                <a:cs typeface="Roboto"/>
              </a:rPr>
              <a:t> </a:t>
            </a:r>
            <a:r>
              <a:rPr sz="3300" spc="-45" dirty="0">
                <a:latin typeface="Roboto"/>
                <a:cs typeface="Roboto"/>
              </a:rPr>
              <a:t>in </a:t>
            </a:r>
            <a:r>
              <a:rPr sz="3300" spc="-805" dirty="0">
                <a:latin typeface="Roboto"/>
                <a:cs typeface="Roboto"/>
              </a:rPr>
              <a:t> </a:t>
            </a:r>
            <a:r>
              <a:rPr sz="3300" spc="-20" dirty="0">
                <a:latin typeface="Roboto"/>
                <a:cs typeface="Roboto"/>
              </a:rPr>
              <a:t>controlled</a:t>
            </a:r>
            <a:r>
              <a:rPr sz="3300" spc="-10" dirty="0">
                <a:latin typeface="Roboto"/>
                <a:cs typeface="Roboto"/>
              </a:rPr>
              <a:t> </a:t>
            </a:r>
            <a:r>
              <a:rPr sz="3300" spc="-25" dirty="0">
                <a:latin typeface="Roboto"/>
                <a:cs typeface="Roboto"/>
              </a:rPr>
              <a:t>environments.</a:t>
            </a:r>
            <a:endParaRPr sz="3300" dirty="0">
              <a:latin typeface="Roboto"/>
              <a:cs typeface="Roboto"/>
            </a:endParaRPr>
          </a:p>
          <a:p>
            <a:pPr marL="478790" indent="-466725">
              <a:lnSpc>
                <a:spcPct val="100000"/>
              </a:lnSpc>
              <a:spcBef>
                <a:spcPts val="1980"/>
              </a:spcBef>
              <a:buAutoNum type="arabicPeriod" startAt="2"/>
              <a:tabLst>
                <a:tab pos="479425" algn="l"/>
              </a:tabLst>
            </a:pPr>
            <a:r>
              <a:rPr sz="3300" b="1" spc="10" dirty="0">
                <a:latin typeface="Roboto"/>
                <a:cs typeface="Roboto"/>
              </a:rPr>
              <a:t>Diverse</a:t>
            </a:r>
            <a:r>
              <a:rPr sz="3300" b="1" spc="-15" dirty="0">
                <a:latin typeface="Roboto"/>
                <a:cs typeface="Roboto"/>
              </a:rPr>
              <a:t> </a:t>
            </a:r>
            <a:r>
              <a:rPr sz="3300" b="1" spc="20" dirty="0">
                <a:latin typeface="Roboto"/>
                <a:cs typeface="Roboto"/>
              </a:rPr>
              <a:t>Gesture</a:t>
            </a:r>
            <a:r>
              <a:rPr sz="3300" b="1" spc="-15" dirty="0">
                <a:latin typeface="Roboto"/>
                <a:cs typeface="Roboto"/>
              </a:rPr>
              <a:t> </a:t>
            </a:r>
            <a:r>
              <a:rPr sz="3300" b="1" spc="5" dirty="0">
                <a:latin typeface="Roboto"/>
                <a:cs typeface="Roboto"/>
              </a:rPr>
              <a:t>Representation:</a:t>
            </a:r>
            <a:endParaRPr sz="3300" dirty="0">
              <a:latin typeface="Roboto"/>
              <a:cs typeface="Roboto"/>
            </a:endParaRPr>
          </a:p>
          <a:p>
            <a:pPr marL="724535" marR="5080">
              <a:lnSpc>
                <a:spcPts val="6600"/>
              </a:lnSpc>
              <a:spcBef>
                <a:spcPts val="660"/>
              </a:spcBef>
              <a:tabLst>
                <a:tab pos="2849880" algn="l"/>
                <a:tab pos="4364355" algn="l"/>
                <a:tab pos="5414645" algn="l"/>
                <a:tab pos="8378190" algn="l"/>
                <a:tab pos="8827135" algn="l"/>
                <a:tab pos="9923145" algn="l"/>
                <a:tab pos="11202035" algn="l"/>
                <a:tab pos="11807825" algn="l"/>
                <a:tab pos="13731875" algn="l"/>
                <a:tab pos="14879319" algn="l"/>
              </a:tabLst>
            </a:pPr>
            <a:r>
              <a:rPr sz="3300" spc="-15" dirty="0">
                <a:latin typeface="Roboto"/>
                <a:cs typeface="Roboto"/>
              </a:rPr>
              <a:t>Approach:	</a:t>
            </a:r>
            <a:r>
              <a:rPr sz="3300" spc="30" dirty="0">
                <a:latin typeface="Roboto"/>
                <a:cs typeface="Roboto"/>
              </a:rPr>
              <a:t>Co</a:t>
            </a:r>
            <a:r>
              <a:rPr sz="3300" spc="-15" dirty="0">
                <a:latin typeface="Roboto"/>
                <a:cs typeface="Roboto"/>
              </a:rPr>
              <a:t>llect	</a:t>
            </a:r>
            <a:r>
              <a:rPr sz="3300" spc="-25" dirty="0">
                <a:latin typeface="Roboto"/>
                <a:cs typeface="Roboto"/>
              </a:rPr>
              <a:t>data	</a:t>
            </a:r>
            <a:r>
              <a:rPr sz="3300" spc="-20" dirty="0">
                <a:latin typeface="Roboto"/>
                <a:cs typeface="Roboto"/>
              </a:rPr>
              <a:t>encompassing	a	</a:t>
            </a:r>
            <a:r>
              <a:rPr sz="3300" spc="-15" dirty="0">
                <a:latin typeface="Roboto"/>
                <a:cs typeface="Roboto"/>
              </a:rPr>
              <a:t>wide	</a:t>
            </a:r>
            <a:r>
              <a:rPr sz="3300" spc="-25" dirty="0">
                <a:latin typeface="Roboto"/>
                <a:cs typeface="Roboto"/>
              </a:rPr>
              <a:t>range	</a:t>
            </a:r>
            <a:r>
              <a:rPr sz="3300" spc="30" dirty="0">
                <a:latin typeface="Roboto"/>
                <a:cs typeface="Roboto"/>
              </a:rPr>
              <a:t>of	</a:t>
            </a:r>
            <a:r>
              <a:rPr sz="3300" spc="-20" dirty="0">
                <a:latin typeface="Roboto"/>
                <a:cs typeface="Roboto"/>
              </a:rPr>
              <a:t>gestures,	</a:t>
            </a:r>
            <a:r>
              <a:rPr sz="3300" spc="-40" dirty="0">
                <a:latin typeface="Roboto"/>
                <a:cs typeface="Roboto"/>
              </a:rPr>
              <a:t>hand	</a:t>
            </a:r>
            <a:r>
              <a:rPr sz="3300" spc="-10" dirty="0">
                <a:latin typeface="Roboto"/>
                <a:cs typeface="Roboto"/>
              </a:rPr>
              <a:t>poses,  </a:t>
            </a:r>
            <a:r>
              <a:rPr sz="3300" spc="-25" dirty="0">
                <a:latin typeface="Roboto"/>
                <a:cs typeface="Roboto"/>
              </a:rPr>
              <a:t>orientations,</a:t>
            </a:r>
            <a:r>
              <a:rPr sz="3300" spc="-10" dirty="0">
                <a:latin typeface="Roboto"/>
                <a:cs typeface="Roboto"/>
              </a:rPr>
              <a:t> </a:t>
            </a:r>
            <a:r>
              <a:rPr sz="3300" spc="-30" dirty="0">
                <a:latin typeface="Roboto"/>
                <a:cs typeface="Roboto"/>
              </a:rPr>
              <a:t>and</a:t>
            </a:r>
            <a:r>
              <a:rPr sz="3300" spc="-5" dirty="0">
                <a:latin typeface="Roboto"/>
                <a:cs typeface="Roboto"/>
              </a:rPr>
              <a:t> </a:t>
            </a:r>
            <a:r>
              <a:rPr sz="3300" spc="-10" dirty="0">
                <a:latin typeface="Roboto"/>
                <a:cs typeface="Roboto"/>
              </a:rPr>
              <a:t>speeds.</a:t>
            </a:r>
            <a:endParaRPr sz="3300" dirty="0">
              <a:latin typeface="Roboto"/>
              <a:cs typeface="Roboto"/>
            </a:endParaRPr>
          </a:p>
          <a:p>
            <a:pPr marL="478790" indent="-466725">
              <a:lnSpc>
                <a:spcPct val="100000"/>
              </a:lnSpc>
              <a:spcBef>
                <a:spcPts val="1980"/>
              </a:spcBef>
              <a:buAutoNum type="arabicPeriod" startAt="3"/>
              <a:tabLst>
                <a:tab pos="479425" algn="l"/>
              </a:tabLst>
            </a:pPr>
            <a:r>
              <a:rPr sz="3300" b="1" spc="-20" dirty="0">
                <a:latin typeface="Roboto"/>
                <a:cs typeface="Roboto"/>
              </a:rPr>
              <a:t>Multi-Modal</a:t>
            </a:r>
            <a:r>
              <a:rPr sz="3300" b="1" spc="-15" dirty="0">
                <a:latin typeface="Roboto"/>
                <a:cs typeface="Roboto"/>
              </a:rPr>
              <a:t> </a:t>
            </a:r>
            <a:r>
              <a:rPr sz="3300" b="1" spc="-20" dirty="0">
                <a:latin typeface="Roboto"/>
                <a:cs typeface="Roboto"/>
              </a:rPr>
              <a:t>Data</a:t>
            </a:r>
            <a:r>
              <a:rPr sz="3300" b="1" spc="-10" dirty="0">
                <a:latin typeface="Roboto"/>
                <a:cs typeface="Roboto"/>
              </a:rPr>
              <a:t> </a:t>
            </a:r>
            <a:r>
              <a:rPr sz="3300" b="1" spc="-15" dirty="0">
                <a:latin typeface="Roboto"/>
                <a:cs typeface="Roboto"/>
              </a:rPr>
              <a:t>Fusion:</a:t>
            </a:r>
            <a:endParaRPr sz="3300" dirty="0">
              <a:latin typeface="Roboto"/>
              <a:cs typeface="Roboto"/>
            </a:endParaRPr>
          </a:p>
          <a:p>
            <a:pPr marL="724535" marR="5080">
              <a:lnSpc>
                <a:spcPts val="6600"/>
              </a:lnSpc>
              <a:spcBef>
                <a:spcPts val="459"/>
              </a:spcBef>
            </a:pPr>
            <a:r>
              <a:rPr sz="3300" spc="-15" dirty="0">
                <a:latin typeface="Roboto"/>
                <a:cs typeface="Roboto"/>
              </a:rPr>
              <a:t>Approach:</a:t>
            </a:r>
            <a:r>
              <a:rPr sz="3300" spc="175" dirty="0">
                <a:latin typeface="Roboto"/>
                <a:cs typeface="Roboto"/>
              </a:rPr>
              <a:t> </a:t>
            </a:r>
            <a:r>
              <a:rPr sz="3300" spc="-5" dirty="0">
                <a:latin typeface="Roboto"/>
                <a:cs typeface="Roboto"/>
              </a:rPr>
              <a:t>Combine</a:t>
            </a:r>
            <a:r>
              <a:rPr sz="3300" spc="180" dirty="0">
                <a:latin typeface="Roboto"/>
                <a:cs typeface="Roboto"/>
              </a:rPr>
              <a:t> </a:t>
            </a:r>
            <a:r>
              <a:rPr sz="3300" spc="-25" dirty="0">
                <a:latin typeface="Roboto"/>
                <a:cs typeface="Roboto"/>
              </a:rPr>
              <a:t>data</a:t>
            </a:r>
            <a:r>
              <a:rPr sz="3300" spc="180" dirty="0">
                <a:latin typeface="Roboto"/>
                <a:cs typeface="Roboto"/>
              </a:rPr>
              <a:t> </a:t>
            </a:r>
            <a:r>
              <a:rPr sz="3300" spc="5" dirty="0">
                <a:latin typeface="Roboto"/>
                <a:cs typeface="Roboto"/>
              </a:rPr>
              <a:t>from</a:t>
            </a:r>
            <a:r>
              <a:rPr sz="3300" spc="180" dirty="0">
                <a:latin typeface="Roboto"/>
                <a:cs typeface="Roboto"/>
              </a:rPr>
              <a:t> </a:t>
            </a:r>
            <a:r>
              <a:rPr sz="3300" spc="-5" dirty="0">
                <a:latin typeface="Roboto"/>
                <a:cs typeface="Roboto"/>
              </a:rPr>
              <a:t>different</a:t>
            </a:r>
            <a:r>
              <a:rPr sz="3300" spc="180" dirty="0">
                <a:latin typeface="Roboto"/>
                <a:cs typeface="Roboto"/>
              </a:rPr>
              <a:t> </a:t>
            </a:r>
            <a:r>
              <a:rPr sz="3300" spc="-20" dirty="0">
                <a:latin typeface="Roboto"/>
                <a:cs typeface="Roboto"/>
              </a:rPr>
              <a:t>sensors</a:t>
            </a:r>
            <a:r>
              <a:rPr sz="3300" spc="180" dirty="0">
                <a:latin typeface="Roboto"/>
                <a:cs typeface="Roboto"/>
              </a:rPr>
              <a:t> </a:t>
            </a:r>
            <a:r>
              <a:rPr sz="3300" spc="-5" dirty="0">
                <a:latin typeface="Roboto"/>
                <a:cs typeface="Roboto"/>
              </a:rPr>
              <a:t>(e.g.,</a:t>
            </a:r>
            <a:r>
              <a:rPr sz="3300" spc="180" dirty="0">
                <a:latin typeface="Roboto"/>
                <a:cs typeface="Roboto"/>
              </a:rPr>
              <a:t> </a:t>
            </a:r>
            <a:r>
              <a:rPr sz="3300" spc="-35" dirty="0">
                <a:latin typeface="Roboto"/>
                <a:cs typeface="Roboto"/>
              </a:rPr>
              <a:t>RGB</a:t>
            </a:r>
            <a:r>
              <a:rPr sz="3300" spc="180" dirty="0">
                <a:latin typeface="Roboto"/>
                <a:cs typeface="Roboto"/>
              </a:rPr>
              <a:t> </a:t>
            </a:r>
            <a:r>
              <a:rPr sz="3300" spc="-30" dirty="0">
                <a:latin typeface="Roboto"/>
                <a:cs typeface="Roboto"/>
              </a:rPr>
              <a:t>and</a:t>
            </a:r>
            <a:r>
              <a:rPr sz="3300" spc="180" dirty="0">
                <a:latin typeface="Roboto"/>
                <a:cs typeface="Roboto"/>
              </a:rPr>
              <a:t> </a:t>
            </a:r>
            <a:r>
              <a:rPr sz="3300" spc="-25" dirty="0">
                <a:latin typeface="Roboto"/>
                <a:cs typeface="Roboto"/>
              </a:rPr>
              <a:t>depth</a:t>
            </a:r>
            <a:r>
              <a:rPr sz="3300" spc="180" dirty="0">
                <a:latin typeface="Roboto"/>
                <a:cs typeface="Roboto"/>
              </a:rPr>
              <a:t> </a:t>
            </a:r>
            <a:r>
              <a:rPr sz="3300" spc="-5" dirty="0">
                <a:latin typeface="Roboto"/>
                <a:cs typeface="Roboto"/>
              </a:rPr>
              <a:t>cameras)</a:t>
            </a:r>
            <a:r>
              <a:rPr sz="3300" spc="180" dirty="0">
                <a:latin typeface="Roboto"/>
                <a:cs typeface="Roboto"/>
              </a:rPr>
              <a:t> </a:t>
            </a:r>
            <a:r>
              <a:rPr sz="3300" spc="-15" dirty="0">
                <a:latin typeface="Roboto"/>
                <a:cs typeface="Roboto"/>
              </a:rPr>
              <a:t>to </a:t>
            </a:r>
            <a:r>
              <a:rPr sz="3300" spc="-805" dirty="0">
                <a:latin typeface="Roboto"/>
                <a:cs typeface="Roboto"/>
              </a:rPr>
              <a:t> </a:t>
            </a:r>
            <a:r>
              <a:rPr sz="3300" spc="-25" dirty="0">
                <a:latin typeface="Roboto"/>
                <a:cs typeface="Roboto"/>
              </a:rPr>
              <a:t>enhance</a:t>
            </a:r>
            <a:r>
              <a:rPr sz="3300" spc="-10" dirty="0">
                <a:latin typeface="Roboto"/>
                <a:cs typeface="Roboto"/>
              </a:rPr>
              <a:t> </a:t>
            </a:r>
            <a:r>
              <a:rPr sz="3300" spc="-20" dirty="0">
                <a:latin typeface="Roboto"/>
                <a:cs typeface="Roboto"/>
              </a:rPr>
              <a:t>gesture</a:t>
            </a:r>
            <a:r>
              <a:rPr sz="3300" spc="-5" dirty="0">
                <a:latin typeface="Roboto"/>
                <a:cs typeface="Roboto"/>
              </a:rPr>
              <a:t> </a:t>
            </a:r>
            <a:r>
              <a:rPr sz="3300" spc="-20" dirty="0">
                <a:latin typeface="Roboto"/>
                <a:cs typeface="Roboto"/>
              </a:rPr>
              <a:t>representation.</a:t>
            </a:r>
            <a:endParaRPr sz="3300" dirty="0">
              <a:latin typeface="Roboto"/>
              <a:cs typeface="Roboto"/>
            </a:endParaRPr>
          </a:p>
        </p:txBody>
      </p:sp>
      <p:pic>
        <p:nvPicPr>
          <p:cNvPr id="9" name="object 9"/>
          <p:cNvPicPr/>
          <p:nvPr/>
        </p:nvPicPr>
        <p:blipFill>
          <a:blip r:embed="rId4" cstate="print"/>
          <a:stretch>
            <a:fillRect/>
          </a:stretch>
        </p:blipFill>
        <p:spPr>
          <a:xfrm>
            <a:off x="13871375" y="132425"/>
            <a:ext cx="4267199" cy="10667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18287999" cy="10286999"/>
          </a:xfrm>
          <a:prstGeom prst="rect">
            <a:avLst/>
          </a:prstGeom>
        </p:spPr>
      </p:pic>
      <p:sp>
        <p:nvSpPr>
          <p:cNvPr id="3" name="object 3"/>
          <p:cNvSpPr/>
          <p:nvPr/>
        </p:nvSpPr>
        <p:spPr>
          <a:xfrm>
            <a:off x="16432418" y="0"/>
            <a:ext cx="1856105" cy="10285730"/>
          </a:xfrm>
          <a:custGeom>
            <a:avLst/>
            <a:gdLst/>
            <a:ahLst/>
            <a:cxnLst/>
            <a:rect l="l" t="t" r="r" b="b"/>
            <a:pathLst>
              <a:path w="1856105" h="10285730">
                <a:moveTo>
                  <a:pt x="1855579" y="10285418"/>
                </a:moveTo>
                <a:lnTo>
                  <a:pt x="0" y="10285418"/>
                </a:lnTo>
                <a:lnTo>
                  <a:pt x="0" y="0"/>
                </a:lnTo>
                <a:lnTo>
                  <a:pt x="1855579" y="0"/>
                </a:lnTo>
                <a:lnTo>
                  <a:pt x="1855579" y="10285418"/>
                </a:lnTo>
                <a:close/>
              </a:path>
            </a:pathLst>
          </a:custGeom>
          <a:solidFill>
            <a:srgbClr val="583C8F"/>
          </a:solidFill>
        </p:spPr>
        <p:txBody>
          <a:bodyPr wrap="square" lIns="0" tIns="0" rIns="0" bIns="0" rtlCol="0"/>
          <a:lstStyle/>
          <a:p>
            <a:endParaRPr/>
          </a:p>
        </p:txBody>
      </p:sp>
      <p:sp>
        <p:nvSpPr>
          <p:cNvPr id="4" name="object 4"/>
          <p:cNvSpPr txBox="1">
            <a:spLocks noGrp="1"/>
          </p:cNvSpPr>
          <p:nvPr>
            <p:ph type="title"/>
          </p:nvPr>
        </p:nvSpPr>
        <p:spPr>
          <a:xfrm>
            <a:off x="5861733" y="685442"/>
            <a:ext cx="4676294" cy="705321"/>
          </a:xfrm>
          <a:prstGeom prst="rect">
            <a:avLst/>
          </a:prstGeom>
        </p:spPr>
        <p:txBody>
          <a:bodyPr vert="horz" wrap="square" lIns="0" tIns="12700" rIns="0" bIns="0" rtlCol="0">
            <a:spAutoFit/>
          </a:bodyPr>
          <a:lstStyle/>
          <a:p>
            <a:pPr marL="12700" algn="ctr">
              <a:lnSpc>
                <a:spcPct val="100000"/>
              </a:lnSpc>
              <a:spcBef>
                <a:spcPts val="100"/>
              </a:spcBef>
            </a:pPr>
            <a:r>
              <a:rPr spc="25" dirty="0"/>
              <a:t>INTRODUCTIO</a:t>
            </a:r>
            <a:r>
              <a:rPr lang="en-US" spc="25" dirty="0"/>
              <a:t>N</a:t>
            </a:r>
            <a:endParaRPr spc="25" dirty="0"/>
          </a:p>
        </p:txBody>
      </p:sp>
      <p:pic>
        <p:nvPicPr>
          <p:cNvPr id="5" name="object 5"/>
          <p:cNvPicPr/>
          <p:nvPr/>
        </p:nvPicPr>
        <p:blipFill>
          <a:blip r:embed="rId3" cstate="print"/>
          <a:stretch>
            <a:fillRect/>
          </a:stretch>
        </p:blipFill>
        <p:spPr>
          <a:xfrm>
            <a:off x="390524" y="2927329"/>
            <a:ext cx="133350" cy="133349"/>
          </a:xfrm>
          <a:prstGeom prst="rect">
            <a:avLst/>
          </a:prstGeom>
        </p:spPr>
      </p:pic>
      <p:pic>
        <p:nvPicPr>
          <p:cNvPr id="6" name="object 6"/>
          <p:cNvPicPr/>
          <p:nvPr/>
        </p:nvPicPr>
        <p:blipFill>
          <a:blip r:embed="rId3" cstate="print"/>
          <a:stretch>
            <a:fillRect/>
          </a:stretch>
        </p:blipFill>
        <p:spPr>
          <a:xfrm>
            <a:off x="390524" y="3765529"/>
            <a:ext cx="133350" cy="133349"/>
          </a:xfrm>
          <a:prstGeom prst="rect">
            <a:avLst/>
          </a:prstGeom>
        </p:spPr>
      </p:pic>
      <p:pic>
        <p:nvPicPr>
          <p:cNvPr id="7" name="object 7"/>
          <p:cNvPicPr/>
          <p:nvPr/>
        </p:nvPicPr>
        <p:blipFill>
          <a:blip r:embed="rId3" cstate="print"/>
          <a:stretch>
            <a:fillRect/>
          </a:stretch>
        </p:blipFill>
        <p:spPr>
          <a:xfrm>
            <a:off x="390524" y="5441929"/>
            <a:ext cx="133350" cy="133349"/>
          </a:xfrm>
          <a:prstGeom prst="rect">
            <a:avLst/>
          </a:prstGeom>
        </p:spPr>
      </p:pic>
      <p:sp>
        <p:nvSpPr>
          <p:cNvPr id="9" name="object 9"/>
          <p:cNvSpPr txBox="1"/>
          <p:nvPr/>
        </p:nvSpPr>
        <p:spPr>
          <a:xfrm>
            <a:off x="699740" y="2686029"/>
            <a:ext cx="15134590" cy="6491329"/>
          </a:xfrm>
          <a:prstGeom prst="rect">
            <a:avLst/>
          </a:prstGeom>
        </p:spPr>
        <p:txBody>
          <a:bodyPr vert="horz" wrap="square" lIns="0" tIns="12700" rIns="0" bIns="0" rtlCol="0">
            <a:spAutoFit/>
          </a:bodyPr>
          <a:lstStyle/>
          <a:p>
            <a:pPr marL="12700">
              <a:lnSpc>
                <a:spcPct val="100000"/>
              </a:lnSpc>
              <a:spcBef>
                <a:spcPts val="100"/>
              </a:spcBef>
            </a:pPr>
            <a:r>
              <a:rPr sz="3200" spc="10" dirty="0">
                <a:latin typeface=""/>
                <a:cs typeface="Roboto"/>
              </a:rPr>
              <a:t>Intelligent</a:t>
            </a:r>
            <a:r>
              <a:rPr sz="3200" spc="80" dirty="0">
                <a:latin typeface=""/>
                <a:cs typeface="Roboto"/>
              </a:rPr>
              <a:t> </a:t>
            </a:r>
            <a:r>
              <a:rPr sz="3200" spc="20" dirty="0">
                <a:latin typeface=""/>
                <a:cs typeface="Roboto"/>
              </a:rPr>
              <a:t>home</a:t>
            </a:r>
            <a:r>
              <a:rPr sz="3200" spc="80" dirty="0">
                <a:latin typeface=""/>
                <a:cs typeface="Roboto"/>
              </a:rPr>
              <a:t> </a:t>
            </a:r>
            <a:r>
              <a:rPr sz="3200" spc="10" dirty="0">
                <a:latin typeface=""/>
                <a:cs typeface="Roboto"/>
              </a:rPr>
              <a:t>automation</a:t>
            </a:r>
            <a:r>
              <a:rPr sz="3200" spc="85" dirty="0">
                <a:latin typeface=""/>
                <a:cs typeface="Roboto"/>
              </a:rPr>
              <a:t> </a:t>
            </a:r>
            <a:r>
              <a:rPr sz="3200" spc="-10" dirty="0">
                <a:latin typeface=""/>
                <a:cs typeface="Roboto"/>
              </a:rPr>
              <a:t>is</a:t>
            </a:r>
            <a:r>
              <a:rPr sz="3200" spc="80" dirty="0">
                <a:latin typeface=""/>
                <a:cs typeface="Roboto"/>
              </a:rPr>
              <a:t> </a:t>
            </a:r>
            <a:r>
              <a:rPr sz="3200" spc="5" dirty="0">
                <a:latin typeface=""/>
                <a:cs typeface="Roboto"/>
              </a:rPr>
              <a:t>growing</a:t>
            </a:r>
            <a:r>
              <a:rPr sz="3200" spc="85" dirty="0">
                <a:latin typeface=""/>
                <a:cs typeface="Roboto"/>
              </a:rPr>
              <a:t> </a:t>
            </a:r>
            <a:r>
              <a:rPr sz="3200" spc="10" dirty="0">
                <a:latin typeface=""/>
                <a:cs typeface="Roboto"/>
              </a:rPr>
              <a:t>due</a:t>
            </a:r>
            <a:r>
              <a:rPr sz="3200" spc="80" dirty="0">
                <a:latin typeface=""/>
                <a:cs typeface="Roboto"/>
              </a:rPr>
              <a:t> </a:t>
            </a:r>
            <a:r>
              <a:rPr sz="3200" spc="5" dirty="0">
                <a:latin typeface=""/>
                <a:cs typeface="Roboto"/>
              </a:rPr>
              <a:t>to</a:t>
            </a:r>
            <a:r>
              <a:rPr sz="3200" spc="80" dirty="0">
                <a:latin typeface=""/>
                <a:cs typeface="Roboto"/>
              </a:rPr>
              <a:t> </a:t>
            </a:r>
            <a:r>
              <a:rPr sz="3200" dirty="0">
                <a:latin typeface=""/>
                <a:cs typeface="Roboto"/>
              </a:rPr>
              <a:t>the</a:t>
            </a:r>
            <a:r>
              <a:rPr sz="3200" spc="85" dirty="0">
                <a:latin typeface=""/>
                <a:cs typeface="Roboto"/>
              </a:rPr>
              <a:t> </a:t>
            </a:r>
            <a:r>
              <a:rPr sz="3200" spc="10" dirty="0">
                <a:latin typeface=""/>
                <a:cs typeface="Roboto"/>
              </a:rPr>
              <a:t>rise</a:t>
            </a:r>
            <a:r>
              <a:rPr sz="3200" spc="80" dirty="0">
                <a:latin typeface=""/>
                <a:cs typeface="Roboto"/>
              </a:rPr>
              <a:t> </a:t>
            </a:r>
            <a:r>
              <a:rPr sz="3200" spc="50" dirty="0">
                <a:latin typeface=""/>
                <a:cs typeface="Roboto"/>
              </a:rPr>
              <a:t>of</a:t>
            </a:r>
            <a:r>
              <a:rPr sz="3200" spc="85" dirty="0">
                <a:latin typeface=""/>
                <a:cs typeface="Roboto"/>
              </a:rPr>
              <a:t> </a:t>
            </a:r>
            <a:r>
              <a:rPr sz="3200" spc="10" dirty="0">
                <a:latin typeface=""/>
                <a:cs typeface="Roboto"/>
              </a:rPr>
              <a:t>smart</a:t>
            </a:r>
            <a:r>
              <a:rPr sz="3200" spc="80" dirty="0">
                <a:latin typeface=""/>
                <a:cs typeface="Roboto"/>
              </a:rPr>
              <a:t> </a:t>
            </a:r>
            <a:r>
              <a:rPr sz="3200" spc="20" dirty="0">
                <a:latin typeface=""/>
                <a:cs typeface="Roboto"/>
              </a:rPr>
              <a:t>homes.</a:t>
            </a:r>
            <a:endParaRPr sz="3200" dirty="0">
              <a:latin typeface=""/>
              <a:cs typeface="Roboto"/>
            </a:endParaRPr>
          </a:p>
          <a:p>
            <a:pPr marL="12700" marR="5080">
              <a:lnSpc>
                <a:spcPts val="6600"/>
              </a:lnSpc>
              <a:spcBef>
                <a:spcPts val="660"/>
              </a:spcBef>
              <a:tabLst>
                <a:tab pos="1782445" algn="l"/>
                <a:tab pos="2976245" algn="l"/>
                <a:tab pos="5530215" algn="l"/>
                <a:tab pos="9230360" algn="l"/>
                <a:tab pos="11823700" algn="l"/>
                <a:tab pos="14414500" algn="l"/>
              </a:tabLst>
            </a:pPr>
            <a:r>
              <a:rPr lang="en-IN" sz="3200" spc="-35" dirty="0">
                <a:latin typeface=""/>
                <a:cs typeface="Roboto"/>
              </a:rPr>
              <a:t>This system allows users to interact with and control various home devices through simple hand gestures, providing a seamless, touch-free experience.</a:t>
            </a:r>
          </a:p>
          <a:p>
            <a:pPr marL="12700" marR="5080">
              <a:lnSpc>
                <a:spcPts val="6600"/>
              </a:lnSpc>
              <a:spcBef>
                <a:spcPts val="660"/>
              </a:spcBef>
              <a:tabLst>
                <a:tab pos="1782445" algn="l"/>
                <a:tab pos="2976245" algn="l"/>
                <a:tab pos="5530215" algn="l"/>
                <a:tab pos="9230360" algn="l"/>
                <a:tab pos="11823700" algn="l"/>
                <a:tab pos="14414500" algn="l"/>
              </a:tabLst>
            </a:pPr>
            <a:r>
              <a:rPr lang="en-IN" sz="3200" b="0" i="0" u="none" strike="noStrike" dirty="0">
                <a:solidFill>
                  <a:srgbClr val="000000"/>
                </a:solidFill>
                <a:effectLst/>
                <a:latin typeface=""/>
              </a:rPr>
              <a:t>The core of this project involves the use of CNNs and YOLOv5 for real-time gesture recognition, which ensures accurate and fast identification of hand movements. These gestures are then mapped to specific commands that control smart devices connected through the IoT framework. The Arduino UNO board serves as the intermediary, executing the commands by interfacing with the physical hardware.</a:t>
            </a:r>
            <a:endParaRPr sz="3200" dirty="0">
              <a:latin typeface=""/>
              <a:cs typeface="Roboto"/>
            </a:endParaRPr>
          </a:p>
        </p:txBody>
      </p:sp>
      <p:pic>
        <p:nvPicPr>
          <p:cNvPr id="10" name="object 10"/>
          <p:cNvPicPr/>
          <p:nvPr/>
        </p:nvPicPr>
        <p:blipFill>
          <a:blip r:embed="rId4" cstate="print"/>
          <a:stretch>
            <a:fillRect/>
          </a:stretch>
        </p:blipFill>
        <p:spPr>
          <a:xfrm>
            <a:off x="13694165" y="144808"/>
            <a:ext cx="4267199" cy="10667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3" name="object 3"/>
          <p:cNvSpPr/>
          <p:nvPr/>
        </p:nvSpPr>
        <p:spPr>
          <a:xfrm>
            <a:off x="16087873" y="0"/>
            <a:ext cx="2200275" cy="10287635"/>
          </a:xfrm>
          <a:custGeom>
            <a:avLst/>
            <a:gdLst/>
            <a:ahLst/>
            <a:cxnLst/>
            <a:rect l="l" t="t" r="r" b="b"/>
            <a:pathLst>
              <a:path w="2200275" h="10287635">
                <a:moveTo>
                  <a:pt x="2200125" y="10287303"/>
                </a:moveTo>
                <a:lnTo>
                  <a:pt x="0" y="10287303"/>
                </a:lnTo>
                <a:lnTo>
                  <a:pt x="0" y="0"/>
                </a:lnTo>
                <a:lnTo>
                  <a:pt x="2200125" y="0"/>
                </a:lnTo>
                <a:lnTo>
                  <a:pt x="2200125" y="10287303"/>
                </a:lnTo>
                <a:close/>
              </a:path>
            </a:pathLst>
          </a:custGeom>
          <a:solidFill>
            <a:srgbClr val="583C8F"/>
          </a:solidFill>
        </p:spPr>
        <p:txBody>
          <a:bodyPr wrap="square" lIns="0" tIns="0" rIns="0" bIns="0" rtlCol="0"/>
          <a:lstStyle/>
          <a:p>
            <a:endParaRPr/>
          </a:p>
        </p:txBody>
      </p:sp>
      <p:sp>
        <p:nvSpPr>
          <p:cNvPr id="4" name="object 4"/>
          <p:cNvSpPr txBox="1">
            <a:spLocks noGrp="1"/>
          </p:cNvSpPr>
          <p:nvPr>
            <p:ph type="title"/>
          </p:nvPr>
        </p:nvSpPr>
        <p:spPr>
          <a:xfrm>
            <a:off x="2014463" y="67506"/>
            <a:ext cx="11671445" cy="1243930"/>
          </a:xfrm>
          <a:prstGeom prst="rect">
            <a:avLst/>
          </a:prstGeom>
        </p:spPr>
        <p:txBody>
          <a:bodyPr vert="horz" wrap="square" lIns="0" tIns="12700" rIns="0" bIns="0" rtlCol="0">
            <a:spAutoFit/>
          </a:bodyPr>
          <a:lstStyle/>
          <a:p>
            <a:pPr marL="12700" algn="ctr">
              <a:lnSpc>
                <a:spcPct val="100000"/>
              </a:lnSpc>
              <a:spcBef>
                <a:spcPts val="100"/>
              </a:spcBef>
            </a:pPr>
            <a:r>
              <a:rPr lang="en-IN" sz="4000" spc="-5" dirty="0"/>
              <a:t>B) </a:t>
            </a:r>
            <a:r>
              <a:rPr lang="en-IN" sz="4000" spc="-30" dirty="0"/>
              <a:t>DATA</a:t>
            </a:r>
            <a:r>
              <a:rPr lang="en-IN" sz="4000" spc="-10" dirty="0"/>
              <a:t> </a:t>
            </a:r>
            <a:r>
              <a:rPr lang="en-IN" sz="4000" spc="5" dirty="0"/>
              <a:t>COLLECTION</a:t>
            </a:r>
            <a:r>
              <a:rPr lang="en-IN" sz="4000" spc="-10" dirty="0"/>
              <a:t> </a:t>
            </a:r>
            <a:r>
              <a:rPr lang="en-IN" sz="4000" spc="5" dirty="0"/>
              <a:t>APPROACHES/STRATEGIES</a:t>
            </a:r>
            <a:endParaRPr lang="en-IN" sz="4000" dirty="0"/>
          </a:p>
        </p:txBody>
      </p:sp>
      <p:pic>
        <p:nvPicPr>
          <p:cNvPr id="5" name="object 5"/>
          <p:cNvPicPr/>
          <p:nvPr/>
        </p:nvPicPr>
        <p:blipFill>
          <a:blip r:embed="rId3" cstate="print"/>
          <a:stretch>
            <a:fillRect/>
          </a:stretch>
        </p:blipFill>
        <p:spPr>
          <a:xfrm>
            <a:off x="803964" y="2458441"/>
            <a:ext cx="133350" cy="133349"/>
          </a:xfrm>
          <a:prstGeom prst="rect">
            <a:avLst/>
          </a:prstGeom>
        </p:spPr>
      </p:pic>
      <p:pic>
        <p:nvPicPr>
          <p:cNvPr id="6" name="object 6"/>
          <p:cNvPicPr/>
          <p:nvPr/>
        </p:nvPicPr>
        <p:blipFill>
          <a:blip r:embed="rId3" cstate="print"/>
          <a:stretch>
            <a:fillRect/>
          </a:stretch>
        </p:blipFill>
        <p:spPr>
          <a:xfrm>
            <a:off x="803964" y="4973041"/>
            <a:ext cx="133350" cy="133349"/>
          </a:xfrm>
          <a:prstGeom prst="rect">
            <a:avLst/>
          </a:prstGeom>
        </p:spPr>
      </p:pic>
      <p:pic>
        <p:nvPicPr>
          <p:cNvPr id="7" name="object 7"/>
          <p:cNvPicPr/>
          <p:nvPr/>
        </p:nvPicPr>
        <p:blipFill>
          <a:blip r:embed="rId3" cstate="print"/>
          <a:stretch>
            <a:fillRect/>
          </a:stretch>
        </p:blipFill>
        <p:spPr>
          <a:xfrm>
            <a:off x="803964" y="7487640"/>
            <a:ext cx="133350" cy="133349"/>
          </a:xfrm>
          <a:prstGeom prst="rect">
            <a:avLst/>
          </a:prstGeom>
        </p:spPr>
      </p:pic>
      <p:sp>
        <p:nvSpPr>
          <p:cNvPr id="8" name="object 8"/>
          <p:cNvSpPr txBox="1"/>
          <p:nvPr/>
        </p:nvSpPr>
        <p:spPr>
          <a:xfrm>
            <a:off x="400739" y="1378941"/>
            <a:ext cx="15316200" cy="7233920"/>
          </a:xfrm>
          <a:prstGeom prst="rect">
            <a:avLst/>
          </a:prstGeom>
        </p:spPr>
        <p:txBody>
          <a:bodyPr vert="horz" wrap="square" lIns="0" tIns="12700" rIns="0" bIns="0" rtlCol="0">
            <a:spAutoFit/>
          </a:bodyPr>
          <a:lstStyle/>
          <a:p>
            <a:pPr marL="478790" indent="-466725">
              <a:lnSpc>
                <a:spcPct val="100000"/>
              </a:lnSpc>
              <a:spcBef>
                <a:spcPts val="100"/>
              </a:spcBef>
              <a:buAutoNum type="arabicPeriod" startAt="4"/>
              <a:tabLst>
                <a:tab pos="479425" algn="l"/>
              </a:tabLst>
            </a:pPr>
            <a:r>
              <a:rPr sz="3300" b="1" dirty="0">
                <a:latin typeface="Roboto"/>
                <a:cs typeface="Roboto"/>
              </a:rPr>
              <a:t>Annotation</a:t>
            </a:r>
            <a:r>
              <a:rPr sz="3300" b="1" spc="-15" dirty="0">
                <a:latin typeface="Roboto"/>
                <a:cs typeface="Roboto"/>
              </a:rPr>
              <a:t> </a:t>
            </a:r>
            <a:r>
              <a:rPr sz="3300" b="1" spc="-10" dirty="0">
                <a:latin typeface="Roboto"/>
                <a:cs typeface="Roboto"/>
              </a:rPr>
              <a:t>and</a:t>
            </a:r>
            <a:r>
              <a:rPr sz="3300" b="1" spc="-15" dirty="0">
                <a:latin typeface="Roboto"/>
                <a:cs typeface="Roboto"/>
              </a:rPr>
              <a:t> </a:t>
            </a:r>
            <a:r>
              <a:rPr sz="3300" b="1" spc="-5" dirty="0">
                <a:latin typeface="Roboto"/>
                <a:cs typeface="Roboto"/>
              </a:rPr>
              <a:t>Labeling:</a:t>
            </a:r>
            <a:endParaRPr sz="3300" dirty="0">
              <a:latin typeface="Roboto"/>
              <a:cs typeface="Roboto"/>
            </a:endParaRPr>
          </a:p>
          <a:p>
            <a:pPr marL="724535" marR="5080">
              <a:lnSpc>
                <a:spcPts val="6600"/>
              </a:lnSpc>
              <a:spcBef>
                <a:spcPts val="660"/>
              </a:spcBef>
              <a:tabLst>
                <a:tab pos="2793365" algn="l"/>
                <a:tab pos="4642485" algn="l"/>
                <a:tab pos="6459855" algn="l"/>
                <a:tab pos="7004050" algn="l"/>
                <a:tab pos="8056245" algn="l"/>
                <a:tab pos="8809990" algn="l"/>
                <a:tab pos="10671810" algn="l"/>
                <a:tab pos="11664950" algn="l"/>
                <a:tab pos="12613005" algn="l"/>
              </a:tabLst>
            </a:pPr>
            <a:r>
              <a:rPr sz="3300" spc="-15" dirty="0">
                <a:latin typeface="Roboto"/>
                <a:cs typeface="Roboto"/>
              </a:rPr>
              <a:t>Approach:	</a:t>
            </a:r>
            <a:r>
              <a:rPr sz="3300" spc="-40" dirty="0">
                <a:latin typeface="Roboto"/>
                <a:cs typeface="Roboto"/>
              </a:rPr>
              <a:t>Manually	</a:t>
            </a:r>
            <a:r>
              <a:rPr sz="3300" spc="-45" dirty="0">
                <a:latin typeface="Roboto"/>
                <a:cs typeface="Roboto"/>
              </a:rPr>
              <a:t>ann</a:t>
            </a:r>
            <a:r>
              <a:rPr sz="3300" spc="-15" dirty="0">
                <a:latin typeface="Roboto"/>
                <a:cs typeface="Roboto"/>
              </a:rPr>
              <a:t>otate	</a:t>
            </a:r>
            <a:r>
              <a:rPr sz="3300" spc="-20" dirty="0">
                <a:latin typeface="Roboto"/>
                <a:cs typeface="Roboto"/>
              </a:rPr>
              <a:t>or	label	</a:t>
            </a:r>
            <a:r>
              <a:rPr sz="3300" spc="-25" dirty="0">
                <a:latin typeface="Roboto"/>
                <a:cs typeface="Roboto"/>
              </a:rPr>
              <a:t>the	</a:t>
            </a:r>
            <a:r>
              <a:rPr sz="3300" spc="-10" dirty="0">
                <a:latin typeface="Roboto"/>
                <a:cs typeface="Roboto"/>
              </a:rPr>
              <a:t>collected	</a:t>
            </a:r>
            <a:r>
              <a:rPr sz="3300" spc="-15" dirty="0">
                <a:latin typeface="Roboto"/>
                <a:cs typeface="Roboto"/>
              </a:rPr>
              <a:t>d</a:t>
            </a:r>
            <a:r>
              <a:rPr sz="3300" spc="-25" dirty="0">
                <a:latin typeface="Roboto"/>
                <a:cs typeface="Roboto"/>
              </a:rPr>
              <a:t>ata	</a:t>
            </a:r>
            <a:r>
              <a:rPr sz="3300" spc="-35" dirty="0">
                <a:latin typeface="Roboto"/>
                <a:cs typeface="Roboto"/>
              </a:rPr>
              <a:t>with	</a:t>
            </a:r>
            <a:r>
              <a:rPr sz="3300" spc="-20" dirty="0">
                <a:latin typeface="Roboto"/>
                <a:cs typeface="Roboto"/>
              </a:rPr>
              <a:t>corresponding  gestures</a:t>
            </a:r>
            <a:r>
              <a:rPr sz="3300" spc="-10" dirty="0">
                <a:latin typeface="Roboto"/>
                <a:cs typeface="Roboto"/>
              </a:rPr>
              <a:t> </a:t>
            </a:r>
            <a:r>
              <a:rPr sz="3300" spc="-20" dirty="0">
                <a:latin typeface="Roboto"/>
                <a:cs typeface="Roboto"/>
              </a:rPr>
              <a:t>or</a:t>
            </a:r>
            <a:r>
              <a:rPr sz="3300" spc="-5" dirty="0">
                <a:latin typeface="Roboto"/>
                <a:cs typeface="Roboto"/>
              </a:rPr>
              <a:t> </a:t>
            </a:r>
            <a:r>
              <a:rPr sz="3300" spc="-25" dirty="0">
                <a:latin typeface="Roboto"/>
                <a:cs typeface="Roboto"/>
              </a:rPr>
              <a:t>actions.</a:t>
            </a:r>
            <a:endParaRPr sz="3300" dirty="0">
              <a:latin typeface="Roboto"/>
              <a:cs typeface="Roboto"/>
            </a:endParaRPr>
          </a:p>
          <a:p>
            <a:pPr marL="478790" indent="-466725">
              <a:lnSpc>
                <a:spcPct val="100000"/>
              </a:lnSpc>
              <a:spcBef>
                <a:spcPts val="1980"/>
              </a:spcBef>
              <a:buAutoNum type="arabicPeriod" startAt="5"/>
              <a:tabLst>
                <a:tab pos="479425" algn="l"/>
              </a:tabLst>
            </a:pPr>
            <a:r>
              <a:rPr sz="3300" b="1" spc="-20" dirty="0">
                <a:latin typeface="Roboto"/>
                <a:cs typeface="Roboto"/>
              </a:rPr>
              <a:t>Data</a:t>
            </a:r>
            <a:r>
              <a:rPr sz="3300" b="1" spc="-40" dirty="0">
                <a:latin typeface="Roboto"/>
                <a:cs typeface="Roboto"/>
              </a:rPr>
              <a:t> </a:t>
            </a:r>
            <a:r>
              <a:rPr sz="3300" b="1" spc="5" dirty="0">
                <a:latin typeface="Roboto"/>
                <a:cs typeface="Roboto"/>
              </a:rPr>
              <a:t>Augmentation:</a:t>
            </a:r>
            <a:endParaRPr sz="3300" dirty="0">
              <a:latin typeface="Roboto"/>
              <a:cs typeface="Roboto"/>
            </a:endParaRPr>
          </a:p>
          <a:p>
            <a:pPr marL="724535" marR="5080">
              <a:lnSpc>
                <a:spcPts val="6600"/>
              </a:lnSpc>
              <a:spcBef>
                <a:spcPts val="660"/>
              </a:spcBef>
              <a:tabLst>
                <a:tab pos="2794635" algn="l"/>
                <a:tab pos="4732020" algn="l"/>
                <a:tab pos="6725284" algn="l"/>
                <a:tab pos="7223759" algn="l"/>
                <a:tab pos="7979409" algn="l"/>
                <a:tab pos="9843770" algn="l"/>
                <a:tab pos="10838180" algn="l"/>
                <a:tab pos="12449810" algn="l"/>
                <a:tab pos="14664690" algn="l"/>
              </a:tabLst>
            </a:pPr>
            <a:r>
              <a:rPr sz="3300" spc="-15" dirty="0">
                <a:latin typeface="Roboto"/>
                <a:cs typeface="Roboto"/>
              </a:rPr>
              <a:t>Approach:	</a:t>
            </a:r>
            <a:r>
              <a:rPr sz="3300" spc="-25" dirty="0">
                <a:latin typeface="Roboto"/>
                <a:cs typeface="Roboto"/>
              </a:rPr>
              <a:t>Introduce	</a:t>
            </a:r>
            <a:r>
              <a:rPr sz="3300" spc="-35" dirty="0">
                <a:latin typeface="Roboto"/>
                <a:cs typeface="Roboto"/>
              </a:rPr>
              <a:t>variations	</a:t>
            </a:r>
            <a:r>
              <a:rPr sz="3300" spc="-45" dirty="0">
                <a:latin typeface="Roboto"/>
                <a:cs typeface="Roboto"/>
              </a:rPr>
              <a:t>in	</a:t>
            </a:r>
            <a:r>
              <a:rPr sz="3300" spc="-25" dirty="0">
                <a:latin typeface="Roboto"/>
                <a:cs typeface="Roboto"/>
              </a:rPr>
              <a:t>the	</a:t>
            </a:r>
            <a:r>
              <a:rPr sz="3300" spc="-10" dirty="0">
                <a:latin typeface="Roboto"/>
                <a:cs typeface="Roboto"/>
              </a:rPr>
              <a:t>collected	</a:t>
            </a:r>
            <a:r>
              <a:rPr sz="3300" spc="-25" dirty="0">
                <a:latin typeface="Roboto"/>
                <a:cs typeface="Roboto"/>
              </a:rPr>
              <a:t>data	</a:t>
            </a:r>
            <a:r>
              <a:rPr sz="3300" spc="-40" dirty="0">
                <a:latin typeface="Roboto"/>
                <a:cs typeface="Roboto"/>
              </a:rPr>
              <a:t>through	</a:t>
            </a:r>
            <a:r>
              <a:rPr sz="3300" spc="-25" dirty="0">
                <a:latin typeface="Roboto"/>
                <a:cs typeface="Roboto"/>
              </a:rPr>
              <a:t>techniques	</a:t>
            </a:r>
            <a:r>
              <a:rPr sz="3300" spc="-15" dirty="0">
                <a:latin typeface="Roboto"/>
                <a:cs typeface="Roboto"/>
              </a:rPr>
              <a:t>like  </a:t>
            </a:r>
            <a:r>
              <a:rPr sz="3300" spc="-25" dirty="0">
                <a:latin typeface="Roboto"/>
                <a:cs typeface="Roboto"/>
              </a:rPr>
              <a:t>rotation,</a:t>
            </a:r>
            <a:r>
              <a:rPr sz="3300" spc="-10" dirty="0">
                <a:latin typeface="Roboto"/>
                <a:cs typeface="Roboto"/>
              </a:rPr>
              <a:t> </a:t>
            </a:r>
            <a:r>
              <a:rPr sz="3300" spc="-25" dirty="0">
                <a:latin typeface="Roboto"/>
                <a:cs typeface="Roboto"/>
              </a:rPr>
              <a:t>scaling,</a:t>
            </a:r>
            <a:r>
              <a:rPr sz="3300" spc="-5" dirty="0">
                <a:latin typeface="Roboto"/>
                <a:cs typeface="Roboto"/>
              </a:rPr>
              <a:t> </a:t>
            </a:r>
            <a:r>
              <a:rPr sz="3300" spc="-20" dirty="0">
                <a:latin typeface="Roboto"/>
                <a:cs typeface="Roboto"/>
              </a:rPr>
              <a:t>or</a:t>
            </a:r>
            <a:r>
              <a:rPr sz="3300" spc="-5" dirty="0">
                <a:latin typeface="Roboto"/>
                <a:cs typeface="Roboto"/>
              </a:rPr>
              <a:t> </a:t>
            </a:r>
            <a:r>
              <a:rPr sz="3300" spc="-30" dirty="0">
                <a:latin typeface="Roboto"/>
                <a:cs typeface="Roboto"/>
              </a:rPr>
              <a:t>adding</a:t>
            </a:r>
            <a:r>
              <a:rPr sz="3300" spc="-5" dirty="0">
                <a:latin typeface="Roboto"/>
                <a:cs typeface="Roboto"/>
              </a:rPr>
              <a:t> </a:t>
            </a:r>
            <a:r>
              <a:rPr sz="3300" spc="-20" dirty="0">
                <a:latin typeface="Roboto"/>
                <a:cs typeface="Roboto"/>
              </a:rPr>
              <a:t>noise.</a:t>
            </a:r>
            <a:endParaRPr sz="3300" dirty="0">
              <a:latin typeface="Roboto"/>
              <a:cs typeface="Roboto"/>
            </a:endParaRPr>
          </a:p>
          <a:p>
            <a:pPr marL="478790" indent="-466725">
              <a:lnSpc>
                <a:spcPct val="100000"/>
              </a:lnSpc>
              <a:spcBef>
                <a:spcPts val="1980"/>
              </a:spcBef>
              <a:buAutoNum type="arabicPeriod" startAt="6"/>
              <a:tabLst>
                <a:tab pos="479425" algn="l"/>
              </a:tabLst>
            </a:pPr>
            <a:r>
              <a:rPr sz="3300" b="1" spc="-5" dirty="0">
                <a:latin typeface="Roboto"/>
                <a:cs typeface="Roboto"/>
              </a:rPr>
              <a:t>Continuous </a:t>
            </a:r>
            <a:r>
              <a:rPr sz="3300" b="1" spc="-20" dirty="0">
                <a:latin typeface="Roboto"/>
                <a:cs typeface="Roboto"/>
              </a:rPr>
              <a:t>Data</a:t>
            </a:r>
            <a:r>
              <a:rPr sz="3300" b="1" dirty="0">
                <a:latin typeface="Roboto"/>
                <a:cs typeface="Roboto"/>
              </a:rPr>
              <a:t> </a:t>
            </a:r>
            <a:r>
              <a:rPr sz="3300" b="1" spc="5" dirty="0">
                <a:latin typeface="Roboto"/>
                <a:cs typeface="Roboto"/>
              </a:rPr>
              <a:t>Collection</a:t>
            </a:r>
            <a:r>
              <a:rPr sz="3300" b="1" dirty="0">
                <a:latin typeface="Roboto"/>
                <a:cs typeface="Roboto"/>
              </a:rPr>
              <a:t> </a:t>
            </a:r>
            <a:r>
              <a:rPr sz="3300" b="1" spc="-10" dirty="0">
                <a:latin typeface="Roboto"/>
                <a:cs typeface="Roboto"/>
              </a:rPr>
              <a:t>and</a:t>
            </a:r>
            <a:r>
              <a:rPr sz="3300" b="1" dirty="0">
                <a:latin typeface="Roboto"/>
                <a:cs typeface="Roboto"/>
              </a:rPr>
              <a:t> </a:t>
            </a:r>
            <a:r>
              <a:rPr sz="3300" b="1" spc="-5" dirty="0">
                <a:latin typeface="Roboto"/>
                <a:cs typeface="Roboto"/>
              </a:rPr>
              <a:t>Iteration:</a:t>
            </a:r>
            <a:endParaRPr sz="3300" dirty="0">
              <a:latin typeface="Roboto"/>
              <a:cs typeface="Roboto"/>
            </a:endParaRPr>
          </a:p>
          <a:p>
            <a:pPr marL="724535" marR="5080">
              <a:lnSpc>
                <a:spcPts val="6600"/>
              </a:lnSpc>
              <a:spcBef>
                <a:spcPts val="459"/>
              </a:spcBef>
            </a:pPr>
            <a:r>
              <a:rPr sz="3300" spc="-15" dirty="0">
                <a:latin typeface="Roboto"/>
                <a:cs typeface="Roboto"/>
              </a:rPr>
              <a:t>Approach:</a:t>
            </a:r>
            <a:r>
              <a:rPr sz="3300" spc="70" dirty="0">
                <a:latin typeface="Roboto"/>
                <a:cs typeface="Roboto"/>
              </a:rPr>
              <a:t> </a:t>
            </a:r>
            <a:r>
              <a:rPr sz="3300" spc="-35" dirty="0">
                <a:latin typeface="Roboto"/>
                <a:cs typeface="Roboto"/>
              </a:rPr>
              <a:t>Continuously</a:t>
            </a:r>
            <a:r>
              <a:rPr sz="3300" spc="75" dirty="0">
                <a:latin typeface="Roboto"/>
                <a:cs typeface="Roboto"/>
              </a:rPr>
              <a:t> </a:t>
            </a:r>
            <a:r>
              <a:rPr sz="3300" spc="-10" dirty="0">
                <a:latin typeface="Roboto"/>
                <a:cs typeface="Roboto"/>
              </a:rPr>
              <a:t>collect</a:t>
            </a:r>
            <a:r>
              <a:rPr sz="3300" spc="75" dirty="0">
                <a:latin typeface="Roboto"/>
                <a:cs typeface="Roboto"/>
              </a:rPr>
              <a:t> </a:t>
            </a:r>
            <a:r>
              <a:rPr sz="3300" spc="-20" dirty="0">
                <a:latin typeface="Roboto"/>
                <a:cs typeface="Roboto"/>
              </a:rPr>
              <a:t>new</a:t>
            </a:r>
            <a:r>
              <a:rPr sz="3300" spc="75" dirty="0">
                <a:latin typeface="Roboto"/>
                <a:cs typeface="Roboto"/>
              </a:rPr>
              <a:t> </a:t>
            </a:r>
            <a:r>
              <a:rPr sz="3300" spc="-25" dirty="0">
                <a:latin typeface="Roboto"/>
                <a:cs typeface="Roboto"/>
              </a:rPr>
              <a:t>data</a:t>
            </a:r>
            <a:r>
              <a:rPr sz="3300" spc="75" dirty="0">
                <a:latin typeface="Roboto"/>
                <a:cs typeface="Roboto"/>
              </a:rPr>
              <a:t> </a:t>
            </a:r>
            <a:r>
              <a:rPr sz="3300" spc="-30" dirty="0">
                <a:latin typeface="Roboto"/>
                <a:cs typeface="Roboto"/>
              </a:rPr>
              <a:t>and</a:t>
            </a:r>
            <a:r>
              <a:rPr sz="3300" spc="75" dirty="0">
                <a:latin typeface="Roboto"/>
                <a:cs typeface="Roboto"/>
              </a:rPr>
              <a:t> </a:t>
            </a:r>
            <a:r>
              <a:rPr sz="3300" spc="-25" dirty="0">
                <a:latin typeface="Roboto"/>
                <a:cs typeface="Roboto"/>
              </a:rPr>
              <a:t>update</a:t>
            </a:r>
            <a:r>
              <a:rPr sz="3300" spc="75" dirty="0">
                <a:latin typeface="Roboto"/>
                <a:cs typeface="Roboto"/>
              </a:rPr>
              <a:t> </a:t>
            </a:r>
            <a:r>
              <a:rPr sz="3300" spc="-25" dirty="0">
                <a:latin typeface="Roboto"/>
                <a:cs typeface="Roboto"/>
              </a:rPr>
              <a:t>the</a:t>
            </a:r>
            <a:r>
              <a:rPr sz="3300" spc="75" dirty="0">
                <a:latin typeface="Roboto"/>
                <a:cs typeface="Roboto"/>
              </a:rPr>
              <a:t> </a:t>
            </a:r>
            <a:r>
              <a:rPr sz="3300" spc="-5" dirty="0">
                <a:latin typeface="Roboto"/>
                <a:cs typeface="Roboto"/>
              </a:rPr>
              <a:t>model</a:t>
            </a:r>
            <a:r>
              <a:rPr sz="3300" spc="70" dirty="0">
                <a:latin typeface="Roboto"/>
                <a:cs typeface="Roboto"/>
              </a:rPr>
              <a:t> </a:t>
            </a:r>
            <a:r>
              <a:rPr sz="3300" spc="-15" dirty="0">
                <a:latin typeface="Roboto"/>
                <a:cs typeface="Roboto"/>
              </a:rPr>
              <a:t>based</a:t>
            </a:r>
            <a:r>
              <a:rPr sz="3300" spc="75" dirty="0">
                <a:latin typeface="Roboto"/>
                <a:cs typeface="Roboto"/>
              </a:rPr>
              <a:t> </a:t>
            </a:r>
            <a:r>
              <a:rPr sz="3300" spc="-25" dirty="0">
                <a:latin typeface="Roboto"/>
                <a:cs typeface="Roboto"/>
              </a:rPr>
              <a:t>on</a:t>
            </a:r>
            <a:r>
              <a:rPr sz="3300" spc="75" dirty="0">
                <a:latin typeface="Roboto"/>
                <a:cs typeface="Roboto"/>
              </a:rPr>
              <a:t> </a:t>
            </a:r>
            <a:r>
              <a:rPr sz="3300" spc="-130" dirty="0">
                <a:latin typeface="Roboto"/>
                <a:cs typeface="Roboto"/>
              </a:rPr>
              <a:t>real- </a:t>
            </a:r>
            <a:r>
              <a:rPr sz="3300" spc="-805" dirty="0">
                <a:latin typeface="Roboto"/>
                <a:cs typeface="Roboto"/>
              </a:rPr>
              <a:t> </a:t>
            </a:r>
            <a:r>
              <a:rPr sz="3300" spc="-20" dirty="0">
                <a:latin typeface="Roboto"/>
                <a:cs typeface="Roboto"/>
              </a:rPr>
              <a:t>world</a:t>
            </a:r>
            <a:r>
              <a:rPr sz="3300" spc="-10" dirty="0">
                <a:latin typeface="Roboto"/>
                <a:cs typeface="Roboto"/>
              </a:rPr>
              <a:t> </a:t>
            </a:r>
            <a:r>
              <a:rPr sz="3300" spc="-25" dirty="0">
                <a:latin typeface="Roboto"/>
                <a:cs typeface="Roboto"/>
              </a:rPr>
              <a:t>usage</a:t>
            </a:r>
            <a:r>
              <a:rPr sz="3300" spc="-5" dirty="0">
                <a:latin typeface="Roboto"/>
                <a:cs typeface="Roboto"/>
              </a:rPr>
              <a:t> </a:t>
            </a:r>
            <a:r>
              <a:rPr sz="3300" spc="-30" dirty="0">
                <a:latin typeface="Roboto"/>
                <a:cs typeface="Roboto"/>
              </a:rPr>
              <a:t>and</a:t>
            </a:r>
            <a:r>
              <a:rPr sz="3300" spc="-5" dirty="0">
                <a:latin typeface="Roboto"/>
                <a:cs typeface="Roboto"/>
              </a:rPr>
              <a:t> </a:t>
            </a:r>
            <a:r>
              <a:rPr sz="3300" dirty="0">
                <a:latin typeface="Roboto"/>
                <a:cs typeface="Roboto"/>
              </a:rPr>
              <a:t>feedback.</a:t>
            </a:r>
          </a:p>
        </p:txBody>
      </p:sp>
      <p:pic>
        <p:nvPicPr>
          <p:cNvPr id="9" name="object 9"/>
          <p:cNvPicPr/>
          <p:nvPr/>
        </p:nvPicPr>
        <p:blipFill>
          <a:blip r:embed="rId4" cstate="print"/>
          <a:stretch>
            <a:fillRect/>
          </a:stretch>
        </p:blipFill>
        <p:spPr>
          <a:xfrm>
            <a:off x="13871375" y="132425"/>
            <a:ext cx="4267199" cy="10667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13" y="16329"/>
            <a:ext cx="18287999" cy="10286999"/>
          </a:xfrm>
          <a:prstGeom prst="rect">
            <a:avLst/>
          </a:prstGeom>
        </p:spPr>
      </p:pic>
      <p:sp>
        <p:nvSpPr>
          <p:cNvPr id="3" name="object 3"/>
          <p:cNvSpPr/>
          <p:nvPr/>
        </p:nvSpPr>
        <p:spPr>
          <a:xfrm>
            <a:off x="16087873" y="0"/>
            <a:ext cx="2200275" cy="10287635"/>
          </a:xfrm>
          <a:custGeom>
            <a:avLst/>
            <a:gdLst/>
            <a:ahLst/>
            <a:cxnLst/>
            <a:rect l="l" t="t" r="r" b="b"/>
            <a:pathLst>
              <a:path w="2200275" h="10287635">
                <a:moveTo>
                  <a:pt x="2200125" y="10287303"/>
                </a:moveTo>
                <a:lnTo>
                  <a:pt x="0" y="10287303"/>
                </a:lnTo>
                <a:lnTo>
                  <a:pt x="0" y="0"/>
                </a:lnTo>
                <a:lnTo>
                  <a:pt x="2200125" y="0"/>
                </a:lnTo>
                <a:lnTo>
                  <a:pt x="2200125" y="10287303"/>
                </a:lnTo>
                <a:close/>
              </a:path>
            </a:pathLst>
          </a:custGeom>
          <a:solidFill>
            <a:srgbClr val="583C8F"/>
          </a:solidFill>
        </p:spPr>
        <p:txBody>
          <a:bodyPr wrap="square" lIns="0" tIns="0" rIns="0" bIns="0" rtlCol="0"/>
          <a:lstStyle/>
          <a:p>
            <a:endParaRPr/>
          </a:p>
        </p:txBody>
      </p:sp>
      <p:sp>
        <p:nvSpPr>
          <p:cNvPr id="4" name="object 4"/>
          <p:cNvSpPr txBox="1">
            <a:spLocks noGrp="1"/>
          </p:cNvSpPr>
          <p:nvPr>
            <p:ph type="title"/>
          </p:nvPr>
        </p:nvSpPr>
        <p:spPr>
          <a:xfrm>
            <a:off x="3046705" y="1084254"/>
            <a:ext cx="8666479" cy="705321"/>
          </a:xfrm>
          <a:prstGeom prst="rect">
            <a:avLst/>
          </a:prstGeom>
        </p:spPr>
        <p:txBody>
          <a:bodyPr vert="horz" wrap="square" lIns="0" tIns="12700" rIns="0" bIns="0" rtlCol="0">
            <a:spAutoFit/>
          </a:bodyPr>
          <a:lstStyle/>
          <a:p>
            <a:pPr marL="12700" algn="ctr">
              <a:lnSpc>
                <a:spcPct val="100000"/>
              </a:lnSpc>
              <a:spcBef>
                <a:spcPts val="100"/>
              </a:spcBef>
              <a:tabLst>
                <a:tab pos="662305" algn="l"/>
                <a:tab pos="3561079" algn="l"/>
                <a:tab pos="4231640" algn="l"/>
              </a:tabLst>
            </a:pPr>
            <a:r>
              <a:rPr lang="en-IN" spc="5" dirty="0"/>
              <a:t>A)	</a:t>
            </a:r>
            <a:r>
              <a:rPr lang="en-IN" spc="15" dirty="0"/>
              <a:t>ADVANTAGE	</a:t>
            </a:r>
            <a:r>
              <a:rPr lang="en-IN" spc="20" dirty="0"/>
              <a:t>OF </a:t>
            </a:r>
            <a:r>
              <a:rPr lang="en-IN" dirty="0"/>
              <a:t>STRATEGY</a:t>
            </a:r>
          </a:p>
        </p:txBody>
      </p:sp>
      <p:pic>
        <p:nvPicPr>
          <p:cNvPr id="5" name="object 5"/>
          <p:cNvPicPr/>
          <p:nvPr/>
        </p:nvPicPr>
        <p:blipFill>
          <a:blip r:embed="rId3" cstate="print"/>
          <a:stretch>
            <a:fillRect/>
          </a:stretch>
        </p:blipFill>
        <p:spPr>
          <a:xfrm>
            <a:off x="390524" y="3091814"/>
            <a:ext cx="133350" cy="133349"/>
          </a:xfrm>
          <a:prstGeom prst="rect">
            <a:avLst/>
          </a:prstGeom>
        </p:spPr>
      </p:pic>
      <p:pic>
        <p:nvPicPr>
          <p:cNvPr id="6" name="object 6"/>
          <p:cNvPicPr/>
          <p:nvPr/>
        </p:nvPicPr>
        <p:blipFill>
          <a:blip r:embed="rId4" cstate="print"/>
          <a:stretch>
            <a:fillRect/>
          </a:stretch>
        </p:blipFill>
        <p:spPr>
          <a:xfrm>
            <a:off x="390524" y="4768214"/>
            <a:ext cx="133350" cy="133349"/>
          </a:xfrm>
          <a:prstGeom prst="rect">
            <a:avLst/>
          </a:prstGeom>
        </p:spPr>
      </p:pic>
      <p:pic>
        <p:nvPicPr>
          <p:cNvPr id="7" name="object 7"/>
          <p:cNvPicPr/>
          <p:nvPr/>
        </p:nvPicPr>
        <p:blipFill>
          <a:blip r:embed="rId4" cstate="print"/>
          <a:stretch>
            <a:fillRect/>
          </a:stretch>
        </p:blipFill>
        <p:spPr>
          <a:xfrm>
            <a:off x="390524" y="6444614"/>
            <a:ext cx="133350" cy="133349"/>
          </a:xfrm>
          <a:prstGeom prst="rect">
            <a:avLst/>
          </a:prstGeom>
        </p:spPr>
      </p:pic>
      <p:pic>
        <p:nvPicPr>
          <p:cNvPr id="8" name="object 8"/>
          <p:cNvPicPr/>
          <p:nvPr/>
        </p:nvPicPr>
        <p:blipFill>
          <a:blip r:embed="rId4" cstate="print"/>
          <a:stretch>
            <a:fillRect/>
          </a:stretch>
        </p:blipFill>
        <p:spPr>
          <a:xfrm>
            <a:off x="390524" y="8121014"/>
            <a:ext cx="133350" cy="133349"/>
          </a:xfrm>
          <a:prstGeom prst="rect">
            <a:avLst/>
          </a:prstGeom>
        </p:spPr>
      </p:pic>
      <p:sp>
        <p:nvSpPr>
          <p:cNvPr id="9" name="object 9"/>
          <p:cNvSpPr txBox="1"/>
          <p:nvPr/>
        </p:nvSpPr>
        <p:spPr>
          <a:xfrm>
            <a:off x="708459" y="2857500"/>
            <a:ext cx="15296515" cy="6395720"/>
          </a:xfrm>
          <a:prstGeom prst="rect">
            <a:avLst/>
          </a:prstGeom>
        </p:spPr>
        <p:txBody>
          <a:bodyPr vert="horz" wrap="square" lIns="0" tIns="12700" rIns="0" bIns="0" rtlCol="0">
            <a:spAutoFit/>
          </a:bodyPr>
          <a:lstStyle/>
          <a:p>
            <a:pPr marL="12700">
              <a:lnSpc>
                <a:spcPct val="100000"/>
              </a:lnSpc>
              <a:spcBef>
                <a:spcPts val="100"/>
              </a:spcBef>
              <a:tabLst>
                <a:tab pos="2059939" algn="l"/>
                <a:tab pos="3514725" algn="l"/>
                <a:tab pos="6327775" algn="l"/>
                <a:tab pos="8834755" algn="l"/>
                <a:tab pos="9819640" algn="l"/>
                <a:tab pos="11451590" algn="l"/>
                <a:tab pos="12570460" algn="l"/>
                <a:tab pos="13647419" algn="l"/>
                <a:tab pos="14312900" algn="l"/>
              </a:tabLst>
            </a:pPr>
            <a:r>
              <a:rPr sz="3300" spc="-20" dirty="0">
                <a:latin typeface="Roboto"/>
                <a:cs typeface="Roboto"/>
              </a:rPr>
              <a:t>Improved	</a:t>
            </a:r>
            <a:r>
              <a:rPr sz="3300" spc="-5" dirty="0">
                <a:latin typeface="Roboto"/>
                <a:cs typeface="Roboto"/>
              </a:rPr>
              <a:t>Model	</a:t>
            </a:r>
            <a:r>
              <a:rPr sz="3300" spc="-10" dirty="0">
                <a:latin typeface="Roboto"/>
                <a:cs typeface="Roboto"/>
              </a:rPr>
              <a:t>Performance:	</a:t>
            </a:r>
            <a:r>
              <a:rPr sz="3300" spc="-80" dirty="0">
                <a:latin typeface="Roboto"/>
                <a:cs typeface="Roboto"/>
              </a:rPr>
              <a:t>High-quality	</a:t>
            </a:r>
            <a:r>
              <a:rPr sz="3300" spc="-30" dirty="0">
                <a:latin typeface="Roboto"/>
                <a:cs typeface="Roboto"/>
              </a:rPr>
              <a:t>and	</a:t>
            </a:r>
            <a:r>
              <a:rPr sz="3300" spc="-20" dirty="0">
                <a:latin typeface="Roboto"/>
                <a:cs typeface="Roboto"/>
              </a:rPr>
              <a:t>diverse	</a:t>
            </a:r>
            <a:r>
              <a:rPr sz="3300" spc="-25" dirty="0">
                <a:latin typeface="Roboto"/>
                <a:cs typeface="Roboto"/>
              </a:rPr>
              <a:t>data	</a:t>
            </a:r>
            <a:r>
              <a:rPr sz="3300" spc="-15" dirty="0">
                <a:latin typeface="Roboto"/>
                <a:cs typeface="Roboto"/>
              </a:rPr>
              <a:t>lead	to	</a:t>
            </a:r>
            <a:r>
              <a:rPr sz="3300" spc="-5" dirty="0">
                <a:latin typeface="Roboto"/>
                <a:cs typeface="Roboto"/>
              </a:rPr>
              <a:t>more</a:t>
            </a:r>
            <a:endParaRPr sz="3300" dirty="0">
              <a:latin typeface="Roboto"/>
              <a:cs typeface="Roboto"/>
            </a:endParaRPr>
          </a:p>
          <a:p>
            <a:pPr marL="12700">
              <a:lnSpc>
                <a:spcPct val="100000"/>
              </a:lnSpc>
              <a:spcBef>
                <a:spcPts val="2640"/>
              </a:spcBef>
            </a:pPr>
            <a:r>
              <a:rPr sz="3300" spc="-20" dirty="0">
                <a:latin typeface="Roboto"/>
                <a:cs typeface="Roboto"/>
              </a:rPr>
              <a:t>accurate </a:t>
            </a:r>
            <a:r>
              <a:rPr sz="3300" spc="-30" dirty="0">
                <a:latin typeface="Roboto"/>
                <a:cs typeface="Roboto"/>
              </a:rPr>
              <a:t>and</a:t>
            </a:r>
            <a:r>
              <a:rPr sz="3300" spc="-15" dirty="0">
                <a:latin typeface="Roboto"/>
                <a:cs typeface="Roboto"/>
              </a:rPr>
              <a:t> </a:t>
            </a:r>
            <a:r>
              <a:rPr sz="3300" spc="-30" dirty="0">
                <a:latin typeface="Roboto"/>
                <a:cs typeface="Roboto"/>
              </a:rPr>
              <a:t>robust</a:t>
            </a:r>
            <a:r>
              <a:rPr sz="3300" spc="-20" dirty="0">
                <a:latin typeface="Roboto"/>
                <a:cs typeface="Roboto"/>
              </a:rPr>
              <a:t> </a:t>
            </a:r>
            <a:r>
              <a:rPr sz="3300" spc="-10" dirty="0">
                <a:latin typeface="Roboto"/>
                <a:cs typeface="Roboto"/>
              </a:rPr>
              <a:t>models.</a:t>
            </a:r>
            <a:endParaRPr sz="3300" dirty="0">
              <a:latin typeface="Roboto"/>
              <a:cs typeface="Roboto"/>
            </a:endParaRPr>
          </a:p>
          <a:p>
            <a:pPr marL="12700" marR="5080">
              <a:lnSpc>
                <a:spcPts val="6600"/>
              </a:lnSpc>
              <a:spcBef>
                <a:spcPts val="660"/>
              </a:spcBef>
            </a:pPr>
            <a:r>
              <a:rPr sz="3300" spc="-25" dirty="0">
                <a:latin typeface="Roboto"/>
                <a:cs typeface="Roboto"/>
              </a:rPr>
              <a:t>Generalization:</a:t>
            </a:r>
            <a:r>
              <a:rPr sz="3300" spc="345" dirty="0">
                <a:latin typeface="Roboto"/>
                <a:cs typeface="Roboto"/>
              </a:rPr>
              <a:t> </a:t>
            </a:r>
            <a:r>
              <a:rPr sz="3300" spc="-5" dirty="0">
                <a:latin typeface="Roboto"/>
                <a:cs typeface="Roboto"/>
              </a:rPr>
              <a:t>Models</a:t>
            </a:r>
            <a:r>
              <a:rPr sz="3300" spc="350" dirty="0">
                <a:latin typeface="Roboto"/>
                <a:cs typeface="Roboto"/>
              </a:rPr>
              <a:t> </a:t>
            </a:r>
            <a:r>
              <a:rPr sz="3300" spc="-25" dirty="0">
                <a:latin typeface="Roboto"/>
                <a:cs typeface="Roboto"/>
              </a:rPr>
              <a:t>trained</a:t>
            </a:r>
            <a:r>
              <a:rPr sz="3300" spc="350" dirty="0">
                <a:latin typeface="Roboto"/>
                <a:cs typeface="Roboto"/>
              </a:rPr>
              <a:t> </a:t>
            </a:r>
            <a:r>
              <a:rPr sz="3300" spc="-25" dirty="0">
                <a:latin typeface="Roboto"/>
                <a:cs typeface="Roboto"/>
              </a:rPr>
              <a:t>on</a:t>
            </a:r>
            <a:r>
              <a:rPr sz="3300" spc="350" dirty="0">
                <a:latin typeface="Roboto"/>
                <a:cs typeface="Roboto"/>
              </a:rPr>
              <a:t> </a:t>
            </a:r>
            <a:r>
              <a:rPr sz="3300" spc="-20" dirty="0">
                <a:latin typeface="Roboto"/>
                <a:cs typeface="Roboto"/>
              </a:rPr>
              <a:t>comprehensive</a:t>
            </a:r>
            <a:r>
              <a:rPr sz="3300" spc="350" dirty="0">
                <a:latin typeface="Roboto"/>
                <a:cs typeface="Roboto"/>
              </a:rPr>
              <a:t> </a:t>
            </a:r>
            <a:r>
              <a:rPr sz="3300" spc="-20" dirty="0">
                <a:latin typeface="Roboto"/>
                <a:cs typeface="Roboto"/>
              </a:rPr>
              <a:t>datasets</a:t>
            </a:r>
            <a:r>
              <a:rPr sz="3300" spc="350" dirty="0">
                <a:latin typeface="Roboto"/>
                <a:cs typeface="Roboto"/>
              </a:rPr>
              <a:t> </a:t>
            </a:r>
            <a:r>
              <a:rPr sz="3300" spc="-25" dirty="0">
                <a:latin typeface="Roboto"/>
                <a:cs typeface="Roboto"/>
              </a:rPr>
              <a:t>can</a:t>
            </a:r>
            <a:r>
              <a:rPr sz="3300" spc="345" dirty="0">
                <a:latin typeface="Roboto"/>
                <a:cs typeface="Roboto"/>
              </a:rPr>
              <a:t> </a:t>
            </a:r>
            <a:r>
              <a:rPr sz="3300" spc="-20" dirty="0">
                <a:latin typeface="Roboto"/>
                <a:cs typeface="Roboto"/>
              </a:rPr>
              <a:t>generalize</a:t>
            </a:r>
            <a:r>
              <a:rPr sz="3300" spc="350" dirty="0">
                <a:latin typeface="Roboto"/>
                <a:cs typeface="Roboto"/>
              </a:rPr>
              <a:t> </a:t>
            </a:r>
            <a:r>
              <a:rPr sz="3300" spc="-15" dirty="0">
                <a:latin typeface="Roboto"/>
                <a:cs typeface="Roboto"/>
              </a:rPr>
              <a:t>better </a:t>
            </a:r>
            <a:r>
              <a:rPr sz="3300" spc="-805" dirty="0">
                <a:latin typeface="Roboto"/>
                <a:cs typeface="Roboto"/>
              </a:rPr>
              <a:t> </a:t>
            </a:r>
            <a:r>
              <a:rPr sz="3300" spc="-15" dirty="0">
                <a:latin typeface="Roboto"/>
                <a:cs typeface="Roboto"/>
              </a:rPr>
              <a:t>to</a:t>
            </a:r>
            <a:r>
              <a:rPr sz="3300" spc="-10" dirty="0">
                <a:latin typeface="Roboto"/>
                <a:cs typeface="Roboto"/>
              </a:rPr>
              <a:t> </a:t>
            </a:r>
            <a:r>
              <a:rPr sz="3300" spc="-25" dirty="0">
                <a:latin typeface="Roboto"/>
                <a:cs typeface="Roboto"/>
              </a:rPr>
              <a:t>unseen</a:t>
            </a:r>
            <a:r>
              <a:rPr sz="3300" spc="-5" dirty="0">
                <a:latin typeface="Roboto"/>
                <a:cs typeface="Roboto"/>
              </a:rPr>
              <a:t> </a:t>
            </a:r>
            <a:r>
              <a:rPr sz="3300" spc="-20" dirty="0">
                <a:latin typeface="Roboto"/>
                <a:cs typeface="Roboto"/>
              </a:rPr>
              <a:t>gestures</a:t>
            </a:r>
            <a:r>
              <a:rPr sz="3300" spc="-5" dirty="0">
                <a:latin typeface="Roboto"/>
                <a:cs typeface="Roboto"/>
              </a:rPr>
              <a:t> </a:t>
            </a:r>
            <a:r>
              <a:rPr sz="3300" spc="-20" dirty="0">
                <a:latin typeface="Roboto"/>
                <a:cs typeface="Roboto"/>
              </a:rPr>
              <a:t>or</a:t>
            </a:r>
            <a:r>
              <a:rPr sz="3300" spc="-5" dirty="0">
                <a:latin typeface="Roboto"/>
                <a:cs typeface="Roboto"/>
              </a:rPr>
              <a:t> </a:t>
            </a:r>
            <a:r>
              <a:rPr sz="3300" spc="-30" dirty="0">
                <a:latin typeface="Roboto"/>
                <a:cs typeface="Roboto"/>
              </a:rPr>
              <a:t>variations.</a:t>
            </a:r>
            <a:endParaRPr sz="3300" dirty="0">
              <a:latin typeface="Roboto"/>
              <a:cs typeface="Roboto"/>
            </a:endParaRPr>
          </a:p>
          <a:p>
            <a:pPr marL="12700" marR="5080">
              <a:lnSpc>
                <a:spcPts val="6600"/>
              </a:lnSpc>
            </a:pPr>
            <a:r>
              <a:rPr sz="3300" spc="-30" dirty="0">
                <a:latin typeface="Roboto"/>
                <a:cs typeface="Roboto"/>
              </a:rPr>
              <a:t>Adaptability:</a:t>
            </a:r>
            <a:r>
              <a:rPr sz="3300" spc="45" dirty="0">
                <a:latin typeface="Roboto"/>
                <a:cs typeface="Roboto"/>
              </a:rPr>
              <a:t> </a:t>
            </a:r>
            <a:r>
              <a:rPr sz="3300" spc="-35" dirty="0">
                <a:latin typeface="Roboto"/>
                <a:cs typeface="Roboto"/>
              </a:rPr>
              <a:t>Regular</a:t>
            </a:r>
            <a:r>
              <a:rPr sz="3300" spc="50" dirty="0">
                <a:latin typeface="Roboto"/>
                <a:cs typeface="Roboto"/>
              </a:rPr>
              <a:t> </a:t>
            </a:r>
            <a:r>
              <a:rPr sz="3300" spc="-25" dirty="0">
                <a:latin typeface="Roboto"/>
                <a:cs typeface="Roboto"/>
              </a:rPr>
              <a:t>data</a:t>
            </a:r>
            <a:r>
              <a:rPr sz="3300" spc="50" dirty="0">
                <a:latin typeface="Roboto"/>
                <a:cs typeface="Roboto"/>
              </a:rPr>
              <a:t> </a:t>
            </a:r>
            <a:r>
              <a:rPr sz="3300" spc="-15" dirty="0">
                <a:latin typeface="Roboto"/>
                <a:cs typeface="Roboto"/>
              </a:rPr>
              <a:t>collection</a:t>
            </a:r>
            <a:r>
              <a:rPr sz="3300" spc="50" dirty="0">
                <a:latin typeface="Roboto"/>
                <a:cs typeface="Roboto"/>
              </a:rPr>
              <a:t> </a:t>
            </a:r>
            <a:r>
              <a:rPr sz="3300" spc="-30" dirty="0">
                <a:latin typeface="Roboto"/>
                <a:cs typeface="Roboto"/>
              </a:rPr>
              <a:t>and</a:t>
            </a:r>
            <a:r>
              <a:rPr sz="3300" spc="50" dirty="0">
                <a:latin typeface="Roboto"/>
                <a:cs typeface="Roboto"/>
              </a:rPr>
              <a:t> </a:t>
            </a:r>
            <a:r>
              <a:rPr sz="3300" spc="-25" dirty="0">
                <a:latin typeface="Roboto"/>
                <a:cs typeface="Roboto"/>
              </a:rPr>
              <a:t>updates</a:t>
            </a:r>
            <a:r>
              <a:rPr sz="3300" spc="50" dirty="0">
                <a:latin typeface="Roboto"/>
                <a:cs typeface="Roboto"/>
              </a:rPr>
              <a:t> </a:t>
            </a:r>
            <a:r>
              <a:rPr sz="3300" spc="-15" dirty="0">
                <a:latin typeface="Roboto"/>
                <a:cs typeface="Roboto"/>
              </a:rPr>
              <a:t>facilitate</a:t>
            </a:r>
            <a:r>
              <a:rPr sz="3300" spc="50" dirty="0">
                <a:latin typeface="Roboto"/>
                <a:cs typeface="Roboto"/>
              </a:rPr>
              <a:t> </a:t>
            </a:r>
            <a:r>
              <a:rPr sz="3300" spc="-25" dirty="0">
                <a:latin typeface="Roboto"/>
                <a:cs typeface="Roboto"/>
              </a:rPr>
              <a:t>adaptation</a:t>
            </a:r>
            <a:r>
              <a:rPr sz="3300" spc="50" dirty="0">
                <a:latin typeface="Roboto"/>
                <a:cs typeface="Roboto"/>
              </a:rPr>
              <a:t> </a:t>
            </a:r>
            <a:r>
              <a:rPr sz="3300" spc="-15" dirty="0">
                <a:latin typeface="Roboto"/>
                <a:cs typeface="Roboto"/>
              </a:rPr>
              <a:t>to</a:t>
            </a:r>
            <a:r>
              <a:rPr sz="3300" spc="50" dirty="0">
                <a:latin typeface="Roboto"/>
                <a:cs typeface="Roboto"/>
              </a:rPr>
              <a:t> </a:t>
            </a:r>
            <a:r>
              <a:rPr sz="3300" spc="-35" dirty="0">
                <a:latin typeface="Roboto"/>
                <a:cs typeface="Roboto"/>
              </a:rPr>
              <a:t>changing </a:t>
            </a:r>
            <a:r>
              <a:rPr sz="3300" spc="-805" dirty="0">
                <a:latin typeface="Roboto"/>
                <a:cs typeface="Roboto"/>
              </a:rPr>
              <a:t> </a:t>
            </a:r>
            <a:r>
              <a:rPr sz="3300" spc="-25" dirty="0">
                <a:latin typeface="Roboto"/>
                <a:cs typeface="Roboto"/>
              </a:rPr>
              <a:t>user</a:t>
            </a:r>
            <a:r>
              <a:rPr sz="3300" spc="-10" dirty="0">
                <a:latin typeface="Roboto"/>
                <a:cs typeface="Roboto"/>
              </a:rPr>
              <a:t> </a:t>
            </a:r>
            <a:r>
              <a:rPr sz="3300" spc="-30" dirty="0">
                <a:latin typeface="Roboto"/>
                <a:cs typeface="Roboto"/>
              </a:rPr>
              <a:t>behaviors</a:t>
            </a:r>
            <a:r>
              <a:rPr sz="3300" spc="-5" dirty="0">
                <a:latin typeface="Roboto"/>
                <a:cs typeface="Roboto"/>
              </a:rPr>
              <a:t> </a:t>
            </a:r>
            <a:r>
              <a:rPr sz="3300" spc="-20" dirty="0">
                <a:latin typeface="Roboto"/>
                <a:cs typeface="Roboto"/>
              </a:rPr>
              <a:t>or</a:t>
            </a:r>
            <a:r>
              <a:rPr sz="3300" spc="-5" dirty="0">
                <a:latin typeface="Roboto"/>
                <a:cs typeface="Roboto"/>
              </a:rPr>
              <a:t> </a:t>
            </a:r>
            <a:r>
              <a:rPr sz="3300" spc="-15" dirty="0">
                <a:latin typeface="Roboto"/>
                <a:cs typeface="Roboto"/>
              </a:rPr>
              <a:t>needs.</a:t>
            </a:r>
            <a:endParaRPr sz="3300" dirty="0">
              <a:latin typeface="Roboto"/>
              <a:cs typeface="Roboto"/>
            </a:endParaRPr>
          </a:p>
          <a:p>
            <a:pPr marL="12700" marR="5080">
              <a:lnSpc>
                <a:spcPts val="6600"/>
              </a:lnSpc>
              <a:tabLst>
                <a:tab pos="1805939" algn="l"/>
                <a:tab pos="2882900" algn="l"/>
                <a:tab pos="4547870" algn="l"/>
                <a:tab pos="6098540" algn="l"/>
                <a:tab pos="6858634" algn="l"/>
                <a:tab pos="8325484" algn="l"/>
                <a:tab pos="8964295" algn="l"/>
                <a:tab pos="11793220" algn="l"/>
                <a:tab pos="13663930" algn="l"/>
              </a:tabLst>
            </a:pPr>
            <a:r>
              <a:rPr sz="3300" spc="-20" dirty="0">
                <a:latin typeface="Roboto"/>
                <a:cs typeface="Roboto"/>
              </a:rPr>
              <a:t>Reduced	</a:t>
            </a:r>
            <a:r>
              <a:rPr sz="3300" spc="-30" dirty="0">
                <a:latin typeface="Roboto"/>
                <a:cs typeface="Roboto"/>
              </a:rPr>
              <a:t>Bias</a:t>
            </a:r>
            <a:r>
              <a:rPr sz="3300" spc="-35" dirty="0">
                <a:latin typeface="Roboto"/>
                <a:cs typeface="Roboto"/>
              </a:rPr>
              <a:t>:	</a:t>
            </a:r>
            <a:r>
              <a:rPr sz="3300" spc="-20" dirty="0">
                <a:latin typeface="Roboto"/>
                <a:cs typeface="Roboto"/>
              </a:rPr>
              <a:t>Ensures	</a:t>
            </a:r>
            <a:r>
              <a:rPr sz="3300" spc="-10" dirty="0">
                <a:latin typeface="Roboto"/>
                <a:cs typeface="Roboto"/>
              </a:rPr>
              <a:t>models	</a:t>
            </a:r>
            <a:r>
              <a:rPr sz="3300" spc="-15" dirty="0">
                <a:latin typeface="Roboto"/>
                <a:cs typeface="Roboto"/>
              </a:rPr>
              <a:t>are	</a:t>
            </a:r>
            <a:r>
              <a:rPr sz="3300" spc="-25" dirty="0">
                <a:latin typeface="Roboto"/>
                <a:cs typeface="Roboto"/>
              </a:rPr>
              <a:t>trained	on	</a:t>
            </a:r>
            <a:r>
              <a:rPr sz="3300" spc="-20" dirty="0">
                <a:latin typeface="Roboto"/>
                <a:cs typeface="Roboto"/>
              </a:rPr>
              <a:t>representative	datasets,	</a:t>
            </a:r>
            <a:r>
              <a:rPr sz="3300" spc="-25" dirty="0">
                <a:latin typeface="Roboto"/>
                <a:cs typeface="Roboto"/>
              </a:rPr>
              <a:t>reducing  </a:t>
            </a:r>
            <a:r>
              <a:rPr sz="3300" spc="-20" dirty="0">
                <a:latin typeface="Roboto"/>
                <a:cs typeface="Roboto"/>
              </a:rPr>
              <a:t>biases</a:t>
            </a:r>
            <a:r>
              <a:rPr sz="3300" spc="-10" dirty="0">
                <a:latin typeface="Roboto"/>
                <a:cs typeface="Roboto"/>
              </a:rPr>
              <a:t> </a:t>
            </a:r>
            <a:r>
              <a:rPr sz="3300" spc="-45" dirty="0">
                <a:latin typeface="Roboto"/>
                <a:cs typeface="Roboto"/>
              </a:rPr>
              <a:t>in</a:t>
            </a:r>
            <a:r>
              <a:rPr sz="3300" spc="-5" dirty="0">
                <a:latin typeface="Roboto"/>
                <a:cs typeface="Roboto"/>
              </a:rPr>
              <a:t> </a:t>
            </a:r>
            <a:r>
              <a:rPr sz="3300" spc="-20" dirty="0">
                <a:latin typeface="Roboto"/>
                <a:cs typeface="Roboto"/>
              </a:rPr>
              <a:t>gesture</a:t>
            </a:r>
            <a:r>
              <a:rPr sz="3300" spc="-5" dirty="0">
                <a:latin typeface="Roboto"/>
                <a:cs typeface="Roboto"/>
              </a:rPr>
              <a:t> </a:t>
            </a:r>
            <a:r>
              <a:rPr sz="3300" spc="-25" dirty="0">
                <a:latin typeface="Roboto"/>
                <a:cs typeface="Roboto"/>
              </a:rPr>
              <a:t>recognition.</a:t>
            </a:r>
            <a:endParaRPr sz="3300" dirty="0">
              <a:latin typeface="Roboto"/>
              <a:cs typeface="Roboto"/>
            </a:endParaRPr>
          </a:p>
        </p:txBody>
      </p:sp>
      <p:pic>
        <p:nvPicPr>
          <p:cNvPr id="10" name="object 10"/>
          <p:cNvPicPr/>
          <p:nvPr/>
        </p:nvPicPr>
        <p:blipFill>
          <a:blip r:embed="rId5" cstate="print"/>
          <a:stretch>
            <a:fillRect/>
          </a:stretch>
        </p:blipFill>
        <p:spPr>
          <a:xfrm>
            <a:off x="13871375" y="132425"/>
            <a:ext cx="4267199" cy="10667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201900" y="0"/>
            <a:ext cx="3086100" cy="10283190"/>
          </a:xfrm>
          <a:custGeom>
            <a:avLst/>
            <a:gdLst/>
            <a:ahLst/>
            <a:cxnLst/>
            <a:rect l="l" t="t" r="r" b="b"/>
            <a:pathLst>
              <a:path w="3086100" h="10283190">
                <a:moveTo>
                  <a:pt x="3086099" y="10282980"/>
                </a:moveTo>
                <a:lnTo>
                  <a:pt x="0" y="10282980"/>
                </a:lnTo>
                <a:lnTo>
                  <a:pt x="0" y="0"/>
                </a:lnTo>
                <a:lnTo>
                  <a:pt x="3086099" y="0"/>
                </a:lnTo>
                <a:lnTo>
                  <a:pt x="3086099" y="10282980"/>
                </a:lnTo>
                <a:close/>
              </a:path>
            </a:pathLst>
          </a:custGeom>
          <a:solidFill>
            <a:srgbClr val="583C8F"/>
          </a:solidFill>
        </p:spPr>
        <p:txBody>
          <a:bodyPr wrap="square" lIns="0" tIns="0" rIns="0" bIns="0" rtlCol="0"/>
          <a:lstStyle/>
          <a:p>
            <a:endParaRPr/>
          </a:p>
        </p:txBody>
      </p:sp>
      <p:sp>
        <p:nvSpPr>
          <p:cNvPr id="4" name="object 4"/>
          <p:cNvSpPr txBox="1">
            <a:spLocks noGrp="1"/>
          </p:cNvSpPr>
          <p:nvPr>
            <p:ph type="title"/>
          </p:nvPr>
        </p:nvSpPr>
        <p:spPr>
          <a:xfrm>
            <a:off x="2545097" y="778899"/>
            <a:ext cx="8781182" cy="705321"/>
          </a:xfrm>
          <a:prstGeom prst="rect">
            <a:avLst/>
          </a:prstGeom>
        </p:spPr>
        <p:txBody>
          <a:bodyPr vert="horz" wrap="square" lIns="0" tIns="12700" rIns="0" bIns="0" rtlCol="0">
            <a:spAutoFit/>
          </a:bodyPr>
          <a:lstStyle/>
          <a:p>
            <a:pPr marL="12700" algn="ctr">
              <a:lnSpc>
                <a:spcPct val="100000"/>
              </a:lnSpc>
              <a:spcBef>
                <a:spcPts val="100"/>
              </a:spcBef>
              <a:tabLst>
                <a:tab pos="678180" algn="l"/>
                <a:tab pos="3415029" algn="l"/>
                <a:tab pos="4084954" algn="l"/>
              </a:tabLst>
            </a:pPr>
            <a:r>
              <a:rPr lang="en-IN" spc="5" dirty="0"/>
              <a:t>B)	</a:t>
            </a:r>
            <a:r>
              <a:rPr lang="en-IN" spc="-20" dirty="0"/>
              <a:t>LIMITATION	</a:t>
            </a:r>
            <a:r>
              <a:rPr lang="en-IN" spc="20" dirty="0"/>
              <a:t>OF </a:t>
            </a:r>
            <a:r>
              <a:rPr lang="en-IN" dirty="0"/>
              <a:t>STRATEGY</a:t>
            </a:r>
          </a:p>
        </p:txBody>
      </p:sp>
      <p:sp>
        <p:nvSpPr>
          <p:cNvPr id="12" name="object 12"/>
          <p:cNvSpPr txBox="1"/>
          <p:nvPr/>
        </p:nvSpPr>
        <p:spPr>
          <a:xfrm>
            <a:off x="3352800" y="2324100"/>
            <a:ext cx="7581900" cy="7276351"/>
          </a:xfrm>
          <a:prstGeom prst="rect">
            <a:avLst/>
          </a:prstGeom>
        </p:spPr>
        <p:txBody>
          <a:bodyPr vert="horz" wrap="square" lIns="0" tIns="12700" rIns="0" bIns="0" rtlCol="0">
            <a:spAutoFit/>
          </a:bodyPr>
          <a:lstStyle/>
          <a:p>
            <a:pPr marL="573405" indent="-457200">
              <a:lnSpc>
                <a:spcPct val="100000"/>
              </a:lnSpc>
              <a:spcBef>
                <a:spcPts val="100"/>
              </a:spcBef>
              <a:buFont typeface="Arial" panose="020B0604020202020204" pitchFamily="34" charset="0"/>
              <a:buChar char="•"/>
            </a:pPr>
            <a:r>
              <a:rPr sz="3300" spc="-20" dirty="0">
                <a:latin typeface="Roboto"/>
                <a:cs typeface="Roboto"/>
              </a:rPr>
              <a:t>Limited</a:t>
            </a:r>
            <a:r>
              <a:rPr sz="3300" spc="-10" dirty="0">
                <a:latin typeface="Roboto"/>
                <a:cs typeface="Roboto"/>
              </a:rPr>
              <a:t> </a:t>
            </a:r>
            <a:r>
              <a:rPr sz="3300" spc="-45" dirty="0">
                <a:latin typeface="Roboto"/>
                <a:cs typeface="Roboto"/>
              </a:rPr>
              <a:t>Diversity</a:t>
            </a:r>
            <a:r>
              <a:rPr sz="3300" spc="-10" dirty="0">
                <a:latin typeface="Roboto"/>
                <a:cs typeface="Roboto"/>
              </a:rPr>
              <a:t> </a:t>
            </a:r>
            <a:r>
              <a:rPr sz="3300" spc="-45" dirty="0">
                <a:latin typeface="Roboto"/>
                <a:cs typeface="Roboto"/>
              </a:rPr>
              <a:t>in</a:t>
            </a:r>
            <a:r>
              <a:rPr sz="3300" spc="-10" dirty="0">
                <a:latin typeface="Roboto"/>
                <a:cs typeface="Roboto"/>
              </a:rPr>
              <a:t> </a:t>
            </a:r>
            <a:r>
              <a:rPr sz="3300" spc="-40" dirty="0">
                <a:latin typeface="Roboto"/>
                <a:cs typeface="Roboto"/>
              </a:rPr>
              <a:t>Data</a:t>
            </a:r>
            <a:endParaRPr lang="en-US" sz="3300" spc="-40" dirty="0">
              <a:latin typeface="Roboto"/>
              <a:cs typeface="Roboto"/>
            </a:endParaRPr>
          </a:p>
          <a:p>
            <a:pPr marL="573405" indent="-457200">
              <a:lnSpc>
                <a:spcPct val="100000"/>
              </a:lnSpc>
              <a:spcBef>
                <a:spcPts val="100"/>
              </a:spcBef>
              <a:buFont typeface="Arial" panose="020B0604020202020204" pitchFamily="34" charset="0"/>
              <a:buChar char="•"/>
            </a:pPr>
            <a:endParaRPr lang="en-US" sz="3300" spc="-40" dirty="0">
              <a:latin typeface="Roboto"/>
              <a:cs typeface="Roboto"/>
            </a:endParaRPr>
          </a:p>
          <a:p>
            <a:pPr marL="573405" indent="-457200">
              <a:lnSpc>
                <a:spcPct val="100000"/>
              </a:lnSpc>
              <a:spcBef>
                <a:spcPts val="100"/>
              </a:spcBef>
              <a:buFont typeface="Arial" panose="020B0604020202020204" pitchFamily="34" charset="0"/>
              <a:buChar char="•"/>
            </a:pPr>
            <a:r>
              <a:rPr sz="3300" spc="-30" dirty="0">
                <a:latin typeface="Roboto"/>
                <a:cs typeface="Roboto"/>
              </a:rPr>
              <a:t>Dependency</a:t>
            </a:r>
            <a:r>
              <a:rPr sz="3300" dirty="0">
                <a:latin typeface="Roboto"/>
                <a:cs typeface="Roboto"/>
              </a:rPr>
              <a:t> </a:t>
            </a:r>
            <a:r>
              <a:rPr sz="3300" spc="-25" dirty="0">
                <a:latin typeface="Roboto"/>
                <a:cs typeface="Roboto"/>
              </a:rPr>
              <a:t>on</a:t>
            </a:r>
            <a:r>
              <a:rPr sz="3300" spc="5" dirty="0">
                <a:latin typeface="Roboto"/>
                <a:cs typeface="Roboto"/>
              </a:rPr>
              <a:t> </a:t>
            </a:r>
            <a:r>
              <a:rPr sz="3300" spc="-15" dirty="0">
                <a:latin typeface="Roboto"/>
                <a:cs typeface="Roboto"/>
              </a:rPr>
              <a:t>Controlled</a:t>
            </a:r>
            <a:r>
              <a:rPr sz="3300" dirty="0">
                <a:latin typeface="Roboto"/>
                <a:cs typeface="Roboto"/>
              </a:rPr>
              <a:t> </a:t>
            </a:r>
            <a:r>
              <a:rPr sz="3300" spc="-25" dirty="0">
                <a:latin typeface="Roboto"/>
                <a:cs typeface="Roboto"/>
              </a:rPr>
              <a:t>Environments </a:t>
            </a:r>
            <a:r>
              <a:rPr sz="3300" spc="-805" dirty="0">
                <a:latin typeface="Roboto"/>
                <a:cs typeface="Roboto"/>
              </a:rPr>
              <a:t> </a:t>
            </a:r>
            <a:endParaRPr lang="en-US" sz="3300" spc="-805" dirty="0">
              <a:latin typeface="Roboto"/>
              <a:cs typeface="Roboto"/>
            </a:endParaRPr>
          </a:p>
          <a:p>
            <a:pPr marL="573405" indent="-457200">
              <a:lnSpc>
                <a:spcPct val="100000"/>
              </a:lnSpc>
              <a:spcBef>
                <a:spcPts val="100"/>
              </a:spcBef>
              <a:buFont typeface="Arial" panose="020B0604020202020204" pitchFamily="34" charset="0"/>
              <a:buChar char="•"/>
            </a:pPr>
            <a:endParaRPr lang="en-IN" sz="3300" spc="-805" dirty="0">
              <a:latin typeface="Roboto"/>
              <a:cs typeface="Roboto"/>
            </a:endParaRPr>
          </a:p>
          <a:p>
            <a:pPr marL="573405" indent="-457200">
              <a:lnSpc>
                <a:spcPct val="100000"/>
              </a:lnSpc>
              <a:spcBef>
                <a:spcPts val="100"/>
              </a:spcBef>
              <a:buFont typeface="Arial" panose="020B0604020202020204" pitchFamily="34" charset="0"/>
              <a:buChar char="•"/>
            </a:pPr>
            <a:r>
              <a:rPr sz="3300" spc="-25" dirty="0">
                <a:latin typeface="Roboto"/>
                <a:cs typeface="Roboto"/>
              </a:rPr>
              <a:t>Annotation</a:t>
            </a:r>
            <a:r>
              <a:rPr sz="3300" spc="-10" dirty="0">
                <a:latin typeface="Roboto"/>
                <a:cs typeface="Roboto"/>
              </a:rPr>
              <a:t> </a:t>
            </a:r>
            <a:r>
              <a:rPr sz="3300" spc="-15" dirty="0">
                <a:latin typeface="Roboto"/>
                <a:cs typeface="Roboto"/>
              </a:rPr>
              <a:t>Errors</a:t>
            </a:r>
            <a:r>
              <a:rPr sz="3300" spc="-5" dirty="0">
                <a:latin typeface="Roboto"/>
                <a:cs typeface="Roboto"/>
              </a:rPr>
              <a:t> </a:t>
            </a:r>
            <a:r>
              <a:rPr sz="3300" spc="-30" dirty="0">
                <a:latin typeface="Roboto"/>
                <a:cs typeface="Roboto"/>
              </a:rPr>
              <a:t>and</a:t>
            </a:r>
            <a:r>
              <a:rPr sz="3300" spc="-10" dirty="0">
                <a:latin typeface="Roboto"/>
                <a:cs typeface="Roboto"/>
              </a:rPr>
              <a:t> </a:t>
            </a:r>
            <a:r>
              <a:rPr sz="3300" spc="-40" dirty="0">
                <a:latin typeface="Roboto"/>
                <a:cs typeface="Roboto"/>
              </a:rPr>
              <a:t>Subjectivity</a:t>
            </a:r>
            <a:endParaRPr lang="en-US" sz="3300" dirty="0">
              <a:latin typeface="Roboto"/>
              <a:cs typeface="Roboto"/>
            </a:endParaRPr>
          </a:p>
          <a:p>
            <a:pPr marL="573405" indent="-457200">
              <a:lnSpc>
                <a:spcPct val="100000"/>
              </a:lnSpc>
              <a:spcBef>
                <a:spcPts val="100"/>
              </a:spcBef>
              <a:buFont typeface="Arial" panose="020B0604020202020204" pitchFamily="34" charset="0"/>
              <a:buChar char="•"/>
            </a:pPr>
            <a:endParaRPr lang="en-IN" sz="3300" spc="-20" dirty="0">
              <a:latin typeface="Roboto"/>
              <a:cs typeface="Roboto"/>
            </a:endParaRPr>
          </a:p>
          <a:p>
            <a:pPr marL="573405" indent="-457200">
              <a:lnSpc>
                <a:spcPct val="100000"/>
              </a:lnSpc>
              <a:spcBef>
                <a:spcPts val="100"/>
              </a:spcBef>
              <a:buFont typeface="Arial" panose="020B0604020202020204" pitchFamily="34" charset="0"/>
              <a:buChar char="•"/>
            </a:pPr>
            <a:r>
              <a:rPr sz="3300" spc="-20" dirty="0">
                <a:latin typeface="Roboto"/>
                <a:cs typeface="Roboto"/>
              </a:rPr>
              <a:t>Limited</a:t>
            </a:r>
            <a:r>
              <a:rPr sz="3300" spc="-10" dirty="0">
                <a:latin typeface="Roboto"/>
                <a:cs typeface="Roboto"/>
              </a:rPr>
              <a:t> </a:t>
            </a:r>
            <a:r>
              <a:rPr sz="3300" spc="-30" dirty="0">
                <a:latin typeface="Roboto"/>
                <a:cs typeface="Roboto"/>
              </a:rPr>
              <a:t>Dataset</a:t>
            </a:r>
            <a:r>
              <a:rPr sz="3300" spc="-10" dirty="0">
                <a:latin typeface="Roboto"/>
                <a:cs typeface="Roboto"/>
              </a:rPr>
              <a:t> </a:t>
            </a:r>
            <a:r>
              <a:rPr sz="3300" spc="-25" dirty="0">
                <a:latin typeface="Roboto"/>
                <a:cs typeface="Roboto"/>
              </a:rPr>
              <a:t>Size </a:t>
            </a:r>
            <a:r>
              <a:rPr sz="3300" spc="-20" dirty="0">
                <a:latin typeface="Roboto"/>
                <a:cs typeface="Roboto"/>
              </a:rPr>
              <a:t> </a:t>
            </a:r>
            <a:endParaRPr lang="en-US" sz="3300" spc="-20" dirty="0">
              <a:latin typeface="Roboto"/>
              <a:cs typeface="Roboto"/>
            </a:endParaRPr>
          </a:p>
          <a:p>
            <a:pPr marL="573405" indent="-457200">
              <a:lnSpc>
                <a:spcPct val="100000"/>
              </a:lnSpc>
              <a:spcBef>
                <a:spcPts val="100"/>
              </a:spcBef>
              <a:buFont typeface="Arial" panose="020B0604020202020204" pitchFamily="34" charset="0"/>
              <a:buChar char="•"/>
            </a:pPr>
            <a:endParaRPr lang="en-IN" sz="3300" spc="-20" dirty="0">
              <a:latin typeface="Roboto"/>
              <a:cs typeface="Roboto"/>
            </a:endParaRPr>
          </a:p>
          <a:p>
            <a:pPr marL="573405" indent="-457200">
              <a:lnSpc>
                <a:spcPct val="100000"/>
              </a:lnSpc>
              <a:spcBef>
                <a:spcPts val="100"/>
              </a:spcBef>
              <a:buFont typeface="Arial" panose="020B0604020202020204" pitchFamily="34" charset="0"/>
              <a:buChar char="•"/>
            </a:pPr>
            <a:r>
              <a:rPr sz="3300" spc="-20" dirty="0">
                <a:latin typeface="Roboto"/>
                <a:cs typeface="Roboto"/>
              </a:rPr>
              <a:t>Overfitting</a:t>
            </a:r>
            <a:r>
              <a:rPr sz="3300" spc="-35" dirty="0">
                <a:latin typeface="Roboto"/>
                <a:cs typeface="Roboto"/>
              </a:rPr>
              <a:t> </a:t>
            </a:r>
            <a:r>
              <a:rPr sz="3300" spc="-30" dirty="0">
                <a:latin typeface="Roboto"/>
                <a:cs typeface="Roboto"/>
              </a:rPr>
              <a:t>and Underfitting</a:t>
            </a:r>
            <a:endParaRPr lang="en-US" sz="3300" dirty="0">
              <a:latin typeface="Roboto"/>
              <a:cs typeface="Roboto"/>
            </a:endParaRPr>
          </a:p>
          <a:p>
            <a:pPr marL="573405" indent="-457200">
              <a:lnSpc>
                <a:spcPct val="100000"/>
              </a:lnSpc>
              <a:spcBef>
                <a:spcPts val="100"/>
              </a:spcBef>
              <a:buFont typeface="Arial" panose="020B0604020202020204" pitchFamily="34" charset="0"/>
              <a:buChar char="•"/>
            </a:pPr>
            <a:endParaRPr lang="en-IN" sz="3300" spc="-40" dirty="0">
              <a:latin typeface="Roboto"/>
              <a:cs typeface="Roboto"/>
            </a:endParaRPr>
          </a:p>
          <a:p>
            <a:pPr marL="573405" indent="-457200">
              <a:lnSpc>
                <a:spcPct val="100000"/>
              </a:lnSpc>
              <a:spcBef>
                <a:spcPts val="100"/>
              </a:spcBef>
              <a:buFont typeface="Arial" panose="020B0604020202020204" pitchFamily="34" charset="0"/>
              <a:buChar char="•"/>
            </a:pPr>
            <a:r>
              <a:rPr sz="3300" spc="-40" dirty="0">
                <a:latin typeface="Roboto"/>
                <a:cs typeface="Roboto"/>
              </a:rPr>
              <a:t>Privacy</a:t>
            </a:r>
            <a:r>
              <a:rPr sz="3300" spc="-10" dirty="0">
                <a:latin typeface="Roboto"/>
                <a:cs typeface="Roboto"/>
              </a:rPr>
              <a:t> </a:t>
            </a:r>
            <a:r>
              <a:rPr sz="3300" spc="-30" dirty="0">
                <a:latin typeface="Roboto"/>
                <a:cs typeface="Roboto"/>
              </a:rPr>
              <a:t>and</a:t>
            </a:r>
            <a:r>
              <a:rPr sz="3300" spc="-10" dirty="0">
                <a:latin typeface="Roboto"/>
                <a:cs typeface="Roboto"/>
              </a:rPr>
              <a:t> </a:t>
            </a:r>
            <a:r>
              <a:rPr sz="3300" spc="-20" dirty="0">
                <a:latin typeface="Roboto"/>
                <a:cs typeface="Roboto"/>
              </a:rPr>
              <a:t>Ethical</a:t>
            </a:r>
            <a:r>
              <a:rPr sz="3300" spc="-5" dirty="0">
                <a:latin typeface="Roboto"/>
                <a:cs typeface="Roboto"/>
              </a:rPr>
              <a:t> </a:t>
            </a:r>
            <a:r>
              <a:rPr sz="3300" spc="-20" dirty="0">
                <a:latin typeface="Roboto"/>
                <a:cs typeface="Roboto"/>
              </a:rPr>
              <a:t>Considerations</a:t>
            </a:r>
            <a:endParaRPr lang="en-US" sz="3300" dirty="0">
              <a:latin typeface="Roboto"/>
              <a:cs typeface="Roboto"/>
            </a:endParaRPr>
          </a:p>
          <a:p>
            <a:pPr marL="573405" indent="-457200">
              <a:lnSpc>
                <a:spcPct val="100000"/>
              </a:lnSpc>
              <a:spcBef>
                <a:spcPts val="100"/>
              </a:spcBef>
              <a:buFont typeface="Arial" panose="020B0604020202020204" pitchFamily="34" charset="0"/>
              <a:buChar char="•"/>
            </a:pPr>
            <a:endParaRPr lang="en-IN" sz="3300" spc="-40" dirty="0">
              <a:latin typeface="Roboto"/>
              <a:cs typeface="Roboto"/>
            </a:endParaRPr>
          </a:p>
          <a:p>
            <a:pPr marL="573405" indent="-457200">
              <a:lnSpc>
                <a:spcPct val="100000"/>
              </a:lnSpc>
              <a:spcBef>
                <a:spcPts val="100"/>
              </a:spcBef>
              <a:buFont typeface="Arial" panose="020B0604020202020204" pitchFamily="34" charset="0"/>
              <a:buChar char="•"/>
            </a:pPr>
            <a:r>
              <a:rPr sz="3300" spc="-40" dirty="0">
                <a:latin typeface="Roboto"/>
                <a:cs typeface="Roboto"/>
              </a:rPr>
              <a:t>Dynamic</a:t>
            </a:r>
            <a:r>
              <a:rPr sz="3300" spc="-10" dirty="0">
                <a:latin typeface="Roboto"/>
                <a:cs typeface="Roboto"/>
              </a:rPr>
              <a:t> </a:t>
            </a:r>
            <a:r>
              <a:rPr sz="3300" spc="-35" dirty="0">
                <a:latin typeface="Roboto"/>
                <a:cs typeface="Roboto"/>
              </a:rPr>
              <a:t>User</a:t>
            </a:r>
            <a:r>
              <a:rPr sz="3300" spc="-10" dirty="0">
                <a:latin typeface="Roboto"/>
                <a:cs typeface="Roboto"/>
              </a:rPr>
              <a:t> </a:t>
            </a:r>
            <a:r>
              <a:rPr sz="3300" spc="-30" dirty="0">
                <a:latin typeface="Roboto"/>
                <a:cs typeface="Roboto"/>
              </a:rPr>
              <a:t>Behavior</a:t>
            </a:r>
            <a:r>
              <a:rPr sz="3300" spc="-10" dirty="0">
                <a:latin typeface="Roboto"/>
                <a:cs typeface="Roboto"/>
              </a:rPr>
              <a:t> </a:t>
            </a:r>
            <a:r>
              <a:rPr sz="3300" spc="-30" dirty="0">
                <a:latin typeface="Roboto"/>
                <a:cs typeface="Roboto"/>
              </a:rPr>
              <a:t>and</a:t>
            </a:r>
            <a:r>
              <a:rPr sz="3300" spc="-10" dirty="0">
                <a:latin typeface="Roboto"/>
                <a:cs typeface="Roboto"/>
              </a:rPr>
              <a:t> </a:t>
            </a:r>
            <a:r>
              <a:rPr sz="3300" spc="-20" dirty="0">
                <a:latin typeface="Roboto"/>
                <a:cs typeface="Roboto"/>
              </a:rPr>
              <a:t>Gestures</a:t>
            </a:r>
            <a:endParaRPr sz="3300" dirty="0">
              <a:latin typeface="Roboto"/>
              <a:cs typeface="Roboto"/>
            </a:endParaRPr>
          </a:p>
        </p:txBody>
      </p:sp>
      <p:pic>
        <p:nvPicPr>
          <p:cNvPr id="13" name="object 13"/>
          <p:cNvPicPr/>
          <p:nvPr/>
        </p:nvPicPr>
        <p:blipFill>
          <a:blip r:embed="rId2" cstate="print"/>
          <a:stretch>
            <a:fillRect/>
          </a:stretch>
        </p:blipFill>
        <p:spPr>
          <a:xfrm>
            <a:off x="13871375" y="132425"/>
            <a:ext cx="4267199" cy="10667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201900" y="0"/>
            <a:ext cx="3086100" cy="10283190"/>
          </a:xfrm>
          <a:custGeom>
            <a:avLst/>
            <a:gdLst/>
            <a:ahLst/>
            <a:cxnLst/>
            <a:rect l="l" t="t" r="r" b="b"/>
            <a:pathLst>
              <a:path w="3086100" h="10283190">
                <a:moveTo>
                  <a:pt x="3086099" y="10282980"/>
                </a:moveTo>
                <a:lnTo>
                  <a:pt x="0" y="10282980"/>
                </a:lnTo>
                <a:lnTo>
                  <a:pt x="0" y="0"/>
                </a:lnTo>
                <a:lnTo>
                  <a:pt x="3086099" y="0"/>
                </a:lnTo>
                <a:lnTo>
                  <a:pt x="3086099" y="10282980"/>
                </a:lnTo>
                <a:close/>
              </a:path>
            </a:pathLst>
          </a:custGeom>
          <a:solidFill>
            <a:srgbClr val="583C8F"/>
          </a:solidFill>
        </p:spPr>
        <p:txBody>
          <a:bodyPr wrap="square" lIns="0" tIns="0" rIns="0" bIns="0" rtlCol="0"/>
          <a:lstStyle/>
          <a:p>
            <a:endParaRPr/>
          </a:p>
        </p:txBody>
      </p:sp>
      <p:sp>
        <p:nvSpPr>
          <p:cNvPr id="4" name="object 4"/>
          <p:cNvSpPr txBox="1">
            <a:spLocks noGrp="1"/>
          </p:cNvSpPr>
          <p:nvPr>
            <p:ph type="title"/>
          </p:nvPr>
        </p:nvSpPr>
        <p:spPr>
          <a:xfrm>
            <a:off x="3729865" y="665824"/>
            <a:ext cx="6169955" cy="705321"/>
          </a:xfrm>
          <a:prstGeom prst="rect">
            <a:avLst/>
          </a:prstGeom>
        </p:spPr>
        <p:txBody>
          <a:bodyPr vert="horz" wrap="square" lIns="0" tIns="12700" rIns="0" bIns="0" rtlCol="0">
            <a:spAutoFit/>
          </a:bodyPr>
          <a:lstStyle/>
          <a:p>
            <a:pPr marL="12700">
              <a:lnSpc>
                <a:spcPct val="100000"/>
              </a:lnSpc>
              <a:spcBef>
                <a:spcPts val="100"/>
              </a:spcBef>
              <a:tabLst>
                <a:tab pos="654050" algn="l"/>
                <a:tab pos="3112770" algn="l"/>
              </a:tabLst>
            </a:pPr>
            <a:r>
              <a:rPr lang="en-IN" spc="20" dirty="0"/>
              <a:t>C)	 </a:t>
            </a:r>
            <a:r>
              <a:rPr lang="en-IN" spc="-5" dirty="0"/>
              <a:t>POTENTIAL RISK</a:t>
            </a:r>
          </a:p>
        </p:txBody>
      </p:sp>
      <p:sp>
        <p:nvSpPr>
          <p:cNvPr id="12" name="object 12"/>
          <p:cNvSpPr txBox="1"/>
          <p:nvPr/>
        </p:nvSpPr>
        <p:spPr>
          <a:xfrm>
            <a:off x="3581400" y="2290814"/>
            <a:ext cx="7186295" cy="6768520"/>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pitchFamily="34" charset="0"/>
              <a:buChar char="•"/>
            </a:pPr>
            <a:r>
              <a:rPr sz="3300" spc="-25" dirty="0">
                <a:latin typeface="Roboto"/>
                <a:cs typeface="Roboto"/>
              </a:rPr>
              <a:t>Misinterpretation</a:t>
            </a:r>
            <a:r>
              <a:rPr sz="3300" spc="-10" dirty="0">
                <a:latin typeface="Roboto"/>
                <a:cs typeface="Roboto"/>
              </a:rPr>
              <a:t> </a:t>
            </a:r>
            <a:r>
              <a:rPr sz="3300" spc="30" dirty="0">
                <a:latin typeface="Roboto"/>
                <a:cs typeface="Roboto"/>
              </a:rPr>
              <a:t>of</a:t>
            </a:r>
            <a:r>
              <a:rPr sz="3300" spc="-10" dirty="0">
                <a:latin typeface="Roboto"/>
                <a:cs typeface="Roboto"/>
              </a:rPr>
              <a:t> </a:t>
            </a:r>
            <a:r>
              <a:rPr sz="3300" spc="-20" dirty="0">
                <a:latin typeface="Roboto"/>
                <a:cs typeface="Roboto"/>
              </a:rPr>
              <a:t>Gestures</a:t>
            </a:r>
            <a:endParaRPr lang="en-US" sz="3300" dirty="0">
              <a:latin typeface="Roboto"/>
              <a:cs typeface="Roboto"/>
            </a:endParaRPr>
          </a:p>
          <a:p>
            <a:pPr marL="469900" indent="-457200">
              <a:lnSpc>
                <a:spcPct val="100000"/>
              </a:lnSpc>
              <a:spcBef>
                <a:spcPts val="100"/>
              </a:spcBef>
              <a:buFont typeface="Arial" panose="020B0604020202020204" pitchFamily="34" charset="0"/>
              <a:buChar char="•"/>
            </a:pPr>
            <a:endParaRPr lang="en-IN" sz="3300" spc="-40" dirty="0">
              <a:latin typeface="Roboto"/>
              <a:cs typeface="Roboto"/>
            </a:endParaRPr>
          </a:p>
          <a:p>
            <a:pPr marL="469900" indent="-457200">
              <a:lnSpc>
                <a:spcPct val="100000"/>
              </a:lnSpc>
              <a:spcBef>
                <a:spcPts val="100"/>
              </a:spcBef>
              <a:buFont typeface="Arial" panose="020B0604020202020204" pitchFamily="34" charset="0"/>
              <a:buChar char="•"/>
            </a:pPr>
            <a:r>
              <a:rPr sz="3300" spc="-40" dirty="0">
                <a:latin typeface="Roboto"/>
                <a:cs typeface="Roboto"/>
              </a:rPr>
              <a:t>Security</a:t>
            </a:r>
            <a:r>
              <a:rPr sz="3300" spc="-20" dirty="0">
                <a:latin typeface="Roboto"/>
                <a:cs typeface="Roboto"/>
              </a:rPr>
              <a:t> </a:t>
            </a:r>
            <a:r>
              <a:rPr sz="3300" spc="-30" dirty="0">
                <a:latin typeface="Roboto"/>
                <a:cs typeface="Roboto"/>
              </a:rPr>
              <a:t>and</a:t>
            </a:r>
            <a:r>
              <a:rPr sz="3300" spc="-20" dirty="0">
                <a:latin typeface="Roboto"/>
                <a:cs typeface="Roboto"/>
              </a:rPr>
              <a:t> </a:t>
            </a:r>
            <a:r>
              <a:rPr sz="3300" spc="-35" dirty="0">
                <a:latin typeface="Roboto"/>
                <a:cs typeface="Roboto"/>
              </a:rPr>
              <a:t>Unauthorized</a:t>
            </a:r>
            <a:r>
              <a:rPr sz="3300" spc="-20" dirty="0">
                <a:latin typeface="Roboto"/>
                <a:cs typeface="Roboto"/>
              </a:rPr>
              <a:t> </a:t>
            </a:r>
            <a:r>
              <a:rPr sz="3300" spc="5" dirty="0">
                <a:latin typeface="Roboto"/>
                <a:cs typeface="Roboto"/>
              </a:rPr>
              <a:t>Access </a:t>
            </a:r>
            <a:endParaRPr lang="en-US" sz="3300" spc="-805" dirty="0">
              <a:latin typeface="Roboto"/>
              <a:cs typeface="Roboto"/>
            </a:endParaRPr>
          </a:p>
          <a:p>
            <a:pPr marL="469900" indent="-457200">
              <a:lnSpc>
                <a:spcPct val="100000"/>
              </a:lnSpc>
              <a:spcBef>
                <a:spcPts val="100"/>
              </a:spcBef>
              <a:buFont typeface="Arial" panose="020B0604020202020204" pitchFamily="34" charset="0"/>
              <a:buChar char="•"/>
            </a:pPr>
            <a:endParaRPr lang="en-IN" sz="3300" spc="-805" dirty="0">
              <a:latin typeface="Roboto"/>
              <a:cs typeface="Roboto"/>
            </a:endParaRPr>
          </a:p>
          <a:p>
            <a:pPr marL="469900" indent="-457200">
              <a:lnSpc>
                <a:spcPct val="100000"/>
              </a:lnSpc>
              <a:spcBef>
                <a:spcPts val="100"/>
              </a:spcBef>
              <a:buFont typeface="Arial" panose="020B0604020202020204" pitchFamily="34" charset="0"/>
              <a:buChar char="•"/>
            </a:pPr>
            <a:r>
              <a:rPr sz="3300" spc="-40" dirty="0">
                <a:latin typeface="Roboto"/>
                <a:cs typeface="Roboto"/>
              </a:rPr>
              <a:t>Privacy</a:t>
            </a:r>
            <a:r>
              <a:rPr sz="3300" spc="-10" dirty="0">
                <a:latin typeface="Roboto"/>
                <a:cs typeface="Roboto"/>
              </a:rPr>
              <a:t> </a:t>
            </a:r>
            <a:r>
              <a:rPr sz="3300" spc="-15" dirty="0">
                <a:latin typeface="Roboto"/>
                <a:cs typeface="Roboto"/>
              </a:rPr>
              <a:t>Concerns</a:t>
            </a:r>
            <a:endParaRPr lang="en-US" sz="3300" dirty="0">
              <a:latin typeface="Roboto"/>
              <a:cs typeface="Roboto"/>
            </a:endParaRPr>
          </a:p>
          <a:p>
            <a:pPr marL="469900" indent="-457200">
              <a:lnSpc>
                <a:spcPct val="100000"/>
              </a:lnSpc>
              <a:spcBef>
                <a:spcPts val="100"/>
              </a:spcBef>
              <a:buFont typeface="Arial" panose="020B0604020202020204" pitchFamily="34" charset="0"/>
              <a:buChar char="•"/>
            </a:pPr>
            <a:endParaRPr lang="en-IN" sz="3300" spc="-30" dirty="0">
              <a:latin typeface="Roboto"/>
              <a:cs typeface="Roboto"/>
            </a:endParaRPr>
          </a:p>
          <a:p>
            <a:pPr marL="469900" indent="-457200">
              <a:lnSpc>
                <a:spcPct val="100000"/>
              </a:lnSpc>
              <a:spcBef>
                <a:spcPts val="100"/>
              </a:spcBef>
              <a:buFont typeface="Arial" panose="020B0604020202020204" pitchFamily="34" charset="0"/>
              <a:buChar char="•"/>
            </a:pPr>
            <a:r>
              <a:rPr sz="3300" spc="-30" dirty="0">
                <a:latin typeface="Roboto"/>
                <a:cs typeface="Roboto"/>
              </a:rPr>
              <a:t>Dependency</a:t>
            </a:r>
            <a:r>
              <a:rPr sz="3300" dirty="0">
                <a:latin typeface="Roboto"/>
                <a:cs typeface="Roboto"/>
              </a:rPr>
              <a:t> </a:t>
            </a:r>
            <a:r>
              <a:rPr sz="3300" spc="-25" dirty="0">
                <a:latin typeface="Roboto"/>
                <a:cs typeface="Roboto"/>
              </a:rPr>
              <a:t>on</a:t>
            </a:r>
            <a:r>
              <a:rPr sz="3300" dirty="0">
                <a:latin typeface="Roboto"/>
                <a:cs typeface="Roboto"/>
              </a:rPr>
              <a:t> </a:t>
            </a:r>
            <a:r>
              <a:rPr sz="3300" spc="-25" dirty="0">
                <a:latin typeface="Roboto"/>
                <a:cs typeface="Roboto"/>
              </a:rPr>
              <a:t>Environmental</a:t>
            </a:r>
            <a:r>
              <a:rPr sz="3300" dirty="0">
                <a:latin typeface="Roboto"/>
                <a:cs typeface="Roboto"/>
              </a:rPr>
              <a:t> </a:t>
            </a:r>
            <a:endParaRPr lang="en-US" sz="3300" dirty="0">
              <a:latin typeface="Roboto"/>
              <a:cs typeface="Roboto"/>
            </a:endParaRPr>
          </a:p>
          <a:p>
            <a:pPr marL="469900" indent="-457200">
              <a:lnSpc>
                <a:spcPct val="100000"/>
              </a:lnSpc>
              <a:spcBef>
                <a:spcPts val="100"/>
              </a:spcBef>
              <a:buFont typeface="Arial" panose="020B0604020202020204" pitchFamily="34" charset="0"/>
              <a:buChar char="•"/>
            </a:pPr>
            <a:endParaRPr lang="en-IN" sz="3300" spc="-20">
              <a:latin typeface="Roboto"/>
              <a:cs typeface="Roboto"/>
            </a:endParaRPr>
          </a:p>
          <a:p>
            <a:pPr marL="469900" indent="-457200">
              <a:lnSpc>
                <a:spcPct val="100000"/>
              </a:lnSpc>
              <a:spcBef>
                <a:spcPts val="100"/>
              </a:spcBef>
              <a:buFont typeface="Arial" panose="020B0604020202020204" pitchFamily="34" charset="0"/>
              <a:buChar char="•"/>
            </a:pPr>
            <a:r>
              <a:rPr sz="3300" spc="-20">
                <a:latin typeface="Roboto"/>
                <a:cs typeface="Roboto"/>
              </a:rPr>
              <a:t>Factors </a:t>
            </a:r>
            <a:r>
              <a:rPr sz="3300" spc="-805">
                <a:latin typeface="Roboto"/>
                <a:cs typeface="Roboto"/>
              </a:rPr>
              <a:t> </a:t>
            </a:r>
            <a:r>
              <a:rPr sz="3300" spc="-20" dirty="0">
                <a:latin typeface="Roboto"/>
                <a:cs typeface="Roboto"/>
              </a:rPr>
              <a:t>Limited</a:t>
            </a:r>
            <a:r>
              <a:rPr sz="3300" spc="-10" dirty="0">
                <a:latin typeface="Roboto"/>
                <a:cs typeface="Roboto"/>
              </a:rPr>
              <a:t> </a:t>
            </a:r>
            <a:r>
              <a:rPr sz="3300" spc="-20" dirty="0">
                <a:latin typeface="Roboto"/>
                <a:cs typeface="Roboto"/>
              </a:rPr>
              <a:t>Accessibility</a:t>
            </a:r>
            <a:endParaRPr lang="en-US" sz="3300" dirty="0">
              <a:latin typeface="Roboto"/>
              <a:cs typeface="Roboto"/>
            </a:endParaRPr>
          </a:p>
          <a:p>
            <a:pPr marL="469900" indent="-457200">
              <a:lnSpc>
                <a:spcPct val="100000"/>
              </a:lnSpc>
              <a:spcBef>
                <a:spcPts val="100"/>
              </a:spcBef>
              <a:buFont typeface="Arial" panose="020B0604020202020204" pitchFamily="34" charset="0"/>
              <a:buChar char="•"/>
            </a:pPr>
            <a:endParaRPr lang="en-IN" sz="3300" spc="-35" dirty="0">
              <a:latin typeface="Roboto"/>
              <a:cs typeface="Roboto"/>
            </a:endParaRPr>
          </a:p>
          <a:p>
            <a:pPr marL="469900" indent="-457200">
              <a:lnSpc>
                <a:spcPct val="100000"/>
              </a:lnSpc>
              <a:spcBef>
                <a:spcPts val="100"/>
              </a:spcBef>
              <a:buFont typeface="Arial" panose="020B0604020202020204" pitchFamily="34" charset="0"/>
              <a:buChar char="•"/>
            </a:pPr>
            <a:r>
              <a:rPr sz="3300" spc="-35" dirty="0">
                <a:latin typeface="Roboto"/>
                <a:cs typeface="Roboto"/>
              </a:rPr>
              <a:t>System</a:t>
            </a:r>
            <a:r>
              <a:rPr sz="3300" spc="-20" dirty="0">
                <a:latin typeface="Roboto"/>
                <a:cs typeface="Roboto"/>
              </a:rPr>
              <a:t> </a:t>
            </a:r>
            <a:r>
              <a:rPr sz="3300" spc="-35" dirty="0">
                <a:latin typeface="Roboto"/>
                <a:cs typeface="Roboto"/>
              </a:rPr>
              <a:t>Reliability</a:t>
            </a:r>
            <a:r>
              <a:rPr sz="3300" spc="-20" dirty="0">
                <a:latin typeface="Roboto"/>
                <a:cs typeface="Roboto"/>
              </a:rPr>
              <a:t> </a:t>
            </a:r>
            <a:r>
              <a:rPr sz="3300" spc="-30" dirty="0">
                <a:latin typeface="Roboto"/>
                <a:cs typeface="Roboto"/>
              </a:rPr>
              <a:t>and</a:t>
            </a:r>
            <a:r>
              <a:rPr sz="3300" spc="-20" dirty="0">
                <a:latin typeface="Roboto"/>
                <a:cs typeface="Roboto"/>
              </a:rPr>
              <a:t> </a:t>
            </a:r>
            <a:r>
              <a:rPr sz="3300" spc="-25" dirty="0">
                <a:latin typeface="Roboto"/>
                <a:cs typeface="Roboto"/>
              </a:rPr>
              <a:t>Failure</a:t>
            </a:r>
            <a:r>
              <a:rPr lang="en-IN" sz="3300" spc="-25" dirty="0">
                <a:latin typeface="Roboto"/>
                <a:cs typeface="Roboto"/>
              </a:rPr>
              <a:t>s</a:t>
            </a:r>
          </a:p>
          <a:p>
            <a:pPr marL="469900" indent="-457200">
              <a:lnSpc>
                <a:spcPct val="100000"/>
              </a:lnSpc>
              <a:spcBef>
                <a:spcPts val="100"/>
              </a:spcBef>
              <a:buFont typeface="Arial" panose="020B0604020202020204" pitchFamily="34" charset="0"/>
              <a:buChar char="•"/>
            </a:pPr>
            <a:endParaRPr lang="en-IN" sz="3300" spc="-25" dirty="0">
              <a:latin typeface="Roboto"/>
              <a:cs typeface="Roboto"/>
            </a:endParaRPr>
          </a:p>
          <a:p>
            <a:pPr marL="469900" indent="-457200">
              <a:lnSpc>
                <a:spcPct val="100000"/>
              </a:lnSpc>
              <a:spcBef>
                <a:spcPts val="100"/>
              </a:spcBef>
              <a:buFont typeface="Arial" panose="020B0604020202020204" pitchFamily="34" charset="0"/>
              <a:buChar char="•"/>
            </a:pPr>
            <a:r>
              <a:rPr sz="3300" spc="-30" dirty="0">
                <a:latin typeface="Roboto"/>
                <a:cs typeface="Roboto"/>
              </a:rPr>
              <a:t>Dependency</a:t>
            </a:r>
            <a:r>
              <a:rPr sz="3300" spc="-15" dirty="0">
                <a:latin typeface="Roboto"/>
                <a:cs typeface="Roboto"/>
              </a:rPr>
              <a:t> </a:t>
            </a:r>
            <a:r>
              <a:rPr sz="3300" spc="-25" dirty="0">
                <a:latin typeface="Roboto"/>
                <a:cs typeface="Roboto"/>
              </a:rPr>
              <a:t>on</a:t>
            </a:r>
            <a:r>
              <a:rPr sz="3300" spc="-10" dirty="0">
                <a:latin typeface="Roboto"/>
                <a:cs typeface="Roboto"/>
              </a:rPr>
              <a:t> </a:t>
            </a:r>
            <a:r>
              <a:rPr sz="3300" spc="-25" dirty="0">
                <a:latin typeface="Roboto"/>
                <a:cs typeface="Roboto"/>
              </a:rPr>
              <a:t>Technology</a:t>
            </a:r>
            <a:endParaRPr sz="3300" dirty="0">
              <a:latin typeface="Roboto"/>
              <a:cs typeface="Roboto"/>
            </a:endParaRPr>
          </a:p>
        </p:txBody>
      </p:sp>
      <p:pic>
        <p:nvPicPr>
          <p:cNvPr id="13" name="object 13"/>
          <p:cNvPicPr/>
          <p:nvPr/>
        </p:nvPicPr>
        <p:blipFill>
          <a:blip r:embed="rId2" cstate="print"/>
          <a:stretch>
            <a:fillRect/>
          </a:stretch>
        </p:blipFill>
        <p:spPr>
          <a:xfrm>
            <a:off x="13871375" y="132425"/>
            <a:ext cx="4267199" cy="10667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3" name="object 3"/>
          <p:cNvSpPr/>
          <p:nvPr/>
        </p:nvSpPr>
        <p:spPr>
          <a:xfrm>
            <a:off x="15201900" y="0"/>
            <a:ext cx="3086100" cy="10283190"/>
          </a:xfrm>
          <a:custGeom>
            <a:avLst/>
            <a:gdLst/>
            <a:ahLst/>
            <a:cxnLst/>
            <a:rect l="l" t="t" r="r" b="b"/>
            <a:pathLst>
              <a:path w="3086100" h="10283190">
                <a:moveTo>
                  <a:pt x="3086099" y="10282980"/>
                </a:moveTo>
                <a:lnTo>
                  <a:pt x="0" y="10282980"/>
                </a:lnTo>
                <a:lnTo>
                  <a:pt x="0" y="0"/>
                </a:lnTo>
                <a:lnTo>
                  <a:pt x="3086099" y="0"/>
                </a:lnTo>
                <a:lnTo>
                  <a:pt x="3086099" y="10282980"/>
                </a:lnTo>
                <a:close/>
              </a:path>
            </a:pathLst>
          </a:custGeom>
          <a:solidFill>
            <a:srgbClr val="583C8F"/>
          </a:solidFill>
        </p:spPr>
        <p:txBody>
          <a:bodyPr wrap="square" lIns="0" tIns="0" rIns="0" bIns="0" rtlCol="0"/>
          <a:lstStyle/>
          <a:p>
            <a:endParaRPr/>
          </a:p>
        </p:txBody>
      </p:sp>
      <p:sp>
        <p:nvSpPr>
          <p:cNvPr id="4" name="object 4"/>
          <p:cNvSpPr txBox="1">
            <a:spLocks noGrp="1"/>
          </p:cNvSpPr>
          <p:nvPr>
            <p:ph type="title"/>
          </p:nvPr>
        </p:nvSpPr>
        <p:spPr>
          <a:xfrm>
            <a:off x="3124200" y="403837"/>
            <a:ext cx="8439856" cy="1336263"/>
          </a:xfrm>
          <a:prstGeom prst="rect">
            <a:avLst/>
          </a:prstGeom>
        </p:spPr>
        <p:txBody>
          <a:bodyPr vert="horz" wrap="square" lIns="0" tIns="12700" rIns="0" bIns="0" rtlCol="0">
            <a:spAutoFit/>
          </a:bodyPr>
          <a:lstStyle/>
          <a:p>
            <a:pPr marL="12700" algn="ctr">
              <a:lnSpc>
                <a:spcPct val="100000"/>
              </a:lnSpc>
              <a:spcBef>
                <a:spcPts val="100"/>
              </a:spcBef>
            </a:pPr>
            <a:r>
              <a:rPr lang="en-IN" sz="4300" spc="40" dirty="0"/>
              <a:t>E)</a:t>
            </a:r>
            <a:r>
              <a:rPr lang="en-IN" sz="4300" spc="-25" dirty="0"/>
              <a:t> </a:t>
            </a:r>
            <a:r>
              <a:rPr lang="en-IN" sz="4300" spc="-30" dirty="0"/>
              <a:t>DATA</a:t>
            </a:r>
            <a:r>
              <a:rPr lang="en-IN" sz="4300" spc="-20" dirty="0"/>
              <a:t> </a:t>
            </a:r>
            <a:r>
              <a:rPr lang="en-IN" sz="4300" spc="5" dirty="0"/>
              <a:t>ANALYSIS</a:t>
            </a:r>
            <a:r>
              <a:rPr lang="en-IN" sz="4300" spc="-25" dirty="0"/>
              <a:t> </a:t>
            </a:r>
            <a:r>
              <a:rPr lang="en-IN" sz="4300" spc="20" dirty="0"/>
              <a:t>APPROACHES</a:t>
            </a:r>
            <a:endParaRPr lang="en-IN" sz="4300" dirty="0"/>
          </a:p>
        </p:txBody>
      </p:sp>
      <p:pic>
        <p:nvPicPr>
          <p:cNvPr id="5" name="object 5"/>
          <p:cNvPicPr/>
          <p:nvPr/>
        </p:nvPicPr>
        <p:blipFill>
          <a:blip r:embed="rId3" cstate="print"/>
          <a:stretch>
            <a:fillRect/>
          </a:stretch>
        </p:blipFill>
        <p:spPr>
          <a:xfrm>
            <a:off x="5132069" y="2444951"/>
            <a:ext cx="133350" cy="133349"/>
          </a:xfrm>
          <a:prstGeom prst="rect">
            <a:avLst/>
          </a:prstGeom>
        </p:spPr>
      </p:pic>
      <p:pic>
        <p:nvPicPr>
          <p:cNvPr id="6" name="object 6"/>
          <p:cNvPicPr/>
          <p:nvPr/>
        </p:nvPicPr>
        <p:blipFill>
          <a:blip r:embed="rId3" cstate="print"/>
          <a:stretch>
            <a:fillRect/>
          </a:stretch>
        </p:blipFill>
        <p:spPr>
          <a:xfrm>
            <a:off x="5132069" y="3283151"/>
            <a:ext cx="133350" cy="133349"/>
          </a:xfrm>
          <a:prstGeom prst="rect">
            <a:avLst/>
          </a:prstGeom>
        </p:spPr>
      </p:pic>
      <p:pic>
        <p:nvPicPr>
          <p:cNvPr id="7" name="object 7"/>
          <p:cNvPicPr/>
          <p:nvPr/>
        </p:nvPicPr>
        <p:blipFill>
          <a:blip r:embed="rId3" cstate="print"/>
          <a:stretch>
            <a:fillRect/>
          </a:stretch>
        </p:blipFill>
        <p:spPr>
          <a:xfrm>
            <a:off x="5132069" y="4121351"/>
            <a:ext cx="133350" cy="133349"/>
          </a:xfrm>
          <a:prstGeom prst="rect">
            <a:avLst/>
          </a:prstGeom>
        </p:spPr>
      </p:pic>
      <p:pic>
        <p:nvPicPr>
          <p:cNvPr id="8" name="object 8"/>
          <p:cNvPicPr/>
          <p:nvPr/>
        </p:nvPicPr>
        <p:blipFill>
          <a:blip r:embed="rId3" cstate="print"/>
          <a:stretch>
            <a:fillRect/>
          </a:stretch>
        </p:blipFill>
        <p:spPr>
          <a:xfrm>
            <a:off x="5132069" y="4959551"/>
            <a:ext cx="133350" cy="133349"/>
          </a:xfrm>
          <a:prstGeom prst="rect">
            <a:avLst/>
          </a:prstGeom>
        </p:spPr>
      </p:pic>
      <p:pic>
        <p:nvPicPr>
          <p:cNvPr id="9" name="object 9"/>
          <p:cNvPicPr/>
          <p:nvPr/>
        </p:nvPicPr>
        <p:blipFill>
          <a:blip r:embed="rId3" cstate="print"/>
          <a:stretch>
            <a:fillRect/>
          </a:stretch>
        </p:blipFill>
        <p:spPr>
          <a:xfrm>
            <a:off x="5132069" y="5797751"/>
            <a:ext cx="133350" cy="133349"/>
          </a:xfrm>
          <a:prstGeom prst="rect">
            <a:avLst/>
          </a:prstGeom>
        </p:spPr>
      </p:pic>
      <p:pic>
        <p:nvPicPr>
          <p:cNvPr id="10" name="object 10"/>
          <p:cNvPicPr/>
          <p:nvPr/>
        </p:nvPicPr>
        <p:blipFill>
          <a:blip r:embed="rId3" cstate="print"/>
          <a:stretch>
            <a:fillRect/>
          </a:stretch>
        </p:blipFill>
        <p:spPr>
          <a:xfrm>
            <a:off x="5132069" y="6635951"/>
            <a:ext cx="133350" cy="133349"/>
          </a:xfrm>
          <a:prstGeom prst="rect">
            <a:avLst/>
          </a:prstGeom>
        </p:spPr>
      </p:pic>
      <p:pic>
        <p:nvPicPr>
          <p:cNvPr id="11" name="object 11"/>
          <p:cNvPicPr/>
          <p:nvPr/>
        </p:nvPicPr>
        <p:blipFill>
          <a:blip r:embed="rId3" cstate="print"/>
          <a:stretch>
            <a:fillRect/>
          </a:stretch>
        </p:blipFill>
        <p:spPr>
          <a:xfrm>
            <a:off x="5132069" y="7474151"/>
            <a:ext cx="133350" cy="133349"/>
          </a:xfrm>
          <a:prstGeom prst="rect">
            <a:avLst/>
          </a:prstGeom>
        </p:spPr>
      </p:pic>
      <p:pic>
        <p:nvPicPr>
          <p:cNvPr id="12" name="object 12"/>
          <p:cNvPicPr/>
          <p:nvPr/>
        </p:nvPicPr>
        <p:blipFill>
          <a:blip r:embed="rId3" cstate="print"/>
          <a:stretch>
            <a:fillRect/>
          </a:stretch>
        </p:blipFill>
        <p:spPr>
          <a:xfrm>
            <a:off x="5132069" y="8312351"/>
            <a:ext cx="133350" cy="133349"/>
          </a:xfrm>
          <a:prstGeom prst="rect">
            <a:avLst/>
          </a:prstGeom>
        </p:spPr>
      </p:pic>
      <p:sp>
        <p:nvSpPr>
          <p:cNvPr id="13" name="object 13"/>
          <p:cNvSpPr txBox="1"/>
          <p:nvPr/>
        </p:nvSpPr>
        <p:spPr>
          <a:xfrm>
            <a:off x="5441284" y="2203651"/>
            <a:ext cx="6469380" cy="6395720"/>
          </a:xfrm>
          <a:prstGeom prst="rect">
            <a:avLst/>
          </a:prstGeom>
        </p:spPr>
        <p:txBody>
          <a:bodyPr vert="horz" wrap="square" lIns="0" tIns="12700" rIns="0" bIns="0" rtlCol="0">
            <a:spAutoFit/>
          </a:bodyPr>
          <a:lstStyle/>
          <a:p>
            <a:pPr marL="12700">
              <a:lnSpc>
                <a:spcPct val="100000"/>
              </a:lnSpc>
              <a:spcBef>
                <a:spcPts val="100"/>
              </a:spcBef>
            </a:pPr>
            <a:r>
              <a:rPr sz="3300" spc="-15" dirty="0">
                <a:latin typeface="Roboto"/>
                <a:cs typeface="Roboto"/>
              </a:rPr>
              <a:t>Feature</a:t>
            </a:r>
            <a:r>
              <a:rPr sz="3300" spc="-40" dirty="0">
                <a:latin typeface="Roboto"/>
                <a:cs typeface="Roboto"/>
              </a:rPr>
              <a:t> </a:t>
            </a:r>
            <a:r>
              <a:rPr sz="3300" spc="-20" dirty="0">
                <a:latin typeface="Roboto"/>
                <a:cs typeface="Roboto"/>
              </a:rPr>
              <a:t>Extraction</a:t>
            </a:r>
            <a:endParaRPr sz="3300" dirty="0">
              <a:latin typeface="Roboto"/>
              <a:cs typeface="Roboto"/>
            </a:endParaRPr>
          </a:p>
          <a:p>
            <a:pPr marL="12700" marR="1717039">
              <a:lnSpc>
                <a:spcPts val="6600"/>
              </a:lnSpc>
              <a:spcBef>
                <a:spcPts val="660"/>
              </a:spcBef>
            </a:pPr>
            <a:r>
              <a:rPr sz="3300" spc="-35" dirty="0">
                <a:latin typeface="Roboto"/>
                <a:cs typeface="Roboto"/>
              </a:rPr>
              <a:t>Dimensionality</a:t>
            </a:r>
            <a:r>
              <a:rPr sz="3300" spc="-20" dirty="0">
                <a:latin typeface="Roboto"/>
                <a:cs typeface="Roboto"/>
              </a:rPr>
              <a:t> </a:t>
            </a:r>
            <a:r>
              <a:rPr sz="3300" spc="-30" dirty="0">
                <a:latin typeface="Roboto"/>
                <a:cs typeface="Roboto"/>
              </a:rPr>
              <a:t>Reduction </a:t>
            </a:r>
            <a:r>
              <a:rPr sz="3300" spc="-805" dirty="0">
                <a:latin typeface="Roboto"/>
                <a:cs typeface="Roboto"/>
              </a:rPr>
              <a:t> </a:t>
            </a:r>
            <a:r>
              <a:rPr sz="3300" spc="-15" dirty="0">
                <a:latin typeface="Roboto"/>
                <a:cs typeface="Roboto"/>
              </a:rPr>
              <a:t>Gesture </a:t>
            </a:r>
            <a:r>
              <a:rPr sz="3300" spc="-25" dirty="0">
                <a:latin typeface="Roboto"/>
                <a:cs typeface="Roboto"/>
              </a:rPr>
              <a:t>Segmentation</a:t>
            </a:r>
            <a:endParaRPr sz="3300" dirty="0">
              <a:latin typeface="Roboto"/>
              <a:cs typeface="Roboto"/>
            </a:endParaRPr>
          </a:p>
          <a:p>
            <a:pPr marL="12700">
              <a:lnSpc>
                <a:spcPct val="100000"/>
              </a:lnSpc>
              <a:spcBef>
                <a:spcPts val="1980"/>
              </a:spcBef>
            </a:pPr>
            <a:r>
              <a:rPr sz="3300" spc="-15" dirty="0">
                <a:latin typeface="Roboto"/>
                <a:cs typeface="Roboto"/>
              </a:rPr>
              <a:t>Sequence</a:t>
            </a:r>
            <a:r>
              <a:rPr sz="3300" spc="-40" dirty="0">
                <a:latin typeface="Roboto"/>
                <a:cs typeface="Roboto"/>
              </a:rPr>
              <a:t> </a:t>
            </a:r>
            <a:r>
              <a:rPr sz="3300" spc="-15" dirty="0">
                <a:latin typeface="Roboto"/>
                <a:cs typeface="Roboto"/>
              </a:rPr>
              <a:t>Modeling</a:t>
            </a:r>
            <a:endParaRPr sz="3300" dirty="0">
              <a:latin typeface="Roboto"/>
              <a:cs typeface="Roboto"/>
            </a:endParaRPr>
          </a:p>
          <a:p>
            <a:pPr marL="12700" marR="789940">
              <a:lnSpc>
                <a:spcPts val="6600"/>
              </a:lnSpc>
              <a:spcBef>
                <a:spcPts val="660"/>
              </a:spcBef>
            </a:pPr>
            <a:r>
              <a:rPr sz="3300" spc="-15" dirty="0">
                <a:latin typeface="Roboto"/>
                <a:cs typeface="Roboto"/>
              </a:rPr>
              <a:t>Classification</a:t>
            </a:r>
            <a:r>
              <a:rPr sz="3300" spc="-30" dirty="0">
                <a:latin typeface="Roboto"/>
                <a:cs typeface="Roboto"/>
              </a:rPr>
              <a:t> and </a:t>
            </a:r>
            <a:r>
              <a:rPr sz="3300" spc="-25" dirty="0">
                <a:latin typeface="Roboto"/>
                <a:cs typeface="Roboto"/>
              </a:rPr>
              <a:t>Recognition </a:t>
            </a:r>
            <a:r>
              <a:rPr sz="3300" spc="-805" dirty="0">
                <a:latin typeface="Roboto"/>
                <a:cs typeface="Roboto"/>
              </a:rPr>
              <a:t> </a:t>
            </a:r>
            <a:r>
              <a:rPr sz="3300" spc="-20" dirty="0">
                <a:latin typeface="Roboto"/>
                <a:cs typeface="Roboto"/>
              </a:rPr>
              <a:t>Hyperparameter</a:t>
            </a:r>
            <a:r>
              <a:rPr sz="3300" spc="-10" dirty="0">
                <a:latin typeface="Roboto"/>
                <a:cs typeface="Roboto"/>
              </a:rPr>
              <a:t> </a:t>
            </a:r>
            <a:r>
              <a:rPr sz="3300" spc="-25" dirty="0">
                <a:latin typeface="Roboto"/>
                <a:cs typeface="Roboto"/>
              </a:rPr>
              <a:t>Optimization </a:t>
            </a:r>
            <a:r>
              <a:rPr sz="3300" spc="-20" dirty="0">
                <a:latin typeface="Roboto"/>
                <a:cs typeface="Roboto"/>
              </a:rPr>
              <a:t> </a:t>
            </a:r>
            <a:r>
              <a:rPr sz="3300" spc="-80" dirty="0">
                <a:latin typeface="Roboto"/>
                <a:cs typeface="Roboto"/>
              </a:rPr>
              <a:t>Real-Time</a:t>
            </a:r>
            <a:r>
              <a:rPr sz="3300" spc="-10" dirty="0">
                <a:latin typeface="Roboto"/>
                <a:cs typeface="Roboto"/>
              </a:rPr>
              <a:t> </a:t>
            </a:r>
            <a:r>
              <a:rPr sz="3300" spc="-30" dirty="0">
                <a:latin typeface="Roboto"/>
                <a:cs typeface="Roboto"/>
              </a:rPr>
              <a:t>Analysis</a:t>
            </a:r>
            <a:endParaRPr sz="3300" dirty="0">
              <a:latin typeface="Roboto"/>
              <a:cs typeface="Roboto"/>
            </a:endParaRPr>
          </a:p>
          <a:p>
            <a:pPr marL="12700">
              <a:lnSpc>
                <a:spcPct val="100000"/>
              </a:lnSpc>
              <a:spcBef>
                <a:spcPts val="1980"/>
              </a:spcBef>
            </a:pPr>
            <a:r>
              <a:rPr sz="3300" spc="-25" dirty="0">
                <a:latin typeface="Roboto"/>
                <a:cs typeface="Roboto"/>
              </a:rPr>
              <a:t>Continual </a:t>
            </a:r>
            <a:r>
              <a:rPr sz="3300" spc="-30" dirty="0">
                <a:latin typeface="Roboto"/>
                <a:cs typeface="Roboto"/>
              </a:rPr>
              <a:t>Learning</a:t>
            </a:r>
            <a:r>
              <a:rPr sz="3300" spc="-20" dirty="0">
                <a:latin typeface="Roboto"/>
                <a:cs typeface="Roboto"/>
              </a:rPr>
              <a:t> </a:t>
            </a:r>
            <a:r>
              <a:rPr sz="3300" spc="-30" dirty="0">
                <a:latin typeface="Roboto"/>
                <a:cs typeface="Roboto"/>
              </a:rPr>
              <a:t>and</a:t>
            </a:r>
            <a:r>
              <a:rPr sz="3300" spc="-20" dirty="0">
                <a:latin typeface="Roboto"/>
                <a:cs typeface="Roboto"/>
              </a:rPr>
              <a:t> Adaptation</a:t>
            </a:r>
            <a:endParaRPr sz="3300" dirty="0">
              <a:latin typeface="Roboto"/>
              <a:cs typeface="Roboto"/>
            </a:endParaRPr>
          </a:p>
        </p:txBody>
      </p:sp>
      <p:pic>
        <p:nvPicPr>
          <p:cNvPr id="14" name="object 14"/>
          <p:cNvPicPr/>
          <p:nvPr/>
        </p:nvPicPr>
        <p:blipFill>
          <a:blip r:embed="rId4" cstate="print"/>
          <a:stretch>
            <a:fillRect/>
          </a:stretch>
        </p:blipFill>
        <p:spPr>
          <a:xfrm>
            <a:off x="13871375" y="132425"/>
            <a:ext cx="4267199" cy="106679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464685" cy="10287000"/>
            <a:chOff x="0" y="0"/>
            <a:chExt cx="4464685" cy="10287000"/>
          </a:xfrm>
        </p:grpSpPr>
        <p:sp>
          <p:nvSpPr>
            <p:cNvPr id="3" name="object 3"/>
            <p:cNvSpPr/>
            <p:nvPr/>
          </p:nvSpPr>
          <p:spPr>
            <a:xfrm>
              <a:off x="0" y="0"/>
              <a:ext cx="1880235" cy="10287000"/>
            </a:xfrm>
            <a:custGeom>
              <a:avLst/>
              <a:gdLst/>
              <a:ahLst/>
              <a:cxnLst/>
              <a:rect l="l" t="t" r="r" b="b"/>
              <a:pathLst>
                <a:path w="1880235" h="10287000">
                  <a:moveTo>
                    <a:pt x="0" y="0"/>
                  </a:moveTo>
                  <a:lnTo>
                    <a:pt x="1880189" y="0"/>
                  </a:lnTo>
                  <a:lnTo>
                    <a:pt x="1880189" y="10286999"/>
                  </a:lnTo>
                  <a:lnTo>
                    <a:pt x="0" y="10286999"/>
                  </a:lnTo>
                  <a:lnTo>
                    <a:pt x="0" y="0"/>
                  </a:lnTo>
                  <a:close/>
                </a:path>
              </a:pathLst>
            </a:custGeom>
            <a:solidFill>
              <a:srgbClr val="583C8F"/>
            </a:solidFill>
          </p:spPr>
          <p:txBody>
            <a:bodyPr wrap="square" lIns="0" tIns="0" rIns="0" bIns="0" rtlCol="0"/>
            <a:lstStyle/>
            <a:p>
              <a:endParaRPr/>
            </a:p>
          </p:txBody>
        </p:sp>
        <p:pic>
          <p:nvPicPr>
            <p:cNvPr id="4" name="object 4"/>
            <p:cNvPicPr/>
            <p:nvPr/>
          </p:nvPicPr>
          <p:blipFill>
            <a:blip r:embed="rId2" cstate="print"/>
            <a:stretch>
              <a:fillRect/>
            </a:stretch>
          </p:blipFill>
          <p:spPr>
            <a:xfrm>
              <a:off x="196883" y="168981"/>
              <a:ext cx="4267199" cy="1066799"/>
            </a:xfrm>
            <a:prstGeom prst="rect">
              <a:avLst/>
            </a:prstGeom>
          </p:spPr>
        </p:pic>
      </p:grpSp>
      <p:sp>
        <p:nvSpPr>
          <p:cNvPr id="5" name="object 5"/>
          <p:cNvSpPr txBox="1">
            <a:spLocks noGrp="1"/>
          </p:cNvSpPr>
          <p:nvPr>
            <p:ph type="title"/>
          </p:nvPr>
        </p:nvSpPr>
        <p:spPr>
          <a:xfrm>
            <a:off x="4660965" y="256472"/>
            <a:ext cx="14801136" cy="705321"/>
          </a:xfrm>
          <a:prstGeom prst="rect">
            <a:avLst/>
          </a:prstGeom>
        </p:spPr>
        <p:txBody>
          <a:bodyPr vert="horz" wrap="square" lIns="0" tIns="12700" rIns="0" bIns="0" rtlCol="0">
            <a:spAutoFit/>
          </a:bodyPr>
          <a:lstStyle/>
          <a:p>
            <a:pPr marL="12700">
              <a:lnSpc>
                <a:spcPct val="100000"/>
              </a:lnSpc>
              <a:spcBef>
                <a:spcPts val="100"/>
              </a:spcBef>
              <a:tabLst>
                <a:tab pos="2624455" algn="l"/>
                <a:tab pos="4695825" algn="l"/>
                <a:tab pos="5059680" algn="l"/>
                <a:tab pos="5709920" algn="l"/>
                <a:tab pos="8321675" algn="l"/>
                <a:tab pos="10393045" algn="l"/>
              </a:tabLst>
            </a:pPr>
            <a:r>
              <a:rPr lang="en-IN" spc="20" dirty="0"/>
              <a:t>PROPOSED </a:t>
            </a:r>
            <a:r>
              <a:rPr lang="en-IN" spc="-5" dirty="0"/>
              <a:t>SYSTEM	</a:t>
            </a:r>
            <a:r>
              <a:rPr lang="en-IN" spc="-220" dirty="0"/>
              <a:t>- </a:t>
            </a:r>
            <a:r>
              <a:rPr lang="en-IN" spc="5" dirty="0"/>
              <a:t>A) </a:t>
            </a:r>
            <a:r>
              <a:rPr lang="en-IN" spc="20" dirty="0"/>
              <a:t>PROPOSED </a:t>
            </a:r>
            <a:r>
              <a:rPr lang="en-IN" spc="-5" dirty="0"/>
              <a:t>SYSTEM	</a:t>
            </a:r>
            <a:endParaRPr lang="en-IN" spc="-10" dirty="0"/>
          </a:p>
        </p:txBody>
      </p:sp>
      <p:pic>
        <p:nvPicPr>
          <p:cNvPr id="6" name="object 6"/>
          <p:cNvPicPr/>
          <p:nvPr/>
        </p:nvPicPr>
        <p:blipFill>
          <a:blip r:embed="rId3" cstate="print"/>
          <a:stretch>
            <a:fillRect/>
          </a:stretch>
        </p:blipFill>
        <p:spPr>
          <a:xfrm>
            <a:off x="2270714" y="1575434"/>
            <a:ext cx="133350" cy="133349"/>
          </a:xfrm>
          <a:prstGeom prst="rect">
            <a:avLst/>
          </a:prstGeom>
        </p:spPr>
      </p:pic>
      <p:pic>
        <p:nvPicPr>
          <p:cNvPr id="7" name="object 7"/>
          <p:cNvPicPr/>
          <p:nvPr/>
        </p:nvPicPr>
        <p:blipFill>
          <a:blip r:embed="rId3" cstate="print"/>
          <a:stretch>
            <a:fillRect/>
          </a:stretch>
        </p:blipFill>
        <p:spPr>
          <a:xfrm>
            <a:off x="2270714" y="3251834"/>
            <a:ext cx="133350" cy="133349"/>
          </a:xfrm>
          <a:prstGeom prst="rect">
            <a:avLst/>
          </a:prstGeom>
        </p:spPr>
      </p:pic>
      <p:pic>
        <p:nvPicPr>
          <p:cNvPr id="8" name="object 8"/>
          <p:cNvPicPr/>
          <p:nvPr/>
        </p:nvPicPr>
        <p:blipFill>
          <a:blip r:embed="rId3" cstate="print"/>
          <a:stretch>
            <a:fillRect/>
          </a:stretch>
        </p:blipFill>
        <p:spPr>
          <a:xfrm>
            <a:off x="2270714" y="4928234"/>
            <a:ext cx="133350" cy="133349"/>
          </a:xfrm>
          <a:prstGeom prst="rect">
            <a:avLst/>
          </a:prstGeom>
        </p:spPr>
      </p:pic>
      <p:pic>
        <p:nvPicPr>
          <p:cNvPr id="9" name="object 9"/>
          <p:cNvPicPr/>
          <p:nvPr/>
        </p:nvPicPr>
        <p:blipFill>
          <a:blip r:embed="rId3" cstate="print"/>
          <a:stretch>
            <a:fillRect/>
          </a:stretch>
        </p:blipFill>
        <p:spPr>
          <a:xfrm>
            <a:off x="2270714" y="7442834"/>
            <a:ext cx="133350" cy="133349"/>
          </a:xfrm>
          <a:prstGeom prst="rect">
            <a:avLst/>
          </a:prstGeom>
        </p:spPr>
      </p:pic>
      <p:sp>
        <p:nvSpPr>
          <p:cNvPr id="10" name="object 10"/>
          <p:cNvSpPr txBox="1"/>
          <p:nvPr/>
        </p:nvSpPr>
        <p:spPr>
          <a:xfrm>
            <a:off x="2579929" y="1334134"/>
            <a:ext cx="15341600" cy="8910320"/>
          </a:xfrm>
          <a:prstGeom prst="rect">
            <a:avLst/>
          </a:prstGeom>
        </p:spPr>
        <p:txBody>
          <a:bodyPr vert="horz" wrap="square" lIns="0" tIns="12700" rIns="0" bIns="0" rtlCol="0">
            <a:spAutoFit/>
          </a:bodyPr>
          <a:lstStyle/>
          <a:p>
            <a:pPr marL="12700" algn="just">
              <a:lnSpc>
                <a:spcPct val="100000"/>
              </a:lnSpc>
              <a:spcBef>
                <a:spcPts val="100"/>
              </a:spcBef>
            </a:pPr>
            <a:r>
              <a:rPr sz="3300" spc="-30" dirty="0">
                <a:latin typeface="Roboto"/>
                <a:cs typeface="Roboto"/>
              </a:rPr>
              <a:t>Our</a:t>
            </a:r>
            <a:r>
              <a:rPr sz="3300" spc="1870" dirty="0">
                <a:latin typeface="Roboto"/>
                <a:cs typeface="Roboto"/>
              </a:rPr>
              <a:t> </a:t>
            </a:r>
            <a:r>
              <a:rPr sz="3300" spc="-15" dirty="0">
                <a:latin typeface="Roboto"/>
                <a:cs typeface="Roboto"/>
              </a:rPr>
              <a:t>proposed</a:t>
            </a:r>
            <a:r>
              <a:rPr sz="3300" spc="1875" dirty="0">
                <a:latin typeface="Roboto"/>
                <a:cs typeface="Roboto"/>
              </a:rPr>
              <a:t> </a:t>
            </a:r>
            <a:r>
              <a:rPr sz="3300" spc="-40" dirty="0">
                <a:latin typeface="Roboto"/>
                <a:cs typeface="Roboto"/>
              </a:rPr>
              <a:t>hand</a:t>
            </a:r>
            <a:r>
              <a:rPr sz="3300" spc="1870" dirty="0">
                <a:latin typeface="Roboto"/>
                <a:cs typeface="Roboto"/>
              </a:rPr>
              <a:t> </a:t>
            </a:r>
            <a:r>
              <a:rPr sz="3300" spc="-50" dirty="0">
                <a:latin typeface="Roboto"/>
                <a:cs typeface="Roboto"/>
              </a:rPr>
              <a:t>gesture-controlled</a:t>
            </a:r>
            <a:r>
              <a:rPr sz="3300" spc="1875" dirty="0">
                <a:latin typeface="Roboto"/>
                <a:cs typeface="Roboto"/>
              </a:rPr>
              <a:t> </a:t>
            </a:r>
            <a:r>
              <a:rPr sz="3300" spc="-10" dirty="0">
                <a:latin typeface="Roboto"/>
                <a:cs typeface="Roboto"/>
              </a:rPr>
              <a:t>home</a:t>
            </a:r>
            <a:r>
              <a:rPr sz="3300" spc="1870" dirty="0">
                <a:latin typeface="Roboto"/>
                <a:cs typeface="Roboto"/>
              </a:rPr>
              <a:t> </a:t>
            </a:r>
            <a:r>
              <a:rPr sz="3300" spc="-25" dirty="0">
                <a:latin typeface="Roboto"/>
                <a:cs typeface="Roboto"/>
              </a:rPr>
              <a:t>automation</a:t>
            </a:r>
            <a:r>
              <a:rPr sz="3300" spc="1875" dirty="0">
                <a:latin typeface="Roboto"/>
                <a:cs typeface="Roboto"/>
              </a:rPr>
              <a:t> </a:t>
            </a:r>
            <a:r>
              <a:rPr sz="3300" spc="-30" dirty="0">
                <a:latin typeface="Roboto"/>
                <a:cs typeface="Roboto"/>
              </a:rPr>
              <a:t>system</a:t>
            </a:r>
            <a:r>
              <a:rPr sz="3300" spc="1870" dirty="0">
                <a:latin typeface="Roboto"/>
                <a:cs typeface="Roboto"/>
              </a:rPr>
              <a:t> </a:t>
            </a:r>
            <a:r>
              <a:rPr sz="3300" spc="-20" dirty="0">
                <a:latin typeface="Roboto"/>
                <a:cs typeface="Roboto"/>
              </a:rPr>
              <a:t>aims</a:t>
            </a:r>
            <a:r>
              <a:rPr sz="3300" spc="1875" dirty="0">
                <a:latin typeface="Roboto"/>
                <a:cs typeface="Roboto"/>
              </a:rPr>
              <a:t> </a:t>
            </a:r>
            <a:r>
              <a:rPr sz="3300" spc="-15" dirty="0">
                <a:latin typeface="Roboto"/>
                <a:cs typeface="Roboto"/>
              </a:rPr>
              <a:t>to</a:t>
            </a:r>
            <a:endParaRPr sz="3300">
              <a:latin typeface="Roboto"/>
              <a:cs typeface="Roboto"/>
            </a:endParaRPr>
          </a:p>
          <a:p>
            <a:pPr marL="12700" algn="just">
              <a:lnSpc>
                <a:spcPct val="100000"/>
              </a:lnSpc>
              <a:spcBef>
                <a:spcPts val="2640"/>
              </a:spcBef>
            </a:pPr>
            <a:r>
              <a:rPr sz="3300" spc="-25" dirty="0">
                <a:latin typeface="Roboto"/>
                <a:cs typeface="Roboto"/>
              </a:rPr>
              <a:t>revolutionize</a:t>
            </a:r>
            <a:r>
              <a:rPr sz="3300" spc="-5" dirty="0">
                <a:latin typeface="Roboto"/>
                <a:cs typeface="Roboto"/>
              </a:rPr>
              <a:t> </a:t>
            </a:r>
            <a:r>
              <a:rPr sz="3300" spc="-25" dirty="0">
                <a:latin typeface="Roboto"/>
                <a:cs typeface="Roboto"/>
              </a:rPr>
              <a:t>the</a:t>
            </a:r>
            <a:r>
              <a:rPr sz="3300" spc="-5" dirty="0">
                <a:latin typeface="Roboto"/>
                <a:cs typeface="Roboto"/>
              </a:rPr>
              <a:t> </a:t>
            </a:r>
            <a:r>
              <a:rPr sz="3300" spc="-50" dirty="0">
                <a:latin typeface="Roboto"/>
                <a:cs typeface="Roboto"/>
              </a:rPr>
              <a:t>way</a:t>
            </a:r>
            <a:r>
              <a:rPr sz="3300" spc="-5" dirty="0">
                <a:latin typeface="Roboto"/>
                <a:cs typeface="Roboto"/>
              </a:rPr>
              <a:t> </a:t>
            </a:r>
            <a:r>
              <a:rPr sz="3300" spc="-25" dirty="0">
                <a:latin typeface="Roboto"/>
                <a:cs typeface="Roboto"/>
              </a:rPr>
              <a:t>users</a:t>
            </a:r>
            <a:r>
              <a:rPr sz="3300" spc="-5" dirty="0">
                <a:latin typeface="Roboto"/>
                <a:cs typeface="Roboto"/>
              </a:rPr>
              <a:t> </a:t>
            </a:r>
            <a:r>
              <a:rPr sz="3300" spc="-25" dirty="0">
                <a:latin typeface="Roboto"/>
                <a:cs typeface="Roboto"/>
              </a:rPr>
              <a:t>interact</a:t>
            </a:r>
            <a:r>
              <a:rPr sz="3300" spc="-5" dirty="0">
                <a:latin typeface="Roboto"/>
                <a:cs typeface="Roboto"/>
              </a:rPr>
              <a:t> </a:t>
            </a:r>
            <a:r>
              <a:rPr sz="3300" spc="-35" dirty="0">
                <a:latin typeface="Roboto"/>
                <a:cs typeface="Roboto"/>
              </a:rPr>
              <a:t>with</a:t>
            </a:r>
            <a:r>
              <a:rPr sz="3300" spc="-5" dirty="0">
                <a:latin typeface="Roboto"/>
                <a:cs typeface="Roboto"/>
              </a:rPr>
              <a:t> </a:t>
            </a:r>
            <a:r>
              <a:rPr sz="3300" spc="-30" dirty="0">
                <a:latin typeface="Roboto"/>
                <a:cs typeface="Roboto"/>
              </a:rPr>
              <a:t>their</a:t>
            </a:r>
            <a:r>
              <a:rPr sz="3300" spc="-5" dirty="0">
                <a:latin typeface="Roboto"/>
                <a:cs typeface="Roboto"/>
              </a:rPr>
              <a:t> </a:t>
            </a:r>
            <a:r>
              <a:rPr sz="3300" spc="-25" dirty="0">
                <a:latin typeface="Roboto"/>
                <a:cs typeface="Roboto"/>
              </a:rPr>
              <a:t>smart</a:t>
            </a:r>
            <a:r>
              <a:rPr sz="3300" spc="-5" dirty="0">
                <a:latin typeface="Roboto"/>
                <a:cs typeface="Roboto"/>
              </a:rPr>
              <a:t> </a:t>
            </a:r>
            <a:r>
              <a:rPr sz="3300" spc="-15" dirty="0">
                <a:latin typeface="Roboto"/>
                <a:cs typeface="Roboto"/>
              </a:rPr>
              <a:t>homes.</a:t>
            </a:r>
            <a:endParaRPr sz="3300">
              <a:latin typeface="Roboto"/>
              <a:cs typeface="Roboto"/>
            </a:endParaRPr>
          </a:p>
          <a:p>
            <a:pPr marL="12700" marR="5080" algn="just">
              <a:lnSpc>
                <a:spcPts val="6600"/>
              </a:lnSpc>
              <a:spcBef>
                <a:spcPts val="660"/>
              </a:spcBef>
            </a:pPr>
            <a:r>
              <a:rPr sz="3300" spc="-30" dirty="0">
                <a:latin typeface="Roboto"/>
                <a:cs typeface="Roboto"/>
              </a:rPr>
              <a:t>This</a:t>
            </a:r>
            <a:r>
              <a:rPr sz="3300" spc="-25" dirty="0">
                <a:latin typeface="Roboto"/>
                <a:cs typeface="Roboto"/>
              </a:rPr>
              <a:t> </a:t>
            </a:r>
            <a:r>
              <a:rPr sz="3300" spc="-30" dirty="0">
                <a:latin typeface="Roboto"/>
                <a:cs typeface="Roboto"/>
              </a:rPr>
              <a:t>system</a:t>
            </a:r>
            <a:r>
              <a:rPr sz="3300" spc="-25" dirty="0">
                <a:latin typeface="Roboto"/>
                <a:cs typeface="Roboto"/>
              </a:rPr>
              <a:t> </a:t>
            </a:r>
            <a:r>
              <a:rPr sz="3300" spc="-20" dirty="0">
                <a:latin typeface="Roboto"/>
                <a:cs typeface="Roboto"/>
              </a:rPr>
              <a:t>aspires</a:t>
            </a:r>
            <a:r>
              <a:rPr sz="3300" spc="-15" dirty="0">
                <a:latin typeface="Roboto"/>
                <a:cs typeface="Roboto"/>
              </a:rPr>
              <a:t> to</a:t>
            </a:r>
            <a:r>
              <a:rPr sz="3300" spc="-10" dirty="0">
                <a:latin typeface="Roboto"/>
                <a:cs typeface="Roboto"/>
              </a:rPr>
              <a:t> </a:t>
            </a:r>
            <a:r>
              <a:rPr sz="3300" spc="20" dirty="0">
                <a:latin typeface="Roboto"/>
                <a:cs typeface="Roboto"/>
              </a:rPr>
              <a:t>offer</a:t>
            </a:r>
            <a:r>
              <a:rPr sz="3300" spc="25" dirty="0">
                <a:latin typeface="Roboto"/>
                <a:cs typeface="Roboto"/>
              </a:rPr>
              <a:t> </a:t>
            </a:r>
            <a:r>
              <a:rPr sz="3300" spc="-20" dirty="0">
                <a:latin typeface="Roboto"/>
                <a:cs typeface="Roboto"/>
              </a:rPr>
              <a:t>a</a:t>
            </a:r>
            <a:r>
              <a:rPr sz="3300" spc="-15" dirty="0">
                <a:latin typeface="Roboto"/>
                <a:cs typeface="Roboto"/>
              </a:rPr>
              <a:t> </a:t>
            </a:r>
            <a:r>
              <a:rPr sz="3300" spc="-5" dirty="0">
                <a:latin typeface="Roboto"/>
                <a:cs typeface="Roboto"/>
              </a:rPr>
              <a:t>more</a:t>
            </a:r>
            <a:r>
              <a:rPr sz="3300" dirty="0">
                <a:latin typeface="Roboto"/>
                <a:cs typeface="Roboto"/>
              </a:rPr>
              <a:t> </a:t>
            </a:r>
            <a:r>
              <a:rPr sz="3300" spc="-15" dirty="0">
                <a:latin typeface="Roboto"/>
                <a:cs typeface="Roboto"/>
              </a:rPr>
              <a:t>accessible,</a:t>
            </a:r>
            <a:r>
              <a:rPr sz="3300" spc="-10" dirty="0">
                <a:latin typeface="Roboto"/>
                <a:cs typeface="Roboto"/>
              </a:rPr>
              <a:t> </a:t>
            </a:r>
            <a:r>
              <a:rPr sz="3300" spc="-25" dirty="0">
                <a:latin typeface="Roboto"/>
                <a:cs typeface="Roboto"/>
              </a:rPr>
              <a:t>convenient,</a:t>
            </a:r>
            <a:r>
              <a:rPr sz="3300" spc="-20" dirty="0">
                <a:latin typeface="Roboto"/>
                <a:cs typeface="Roboto"/>
              </a:rPr>
              <a:t> </a:t>
            </a:r>
            <a:r>
              <a:rPr sz="3300" spc="-30" dirty="0">
                <a:latin typeface="Roboto"/>
                <a:cs typeface="Roboto"/>
              </a:rPr>
              <a:t>and</a:t>
            </a:r>
            <a:r>
              <a:rPr sz="3300" spc="760" dirty="0">
                <a:latin typeface="Roboto"/>
                <a:cs typeface="Roboto"/>
              </a:rPr>
              <a:t> </a:t>
            </a:r>
            <a:r>
              <a:rPr sz="3300" spc="-25" dirty="0">
                <a:latin typeface="Roboto"/>
                <a:cs typeface="Roboto"/>
              </a:rPr>
              <a:t>futuristic </a:t>
            </a:r>
            <a:r>
              <a:rPr sz="3300" spc="-20" dirty="0">
                <a:latin typeface="Roboto"/>
                <a:cs typeface="Roboto"/>
              </a:rPr>
              <a:t> </a:t>
            </a:r>
            <a:r>
              <a:rPr sz="3300" spc="-25" dirty="0">
                <a:latin typeface="Roboto"/>
                <a:cs typeface="Roboto"/>
              </a:rPr>
              <a:t>approach</a:t>
            </a:r>
            <a:r>
              <a:rPr sz="3300" spc="-10" dirty="0">
                <a:latin typeface="Roboto"/>
                <a:cs typeface="Roboto"/>
              </a:rPr>
              <a:t> </a:t>
            </a:r>
            <a:r>
              <a:rPr sz="3300" spc="-15" dirty="0">
                <a:latin typeface="Roboto"/>
                <a:cs typeface="Roboto"/>
              </a:rPr>
              <a:t>to</a:t>
            </a:r>
            <a:r>
              <a:rPr sz="3300" spc="-5" dirty="0">
                <a:latin typeface="Roboto"/>
                <a:cs typeface="Roboto"/>
              </a:rPr>
              <a:t> </a:t>
            </a:r>
            <a:r>
              <a:rPr sz="3300" spc="-10" dirty="0">
                <a:latin typeface="Roboto"/>
                <a:cs typeface="Roboto"/>
              </a:rPr>
              <a:t>home</a:t>
            </a:r>
            <a:r>
              <a:rPr sz="3300" spc="-5" dirty="0">
                <a:latin typeface="Roboto"/>
                <a:cs typeface="Roboto"/>
              </a:rPr>
              <a:t> </a:t>
            </a:r>
            <a:r>
              <a:rPr sz="3300" spc="-25" dirty="0">
                <a:latin typeface="Roboto"/>
                <a:cs typeface="Roboto"/>
              </a:rPr>
              <a:t>automation.</a:t>
            </a:r>
            <a:endParaRPr sz="3300">
              <a:latin typeface="Roboto"/>
              <a:cs typeface="Roboto"/>
            </a:endParaRPr>
          </a:p>
          <a:p>
            <a:pPr marL="12700" marR="5080" algn="just">
              <a:lnSpc>
                <a:spcPts val="6600"/>
              </a:lnSpc>
            </a:pPr>
            <a:r>
              <a:rPr sz="3300" spc="-15" dirty="0">
                <a:latin typeface="Roboto"/>
                <a:cs typeface="Roboto"/>
              </a:rPr>
              <a:t>The </a:t>
            </a:r>
            <a:r>
              <a:rPr sz="3300" spc="-35" dirty="0">
                <a:latin typeface="Roboto"/>
                <a:cs typeface="Roboto"/>
              </a:rPr>
              <a:t>primary </a:t>
            </a:r>
            <a:r>
              <a:rPr sz="3300" spc="-20" dirty="0">
                <a:latin typeface="Roboto"/>
                <a:cs typeface="Roboto"/>
              </a:rPr>
              <a:t>objective </a:t>
            </a:r>
            <a:r>
              <a:rPr sz="3300" spc="30" dirty="0">
                <a:latin typeface="Roboto"/>
                <a:cs typeface="Roboto"/>
              </a:rPr>
              <a:t>of </a:t>
            </a:r>
            <a:r>
              <a:rPr sz="3300" spc="-40" dirty="0">
                <a:latin typeface="Roboto"/>
                <a:cs typeface="Roboto"/>
              </a:rPr>
              <a:t>this </a:t>
            </a:r>
            <a:r>
              <a:rPr sz="3300" spc="-30" dirty="0">
                <a:latin typeface="Roboto"/>
                <a:cs typeface="Roboto"/>
              </a:rPr>
              <a:t>system is </a:t>
            </a:r>
            <a:r>
              <a:rPr sz="3300" spc="-15" dirty="0">
                <a:latin typeface="Roboto"/>
                <a:cs typeface="Roboto"/>
              </a:rPr>
              <a:t>to </a:t>
            </a:r>
            <a:r>
              <a:rPr sz="3300" spc="-10" dirty="0">
                <a:latin typeface="Roboto"/>
                <a:cs typeface="Roboto"/>
              </a:rPr>
              <a:t>create </a:t>
            </a:r>
            <a:r>
              <a:rPr sz="3300" spc="-20" dirty="0">
                <a:latin typeface="Roboto"/>
                <a:cs typeface="Roboto"/>
              </a:rPr>
              <a:t>a </a:t>
            </a:r>
            <a:r>
              <a:rPr sz="3300" spc="-10" dirty="0">
                <a:latin typeface="Roboto"/>
                <a:cs typeface="Roboto"/>
              </a:rPr>
              <a:t>seamless </a:t>
            </a:r>
            <a:r>
              <a:rPr sz="3300" spc="-30" dirty="0">
                <a:latin typeface="Roboto"/>
                <a:cs typeface="Roboto"/>
              </a:rPr>
              <a:t>and </a:t>
            </a:r>
            <a:r>
              <a:rPr sz="3300" dirty="0">
                <a:latin typeface="Roboto"/>
                <a:cs typeface="Roboto"/>
              </a:rPr>
              <a:t>effortless </a:t>
            </a:r>
            <a:r>
              <a:rPr sz="3300" spc="-25" dirty="0">
                <a:latin typeface="Roboto"/>
                <a:cs typeface="Roboto"/>
              </a:rPr>
              <a:t>user </a:t>
            </a:r>
            <a:r>
              <a:rPr sz="3300" spc="-20" dirty="0">
                <a:latin typeface="Roboto"/>
                <a:cs typeface="Roboto"/>
              </a:rPr>
              <a:t> </a:t>
            </a:r>
            <a:r>
              <a:rPr sz="3300" spc="-10" dirty="0">
                <a:latin typeface="Roboto"/>
                <a:cs typeface="Roboto"/>
              </a:rPr>
              <a:t>experience</a:t>
            </a:r>
            <a:r>
              <a:rPr sz="3300" spc="-5" dirty="0">
                <a:latin typeface="Roboto"/>
                <a:cs typeface="Roboto"/>
              </a:rPr>
              <a:t> </a:t>
            </a:r>
            <a:r>
              <a:rPr sz="3300" spc="-65" dirty="0">
                <a:latin typeface="Roboto"/>
                <a:cs typeface="Roboto"/>
              </a:rPr>
              <a:t>by</a:t>
            </a:r>
            <a:r>
              <a:rPr sz="3300" spc="-60" dirty="0">
                <a:latin typeface="Roboto"/>
                <a:cs typeface="Roboto"/>
              </a:rPr>
              <a:t> </a:t>
            </a:r>
            <a:r>
              <a:rPr sz="3300" spc="-30" dirty="0">
                <a:latin typeface="Roboto"/>
                <a:cs typeface="Roboto"/>
              </a:rPr>
              <a:t>allowing</a:t>
            </a:r>
            <a:r>
              <a:rPr sz="3300" spc="-25" dirty="0">
                <a:latin typeface="Roboto"/>
                <a:cs typeface="Roboto"/>
              </a:rPr>
              <a:t> </a:t>
            </a:r>
            <a:r>
              <a:rPr sz="3300" spc="-35" dirty="0">
                <a:latin typeface="Roboto"/>
                <a:cs typeface="Roboto"/>
              </a:rPr>
              <a:t>individuals</a:t>
            </a:r>
            <a:r>
              <a:rPr sz="3300" spc="-30" dirty="0">
                <a:latin typeface="Roboto"/>
                <a:cs typeface="Roboto"/>
              </a:rPr>
              <a:t> </a:t>
            </a:r>
            <a:r>
              <a:rPr sz="3300" spc="-15" dirty="0">
                <a:latin typeface="Roboto"/>
                <a:cs typeface="Roboto"/>
              </a:rPr>
              <a:t>to</a:t>
            </a:r>
            <a:r>
              <a:rPr sz="3300" spc="-10" dirty="0">
                <a:latin typeface="Roboto"/>
                <a:cs typeface="Roboto"/>
              </a:rPr>
              <a:t> </a:t>
            </a:r>
            <a:r>
              <a:rPr sz="3300" spc="-25" dirty="0">
                <a:latin typeface="Roboto"/>
                <a:cs typeface="Roboto"/>
              </a:rPr>
              <a:t>control</a:t>
            </a:r>
            <a:r>
              <a:rPr sz="3300" spc="-20" dirty="0">
                <a:latin typeface="Roboto"/>
                <a:cs typeface="Roboto"/>
              </a:rPr>
              <a:t> </a:t>
            </a:r>
            <a:r>
              <a:rPr sz="3300" spc="-30" dirty="0">
                <a:latin typeface="Roboto"/>
                <a:cs typeface="Roboto"/>
              </a:rPr>
              <a:t>their</a:t>
            </a:r>
            <a:r>
              <a:rPr sz="3300" spc="-25" dirty="0">
                <a:latin typeface="Roboto"/>
                <a:cs typeface="Roboto"/>
              </a:rPr>
              <a:t> </a:t>
            </a:r>
            <a:r>
              <a:rPr sz="3300" spc="-10" dirty="0">
                <a:latin typeface="Roboto"/>
                <a:cs typeface="Roboto"/>
              </a:rPr>
              <a:t>home</a:t>
            </a:r>
            <a:r>
              <a:rPr sz="3300" spc="-5" dirty="0">
                <a:latin typeface="Roboto"/>
                <a:cs typeface="Roboto"/>
              </a:rPr>
              <a:t> </a:t>
            </a:r>
            <a:r>
              <a:rPr sz="3300" spc="-25" dirty="0">
                <a:latin typeface="Roboto"/>
                <a:cs typeface="Roboto"/>
              </a:rPr>
              <a:t>environment</a:t>
            </a:r>
            <a:r>
              <a:rPr sz="3300" spc="-20" dirty="0">
                <a:latin typeface="Roboto"/>
                <a:cs typeface="Roboto"/>
              </a:rPr>
              <a:t> </a:t>
            </a:r>
            <a:r>
              <a:rPr sz="3300" spc="-35" dirty="0">
                <a:latin typeface="Roboto"/>
                <a:cs typeface="Roboto"/>
              </a:rPr>
              <a:t>without </a:t>
            </a:r>
            <a:r>
              <a:rPr sz="3300" spc="-30" dirty="0">
                <a:latin typeface="Roboto"/>
                <a:cs typeface="Roboto"/>
              </a:rPr>
              <a:t> </a:t>
            </a:r>
            <a:r>
              <a:rPr sz="3300" spc="-40" dirty="0">
                <a:latin typeface="Roboto"/>
                <a:cs typeface="Roboto"/>
              </a:rPr>
              <a:t>physical</a:t>
            </a:r>
            <a:r>
              <a:rPr sz="3300" spc="-10" dirty="0">
                <a:latin typeface="Roboto"/>
                <a:cs typeface="Roboto"/>
              </a:rPr>
              <a:t> </a:t>
            </a:r>
            <a:r>
              <a:rPr sz="3300" spc="-30" dirty="0">
                <a:latin typeface="Roboto"/>
                <a:cs typeface="Roboto"/>
              </a:rPr>
              <a:t>touch</a:t>
            </a:r>
            <a:r>
              <a:rPr sz="3300" spc="-5" dirty="0">
                <a:latin typeface="Roboto"/>
                <a:cs typeface="Roboto"/>
              </a:rPr>
              <a:t> </a:t>
            </a:r>
            <a:r>
              <a:rPr sz="3300" spc="-20" dirty="0">
                <a:latin typeface="Roboto"/>
                <a:cs typeface="Roboto"/>
              </a:rPr>
              <a:t>or</a:t>
            </a:r>
            <a:r>
              <a:rPr sz="3300" spc="-5" dirty="0">
                <a:latin typeface="Roboto"/>
                <a:cs typeface="Roboto"/>
              </a:rPr>
              <a:t> </a:t>
            </a:r>
            <a:r>
              <a:rPr sz="3300" spc="-15" dirty="0">
                <a:latin typeface="Roboto"/>
                <a:cs typeface="Roboto"/>
              </a:rPr>
              <a:t>voice</a:t>
            </a:r>
            <a:r>
              <a:rPr sz="3300" spc="-5" dirty="0">
                <a:latin typeface="Roboto"/>
                <a:cs typeface="Roboto"/>
              </a:rPr>
              <a:t> </a:t>
            </a:r>
            <a:r>
              <a:rPr sz="3300" spc="-15" dirty="0">
                <a:latin typeface="Roboto"/>
                <a:cs typeface="Roboto"/>
              </a:rPr>
              <a:t>commands.</a:t>
            </a:r>
            <a:endParaRPr sz="3300">
              <a:latin typeface="Roboto"/>
              <a:cs typeface="Roboto"/>
            </a:endParaRPr>
          </a:p>
          <a:p>
            <a:pPr marL="12700" marR="5080" algn="just">
              <a:lnSpc>
                <a:spcPts val="6600"/>
              </a:lnSpc>
            </a:pPr>
            <a:r>
              <a:rPr sz="3300" spc="-75" dirty="0">
                <a:latin typeface="Roboto"/>
                <a:cs typeface="Roboto"/>
              </a:rPr>
              <a:t>By </a:t>
            </a:r>
            <a:r>
              <a:rPr sz="3300" spc="-30" dirty="0">
                <a:latin typeface="Roboto"/>
                <a:cs typeface="Roboto"/>
              </a:rPr>
              <a:t>employing </a:t>
            </a:r>
            <a:r>
              <a:rPr sz="3300" spc="-25" dirty="0">
                <a:latin typeface="Roboto"/>
                <a:cs typeface="Roboto"/>
              </a:rPr>
              <a:t>advanced </a:t>
            </a:r>
            <a:r>
              <a:rPr sz="3300" spc="-20" dirty="0">
                <a:latin typeface="Roboto"/>
                <a:cs typeface="Roboto"/>
              </a:rPr>
              <a:t>gesture </a:t>
            </a:r>
            <a:r>
              <a:rPr sz="3300" spc="-30" dirty="0">
                <a:latin typeface="Roboto"/>
                <a:cs typeface="Roboto"/>
              </a:rPr>
              <a:t>sensing </a:t>
            </a:r>
            <a:r>
              <a:rPr sz="3300" spc="-25" dirty="0">
                <a:latin typeface="Roboto"/>
                <a:cs typeface="Roboto"/>
              </a:rPr>
              <a:t>hardware </a:t>
            </a:r>
            <a:r>
              <a:rPr sz="3300" spc="-30" dirty="0">
                <a:latin typeface="Roboto"/>
                <a:cs typeface="Roboto"/>
              </a:rPr>
              <a:t>and robust </a:t>
            </a:r>
            <a:r>
              <a:rPr sz="3300" spc="-20" dirty="0">
                <a:latin typeface="Roboto"/>
                <a:cs typeface="Roboto"/>
              </a:rPr>
              <a:t>gesture </a:t>
            </a:r>
            <a:r>
              <a:rPr sz="3300" spc="-25" dirty="0">
                <a:latin typeface="Roboto"/>
                <a:cs typeface="Roboto"/>
              </a:rPr>
              <a:t>recognition </a:t>
            </a:r>
            <a:r>
              <a:rPr sz="3300" spc="-20" dirty="0">
                <a:latin typeface="Roboto"/>
                <a:cs typeface="Roboto"/>
              </a:rPr>
              <a:t> </a:t>
            </a:r>
            <a:r>
              <a:rPr sz="3300" spc="-25" dirty="0">
                <a:latin typeface="Roboto"/>
                <a:cs typeface="Roboto"/>
              </a:rPr>
              <a:t>algorithms,</a:t>
            </a:r>
            <a:r>
              <a:rPr sz="3300" spc="-20" dirty="0">
                <a:latin typeface="Roboto"/>
                <a:cs typeface="Roboto"/>
              </a:rPr>
              <a:t> </a:t>
            </a:r>
            <a:r>
              <a:rPr sz="3300" spc="-25" dirty="0">
                <a:latin typeface="Roboto"/>
                <a:cs typeface="Roboto"/>
              </a:rPr>
              <a:t>the</a:t>
            </a:r>
            <a:r>
              <a:rPr sz="3300" spc="-20" dirty="0">
                <a:latin typeface="Roboto"/>
                <a:cs typeface="Roboto"/>
              </a:rPr>
              <a:t> </a:t>
            </a:r>
            <a:r>
              <a:rPr sz="3300" spc="-30" dirty="0">
                <a:latin typeface="Roboto"/>
                <a:cs typeface="Roboto"/>
              </a:rPr>
              <a:t>system</a:t>
            </a:r>
            <a:r>
              <a:rPr sz="3300" spc="-25" dirty="0">
                <a:latin typeface="Roboto"/>
                <a:cs typeface="Roboto"/>
              </a:rPr>
              <a:t> interprets</a:t>
            </a:r>
            <a:r>
              <a:rPr sz="3300" spc="-20" dirty="0">
                <a:latin typeface="Roboto"/>
                <a:cs typeface="Roboto"/>
              </a:rPr>
              <a:t> </a:t>
            </a:r>
            <a:r>
              <a:rPr sz="3300" spc="-40" dirty="0">
                <a:latin typeface="Roboto"/>
                <a:cs typeface="Roboto"/>
              </a:rPr>
              <a:t>hand</a:t>
            </a:r>
            <a:r>
              <a:rPr sz="3300" spc="745" dirty="0">
                <a:latin typeface="Roboto"/>
                <a:cs typeface="Roboto"/>
              </a:rPr>
              <a:t> </a:t>
            </a:r>
            <a:r>
              <a:rPr sz="3300" spc="-15" dirty="0">
                <a:latin typeface="Roboto"/>
                <a:cs typeface="Roboto"/>
              </a:rPr>
              <a:t>movements,</a:t>
            </a:r>
            <a:r>
              <a:rPr sz="3300" spc="-10" dirty="0">
                <a:latin typeface="Roboto"/>
                <a:cs typeface="Roboto"/>
              </a:rPr>
              <a:t> </a:t>
            </a:r>
            <a:r>
              <a:rPr sz="3300" spc="-35" dirty="0">
                <a:latin typeface="Roboto"/>
                <a:cs typeface="Roboto"/>
              </a:rPr>
              <a:t>translating</a:t>
            </a:r>
            <a:r>
              <a:rPr sz="3300" spc="-30" dirty="0">
                <a:latin typeface="Roboto"/>
                <a:cs typeface="Roboto"/>
              </a:rPr>
              <a:t> </a:t>
            </a:r>
            <a:r>
              <a:rPr sz="3300" spc="-20" dirty="0">
                <a:latin typeface="Roboto"/>
                <a:cs typeface="Roboto"/>
              </a:rPr>
              <a:t>them</a:t>
            </a:r>
            <a:r>
              <a:rPr sz="3300" spc="-15" dirty="0">
                <a:latin typeface="Roboto"/>
                <a:cs typeface="Roboto"/>
              </a:rPr>
              <a:t> </a:t>
            </a:r>
            <a:r>
              <a:rPr sz="3300" spc="-30" dirty="0">
                <a:latin typeface="Roboto"/>
                <a:cs typeface="Roboto"/>
              </a:rPr>
              <a:t>into </a:t>
            </a:r>
            <a:r>
              <a:rPr sz="3300" spc="-25" dirty="0">
                <a:latin typeface="Roboto"/>
                <a:cs typeface="Roboto"/>
              </a:rPr>
              <a:t> </a:t>
            </a:r>
            <a:r>
              <a:rPr sz="3300" spc="-15" dirty="0">
                <a:latin typeface="Roboto"/>
                <a:cs typeface="Roboto"/>
              </a:rPr>
              <a:t>commands </a:t>
            </a:r>
            <a:r>
              <a:rPr sz="3300" spc="-40" dirty="0">
                <a:latin typeface="Roboto"/>
                <a:cs typeface="Roboto"/>
              </a:rPr>
              <a:t>that</a:t>
            </a:r>
            <a:r>
              <a:rPr sz="3300" spc="-35" dirty="0">
                <a:latin typeface="Roboto"/>
                <a:cs typeface="Roboto"/>
              </a:rPr>
              <a:t> </a:t>
            </a:r>
            <a:r>
              <a:rPr sz="3300" spc="-10" dirty="0">
                <a:latin typeface="Roboto"/>
                <a:cs typeface="Roboto"/>
              </a:rPr>
              <a:t>operate </a:t>
            </a:r>
            <a:r>
              <a:rPr sz="3300" spc="-35" dirty="0">
                <a:latin typeface="Roboto"/>
                <a:cs typeface="Roboto"/>
              </a:rPr>
              <a:t>lighting,</a:t>
            </a:r>
            <a:r>
              <a:rPr sz="3300" spc="-30" dirty="0">
                <a:latin typeface="Roboto"/>
                <a:cs typeface="Roboto"/>
              </a:rPr>
              <a:t> </a:t>
            </a:r>
            <a:r>
              <a:rPr sz="3300" spc="-20" dirty="0">
                <a:latin typeface="Roboto"/>
                <a:cs typeface="Roboto"/>
              </a:rPr>
              <a:t>appliances,</a:t>
            </a:r>
            <a:r>
              <a:rPr sz="3300" spc="-15" dirty="0">
                <a:latin typeface="Roboto"/>
                <a:cs typeface="Roboto"/>
              </a:rPr>
              <a:t> </a:t>
            </a:r>
            <a:r>
              <a:rPr sz="3300" spc="-25" dirty="0">
                <a:latin typeface="Roboto"/>
                <a:cs typeface="Roboto"/>
              </a:rPr>
              <a:t>entertainment</a:t>
            </a:r>
            <a:r>
              <a:rPr sz="3300" spc="-20" dirty="0">
                <a:latin typeface="Roboto"/>
                <a:cs typeface="Roboto"/>
              </a:rPr>
              <a:t> </a:t>
            </a:r>
            <a:r>
              <a:rPr sz="3300" spc="-25" dirty="0">
                <a:latin typeface="Roboto"/>
                <a:cs typeface="Roboto"/>
              </a:rPr>
              <a:t>systems,</a:t>
            </a:r>
            <a:r>
              <a:rPr sz="3300" spc="-20" dirty="0">
                <a:latin typeface="Roboto"/>
                <a:cs typeface="Roboto"/>
              </a:rPr>
              <a:t> </a:t>
            </a:r>
            <a:r>
              <a:rPr sz="3300" spc="-30" dirty="0">
                <a:latin typeface="Roboto"/>
                <a:cs typeface="Roboto"/>
              </a:rPr>
              <a:t>and</a:t>
            </a:r>
            <a:r>
              <a:rPr sz="3300" spc="-25" dirty="0">
                <a:latin typeface="Roboto"/>
                <a:cs typeface="Roboto"/>
              </a:rPr>
              <a:t> other </a:t>
            </a:r>
            <a:r>
              <a:rPr sz="3300" spc="-20" dirty="0">
                <a:latin typeface="Roboto"/>
                <a:cs typeface="Roboto"/>
              </a:rPr>
              <a:t> </a:t>
            </a:r>
            <a:r>
              <a:rPr sz="3300" spc="-10" dirty="0">
                <a:latin typeface="Roboto"/>
                <a:cs typeface="Roboto"/>
              </a:rPr>
              <a:t>home </a:t>
            </a:r>
            <a:r>
              <a:rPr sz="3300" spc="-15" dirty="0">
                <a:latin typeface="Roboto"/>
                <a:cs typeface="Roboto"/>
              </a:rPr>
              <a:t>devices.</a:t>
            </a:r>
            <a:endParaRPr sz="3300">
              <a:latin typeface="Roboto"/>
              <a:cs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8734931"/>
            <a:ext cx="16230600" cy="1552575"/>
          </a:xfrm>
          <a:custGeom>
            <a:avLst/>
            <a:gdLst/>
            <a:ahLst/>
            <a:cxnLst/>
            <a:rect l="l" t="t" r="r" b="b"/>
            <a:pathLst>
              <a:path w="16230600" h="1552575">
                <a:moveTo>
                  <a:pt x="16230598" y="1552067"/>
                </a:moveTo>
                <a:lnTo>
                  <a:pt x="0" y="1552067"/>
                </a:lnTo>
                <a:lnTo>
                  <a:pt x="0" y="0"/>
                </a:lnTo>
                <a:lnTo>
                  <a:pt x="16230598" y="0"/>
                </a:lnTo>
                <a:lnTo>
                  <a:pt x="16230598" y="1552067"/>
                </a:lnTo>
                <a:close/>
              </a:path>
            </a:pathLst>
          </a:custGeom>
          <a:solidFill>
            <a:srgbClr val="583C8F"/>
          </a:solidFill>
        </p:spPr>
        <p:txBody>
          <a:bodyPr wrap="square" lIns="0" tIns="0" rIns="0" bIns="0" rtlCol="0"/>
          <a:lstStyle/>
          <a:p>
            <a:endParaRPr/>
          </a:p>
        </p:txBody>
      </p:sp>
      <p:pic>
        <p:nvPicPr>
          <p:cNvPr id="3" name="object 3"/>
          <p:cNvPicPr/>
          <p:nvPr/>
        </p:nvPicPr>
        <p:blipFill>
          <a:blip r:embed="rId2" cstate="print"/>
          <a:stretch>
            <a:fillRect/>
          </a:stretch>
        </p:blipFill>
        <p:spPr>
          <a:xfrm>
            <a:off x="3986212" y="2197763"/>
            <a:ext cx="10315574" cy="6372224"/>
          </a:xfrm>
          <a:prstGeom prst="rect">
            <a:avLst/>
          </a:prstGeom>
        </p:spPr>
      </p:pic>
      <p:sp>
        <p:nvSpPr>
          <p:cNvPr id="4" name="object 4"/>
          <p:cNvSpPr txBox="1">
            <a:spLocks noGrp="1"/>
          </p:cNvSpPr>
          <p:nvPr>
            <p:ph type="title"/>
          </p:nvPr>
        </p:nvSpPr>
        <p:spPr>
          <a:xfrm>
            <a:off x="5373876" y="635000"/>
            <a:ext cx="7540247" cy="1397819"/>
          </a:xfrm>
          <a:prstGeom prst="rect">
            <a:avLst/>
          </a:prstGeom>
        </p:spPr>
        <p:txBody>
          <a:bodyPr vert="horz" wrap="square" lIns="0" tIns="12700" rIns="0" bIns="0" rtlCol="0">
            <a:spAutoFit/>
          </a:bodyPr>
          <a:lstStyle/>
          <a:p>
            <a:pPr marL="12700" algn="ctr">
              <a:lnSpc>
                <a:spcPct val="100000"/>
              </a:lnSpc>
              <a:spcBef>
                <a:spcPts val="100"/>
              </a:spcBef>
              <a:tabLst>
                <a:tab pos="678180" algn="l"/>
                <a:tab pos="3289935" algn="l"/>
                <a:tab pos="5361305" algn="l"/>
              </a:tabLst>
            </a:pPr>
            <a:r>
              <a:rPr lang="en-IN" spc="5" dirty="0"/>
              <a:t>B)	</a:t>
            </a:r>
            <a:r>
              <a:rPr lang="en-IN" spc="20" dirty="0"/>
              <a:t>PROPOSED </a:t>
            </a:r>
            <a:r>
              <a:rPr lang="en-IN" spc="-5" dirty="0"/>
              <a:t>SYSTEM	</a:t>
            </a:r>
            <a:r>
              <a:rPr lang="en-IN" dirty="0"/>
              <a:t>DIAGRAM</a:t>
            </a:r>
          </a:p>
        </p:txBody>
      </p:sp>
      <p:pic>
        <p:nvPicPr>
          <p:cNvPr id="5" name="object 5"/>
          <p:cNvPicPr/>
          <p:nvPr/>
        </p:nvPicPr>
        <p:blipFill>
          <a:blip r:embed="rId3" cstate="print"/>
          <a:stretch>
            <a:fillRect/>
          </a:stretch>
        </p:blipFill>
        <p:spPr>
          <a:xfrm>
            <a:off x="13871375" y="132425"/>
            <a:ext cx="4267199" cy="10667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028189" cy="10287000"/>
          </a:xfrm>
          <a:custGeom>
            <a:avLst/>
            <a:gdLst/>
            <a:ahLst/>
            <a:cxnLst/>
            <a:rect l="l" t="t" r="r" b="b"/>
            <a:pathLst>
              <a:path w="2028189" h="10287000">
                <a:moveTo>
                  <a:pt x="0" y="0"/>
                </a:moveTo>
                <a:lnTo>
                  <a:pt x="2027852" y="0"/>
                </a:lnTo>
                <a:lnTo>
                  <a:pt x="2027852" y="10286999"/>
                </a:lnTo>
                <a:lnTo>
                  <a:pt x="0" y="10286999"/>
                </a:lnTo>
                <a:lnTo>
                  <a:pt x="0" y="0"/>
                </a:lnTo>
                <a:close/>
              </a:path>
            </a:pathLst>
          </a:custGeom>
          <a:solidFill>
            <a:srgbClr val="583C8F"/>
          </a:solidFill>
        </p:spPr>
        <p:txBody>
          <a:bodyPr wrap="square" lIns="0" tIns="0" rIns="0" bIns="0" rtlCol="0"/>
          <a:lstStyle/>
          <a:p>
            <a:endParaRPr/>
          </a:p>
        </p:txBody>
      </p:sp>
      <p:pic>
        <p:nvPicPr>
          <p:cNvPr id="3" name="object 3"/>
          <p:cNvPicPr/>
          <p:nvPr/>
        </p:nvPicPr>
        <p:blipFill>
          <a:blip r:embed="rId2" cstate="print"/>
          <a:stretch>
            <a:fillRect/>
          </a:stretch>
        </p:blipFill>
        <p:spPr>
          <a:xfrm>
            <a:off x="17743623" y="4309467"/>
            <a:ext cx="179131" cy="179028"/>
          </a:xfrm>
          <a:prstGeom prst="rect">
            <a:avLst/>
          </a:prstGeom>
        </p:spPr>
      </p:pic>
      <p:pic>
        <p:nvPicPr>
          <p:cNvPr id="4" name="object 4"/>
          <p:cNvPicPr/>
          <p:nvPr/>
        </p:nvPicPr>
        <p:blipFill>
          <a:blip r:embed="rId3" cstate="print"/>
          <a:stretch>
            <a:fillRect/>
          </a:stretch>
        </p:blipFill>
        <p:spPr>
          <a:xfrm>
            <a:off x="17743623" y="3874618"/>
            <a:ext cx="179131" cy="179027"/>
          </a:xfrm>
          <a:prstGeom prst="rect">
            <a:avLst/>
          </a:prstGeom>
        </p:spPr>
      </p:pic>
      <p:pic>
        <p:nvPicPr>
          <p:cNvPr id="5" name="object 5"/>
          <p:cNvPicPr/>
          <p:nvPr/>
        </p:nvPicPr>
        <p:blipFill>
          <a:blip r:embed="rId4" cstate="print"/>
          <a:stretch>
            <a:fillRect/>
          </a:stretch>
        </p:blipFill>
        <p:spPr>
          <a:xfrm>
            <a:off x="17300982" y="3874618"/>
            <a:ext cx="179130" cy="179027"/>
          </a:xfrm>
          <a:prstGeom prst="rect">
            <a:avLst/>
          </a:prstGeom>
        </p:spPr>
      </p:pic>
      <p:pic>
        <p:nvPicPr>
          <p:cNvPr id="6" name="object 6"/>
          <p:cNvPicPr/>
          <p:nvPr/>
        </p:nvPicPr>
        <p:blipFill>
          <a:blip r:embed="rId5" cstate="print"/>
          <a:stretch>
            <a:fillRect/>
          </a:stretch>
        </p:blipFill>
        <p:spPr>
          <a:xfrm>
            <a:off x="17743623" y="3439768"/>
            <a:ext cx="179131" cy="179027"/>
          </a:xfrm>
          <a:prstGeom prst="rect">
            <a:avLst/>
          </a:prstGeom>
        </p:spPr>
      </p:pic>
      <p:pic>
        <p:nvPicPr>
          <p:cNvPr id="7" name="object 7"/>
          <p:cNvPicPr/>
          <p:nvPr/>
        </p:nvPicPr>
        <p:blipFill>
          <a:blip r:embed="rId6" cstate="print"/>
          <a:stretch>
            <a:fillRect/>
          </a:stretch>
        </p:blipFill>
        <p:spPr>
          <a:xfrm>
            <a:off x="17300982" y="3439768"/>
            <a:ext cx="179130" cy="179027"/>
          </a:xfrm>
          <a:prstGeom prst="rect">
            <a:avLst/>
          </a:prstGeom>
        </p:spPr>
      </p:pic>
      <p:pic>
        <p:nvPicPr>
          <p:cNvPr id="8" name="object 8"/>
          <p:cNvPicPr/>
          <p:nvPr/>
        </p:nvPicPr>
        <p:blipFill>
          <a:blip r:embed="rId7" cstate="print"/>
          <a:stretch>
            <a:fillRect/>
          </a:stretch>
        </p:blipFill>
        <p:spPr>
          <a:xfrm>
            <a:off x="16858812" y="3439768"/>
            <a:ext cx="179130" cy="179027"/>
          </a:xfrm>
          <a:prstGeom prst="rect">
            <a:avLst/>
          </a:prstGeom>
        </p:spPr>
      </p:pic>
      <p:pic>
        <p:nvPicPr>
          <p:cNvPr id="9" name="object 9"/>
          <p:cNvPicPr/>
          <p:nvPr/>
        </p:nvPicPr>
        <p:blipFill>
          <a:blip r:embed="rId2" cstate="print"/>
          <a:stretch>
            <a:fillRect/>
          </a:stretch>
        </p:blipFill>
        <p:spPr>
          <a:xfrm>
            <a:off x="17743623" y="3004918"/>
            <a:ext cx="179131" cy="179027"/>
          </a:xfrm>
          <a:prstGeom prst="rect">
            <a:avLst/>
          </a:prstGeom>
        </p:spPr>
      </p:pic>
      <p:pic>
        <p:nvPicPr>
          <p:cNvPr id="10" name="object 10"/>
          <p:cNvPicPr/>
          <p:nvPr/>
        </p:nvPicPr>
        <p:blipFill>
          <a:blip r:embed="rId8" cstate="print"/>
          <a:stretch>
            <a:fillRect/>
          </a:stretch>
        </p:blipFill>
        <p:spPr>
          <a:xfrm>
            <a:off x="17300982" y="3004918"/>
            <a:ext cx="179130" cy="179027"/>
          </a:xfrm>
          <a:prstGeom prst="rect">
            <a:avLst/>
          </a:prstGeom>
        </p:spPr>
      </p:pic>
      <p:pic>
        <p:nvPicPr>
          <p:cNvPr id="11" name="object 11"/>
          <p:cNvPicPr/>
          <p:nvPr/>
        </p:nvPicPr>
        <p:blipFill>
          <a:blip r:embed="rId9" cstate="print"/>
          <a:stretch>
            <a:fillRect/>
          </a:stretch>
        </p:blipFill>
        <p:spPr>
          <a:xfrm>
            <a:off x="16858812" y="3004918"/>
            <a:ext cx="179130" cy="179027"/>
          </a:xfrm>
          <a:prstGeom prst="rect">
            <a:avLst/>
          </a:prstGeom>
        </p:spPr>
      </p:pic>
      <p:pic>
        <p:nvPicPr>
          <p:cNvPr id="12" name="object 12"/>
          <p:cNvPicPr/>
          <p:nvPr/>
        </p:nvPicPr>
        <p:blipFill>
          <a:blip r:embed="rId10" cstate="print"/>
          <a:stretch>
            <a:fillRect/>
          </a:stretch>
        </p:blipFill>
        <p:spPr>
          <a:xfrm>
            <a:off x="16416173" y="3004918"/>
            <a:ext cx="179130" cy="179027"/>
          </a:xfrm>
          <a:prstGeom prst="rect">
            <a:avLst/>
          </a:prstGeom>
        </p:spPr>
      </p:pic>
      <p:pic>
        <p:nvPicPr>
          <p:cNvPr id="13" name="object 13"/>
          <p:cNvPicPr/>
          <p:nvPr/>
        </p:nvPicPr>
        <p:blipFill>
          <a:blip r:embed="rId2" cstate="print"/>
          <a:stretch>
            <a:fillRect/>
          </a:stretch>
        </p:blipFill>
        <p:spPr>
          <a:xfrm>
            <a:off x="17743623" y="2570069"/>
            <a:ext cx="179131" cy="179028"/>
          </a:xfrm>
          <a:prstGeom prst="rect">
            <a:avLst/>
          </a:prstGeom>
        </p:spPr>
      </p:pic>
      <p:pic>
        <p:nvPicPr>
          <p:cNvPr id="14" name="object 14"/>
          <p:cNvPicPr/>
          <p:nvPr/>
        </p:nvPicPr>
        <p:blipFill>
          <a:blip r:embed="rId8" cstate="print"/>
          <a:stretch>
            <a:fillRect/>
          </a:stretch>
        </p:blipFill>
        <p:spPr>
          <a:xfrm>
            <a:off x="17300982" y="2570069"/>
            <a:ext cx="179130" cy="179028"/>
          </a:xfrm>
          <a:prstGeom prst="rect">
            <a:avLst/>
          </a:prstGeom>
        </p:spPr>
      </p:pic>
      <p:pic>
        <p:nvPicPr>
          <p:cNvPr id="15" name="object 15"/>
          <p:cNvPicPr/>
          <p:nvPr/>
        </p:nvPicPr>
        <p:blipFill>
          <a:blip r:embed="rId9" cstate="print"/>
          <a:stretch>
            <a:fillRect/>
          </a:stretch>
        </p:blipFill>
        <p:spPr>
          <a:xfrm>
            <a:off x="16858812" y="2570069"/>
            <a:ext cx="179130" cy="179028"/>
          </a:xfrm>
          <a:prstGeom prst="rect">
            <a:avLst/>
          </a:prstGeom>
        </p:spPr>
      </p:pic>
      <p:pic>
        <p:nvPicPr>
          <p:cNvPr id="16" name="object 16"/>
          <p:cNvPicPr/>
          <p:nvPr/>
        </p:nvPicPr>
        <p:blipFill>
          <a:blip r:embed="rId10" cstate="print"/>
          <a:stretch>
            <a:fillRect/>
          </a:stretch>
        </p:blipFill>
        <p:spPr>
          <a:xfrm>
            <a:off x="16416173" y="2570069"/>
            <a:ext cx="179130" cy="179028"/>
          </a:xfrm>
          <a:prstGeom prst="rect">
            <a:avLst/>
          </a:prstGeom>
        </p:spPr>
      </p:pic>
      <p:pic>
        <p:nvPicPr>
          <p:cNvPr id="17" name="object 17"/>
          <p:cNvPicPr/>
          <p:nvPr/>
        </p:nvPicPr>
        <p:blipFill>
          <a:blip r:embed="rId10" cstate="print"/>
          <a:stretch>
            <a:fillRect/>
          </a:stretch>
        </p:blipFill>
        <p:spPr>
          <a:xfrm>
            <a:off x="15973531" y="2570069"/>
            <a:ext cx="179130" cy="179028"/>
          </a:xfrm>
          <a:prstGeom prst="rect">
            <a:avLst/>
          </a:prstGeom>
        </p:spPr>
      </p:pic>
      <p:pic>
        <p:nvPicPr>
          <p:cNvPr id="18" name="object 18"/>
          <p:cNvPicPr/>
          <p:nvPr/>
        </p:nvPicPr>
        <p:blipFill>
          <a:blip r:embed="rId5" cstate="print"/>
          <a:stretch>
            <a:fillRect/>
          </a:stretch>
        </p:blipFill>
        <p:spPr>
          <a:xfrm>
            <a:off x="17743623" y="2135691"/>
            <a:ext cx="179131" cy="179027"/>
          </a:xfrm>
          <a:prstGeom prst="rect">
            <a:avLst/>
          </a:prstGeom>
        </p:spPr>
      </p:pic>
      <p:pic>
        <p:nvPicPr>
          <p:cNvPr id="19" name="object 19"/>
          <p:cNvPicPr/>
          <p:nvPr/>
        </p:nvPicPr>
        <p:blipFill>
          <a:blip r:embed="rId6" cstate="print"/>
          <a:stretch>
            <a:fillRect/>
          </a:stretch>
        </p:blipFill>
        <p:spPr>
          <a:xfrm>
            <a:off x="17300982" y="2135691"/>
            <a:ext cx="179130" cy="179027"/>
          </a:xfrm>
          <a:prstGeom prst="rect">
            <a:avLst/>
          </a:prstGeom>
        </p:spPr>
      </p:pic>
      <p:pic>
        <p:nvPicPr>
          <p:cNvPr id="20" name="object 20"/>
          <p:cNvPicPr/>
          <p:nvPr/>
        </p:nvPicPr>
        <p:blipFill>
          <a:blip r:embed="rId11" cstate="print"/>
          <a:stretch>
            <a:fillRect/>
          </a:stretch>
        </p:blipFill>
        <p:spPr>
          <a:xfrm>
            <a:off x="16858812" y="2135691"/>
            <a:ext cx="179130" cy="179027"/>
          </a:xfrm>
          <a:prstGeom prst="rect">
            <a:avLst/>
          </a:prstGeom>
        </p:spPr>
      </p:pic>
      <p:pic>
        <p:nvPicPr>
          <p:cNvPr id="21" name="object 21"/>
          <p:cNvPicPr/>
          <p:nvPr/>
        </p:nvPicPr>
        <p:blipFill>
          <a:blip r:embed="rId12" cstate="print"/>
          <a:stretch>
            <a:fillRect/>
          </a:stretch>
        </p:blipFill>
        <p:spPr>
          <a:xfrm>
            <a:off x="16416173" y="2135691"/>
            <a:ext cx="179130" cy="179027"/>
          </a:xfrm>
          <a:prstGeom prst="rect">
            <a:avLst/>
          </a:prstGeom>
        </p:spPr>
      </p:pic>
      <p:pic>
        <p:nvPicPr>
          <p:cNvPr id="22" name="object 22"/>
          <p:cNvPicPr/>
          <p:nvPr/>
        </p:nvPicPr>
        <p:blipFill>
          <a:blip r:embed="rId11" cstate="print"/>
          <a:stretch>
            <a:fillRect/>
          </a:stretch>
        </p:blipFill>
        <p:spPr>
          <a:xfrm>
            <a:off x="15973531" y="2135691"/>
            <a:ext cx="179130" cy="179027"/>
          </a:xfrm>
          <a:prstGeom prst="rect">
            <a:avLst/>
          </a:prstGeom>
        </p:spPr>
      </p:pic>
      <p:pic>
        <p:nvPicPr>
          <p:cNvPr id="23" name="object 23"/>
          <p:cNvPicPr/>
          <p:nvPr/>
        </p:nvPicPr>
        <p:blipFill>
          <a:blip r:embed="rId12" cstate="print"/>
          <a:stretch>
            <a:fillRect/>
          </a:stretch>
        </p:blipFill>
        <p:spPr>
          <a:xfrm>
            <a:off x="15531362" y="2135691"/>
            <a:ext cx="179130" cy="179027"/>
          </a:xfrm>
          <a:prstGeom prst="rect">
            <a:avLst/>
          </a:prstGeom>
        </p:spPr>
      </p:pic>
      <p:pic>
        <p:nvPicPr>
          <p:cNvPr id="24" name="object 24"/>
          <p:cNvPicPr/>
          <p:nvPr/>
        </p:nvPicPr>
        <p:blipFill>
          <a:blip r:embed="rId13" cstate="print"/>
          <a:stretch>
            <a:fillRect/>
          </a:stretch>
        </p:blipFill>
        <p:spPr>
          <a:xfrm>
            <a:off x="17743623" y="1700841"/>
            <a:ext cx="179131" cy="179027"/>
          </a:xfrm>
          <a:prstGeom prst="rect">
            <a:avLst/>
          </a:prstGeom>
        </p:spPr>
      </p:pic>
      <p:pic>
        <p:nvPicPr>
          <p:cNvPr id="25" name="object 25"/>
          <p:cNvPicPr/>
          <p:nvPr/>
        </p:nvPicPr>
        <p:blipFill>
          <a:blip r:embed="rId14" cstate="print"/>
          <a:stretch>
            <a:fillRect/>
          </a:stretch>
        </p:blipFill>
        <p:spPr>
          <a:xfrm>
            <a:off x="17300982" y="1700841"/>
            <a:ext cx="179130" cy="179027"/>
          </a:xfrm>
          <a:prstGeom prst="rect">
            <a:avLst/>
          </a:prstGeom>
        </p:spPr>
      </p:pic>
      <p:pic>
        <p:nvPicPr>
          <p:cNvPr id="26" name="object 26"/>
          <p:cNvPicPr/>
          <p:nvPr/>
        </p:nvPicPr>
        <p:blipFill>
          <a:blip r:embed="rId15" cstate="print"/>
          <a:stretch>
            <a:fillRect/>
          </a:stretch>
        </p:blipFill>
        <p:spPr>
          <a:xfrm>
            <a:off x="16858812" y="1700841"/>
            <a:ext cx="179130" cy="179027"/>
          </a:xfrm>
          <a:prstGeom prst="rect">
            <a:avLst/>
          </a:prstGeom>
        </p:spPr>
      </p:pic>
      <p:pic>
        <p:nvPicPr>
          <p:cNvPr id="27" name="object 27"/>
          <p:cNvPicPr/>
          <p:nvPr/>
        </p:nvPicPr>
        <p:blipFill>
          <a:blip r:embed="rId16" cstate="print"/>
          <a:stretch>
            <a:fillRect/>
          </a:stretch>
        </p:blipFill>
        <p:spPr>
          <a:xfrm>
            <a:off x="16416173" y="1700841"/>
            <a:ext cx="179130" cy="179027"/>
          </a:xfrm>
          <a:prstGeom prst="rect">
            <a:avLst/>
          </a:prstGeom>
        </p:spPr>
      </p:pic>
      <p:pic>
        <p:nvPicPr>
          <p:cNvPr id="28" name="object 28"/>
          <p:cNvPicPr/>
          <p:nvPr/>
        </p:nvPicPr>
        <p:blipFill>
          <a:blip r:embed="rId15" cstate="print"/>
          <a:stretch>
            <a:fillRect/>
          </a:stretch>
        </p:blipFill>
        <p:spPr>
          <a:xfrm>
            <a:off x="15973531" y="1700841"/>
            <a:ext cx="179130" cy="179027"/>
          </a:xfrm>
          <a:prstGeom prst="rect">
            <a:avLst/>
          </a:prstGeom>
        </p:spPr>
      </p:pic>
      <p:pic>
        <p:nvPicPr>
          <p:cNvPr id="29" name="object 29"/>
          <p:cNvPicPr/>
          <p:nvPr/>
        </p:nvPicPr>
        <p:blipFill>
          <a:blip r:embed="rId16" cstate="print"/>
          <a:stretch>
            <a:fillRect/>
          </a:stretch>
        </p:blipFill>
        <p:spPr>
          <a:xfrm>
            <a:off x="15531362" y="1700841"/>
            <a:ext cx="179130" cy="179027"/>
          </a:xfrm>
          <a:prstGeom prst="rect">
            <a:avLst/>
          </a:prstGeom>
        </p:spPr>
      </p:pic>
      <p:pic>
        <p:nvPicPr>
          <p:cNvPr id="30" name="object 30"/>
          <p:cNvPicPr/>
          <p:nvPr/>
        </p:nvPicPr>
        <p:blipFill>
          <a:blip r:embed="rId17" cstate="print"/>
          <a:stretch>
            <a:fillRect/>
          </a:stretch>
        </p:blipFill>
        <p:spPr>
          <a:xfrm>
            <a:off x="15088722" y="1700841"/>
            <a:ext cx="179131" cy="179027"/>
          </a:xfrm>
          <a:prstGeom prst="rect">
            <a:avLst/>
          </a:prstGeom>
        </p:spPr>
      </p:pic>
      <p:pic>
        <p:nvPicPr>
          <p:cNvPr id="31" name="object 31"/>
          <p:cNvPicPr/>
          <p:nvPr/>
        </p:nvPicPr>
        <p:blipFill>
          <a:blip r:embed="rId8" cstate="print"/>
          <a:stretch>
            <a:fillRect/>
          </a:stretch>
        </p:blipFill>
        <p:spPr>
          <a:xfrm>
            <a:off x="17300982" y="1265992"/>
            <a:ext cx="179130" cy="179027"/>
          </a:xfrm>
          <a:prstGeom prst="rect">
            <a:avLst/>
          </a:prstGeom>
        </p:spPr>
      </p:pic>
      <p:pic>
        <p:nvPicPr>
          <p:cNvPr id="32" name="object 32"/>
          <p:cNvPicPr/>
          <p:nvPr/>
        </p:nvPicPr>
        <p:blipFill>
          <a:blip r:embed="rId2" cstate="print"/>
          <a:stretch>
            <a:fillRect/>
          </a:stretch>
        </p:blipFill>
        <p:spPr>
          <a:xfrm>
            <a:off x="17743623" y="1265992"/>
            <a:ext cx="179131" cy="179027"/>
          </a:xfrm>
          <a:prstGeom prst="rect">
            <a:avLst/>
          </a:prstGeom>
        </p:spPr>
      </p:pic>
      <p:pic>
        <p:nvPicPr>
          <p:cNvPr id="33" name="object 33"/>
          <p:cNvPicPr/>
          <p:nvPr/>
        </p:nvPicPr>
        <p:blipFill>
          <a:blip r:embed="rId9" cstate="print"/>
          <a:stretch>
            <a:fillRect/>
          </a:stretch>
        </p:blipFill>
        <p:spPr>
          <a:xfrm>
            <a:off x="16858812" y="1265992"/>
            <a:ext cx="179130" cy="179027"/>
          </a:xfrm>
          <a:prstGeom prst="rect">
            <a:avLst/>
          </a:prstGeom>
        </p:spPr>
      </p:pic>
      <p:pic>
        <p:nvPicPr>
          <p:cNvPr id="34" name="object 34"/>
          <p:cNvPicPr/>
          <p:nvPr/>
        </p:nvPicPr>
        <p:blipFill>
          <a:blip r:embed="rId10" cstate="print"/>
          <a:stretch>
            <a:fillRect/>
          </a:stretch>
        </p:blipFill>
        <p:spPr>
          <a:xfrm>
            <a:off x="16416173" y="1265992"/>
            <a:ext cx="179130" cy="179027"/>
          </a:xfrm>
          <a:prstGeom prst="rect">
            <a:avLst/>
          </a:prstGeom>
        </p:spPr>
      </p:pic>
      <p:pic>
        <p:nvPicPr>
          <p:cNvPr id="35" name="object 35"/>
          <p:cNvPicPr/>
          <p:nvPr/>
        </p:nvPicPr>
        <p:blipFill>
          <a:blip r:embed="rId10" cstate="print"/>
          <a:stretch>
            <a:fillRect/>
          </a:stretch>
        </p:blipFill>
        <p:spPr>
          <a:xfrm>
            <a:off x="15973531" y="1265992"/>
            <a:ext cx="179130" cy="179027"/>
          </a:xfrm>
          <a:prstGeom prst="rect">
            <a:avLst/>
          </a:prstGeom>
        </p:spPr>
      </p:pic>
      <p:pic>
        <p:nvPicPr>
          <p:cNvPr id="36" name="object 36"/>
          <p:cNvPicPr/>
          <p:nvPr/>
        </p:nvPicPr>
        <p:blipFill>
          <a:blip r:embed="rId10" cstate="print"/>
          <a:stretch>
            <a:fillRect/>
          </a:stretch>
        </p:blipFill>
        <p:spPr>
          <a:xfrm>
            <a:off x="15531362" y="1265992"/>
            <a:ext cx="179130" cy="179027"/>
          </a:xfrm>
          <a:prstGeom prst="rect">
            <a:avLst/>
          </a:prstGeom>
        </p:spPr>
      </p:pic>
      <p:pic>
        <p:nvPicPr>
          <p:cNvPr id="37" name="object 37"/>
          <p:cNvPicPr/>
          <p:nvPr/>
        </p:nvPicPr>
        <p:blipFill>
          <a:blip r:embed="rId10" cstate="print"/>
          <a:stretch>
            <a:fillRect/>
          </a:stretch>
        </p:blipFill>
        <p:spPr>
          <a:xfrm>
            <a:off x="15088722" y="1265992"/>
            <a:ext cx="179131" cy="179027"/>
          </a:xfrm>
          <a:prstGeom prst="rect">
            <a:avLst/>
          </a:prstGeom>
        </p:spPr>
      </p:pic>
      <p:pic>
        <p:nvPicPr>
          <p:cNvPr id="38" name="object 38"/>
          <p:cNvPicPr/>
          <p:nvPr/>
        </p:nvPicPr>
        <p:blipFill>
          <a:blip r:embed="rId10" cstate="print"/>
          <a:stretch>
            <a:fillRect/>
          </a:stretch>
        </p:blipFill>
        <p:spPr>
          <a:xfrm>
            <a:off x="14646081" y="1265992"/>
            <a:ext cx="179130" cy="179027"/>
          </a:xfrm>
          <a:prstGeom prst="rect">
            <a:avLst/>
          </a:prstGeom>
        </p:spPr>
      </p:pic>
      <p:pic>
        <p:nvPicPr>
          <p:cNvPr id="39" name="object 39"/>
          <p:cNvPicPr/>
          <p:nvPr/>
        </p:nvPicPr>
        <p:blipFill>
          <a:blip r:embed="rId3" cstate="print"/>
          <a:stretch>
            <a:fillRect/>
          </a:stretch>
        </p:blipFill>
        <p:spPr>
          <a:xfrm>
            <a:off x="17743623" y="831142"/>
            <a:ext cx="179131" cy="179027"/>
          </a:xfrm>
          <a:prstGeom prst="rect">
            <a:avLst/>
          </a:prstGeom>
        </p:spPr>
      </p:pic>
      <p:pic>
        <p:nvPicPr>
          <p:cNvPr id="40" name="object 40"/>
          <p:cNvPicPr/>
          <p:nvPr/>
        </p:nvPicPr>
        <p:blipFill>
          <a:blip r:embed="rId4" cstate="print"/>
          <a:stretch>
            <a:fillRect/>
          </a:stretch>
        </p:blipFill>
        <p:spPr>
          <a:xfrm>
            <a:off x="17300982" y="831142"/>
            <a:ext cx="179130" cy="179027"/>
          </a:xfrm>
          <a:prstGeom prst="rect">
            <a:avLst/>
          </a:prstGeom>
        </p:spPr>
      </p:pic>
      <p:pic>
        <p:nvPicPr>
          <p:cNvPr id="41" name="object 41"/>
          <p:cNvPicPr/>
          <p:nvPr/>
        </p:nvPicPr>
        <p:blipFill>
          <a:blip r:embed="rId15" cstate="print"/>
          <a:stretch>
            <a:fillRect/>
          </a:stretch>
        </p:blipFill>
        <p:spPr>
          <a:xfrm>
            <a:off x="16858812" y="831142"/>
            <a:ext cx="179130" cy="179027"/>
          </a:xfrm>
          <a:prstGeom prst="rect">
            <a:avLst/>
          </a:prstGeom>
        </p:spPr>
      </p:pic>
      <p:pic>
        <p:nvPicPr>
          <p:cNvPr id="42" name="object 42"/>
          <p:cNvPicPr/>
          <p:nvPr/>
        </p:nvPicPr>
        <p:blipFill>
          <a:blip r:embed="rId16" cstate="print"/>
          <a:stretch>
            <a:fillRect/>
          </a:stretch>
        </p:blipFill>
        <p:spPr>
          <a:xfrm>
            <a:off x="16416173" y="831142"/>
            <a:ext cx="179130" cy="179027"/>
          </a:xfrm>
          <a:prstGeom prst="rect">
            <a:avLst/>
          </a:prstGeom>
        </p:spPr>
      </p:pic>
      <p:pic>
        <p:nvPicPr>
          <p:cNvPr id="43" name="object 43"/>
          <p:cNvPicPr/>
          <p:nvPr/>
        </p:nvPicPr>
        <p:blipFill>
          <a:blip r:embed="rId15" cstate="print"/>
          <a:stretch>
            <a:fillRect/>
          </a:stretch>
        </p:blipFill>
        <p:spPr>
          <a:xfrm>
            <a:off x="15973531" y="831142"/>
            <a:ext cx="179130" cy="179027"/>
          </a:xfrm>
          <a:prstGeom prst="rect">
            <a:avLst/>
          </a:prstGeom>
        </p:spPr>
      </p:pic>
      <p:pic>
        <p:nvPicPr>
          <p:cNvPr id="44" name="object 44"/>
          <p:cNvPicPr/>
          <p:nvPr/>
        </p:nvPicPr>
        <p:blipFill>
          <a:blip r:embed="rId16" cstate="print"/>
          <a:stretch>
            <a:fillRect/>
          </a:stretch>
        </p:blipFill>
        <p:spPr>
          <a:xfrm>
            <a:off x="15531362" y="831142"/>
            <a:ext cx="179130" cy="179027"/>
          </a:xfrm>
          <a:prstGeom prst="rect">
            <a:avLst/>
          </a:prstGeom>
        </p:spPr>
      </p:pic>
      <p:pic>
        <p:nvPicPr>
          <p:cNvPr id="45" name="object 45"/>
          <p:cNvPicPr/>
          <p:nvPr/>
        </p:nvPicPr>
        <p:blipFill>
          <a:blip r:embed="rId17" cstate="print"/>
          <a:stretch>
            <a:fillRect/>
          </a:stretch>
        </p:blipFill>
        <p:spPr>
          <a:xfrm>
            <a:off x="15088722" y="831142"/>
            <a:ext cx="179131" cy="179027"/>
          </a:xfrm>
          <a:prstGeom prst="rect">
            <a:avLst/>
          </a:prstGeom>
        </p:spPr>
      </p:pic>
      <p:pic>
        <p:nvPicPr>
          <p:cNvPr id="46" name="object 46"/>
          <p:cNvPicPr/>
          <p:nvPr/>
        </p:nvPicPr>
        <p:blipFill>
          <a:blip r:embed="rId16" cstate="print"/>
          <a:stretch>
            <a:fillRect/>
          </a:stretch>
        </p:blipFill>
        <p:spPr>
          <a:xfrm>
            <a:off x="14646081" y="831142"/>
            <a:ext cx="179130" cy="179027"/>
          </a:xfrm>
          <a:prstGeom prst="rect">
            <a:avLst/>
          </a:prstGeom>
        </p:spPr>
      </p:pic>
      <p:pic>
        <p:nvPicPr>
          <p:cNvPr id="47" name="object 47"/>
          <p:cNvPicPr/>
          <p:nvPr/>
        </p:nvPicPr>
        <p:blipFill>
          <a:blip r:embed="rId16" cstate="print"/>
          <a:stretch>
            <a:fillRect/>
          </a:stretch>
        </p:blipFill>
        <p:spPr>
          <a:xfrm>
            <a:off x="14203911" y="831142"/>
            <a:ext cx="179130" cy="179027"/>
          </a:xfrm>
          <a:prstGeom prst="rect">
            <a:avLst/>
          </a:prstGeom>
        </p:spPr>
      </p:pic>
      <p:pic>
        <p:nvPicPr>
          <p:cNvPr id="48" name="object 48"/>
          <p:cNvPicPr/>
          <p:nvPr/>
        </p:nvPicPr>
        <p:blipFill>
          <a:blip r:embed="rId3" cstate="print"/>
          <a:stretch>
            <a:fillRect/>
          </a:stretch>
        </p:blipFill>
        <p:spPr>
          <a:xfrm>
            <a:off x="17743623" y="396293"/>
            <a:ext cx="179131" cy="179027"/>
          </a:xfrm>
          <a:prstGeom prst="rect">
            <a:avLst/>
          </a:prstGeom>
        </p:spPr>
      </p:pic>
      <p:pic>
        <p:nvPicPr>
          <p:cNvPr id="49" name="object 49"/>
          <p:cNvPicPr/>
          <p:nvPr/>
        </p:nvPicPr>
        <p:blipFill>
          <a:blip r:embed="rId4" cstate="print"/>
          <a:stretch>
            <a:fillRect/>
          </a:stretch>
        </p:blipFill>
        <p:spPr>
          <a:xfrm>
            <a:off x="17300982" y="396293"/>
            <a:ext cx="179130" cy="179027"/>
          </a:xfrm>
          <a:prstGeom prst="rect">
            <a:avLst/>
          </a:prstGeom>
        </p:spPr>
      </p:pic>
      <p:pic>
        <p:nvPicPr>
          <p:cNvPr id="50" name="object 50"/>
          <p:cNvPicPr/>
          <p:nvPr/>
        </p:nvPicPr>
        <p:blipFill>
          <a:blip r:embed="rId15" cstate="print"/>
          <a:stretch>
            <a:fillRect/>
          </a:stretch>
        </p:blipFill>
        <p:spPr>
          <a:xfrm>
            <a:off x="16858812" y="396293"/>
            <a:ext cx="179130" cy="179027"/>
          </a:xfrm>
          <a:prstGeom prst="rect">
            <a:avLst/>
          </a:prstGeom>
        </p:spPr>
      </p:pic>
      <p:pic>
        <p:nvPicPr>
          <p:cNvPr id="51" name="object 51"/>
          <p:cNvPicPr/>
          <p:nvPr/>
        </p:nvPicPr>
        <p:blipFill>
          <a:blip r:embed="rId16" cstate="print"/>
          <a:stretch>
            <a:fillRect/>
          </a:stretch>
        </p:blipFill>
        <p:spPr>
          <a:xfrm>
            <a:off x="16416173" y="396293"/>
            <a:ext cx="179130" cy="179027"/>
          </a:xfrm>
          <a:prstGeom prst="rect">
            <a:avLst/>
          </a:prstGeom>
        </p:spPr>
      </p:pic>
      <p:pic>
        <p:nvPicPr>
          <p:cNvPr id="52" name="object 52"/>
          <p:cNvPicPr/>
          <p:nvPr/>
        </p:nvPicPr>
        <p:blipFill>
          <a:blip r:embed="rId15" cstate="print"/>
          <a:stretch>
            <a:fillRect/>
          </a:stretch>
        </p:blipFill>
        <p:spPr>
          <a:xfrm>
            <a:off x="15973531" y="396293"/>
            <a:ext cx="179130" cy="179027"/>
          </a:xfrm>
          <a:prstGeom prst="rect">
            <a:avLst/>
          </a:prstGeom>
        </p:spPr>
      </p:pic>
      <p:pic>
        <p:nvPicPr>
          <p:cNvPr id="53" name="object 53"/>
          <p:cNvPicPr/>
          <p:nvPr/>
        </p:nvPicPr>
        <p:blipFill>
          <a:blip r:embed="rId16" cstate="print"/>
          <a:stretch>
            <a:fillRect/>
          </a:stretch>
        </p:blipFill>
        <p:spPr>
          <a:xfrm>
            <a:off x="15531362" y="396293"/>
            <a:ext cx="179130" cy="179027"/>
          </a:xfrm>
          <a:prstGeom prst="rect">
            <a:avLst/>
          </a:prstGeom>
        </p:spPr>
      </p:pic>
      <p:pic>
        <p:nvPicPr>
          <p:cNvPr id="54" name="object 54"/>
          <p:cNvPicPr/>
          <p:nvPr/>
        </p:nvPicPr>
        <p:blipFill>
          <a:blip r:embed="rId17" cstate="print"/>
          <a:stretch>
            <a:fillRect/>
          </a:stretch>
        </p:blipFill>
        <p:spPr>
          <a:xfrm>
            <a:off x="15088722" y="396293"/>
            <a:ext cx="179131" cy="179027"/>
          </a:xfrm>
          <a:prstGeom prst="rect">
            <a:avLst/>
          </a:prstGeom>
        </p:spPr>
      </p:pic>
      <p:pic>
        <p:nvPicPr>
          <p:cNvPr id="55" name="object 55"/>
          <p:cNvPicPr/>
          <p:nvPr/>
        </p:nvPicPr>
        <p:blipFill>
          <a:blip r:embed="rId16" cstate="print"/>
          <a:stretch>
            <a:fillRect/>
          </a:stretch>
        </p:blipFill>
        <p:spPr>
          <a:xfrm>
            <a:off x="14646081" y="396293"/>
            <a:ext cx="179130" cy="179027"/>
          </a:xfrm>
          <a:prstGeom prst="rect">
            <a:avLst/>
          </a:prstGeom>
        </p:spPr>
      </p:pic>
      <p:pic>
        <p:nvPicPr>
          <p:cNvPr id="56" name="object 56"/>
          <p:cNvPicPr/>
          <p:nvPr/>
        </p:nvPicPr>
        <p:blipFill>
          <a:blip r:embed="rId16" cstate="print"/>
          <a:stretch>
            <a:fillRect/>
          </a:stretch>
        </p:blipFill>
        <p:spPr>
          <a:xfrm>
            <a:off x="14203911" y="396293"/>
            <a:ext cx="179130" cy="179027"/>
          </a:xfrm>
          <a:prstGeom prst="rect">
            <a:avLst/>
          </a:prstGeom>
        </p:spPr>
      </p:pic>
      <p:pic>
        <p:nvPicPr>
          <p:cNvPr id="57" name="object 57"/>
          <p:cNvPicPr/>
          <p:nvPr/>
        </p:nvPicPr>
        <p:blipFill>
          <a:blip r:embed="rId18" cstate="print"/>
          <a:stretch>
            <a:fillRect/>
          </a:stretch>
        </p:blipFill>
        <p:spPr>
          <a:xfrm>
            <a:off x="13761271" y="396293"/>
            <a:ext cx="179130" cy="179027"/>
          </a:xfrm>
          <a:prstGeom prst="rect">
            <a:avLst/>
          </a:prstGeom>
        </p:spPr>
      </p:pic>
      <p:sp>
        <p:nvSpPr>
          <p:cNvPr id="58" name="object 58"/>
          <p:cNvSpPr txBox="1">
            <a:spLocks noGrp="1"/>
          </p:cNvSpPr>
          <p:nvPr>
            <p:ph type="title"/>
          </p:nvPr>
        </p:nvSpPr>
        <p:spPr>
          <a:xfrm>
            <a:off x="6256934" y="635000"/>
            <a:ext cx="5706465" cy="705321"/>
          </a:xfrm>
          <a:prstGeom prst="rect">
            <a:avLst/>
          </a:prstGeom>
        </p:spPr>
        <p:txBody>
          <a:bodyPr vert="horz" wrap="square" lIns="0" tIns="12700" rIns="0" bIns="0" rtlCol="0">
            <a:spAutoFit/>
          </a:bodyPr>
          <a:lstStyle/>
          <a:p>
            <a:pPr marL="12700" algn="ctr">
              <a:lnSpc>
                <a:spcPct val="100000"/>
              </a:lnSpc>
              <a:spcBef>
                <a:spcPts val="100"/>
              </a:spcBef>
              <a:tabLst>
                <a:tab pos="654050" algn="l"/>
                <a:tab pos="1744345" algn="l"/>
                <a:tab pos="2414905" algn="l"/>
              </a:tabLst>
            </a:pPr>
            <a:r>
              <a:rPr lang="en-IN" spc="20" dirty="0"/>
              <a:t>C)	</a:t>
            </a:r>
            <a:r>
              <a:rPr lang="en-IN" spc="-35" dirty="0"/>
              <a:t>LIST </a:t>
            </a:r>
            <a:r>
              <a:rPr lang="en-IN" spc="20" dirty="0"/>
              <a:t>OF </a:t>
            </a:r>
            <a:r>
              <a:rPr lang="en-IN" spc="5" dirty="0"/>
              <a:t>MODULES</a:t>
            </a:r>
          </a:p>
        </p:txBody>
      </p:sp>
      <p:pic>
        <p:nvPicPr>
          <p:cNvPr id="59" name="object 59"/>
          <p:cNvPicPr/>
          <p:nvPr/>
        </p:nvPicPr>
        <p:blipFill>
          <a:blip r:embed="rId19" cstate="print"/>
          <a:stretch>
            <a:fillRect/>
          </a:stretch>
        </p:blipFill>
        <p:spPr>
          <a:xfrm>
            <a:off x="5956517" y="2354939"/>
            <a:ext cx="133350" cy="133349"/>
          </a:xfrm>
          <a:prstGeom prst="rect">
            <a:avLst/>
          </a:prstGeom>
        </p:spPr>
      </p:pic>
      <p:pic>
        <p:nvPicPr>
          <p:cNvPr id="60" name="object 60"/>
          <p:cNvPicPr/>
          <p:nvPr/>
        </p:nvPicPr>
        <p:blipFill>
          <a:blip r:embed="rId19" cstate="print"/>
          <a:stretch>
            <a:fillRect/>
          </a:stretch>
        </p:blipFill>
        <p:spPr>
          <a:xfrm>
            <a:off x="5956517" y="3193139"/>
            <a:ext cx="133350" cy="133349"/>
          </a:xfrm>
          <a:prstGeom prst="rect">
            <a:avLst/>
          </a:prstGeom>
        </p:spPr>
      </p:pic>
      <p:pic>
        <p:nvPicPr>
          <p:cNvPr id="61" name="object 61"/>
          <p:cNvPicPr/>
          <p:nvPr/>
        </p:nvPicPr>
        <p:blipFill>
          <a:blip r:embed="rId20" cstate="print"/>
          <a:stretch>
            <a:fillRect/>
          </a:stretch>
        </p:blipFill>
        <p:spPr>
          <a:xfrm>
            <a:off x="5956517" y="4031338"/>
            <a:ext cx="133350" cy="133349"/>
          </a:xfrm>
          <a:prstGeom prst="rect">
            <a:avLst/>
          </a:prstGeom>
        </p:spPr>
      </p:pic>
      <p:pic>
        <p:nvPicPr>
          <p:cNvPr id="62" name="object 62"/>
          <p:cNvPicPr/>
          <p:nvPr/>
        </p:nvPicPr>
        <p:blipFill>
          <a:blip r:embed="rId20" cstate="print"/>
          <a:stretch>
            <a:fillRect/>
          </a:stretch>
        </p:blipFill>
        <p:spPr>
          <a:xfrm>
            <a:off x="5956517" y="4869538"/>
            <a:ext cx="133350" cy="133349"/>
          </a:xfrm>
          <a:prstGeom prst="rect">
            <a:avLst/>
          </a:prstGeom>
        </p:spPr>
      </p:pic>
      <p:pic>
        <p:nvPicPr>
          <p:cNvPr id="63" name="object 63"/>
          <p:cNvPicPr/>
          <p:nvPr/>
        </p:nvPicPr>
        <p:blipFill>
          <a:blip r:embed="rId20" cstate="print"/>
          <a:stretch>
            <a:fillRect/>
          </a:stretch>
        </p:blipFill>
        <p:spPr>
          <a:xfrm>
            <a:off x="5956517" y="5707738"/>
            <a:ext cx="133350" cy="133349"/>
          </a:xfrm>
          <a:prstGeom prst="rect">
            <a:avLst/>
          </a:prstGeom>
        </p:spPr>
      </p:pic>
      <p:pic>
        <p:nvPicPr>
          <p:cNvPr id="64" name="object 64"/>
          <p:cNvPicPr/>
          <p:nvPr/>
        </p:nvPicPr>
        <p:blipFill>
          <a:blip r:embed="rId20" cstate="print"/>
          <a:stretch>
            <a:fillRect/>
          </a:stretch>
        </p:blipFill>
        <p:spPr>
          <a:xfrm>
            <a:off x="5956517" y="6545938"/>
            <a:ext cx="133350" cy="133349"/>
          </a:xfrm>
          <a:prstGeom prst="rect">
            <a:avLst/>
          </a:prstGeom>
        </p:spPr>
      </p:pic>
      <p:pic>
        <p:nvPicPr>
          <p:cNvPr id="65" name="object 65"/>
          <p:cNvPicPr/>
          <p:nvPr/>
        </p:nvPicPr>
        <p:blipFill>
          <a:blip r:embed="rId20" cstate="print"/>
          <a:stretch>
            <a:fillRect/>
          </a:stretch>
        </p:blipFill>
        <p:spPr>
          <a:xfrm>
            <a:off x="5956517" y="7384138"/>
            <a:ext cx="133350" cy="133349"/>
          </a:xfrm>
          <a:prstGeom prst="rect">
            <a:avLst/>
          </a:prstGeom>
        </p:spPr>
      </p:pic>
      <p:pic>
        <p:nvPicPr>
          <p:cNvPr id="66" name="object 66"/>
          <p:cNvPicPr/>
          <p:nvPr/>
        </p:nvPicPr>
        <p:blipFill>
          <a:blip r:embed="rId20" cstate="print"/>
          <a:stretch>
            <a:fillRect/>
          </a:stretch>
        </p:blipFill>
        <p:spPr>
          <a:xfrm>
            <a:off x="5956517" y="8222338"/>
            <a:ext cx="133350" cy="133349"/>
          </a:xfrm>
          <a:prstGeom prst="rect">
            <a:avLst/>
          </a:prstGeom>
        </p:spPr>
      </p:pic>
      <p:sp>
        <p:nvSpPr>
          <p:cNvPr id="67" name="object 67"/>
          <p:cNvSpPr txBox="1"/>
          <p:nvPr/>
        </p:nvSpPr>
        <p:spPr>
          <a:xfrm>
            <a:off x="6265733" y="2113639"/>
            <a:ext cx="6407150" cy="6395720"/>
          </a:xfrm>
          <a:prstGeom prst="rect">
            <a:avLst/>
          </a:prstGeom>
        </p:spPr>
        <p:txBody>
          <a:bodyPr vert="horz" wrap="square" lIns="0" tIns="12700" rIns="0" bIns="0" rtlCol="0">
            <a:spAutoFit/>
          </a:bodyPr>
          <a:lstStyle/>
          <a:p>
            <a:pPr marL="12700">
              <a:lnSpc>
                <a:spcPct val="100000"/>
              </a:lnSpc>
              <a:spcBef>
                <a:spcPts val="100"/>
              </a:spcBef>
            </a:pPr>
            <a:r>
              <a:rPr sz="3300" spc="-15" dirty="0">
                <a:latin typeface="Roboto"/>
                <a:cs typeface="Roboto"/>
              </a:rPr>
              <a:t>Gesture</a:t>
            </a:r>
            <a:r>
              <a:rPr sz="3300" spc="-30" dirty="0">
                <a:latin typeface="Roboto"/>
                <a:cs typeface="Roboto"/>
              </a:rPr>
              <a:t> </a:t>
            </a:r>
            <a:r>
              <a:rPr sz="3300" spc="-35" dirty="0">
                <a:latin typeface="Roboto"/>
                <a:cs typeface="Roboto"/>
              </a:rPr>
              <a:t>Sensing</a:t>
            </a:r>
            <a:r>
              <a:rPr sz="3300" spc="-25" dirty="0">
                <a:latin typeface="Roboto"/>
                <a:cs typeface="Roboto"/>
              </a:rPr>
              <a:t> </a:t>
            </a:r>
            <a:r>
              <a:rPr sz="3300" spc="-10" dirty="0">
                <a:latin typeface="Roboto"/>
                <a:cs typeface="Roboto"/>
              </a:rPr>
              <a:t>Module</a:t>
            </a:r>
            <a:endParaRPr sz="3300" dirty="0">
              <a:latin typeface="Roboto"/>
              <a:cs typeface="Roboto"/>
            </a:endParaRPr>
          </a:p>
          <a:p>
            <a:pPr marL="12700" marR="641350">
              <a:lnSpc>
                <a:spcPts val="6600"/>
              </a:lnSpc>
              <a:spcBef>
                <a:spcPts val="660"/>
              </a:spcBef>
            </a:pPr>
            <a:r>
              <a:rPr sz="3300" spc="-15" dirty="0">
                <a:latin typeface="Roboto"/>
                <a:cs typeface="Roboto"/>
              </a:rPr>
              <a:t>Gesture</a:t>
            </a:r>
            <a:r>
              <a:rPr sz="3300" spc="-35" dirty="0">
                <a:latin typeface="Roboto"/>
                <a:cs typeface="Roboto"/>
              </a:rPr>
              <a:t> </a:t>
            </a:r>
            <a:r>
              <a:rPr sz="3300" spc="-20" dirty="0">
                <a:latin typeface="Roboto"/>
                <a:cs typeface="Roboto"/>
              </a:rPr>
              <a:t>Preprocessing</a:t>
            </a:r>
            <a:r>
              <a:rPr sz="3300" spc="-35" dirty="0">
                <a:latin typeface="Roboto"/>
                <a:cs typeface="Roboto"/>
              </a:rPr>
              <a:t> </a:t>
            </a:r>
            <a:r>
              <a:rPr sz="3300" spc="-10" dirty="0">
                <a:latin typeface="Roboto"/>
                <a:cs typeface="Roboto"/>
              </a:rPr>
              <a:t>Module </a:t>
            </a:r>
            <a:r>
              <a:rPr sz="3300" spc="-805" dirty="0">
                <a:latin typeface="Roboto"/>
                <a:cs typeface="Roboto"/>
              </a:rPr>
              <a:t> </a:t>
            </a:r>
            <a:r>
              <a:rPr sz="3300" spc="-15" dirty="0">
                <a:latin typeface="Roboto"/>
                <a:cs typeface="Roboto"/>
              </a:rPr>
              <a:t>Feature </a:t>
            </a:r>
            <a:r>
              <a:rPr sz="3300" spc="-20" dirty="0">
                <a:latin typeface="Roboto"/>
                <a:cs typeface="Roboto"/>
              </a:rPr>
              <a:t>Extraction</a:t>
            </a:r>
            <a:r>
              <a:rPr sz="3300" spc="-10" dirty="0">
                <a:latin typeface="Roboto"/>
                <a:cs typeface="Roboto"/>
              </a:rPr>
              <a:t> Module </a:t>
            </a:r>
            <a:r>
              <a:rPr sz="3300" spc="-5" dirty="0">
                <a:latin typeface="Roboto"/>
                <a:cs typeface="Roboto"/>
              </a:rPr>
              <a:t> </a:t>
            </a:r>
            <a:r>
              <a:rPr sz="3300" spc="-15" dirty="0">
                <a:latin typeface="Roboto"/>
                <a:cs typeface="Roboto"/>
              </a:rPr>
              <a:t>Gesture</a:t>
            </a:r>
            <a:r>
              <a:rPr sz="3300" spc="-20" dirty="0">
                <a:latin typeface="Roboto"/>
                <a:cs typeface="Roboto"/>
              </a:rPr>
              <a:t> </a:t>
            </a:r>
            <a:r>
              <a:rPr sz="3300" spc="-25" dirty="0">
                <a:latin typeface="Roboto"/>
                <a:cs typeface="Roboto"/>
              </a:rPr>
              <a:t>Recognition</a:t>
            </a:r>
            <a:r>
              <a:rPr sz="3300" spc="-15" dirty="0">
                <a:latin typeface="Roboto"/>
                <a:cs typeface="Roboto"/>
              </a:rPr>
              <a:t> </a:t>
            </a:r>
            <a:r>
              <a:rPr sz="3300" spc="-10" dirty="0">
                <a:latin typeface="Roboto"/>
                <a:cs typeface="Roboto"/>
              </a:rPr>
              <a:t>Module </a:t>
            </a:r>
            <a:r>
              <a:rPr sz="3300" spc="-5" dirty="0">
                <a:latin typeface="Roboto"/>
                <a:cs typeface="Roboto"/>
              </a:rPr>
              <a:t> </a:t>
            </a:r>
            <a:r>
              <a:rPr sz="3300" spc="-15" dirty="0">
                <a:latin typeface="Roboto"/>
                <a:cs typeface="Roboto"/>
              </a:rPr>
              <a:t>Gesture </a:t>
            </a:r>
            <a:r>
              <a:rPr sz="3300" spc="-25" dirty="0">
                <a:latin typeface="Roboto"/>
                <a:cs typeface="Roboto"/>
              </a:rPr>
              <a:t>Mapping</a:t>
            </a:r>
            <a:r>
              <a:rPr sz="3300" spc="-10" dirty="0">
                <a:latin typeface="Roboto"/>
                <a:cs typeface="Roboto"/>
              </a:rPr>
              <a:t> Module</a:t>
            </a:r>
            <a:endParaRPr sz="3300" dirty="0">
              <a:latin typeface="Roboto"/>
              <a:cs typeface="Roboto"/>
            </a:endParaRPr>
          </a:p>
          <a:p>
            <a:pPr marL="12700">
              <a:lnSpc>
                <a:spcPct val="100000"/>
              </a:lnSpc>
              <a:spcBef>
                <a:spcPts val="1980"/>
              </a:spcBef>
            </a:pPr>
            <a:r>
              <a:rPr sz="3300" spc="-5" dirty="0">
                <a:latin typeface="Roboto"/>
                <a:cs typeface="Roboto"/>
              </a:rPr>
              <a:t>Command</a:t>
            </a:r>
            <a:r>
              <a:rPr sz="3300" spc="-20" dirty="0">
                <a:latin typeface="Roboto"/>
                <a:cs typeface="Roboto"/>
              </a:rPr>
              <a:t> Generation </a:t>
            </a:r>
            <a:r>
              <a:rPr sz="3300" spc="-10" dirty="0">
                <a:latin typeface="Roboto"/>
                <a:cs typeface="Roboto"/>
              </a:rPr>
              <a:t>Module</a:t>
            </a:r>
            <a:endParaRPr sz="3300" dirty="0">
              <a:latin typeface="Roboto"/>
              <a:cs typeface="Roboto"/>
            </a:endParaRPr>
          </a:p>
          <a:p>
            <a:pPr marL="12700" marR="5080">
              <a:lnSpc>
                <a:spcPts val="6600"/>
              </a:lnSpc>
              <a:spcBef>
                <a:spcPts val="459"/>
              </a:spcBef>
            </a:pPr>
            <a:r>
              <a:rPr sz="3300" spc="-15" dirty="0">
                <a:latin typeface="Roboto"/>
                <a:cs typeface="Roboto"/>
              </a:rPr>
              <a:t>Communication </a:t>
            </a:r>
            <a:r>
              <a:rPr sz="3300" spc="-10" dirty="0">
                <a:latin typeface="Roboto"/>
                <a:cs typeface="Roboto"/>
              </a:rPr>
              <a:t>Interface Module </a:t>
            </a:r>
            <a:r>
              <a:rPr sz="3300" spc="-5" dirty="0">
                <a:latin typeface="Roboto"/>
                <a:cs typeface="Roboto"/>
              </a:rPr>
              <a:t> </a:t>
            </a:r>
            <a:r>
              <a:rPr sz="3300" spc="15" dirty="0">
                <a:latin typeface="Roboto"/>
                <a:cs typeface="Roboto"/>
              </a:rPr>
              <a:t>Home</a:t>
            </a:r>
            <a:r>
              <a:rPr sz="3300" spc="-30" dirty="0">
                <a:latin typeface="Roboto"/>
                <a:cs typeface="Roboto"/>
              </a:rPr>
              <a:t> </a:t>
            </a:r>
            <a:r>
              <a:rPr sz="3300" spc="-15" dirty="0">
                <a:latin typeface="Roboto"/>
                <a:cs typeface="Roboto"/>
              </a:rPr>
              <a:t>Automation</a:t>
            </a:r>
            <a:r>
              <a:rPr sz="3300" spc="-25" dirty="0">
                <a:latin typeface="Roboto"/>
                <a:cs typeface="Roboto"/>
              </a:rPr>
              <a:t> </a:t>
            </a:r>
            <a:r>
              <a:rPr sz="3300" spc="-15" dirty="0">
                <a:latin typeface="Roboto"/>
                <a:cs typeface="Roboto"/>
              </a:rPr>
              <a:t>Control</a:t>
            </a:r>
            <a:r>
              <a:rPr sz="3300" spc="-30" dirty="0">
                <a:latin typeface="Roboto"/>
                <a:cs typeface="Roboto"/>
              </a:rPr>
              <a:t> </a:t>
            </a:r>
            <a:r>
              <a:rPr sz="3300" spc="-10" dirty="0">
                <a:latin typeface="Roboto"/>
                <a:cs typeface="Roboto"/>
              </a:rPr>
              <a:t>Module</a:t>
            </a:r>
            <a:endParaRPr sz="3300" dirty="0">
              <a:latin typeface="Roboto"/>
              <a:cs typeface="Roboto"/>
            </a:endParaRPr>
          </a:p>
        </p:txBody>
      </p:sp>
      <p:pic>
        <p:nvPicPr>
          <p:cNvPr id="68" name="object 68"/>
          <p:cNvPicPr/>
          <p:nvPr/>
        </p:nvPicPr>
        <p:blipFill>
          <a:blip r:embed="rId21" cstate="print"/>
          <a:stretch>
            <a:fillRect/>
          </a:stretch>
        </p:blipFill>
        <p:spPr>
          <a:xfrm>
            <a:off x="155109" y="151937"/>
            <a:ext cx="4267199" cy="10667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757680" cy="10288905"/>
          </a:xfrm>
          <a:custGeom>
            <a:avLst/>
            <a:gdLst/>
            <a:ahLst/>
            <a:cxnLst/>
            <a:rect l="l" t="t" r="r" b="b"/>
            <a:pathLst>
              <a:path w="1757680" h="10288905">
                <a:moveTo>
                  <a:pt x="1757137" y="10288863"/>
                </a:moveTo>
                <a:lnTo>
                  <a:pt x="0" y="10288863"/>
                </a:lnTo>
                <a:lnTo>
                  <a:pt x="0" y="0"/>
                </a:lnTo>
                <a:lnTo>
                  <a:pt x="1757137" y="0"/>
                </a:lnTo>
                <a:lnTo>
                  <a:pt x="1757137" y="10288863"/>
                </a:lnTo>
                <a:close/>
              </a:path>
            </a:pathLst>
          </a:custGeom>
          <a:solidFill>
            <a:srgbClr val="583C8F"/>
          </a:solidFill>
        </p:spPr>
        <p:txBody>
          <a:bodyPr wrap="square" lIns="0" tIns="0" rIns="0" bIns="0" rtlCol="0"/>
          <a:lstStyle/>
          <a:p>
            <a:endParaRPr/>
          </a:p>
        </p:txBody>
      </p:sp>
      <p:pic>
        <p:nvPicPr>
          <p:cNvPr id="3" name="object 3"/>
          <p:cNvPicPr/>
          <p:nvPr/>
        </p:nvPicPr>
        <p:blipFill>
          <a:blip r:embed="rId2" cstate="print"/>
          <a:stretch>
            <a:fillRect/>
          </a:stretch>
        </p:blipFill>
        <p:spPr>
          <a:xfrm>
            <a:off x="18039295" y="2693318"/>
            <a:ext cx="179130" cy="179027"/>
          </a:xfrm>
          <a:prstGeom prst="rect">
            <a:avLst/>
          </a:prstGeom>
        </p:spPr>
      </p:pic>
      <p:pic>
        <p:nvPicPr>
          <p:cNvPr id="4" name="object 4"/>
          <p:cNvPicPr/>
          <p:nvPr/>
        </p:nvPicPr>
        <p:blipFill>
          <a:blip r:embed="rId2" cstate="print"/>
          <a:stretch>
            <a:fillRect/>
          </a:stretch>
        </p:blipFill>
        <p:spPr>
          <a:xfrm>
            <a:off x="18039295" y="2258468"/>
            <a:ext cx="179130" cy="179027"/>
          </a:xfrm>
          <a:prstGeom prst="rect">
            <a:avLst/>
          </a:prstGeom>
        </p:spPr>
      </p:pic>
      <p:pic>
        <p:nvPicPr>
          <p:cNvPr id="5" name="object 5"/>
          <p:cNvPicPr/>
          <p:nvPr/>
        </p:nvPicPr>
        <p:blipFill>
          <a:blip r:embed="rId3" cstate="print"/>
          <a:stretch>
            <a:fillRect/>
          </a:stretch>
        </p:blipFill>
        <p:spPr>
          <a:xfrm>
            <a:off x="17597125" y="2258468"/>
            <a:ext cx="179130" cy="179027"/>
          </a:xfrm>
          <a:prstGeom prst="rect">
            <a:avLst/>
          </a:prstGeom>
        </p:spPr>
      </p:pic>
      <p:pic>
        <p:nvPicPr>
          <p:cNvPr id="6" name="object 6"/>
          <p:cNvPicPr/>
          <p:nvPr/>
        </p:nvPicPr>
        <p:blipFill>
          <a:blip r:embed="rId4" cstate="print"/>
          <a:stretch>
            <a:fillRect/>
          </a:stretch>
        </p:blipFill>
        <p:spPr>
          <a:xfrm>
            <a:off x="18039295" y="1823619"/>
            <a:ext cx="179130" cy="179027"/>
          </a:xfrm>
          <a:prstGeom prst="rect">
            <a:avLst/>
          </a:prstGeom>
        </p:spPr>
      </p:pic>
      <p:pic>
        <p:nvPicPr>
          <p:cNvPr id="7" name="object 7"/>
          <p:cNvPicPr/>
          <p:nvPr/>
        </p:nvPicPr>
        <p:blipFill>
          <a:blip r:embed="rId5" cstate="print"/>
          <a:stretch>
            <a:fillRect/>
          </a:stretch>
        </p:blipFill>
        <p:spPr>
          <a:xfrm>
            <a:off x="17597125" y="1823619"/>
            <a:ext cx="179130" cy="179027"/>
          </a:xfrm>
          <a:prstGeom prst="rect">
            <a:avLst/>
          </a:prstGeom>
        </p:spPr>
      </p:pic>
      <p:pic>
        <p:nvPicPr>
          <p:cNvPr id="8" name="object 8"/>
          <p:cNvPicPr/>
          <p:nvPr/>
        </p:nvPicPr>
        <p:blipFill>
          <a:blip r:embed="rId6" cstate="print"/>
          <a:stretch>
            <a:fillRect/>
          </a:stretch>
        </p:blipFill>
        <p:spPr>
          <a:xfrm>
            <a:off x="17154484" y="1823619"/>
            <a:ext cx="179130" cy="179027"/>
          </a:xfrm>
          <a:prstGeom prst="rect">
            <a:avLst/>
          </a:prstGeom>
        </p:spPr>
      </p:pic>
      <p:pic>
        <p:nvPicPr>
          <p:cNvPr id="9" name="object 9"/>
          <p:cNvPicPr/>
          <p:nvPr/>
        </p:nvPicPr>
        <p:blipFill>
          <a:blip r:embed="rId2" cstate="print"/>
          <a:stretch>
            <a:fillRect/>
          </a:stretch>
        </p:blipFill>
        <p:spPr>
          <a:xfrm>
            <a:off x="18039295" y="1388769"/>
            <a:ext cx="179130" cy="179028"/>
          </a:xfrm>
          <a:prstGeom prst="rect">
            <a:avLst/>
          </a:prstGeom>
        </p:spPr>
      </p:pic>
      <p:pic>
        <p:nvPicPr>
          <p:cNvPr id="10" name="object 10"/>
          <p:cNvPicPr/>
          <p:nvPr/>
        </p:nvPicPr>
        <p:blipFill>
          <a:blip r:embed="rId3" cstate="print"/>
          <a:stretch>
            <a:fillRect/>
          </a:stretch>
        </p:blipFill>
        <p:spPr>
          <a:xfrm>
            <a:off x="17597125" y="1388769"/>
            <a:ext cx="179130" cy="179028"/>
          </a:xfrm>
          <a:prstGeom prst="rect">
            <a:avLst/>
          </a:prstGeom>
        </p:spPr>
      </p:pic>
      <p:pic>
        <p:nvPicPr>
          <p:cNvPr id="11" name="object 11"/>
          <p:cNvPicPr/>
          <p:nvPr/>
        </p:nvPicPr>
        <p:blipFill>
          <a:blip r:embed="rId3" cstate="print"/>
          <a:stretch>
            <a:fillRect/>
          </a:stretch>
        </p:blipFill>
        <p:spPr>
          <a:xfrm>
            <a:off x="17154484" y="1388769"/>
            <a:ext cx="179130" cy="179028"/>
          </a:xfrm>
          <a:prstGeom prst="rect">
            <a:avLst/>
          </a:prstGeom>
        </p:spPr>
      </p:pic>
      <p:pic>
        <p:nvPicPr>
          <p:cNvPr id="12" name="object 12"/>
          <p:cNvPicPr/>
          <p:nvPr/>
        </p:nvPicPr>
        <p:blipFill>
          <a:blip r:embed="rId2" cstate="print"/>
          <a:stretch>
            <a:fillRect/>
          </a:stretch>
        </p:blipFill>
        <p:spPr>
          <a:xfrm>
            <a:off x="18039295" y="954391"/>
            <a:ext cx="179130" cy="179027"/>
          </a:xfrm>
          <a:prstGeom prst="rect">
            <a:avLst/>
          </a:prstGeom>
        </p:spPr>
      </p:pic>
      <p:pic>
        <p:nvPicPr>
          <p:cNvPr id="13" name="object 13"/>
          <p:cNvPicPr/>
          <p:nvPr/>
        </p:nvPicPr>
        <p:blipFill>
          <a:blip r:embed="rId3" cstate="print"/>
          <a:stretch>
            <a:fillRect/>
          </a:stretch>
        </p:blipFill>
        <p:spPr>
          <a:xfrm>
            <a:off x="16711845" y="1388769"/>
            <a:ext cx="179130" cy="179028"/>
          </a:xfrm>
          <a:prstGeom prst="rect">
            <a:avLst/>
          </a:prstGeom>
        </p:spPr>
      </p:pic>
      <p:pic>
        <p:nvPicPr>
          <p:cNvPr id="14" name="object 14"/>
          <p:cNvPicPr/>
          <p:nvPr/>
        </p:nvPicPr>
        <p:blipFill>
          <a:blip r:embed="rId3" cstate="print"/>
          <a:stretch>
            <a:fillRect/>
          </a:stretch>
        </p:blipFill>
        <p:spPr>
          <a:xfrm>
            <a:off x="17597125" y="954391"/>
            <a:ext cx="179130" cy="179027"/>
          </a:xfrm>
          <a:prstGeom prst="rect">
            <a:avLst/>
          </a:prstGeom>
        </p:spPr>
      </p:pic>
      <p:pic>
        <p:nvPicPr>
          <p:cNvPr id="15" name="object 15"/>
          <p:cNvPicPr/>
          <p:nvPr/>
        </p:nvPicPr>
        <p:blipFill>
          <a:blip r:embed="rId3" cstate="print"/>
          <a:stretch>
            <a:fillRect/>
          </a:stretch>
        </p:blipFill>
        <p:spPr>
          <a:xfrm>
            <a:off x="17154484" y="954391"/>
            <a:ext cx="179130" cy="179027"/>
          </a:xfrm>
          <a:prstGeom prst="rect">
            <a:avLst/>
          </a:prstGeom>
        </p:spPr>
      </p:pic>
      <p:pic>
        <p:nvPicPr>
          <p:cNvPr id="16" name="object 16"/>
          <p:cNvPicPr/>
          <p:nvPr/>
        </p:nvPicPr>
        <p:blipFill>
          <a:blip r:embed="rId3" cstate="print"/>
          <a:stretch>
            <a:fillRect/>
          </a:stretch>
        </p:blipFill>
        <p:spPr>
          <a:xfrm>
            <a:off x="16711845" y="954391"/>
            <a:ext cx="179130" cy="179027"/>
          </a:xfrm>
          <a:prstGeom prst="rect">
            <a:avLst/>
          </a:prstGeom>
        </p:spPr>
      </p:pic>
      <p:pic>
        <p:nvPicPr>
          <p:cNvPr id="17" name="object 17"/>
          <p:cNvPicPr/>
          <p:nvPr/>
        </p:nvPicPr>
        <p:blipFill>
          <a:blip r:embed="rId3" cstate="print"/>
          <a:stretch>
            <a:fillRect/>
          </a:stretch>
        </p:blipFill>
        <p:spPr>
          <a:xfrm>
            <a:off x="16269675" y="954391"/>
            <a:ext cx="179130" cy="179027"/>
          </a:xfrm>
          <a:prstGeom prst="rect">
            <a:avLst/>
          </a:prstGeom>
        </p:spPr>
      </p:pic>
      <p:pic>
        <p:nvPicPr>
          <p:cNvPr id="18" name="object 18"/>
          <p:cNvPicPr/>
          <p:nvPr/>
        </p:nvPicPr>
        <p:blipFill>
          <a:blip r:embed="rId2" cstate="print"/>
          <a:stretch>
            <a:fillRect/>
          </a:stretch>
        </p:blipFill>
        <p:spPr>
          <a:xfrm>
            <a:off x="18039295" y="519542"/>
            <a:ext cx="179130" cy="179027"/>
          </a:xfrm>
          <a:prstGeom prst="rect">
            <a:avLst/>
          </a:prstGeom>
        </p:spPr>
      </p:pic>
      <p:pic>
        <p:nvPicPr>
          <p:cNvPr id="19" name="object 19"/>
          <p:cNvPicPr/>
          <p:nvPr/>
        </p:nvPicPr>
        <p:blipFill>
          <a:blip r:embed="rId7" cstate="print"/>
          <a:stretch>
            <a:fillRect/>
          </a:stretch>
        </p:blipFill>
        <p:spPr>
          <a:xfrm>
            <a:off x="17597125" y="519542"/>
            <a:ext cx="179130" cy="179027"/>
          </a:xfrm>
          <a:prstGeom prst="rect">
            <a:avLst/>
          </a:prstGeom>
        </p:spPr>
      </p:pic>
      <p:pic>
        <p:nvPicPr>
          <p:cNvPr id="20" name="object 20"/>
          <p:cNvPicPr/>
          <p:nvPr/>
        </p:nvPicPr>
        <p:blipFill>
          <a:blip r:embed="rId7" cstate="print"/>
          <a:stretch>
            <a:fillRect/>
          </a:stretch>
        </p:blipFill>
        <p:spPr>
          <a:xfrm>
            <a:off x="17154484" y="519542"/>
            <a:ext cx="179130" cy="179027"/>
          </a:xfrm>
          <a:prstGeom prst="rect">
            <a:avLst/>
          </a:prstGeom>
        </p:spPr>
      </p:pic>
      <p:pic>
        <p:nvPicPr>
          <p:cNvPr id="21" name="object 21"/>
          <p:cNvPicPr/>
          <p:nvPr/>
        </p:nvPicPr>
        <p:blipFill>
          <a:blip r:embed="rId7" cstate="print"/>
          <a:stretch>
            <a:fillRect/>
          </a:stretch>
        </p:blipFill>
        <p:spPr>
          <a:xfrm>
            <a:off x="16711845" y="519542"/>
            <a:ext cx="179130" cy="179027"/>
          </a:xfrm>
          <a:prstGeom prst="rect">
            <a:avLst/>
          </a:prstGeom>
        </p:spPr>
      </p:pic>
      <p:pic>
        <p:nvPicPr>
          <p:cNvPr id="22" name="object 22"/>
          <p:cNvPicPr/>
          <p:nvPr/>
        </p:nvPicPr>
        <p:blipFill>
          <a:blip r:embed="rId7" cstate="print"/>
          <a:stretch>
            <a:fillRect/>
          </a:stretch>
        </p:blipFill>
        <p:spPr>
          <a:xfrm>
            <a:off x="16269675" y="519542"/>
            <a:ext cx="179130" cy="179027"/>
          </a:xfrm>
          <a:prstGeom prst="rect">
            <a:avLst/>
          </a:prstGeom>
        </p:spPr>
      </p:pic>
      <p:pic>
        <p:nvPicPr>
          <p:cNvPr id="23" name="object 23"/>
          <p:cNvPicPr/>
          <p:nvPr/>
        </p:nvPicPr>
        <p:blipFill>
          <a:blip r:embed="rId7" cstate="print"/>
          <a:stretch>
            <a:fillRect/>
          </a:stretch>
        </p:blipFill>
        <p:spPr>
          <a:xfrm>
            <a:off x="15827033" y="519542"/>
            <a:ext cx="179131" cy="179027"/>
          </a:xfrm>
          <a:prstGeom prst="rect">
            <a:avLst/>
          </a:prstGeom>
        </p:spPr>
      </p:pic>
      <p:pic>
        <p:nvPicPr>
          <p:cNvPr id="24" name="object 24"/>
          <p:cNvPicPr/>
          <p:nvPr/>
        </p:nvPicPr>
        <p:blipFill>
          <a:blip r:embed="rId4" cstate="print"/>
          <a:stretch>
            <a:fillRect/>
          </a:stretch>
        </p:blipFill>
        <p:spPr>
          <a:xfrm>
            <a:off x="18039295" y="84692"/>
            <a:ext cx="179130" cy="179027"/>
          </a:xfrm>
          <a:prstGeom prst="rect">
            <a:avLst/>
          </a:prstGeom>
        </p:spPr>
      </p:pic>
      <p:pic>
        <p:nvPicPr>
          <p:cNvPr id="25" name="object 25"/>
          <p:cNvPicPr/>
          <p:nvPr/>
        </p:nvPicPr>
        <p:blipFill>
          <a:blip r:embed="rId5" cstate="print"/>
          <a:stretch>
            <a:fillRect/>
          </a:stretch>
        </p:blipFill>
        <p:spPr>
          <a:xfrm>
            <a:off x="17597125" y="84692"/>
            <a:ext cx="179130" cy="179027"/>
          </a:xfrm>
          <a:prstGeom prst="rect">
            <a:avLst/>
          </a:prstGeom>
        </p:spPr>
      </p:pic>
      <p:pic>
        <p:nvPicPr>
          <p:cNvPr id="26" name="object 26"/>
          <p:cNvPicPr/>
          <p:nvPr/>
        </p:nvPicPr>
        <p:blipFill>
          <a:blip r:embed="rId6" cstate="print"/>
          <a:stretch>
            <a:fillRect/>
          </a:stretch>
        </p:blipFill>
        <p:spPr>
          <a:xfrm>
            <a:off x="17154484" y="84692"/>
            <a:ext cx="179130" cy="179027"/>
          </a:xfrm>
          <a:prstGeom prst="rect">
            <a:avLst/>
          </a:prstGeom>
        </p:spPr>
      </p:pic>
      <p:pic>
        <p:nvPicPr>
          <p:cNvPr id="27" name="object 27"/>
          <p:cNvPicPr/>
          <p:nvPr/>
        </p:nvPicPr>
        <p:blipFill>
          <a:blip r:embed="rId6" cstate="print"/>
          <a:stretch>
            <a:fillRect/>
          </a:stretch>
        </p:blipFill>
        <p:spPr>
          <a:xfrm>
            <a:off x="16711845" y="84692"/>
            <a:ext cx="179130" cy="179027"/>
          </a:xfrm>
          <a:prstGeom prst="rect">
            <a:avLst/>
          </a:prstGeom>
        </p:spPr>
      </p:pic>
      <p:pic>
        <p:nvPicPr>
          <p:cNvPr id="28" name="object 28"/>
          <p:cNvPicPr/>
          <p:nvPr/>
        </p:nvPicPr>
        <p:blipFill>
          <a:blip r:embed="rId6" cstate="print"/>
          <a:stretch>
            <a:fillRect/>
          </a:stretch>
        </p:blipFill>
        <p:spPr>
          <a:xfrm>
            <a:off x="16269675" y="84692"/>
            <a:ext cx="179130" cy="179027"/>
          </a:xfrm>
          <a:prstGeom prst="rect">
            <a:avLst/>
          </a:prstGeom>
        </p:spPr>
      </p:pic>
      <p:pic>
        <p:nvPicPr>
          <p:cNvPr id="29" name="object 29"/>
          <p:cNvPicPr/>
          <p:nvPr/>
        </p:nvPicPr>
        <p:blipFill>
          <a:blip r:embed="rId5" cstate="print"/>
          <a:stretch>
            <a:fillRect/>
          </a:stretch>
        </p:blipFill>
        <p:spPr>
          <a:xfrm>
            <a:off x="15827033" y="84692"/>
            <a:ext cx="179131" cy="179027"/>
          </a:xfrm>
          <a:prstGeom prst="rect">
            <a:avLst/>
          </a:prstGeom>
        </p:spPr>
      </p:pic>
      <p:pic>
        <p:nvPicPr>
          <p:cNvPr id="30" name="object 30"/>
          <p:cNvPicPr/>
          <p:nvPr/>
        </p:nvPicPr>
        <p:blipFill>
          <a:blip r:embed="rId6" cstate="print"/>
          <a:stretch>
            <a:fillRect/>
          </a:stretch>
        </p:blipFill>
        <p:spPr>
          <a:xfrm>
            <a:off x="15384394" y="84692"/>
            <a:ext cx="179130" cy="179027"/>
          </a:xfrm>
          <a:prstGeom prst="rect">
            <a:avLst/>
          </a:prstGeom>
        </p:spPr>
      </p:pic>
      <p:sp>
        <p:nvSpPr>
          <p:cNvPr id="31" name="object 31"/>
          <p:cNvSpPr txBox="1">
            <a:spLocks noGrp="1"/>
          </p:cNvSpPr>
          <p:nvPr>
            <p:ph type="title"/>
          </p:nvPr>
        </p:nvSpPr>
        <p:spPr>
          <a:xfrm>
            <a:off x="5133434" y="635000"/>
            <a:ext cx="8440420" cy="1397819"/>
          </a:xfrm>
          <a:prstGeom prst="rect">
            <a:avLst/>
          </a:prstGeom>
        </p:spPr>
        <p:txBody>
          <a:bodyPr vert="horz" wrap="square" lIns="0" tIns="12700" rIns="0" bIns="0" rtlCol="0">
            <a:spAutoFit/>
          </a:bodyPr>
          <a:lstStyle/>
          <a:p>
            <a:pPr marL="12700" algn="ctr">
              <a:lnSpc>
                <a:spcPct val="100000"/>
              </a:lnSpc>
              <a:spcBef>
                <a:spcPts val="100"/>
              </a:spcBef>
              <a:tabLst>
                <a:tab pos="678180" algn="l"/>
                <a:tab pos="3826510" algn="l"/>
                <a:tab pos="4497070" algn="l"/>
                <a:tab pos="5248910" algn="l"/>
                <a:tab pos="6212840" algn="l"/>
              </a:tabLst>
            </a:pPr>
            <a:r>
              <a:rPr lang="en-IN" spc="5" dirty="0"/>
              <a:t>D)	</a:t>
            </a:r>
            <a:r>
              <a:rPr lang="en-IN" spc="-10" dirty="0"/>
              <a:t>EXPLANATION </a:t>
            </a:r>
            <a:r>
              <a:rPr lang="en-IN" spc="20" dirty="0"/>
              <a:t>OF </a:t>
            </a:r>
            <a:r>
              <a:rPr lang="en-IN" spc="-10" dirty="0"/>
              <a:t>ALL </a:t>
            </a:r>
            <a:r>
              <a:rPr lang="en-IN" dirty="0"/>
              <a:t>THE </a:t>
            </a:r>
            <a:r>
              <a:rPr lang="en-IN" spc="5" dirty="0"/>
              <a:t>MODULES</a:t>
            </a:r>
          </a:p>
        </p:txBody>
      </p:sp>
      <p:sp>
        <p:nvSpPr>
          <p:cNvPr id="32" name="object 32"/>
          <p:cNvSpPr txBox="1"/>
          <p:nvPr/>
        </p:nvSpPr>
        <p:spPr>
          <a:xfrm>
            <a:off x="16124915" y="3114466"/>
            <a:ext cx="1446530" cy="528320"/>
          </a:xfrm>
          <a:prstGeom prst="rect">
            <a:avLst/>
          </a:prstGeom>
        </p:spPr>
        <p:txBody>
          <a:bodyPr vert="horz" wrap="square" lIns="0" tIns="12700" rIns="0" bIns="0" rtlCol="0">
            <a:spAutoFit/>
          </a:bodyPr>
          <a:lstStyle/>
          <a:p>
            <a:pPr marL="12700">
              <a:lnSpc>
                <a:spcPct val="100000"/>
              </a:lnSpc>
              <a:spcBef>
                <a:spcPts val="100"/>
              </a:spcBef>
            </a:pPr>
            <a:r>
              <a:rPr sz="3300" spc="-15" dirty="0">
                <a:latin typeface="Roboto"/>
                <a:cs typeface="Roboto"/>
              </a:rPr>
              <a:t>devices</a:t>
            </a:r>
            <a:endParaRPr sz="3300">
              <a:latin typeface="Roboto"/>
              <a:cs typeface="Roboto"/>
            </a:endParaRPr>
          </a:p>
        </p:txBody>
      </p:sp>
      <p:sp>
        <p:nvSpPr>
          <p:cNvPr id="33" name="object 33"/>
          <p:cNvSpPr txBox="1"/>
          <p:nvPr/>
        </p:nvSpPr>
        <p:spPr>
          <a:xfrm>
            <a:off x="2127966" y="2169304"/>
            <a:ext cx="13971269" cy="3111500"/>
          </a:xfrm>
          <a:prstGeom prst="rect">
            <a:avLst/>
          </a:prstGeom>
        </p:spPr>
        <p:txBody>
          <a:bodyPr vert="horz" wrap="square" lIns="0" tIns="281305" rIns="0" bIns="0" rtlCol="0">
            <a:spAutoFit/>
          </a:bodyPr>
          <a:lstStyle/>
          <a:p>
            <a:pPr marL="12700">
              <a:lnSpc>
                <a:spcPct val="100000"/>
              </a:lnSpc>
              <a:spcBef>
                <a:spcPts val="2215"/>
              </a:spcBef>
            </a:pPr>
            <a:r>
              <a:rPr sz="3300" b="1" spc="-5" dirty="0">
                <a:latin typeface="Roboto"/>
                <a:cs typeface="Roboto"/>
              </a:rPr>
              <a:t>1.</a:t>
            </a:r>
            <a:r>
              <a:rPr sz="3300" b="1" spc="-15" dirty="0">
                <a:latin typeface="Roboto"/>
                <a:cs typeface="Roboto"/>
              </a:rPr>
              <a:t> </a:t>
            </a:r>
            <a:r>
              <a:rPr sz="3300" b="1" spc="20" dirty="0">
                <a:latin typeface="Roboto"/>
                <a:cs typeface="Roboto"/>
              </a:rPr>
              <a:t>Gesture</a:t>
            </a:r>
            <a:r>
              <a:rPr sz="3300" b="1" spc="-15" dirty="0">
                <a:latin typeface="Roboto"/>
                <a:cs typeface="Roboto"/>
              </a:rPr>
              <a:t> </a:t>
            </a:r>
            <a:r>
              <a:rPr sz="3300" b="1" dirty="0">
                <a:latin typeface="Roboto"/>
                <a:cs typeface="Roboto"/>
              </a:rPr>
              <a:t>Sensing</a:t>
            </a:r>
            <a:r>
              <a:rPr sz="3300" b="1" spc="-10" dirty="0">
                <a:latin typeface="Roboto"/>
                <a:cs typeface="Roboto"/>
              </a:rPr>
              <a:t> </a:t>
            </a:r>
            <a:r>
              <a:rPr sz="3300" b="1" spc="5" dirty="0">
                <a:latin typeface="Roboto"/>
                <a:cs typeface="Roboto"/>
              </a:rPr>
              <a:t>Module:</a:t>
            </a:r>
            <a:endParaRPr sz="3300" dirty="0">
              <a:latin typeface="Roboto"/>
              <a:cs typeface="Roboto"/>
            </a:endParaRPr>
          </a:p>
          <a:p>
            <a:pPr marL="12700" marR="5080">
              <a:lnSpc>
                <a:spcPct val="153400"/>
              </a:lnSpc>
              <a:tabLst>
                <a:tab pos="2292350" algn="l"/>
                <a:tab pos="4417695" algn="l"/>
                <a:tab pos="5845810" algn="l"/>
                <a:tab pos="7777480" algn="l"/>
                <a:tab pos="8524875" algn="l"/>
                <a:tab pos="10983595" algn="l"/>
              </a:tabLst>
            </a:pPr>
            <a:r>
              <a:rPr sz="3300" spc="-15" dirty="0">
                <a:latin typeface="Roboto"/>
                <a:cs typeface="Roboto"/>
              </a:rPr>
              <a:t>Hardware:	</a:t>
            </a:r>
            <a:r>
              <a:rPr sz="3300" spc="-5" dirty="0">
                <a:latin typeface="Roboto"/>
                <a:cs typeface="Roboto"/>
              </a:rPr>
              <a:t>Cameras,	</a:t>
            </a:r>
            <a:r>
              <a:rPr sz="3300" spc="-25" dirty="0">
                <a:latin typeface="Roboto"/>
                <a:cs typeface="Roboto"/>
              </a:rPr>
              <a:t>depth	</a:t>
            </a:r>
            <a:r>
              <a:rPr sz="3300" spc="-20" dirty="0">
                <a:latin typeface="Roboto"/>
                <a:cs typeface="Roboto"/>
              </a:rPr>
              <a:t>sensors,	or	special</a:t>
            </a:r>
            <a:r>
              <a:rPr sz="3300" spc="-15" dirty="0">
                <a:latin typeface="Roboto"/>
                <a:cs typeface="Roboto"/>
              </a:rPr>
              <a:t>ized	</a:t>
            </a:r>
            <a:r>
              <a:rPr sz="3300" spc="-60" dirty="0">
                <a:latin typeface="Roboto"/>
                <a:cs typeface="Roboto"/>
              </a:rPr>
              <a:t>gesture-sensing  </a:t>
            </a:r>
            <a:r>
              <a:rPr sz="3300" spc="-35" dirty="0">
                <a:latin typeface="Roboto"/>
                <a:cs typeface="Roboto"/>
              </a:rPr>
              <a:t>capturing</a:t>
            </a:r>
            <a:r>
              <a:rPr sz="3300" spc="-10" dirty="0">
                <a:latin typeface="Roboto"/>
                <a:cs typeface="Roboto"/>
              </a:rPr>
              <a:t> </a:t>
            </a:r>
            <a:r>
              <a:rPr sz="3300" spc="-40" dirty="0">
                <a:latin typeface="Roboto"/>
                <a:cs typeface="Roboto"/>
              </a:rPr>
              <a:t>hand</a:t>
            </a:r>
            <a:r>
              <a:rPr sz="3300" spc="-5" dirty="0">
                <a:latin typeface="Roboto"/>
                <a:cs typeface="Roboto"/>
              </a:rPr>
              <a:t> </a:t>
            </a:r>
            <a:r>
              <a:rPr sz="3300" spc="-15" dirty="0">
                <a:latin typeface="Roboto"/>
                <a:cs typeface="Roboto"/>
              </a:rPr>
              <a:t>movements.</a:t>
            </a:r>
            <a:endParaRPr sz="3300" dirty="0">
              <a:latin typeface="Roboto"/>
              <a:cs typeface="Roboto"/>
            </a:endParaRPr>
          </a:p>
          <a:p>
            <a:pPr marL="12700">
              <a:lnSpc>
                <a:spcPct val="100000"/>
              </a:lnSpc>
              <a:spcBef>
                <a:spcPts val="2115"/>
              </a:spcBef>
            </a:pPr>
            <a:r>
              <a:rPr sz="3300" spc="-35" dirty="0">
                <a:latin typeface="Roboto"/>
                <a:cs typeface="Roboto"/>
              </a:rPr>
              <a:t>Functionality:</a:t>
            </a:r>
            <a:r>
              <a:rPr sz="3300" spc="-5" dirty="0">
                <a:latin typeface="Roboto"/>
                <a:cs typeface="Roboto"/>
              </a:rPr>
              <a:t> </a:t>
            </a:r>
            <a:r>
              <a:rPr sz="3300" spc="-15" dirty="0">
                <a:latin typeface="Roboto"/>
                <a:cs typeface="Roboto"/>
              </a:rPr>
              <a:t>Captures</a:t>
            </a:r>
            <a:r>
              <a:rPr sz="3300" dirty="0">
                <a:latin typeface="Roboto"/>
                <a:cs typeface="Roboto"/>
              </a:rPr>
              <a:t> </a:t>
            </a:r>
            <a:r>
              <a:rPr sz="3300" spc="-80" dirty="0">
                <a:latin typeface="Roboto"/>
                <a:cs typeface="Roboto"/>
              </a:rPr>
              <a:t>real-time</a:t>
            </a:r>
            <a:r>
              <a:rPr sz="3300" dirty="0">
                <a:latin typeface="Roboto"/>
                <a:cs typeface="Roboto"/>
              </a:rPr>
              <a:t> </a:t>
            </a:r>
            <a:r>
              <a:rPr sz="3300" spc="-40" dirty="0">
                <a:latin typeface="Roboto"/>
                <a:cs typeface="Roboto"/>
              </a:rPr>
              <a:t>hand</a:t>
            </a:r>
            <a:r>
              <a:rPr sz="3300" dirty="0">
                <a:latin typeface="Roboto"/>
                <a:cs typeface="Roboto"/>
              </a:rPr>
              <a:t> </a:t>
            </a:r>
            <a:r>
              <a:rPr sz="3300" spc="-20" dirty="0">
                <a:latin typeface="Roboto"/>
                <a:cs typeface="Roboto"/>
              </a:rPr>
              <a:t>gestures</a:t>
            </a:r>
            <a:r>
              <a:rPr sz="3300" dirty="0">
                <a:latin typeface="Roboto"/>
                <a:cs typeface="Roboto"/>
              </a:rPr>
              <a:t> </a:t>
            </a:r>
            <a:r>
              <a:rPr sz="3300" spc="-40" dirty="0">
                <a:latin typeface="Roboto"/>
                <a:cs typeface="Roboto"/>
              </a:rPr>
              <a:t>within</a:t>
            </a:r>
            <a:r>
              <a:rPr sz="3300" dirty="0">
                <a:latin typeface="Roboto"/>
                <a:cs typeface="Roboto"/>
              </a:rPr>
              <a:t> </a:t>
            </a:r>
            <a:r>
              <a:rPr sz="3300" spc="-20" dirty="0">
                <a:latin typeface="Roboto"/>
                <a:cs typeface="Roboto"/>
              </a:rPr>
              <a:t>a</a:t>
            </a:r>
            <a:r>
              <a:rPr sz="3300" dirty="0">
                <a:latin typeface="Roboto"/>
                <a:cs typeface="Roboto"/>
              </a:rPr>
              <a:t> </a:t>
            </a:r>
            <a:r>
              <a:rPr sz="3300" spc="-5" dirty="0">
                <a:latin typeface="Roboto"/>
                <a:cs typeface="Roboto"/>
              </a:rPr>
              <a:t>defined</a:t>
            </a:r>
            <a:r>
              <a:rPr sz="3300" dirty="0">
                <a:latin typeface="Roboto"/>
                <a:cs typeface="Roboto"/>
              </a:rPr>
              <a:t> </a:t>
            </a:r>
            <a:r>
              <a:rPr sz="3300" spc="-15" dirty="0">
                <a:latin typeface="Roboto"/>
                <a:cs typeface="Roboto"/>
              </a:rPr>
              <a:t>space.</a:t>
            </a:r>
            <a:endParaRPr sz="3300" dirty="0">
              <a:latin typeface="Roboto"/>
              <a:cs typeface="Roboto"/>
            </a:endParaRPr>
          </a:p>
        </p:txBody>
      </p:sp>
      <p:sp>
        <p:nvSpPr>
          <p:cNvPr id="34" name="object 34"/>
          <p:cNvSpPr txBox="1"/>
          <p:nvPr/>
        </p:nvSpPr>
        <p:spPr>
          <a:xfrm>
            <a:off x="2127966" y="6026929"/>
            <a:ext cx="15758794" cy="3111500"/>
          </a:xfrm>
          <a:prstGeom prst="rect">
            <a:avLst/>
          </a:prstGeom>
        </p:spPr>
        <p:txBody>
          <a:bodyPr vert="horz" wrap="square" lIns="0" tIns="281305" rIns="0" bIns="0" rtlCol="0">
            <a:spAutoFit/>
          </a:bodyPr>
          <a:lstStyle/>
          <a:p>
            <a:pPr marL="12700">
              <a:lnSpc>
                <a:spcPct val="100000"/>
              </a:lnSpc>
              <a:spcBef>
                <a:spcPts val="2215"/>
              </a:spcBef>
            </a:pPr>
            <a:r>
              <a:rPr sz="3300" b="1" spc="-5" dirty="0">
                <a:latin typeface="Roboto"/>
                <a:cs typeface="Roboto"/>
              </a:rPr>
              <a:t>2.</a:t>
            </a:r>
            <a:r>
              <a:rPr sz="3300" b="1" spc="-10" dirty="0">
                <a:latin typeface="Roboto"/>
                <a:cs typeface="Roboto"/>
              </a:rPr>
              <a:t> </a:t>
            </a:r>
            <a:r>
              <a:rPr sz="3300" b="1" spc="20" dirty="0">
                <a:latin typeface="Roboto"/>
                <a:cs typeface="Roboto"/>
              </a:rPr>
              <a:t>Gesture</a:t>
            </a:r>
            <a:r>
              <a:rPr sz="3300" b="1" spc="-5" dirty="0">
                <a:latin typeface="Roboto"/>
                <a:cs typeface="Roboto"/>
              </a:rPr>
              <a:t> </a:t>
            </a:r>
            <a:r>
              <a:rPr sz="3300" b="1" spc="15" dirty="0">
                <a:latin typeface="Roboto"/>
                <a:cs typeface="Roboto"/>
              </a:rPr>
              <a:t>Preprocessing</a:t>
            </a:r>
            <a:r>
              <a:rPr sz="3300" b="1" spc="-5" dirty="0">
                <a:latin typeface="Roboto"/>
                <a:cs typeface="Roboto"/>
              </a:rPr>
              <a:t> </a:t>
            </a:r>
            <a:r>
              <a:rPr sz="3300" b="1" spc="5" dirty="0">
                <a:latin typeface="Roboto"/>
                <a:cs typeface="Roboto"/>
              </a:rPr>
              <a:t>Module:</a:t>
            </a:r>
            <a:endParaRPr sz="3300">
              <a:latin typeface="Roboto"/>
              <a:cs typeface="Roboto"/>
            </a:endParaRPr>
          </a:p>
          <a:p>
            <a:pPr marL="12700" marR="5080">
              <a:lnSpc>
                <a:spcPct val="153400"/>
              </a:lnSpc>
              <a:tabLst>
                <a:tab pos="2793365" algn="l"/>
                <a:tab pos="4355465" algn="l"/>
                <a:tab pos="5341620" algn="l"/>
                <a:tab pos="8159115" algn="l"/>
                <a:tab pos="9134475" algn="l"/>
                <a:tab pos="10829925" algn="l"/>
                <a:tab pos="12031980" algn="l"/>
                <a:tab pos="14063980" algn="l"/>
                <a:tab pos="15364460" algn="l"/>
              </a:tabLst>
            </a:pPr>
            <a:r>
              <a:rPr sz="3300" spc="-35" dirty="0">
                <a:latin typeface="Roboto"/>
                <a:cs typeface="Roboto"/>
              </a:rPr>
              <a:t>Functionality:	</a:t>
            </a:r>
            <a:r>
              <a:rPr sz="3300" spc="-10" dirty="0">
                <a:latin typeface="Roboto"/>
                <a:cs typeface="Roboto"/>
              </a:rPr>
              <a:t>Cleans	</a:t>
            </a:r>
            <a:r>
              <a:rPr sz="3300" spc="-30" dirty="0">
                <a:latin typeface="Roboto"/>
                <a:cs typeface="Roboto"/>
              </a:rPr>
              <a:t>and	</a:t>
            </a:r>
            <a:r>
              <a:rPr sz="3300" spc="-15" dirty="0">
                <a:latin typeface="Roboto"/>
                <a:cs typeface="Roboto"/>
              </a:rPr>
              <a:t>preprocesses	</a:t>
            </a:r>
            <a:r>
              <a:rPr sz="3300" spc="-30" dirty="0">
                <a:latin typeface="Roboto"/>
                <a:cs typeface="Roboto"/>
              </a:rPr>
              <a:t>raw	</a:t>
            </a:r>
            <a:r>
              <a:rPr sz="3300" spc="-20" dirty="0">
                <a:latin typeface="Roboto"/>
                <a:cs typeface="Roboto"/>
              </a:rPr>
              <a:t>gesture	data,	</a:t>
            </a:r>
            <a:r>
              <a:rPr sz="3300" spc="-25" dirty="0">
                <a:latin typeface="Roboto"/>
                <a:cs typeface="Roboto"/>
              </a:rPr>
              <a:t>removing	</a:t>
            </a:r>
            <a:r>
              <a:rPr sz="3300" spc="-20" dirty="0">
                <a:latin typeface="Roboto"/>
                <a:cs typeface="Roboto"/>
              </a:rPr>
              <a:t>noise	</a:t>
            </a:r>
            <a:r>
              <a:rPr sz="3300" spc="-15" dirty="0">
                <a:latin typeface="Roboto"/>
                <a:cs typeface="Roboto"/>
              </a:rPr>
              <a:t>or  </a:t>
            </a:r>
            <a:r>
              <a:rPr sz="3300" spc="-30" dirty="0">
                <a:latin typeface="Roboto"/>
                <a:cs typeface="Roboto"/>
              </a:rPr>
              <a:t>irrelevant</a:t>
            </a:r>
            <a:r>
              <a:rPr sz="3300" spc="-10" dirty="0">
                <a:latin typeface="Roboto"/>
                <a:cs typeface="Roboto"/>
              </a:rPr>
              <a:t> </a:t>
            </a:r>
            <a:r>
              <a:rPr sz="3300" spc="-20" dirty="0">
                <a:latin typeface="Roboto"/>
                <a:cs typeface="Roboto"/>
              </a:rPr>
              <a:t>information.</a:t>
            </a:r>
            <a:endParaRPr sz="3300">
              <a:latin typeface="Roboto"/>
              <a:cs typeface="Roboto"/>
            </a:endParaRPr>
          </a:p>
          <a:p>
            <a:pPr marL="12700">
              <a:lnSpc>
                <a:spcPct val="100000"/>
              </a:lnSpc>
              <a:spcBef>
                <a:spcPts val="2115"/>
              </a:spcBef>
            </a:pPr>
            <a:r>
              <a:rPr sz="3300" spc="-25" dirty="0">
                <a:latin typeface="Roboto"/>
                <a:cs typeface="Roboto"/>
              </a:rPr>
              <a:t>Tasks:</a:t>
            </a:r>
            <a:r>
              <a:rPr sz="3300" dirty="0">
                <a:latin typeface="Roboto"/>
                <a:cs typeface="Roboto"/>
              </a:rPr>
              <a:t> </a:t>
            </a:r>
            <a:r>
              <a:rPr sz="3300" spc="-25" dirty="0">
                <a:latin typeface="Roboto"/>
                <a:cs typeface="Roboto"/>
              </a:rPr>
              <a:t>Filtering,</a:t>
            </a:r>
            <a:r>
              <a:rPr sz="3300" spc="5" dirty="0">
                <a:latin typeface="Roboto"/>
                <a:cs typeface="Roboto"/>
              </a:rPr>
              <a:t> </a:t>
            </a:r>
            <a:r>
              <a:rPr sz="3300" spc="-20" dirty="0">
                <a:latin typeface="Roboto"/>
                <a:cs typeface="Roboto"/>
              </a:rPr>
              <a:t>noise</a:t>
            </a:r>
            <a:r>
              <a:rPr sz="3300" spc="5" dirty="0">
                <a:latin typeface="Roboto"/>
                <a:cs typeface="Roboto"/>
              </a:rPr>
              <a:t> </a:t>
            </a:r>
            <a:r>
              <a:rPr sz="3300" spc="-25" dirty="0">
                <a:latin typeface="Roboto"/>
                <a:cs typeface="Roboto"/>
              </a:rPr>
              <a:t>reduction,</a:t>
            </a:r>
            <a:r>
              <a:rPr sz="3300" spc="5" dirty="0">
                <a:latin typeface="Roboto"/>
                <a:cs typeface="Roboto"/>
              </a:rPr>
              <a:t> </a:t>
            </a:r>
            <a:r>
              <a:rPr sz="3300" spc="-25" dirty="0">
                <a:latin typeface="Roboto"/>
                <a:cs typeface="Roboto"/>
              </a:rPr>
              <a:t>background</a:t>
            </a:r>
            <a:r>
              <a:rPr sz="3300" dirty="0">
                <a:latin typeface="Roboto"/>
                <a:cs typeface="Roboto"/>
              </a:rPr>
              <a:t> </a:t>
            </a:r>
            <a:r>
              <a:rPr sz="3300" spc="-30" dirty="0">
                <a:latin typeface="Roboto"/>
                <a:cs typeface="Roboto"/>
              </a:rPr>
              <a:t>subtraction.</a:t>
            </a:r>
            <a:endParaRPr sz="3300">
              <a:latin typeface="Roboto"/>
              <a:cs typeface="Roboto"/>
            </a:endParaRPr>
          </a:p>
        </p:txBody>
      </p:sp>
      <p:pic>
        <p:nvPicPr>
          <p:cNvPr id="35" name="object 35"/>
          <p:cNvPicPr/>
          <p:nvPr/>
        </p:nvPicPr>
        <p:blipFill>
          <a:blip r:embed="rId8" cstate="print"/>
          <a:stretch>
            <a:fillRect/>
          </a:stretch>
        </p:blipFill>
        <p:spPr>
          <a:xfrm>
            <a:off x="343943" y="151937"/>
            <a:ext cx="4267199" cy="106679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92689" y="2443872"/>
            <a:ext cx="9355455" cy="528320"/>
          </a:xfrm>
          <a:prstGeom prst="rect">
            <a:avLst/>
          </a:prstGeom>
        </p:spPr>
        <p:txBody>
          <a:bodyPr vert="horz" wrap="square" lIns="0" tIns="12700" rIns="0" bIns="0" rtlCol="0">
            <a:spAutoFit/>
          </a:bodyPr>
          <a:lstStyle/>
          <a:p>
            <a:pPr marL="12700">
              <a:lnSpc>
                <a:spcPct val="100000"/>
              </a:lnSpc>
              <a:spcBef>
                <a:spcPts val="100"/>
              </a:spcBef>
              <a:tabLst>
                <a:tab pos="1872614" algn="l"/>
                <a:tab pos="3083560" algn="l"/>
                <a:tab pos="5947410" algn="l"/>
                <a:tab pos="7669530" algn="l"/>
                <a:tab pos="8815705" algn="l"/>
              </a:tabLst>
            </a:pPr>
            <a:r>
              <a:rPr sz="3300" spc="-10" dirty="0">
                <a:latin typeface="Roboto"/>
                <a:cs typeface="Roboto"/>
              </a:rPr>
              <a:t>features	</a:t>
            </a:r>
            <a:r>
              <a:rPr sz="3300" spc="5" dirty="0">
                <a:latin typeface="Roboto"/>
                <a:cs typeface="Roboto"/>
              </a:rPr>
              <a:t>from	</a:t>
            </a:r>
            <a:r>
              <a:rPr sz="3300" spc="-10" dirty="0">
                <a:latin typeface="Roboto"/>
                <a:cs typeface="Roboto"/>
              </a:rPr>
              <a:t>preprocessed	</a:t>
            </a:r>
            <a:r>
              <a:rPr sz="3300" spc="-20" dirty="0">
                <a:latin typeface="Roboto"/>
                <a:cs typeface="Roboto"/>
              </a:rPr>
              <a:t>gesture	</a:t>
            </a:r>
            <a:r>
              <a:rPr sz="3300" spc="-25" dirty="0">
                <a:latin typeface="Roboto"/>
                <a:cs typeface="Roboto"/>
              </a:rPr>
              <a:t>data	</a:t>
            </a:r>
            <a:r>
              <a:rPr sz="3300" spc="5" dirty="0">
                <a:latin typeface="Roboto"/>
                <a:cs typeface="Roboto"/>
              </a:rPr>
              <a:t>for</a:t>
            </a:r>
            <a:endParaRPr sz="3300">
              <a:latin typeface="Roboto"/>
              <a:cs typeface="Roboto"/>
            </a:endParaRPr>
          </a:p>
        </p:txBody>
      </p:sp>
      <p:sp>
        <p:nvSpPr>
          <p:cNvPr id="3" name="object 3"/>
          <p:cNvSpPr txBox="1"/>
          <p:nvPr/>
        </p:nvSpPr>
        <p:spPr>
          <a:xfrm>
            <a:off x="2039762" y="1605672"/>
            <a:ext cx="6161405" cy="2204720"/>
          </a:xfrm>
          <a:prstGeom prst="rect">
            <a:avLst/>
          </a:prstGeom>
        </p:spPr>
        <p:txBody>
          <a:bodyPr vert="horz" wrap="square" lIns="0" tIns="12700" rIns="0" bIns="0" rtlCol="0">
            <a:spAutoFit/>
          </a:bodyPr>
          <a:lstStyle/>
          <a:p>
            <a:pPr marL="12700">
              <a:lnSpc>
                <a:spcPct val="100000"/>
              </a:lnSpc>
              <a:spcBef>
                <a:spcPts val="100"/>
              </a:spcBef>
            </a:pPr>
            <a:r>
              <a:rPr sz="3300" b="1" spc="-5" dirty="0">
                <a:latin typeface="Roboto"/>
                <a:cs typeface="Roboto"/>
              </a:rPr>
              <a:t>3.</a:t>
            </a:r>
            <a:r>
              <a:rPr sz="3300" b="1" spc="-10" dirty="0">
                <a:latin typeface="Roboto"/>
                <a:cs typeface="Roboto"/>
              </a:rPr>
              <a:t> </a:t>
            </a:r>
            <a:r>
              <a:rPr sz="3300" b="1" spc="10" dirty="0">
                <a:latin typeface="Roboto"/>
                <a:cs typeface="Roboto"/>
              </a:rPr>
              <a:t>Feature</a:t>
            </a:r>
            <a:r>
              <a:rPr sz="3300" b="1" spc="-10" dirty="0">
                <a:latin typeface="Roboto"/>
                <a:cs typeface="Roboto"/>
              </a:rPr>
              <a:t> </a:t>
            </a:r>
            <a:r>
              <a:rPr sz="3300" b="1" spc="-5" dirty="0">
                <a:latin typeface="Roboto"/>
                <a:cs typeface="Roboto"/>
              </a:rPr>
              <a:t>Extraction </a:t>
            </a:r>
            <a:r>
              <a:rPr sz="3300" b="1" spc="5" dirty="0">
                <a:latin typeface="Roboto"/>
                <a:cs typeface="Roboto"/>
              </a:rPr>
              <a:t>Module:</a:t>
            </a:r>
            <a:endParaRPr sz="3300">
              <a:latin typeface="Roboto"/>
              <a:cs typeface="Roboto"/>
            </a:endParaRPr>
          </a:p>
          <a:p>
            <a:pPr marL="12700" marR="5080">
              <a:lnSpc>
                <a:spcPts val="6600"/>
              </a:lnSpc>
              <a:spcBef>
                <a:spcPts val="459"/>
              </a:spcBef>
              <a:tabLst>
                <a:tab pos="2819400" algn="l"/>
                <a:tab pos="4661535" algn="l"/>
              </a:tabLst>
            </a:pPr>
            <a:r>
              <a:rPr sz="3300" spc="-35" dirty="0">
                <a:latin typeface="Roboto"/>
                <a:cs typeface="Roboto"/>
              </a:rPr>
              <a:t>Functionality:	</a:t>
            </a:r>
            <a:r>
              <a:rPr sz="3300" spc="-15" dirty="0">
                <a:latin typeface="Roboto"/>
                <a:cs typeface="Roboto"/>
              </a:rPr>
              <a:t>Extracts	</a:t>
            </a:r>
            <a:r>
              <a:rPr sz="3300" spc="-25" dirty="0">
                <a:latin typeface="Roboto"/>
                <a:cs typeface="Roboto"/>
              </a:rPr>
              <a:t>relevant  recognition.</a:t>
            </a:r>
            <a:endParaRPr sz="3300">
              <a:latin typeface="Roboto"/>
              <a:cs typeface="Roboto"/>
            </a:endParaRPr>
          </a:p>
        </p:txBody>
      </p:sp>
      <p:sp>
        <p:nvSpPr>
          <p:cNvPr id="4" name="object 4"/>
          <p:cNvSpPr txBox="1"/>
          <p:nvPr/>
        </p:nvSpPr>
        <p:spPr>
          <a:xfrm>
            <a:off x="2039762" y="4120272"/>
            <a:ext cx="15808325" cy="5557520"/>
          </a:xfrm>
          <a:prstGeom prst="rect">
            <a:avLst/>
          </a:prstGeom>
        </p:spPr>
        <p:txBody>
          <a:bodyPr vert="horz" wrap="square" lIns="0" tIns="12700" rIns="0" bIns="0" rtlCol="0">
            <a:spAutoFit/>
          </a:bodyPr>
          <a:lstStyle/>
          <a:p>
            <a:pPr marL="12700">
              <a:lnSpc>
                <a:spcPct val="100000"/>
              </a:lnSpc>
              <a:spcBef>
                <a:spcPts val="100"/>
              </a:spcBef>
            </a:pPr>
            <a:r>
              <a:rPr sz="3300" spc="-25" dirty="0">
                <a:latin typeface="Roboto"/>
                <a:cs typeface="Roboto"/>
              </a:rPr>
              <a:t>Techniques:</a:t>
            </a:r>
            <a:r>
              <a:rPr sz="3300" spc="50" dirty="0">
                <a:latin typeface="Roboto"/>
                <a:cs typeface="Roboto"/>
              </a:rPr>
              <a:t> </a:t>
            </a:r>
            <a:r>
              <a:rPr sz="3300" spc="-15" dirty="0">
                <a:latin typeface="Roboto"/>
                <a:cs typeface="Roboto"/>
              </a:rPr>
              <a:t>Histogram</a:t>
            </a:r>
            <a:r>
              <a:rPr sz="3300" spc="55" dirty="0">
                <a:latin typeface="Roboto"/>
                <a:cs typeface="Roboto"/>
              </a:rPr>
              <a:t> </a:t>
            </a:r>
            <a:r>
              <a:rPr sz="3300" spc="30" dirty="0">
                <a:latin typeface="Roboto"/>
                <a:cs typeface="Roboto"/>
              </a:rPr>
              <a:t>of</a:t>
            </a:r>
            <a:r>
              <a:rPr sz="3300" spc="50" dirty="0">
                <a:latin typeface="Roboto"/>
                <a:cs typeface="Roboto"/>
              </a:rPr>
              <a:t> </a:t>
            </a:r>
            <a:r>
              <a:rPr sz="3300" spc="-15" dirty="0">
                <a:latin typeface="Roboto"/>
                <a:cs typeface="Roboto"/>
              </a:rPr>
              <a:t>Oriented</a:t>
            </a:r>
            <a:r>
              <a:rPr sz="3300" spc="55" dirty="0">
                <a:latin typeface="Roboto"/>
                <a:cs typeface="Roboto"/>
              </a:rPr>
              <a:t> </a:t>
            </a:r>
            <a:r>
              <a:rPr sz="3300" spc="-25" dirty="0">
                <a:latin typeface="Roboto"/>
                <a:cs typeface="Roboto"/>
              </a:rPr>
              <a:t>Gradients</a:t>
            </a:r>
            <a:r>
              <a:rPr sz="3300" spc="50" dirty="0">
                <a:latin typeface="Roboto"/>
                <a:cs typeface="Roboto"/>
              </a:rPr>
              <a:t> </a:t>
            </a:r>
            <a:r>
              <a:rPr sz="3300" spc="20" dirty="0">
                <a:latin typeface="Roboto"/>
                <a:cs typeface="Roboto"/>
              </a:rPr>
              <a:t>(HOG),</a:t>
            </a:r>
            <a:r>
              <a:rPr sz="3300" spc="55" dirty="0">
                <a:latin typeface="Roboto"/>
                <a:cs typeface="Roboto"/>
              </a:rPr>
              <a:t> </a:t>
            </a:r>
            <a:r>
              <a:rPr sz="3300" spc="-30" dirty="0">
                <a:latin typeface="Roboto"/>
                <a:cs typeface="Roboto"/>
              </a:rPr>
              <a:t>keypoints</a:t>
            </a:r>
            <a:r>
              <a:rPr sz="3300" spc="55" dirty="0">
                <a:latin typeface="Roboto"/>
                <a:cs typeface="Roboto"/>
              </a:rPr>
              <a:t> </a:t>
            </a:r>
            <a:r>
              <a:rPr sz="3300" spc="-15" dirty="0">
                <a:latin typeface="Roboto"/>
                <a:cs typeface="Roboto"/>
              </a:rPr>
              <a:t>(SIFT,</a:t>
            </a:r>
            <a:r>
              <a:rPr sz="3300" spc="50" dirty="0">
                <a:latin typeface="Roboto"/>
                <a:cs typeface="Roboto"/>
              </a:rPr>
              <a:t> </a:t>
            </a:r>
            <a:r>
              <a:rPr sz="3300" spc="-35" dirty="0">
                <a:latin typeface="Roboto"/>
                <a:cs typeface="Roboto"/>
              </a:rPr>
              <a:t>SURF),</a:t>
            </a:r>
            <a:r>
              <a:rPr sz="3300" spc="55" dirty="0">
                <a:latin typeface="Roboto"/>
                <a:cs typeface="Roboto"/>
              </a:rPr>
              <a:t> </a:t>
            </a:r>
            <a:r>
              <a:rPr sz="3300" spc="-20" dirty="0">
                <a:latin typeface="Roboto"/>
                <a:cs typeface="Roboto"/>
              </a:rPr>
              <a:t>or</a:t>
            </a:r>
            <a:r>
              <a:rPr sz="3300" spc="50" dirty="0">
                <a:latin typeface="Roboto"/>
                <a:cs typeface="Roboto"/>
              </a:rPr>
              <a:t> </a:t>
            </a:r>
            <a:r>
              <a:rPr sz="3300" spc="-25" dirty="0">
                <a:latin typeface="Roboto"/>
                <a:cs typeface="Roboto"/>
              </a:rPr>
              <a:t>other</a:t>
            </a:r>
            <a:endParaRPr sz="3300" dirty="0">
              <a:latin typeface="Roboto"/>
              <a:cs typeface="Roboto"/>
            </a:endParaRPr>
          </a:p>
          <a:p>
            <a:pPr marL="12700">
              <a:lnSpc>
                <a:spcPct val="100000"/>
              </a:lnSpc>
              <a:spcBef>
                <a:spcPts val="2640"/>
              </a:spcBef>
            </a:pPr>
            <a:r>
              <a:rPr sz="3300" spc="-10" dirty="0">
                <a:latin typeface="Roboto"/>
                <a:cs typeface="Roboto"/>
              </a:rPr>
              <a:t>feature</a:t>
            </a:r>
            <a:r>
              <a:rPr sz="3300" spc="-15" dirty="0">
                <a:latin typeface="Roboto"/>
                <a:cs typeface="Roboto"/>
              </a:rPr>
              <a:t> </a:t>
            </a:r>
            <a:r>
              <a:rPr sz="3300" spc="-25" dirty="0">
                <a:latin typeface="Roboto"/>
                <a:cs typeface="Roboto"/>
              </a:rPr>
              <a:t>extraction</a:t>
            </a:r>
            <a:r>
              <a:rPr sz="3300" spc="-10" dirty="0">
                <a:latin typeface="Roboto"/>
                <a:cs typeface="Roboto"/>
              </a:rPr>
              <a:t> </a:t>
            </a:r>
            <a:r>
              <a:rPr sz="3300" spc="-15" dirty="0">
                <a:latin typeface="Roboto"/>
                <a:cs typeface="Roboto"/>
              </a:rPr>
              <a:t>methods.</a:t>
            </a:r>
            <a:endParaRPr sz="3300" dirty="0">
              <a:latin typeface="Roboto"/>
              <a:cs typeface="Roboto"/>
            </a:endParaRPr>
          </a:p>
          <a:p>
            <a:pPr>
              <a:lnSpc>
                <a:spcPct val="100000"/>
              </a:lnSpc>
            </a:pPr>
            <a:endParaRPr sz="3800" dirty="0">
              <a:latin typeface="Roboto"/>
              <a:cs typeface="Roboto"/>
            </a:endParaRPr>
          </a:p>
          <a:p>
            <a:pPr>
              <a:lnSpc>
                <a:spcPct val="100000"/>
              </a:lnSpc>
              <a:spcBef>
                <a:spcPts val="55"/>
              </a:spcBef>
            </a:pPr>
            <a:endParaRPr sz="3850" dirty="0">
              <a:latin typeface="Roboto"/>
              <a:cs typeface="Roboto"/>
            </a:endParaRPr>
          </a:p>
          <a:p>
            <a:pPr marL="12700">
              <a:lnSpc>
                <a:spcPct val="100000"/>
              </a:lnSpc>
            </a:pPr>
            <a:r>
              <a:rPr sz="3300" b="1" spc="-5" dirty="0">
                <a:latin typeface="Roboto"/>
                <a:cs typeface="Roboto"/>
              </a:rPr>
              <a:t>4.</a:t>
            </a:r>
            <a:r>
              <a:rPr sz="3300" b="1" spc="-10" dirty="0">
                <a:latin typeface="Roboto"/>
                <a:cs typeface="Roboto"/>
              </a:rPr>
              <a:t> </a:t>
            </a:r>
            <a:r>
              <a:rPr sz="3300" b="1" spc="20" dirty="0">
                <a:latin typeface="Roboto"/>
                <a:cs typeface="Roboto"/>
              </a:rPr>
              <a:t>Gesture</a:t>
            </a:r>
            <a:r>
              <a:rPr sz="3300" b="1" spc="-10" dirty="0">
                <a:latin typeface="Roboto"/>
                <a:cs typeface="Roboto"/>
              </a:rPr>
              <a:t> </a:t>
            </a:r>
            <a:r>
              <a:rPr sz="3300" b="1" dirty="0">
                <a:latin typeface="Roboto"/>
                <a:cs typeface="Roboto"/>
              </a:rPr>
              <a:t>Recognition</a:t>
            </a:r>
            <a:r>
              <a:rPr sz="3300" b="1" spc="-5" dirty="0">
                <a:latin typeface="Roboto"/>
                <a:cs typeface="Roboto"/>
              </a:rPr>
              <a:t> </a:t>
            </a:r>
            <a:r>
              <a:rPr sz="3300" b="1" spc="5" dirty="0">
                <a:latin typeface="Roboto"/>
                <a:cs typeface="Roboto"/>
              </a:rPr>
              <a:t>Module:</a:t>
            </a:r>
            <a:endParaRPr sz="3300" dirty="0">
              <a:latin typeface="Roboto"/>
              <a:cs typeface="Roboto"/>
            </a:endParaRPr>
          </a:p>
          <a:p>
            <a:pPr marL="12700" marR="5080">
              <a:lnSpc>
                <a:spcPts val="6600"/>
              </a:lnSpc>
              <a:spcBef>
                <a:spcPts val="660"/>
              </a:spcBef>
            </a:pPr>
            <a:r>
              <a:rPr sz="3300" spc="-20" dirty="0">
                <a:latin typeface="Roboto"/>
                <a:cs typeface="Roboto"/>
              </a:rPr>
              <a:t>Algorithms:</a:t>
            </a:r>
            <a:r>
              <a:rPr sz="3300" spc="70" dirty="0">
                <a:latin typeface="Roboto"/>
                <a:cs typeface="Roboto"/>
              </a:rPr>
              <a:t> </a:t>
            </a:r>
            <a:r>
              <a:rPr sz="3300" spc="-25" dirty="0">
                <a:latin typeface="Roboto"/>
                <a:cs typeface="Roboto"/>
              </a:rPr>
              <a:t>Convolutional</a:t>
            </a:r>
            <a:r>
              <a:rPr sz="3300" spc="70" dirty="0">
                <a:latin typeface="Roboto"/>
                <a:cs typeface="Roboto"/>
              </a:rPr>
              <a:t> </a:t>
            </a:r>
            <a:r>
              <a:rPr sz="3300" spc="-20" dirty="0">
                <a:latin typeface="Roboto"/>
                <a:cs typeface="Roboto"/>
              </a:rPr>
              <a:t>Neural</a:t>
            </a:r>
            <a:r>
              <a:rPr sz="3300" spc="70" dirty="0">
                <a:latin typeface="Roboto"/>
                <a:cs typeface="Roboto"/>
              </a:rPr>
              <a:t> </a:t>
            </a:r>
            <a:r>
              <a:rPr sz="3300" spc="-10" dirty="0">
                <a:latin typeface="Roboto"/>
                <a:cs typeface="Roboto"/>
              </a:rPr>
              <a:t>Networks</a:t>
            </a:r>
            <a:r>
              <a:rPr sz="3300" spc="70" dirty="0">
                <a:latin typeface="Roboto"/>
                <a:cs typeface="Roboto"/>
              </a:rPr>
              <a:t> </a:t>
            </a:r>
            <a:r>
              <a:rPr sz="3300" spc="20" dirty="0">
                <a:latin typeface="Roboto"/>
                <a:cs typeface="Roboto"/>
              </a:rPr>
              <a:t>(CNNs),</a:t>
            </a:r>
            <a:r>
              <a:rPr sz="3300" spc="70" dirty="0">
                <a:latin typeface="Roboto"/>
                <a:cs typeface="Roboto"/>
              </a:rPr>
              <a:t> </a:t>
            </a:r>
            <a:r>
              <a:rPr sz="3300" spc="-15" dirty="0">
                <a:latin typeface="Roboto"/>
                <a:cs typeface="Roboto"/>
              </a:rPr>
              <a:t>Hidden</a:t>
            </a:r>
            <a:r>
              <a:rPr sz="3300" spc="70" dirty="0">
                <a:latin typeface="Roboto"/>
                <a:cs typeface="Roboto"/>
              </a:rPr>
              <a:t> </a:t>
            </a:r>
            <a:r>
              <a:rPr sz="3300" spc="-20" dirty="0">
                <a:latin typeface="Roboto"/>
                <a:cs typeface="Roboto"/>
              </a:rPr>
              <a:t>Markov</a:t>
            </a:r>
            <a:r>
              <a:rPr sz="3300" spc="70" dirty="0">
                <a:latin typeface="Roboto"/>
                <a:cs typeface="Roboto"/>
              </a:rPr>
              <a:t> </a:t>
            </a:r>
            <a:r>
              <a:rPr sz="3300" spc="-5" dirty="0">
                <a:latin typeface="Roboto"/>
                <a:cs typeface="Roboto"/>
              </a:rPr>
              <a:t>Models</a:t>
            </a:r>
            <a:r>
              <a:rPr sz="3300" spc="70" dirty="0">
                <a:latin typeface="Roboto"/>
                <a:cs typeface="Roboto"/>
              </a:rPr>
              <a:t> </a:t>
            </a:r>
            <a:r>
              <a:rPr sz="3300" spc="15" dirty="0">
                <a:latin typeface="Roboto"/>
                <a:cs typeface="Roboto"/>
              </a:rPr>
              <a:t>(HMMs), </a:t>
            </a:r>
            <a:r>
              <a:rPr sz="3300" spc="-805" dirty="0">
                <a:latin typeface="Roboto"/>
                <a:cs typeface="Roboto"/>
              </a:rPr>
              <a:t> </a:t>
            </a:r>
            <a:r>
              <a:rPr sz="3300" spc="-20" dirty="0">
                <a:latin typeface="Roboto"/>
                <a:cs typeface="Roboto"/>
              </a:rPr>
              <a:t>or</a:t>
            </a:r>
            <a:r>
              <a:rPr sz="3300" spc="-10" dirty="0">
                <a:latin typeface="Roboto"/>
                <a:cs typeface="Roboto"/>
              </a:rPr>
              <a:t> </a:t>
            </a:r>
            <a:r>
              <a:rPr sz="3300" spc="-25" dirty="0">
                <a:latin typeface="Roboto"/>
                <a:cs typeface="Roboto"/>
              </a:rPr>
              <a:t>other</a:t>
            </a:r>
            <a:r>
              <a:rPr sz="3300" spc="-5" dirty="0">
                <a:latin typeface="Roboto"/>
                <a:cs typeface="Roboto"/>
              </a:rPr>
              <a:t> </a:t>
            </a:r>
            <a:r>
              <a:rPr sz="3300" spc="-25" dirty="0">
                <a:latin typeface="Roboto"/>
                <a:cs typeface="Roboto"/>
              </a:rPr>
              <a:t>recognition</a:t>
            </a:r>
            <a:r>
              <a:rPr sz="3300" spc="-5" dirty="0">
                <a:latin typeface="Roboto"/>
                <a:cs typeface="Roboto"/>
              </a:rPr>
              <a:t> </a:t>
            </a:r>
            <a:r>
              <a:rPr sz="3300" spc="-10" dirty="0">
                <a:latin typeface="Roboto"/>
                <a:cs typeface="Roboto"/>
              </a:rPr>
              <a:t>models.</a:t>
            </a:r>
            <a:endParaRPr sz="3300" dirty="0">
              <a:latin typeface="Roboto"/>
              <a:cs typeface="Roboto"/>
            </a:endParaRPr>
          </a:p>
          <a:p>
            <a:pPr marL="12700">
              <a:lnSpc>
                <a:spcPct val="100000"/>
              </a:lnSpc>
              <a:spcBef>
                <a:spcPts val="1980"/>
              </a:spcBef>
            </a:pPr>
            <a:r>
              <a:rPr sz="3300" spc="-25" dirty="0">
                <a:latin typeface="Roboto"/>
                <a:cs typeface="Roboto"/>
              </a:rPr>
              <a:t>Tasks:</a:t>
            </a:r>
            <a:r>
              <a:rPr sz="3300" spc="-10" dirty="0">
                <a:latin typeface="Roboto"/>
                <a:cs typeface="Roboto"/>
              </a:rPr>
              <a:t> </a:t>
            </a:r>
            <a:r>
              <a:rPr sz="3300" spc="-25" dirty="0">
                <a:latin typeface="Roboto"/>
                <a:cs typeface="Roboto"/>
              </a:rPr>
              <a:t>Interprets</a:t>
            </a:r>
            <a:r>
              <a:rPr sz="3300" spc="-5" dirty="0">
                <a:latin typeface="Roboto"/>
                <a:cs typeface="Roboto"/>
              </a:rPr>
              <a:t> </a:t>
            </a:r>
            <a:r>
              <a:rPr sz="3300" spc="-15" dirty="0">
                <a:latin typeface="Roboto"/>
                <a:cs typeface="Roboto"/>
              </a:rPr>
              <a:t>extracted</a:t>
            </a:r>
            <a:r>
              <a:rPr sz="3300" spc="-5" dirty="0">
                <a:latin typeface="Roboto"/>
                <a:cs typeface="Roboto"/>
              </a:rPr>
              <a:t> </a:t>
            </a:r>
            <a:r>
              <a:rPr sz="3300" spc="-10" dirty="0">
                <a:latin typeface="Roboto"/>
                <a:cs typeface="Roboto"/>
              </a:rPr>
              <a:t>features,</a:t>
            </a:r>
            <a:r>
              <a:rPr sz="3300" spc="-5" dirty="0">
                <a:latin typeface="Roboto"/>
                <a:cs typeface="Roboto"/>
              </a:rPr>
              <a:t> </a:t>
            </a:r>
            <a:r>
              <a:rPr sz="3300" spc="-15" dirty="0">
                <a:latin typeface="Roboto"/>
                <a:cs typeface="Roboto"/>
              </a:rPr>
              <a:t>recognizes</a:t>
            </a:r>
            <a:r>
              <a:rPr sz="3300" spc="-5" dirty="0">
                <a:latin typeface="Roboto"/>
                <a:cs typeface="Roboto"/>
              </a:rPr>
              <a:t> specific </a:t>
            </a:r>
            <a:r>
              <a:rPr sz="3300" spc="-40" dirty="0">
                <a:latin typeface="Roboto"/>
                <a:cs typeface="Roboto"/>
              </a:rPr>
              <a:t>hand</a:t>
            </a:r>
            <a:r>
              <a:rPr sz="3300" spc="-10" dirty="0">
                <a:latin typeface="Roboto"/>
                <a:cs typeface="Roboto"/>
              </a:rPr>
              <a:t> </a:t>
            </a:r>
            <a:r>
              <a:rPr sz="3300" spc="-20" dirty="0">
                <a:latin typeface="Roboto"/>
                <a:cs typeface="Roboto"/>
              </a:rPr>
              <a:t>gestures.</a:t>
            </a:r>
            <a:endParaRPr sz="3300" dirty="0">
              <a:latin typeface="Roboto"/>
              <a:cs typeface="Roboto"/>
            </a:endParaRPr>
          </a:p>
        </p:txBody>
      </p:sp>
      <p:pic>
        <p:nvPicPr>
          <p:cNvPr id="5" name="object 5"/>
          <p:cNvPicPr/>
          <p:nvPr/>
        </p:nvPicPr>
        <p:blipFill>
          <a:blip r:embed="rId2" cstate="print"/>
          <a:stretch>
            <a:fillRect/>
          </a:stretch>
        </p:blipFill>
        <p:spPr>
          <a:xfrm>
            <a:off x="206812" y="195725"/>
            <a:ext cx="4267199" cy="10667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grpSp>
        <p:nvGrpSpPr>
          <p:cNvPr id="3" name="object 3"/>
          <p:cNvGrpSpPr/>
          <p:nvPr/>
        </p:nvGrpSpPr>
        <p:grpSpPr>
          <a:xfrm>
            <a:off x="13871375" y="0"/>
            <a:ext cx="4417060" cy="10288270"/>
            <a:chOff x="13871375" y="0"/>
            <a:chExt cx="4417060" cy="10288270"/>
          </a:xfrm>
        </p:grpSpPr>
        <p:sp>
          <p:nvSpPr>
            <p:cNvPr id="4" name="object 4"/>
            <p:cNvSpPr/>
            <p:nvPr/>
          </p:nvSpPr>
          <p:spPr>
            <a:xfrm>
              <a:off x="16210925" y="0"/>
              <a:ext cx="2077085" cy="10288270"/>
            </a:xfrm>
            <a:custGeom>
              <a:avLst/>
              <a:gdLst/>
              <a:ahLst/>
              <a:cxnLst/>
              <a:rect l="l" t="t" r="r" b="b"/>
              <a:pathLst>
                <a:path w="2077084" h="10288270">
                  <a:moveTo>
                    <a:pt x="2077073" y="10288002"/>
                  </a:moveTo>
                  <a:lnTo>
                    <a:pt x="0" y="10288002"/>
                  </a:lnTo>
                  <a:lnTo>
                    <a:pt x="0" y="0"/>
                  </a:lnTo>
                  <a:lnTo>
                    <a:pt x="2077073" y="0"/>
                  </a:lnTo>
                  <a:lnTo>
                    <a:pt x="2077073" y="10288002"/>
                  </a:lnTo>
                  <a:close/>
                </a:path>
              </a:pathLst>
            </a:custGeom>
            <a:solidFill>
              <a:srgbClr val="583C8F"/>
            </a:solidFill>
          </p:spPr>
          <p:txBody>
            <a:bodyPr wrap="square" lIns="0" tIns="0" rIns="0" bIns="0" rtlCol="0"/>
            <a:lstStyle/>
            <a:p>
              <a:endParaRPr/>
            </a:p>
          </p:txBody>
        </p:sp>
        <p:pic>
          <p:nvPicPr>
            <p:cNvPr id="5" name="object 5"/>
            <p:cNvPicPr/>
            <p:nvPr/>
          </p:nvPicPr>
          <p:blipFill>
            <a:blip r:embed="rId3" cstate="print"/>
            <a:stretch>
              <a:fillRect/>
            </a:stretch>
          </p:blipFill>
          <p:spPr>
            <a:xfrm>
              <a:off x="13871375" y="132425"/>
              <a:ext cx="4267199" cy="1066799"/>
            </a:xfrm>
            <a:prstGeom prst="rect">
              <a:avLst/>
            </a:prstGeom>
          </p:spPr>
        </p:pic>
      </p:grpSp>
      <p:sp>
        <p:nvSpPr>
          <p:cNvPr id="6" name="object 6"/>
          <p:cNvSpPr txBox="1">
            <a:spLocks noGrp="1"/>
          </p:cNvSpPr>
          <p:nvPr>
            <p:ph type="title"/>
          </p:nvPr>
        </p:nvSpPr>
        <p:spPr>
          <a:xfrm>
            <a:off x="3386026" y="463550"/>
            <a:ext cx="9232265" cy="705321"/>
          </a:xfrm>
          <a:prstGeom prst="rect">
            <a:avLst/>
          </a:prstGeom>
        </p:spPr>
        <p:txBody>
          <a:bodyPr vert="horz" wrap="square" lIns="0" tIns="12700" rIns="0" bIns="0" rtlCol="0">
            <a:spAutoFit/>
          </a:bodyPr>
          <a:lstStyle/>
          <a:p>
            <a:pPr marL="12700" algn="ctr">
              <a:lnSpc>
                <a:spcPct val="100000"/>
              </a:lnSpc>
              <a:spcBef>
                <a:spcPts val="100"/>
              </a:spcBef>
              <a:tabLst>
                <a:tab pos="3296920" algn="l"/>
                <a:tab pos="3966845" algn="l"/>
              </a:tabLst>
            </a:pPr>
            <a:r>
              <a:rPr lang="en-IN" spc="-5" dirty="0"/>
              <a:t>A) STATEMENT </a:t>
            </a:r>
            <a:r>
              <a:rPr lang="en-IN" spc="20" dirty="0"/>
              <a:t>OF </a:t>
            </a:r>
            <a:r>
              <a:rPr lang="en-IN" spc="10" dirty="0"/>
              <a:t>PROBLEM</a:t>
            </a:r>
          </a:p>
        </p:txBody>
      </p:sp>
      <p:pic>
        <p:nvPicPr>
          <p:cNvPr id="7" name="object 7"/>
          <p:cNvPicPr/>
          <p:nvPr/>
        </p:nvPicPr>
        <p:blipFill>
          <a:blip r:embed="rId4" cstate="print"/>
          <a:stretch>
            <a:fillRect/>
          </a:stretch>
        </p:blipFill>
        <p:spPr>
          <a:xfrm>
            <a:off x="400049" y="2412687"/>
            <a:ext cx="133350" cy="133349"/>
          </a:xfrm>
          <a:prstGeom prst="rect">
            <a:avLst/>
          </a:prstGeom>
        </p:spPr>
      </p:pic>
      <p:pic>
        <p:nvPicPr>
          <p:cNvPr id="8" name="object 8"/>
          <p:cNvPicPr/>
          <p:nvPr/>
        </p:nvPicPr>
        <p:blipFill>
          <a:blip r:embed="rId4" cstate="print"/>
          <a:stretch>
            <a:fillRect/>
          </a:stretch>
        </p:blipFill>
        <p:spPr>
          <a:xfrm>
            <a:off x="400049" y="4089087"/>
            <a:ext cx="133350" cy="133349"/>
          </a:xfrm>
          <a:prstGeom prst="rect">
            <a:avLst/>
          </a:prstGeom>
        </p:spPr>
      </p:pic>
      <p:pic>
        <p:nvPicPr>
          <p:cNvPr id="9" name="object 9"/>
          <p:cNvPicPr/>
          <p:nvPr/>
        </p:nvPicPr>
        <p:blipFill>
          <a:blip r:embed="rId5" cstate="print"/>
          <a:stretch>
            <a:fillRect/>
          </a:stretch>
        </p:blipFill>
        <p:spPr>
          <a:xfrm>
            <a:off x="400049" y="5765486"/>
            <a:ext cx="133350" cy="133349"/>
          </a:xfrm>
          <a:prstGeom prst="rect">
            <a:avLst/>
          </a:prstGeom>
        </p:spPr>
      </p:pic>
      <p:pic>
        <p:nvPicPr>
          <p:cNvPr id="10" name="object 10"/>
          <p:cNvPicPr/>
          <p:nvPr/>
        </p:nvPicPr>
        <p:blipFill>
          <a:blip r:embed="rId6" cstate="print"/>
          <a:stretch>
            <a:fillRect/>
          </a:stretch>
        </p:blipFill>
        <p:spPr>
          <a:xfrm>
            <a:off x="400049" y="6603686"/>
            <a:ext cx="133350" cy="133349"/>
          </a:xfrm>
          <a:prstGeom prst="rect">
            <a:avLst/>
          </a:prstGeom>
        </p:spPr>
      </p:pic>
      <p:sp>
        <p:nvSpPr>
          <p:cNvPr id="11" name="object 11"/>
          <p:cNvSpPr txBox="1"/>
          <p:nvPr/>
        </p:nvSpPr>
        <p:spPr>
          <a:xfrm>
            <a:off x="709265" y="2171387"/>
            <a:ext cx="15300325" cy="5557520"/>
          </a:xfrm>
          <a:prstGeom prst="rect">
            <a:avLst/>
          </a:prstGeom>
        </p:spPr>
        <p:txBody>
          <a:bodyPr vert="horz" wrap="square" lIns="0" tIns="12700" rIns="0" bIns="0" rtlCol="0">
            <a:spAutoFit/>
          </a:bodyPr>
          <a:lstStyle/>
          <a:p>
            <a:pPr marL="12700">
              <a:lnSpc>
                <a:spcPct val="100000"/>
              </a:lnSpc>
              <a:spcBef>
                <a:spcPts val="100"/>
              </a:spcBef>
              <a:tabLst>
                <a:tab pos="1041400" algn="l"/>
                <a:tab pos="1629410" algn="l"/>
                <a:tab pos="2275205" algn="l"/>
                <a:tab pos="4088765" algn="l"/>
                <a:tab pos="4570095" algn="l"/>
                <a:tab pos="5932805" algn="l"/>
                <a:tab pos="8475980" algn="l"/>
                <a:tab pos="10170160" algn="l"/>
                <a:tab pos="11505565" algn="l"/>
                <a:tab pos="12735560" algn="l"/>
                <a:tab pos="14727555" algn="l"/>
              </a:tabLst>
            </a:pPr>
            <a:r>
              <a:rPr sz="3300" spc="195" dirty="0">
                <a:latin typeface="Roboto"/>
                <a:cs typeface="Roboto"/>
              </a:rPr>
              <a:t>A</a:t>
            </a:r>
            <a:r>
              <a:rPr sz="3300" spc="95" dirty="0">
                <a:latin typeface="Roboto"/>
                <a:cs typeface="Roboto"/>
              </a:rPr>
              <a:t>i</a:t>
            </a:r>
            <a:r>
              <a:rPr sz="3300" spc="5" dirty="0">
                <a:latin typeface="Roboto"/>
                <a:cs typeface="Roboto"/>
              </a:rPr>
              <a:t>m</a:t>
            </a:r>
            <a:r>
              <a:rPr sz="3300" dirty="0">
                <a:latin typeface="Roboto"/>
                <a:cs typeface="Roboto"/>
              </a:rPr>
              <a:t>	</a:t>
            </a:r>
            <a:r>
              <a:rPr sz="3300" spc="95" dirty="0">
                <a:latin typeface="Roboto"/>
                <a:cs typeface="Roboto"/>
              </a:rPr>
              <a:t>i</a:t>
            </a:r>
            <a:r>
              <a:rPr sz="3300" spc="-25" dirty="0">
                <a:latin typeface="Roboto"/>
                <a:cs typeface="Roboto"/>
              </a:rPr>
              <a:t>s</a:t>
            </a:r>
            <a:r>
              <a:rPr sz="3300" dirty="0">
                <a:latin typeface="Roboto"/>
                <a:cs typeface="Roboto"/>
              </a:rPr>
              <a:t>	</a:t>
            </a:r>
            <a:r>
              <a:rPr sz="3300" spc="95" dirty="0">
                <a:latin typeface="Roboto"/>
                <a:cs typeface="Roboto"/>
              </a:rPr>
              <a:t>t</a:t>
            </a:r>
            <a:r>
              <a:rPr sz="3300" spc="5" dirty="0">
                <a:latin typeface="Roboto"/>
                <a:cs typeface="Roboto"/>
              </a:rPr>
              <a:t>o</a:t>
            </a:r>
            <a:r>
              <a:rPr sz="3300" dirty="0">
                <a:latin typeface="Roboto"/>
                <a:cs typeface="Roboto"/>
              </a:rPr>
              <a:t>	</a:t>
            </a:r>
            <a:r>
              <a:rPr sz="3300" spc="114" dirty="0">
                <a:latin typeface="Roboto"/>
                <a:cs typeface="Roboto"/>
              </a:rPr>
              <a:t>d</a:t>
            </a:r>
            <a:r>
              <a:rPr sz="3300" spc="150" dirty="0">
                <a:latin typeface="Roboto"/>
                <a:cs typeface="Roboto"/>
              </a:rPr>
              <a:t>e</a:t>
            </a:r>
            <a:r>
              <a:rPr sz="3300" spc="65" dirty="0">
                <a:latin typeface="Roboto"/>
                <a:cs typeface="Roboto"/>
              </a:rPr>
              <a:t>v</a:t>
            </a:r>
            <a:r>
              <a:rPr sz="3300" spc="150" dirty="0">
                <a:latin typeface="Roboto"/>
                <a:cs typeface="Roboto"/>
              </a:rPr>
              <a:t>e</a:t>
            </a:r>
            <a:r>
              <a:rPr sz="3300" spc="95" dirty="0">
                <a:latin typeface="Roboto"/>
                <a:cs typeface="Roboto"/>
              </a:rPr>
              <a:t>l</a:t>
            </a:r>
            <a:r>
              <a:rPr sz="3300" spc="135" dirty="0">
                <a:latin typeface="Roboto"/>
                <a:cs typeface="Roboto"/>
              </a:rPr>
              <a:t>o</a:t>
            </a:r>
            <a:r>
              <a:rPr sz="3300" spc="-25" dirty="0">
                <a:latin typeface="Roboto"/>
                <a:cs typeface="Roboto"/>
              </a:rPr>
              <a:t>p</a:t>
            </a:r>
            <a:r>
              <a:rPr sz="3300" dirty="0">
                <a:latin typeface="Roboto"/>
                <a:cs typeface="Roboto"/>
              </a:rPr>
              <a:t>	</a:t>
            </a:r>
            <a:r>
              <a:rPr sz="3300" spc="-20" dirty="0">
                <a:latin typeface="Roboto"/>
                <a:cs typeface="Roboto"/>
              </a:rPr>
              <a:t>a</a:t>
            </a:r>
            <a:r>
              <a:rPr sz="3300" dirty="0">
                <a:latin typeface="Roboto"/>
                <a:cs typeface="Roboto"/>
              </a:rPr>
              <a:t>	</a:t>
            </a:r>
            <a:r>
              <a:rPr sz="3300" spc="70" dirty="0">
                <a:latin typeface="Roboto"/>
                <a:cs typeface="Roboto"/>
              </a:rPr>
              <a:t>h</a:t>
            </a:r>
            <a:r>
              <a:rPr sz="3300" spc="135" dirty="0">
                <a:latin typeface="Roboto"/>
                <a:cs typeface="Roboto"/>
              </a:rPr>
              <a:t>om</a:t>
            </a:r>
            <a:r>
              <a:rPr sz="3300" spc="20" dirty="0">
                <a:latin typeface="Roboto"/>
                <a:cs typeface="Roboto"/>
              </a:rPr>
              <a:t>e</a:t>
            </a:r>
            <a:r>
              <a:rPr sz="3300" dirty="0">
                <a:latin typeface="Roboto"/>
                <a:cs typeface="Roboto"/>
              </a:rPr>
              <a:t>	</a:t>
            </a:r>
            <a:r>
              <a:rPr sz="3300" spc="110" dirty="0">
                <a:latin typeface="Roboto"/>
                <a:cs typeface="Roboto"/>
              </a:rPr>
              <a:t>a</a:t>
            </a:r>
            <a:r>
              <a:rPr sz="3300" spc="70" dirty="0">
                <a:latin typeface="Roboto"/>
                <a:cs typeface="Roboto"/>
              </a:rPr>
              <a:t>u</a:t>
            </a:r>
            <a:r>
              <a:rPr sz="3300" spc="95" dirty="0">
                <a:latin typeface="Roboto"/>
                <a:cs typeface="Roboto"/>
              </a:rPr>
              <a:t>t</a:t>
            </a:r>
            <a:r>
              <a:rPr sz="3300" spc="135" dirty="0">
                <a:latin typeface="Roboto"/>
                <a:cs typeface="Roboto"/>
              </a:rPr>
              <a:t>om</a:t>
            </a:r>
            <a:r>
              <a:rPr sz="3300" spc="110" dirty="0">
                <a:latin typeface="Roboto"/>
                <a:cs typeface="Roboto"/>
              </a:rPr>
              <a:t>a</a:t>
            </a:r>
            <a:r>
              <a:rPr sz="3300" spc="95" dirty="0">
                <a:latin typeface="Roboto"/>
                <a:cs typeface="Roboto"/>
              </a:rPr>
              <a:t>ti</a:t>
            </a:r>
            <a:r>
              <a:rPr sz="3300" spc="135" dirty="0">
                <a:latin typeface="Roboto"/>
                <a:cs typeface="Roboto"/>
              </a:rPr>
              <a:t>o</a:t>
            </a:r>
            <a:r>
              <a:rPr sz="3300" spc="-55" dirty="0">
                <a:latin typeface="Roboto"/>
                <a:cs typeface="Roboto"/>
              </a:rPr>
              <a:t>n</a:t>
            </a:r>
            <a:r>
              <a:rPr sz="3300" dirty="0">
                <a:latin typeface="Roboto"/>
                <a:cs typeface="Roboto"/>
              </a:rPr>
              <a:t>	</a:t>
            </a:r>
            <a:r>
              <a:rPr sz="3300" spc="105" dirty="0">
                <a:latin typeface="Roboto"/>
                <a:cs typeface="Roboto"/>
              </a:rPr>
              <a:t>s</a:t>
            </a:r>
            <a:r>
              <a:rPr sz="3300" spc="30" dirty="0">
                <a:latin typeface="Roboto"/>
                <a:cs typeface="Roboto"/>
              </a:rPr>
              <a:t>y</a:t>
            </a:r>
            <a:r>
              <a:rPr sz="3300" spc="105" dirty="0">
                <a:latin typeface="Roboto"/>
                <a:cs typeface="Roboto"/>
              </a:rPr>
              <a:t>s</a:t>
            </a:r>
            <a:r>
              <a:rPr sz="3300" spc="95" dirty="0">
                <a:latin typeface="Roboto"/>
                <a:cs typeface="Roboto"/>
              </a:rPr>
              <a:t>t</a:t>
            </a:r>
            <a:r>
              <a:rPr sz="3300" spc="150" dirty="0">
                <a:latin typeface="Roboto"/>
                <a:cs typeface="Roboto"/>
              </a:rPr>
              <a:t>e</a:t>
            </a:r>
            <a:r>
              <a:rPr sz="3300" spc="5" dirty="0">
                <a:latin typeface="Roboto"/>
                <a:cs typeface="Roboto"/>
              </a:rPr>
              <a:t>m</a:t>
            </a:r>
            <a:r>
              <a:rPr sz="3300" dirty="0">
                <a:latin typeface="Roboto"/>
                <a:cs typeface="Roboto"/>
              </a:rPr>
              <a:t>	</a:t>
            </a:r>
            <a:r>
              <a:rPr sz="3300" spc="70" dirty="0">
                <a:latin typeface="Roboto"/>
                <a:cs typeface="Roboto"/>
              </a:rPr>
              <a:t>u</a:t>
            </a:r>
            <a:r>
              <a:rPr sz="3300" spc="105" dirty="0">
                <a:latin typeface="Roboto"/>
                <a:cs typeface="Roboto"/>
              </a:rPr>
              <a:t>s</a:t>
            </a:r>
            <a:r>
              <a:rPr sz="3300" spc="95" dirty="0">
                <a:latin typeface="Roboto"/>
                <a:cs typeface="Roboto"/>
              </a:rPr>
              <a:t>i</a:t>
            </a:r>
            <a:r>
              <a:rPr sz="3300" spc="75" dirty="0">
                <a:latin typeface="Roboto"/>
                <a:cs typeface="Roboto"/>
              </a:rPr>
              <a:t>n</a:t>
            </a:r>
            <a:r>
              <a:rPr sz="3300" spc="-25" dirty="0">
                <a:latin typeface="Roboto"/>
                <a:cs typeface="Roboto"/>
              </a:rPr>
              <a:t>g</a:t>
            </a:r>
            <a:r>
              <a:rPr sz="3300" dirty="0">
                <a:latin typeface="Roboto"/>
                <a:cs typeface="Roboto"/>
              </a:rPr>
              <a:t>	</a:t>
            </a:r>
            <a:r>
              <a:rPr sz="3300" spc="70" dirty="0">
                <a:latin typeface="Roboto"/>
                <a:cs typeface="Roboto"/>
              </a:rPr>
              <a:t>h</a:t>
            </a:r>
            <a:r>
              <a:rPr sz="3300" spc="110" dirty="0">
                <a:latin typeface="Roboto"/>
                <a:cs typeface="Roboto"/>
              </a:rPr>
              <a:t>a</a:t>
            </a:r>
            <a:r>
              <a:rPr sz="3300" spc="75" dirty="0">
                <a:latin typeface="Roboto"/>
                <a:cs typeface="Roboto"/>
              </a:rPr>
              <a:t>n</a:t>
            </a:r>
            <a:r>
              <a:rPr sz="3300" spc="-15" dirty="0">
                <a:latin typeface="Roboto"/>
                <a:cs typeface="Roboto"/>
              </a:rPr>
              <a:t>d</a:t>
            </a:r>
            <a:r>
              <a:rPr sz="3300" dirty="0">
                <a:latin typeface="Roboto"/>
                <a:cs typeface="Roboto"/>
              </a:rPr>
              <a:t>	</a:t>
            </a:r>
            <a:r>
              <a:rPr sz="3300" spc="105" dirty="0">
                <a:latin typeface="Roboto"/>
                <a:cs typeface="Roboto"/>
              </a:rPr>
              <a:t>g</a:t>
            </a:r>
            <a:r>
              <a:rPr sz="3300" spc="150" dirty="0">
                <a:latin typeface="Roboto"/>
                <a:cs typeface="Roboto"/>
              </a:rPr>
              <a:t>e</a:t>
            </a:r>
            <a:r>
              <a:rPr sz="3300" spc="105" dirty="0">
                <a:latin typeface="Roboto"/>
                <a:cs typeface="Roboto"/>
              </a:rPr>
              <a:t>s</a:t>
            </a:r>
            <a:r>
              <a:rPr sz="3300" spc="95" dirty="0">
                <a:latin typeface="Roboto"/>
                <a:cs typeface="Roboto"/>
              </a:rPr>
              <a:t>t</a:t>
            </a:r>
            <a:r>
              <a:rPr sz="3300" spc="70" dirty="0">
                <a:latin typeface="Roboto"/>
                <a:cs typeface="Roboto"/>
              </a:rPr>
              <a:t>u</a:t>
            </a:r>
            <a:r>
              <a:rPr sz="3300" spc="90" dirty="0">
                <a:latin typeface="Roboto"/>
                <a:cs typeface="Roboto"/>
              </a:rPr>
              <a:t>r</a:t>
            </a:r>
            <a:r>
              <a:rPr sz="3300" spc="150" dirty="0">
                <a:latin typeface="Roboto"/>
                <a:cs typeface="Roboto"/>
              </a:rPr>
              <a:t>e</a:t>
            </a:r>
            <a:r>
              <a:rPr sz="3300" spc="-25" dirty="0">
                <a:latin typeface="Roboto"/>
                <a:cs typeface="Roboto"/>
              </a:rPr>
              <a:t>s</a:t>
            </a:r>
            <a:r>
              <a:rPr sz="3300" dirty="0">
                <a:latin typeface="Roboto"/>
                <a:cs typeface="Roboto"/>
              </a:rPr>
              <a:t>	</a:t>
            </a:r>
            <a:r>
              <a:rPr sz="3300" spc="185" dirty="0">
                <a:latin typeface="Roboto"/>
                <a:cs typeface="Roboto"/>
              </a:rPr>
              <a:t>f</a:t>
            </a:r>
            <a:r>
              <a:rPr sz="3300" spc="135" dirty="0">
                <a:latin typeface="Roboto"/>
                <a:cs typeface="Roboto"/>
              </a:rPr>
              <a:t>o</a:t>
            </a:r>
            <a:r>
              <a:rPr sz="3300" spc="-40" dirty="0">
                <a:latin typeface="Roboto"/>
                <a:cs typeface="Roboto"/>
              </a:rPr>
              <a:t>r</a:t>
            </a:r>
            <a:endParaRPr sz="3300" dirty="0">
              <a:latin typeface="Roboto"/>
              <a:cs typeface="Roboto"/>
            </a:endParaRPr>
          </a:p>
          <a:p>
            <a:pPr marL="12700">
              <a:lnSpc>
                <a:spcPct val="100000"/>
              </a:lnSpc>
              <a:spcBef>
                <a:spcPts val="2640"/>
              </a:spcBef>
            </a:pPr>
            <a:r>
              <a:rPr sz="3300" spc="95" dirty="0">
                <a:latin typeface="Roboto"/>
                <a:cs typeface="Roboto"/>
              </a:rPr>
              <a:t>appliance</a:t>
            </a:r>
            <a:r>
              <a:rPr sz="3300" spc="225" dirty="0">
                <a:latin typeface="Roboto"/>
                <a:cs typeface="Roboto"/>
              </a:rPr>
              <a:t> </a:t>
            </a:r>
            <a:r>
              <a:rPr sz="3300" spc="90" dirty="0">
                <a:latin typeface="Roboto"/>
                <a:cs typeface="Roboto"/>
              </a:rPr>
              <a:t>control.</a:t>
            </a:r>
            <a:endParaRPr sz="3300" dirty="0">
              <a:latin typeface="Roboto"/>
              <a:cs typeface="Roboto"/>
            </a:endParaRPr>
          </a:p>
          <a:p>
            <a:pPr marL="12700" marR="5080">
              <a:lnSpc>
                <a:spcPts val="6600"/>
              </a:lnSpc>
              <a:spcBef>
                <a:spcPts val="660"/>
              </a:spcBef>
            </a:pPr>
            <a:r>
              <a:rPr sz="3300" spc="95" dirty="0">
                <a:latin typeface="Roboto"/>
                <a:cs typeface="Roboto"/>
              </a:rPr>
              <a:t>Objective:</a:t>
            </a:r>
            <a:r>
              <a:rPr sz="3300" spc="290" dirty="0">
                <a:latin typeface="Roboto"/>
                <a:cs typeface="Roboto"/>
              </a:rPr>
              <a:t> </a:t>
            </a:r>
            <a:r>
              <a:rPr sz="3300" spc="95" dirty="0">
                <a:latin typeface="Roboto"/>
                <a:cs typeface="Roboto"/>
              </a:rPr>
              <a:t>Recognize</a:t>
            </a:r>
            <a:r>
              <a:rPr sz="3300" spc="295" dirty="0">
                <a:latin typeface="Roboto"/>
                <a:cs typeface="Roboto"/>
              </a:rPr>
              <a:t> </a:t>
            </a:r>
            <a:r>
              <a:rPr sz="3300" spc="60" dirty="0">
                <a:latin typeface="Roboto"/>
                <a:cs typeface="Roboto"/>
              </a:rPr>
              <a:t>hand</a:t>
            </a:r>
            <a:r>
              <a:rPr sz="3300" spc="295" dirty="0">
                <a:latin typeface="Roboto"/>
                <a:cs typeface="Roboto"/>
              </a:rPr>
              <a:t> </a:t>
            </a:r>
            <a:r>
              <a:rPr sz="3300" spc="90" dirty="0">
                <a:latin typeface="Roboto"/>
                <a:cs typeface="Roboto"/>
              </a:rPr>
              <a:t>gestures</a:t>
            </a:r>
            <a:r>
              <a:rPr sz="3300" spc="295" dirty="0">
                <a:latin typeface="Roboto"/>
                <a:cs typeface="Roboto"/>
              </a:rPr>
              <a:t> </a:t>
            </a:r>
            <a:r>
              <a:rPr sz="3300" spc="50" dirty="0">
                <a:latin typeface="Roboto"/>
                <a:cs typeface="Roboto"/>
              </a:rPr>
              <a:t>to</a:t>
            </a:r>
            <a:r>
              <a:rPr sz="3300" spc="295" dirty="0">
                <a:latin typeface="Roboto"/>
                <a:cs typeface="Roboto"/>
              </a:rPr>
              <a:t> </a:t>
            </a:r>
            <a:r>
              <a:rPr sz="3300" spc="85" dirty="0">
                <a:latin typeface="Roboto"/>
                <a:cs typeface="Roboto"/>
              </a:rPr>
              <a:t>translate</a:t>
            </a:r>
            <a:r>
              <a:rPr sz="3300" spc="295" dirty="0">
                <a:latin typeface="Roboto"/>
                <a:cs typeface="Roboto"/>
              </a:rPr>
              <a:t> </a:t>
            </a:r>
            <a:r>
              <a:rPr sz="3300" spc="80" dirty="0">
                <a:latin typeface="Roboto"/>
                <a:cs typeface="Roboto"/>
              </a:rPr>
              <a:t>them</a:t>
            </a:r>
            <a:r>
              <a:rPr sz="3300" spc="295" dirty="0">
                <a:latin typeface="Roboto"/>
                <a:cs typeface="Roboto"/>
              </a:rPr>
              <a:t> </a:t>
            </a:r>
            <a:r>
              <a:rPr sz="3300" spc="65" dirty="0">
                <a:latin typeface="Roboto"/>
                <a:cs typeface="Roboto"/>
              </a:rPr>
              <a:t>into</a:t>
            </a:r>
            <a:r>
              <a:rPr sz="3300" spc="295" dirty="0">
                <a:latin typeface="Roboto"/>
                <a:cs typeface="Roboto"/>
              </a:rPr>
              <a:t> </a:t>
            </a:r>
            <a:r>
              <a:rPr sz="3300" spc="100" dirty="0">
                <a:latin typeface="Roboto"/>
                <a:cs typeface="Roboto"/>
              </a:rPr>
              <a:t>commands</a:t>
            </a:r>
            <a:r>
              <a:rPr sz="3300" spc="295" dirty="0">
                <a:latin typeface="Roboto"/>
                <a:cs typeface="Roboto"/>
              </a:rPr>
              <a:t> </a:t>
            </a:r>
            <a:r>
              <a:rPr sz="3300" spc="65" dirty="0">
                <a:latin typeface="Roboto"/>
                <a:cs typeface="Roboto"/>
              </a:rPr>
              <a:t>using </a:t>
            </a:r>
            <a:r>
              <a:rPr sz="3300" spc="-805" dirty="0">
                <a:latin typeface="Roboto"/>
                <a:cs typeface="Roboto"/>
              </a:rPr>
              <a:t> </a:t>
            </a:r>
            <a:r>
              <a:rPr sz="3300" spc="120" dirty="0">
                <a:latin typeface="Roboto"/>
                <a:cs typeface="Roboto"/>
              </a:rPr>
              <a:t>CNN.</a:t>
            </a:r>
            <a:endParaRPr sz="3300" dirty="0">
              <a:latin typeface="Roboto"/>
              <a:cs typeface="Roboto"/>
            </a:endParaRPr>
          </a:p>
          <a:p>
            <a:pPr marL="12700">
              <a:lnSpc>
                <a:spcPct val="100000"/>
              </a:lnSpc>
              <a:spcBef>
                <a:spcPts val="1980"/>
              </a:spcBef>
            </a:pPr>
            <a:r>
              <a:rPr sz="3300" spc="50" dirty="0">
                <a:latin typeface="Roboto"/>
                <a:cs typeface="Roboto"/>
              </a:rPr>
              <a:t>User-friendly:</a:t>
            </a:r>
            <a:r>
              <a:rPr sz="3300" spc="260" dirty="0">
                <a:latin typeface="Roboto"/>
                <a:cs typeface="Roboto"/>
              </a:rPr>
              <a:t> </a:t>
            </a:r>
            <a:r>
              <a:rPr sz="3300" spc="100" dirty="0">
                <a:latin typeface="Roboto"/>
                <a:cs typeface="Roboto"/>
              </a:rPr>
              <a:t>Aim</a:t>
            </a:r>
            <a:r>
              <a:rPr sz="3300" spc="265" dirty="0">
                <a:latin typeface="Roboto"/>
                <a:cs typeface="Roboto"/>
              </a:rPr>
              <a:t> </a:t>
            </a:r>
            <a:r>
              <a:rPr sz="3300" spc="95" dirty="0">
                <a:latin typeface="Roboto"/>
                <a:cs typeface="Roboto"/>
              </a:rPr>
              <a:t>for</a:t>
            </a:r>
            <a:r>
              <a:rPr sz="3300" spc="260" dirty="0">
                <a:latin typeface="Roboto"/>
                <a:cs typeface="Roboto"/>
              </a:rPr>
              <a:t> </a:t>
            </a:r>
            <a:r>
              <a:rPr sz="3300" spc="95" dirty="0">
                <a:latin typeface="Roboto"/>
                <a:cs typeface="Roboto"/>
              </a:rPr>
              <a:t>ease</a:t>
            </a:r>
            <a:r>
              <a:rPr sz="3300" spc="265" dirty="0">
                <a:latin typeface="Roboto"/>
                <a:cs typeface="Roboto"/>
              </a:rPr>
              <a:t> </a:t>
            </a:r>
            <a:r>
              <a:rPr sz="3300" spc="95" dirty="0">
                <a:latin typeface="Roboto"/>
                <a:cs typeface="Roboto"/>
              </a:rPr>
              <a:t>of</a:t>
            </a:r>
            <a:r>
              <a:rPr sz="3300" spc="260" dirty="0">
                <a:latin typeface="Roboto"/>
                <a:cs typeface="Roboto"/>
              </a:rPr>
              <a:t> </a:t>
            </a:r>
            <a:r>
              <a:rPr sz="3300" spc="65" dirty="0">
                <a:latin typeface="Roboto"/>
                <a:cs typeface="Roboto"/>
              </a:rPr>
              <a:t>use</a:t>
            </a:r>
            <a:r>
              <a:rPr sz="3300" spc="265" dirty="0">
                <a:latin typeface="Roboto"/>
                <a:cs typeface="Roboto"/>
              </a:rPr>
              <a:t> </a:t>
            </a:r>
            <a:r>
              <a:rPr sz="3300" spc="95" dirty="0">
                <a:latin typeface="Roboto"/>
                <a:cs typeface="Roboto"/>
              </a:rPr>
              <a:t>for</a:t>
            </a:r>
            <a:r>
              <a:rPr sz="3300" spc="265" dirty="0">
                <a:latin typeface="Roboto"/>
                <a:cs typeface="Roboto"/>
              </a:rPr>
              <a:t> </a:t>
            </a:r>
            <a:r>
              <a:rPr sz="3300" spc="100" dirty="0">
                <a:latin typeface="Roboto"/>
                <a:cs typeface="Roboto"/>
              </a:rPr>
              <a:t>people</a:t>
            </a:r>
            <a:r>
              <a:rPr sz="3300" spc="260" dirty="0">
                <a:latin typeface="Roboto"/>
                <a:cs typeface="Roboto"/>
              </a:rPr>
              <a:t> </a:t>
            </a:r>
            <a:r>
              <a:rPr sz="3300" spc="95" dirty="0">
                <a:latin typeface="Roboto"/>
                <a:cs typeface="Roboto"/>
              </a:rPr>
              <a:t>of</a:t>
            </a:r>
            <a:r>
              <a:rPr sz="3300" spc="265" dirty="0">
                <a:latin typeface="Roboto"/>
                <a:cs typeface="Roboto"/>
              </a:rPr>
              <a:t> </a:t>
            </a:r>
            <a:r>
              <a:rPr sz="3300" spc="55" dirty="0">
                <a:latin typeface="Roboto"/>
                <a:cs typeface="Roboto"/>
              </a:rPr>
              <a:t>all</a:t>
            </a:r>
            <a:r>
              <a:rPr sz="3300" spc="260" dirty="0">
                <a:latin typeface="Roboto"/>
                <a:cs typeface="Roboto"/>
              </a:rPr>
              <a:t> </a:t>
            </a:r>
            <a:r>
              <a:rPr sz="3300" spc="85" dirty="0">
                <a:latin typeface="Roboto"/>
                <a:cs typeface="Roboto"/>
              </a:rPr>
              <a:t>ages</a:t>
            </a:r>
            <a:r>
              <a:rPr sz="3300" spc="265" dirty="0">
                <a:latin typeface="Roboto"/>
                <a:cs typeface="Roboto"/>
              </a:rPr>
              <a:t> </a:t>
            </a:r>
            <a:r>
              <a:rPr sz="3300" spc="55" dirty="0">
                <a:latin typeface="Roboto"/>
                <a:cs typeface="Roboto"/>
              </a:rPr>
              <a:t>and</a:t>
            </a:r>
            <a:r>
              <a:rPr sz="3300" spc="260" dirty="0">
                <a:latin typeface="Roboto"/>
                <a:cs typeface="Roboto"/>
              </a:rPr>
              <a:t> </a:t>
            </a:r>
            <a:r>
              <a:rPr sz="3300" spc="95" dirty="0">
                <a:latin typeface="Roboto"/>
                <a:cs typeface="Roboto"/>
              </a:rPr>
              <a:t>abilities.</a:t>
            </a:r>
            <a:endParaRPr sz="3300" dirty="0">
              <a:latin typeface="Roboto"/>
              <a:cs typeface="Roboto"/>
            </a:endParaRPr>
          </a:p>
          <a:p>
            <a:pPr marL="12700" marR="5080">
              <a:lnSpc>
                <a:spcPts val="6600"/>
              </a:lnSpc>
              <a:spcBef>
                <a:spcPts val="459"/>
              </a:spcBef>
              <a:tabLst>
                <a:tab pos="930275" algn="l"/>
                <a:tab pos="2910205" algn="l"/>
                <a:tab pos="6457950" algn="l"/>
                <a:tab pos="8794115" algn="l"/>
                <a:tab pos="10678795" algn="l"/>
                <a:tab pos="13232130" algn="l"/>
                <a:tab pos="13825855" algn="l"/>
              </a:tabLst>
            </a:pPr>
            <a:r>
              <a:rPr sz="3300" spc="100" dirty="0">
                <a:latin typeface="Roboto"/>
                <a:cs typeface="Roboto"/>
              </a:rPr>
              <a:t>K</a:t>
            </a:r>
            <a:r>
              <a:rPr sz="3300" spc="150" dirty="0">
                <a:latin typeface="Roboto"/>
                <a:cs typeface="Roboto"/>
              </a:rPr>
              <a:t>e</a:t>
            </a:r>
            <a:r>
              <a:rPr sz="3300" spc="-100" dirty="0">
                <a:latin typeface="Roboto"/>
                <a:cs typeface="Roboto"/>
              </a:rPr>
              <a:t>y</a:t>
            </a:r>
            <a:r>
              <a:rPr sz="3300" dirty="0">
                <a:latin typeface="Roboto"/>
                <a:cs typeface="Roboto"/>
              </a:rPr>
              <a:t>	</a:t>
            </a:r>
            <a:r>
              <a:rPr sz="3300" spc="185" dirty="0">
                <a:latin typeface="Roboto"/>
                <a:cs typeface="Roboto"/>
              </a:rPr>
              <a:t>f</a:t>
            </a:r>
            <a:r>
              <a:rPr sz="3300" spc="150" dirty="0">
                <a:latin typeface="Roboto"/>
                <a:cs typeface="Roboto"/>
              </a:rPr>
              <a:t>e</a:t>
            </a:r>
            <a:r>
              <a:rPr sz="3300" spc="110" dirty="0">
                <a:latin typeface="Roboto"/>
                <a:cs typeface="Roboto"/>
              </a:rPr>
              <a:t>a</a:t>
            </a:r>
            <a:r>
              <a:rPr sz="3300" spc="95" dirty="0">
                <a:latin typeface="Roboto"/>
                <a:cs typeface="Roboto"/>
              </a:rPr>
              <a:t>t</a:t>
            </a:r>
            <a:r>
              <a:rPr sz="3300" spc="70" dirty="0">
                <a:latin typeface="Roboto"/>
                <a:cs typeface="Roboto"/>
              </a:rPr>
              <a:t>u</a:t>
            </a:r>
            <a:r>
              <a:rPr sz="3300" spc="90" dirty="0">
                <a:latin typeface="Roboto"/>
                <a:cs typeface="Roboto"/>
              </a:rPr>
              <a:t>r</a:t>
            </a:r>
            <a:r>
              <a:rPr sz="3300" spc="150" dirty="0">
                <a:latin typeface="Roboto"/>
                <a:cs typeface="Roboto"/>
              </a:rPr>
              <a:t>e</a:t>
            </a:r>
            <a:r>
              <a:rPr sz="3300" spc="105" dirty="0">
                <a:latin typeface="Roboto"/>
                <a:cs typeface="Roboto"/>
              </a:rPr>
              <a:t>s</a:t>
            </a:r>
            <a:r>
              <a:rPr sz="3300" spc="-35" dirty="0">
                <a:latin typeface="Roboto"/>
                <a:cs typeface="Roboto"/>
              </a:rPr>
              <a:t>:</a:t>
            </a:r>
            <a:r>
              <a:rPr sz="3300" dirty="0">
                <a:latin typeface="Roboto"/>
                <a:cs typeface="Roboto"/>
              </a:rPr>
              <a:t>	</a:t>
            </a:r>
            <a:r>
              <a:rPr sz="3300" spc="60" dirty="0">
                <a:latin typeface="Roboto"/>
                <a:cs typeface="Roboto"/>
              </a:rPr>
              <a:t>R</a:t>
            </a:r>
            <a:r>
              <a:rPr sz="3300" spc="150" dirty="0">
                <a:latin typeface="Roboto"/>
                <a:cs typeface="Roboto"/>
              </a:rPr>
              <a:t>e</a:t>
            </a:r>
            <a:r>
              <a:rPr sz="3300" spc="105" dirty="0">
                <a:latin typeface="Roboto"/>
                <a:cs typeface="Roboto"/>
              </a:rPr>
              <a:t>sp</a:t>
            </a:r>
            <a:r>
              <a:rPr sz="3300" spc="135" dirty="0">
                <a:latin typeface="Roboto"/>
                <a:cs typeface="Roboto"/>
              </a:rPr>
              <a:t>o</a:t>
            </a:r>
            <a:r>
              <a:rPr sz="3300" spc="75" dirty="0">
                <a:latin typeface="Roboto"/>
                <a:cs typeface="Roboto"/>
              </a:rPr>
              <a:t>n</a:t>
            </a:r>
            <a:r>
              <a:rPr sz="3300" spc="105" dirty="0">
                <a:latin typeface="Roboto"/>
                <a:cs typeface="Roboto"/>
              </a:rPr>
              <a:t>s</a:t>
            </a:r>
            <a:r>
              <a:rPr sz="3300" spc="80" dirty="0">
                <a:latin typeface="Roboto"/>
                <a:cs typeface="Roboto"/>
              </a:rPr>
              <a:t>iv</a:t>
            </a:r>
            <a:r>
              <a:rPr sz="3300" spc="150" dirty="0">
                <a:latin typeface="Roboto"/>
                <a:cs typeface="Roboto"/>
              </a:rPr>
              <a:t>e</a:t>
            </a:r>
            <a:r>
              <a:rPr sz="3300" spc="75" dirty="0">
                <a:latin typeface="Roboto"/>
                <a:cs typeface="Roboto"/>
              </a:rPr>
              <a:t>n</a:t>
            </a:r>
            <a:r>
              <a:rPr sz="3300" spc="150" dirty="0">
                <a:latin typeface="Roboto"/>
                <a:cs typeface="Roboto"/>
              </a:rPr>
              <a:t>e</a:t>
            </a:r>
            <a:r>
              <a:rPr sz="3300" spc="105" dirty="0">
                <a:latin typeface="Roboto"/>
                <a:cs typeface="Roboto"/>
              </a:rPr>
              <a:t>ss</a:t>
            </a:r>
            <a:r>
              <a:rPr sz="3300" spc="-5" dirty="0">
                <a:latin typeface="Roboto"/>
                <a:cs typeface="Roboto"/>
              </a:rPr>
              <a:t>,</a:t>
            </a:r>
            <a:r>
              <a:rPr sz="3300" dirty="0">
                <a:latin typeface="Roboto"/>
                <a:cs typeface="Roboto"/>
              </a:rPr>
              <a:t>	</a:t>
            </a:r>
            <a:r>
              <a:rPr sz="3300" spc="105" dirty="0">
                <a:latin typeface="Roboto"/>
                <a:cs typeface="Roboto"/>
              </a:rPr>
              <a:t>s</a:t>
            </a:r>
            <a:r>
              <a:rPr sz="3300" spc="130" dirty="0">
                <a:latin typeface="Roboto"/>
                <a:cs typeface="Roboto"/>
              </a:rPr>
              <a:t>c</a:t>
            </a:r>
            <a:r>
              <a:rPr sz="3300" spc="110" dirty="0">
                <a:latin typeface="Roboto"/>
                <a:cs typeface="Roboto"/>
              </a:rPr>
              <a:t>a</a:t>
            </a:r>
            <a:r>
              <a:rPr sz="3300" spc="95" dirty="0">
                <a:latin typeface="Roboto"/>
                <a:cs typeface="Roboto"/>
              </a:rPr>
              <a:t>l</a:t>
            </a:r>
            <a:r>
              <a:rPr sz="3300" spc="110" dirty="0">
                <a:latin typeface="Roboto"/>
                <a:cs typeface="Roboto"/>
              </a:rPr>
              <a:t>a</a:t>
            </a:r>
            <a:r>
              <a:rPr sz="3300" spc="105" dirty="0">
                <a:latin typeface="Roboto"/>
                <a:cs typeface="Roboto"/>
              </a:rPr>
              <a:t>b</a:t>
            </a:r>
            <a:r>
              <a:rPr sz="3300" spc="95" dirty="0">
                <a:latin typeface="Roboto"/>
                <a:cs typeface="Roboto"/>
              </a:rPr>
              <a:t>ilit</a:t>
            </a:r>
            <a:r>
              <a:rPr sz="3300" spc="30" dirty="0">
                <a:latin typeface="Roboto"/>
                <a:cs typeface="Roboto"/>
              </a:rPr>
              <a:t>y</a:t>
            </a:r>
            <a:r>
              <a:rPr sz="3300" spc="-5" dirty="0">
                <a:latin typeface="Roboto"/>
                <a:cs typeface="Roboto"/>
              </a:rPr>
              <a:t>,</a:t>
            </a:r>
            <a:r>
              <a:rPr sz="3300" dirty="0">
                <a:latin typeface="Roboto"/>
                <a:cs typeface="Roboto"/>
              </a:rPr>
              <a:t>	</a:t>
            </a:r>
            <a:r>
              <a:rPr sz="3300" spc="105" dirty="0">
                <a:latin typeface="Roboto"/>
                <a:cs typeface="Roboto"/>
              </a:rPr>
              <a:t>s</a:t>
            </a:r>
            <a:r>
              <a:rPr sz="3300" spc="150" dirty="0">
                <a:latin typeface="Roboto"/>
                <a:cs typeface="Roboto"/>
              </a:rPr>
              <a:t>e</a:t>
            </a:r>
            <a:r>
              <a:rPr sz="3300" spc="130" dirty="0">
                <a:latin typeface="Roboto"/>
                <a:cs typeface="Roboto"/>
              </a:rPr>
              <a:t>c</a:t>
            </a:r>
            <a:r>
              <a:rPr sz="3300" spc="70" dirty="0">
                <a:latin typeface="Roboto"/>
                <a:cs typeface="Roboto"/>
              </a:rPr>
              <a:t>u</a:t>
            </a:r>
            <a:r>
              <a:rPr sz="3300" spc="90" dirty="0">
                <a:latin typeface="Roboto"/>
                <a:cs typeface="Roboto"/>
              </a:rPr>
              <a:t>r</a:t>
            </a:r>
            <a:r>
              <a:rPr sz="3300" spc="95" dirty="0">
                <a:latin typeface="Roboto"/>
                <a:cs typeface="Roboto"/>
              </a:rPr>
              <a:t>it</a:t>
            </a:r>
            <a:r>
              <a:rPr sz="3300" spc="30" dirty="0">
                <a:latin typeface="Roboto"/>
                <a:cs typeface="Roboto"/>
              </a:rPr>
              <a:t>y</a:t>
            </a:r>
            <a:r>
              <a:rPr sz="3300" spc="-5" dirty="0">
                <a:latin typeface="Roboto"/>
                <a:cs typeface="Roboto"/>
              </a:rPr>
              <a:t>,</a:t>
            </a:r>
            <a:r>
              <a:rPr sz="3300" dirty="0">
                <a:latin typeface="Roboto"/>
                <a:cs typeface="Roboto"/>
              </a:rPr>
              <a:t>	</a:t>
            </a:r>
            <a:r>
              <a:rPr sz="3300" spc="110" dirty="0">
                <a:latin typeface="Roboto"/>
                <a:cs typeface="Roboto"/>
              </a:rPr>
              <a:t>a</a:t>
            </a:r>
            <a:r>
              <a:rPr sz="3300" spc="114" dirty="0">
                <a:latin typeface="Roboto"/>
                <a:cs typeface="Roboto"/>
              </a:rPr>
              <a:t>d</a:t>
            </a:r>
            <a:r>
              <a:rPr sz="3300" spc="110" dirty="0">
                <a:latin typeface="Roboto"/>
                <a:cs typeface="Roboto"/>
              </a:rPr>
              <a:t>a</a:t>
            </a:r>
            <a:r>
              <a:rPr sz="3300" spc="105" dirty="0">
                <a:latin typeface="Roboto"/>
                <a:cs typeface="Roboto"/>
              </a:rPr>
              <a:t>p</a:t>
            </a:r>
            <a:r>
              <a:rPr sz="3300" spc="95" dirty="0">
                <a:latin typeface="Roboto"/>
                <a:cs typeface="Roboto"/>
              </a:rPr>
              <a:t>t</a:t>
            </a:r>
            <a:r>
              <a:rPr sz="3300" spc="110" dirty="0">
                <a:latin typeface="Roboto"/>
                <a:cs typeface="Roboto"/>
              </a:rPr>
              <a:t>a</a:t>
            </a:r>
            <a:r>
              <a:rPr sz="3300" spc="105" dirty="0">
                <a:latin typeface="Roboto"/>
                <a:cs typeface="Roboto"/>
              </a:rPr>
              <a:t>b</a:t>
            </a:r>
            <a:r>
              <a:rPr sz="3300" spc="95" dirty="0">
                <a:latin typeface="Roboto"/>
                <a:cs typeface="Roboto"/>
              </a:rPr>
              <a:t>ilit</a:t>
            </a:r>
            <a:r>
              <a:rPr sz="3300" spc="-100" dirty="0">
                <a:latin typeface="Roboto"/>
                <a:cs typeface="Roboto"/>
              </a:rPr>
              <a:t>y</a:t>
            </a:r>
            <a:r>
              <a:rPr sz="3300" dirty="0">
                <a:latin typeface="Roboto"/>
                <a:cs typeface="Roboto"/>
              </a:rPr>
              <a:t>	</a:t>
            </a:r>
            <a:r>
              <a:rPr sz="3300" spc="95" dirty="0">
                <a:latin typeface="Roboto"/>
                <a:cs typeface="Roboto"/>
              </a:rPr>
              <a:t>t</a:t>
            </a:r>
            <a:r>
              <a:rPr sz="3300" spc="5" dirty="0">
                <a:latin typeface="Roboto"/>
                <a:cs typeface="Roboto"/>
              </a:rPr>
              <a:t>o</a:t>
            </a:r>
            <a:r>
              <a:rPr sz="3300" dirty="0">
                <a:latin typeface="Roboto"/>
                <a:cs typeface="Roboto"/>
              </a:rPr>
              <a:t>	</a:t>
            </a:r>
            <a:r>
              <a:rPr sz="3300" spc="65" dirty="0">
                <a:latin typeface="Roboto"/>
                <a:cs typeface="Roboto"/>
              </a:rPr>
              <a:t>v</a:t>
            </a:r>
            <a:r>
              <a:rPr sz="3300" spc="110" dirty="0">
                <a:latin typeface="Roboto"/>
                <a:cs typeface="Roboto"/>
              </a:rPr>
              <a:t>a</a:t>
            </a:r>
            <a:r>
              <a:rPr sz="3300" spc="90" dirty="0">
                <a:latin typeface="Roboto"/>
                <a:cs typeface="Roboto"/>
              </a:rPr>
              <a:t>r</a:t>
            </a:r>
            <a:r>
              <a:rPr sz="3300" spc="95" dirty="0">
                <a:latin typeface="Roboto"/>
                <a:cs typeface="Roboto"/>
              </a:rPr>
              <a:t>i</a:t>
            </a:r>
            <a:r>
              <a:rPr sz="3300" spc="135" dirty="0">
                <a:latin typeface="Roboto"/>
                <a:cs typeface="Roboto"/>
              </a:rPr>
              <a:t>o</a:t>
            </a:r>
            <a:r>
              <a:rPr sz="3300" spc="70" dirty="0">
                <a:latin typeface="Roboto"/>
                <a:cs typeface="Roboto"/>
              </a:rPr>
              <a:t>u</a:t>
            </a:r>
            <a:r>
              <a:rPr sz="3300" spc="-20" dirty="0">
                <a:latin typeface="Roboto"/>
                <a:cs typeface="Roboto"/>
              </a:rPr>
              <a:t>s  </a:t>
            </a:r>
            <a:r>
              <a:rPr sz="3300" spc="90" dirty="0">
                <a:latin typeface="Roboto"/>
                <a:cs typeface="Roboto"/>
              </a:rPr>
              <a:t>home</a:t>
            </a:r>
            <a:r>
              <a:rPr sz="3300" spc="254" dirty="0">
                <a:latin typeface="Roboto"/>
                <a:cs typeface="Roboto"/>
              </a:rPr>
              <a:t> </a:t>
            </a:r>
            <a:r>
              <a:rPr sz="3300" spc="85" dirty="0">
                <a:latin typeface="Roboto"/>
                <a:cs typeface="Roboto"/>
              </a:rPr>
              <a:t>setups.</a:t>
            </a:r>
            <a:endParaRPr sz="3300" dirty="0">
              <a:latin typeface="Roboto"/>
              <a:cs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77281" y="1951041"/>
            <a:ext cx="15875635" cy="5557520"/>
          </a:xfrm>
          <a:prstGeom prst="rect">
            <a:avLst/>
          </a:prstGeom>
        </p:spPr>
        <p:txBody>
          <a:bodyPr vert="horz" wrap="square" lIns="0" tIns="12700" rIns="0" bIns="0" rtlCol="0">
            <a:spAutoFit/>
          </a:bodyPr>
          <a:lstStyle/>
          <a:p>
            <a:pPr marL="478790" indent="-466725">
              <a:lnSpc>
                <a:spcPct val="100000"/>
              </a:lnSpc>
              <a:spcBef>
                <a:spcPts val="100"/>
              </a:spcBef>
              <a:buAutoNum type="arabicPeriod" startAt="5"/>
              <a:tabLst>
                <a:tab pos="479425" algn="l"/>
              </a:tabLst>
            </a:pPr>
            <a:r>
              <a:rPr sz="3300" b="1" spc="20" dirty="0">
                <a:latin typeface="Roboto"/>
                <a:cs typeface="Roboto"/>
              </a:rPr>
              <a:t>Gesture</a:t>
            </a:r>
            <a:r>
              <a:rPr sz="3300" b="1" spc="-25" dirty="0">
                <a:latin typeface="Roboto"/>
                <a:cs typeface="Roboto"/>
              </a:rPr>
              <a:t> </a:t>
            </a:r>
            <a:r>
              <a:rPr sz="3300" b="1" dirty="0">
                <a:latin typeface="Roboto"/>
                <a:cs typeface="Roboto"/>
              </a:rPr>
              <a:t>Mapping</a:t>
            </a:r>
            <a:r>
              <a:rPr sz="3300" b="1" spc="-20" dirty="0">
                <a:latin typeface="Roboto"/>
                <a:cs typeface="Roboto"/>
              </a:rPr>
              <a:t> </a:t>
            </a:r>
            <a:r>
              <a:rPr sz="3300" b="1" spc="5" dirty="0">
                <a:latin typeface="Roboto"/>
                <a:cs typeface="Roboto"/>
              </a:rPr>
              <a:t>Module:</a:t>
            </a:r>
            <a:endParaRPr sz="3300">
              <a:latin typeface="Roboto"/>
              <a:cs typeface="Roboto"/>
            </a:endParaRPr>
          </a:p>
          <a:p>
            <a:pPr marL="12700" marR="1216025">
              <a:lnSpc>
                <a:spcPts val="6600"/>
              </a:lnSpc>
              <a:spcBef>
                <a:spcPts val="660"/>
              </a:spcBef>
            </a:pPr>
            <a:r>
              <a:rPr sz="3300" spc="-35" dirty="0">
                <a:latin typeface="Roboto"/>
                <a:cs typeface="Roboto"/>
              </a:rPr>
              <a:t>Functionality:</a:t>
            </a:r>
            <a:r>
              <a:rPr sz="3300" dirty="0">
                <a:latin typeface="Roboto"/>
                <a:cs typeface="Roboto"/>
              </a:rPr>
              <a:t> </a:t>
            </a:r>
            <a:r>
              <a:rPr sz="3300" spc="-15" dirty="0">
                <a:latin typeface="Roboto"/>
                <a:cs typeface="Roboto"/>
              </a:rPr>
              <a:t>Maps</a:t>
            </a:r>
            <a:r>
              <a:rPr sz="3300" dirty="0">
                <a:latin typeface="Roboto"/>
                <a:cs typeface="Roboto"/>
              </a:rPr>
              <a:t> </a:t>
            </a:r>
            <a:r>
              <a:rPr sz="3300" spc="-15" dirty="0">
                <a:latin typeface="Roboto"/>
                <a:cs typeface="Roboto"/>
              </a:rPr>
              <a:t>recognized</a:t>
            </a:r>
            <a:r>
              <a:rPr sz="3300" dirty="0">
                <a:latin typeface="Roboto"/>
                <a:cs typeface="Roboto"/>
              </a:rPr>
              <a:t> </a:t>
            </a:r>
            <a:r>
              <a:rPr sz="3300" spc="-20" dirty="0">
                <a:latin typeface="Roboto"/>
                <a:cs typeface="Roboto"/>
              </a:rPr>
              <a:t>gestures</a:t>
            </a:r>
            <a:r>
              <a:rPr sz="3300" dirty="0">
                <a:latin typeface="Roboto"/>
                <a:cs typeface="Roboto"/>
              </a:rPr>
              <a:t> </a:t>
            </a:r>
            <a:r>
              <a:rPr sz="3300" spc="-15" dirty="0">
                <a:latin typeface="Roboto"/>
                <a:cs typeface="Roboto"/>
              </a:rPr>
              <a:t>to</a:t>
            </a:r>
            <a:r>
              <a:rPr sz="3300" dirty="0">
                <a:latin typeface="Roboto"/>
                <a:cs typeface="Roboto"/>
              </a:rPr>
              <a:t> </a:t>
            </a:r>
            <a:r>
              <a:rPr sz="3300" spc="-10" dirty="0">
                <a:latin typeface="Roboto"/>
                <a:cs typeface="Roboto"/>
              </a:rPr>
              <a:t>predefined</a:t>
            </a:r>
            <a:r>
              <a:rPr sz="3300" dirty="0">
                <a:latin typeface="Roboto"/>
                <a:cs typeface="Roboto"/>
              </a:rPr>
              <a:t> </a:t>
            </a:r>
            <a:r>
              <a:rPr sz="3300" spc="-15" dirty="0">
                <a:latin typeface="Roboto"/>
                <a:cs typeface="Roboto"/>
              </a:rPr>
              <a:t>commands</a:t>
            </a:r>
            <a:r>
              <a:rPr sz="3300" dirty="0">
                <a:latin typeface="Roboto"/>
                <a:cs typeface="Roboto"/>
              </a:rPr>
              <a:t> </a:t>
            </a:r>
            <a:r>
              <a:rPr sz="3300" spc="-20" dirty="0">
                <a:latin typeface="Roboto"/>
                <a:cs typeface="Roboto"/>
              </a:rPr>
              <a:t>or</a:t>
            </a:r>
            <a:r>
              <a:rPr sz="3300" dirty="0">
                <a:latin typeface="Roboto"/>
                <a:cs typeface="Roboto"/>
              </a:rPr>
              <a:t> </a:t>
            </a:r>
            <a:r>
              <a:rPr sz="3300" spc="-25" dirty="0">
                <a:latin typeface="Roboto"/>
                <a:cs typeface="Roboto"/>
              </a:rPr>
              <a:t>actions. </a:t>
            </a:r>
            <a:r>
              <a:rPr sz="3300" spc="-20" dirty="0">
                <a:latin typeface="Roboto"/>
                <a:cs typeface="Roboto"/>
              </a:rPr>
              <a:t> </a:t>
            </a:r>
            <a:r>
              <a:rPr sz="3300" spc="-25" dirty="0">
                <a:latin typeface="Roboto"/>
                <a:cs typeface="Roboto"/>
              </a:rPr>
              <a:t>Tasks:</a:t>
            </a:r>
            <a:r>
              <a:rPr sz="3300" spc="5" dirty="0">
                <a:latin typeface="Roboto"/>
                <a:cs typeface="Roboto"/>
              </a:rPr>
              <a:t> </a:t>
            </a:r>
            <a:r>
              <a:rPr sz="3300" spc="-20" dirty="0">
                <a:latin typeface="Roboto"/>
                <a:cs typeface="Roboto"/>
              </a:rPr>
              <a:t>Associating</a:t>
            </a:r>
            <a:r>
              <a:rPr sz="3300" spc="5" dirty="0">
                <a:latin typeface="Roboto"/>
                <a:cs typeface="Roboto"/>
              </a:rPr>
              <a:t> </a:t>
            </a:r>
            <a:r>
              <a:rPr sz="3300" spc="-20" dirty="0">
                <a:latin typeface="Roboto"/>
                <a:cs typeface="Roboto"/>
              </a:rPr>
              <a:t>gestures</a:t>
            </a:r>
            <a:r>
              <a:rPr sz="3300" spc="5" dirty="0">
                <a:latin typeface="Roboto"/>
                <a:cs typeface="Roboto"/>
              </a:rPr>
              <a:t> </a:t>
            </a:r>
            <a:r>
              <a:rPr sz="3300" spc="-35" dirty="0">
                <a:latin typeface="Roboto"/>
                <a:cs typeface="Roboto"/>
              </a:rPr>
              <a:t>with</a:t>
            </a:r>
            <a:r>
              <a:rPr sz="3300" spc="5" dirty="0">
                <a:latin typeface="Roboto"/>
                <a:cs typeface="Roboto"/>
              </a:rPr>
              <a:t> </a:t>
            </a:r>
            <a:r>
              <a:rPr sz="3300" spc="-5" dirty="0">
                <a:latin typeface="Roboto"/>
                <a:cs typeface="Roboto"/>
              </a:rPr>
              <a:t>specific</a:t>
            </a:r>
            <a:r>
              <a:rPr sz="3300" spc="5" dirty="0">
                <a:latin typeface="Roboto"/>
                <a:cs typeface="Roboto"/>
              </a:rPr>
              <a:t> </a:t>
            </a:r>
            <a:r>
              <a:rPr sz="3300" spc="-25" dirty="0">
                <a:latin typeface="Roboto"/>
                <a:cs typeface="Roboto"/>
              </a:rPr>
              <a:t>functions</a:t>
            </a:r>
            <a:r>
              <a:rPr sz="3300" spc="5" dirty="0">
                <a:latin typeface="Roboto"/>
                <a:cs typeface="Roboto"/>
              </a:rPr>
              <a:t> </a:t>
            </a:r>
            <a:r>
              <a:rPr sz="3300" spc="-5" dirty="0">
                <a:latin typeface="Roboto"/>
                <a:cs typeface="Roboto"/>
              </a:rPr>
              <a:t>(e.g.,</a:t>
            </a:r>
            <a:r>
              <a:rPr sz="3300" spc="5" dirty="0">
                <a:latin typeface="Roboto"/>
                <a:cs typeface="Roboto"/>
              </a:rPr>
              <a:t> </a:t>
            </a:r>
            <a:r>
              <a:rPr sz="3300" spc="-45" dirty="0">
                <a:latin typeface="Roboto"/>
                <a:cs typeface="Roboto"/>
              </a:rPr>
              <a:t>turning</a:t>
            </a:r>
            <a:r>
              <a:rPr sz="3300" spc="5" dirty="0">
                <a:latin typeface="Roboto"/>
                <a:cs typeface="Roboto"/>
              </a:rPr>
              <a:t> </a:t>
            </a:r>
            <a:r>
              <a:rPr sz="3300" spc="-35" dirty="0">
                <a:latin typeface="Roboto"/>
                <a:cs typeface="Roboto"/>
              </a:rPr>
              <a:t>lights</a:t>
            </a:r>
            <a:r>
              <a:rPr sz="3300" spc="5" dirty="0">
                <a:latin typeface="Roboto"/>
                <a:cs typeface="Roboto"/>
              </a:rPr>
              <a:t> </a:t>
            </a:r>
            <a:r>
              <a:rPr sz="3300" spc="10" dirty="0">
                <a:latin typeface="Roboto"/>
                <a:cs typeface="Roboto"/>
              </a:rPr>
              <a:t>on/off).</a:t>
            </a:r>
            <a:endParaRPr sz="3300">
              <a:latin typeface="Roboto"/>
              <a:cs typeface="Roboto"/>
            </a:endParaRPr>
          </a:p>
          <a:p>
            <a:pPr>
              <a:lnSpc>
                <a:spcPct val="100000"/>
              </a:lnSpc>
            </a:pPr>
            <a:endParaRPr sz="3800">
              <a:latin typeface="Roboto"/>
              <a:cs typeface="Roboto"/>
            </a:endParaRPr>
          </a:p>
          <a:p>
            <a:pPr>
              <a:lnSpc>
                <a:spcPct val="100000"/>
              </a:lnSpc>
              <a:spcBef>
                <a:spcPts val="55"/>
              </a:spcBef>
            </a:pPr>
            <a:endParaRPr sz="3300">
              <a:latin typeface="Roboto"/>
              <a:cs typeface="Roboto"/>
            </a:endParaRPr>
          </a:p>
          <a:p>
            <a:pPr marL="478790" indent="-466725">
              <a:lnSpc>
                <a:spcPct val="100000"/>
              </a:lnSpc>
              <a:buAutoNum type="arabicPeriod" startAt="6"/>
              <a:tabLst>
                <a:tab pos="479425" algn="l"/>
              </a:tabLst>
            </a:pPr>
            <a:r>
              <a:rPr sz="3300" b="1" spc="5" dirty="0">
                <a:latin typeface="Roboto"/>
                <a:cs typeface="Roboto"/>
              </a:rPr>
              <a:t>Command</a:t>
            </a:r>
            <a:r>
              <a:rPr sz="3300" b="1" spc="-15" dirty="0">
                <a:latin typeface="Roboto"/>
                <a:cs typeface="Roboto"/>
              </a:rPr>
              <a:t> </a:t>
            </a:r>
            <a:r>
              <a:rPr sz="3300" b="1" spc="10" dirty="0">
                <a:latin typeface="Roboto"/>
                <a:cs typeface="Roboto"/>
              </a:rPr>
              <a:t>Generation</a:t>
            </a:r>
            <a:r>
              <a:rPr sz="3300" b="1" spc="-10" dirty="0">
                <a:latin typeface="Roboto"/>
                <a:cs typeface="Roboto"/>
              </a:rPr>
              <a:t> </a:t>
            </a:r>
            <a:r>
              <a:rPr sz="3300" b="1" spc="5" dirty="0">
                <a:latin typeface="Roboto"/>
                <a:cs typeface="Roboto"/>
              </a:rPr>
              <a:t>Module:</a:t>
            </a:r>
            <a:endParaRPr sz="3300">
              <a:latin typeface="Roboto"/>
              <a:cs typeface="Roboto"/>
            </a:endParaRPr>
          </a:p>
          <a:p>
            <a:pPr marL="12700" marR="5080">
              <a:lnSpc>
                <a:spcPts val="6600"/>
              </a:lnSpc>
              <a:spcBef>
                <a:spcPts val="459"/>
              </a:spcBef>
            </a:pPr>
            <a:r>
              <a:rPr sz="3300" spc="-35" dirty="0">
                <a:latin typeface="Roboto"/>
                <a:cs typeface="Roboto"/>
              </a:rPr>
              <a:t>Functionality:</a:t>
            </a:r>
            <a:r>
              <a:rPr sz="3300" dirty="0">
                <a:latin typeface="Roboto"/>
                <a:cs typeface="Roboto"/>
              </a:rPr>
              <a:t> </a:t>
            </a:r>
            <a:r>
              <a:rPr sz="3300" spc="-15" dirty="0">
                <a:latin typeface="Roboto"/>
                <a:cs typeface="Roboto"/>
              </a:rPr>
              <a:t>Generates</a:t>
            </a:r>
            <a:r>
              <a:rPr sz="3300" dirty="0">
                <a:latin typeface="Roboto"/>
                <a:cs typeface="Roboto"/>
              </a:rPr>
              <a:t> </a:t>
            </a:r>
            <a:r>
              <a:rPr sz="3300" spc="-25" dirty="0">
                <a:latin typeface="Roboto"/>
                <a:cs typeface="Roboto"/>
              </a:rPr>
              <a:t>control</a:t>
            </a:r>
            <a:r>
              <a:rPr sz="3300" spc="5" dirty="0">
                <a:latin typeface="Roboto"/>
                <a:cs typeface="Roboto"/>
              </a:rPr>
              <a:t> </a:t>
            </a:r>
            <a:r>
              <a:rPr sz="3300" spc="-30" dirty="0">
                <a:latin typeface="Roboto"/>
                <a:cs typeface="Roboto"/>
              </a:rPr>
              <a:t>signals</a:t>
            </a:r>
            <a:r>
              <a:rPr sz="3300" dirty="0">
                <a:latin typeface="Roboto"/>
                <a:cs typeface="Roboto"/>
              </a:rPr>
              <a:t> </a:t>
            </a:r>
            <a:r>
              <a:rPr sz="3300" spc="-20" dirty="0">
                <a:latin typeface="Roboto"/>
                <a:cs typeface="Roboto"/>
              </a:rPr>
              <a:t>or</a:t>
            </a:r>
            <a:r>
              <a:rPr sz="3300" spc="5" dirty="0">
                <a:latin typeface="Roboto"/>
                <a:cs typeface="Roboto"/>
              </a:rPr>
              <a:t> </a:t>
            </a:r>
            <a:r>
              <a:rPr sz="3300" spc="-15" dirty="0">
                <a:latin typeface="Roboto"/>
                <a:cs typeface="Roboto"/>
              </a:rPr>
              <a:t>commands</a:t>
            </a:r>
            <a:r>
              <a:rPr sz="3300" dirty="0">
                <a:latin typeface="Roboto"/>
                <a:cs typeface="Roboto"/>
              </a:rPr>
              <a:t> </a:t>
            </a:r>
            <a:r>
              <a:rPr sz="3300" spc="-15" dirty="0">
                <a:latin typeface="Roboto"/>
                <a:cs typeface="Roboto"/>
              </a:rPr>
              <a:t>based</a:t>
            </a:r>
            <a:r>
              <a:rPr sz="3300" spc="5" dirty="0">
                <a:latin typeface="Roboto"/>
                <a:cs typeface="Roboto"/>
              </a:rPr>
              <a:t> </a:t>
            </a:r>
            <a:r>
              <a:rPr sz="3300" spc="-25" dirty="0">
                <a:latin typeface="Roboto"/>
                <a:cs typeface="Roboto"/>
              </a:rPr>
              <a:t>on</a:t>
            </a:r>
            <a:r>
              <a:rPr sz="3300" dirty="0">
                <a:latin typeface="Roboto"/>
                <a:cs typeface="Roboto"/>
              </a:rPr>
              <a:t> </a:t>
            </a:r>
            <a:r>
              <a:rPr sz="3300" spc="-15" dirty="0">
                <a:latin typeface="Roboto"/>
                <a:cs typeface="Roboto"/>
              </a:rPr>
              <a:t>recognized</a:t>
            </a:r>
            <a:r>
              <a:rPr sz="3300" dirty="0">
                <a:latin typeface="Roboto"/>
                <a:cs typeface="Roboto"/>
              </a:rPr>
              <a:t> </a:t>
            </a:r>
            <a:r>
              <a:rPr sz="3300" spc="-20" dirty="0">
                <a:latin typeface="Roboto"/>
                <a:cs typeface="Roboto"/>
              </a:rPr>
              <a:t>gestures. </a:t>
            </a:r>
            <a:r>
              <a:rPr sz="3300" spc="-805" dirty="0">
                <a:latin typeface="Roboto"/>
                <a:cs typeface="Roboto"/>
              </a:rPr>
              <a:t> </a:t>
            </a:r>
            <a:r>
              <a:rPr sz="3300" spc="-25" dirty="0">
                <a:latin typeface="Roboto"/>
                <a:cs typeface="Roboto"/>
              </a:rPr>
              <a:t>Tasks:</a:t>
            </a:r>
            <a:r>
              <a:rPr sz="3300" dirty="0">
                <a:latin typeface="Roboto"/>
                <a:cs typeface="Roboto"/>
              </a:rPr>
              <a:t> </a:t>
            </a:r>
            <a:r>
              <a:rPr sz="3300" spc="-25" dirty="0">
                <a:latin typeface="Roboto"/>
                <a:cs typeface="Roboto"/>
              </a:rPr>
              <a:t>Converting</a:t>
            </a:r>
            <a:r>
              <a:rPr sz="3300" dirty="0">
                <a:latin typeface="Roboto"/>
                <a:cs typeface="Roboto"/>
              </a:rPr>
              <a:t> </a:t>
            </a:r>
            <a:r>
              <a:rPr sz="3300" spc="-15" dirty="0">
                <a:latin typeface="Roboto"/>
                <a:cs typeface="Roboto"/>
              </a:rPr>
              <a:t>recognized</a:t>
            </a:r>
            <a:r>
              <a:rPr sz="3300" spc="5" dirty="0">
                <a:latin typeface="Roboto"/>
                <a:cs typeface="Roboto"/>
              </a:rPr>
              <a:t> </a:t>
            </a:r>
            <a:r>
              <a:rPr sz="3300" spc="-20" dirty="0">
                <a:latin typeface="Roboto"/>
                <a:cs typeface="Roboto"/>
              </a:rPr>
              <a:t>gestures</a:t>
            </a:r>
            <a:r>
              <a:rPr sz="3300" dirty="0">
                <a:latin typeface="Roboto"/>
                <a:cs typeface="Roboto"/>
              </a:rPr>
              <a:t> </a:t>
            </a:r>
            <a:r>
              <a:rPr sz="3300" spc="-30" dirty="0">
                <a:latin typeface="Roboto"/>
                <a:cs typeface="Roboto"/>
              </a:rPr>
              <a:t>into</a:t>
            </a:r>
            <a:r>
              <a:rPr sz="3300" spc="5" dirty="0">
                <a:latin typeface="Roboto"/>
                <a:cs typeface="Roboto"/>
              </a:rPr>
              <a:t> </a:t>
            </a:r>
            <a:r>
              <a:rPr sz="3300" spc="-20" dirty="0">
                <a:latin typeface="Roboto"/>
                <a:cs typeface="Roboto"/>
              </a:rPr>
              <a:t>actionable</a:t>
            </a:r>
            <a:r>
              <a:rPr sz="3300" dirty="0">
                <a:latin typeface="Roboto"/>
                <a:cs typeface="Roboto"/>
              </a:rPr>
              <a:t> </a:t>
            </a:r>
            <a:r>
              <a:rPr sz="3300" spc="-15" dirty="0">
                <a:latin typeface="Roboto"/>
                <a:cs typeface="Roboto"/>
              </a:rPr>
              <a:t>commands</a:t>
            </a:r>
            <a:r>
              <a:rPr sz="3300" dirty="0">
                <a:latin typeface="Roboto"/>
                <a:cs typeface="Roboto"/>
              </a:rPr>
              <a:t> </a:t>
            </a:r>
            <a:r>
              <a:rPr sz="3300" spc="5" dirty="0">
                <a:latin typeface="Roboto"/>
                <a:cs typeface="Roboto"/>
              </a:rPr>
              <a:t>for </a:t>
            </a:r>
            <a:r>
              <a:rPr sz="3300" spc="-10" dirty="0">
                <a:latin typeface="Roboto"/>
                <a:cs typeface="Roboto"/>
              </a:rPr>
              <a:t>home</a:t>
            </a:r>
            <a:r>
              <a:rPr sz="3300" dirty="0">
                <a:latin typeface="Roboto"/>
                <a:cs typeface="Roboto"/>
              </a:rPr>
              <a:t> </a:t>
            </a:r>
            <a:r>
              <a:rPr sz="3300" spc="-15" dirty="0">
                <a:latin typeface="Roboto"/>
                <a:cs typeface="Roboto"/>
              </a:rPr>
              <a:t>devices.</a:t>
            </a:r>
            <a:endParaRPr sz="3300">
              <a:latin typeface="Roboto"/>
              <a:cs typeface="Roboto"/>
            </a:endParaRPr>
          </a:p>
        </p:txBody>
      </p:sp>
      <p:pic>
        <p:nvPicPr>
          <p:cNvPr id="3" name="object 3"/>
          <p:cNvPicPr/>
          <p:nvPr/>
        </p:nvPicPr>
        <p:blipFill>
          <a:blip r:embed="rId2" cstate="print"/>
          <a:stretch>
            <a:fillRect/>
          </a:stretch>
        </p:blipFill>
        <p:spPr>
          <a:xfrm>
            <a:off x="155109" y="195725"/>
            <a:ext cx="4267199" cy="106679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25026" y="1501775"/>
            <a:ext cx="15758794" cy="3042920"/>
          </a:xfrm>
          <a:prstGeom prst="rect">
            <a:avLst/>
          </a:prstGeom>
        </p:spPr>
        <p:txBody>
          <a:bodyPr vert="horz" wrap="square" lIns="0" tIns="12700" rIns="0" bIns="0" rtlCol="0">
            <a:spAutoFit/>
          </a:bodyPr>
          <a:lstStyle/>
          <a:p>
            <a:pPr marL="12700">
              <a:lnSpc>
                <a:spcPct val="100000"/>
              </a:lnSpc>
              <a:spcBef>
                <a:spcPts val="100"/>
              </a:spcBef>
            </a:pPr>
            <a:r>
              <a:rPr sz="3300" b="1" spc="-5" dirty="0">
                <a:latin typeface="Roboto"/>
                <a:cs typeface="Roboto"/>
              </a:rPr>
              <a:t>7. Communication</a:t>
            </a:r>
            <a:r>
              <a:rPr sz="3300" b="1" dirty="0">
                <a:latin typeface="Roboto"/>
                <a:cs typeface="Roboto"/>
              </a:rPr>
              <a:t> </a:t>
            </a:r>
            <a:r>
              <a:rPr sz="3300" b="1" spc="15" dirty="0">
                <a:latin typeface="Roboto"/>
                <a:cs typeface="Roboto"/>
              </a:rPr>
              <a:t>Interface</a:t>
            </a:r>
            <a:r>
              <a:rPr sz="3300" b="1" dirty="0">
                <a:latin typeface="Roboto"/>
                <a:cs typeface="Roboto"/>
              </a:rPr>
              <a:t> </a:t>
            </a:r>
            <a:r>
              <a:rPr sz="3300" b="1" spc="5" dirty="0">
                <a:latin typeface="Roboto"/>
                <a:cs typeface="Roboto"/>
              </a:rPr>
              <a:t>Module:</a:t>
            </a:r>
            <a:endParaRPr sz="3300" dirty="0">
              <a:latin typeface="Roboto"/>
              <a:cs typeface="Roboto"/>
            </a:endParaRPr>
          </a:p>
          <a:p>
            <a:pPr marL="12700">
              <a:lnSpc>
                <a:spcPct val="100000"/>
              </a:lnSpc>
              <a:spcBef>
                <a:spcPts val="2640"/>
              </a:spcBef>
            </a:pPr>
            <a:r>
              <a:rPr sz="3300" spc="-20" dirty="0">
                <a:latin typeface="Roboto"/>
                <a:cs typeface="Roboto"/>
              </a:rPr>
              <a:t>Protocols:</a:t>
            </a:r>
            <a:r>
              <a:rPr sz="3300" dirty="0">
                <a:latin typeface="Roboto"/>
                <a:cs typeface="Roboto"/>
              </a:rPr>
              <a:t> </a:t>
            </a:r>
            <a:r>
              <a:rPr sz="3300" spc="-95" dirty="0">
                <a:latin typeface="Roboto"/>
                <a:cs typeface="Roboto"/>
              </a:rPr>
              <a:t>Wi-Fi,</a:t>
            </a:r>
            <a:r>
              <a:rPr sz="3300" dirty="0">
                <a:latin typeface="Roboto"/>
                <a:cs typeface="Roboto"/>
              </a:rPr>
              <a:t> </a:t>
            </a:r>
            <a:r>
              <a:rPr sz="3300" spc="-25" dirty="0">
                <a:latin typeface="Roboto"/>
                <a:cs typeface="Roboto"/>
              </a:rPr>
              <a:t>Bluetooth,</a:t>
            </a:r>
            <a:r>
              <a:rPr sz="3300" spc="5" dirty="0">
                <a:latin typeface="Roboto"/>
                <a:cs typeface="Roboto"/>
              </a:rPr>
              <a:t> </a:t>
            </a:r>
            <a:r>
              <a:rPr sz="3300" spc="-10" dirty="0">
                <a:latin typeface="Roboto"/>
                <a:cs typeface="Roboto"/>
              </a:rPr>
              <a:t>Zigbee,</a:t>
            </a:r>
            <a:r>
              <a:rPr sz="3300" dirty="0">
                <a:latin typeface="Roboto"/>
                <a:cs typeface="Roboto"/>
              </a:rPr>
              <a:t> </a:t>
            </a:r>
            <a:r>
              <a:rPr sz="3300" spc="-20" dirty="0">
                <a:latin typeface="Roboto"/>
                <a:cs typeface="Roboto"/>
              </a:rPr>
              <a:t>or</a:t>
            </a:r>
            <a:r>
              <a:rPr sz="3300" dirty="0">
                <a:latin typeface="Roboto"/>
                <a:cs typeface="Roboto"/>
              </a:rPr>
              <a:t> </a:t>
            </a:r>
            <a:r>
              <a:rPr sz="3300" spc="-25" dirty="0">
                <a:latin typeface="Roboto"/>
                <a:cs typeface="Roboto"/>
              </a:rPr>
              <a:t>other</a:t>
            </a:r>
            <a:r>
              <a:rPr sz="3300" spc="5" dirty="0">
                <a:latin typeface="Roboto"/>
                <a:cs typeface="Roboto"/>
              </a:rPr>
              <a:t> </a:t>
            </a:r>
            <a:r>
              <a:rPr sz="3300" spc="-20" dirty="0">
                <a:latin typeface="Roboto"/>
                <a:cs typeface="Roboto"/>
              </a:rPr>
              <a:t>communication</a:t>
            </a:r>
            <a:r>
              <a:rPr sz="3300" dirty="0">
                <a:latin typeface="Roboto"/>
                <a:cs typeface="Roboto"/>
              </a:rPr>
              <a:t> </a:t>
            </a:r>
            <a:r>
              <a:rPr sz="3300" spc="-15" dirty="0">
                <a:latin typeface="Roboto"/>
                <a:cs typeface="Roboto"/>
              </a:rPr>
              <a:t>protocols.</a:t>
            </a:r>
            <a:endParaRPr sz="3300" dirty="0">
              <a:latin typeface="Roboto"/>
              <a:cs typeface="Roboto"/>
            </a:endParaRPr>
          </a:p>
          <a:p>
            <a:pPr marL="12700" marR="5080">
              <a:lnSpc>
                <a:spcPts val="6600"/>
              </a:lnSpc>
              <a:spcBef>
                <a:spcPts val="459"/>
              </a:spcBef>
              <a:tabLst>
                <a:tab pos="1403985" algn="l"/>
                <a:tab pos="3495040" algn="l"/>
                <a:tab pos="4491990" algn="l"/>
                <a:tab pos="6455410" algn="l"/>
                <a:tab pos="8207375" algn="l"/>
                <a:tab pos="10432415" algn="l"/>
                <a:tab pos="11516995" algn="l"/>
                <a:tab pos="12379960" algn="l"/>
                <a:tab pos="13606780" algn="l"/>
              </a:tabLst>
            </a:pPr>
            <a:r>
              <a:rPr sz="3300" spc="-25" dirty="0">
                <a:latin typeface="Roboto"/>
                <a:cs typeface="Roboto"/>
              </a:rPr>
              <a:t>Tasks:	</a:t>
            </a:r>
            <a:r>
              <a:rPr sz="3300" spc="-20" dirty="0">
                <a:latin typeface="Roboto"/>
                <a:cs typeface="Roboto"/>
              </a:rPr>
              <a:t>Facilitates	</a:t>
            </a:r>
            <a:r>
              <a:rPr sz="3300" spc="-25" dirty="0">
                <a:latin typeface="Roboto"/>
                <a:cs typeface="Roboto"/>
              </a:rPr>
              <a:t>data	</a:t>
            </a:r>
            <a:r>
              <a:rPr sz="3300" spc="-20" dirty="0">
                <a:latin typeface="Roboto"/>
                <a:cs typeface="Roboto"/>
              </a:rPr>
              <a:t>exchange	</a:t>
            </a:r>
            <a:r>
              <a:rPr sz="3300" spc="-10" dirty="0">
                <a:latin typeface="Roboto"/>
                <a:cs typeface="Roboto"/>
              </a:rPr>
              <a:t>between	</a:t>
            </a:r>
            <a:r>
              <a:rPr sz="3300" spc="-15" dirty="0">
                <a:latin typeface="Roboto"/>
                <a:cs typeface="Roboto"/>
              </a:rPr>
              <a:t>processi</a:t>
            </a:r>
            <a:r>
              <a:rPr sz="3300" spc="-40" dirty="0">
                <a:latin typeface="Roboto"/>
                <a:cs typeface="Roboto"/>
              </a:rPr>
              <a:t>ng	units	</a:t>
            </a:r>
            <a:r>
              <a:rPr sz="3300" spc="-30" dirty="0">
                <a:latin typeface="Roboto"/>
                <a:cs typeface="Roboto"/>
              </a:rPr>
              <a:t>and	</a:t>
            </a:r>
            <a:r>
              <a:rPr sz="3300" spc="-10" dirty="0">
                <a:latin typeface="Roboto"/>
                <a:cs typeface="Roboto"/>
              </a:rPr>
              <a:t>home	</a:t>
            </a:r>
            <a:r>
              <a:rPr sz="3300" spc="-25" dirty="0">
                <a:latin typeface="Roboto"/>
                <a:cs typeface="Roboto"/>
              </a:rPr>
              <a:t>automation  </a:t>
            </a:r>
            <a:r>
              <a:rPr sz="3300" spc="-15" dirty="0">
                <a:latin typeface="Roboto"/>
                <a:cs typeface="Roboto"/>
              </a:rPr>
              <a:t>devices.</a:t>
            </a:r>
            <a:endParaRPr sz="3300" dirty="0">
              <a:latin typeface="Roboto"/>
              <a:cs typeface="Roboto"/>
            </a:endParaRPr>
          </a:p>
        </p:txBody>
      </p:sp>
      <p:sp>
        <p:nvSpPr>
          <p:cNvPr id="3" name="object 3"/>
          <p:cNvSpPr txBox="1"/>
          <p:nvPr/>
        </p:nvSpPr>
        <p:spPr>
          <a:xfrm>
            <a:off x="15845950" y="6530975"/>
            <a:ext cx="1938020" cy="528320"/>
          </a:xfrm>
          <a:prstGeom prst="rect">
            <a:avLst/>
          </a:prstGeom>
        </p:spPr>
        <p:txBody>
          <a:bodyPr vert="horz" wrap="square" lIns="0" tIns="12700" rIns="0" bIns="0" rtlCol="0">
            <a:spAutoFit/>
          </a:bodyPr>
          <a:lstStyle/>
          <a:p>
            <a:pPr marL="12700">
              <a:lnSpc>
                <a:spcPct val="100000"/>
              </a:lnSpc>
              <a:spcBef>
                <a:spcPts val="100"/>
              </a:spcBef>
              <a:tabLst>
                <a:tab pos="1454785" algn="l"/>
              </a:tabLst>
            </a:pPr>
            <a:r>
              <a:rPr sz="3300" spc="-15" dirty="0">
                <a:latin typeface="Roboto"/>
                <a:cs typeface="Roboto"/>
              </a:rPr>
              <a:t>based	</a:t>
            </a:r>
            <a:r>
              <a:rPr sz="3300" spc="-25" dirty="0">
                <a:latin typeface="Roboto"/>
                <a:cs typeface="Roboto"/>
              </a:rPr>
              <a:t>on</a:t>
            </a:r>
            <a:endParaRPr sz="3300">
              <a:latin typeface="Roboto"/>
              <a:cs typeface="Roboto"/>
            </a:endParaRPr>
          </a:p>
        </p:txBody>
      </p:sp>
      <p:sp>
        <p:nvSpPr>
          <p:cNvPr id="4" name="object 4"/>
          <p:cNvSpPr txBox="1"/>
          <p:nvPr/>
        </p:nvSpPr>
        <p:spPr>
          <a:xfrm>
            <a:off x="2025026" y="5692774"/>
            <a:ext cx="13542010" cy="3042920"/>
          </a:xfrm>
          <a:prstGeom prst="rect">
            <a:avLst/>
          </a:prstGeom>
        </p:spPr>
        <p:txBody>
          <a:bodyPr vert="horz" wrap="square" lIns="0" tIns="12700" rIns="0" bIns="0" rtlCol="0">
            <a:spAutoFit/>
          </a:bodyPr>
          <a:lstStyle/>
          <a:p>
            <a:pPr marL="12700">
              <a:lnSpc>
                <a:spcPct val="100000"/>
              </a:lnSpc>
              <a:spcBef>
                <a:spcPts val="100"/>
              </a:spcBef>
            </a:pPr>
            <a:r>
              <a:rPr sz="3300" b="1" spc="-5" dirty="0">
                <a:latin typeface="Roboto"/>
                <a:cs typeface="Roboto"/>
              </a:rPr>
              <a:t>8.</a:t>
            </a:r>
            <a:r>
              <a:rPr sz="3300" b="1" spc="-10" dirty="0">
                <a:latin typeface="Roboto"/>
                <a:cs typeface="Roboto"/>
              </a:rPr>
              <a:t> </a:t>
            </a:r>
            <a:r>
              <a:rPr sz="3300" b="1" spc="15" dirty="0">
                <a:latin typeface="Roboto"/>
                <a:cs typeface="Roboto"/>
              </a:rPr>
              <a:t>Home</a:t>
            </a:r>
            <a:r>
              <a:rPr sz="3300" b="1" spc="-5" dirty="0">
                <a:latin typeface="Roboto"/>
                <a:cs typeface="Roboto"/>
              </a:rPr>
              <a:t> </a:t>
            </a:r>
            <a:r>
              <a:rPr sz="3300" b="1" dirty="0">
                <a:latin typeface="Roboto"/>
                <a:cs typeface="Roboto"/>
              </a:rPr>
              <a:t>Automation</a:t>
            </a:r>
            <a:r>
              <a:rPr sz="3300" b="1" spc="-5" dirty="0">
                <a:latin typeface="Roboto"/>
                <a:cs typeface="Roboto"/>
              </a:rPr>
              <a:t> </a:t>
            </a:r>
            <a:r>
              <a:rPr sz="3300" b="1" spc="5" dirty="0">
                <a:latin typeface="Roboto"/>
                <a:cs typeface="Roboto"/>
              </a:rPr>
              <a:t>Control</a:t>
            </a:r>
            <a:r>
              <a:rPr sz="3300" b="1" spc="-5" dirty="0">
                <a:latin typeface="Roboto"/>
                <a:cs typeface="Roboto"/>
              </a:rPr>
              <a:t> </a:t>
            </a:r>
            <a:r>
              <a:rPr sz="3300" b="1" spc="5" dirty="0">
                <a:latin typeface="Roboto"/>
                <a:cs typeface="Roboto"/>
              </a:rPr>
              <a:t>Module:</a:t>
            </a:r>
            <a:endParaRPr sz="3300">
              <a:latin typeface="Roboto"/>
              <a:cs typeface="Roboto"/>
            </a:endParaRPr>
          </a:p>
          <a:p>
            <a:pPr marL="12700" marR="5080">
              <a:lnSpc>
                <a:spcPts val="6600"/>
              </a:lnSpc>
              <a:spcBef>
                <a:spcPts val="660"/>
              </a:spcBef>
              <a:tabLst>
                <a:tab pos="2807335" algn="l"/>
                <a:tab pos="4988560" algn="l"/>
                <a:tab pos="6077585" algn="l"/>
                <a:tab pos="7472680" algn="l"/>
                <a:tab pos="11388725" algn="l"/>
                <a:tab pos="12219305" algn="l"/>
              </a:tabLst>
            </a:pPr>
            <a:r>
              <a:rPr sz="3300" spc="-35" dirty="0">
                <a:latin typeface="Roboto"/>
                <a:cs typeface="Roboto"/>
              </a:rPr>
              <a:t>Functionality:	</a:t>
            </a:r>
            <a:r>
              <a:rPr sz="3300" spc="-15" dirty="0">
                <a:latin typeface="Roboto"/>
                <a:cs typeface="Roboto"/>
              </a:rPr>
              <a:t>Interfaces	</a:t>
            </a:r>
            <a:r>
              <a:rPr sz="3300" spc="-35" dirty="0">
                <a:latin typeface="Roboto"/>
                <a:cs typeface="Roboto"/>
              </a:rPr>
              <a:t>with	</a:t>
            </a:r>
            <a:r>
              <a:rPr sz="3300" spc="-25" dirty="0">
                <a:latin typeface="Roboto"/>
                <a:cs typeface="Roboto"/>
              </a:rPr>
              <a:t>smart	</a:t>
            </a:r>
            <a:r>
              <a:rPr sz="3300" spc="-20" dirty="0">
                <a:latin typeface="Roboto"/>
                <a:cs typeface="Roboto"/>
              </a:rPr>
              <a:t>devices/appliances	</a:t>
            </a:r>
            <a:r>
              <a:rPr sz="3300" spc="5" dirty="0">
                <a:latin typeface="Roboto"/>
                <a:cs typeface="Roboto"/>
              </a:rPr>
              <a:t>for	</a:t>
            </a:r>
            <a:r>
              <a:rPr sz="3300" spc="-20" dirty="0">
                <a:latin typeface="Roboto"/>
                <a:cs typeface="Roboto"/>
              </a:rPr>
              <a:t>control  </a:t>
            </a:r>
            <a:r>
              <a:rPr sz="3300" spc="-15" dirty="0">
                <a:latin typeface="Roboto"/>
                <a:cs typeface="Roboto"/>
              </a:rPr>
              <a:t>generated</a:t>
            </a:r>
            <a:r>
              <a:rPr sz="3300" spc="-10" dirty="0">
                <a:latin typeface="Roboto"/>
                <a:cs typeface="Roboto"/>
              </a:rPr>
              <a:t> </a:t>
            </a:r>
            <a:r>
              <a:rPr sz="3300" spc="-15" dirty="0">
                <a:latin typeface="Roboto"/>
                <a:cs typeface="Roboto"/>
              </a:rPr>
              <a:t>commands.</a:t>
            </a:r>
            <a:endParaRPr sz="3300">
              <a:latin typeface="Roboto"/>
              <a:cs typeface="Roboto"/>
            </a:endParaRPr>
          </a:p>
          <a:p>
            <a:pPr marL="12700">
              <a:lnSpc>
                <a:spcPct val="100000"/>
              </a:lnSpc>
              <a:spcBef>
                <a:spcPts val="1980"/>
              </a:spcBef>
            </a:pPr>
            <a:r>
              <a:rPr sz="3300" spc="-25" dirty="0">
                <a:latin typeface="Roboto"/>
                <a:cs typeface="Roboto"/>
              </a:rPr>
              <a:t>Devices</a:t>
            </a:r>
            <a:r>
              <a:rPr sz="3300" dirty="0">
                <a:latin typeface="Roboto"/>
                <a:cs typeface="Roboto"/>
              </a:rPr>
              <a:t> </a:t>
            </a:r>
            <a:r>
              <a:rPr sz="3300" spc="-15" dirty="0">
                <a:latin typeface="Roboto"/>
                <a:cs typeface="Roboto"/>
              </a:rPr>
              <a:t>Controlled:</a:t>
            </a:r>
            <a:r>
              <a:rPr sz="3300" spc="5" dirty="0">
                <a:latin typeface="Roboto"/>
                <a:cs typeface="Roboto"/>
              </a:rPr>
              <a:t> </a:t>
            </a:r>
            <a:r>
              <a:rPr sz="3300" spc="-35" dirty="0">
                <a:latin typeface="Roboto"/>
                <a:cs typeface="Roboto"/>
              </a:rPr>
              <a:t>Lights,</a:t>
            </a:r>
            <a:r>
              <a:rPr sz="3300" spc="5" dirty="0">
                <a:latin typeface="Roboto"/>
                <a:cs typeface="Roboto"/>
              </a:rPr>
              <a:t> </a:t>
            </a:r>
            <a:r>
              <a:rPr sz="3300" spc="-20" dirty="0">
                <a:latin typeface="Roboto"/>
                <a:cs typeface="Roboto"/>
              </a:rPr>
              <a:t>thermostats,</a:t>
            </a:r>
            <a:r>
              <a:rPr sz="3300" dirty="0">
                <a:latin typeface="Roboto"/>
                <a:cs typeface="Roboto"/>
              </a:rPr>
              <a:t> </a:t>
            </a:r>
            <a:r>
              <a:rPr sz="3300" spc="-25" dirty="0">
                <a:latin typeface="Roboto"/>
                <a:cs typeface="Roboto"/>
              </a:rPr>
              <a:t>entertainment</a:t>
            </a:r>
            <a:r>
              <a:rPr sz="3300" spc="5" dirty="0">
                <a:latin typeface="Roboto"/>
                <a:cs typeface="Roboto"/>
              </a:rPr>
              <a:t> </a:t>
            </a:r>
            <a:r>
              <a:rPr sz="3300" spc="-25" dirty="0">
                <a:latin typeface="Roboto"/>
                <a:cs typeface="Roboto"/>
              </a:rPr>
              <a:t>systems,</a:t>
            </a:r>
            <a:r>
              <a:rPr sz="3300" spc="5" dirty="0">
                <a:latin typeface="Roboto"/>
                <a:cs typeface="Roboto"/>
              </a:rPr>
              <a:t> </a:t>
            </a:r>
            <a:r>
              <a:rPr sz="3300" spc="-10" dirty="0">
                <a:latin typeface="Roboto"/>
                <a:cs typeface="Roboto"/>
              </a:rPr>
              <a:t>etc.</a:t>
            </a:r>
            <a:endParaRPr sz="3300">
              <a:latin typeface="Roboto"/>
              <a:cs typeface="Roboto"/>
            </a:endParaRPr>
          </a:p>
        </p:txBody>
      </p:sp>
      <p:pic>
        <p:nvPicPr>
          <p:cNvPr id="5" name="object 5"/>
          <p:cNvPicPr/>
          <p:nvPr/>
        </p:nvPicPr>
        <p:blipFill>
          <a:blip r:embed="rId2" cstate="print"/>
          <a:stretch>
            <a:fillRect/>
          </a:stretch>
        </p:blipFill>
        <p:spPr>
          <a:xfrm>
            <a:off x="195930" y="195725"/>
            <a:ext cx="4267199" cy="106679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1">
            <a:extLst>
              <a:ext uri="{FF2B5EF4-FFF2-40B4-BE49-F238E27FC236}">
                <a16:creationId xmlns:a16="http://schemas.microsoft.com/office/drawing/2014/main" id="{A08F3A72-DE19-37F9-F5CF-B67A52AE0308}"/>
              </a:ext>
            </a:extLst>
          </p:cNvPr>
          <p:cNvSpPr txBox="1">
            <a:spLocks/>
          </p:cNvSpPr>
          <p:nvPr/>
        </p:nvSpPr>
        <p:spPr>
          <a:xfrm>
            <a:off x="5334000" y="723900"/>
            <a:ext cx="8440420" cy="751488"/>
          </a:xfrm>
          <a:prstGeom prst="rect">
            <a:avLst/>
          </a:prstGeom>
        </p:spPr>
        <p:txBody>
          <a:bodyPr vert="horz" wrap="square" lIns="0" tIns="12700" rIns="0" bIns="0" rtlCol="0">
            <a:spAutoFit/>
          </a:bodyPr>
          <a:lstStyle>
            <a:lvl1pPr>
              <a:defRPr>
                <a:latin typeface="+mj-lt"/>
                <a:ea typeface="+mj-ea"/>
                <a:cs typeface="+mj-cs"/>
              </a:defRPr>
            </a:lvl1pPr>
          </a:lstStyle>
          <a:p>
            <a:r>
              <a:rPr lang="en-US" sz="4800" b="1" dirty="0">
                <a:latin typeface=""/>
              </a:rPr>
              <a:t>WHAT IS TO BE DONE NEXT</a:t>
            </a:r>
          </a:p>
        </p:txBody>
      </p:sp>
      <p:sp>
        <p:nvSpPr>
          <p:cNvPr id="3" name="TextBox 2">
            <a:extLst>
              <a:ext uri="{FF2B5EF4-FFF2-40B4-BE49-F238E27FC236}">
                <a16:creationId xmlns:a16="http://schemas.microsoft.com/office/drawing/2014/main" id="{5EB51BD4-CCB1-7806-0F6F-2D89A27582C6}"/>
              </a:ext>
            </a:extLst>
          </p:cNvPr>
          <p:cNvSpPr txBox="1"/>
          <p:nvPr/>
        </p:nvSpPr>
        <p:spPr>
          <a:xfrm>
            <a:off x="2200910" y="4575054"/>
            <a:ext cx="14706600" cy="584775"/>
          </a:xfrm>
          <a:prstGeom prst="rect">
            <a:avLst/>
          </a:prstGeom>
          <a:noFill/>
        </p:spPr>
        <p:txBody>
          <a:bodyPr wrap="square" rtlCol="0">
            <a:spAutoFit/>
          </a:bodyPr>
          <a:lstStyle/>
          <a:p>
            <a:pPr algn="ctr"/>
            <a:r>
              <a:rPr lang="en-US" sz="3200" dirty="0">
                <a:latin typeface=""/>
              </a:rPr>
              <a:t>The hardware part is to be completed</a:t>
            </a:r>
          </a:p>
        </p:txBody>
      </p:sp>
    </p:spTree>
    <p:extLst>
      <p:ext uri="{BB962C8B-B14F-4D97-AF65-F5344CB8AC3E}">
        <p14:creationId xmlns:p14="http://schemas.microsoft.com/office/powerpoint/2010/main" val="3275014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1">
            <a:extLst>
              <a:ext uri="{FF2B5EF4-FFF2-40B4-BE49-F238E27FC236}">
                <a16:creationId xmlns:a16="http://schemas.microsoft.com/office/drawing/2014/main" id="{E69E3E0A-9ACC-593C-F6FC-0CE0AB3929BE}"/>
              </a:ext>
            </a:extLst>
          </p:cNvPr>
          <p:cNvSpPr txBox="1">
            <a:spLocks/>
          </p:cNvSpPr>
          <p:nvPr/>
        </p:nvSpPr>
        <p:spPr>
          <a:xfrm>
            <a:off x="6477000" y="1028700"/>
            <a:ext cx="8440420" cy="751488"/>
          </a:xfrm>
          <a:prstGeom prst="rect">
            <a:avLst/>
          </a:prstGeom>
        </p:spPr>
        <p:txBody>
          <a:bodyPr vert="horz" wrap="square" lIns="0" tIns="12700" rIns="0" bIns="0" rtlCol="0">
            <a:spAutoFit/>
          </a:bodyPr>
          <a:lstStyle>
            <a:lvl1pPr>
              <a:defRPr>
                <a:latin typeface="+mj-lt"/>
                <a:ea typeface="+mj-ea"/>
                <a:cs typeface="+mj-cs"/>
              </a:defRPr>
            </a:lvl1pPr>
          </a:lstStyle>
          <a:p>
            <a:r>
              <a:rPr lang="en-US" sz="4800" b="1" dirty="0">
                <a:latin typeface=""/>
              </a:rPr>
              <a:t>RESEARCH PAPER</a:t>
            </a:r>
          </a:p>
        </p:txBody>
      </p:sp>
      <p:sp>
        <p:nvSpPr>
          <p:cNvPr id="4" name="TextBox 3">
            <a:extLst>
              <a:ext uri="{FF2B5EF4-FFF2-40B4-BE49-F238E27FC236}">
                <a16:creationId xmlns:a16="http://schemas.microsoft.com/office/drawing/2014/main" id="{236A3370-5514-605D-D4AE-991B949C6ADD}"/>
              </a:ext>
            </a:extLst>
          </p:cNvPr>
          <p:cNvSpPr txBox="1"/>
          <p:nvPr/>
        </p:nvSpPr>
        <p:spPr>
          <a:xfrm>
            <a:off x="2286000" y="2171700"/>
            <a:ext cx="14706600" cy="3046988"/>
          </a:xfrm>
          <a:prstGeom prst="rect">
            <a:avLst/>
          </a:prstGeom>
          <a:noFill/>
        </p:spPr>
        <p:txBody>
          <a:bodyPr wrap="square" rtlCol="0">
            <a:spAutoFit/>
          </a:bodyPr>
          <a:lstStyle/>
          <a:p>
            <a:pPr algn="ctr"/>
            <a:endParaRPr lang="en-US" sz="3200" dirty="0">
              <a:latin typeface=""/>
            </a:endParaRPr>
          </a:p>
          <a:p>
            <a:pPr algn="ctr"/>
            <a:endParaRPr lang="en-US" sz="3200" dirty="0">
              <a:latin typeface=""/>
            </a:endParaRPr>
          </a:p>
          <a:p>
            <a:pPr algn="ctr"/>
            <a:endParaRPr lang="en-US" sz="3200" dirty="0">
              <a:latin typeface=""/>
            </a:endParaRPr>
          </a:p>
          <a:p>
            <a:pPr algn="ctr"/>
            <a:endParaRPr lang="en-US" sz="3200" dirty="0">
              <a:latin typeface=""/>
            </a:endParaRPr>
          </a:p>
          <a:p>
            <a:pPr algn="ctr"/>
            <a:endParaRPr lang="en-US" sz="3200" dirty="0">
              <a:latin typeface=""/>
            </a:endParaRPr>
          </a:p>
          <a:p>
            <a:pPr algn="ctr"/>
            <a:r>
              <a:rPr lang="en-US" sz="3200" dirty="0">
                <a:latin typeface=""/>
              </a:rPr>
              <a:t>Finished Literature Survey and working on Introduction</a:t>
            </a:r>
          </a:p>
        </p:txBody>
      </p:sp>
    </p:spTree>
    <p:extLst>
      <p:ext uri="{BB962C8B-B14F-4D97-AF65-F5344CB8AC3E}">
        <p14:creationId xmlns:p14="http://schemas.microsoft.com/office/powerpoint/2010/main" val="2708102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6B6ED7-FCD1-BB01-FE2D-923064D68362}"/>
              </a:ext>
            </a:extLst>
          </p:cNvPr>
          <p:cNvPicPr>
            <a:picLocks noChangeAspect="1"/>
          </p:cNvPicPr>
          <p:nvPr/>
        </p:nvPicPr>
        <p:blipFill>
          <a:blip r:embed="rId2"/>
          <a:stretch>
            <a:fillRect/>
          </a:stretch>
        </p:blipFill>
        <p:spPr>
          <a:xfrm>
            <a:off x="2895600" y="1866900"/>
            <a:ext cx="13639800" cy="8064801"/>
          </a:xfrm>
          <a:prstGeom prst="rect">
            <a:avLst/>
          </a:prstGeom>
        </p:spPr>
      </p:pic>
      <p:sp>
        <p:nvSpPr>
          <p:cNvPr id="3" name="object 31">
            <a:extLst>
              <a:ext uri="{FF2B5EF4-FFF2-40B4-BE49-F238E27FC236}">
                <a16:creationId xmlns:a16="http://schemas.microsoft.com/office/drawing/2014/main" id="{7396F137-7816-D5F1-6337-A51A002738B0}"/>
              </a:ext>
            </a:extLst>
          </p:cNvPr>
          <p:cNvSpPr txBox="1">
            <a:spLocks/>
          </p:cNvSpPr>
          <p:nvPr/>
        </p:nvSpPr>
        <p:spPr>
          <a:xfrm>
            <a:off x="6324600" y="495300"/>
            <a:ext cx="8440420" cy="751488"/>
          </a:xfrm>
          <a:prstGeom prst="rect">
            <a:avLst/>
          </a:prstGeom>
        </p:spPr>
        <p:txBody>
          <a:bodyPr vert="horz" wrap="square" lIns="0" tIns="12700" rIns="0" bIns="0" rtlCol="0">
            <a:spAutoFit/>
          </a:bodyPr>
          <a:lstStyle>
            <a:lvl1pPr>
              <a:defRPr>
                <a:latin typeface="+mj-lt"/>
                <a:ea typeface="+mj-ea"/>
                <a:cs typeface="+mj-cs"/>
              </a:defRPr>
            </a:lvl1pPr>
          </a:lstStyle>
          <a:p>
            <a:r>
              <a:rPr lang="en-US" sz="4800" b="1" dirty="0">
                <a:latin typeface=""/>
              </a:rPr>
              <a:t>GUIDE APPROVAL</a:t>
            </a:r>
          </a:p>
        </p:txBody>
      </p:sp>
    </p:spTree>
    <p:extLst>
      <p:ext uri="{BB962C8B-B14F-4D97-AF65-F5344CB8AC3E}">
        <p14:creationId xmlns:p14="http://schemas.microsoft.com/office/powerpoint/2010/main" val="3705003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083378" y="292100"/>
            <a:ext cx="3737022" cy="711200"/>
          </a:xfrm>
          <a:prstGeom prst="rect">
            <a:avLst/>
          </a:prstGeom>
        </p:spPr>
        <p:txBody>
          <a:bodyPr vert="horz" wrap="square" lIns="0" tIns="12700" rIns="0" bIns="0" rtlCol="0">
            <a:spAutoFit/>
          </a:bodyPr>
          <a:lstStyle/>
          <a:p>
            <a:pPr marL="12700">
              <a:lnSpc>
                <a:spcPct val="100000"/>
              </a:lnSpc>
              <a:spcBef>
                <a:spcPts val="100"/>
              </a:spcBef>
            </a:pPr>
            <a:r>
              <a:rPr lang="en-IN" spc="40" dirty="0"/>
              <a:t>REFERENCES</a:t>
            </a:r>
          </a:p>
        </p:txBody>
      </p:sp>
      <p:pic>
        <p:nvPicPr>
          <p:cNvPr id="4" name="object 4"/>
          <p:cNvPicPr/>
          <p:nvPr/>
        </p:nvPicPr>
        <p:blipFill>
          <a:blip r:embed="rId2" cstate="print"/>
          <a:stretch>
            <a:fillRect/>
          </a:stretch>
        </p:blipFill>
        <p:spPr>
          <a:xfrm>
            <a:off x="13871375" y="132425"/>
            <a:ext cx="4267199" cy="1066799"/>
          </a:xfrm>
          <a:prstGeom prst="rect">
            <a:avLst/>
          </a:prstGeom>
        </p:spPr>
      </p:pic>
      <p:sp>
        <p:nvSpPr>
          <p:cNvPr id="10" name="object 10"/>
          <p:cNvSpPr/>
          <p:nvPr/>
        </p:nvSpPr>
        <p:spPr>
          <a:xfrm>
            <a:off x="244191" y="6040825"/>
            <a:ext cx="8255" cy="28575"/>
          </a:xfrm>
          <a:custGeom>
            <a:avLst/>
            <a:gdLst/>
            <a:ahLst/>
            <a:cxnLst/>
            <a:rect l="l" t="t" r="r" b="b"/>
            <a:pathLst>
              <a:path w="8254" h="28575">
                <a:moveTo>
                  <a:pt x="0" y="28574"/>
                </a:moveTo>
                <a:lnTo>
                  <a:pt x="0" y="0"/>
                </a:lnTo>
                <a:lnTo>
                  <a:pt x="7704" y="0"/>
                </a:lnTo>
                <a:lnTo>
                  <a:pt x="7704" y="28574"/>
                </a:lnTo>
                <a:lnTo>
                  <a:pt x="0" y="28574"/>
                </a:lnTo>
                <a:close/>
              </a:path>
            </a:pathLst>
          </a:custGeom>
          <a:solidFill>
            <a:srgbClr val="000000"/>
          </a:solidFill>
        </p:spPr>
        <p:txBody>
          <a:bodyPr wrap="square" lIns="0" tIns="0" rIns="0" bIns="0" rtlCol="0"/>
          <a:lstStyle/>
          <a:p>
            <a:endParaRPr/>
          </a:p>
        </p:txBody>
      </p:sp>
      <p:sp>
        <p:nvSpPr>
          <p:cNvPr id="13" name="object 13"/>
          <p:cNvSpPr/>
          <p:nvPr/>
        </p:nvSpPr>
        <p:spPr>
          <a:xfrm>
            <a:off x="244191" y="8860225"/>
            <a:ext cx="8255" cy="28575"/>
          </a:xfrm>
          <a:custGeom>
            <a:avLst/>
            <a:gdLst/>
            <a:ahLst/>
            <a:cxnLst/>
            <a:rect l="l" t="t" r="r" b="b"/>
            <a:pathLst>
              <a:path w="8254" h="28575">
                <a:moveTo>
                  <a:pt x="0" y="28574"/>
                </a:moveTo>
                <a:lnTo>
                  <a:pt x="0" y="0"/>
                </a:lnTo>
                <a:lnTo>
                  <a:pt x="7704" y="0"/>
                </a:lnTo>
                <a:lnTo>
                  <a:pt x="7704" y="28574"/>
                </a:lnTo>
                <a:lnTo>
                  <a:pt x="0" y="28574"/>
                </a:lnTo>
                <a:close/>
              </a:path>
            </a:pathLst>
          </a:custGeom>
          <a:solidFill>
            <a:srgbClr val="000000"/>
          </a:solidFill>
        </p:spPr>
        <p:txBody>
          <a:bodyPr wrap="square" lIns="0" tIns="0" rIns="0" bIns="0" rtlCol="0"/>
          <a:lstStyle/>
          <a:p>
            <a:endParaRPr/>
          </a:p>
        </p:txBody>
      </p:sp>
      <p:sp>
        <p:nvSpPr>
          <p:cNvPr id="17" name="TextBox 16">
            <a:extLst>
              <a:ext uri="{FF2B5EF4-FFF2-40B4-BE49-F238E27FC236}">
                <a16:creationId xmlns:a16="http://schemas.microsoft.com/office/drawing/2014/main" id="{19515B35-88D4-B382-566C-FE957AF78492}"/>
              </a:ext>
            </a:extLst>
          </p:cNvPr>
          <p:cNvSpPr txBox="1"/>
          <p:nvPr/>
        </p:nvSpPr>
        <p:spPr>
          <a:xfrm>
            <a:off x="812482" y="1003300"/>
            <a:ext cx="16663035" cy="8463855"/>
          </a:xfrm>
          <a:prstGeom prst="rect">
            <a:avLst/>
          </a:prstGeom>
          <a:noFill/>
        </p:spPr>
        <p:txBody>
          <a:bodyPr wrap="square">
            <a:spAutoFit/>
          </a:bodyPr>
          <a:lstStyle/>
          <a:p>
            <a:r>
              <a:rPr lang="en-IN" sz="3200" dirty="0">
                <a:effectLst/>
                <a:latin typeface="Arimo"/>
              </a:rPr>
              <a:t>[1] </a:t>
            </a:r>
            <a:r>
              <a:rPr lang="en-IN" sz="3200" dirty="0">
                <a:effectLst/>
                <a:latin typeface="Arimo"/>
                <a:hlinkClick r:id="rId3"/>
              </a:rPr>
              <a:t>https://www.ijraset.com/best-journal/finger-gesture-recognition-based-home-automation-using-iot</a:t>
            </a:r>
            <a:r>
              <a:rPr lang="en-IN" sz="3200" dirty="0">
                <a:effectLst/>
                <a:latin typeface="Arimo"/>
              </a:rPr>
              <a:t> </a:t>
            </a:r>
          </a:p>
          <a:p>
            <a:endParaRPr lang="en-IN" sz="3200" dirty="0">
              <a:effectLst/>
              <a:latin typeface="Arimo"/>
            </a:endParaRPr>
          </a:p>
          <a:p>
            <a:r>
              <a:rPr lang="en-IN" sz="3200" dirty="0">
                <a:effectLst/>
                <a:latin typeface="Arimo"/>
              </a:rPr>
              <a:t>[2</a:t>
            </a:r>
            <a:r>
              <a:rPr lang="en-IN" sz="3200" dirty="0">
                <a:latin typeface="Arimo"/>
              </a:rPr>
              <a:t>]</a:t>
            </a:r>
            <a:r>
              <a:rPr lang="en-IN" sz="3200" dirty="0">
                <a:effectLst/>
                <a:latin typeface="Arimo"/>
                <a:hlinkClick r:id="rId4"/>
              </a:rPr>
              <a:t>https://www.researchgate.net/publication/354046870_Vision_based_Hand_gesture%20pattern_recognition_ena%20bled_home_automation_system_using_Internet_of_Things</a:t>
            </a:r>
            <a:r>
              <a:rPr lang="en-IN" sz="3200" dirty="0">
                <a:effectLst/>
                <a:latin typeface="Arimo"/>
              </a:rPr>
              <a:t> </a:t>
            </a:r>
          </a:p>
          <a:p>
            <a:endParaRPr lang="en-IN" sz="3200" dirty="0">
              <a:effectLst/>
              <a:latin typeface="Arimo"/>
            </a:endParaRPr>
          </a:p>
          <a:p>
            <a:r>
              <a:rPr lang="en-IN" sz="3200" dirty="0">
                <a:effectLst/>
                <a:latin typeface="Arimo"/>
              </a:rPr>
              <a:t>[3] </a:t>
            </a:r>
            <a:r>
              <a:rPr lang="en-IN" sz="3200" dirty="0">
                <a:effectLst/>
                <a:latin typeface="Arimo"/>
                <a:hlinkClick r:id="rId5"/>
              </a:rPr>
              <a:t>https://www.sciencedirect.com/science/article/pii/S2772671123002619</a:t>
            </a:r>
            <a:r>
              <a:rPr lang="en-IN" sz="3200" dirty="0">
                <a:effectLst/>
                <a:latin typeface="Arimo"/>
              </a:rPr>
              <a:t> </a:t>
            </a:r>
          </a:p>
          <a:p>
            <a:endParaRPr lang="en-IN" sz="3200" dirty="0">
              <a:effectLst/>
              <a:latin typeface="Arimo"/>
            </a:endParaRPr>
          </a:p>
          <a:p>
            <a:r>
              <a:rPr lang="en-IN" sz="3200" dirty="0">
                <a:effectLst/>
                <a:latin typeface="Arimo"/>
              </a:rPr>
              <a:t>[4]</a:t>
            </a:r>
            <a:r>
              <a:rPr lang="en-IN" sz="3200" dirty="0">
                <a:effectLst/>
                <a:latin typeface="Arimo"/>
                <a:hlinkClick r:id="rId6"/>
              </a:rPr>
              <a:t>https://www.researchgate.net/publication/372984441_IOT_BASED_HOME_APPLICATIONS_CONTROLING_USING_VISION_AND_GESTURE_THROUGH_RASPBERRY_PI</a:t>
            </a:r>
            <a:r>
              <a:rPr lang="en-IN" sz="3200" dirty="0">
                <a:effectLst/>
                <a:latin typeface="Arimo"/>
              </a:rPr>
              <a:t>  </a:t>
            </a:r>
          </a:p>
          <a:p>
            <a:endParaRPr lang="en-IN" sz="3200" dirty="0">
              <a:latin typeface="Arimo"/>
            </a:endParaRPr>
          </a:p>
          <a:p>
            <a:r>
              <a:rPr lang="en-IN" sz="3200" dirty="0">
                <a:effectLst/>
                <a:latin typeface="Arimo"/>
              </a:rPr>
              <a:t>[5]</a:t>
            </a:r>
            <a:r>
              <a:rPr lang="en-IN" sz="3200" dirty="0">
                <a:effectLst/>
                <a:latin typeface="Arimo"/>
                <a:hlinkClick r:id="rId7"/>
              </a:rPr>
              <a:t>https://www.researchgate.net/publication/359801928_Gestures_Controlled_Home_Automation_using_Deep_Learning_A_Review</a:t>
            </a:r>
            <a:endParaRPr lang="en-IN" sz="3200" dirty="0">
              <a:effectLst/>
              <a:latin typeface="Arimo"/>
            </a:endParaRPr>
          </a:p>
          <a:p>
            <a:endParaRPr lang="en-IN" sz="3200" dirty="0">
              <a:latin typeface="Arimo"/>
            </a:endParaRPr>
          </a:p>
          <a:p>
            <a:r>
              <a:rPr lang="en-IN" sz="3200" dirty="0">
                <a:effectLst/>
                <a:latin typeface="Arimo"/>
              </a:rPr>
              <a:t>[6]</a:t>
            </a:r>
            <a:r>
              <a:rPr lang="en-IN" sz="3200" dirty="0">
                <a:effectLst/>
                <a:latin typeface="Arimo"/>
                <a:hlinkClick r:id="rId8"/>
              </a:rPr>
              <a:t>https://www.researchgate.net/publication/373923804_HAND_GESTURE_RECOGNITION_USING_RECURRENT_NEURAL_NETWORKS_AND_SYNTHETIC_DATA_GENERATION</a:t>
            </a:r>
            <a:r>
              <a:rPr lang="en-IN" sz="3200" dirty="0">
                <a:effectLst/>
                <a:latin typeface="Arimo"/>
              </a:rPr>
              <a:t> </a:t>
            </a:r>
          </a:p>
          <a:p>
            <a:r>
              <a:rPr lang="en-IN" sz="3200" dirty="0">
                <a:effectLst/>
                <a:latin typeface="Arimo"/>
              </a:rPr>
              <a:t> </a:t>
            </a:r>
            <a:endParaRPr lang="en-IN" sz="3200" dirty="0">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7413-8EEC-A514-45CB-5A8065633F6B}"/>
              </a:ext>
            </a:extLst>
          </p:cNvPr>
          <p:cNvSpPr>
            <a:spLocks noGrp="1"/>
          </p:cNvSpPr>
          <p:nvPr>
            <p:ph type="title"/>
          </p:nvPr>
        </p:nvSpPr>
        <p:spPr/>
        <p:txBody>
          <a:bodyPr/>
          <a:lstStyle/>
          <a:p>
            <a:pPr algn="ctr"/>
            <a:r>
              <a:rPr lang="en-US" dirty="0"/>
              <a:t>REFERENCES</a:t>
            </a:r>
          </a:p>
        </p:txBody>
      </p:sp>
      <p:sp>
        <p:nvSpPr>
          <p:cNvPr id="4" name="TextBox 3">
            <a:extLst>
              <a:ext uri="{FF2B5EF4-FFF2-40B4-BE49-F238E27FC236}">
                <a16:creationId xmlns:a16="http://schemas.microsoft.com/office/drawing/2014/main" id="{A558D123-DD1B-56F3-CDD6-C28A89B75203}"/>
              </a:ext>
            </a:extLst>
          </p:cNvPr>
          <p:cNvSpPr txBox="1"/>
          <p:nvPr/>
        </p:nvSpPr>
        <p:spPr>
          <a:xfrm>
            <a:off x="609600" y="1562100"/>
            <a:ext cx="17297400" cy="8586966"/>
          </a:xfrm>
          <a:prstGeom prst="rect">
            <a:avLst/>
          </a:prstGeom>
          <a:noFill/>
        </p:spPr>
        <p:txBody>
          <a:bodyPr wrap="square">
            <a:spAutoFit/>
          </a:bodyPr>
          <a:lstStyle/>
          <a:p>
            <a:r>
              <a:rPr lang="en-IN" sz="3200" dirty="0">
                <a:effectLst/>
                <a:latin typeface="Arimo"/>
              </a:rPr>
              <a:t>[7] </a:t>
            </a:r>
            <a:r>
              <a:rPr lang="en-IN" sz="3200" dirty="0">
                <a:effectLst/>
                <a:latin typeface="Arimo"/>
                <a:hlinkClick r:id="rId2"/>
              </a:rPr>
              <a:t>https://www.researchgate.net/publication/373066982_Real-Time_Monocular_Skeleton-%20Based_Hand_Gesture_Recognition_Using_3D-Jointsformer</a:t>
            </a:r>
            <a:r>
              <a:rPr lang="en-IN" sz="3200" dirty="0">
                <a:effectLst/>
                <a:latin typeface="Arimo"/>
              </a:rPr>
              <a:t> </a:t>
            </a:r>
          </a:p>
          <a:p>
            <a:endParaRPr lang="en-IN" sz="4000" dirty="0">
              <a:latin typeface="Arimo"/>
            </a:endParaRPr>
          </a:p>
          <a:p>
            <a:r>
              <a:rPr lang="en-IN" sz="3200" dirty="0">
                <a:effectLst/>
                <a:latin typeface="Arimo"/>
              </a:rPr>
              <a:t>[8]</a:t>
            </a:r>
            <a:r>
              <a:rPr lang="en-IN" sz="3200" dirty="0">
                <a:effectLst/>
                <a:latin typeface="Arimo"/>
                <a:hlinkClick r:id="rId3"/>
              </a:rPr>
              <a:t>https://www.researchgate.net/publication/371230969_Computer_Vision_based_Media_Control_using_Han%20d_Gestures</a:t>
            </a:r>
            <a:endParaRPr lang="en-IN" sz="3200" dirty="0">
              <a:effectLst/>
              <a:latin typeface="Arimo"/>
            </a:endParaRPr>
          </a:p>
          <a:p>
            <a:r>
              <a:rPr lang="en-IN" sz="3200" dirty="0">
                <a:effectLst/>
                <a:latin typeface="Arimo"/>
              </a:rPr>
              <a:t> [9]</a:t>
            </a:r>
            <a:r>
              <a:rPr lang="en-IN" sz="3200" dirty="0">
                <a:effectLst/>
                <a:latin typeface="Arimo"/>
                <a:hlinkClick r:id="rId4"/>
              </a:rPr>
              <a:t>https://www.researchgate.net/publication/353624643_Convolutional_neural_networks_framework_for_human_hand_gesture_recognition</a:t>
            </a:r>
            <a:endParaRPr lang="en-IN" sz="3200" dirty="0">
              <a:effectLst/>
              <a:latin typeface="Arimo"/>
            </a:endParaRPr>
          </a:p>
          <a:p>
            <a:endParaRPr lang="en-IN" sz="3200" dirty="0">
              <a:latin typeface="Arimo"/>
            </a:endParaRPr>
          </a:p>
          <a:p>
            <a:r>
              <a:rPr lang="en-IN" sz="3200" dirty="0">
                <a:effectLst/>
                <a:latin typeface="Arimo"/>
              </a:rPr>
              <a:t>[10]</a:t>
            </a:r>
            <a:r>
              <a:rPr lang="en-IN" sz="3200" dirty="0">
                <a:effectLst/>
                <a:latin typeface="Arimo"/>
                <a:hlinkClick r:id="rId5"/>
              </a:rPr>
              <a:t>https://www.researchgate.net/publication/348308219_Improving_RealTime_Hand_Gesture_Recognition_with_Semantic_Segmentation</a:t>
            </a:r>
            <a:endParaRPr lang="en-IN" sz="3200" dirty="0">
              <a:effectLst/>
              <a:latin typeface="Arimo"/>
            </a:endParaRPr>
          </a:p>
          <a:p>
            <a:r>
              <a:rPr lang="en-IN" sz="3200" dirty="0">
                <a:effectLst/>
                <a:latin typeface="Arimo"/>
              </a:rPr>
              <a:t> [11]</a:t>
            </a:r>
            <a:r>
              <a:rPr lang="en-IN" sz="3200" dirty="0">
                <a:effectLst/>
                <a:latin typeface="Arimo"/>
                <a:hlinkClick r:id="rId6"/>
              </a:rPr>
              <a:t>https://www.researchgate.net/publication/352167439_Artificial_Intelligence_Based_Smart_Home_Automation_System_Using_Internet_of_Things#fullTextFileContent</a:t>
            </a:r>
            <a:r>
              <a:rPr lang="en-IN" sz="3200" dirty="0">
                <a:effectLst/>
                <a:latin typeface="Arimo"/>
              </a:rPr>
              <a:t> </a:t>
            </a:r>
          </a:p>
          <a:p>
            <a:endParaRPr lang="en-IN" sz="3200" dirty="0">
              <a:effectLst/>
              <a:latin typeface="Arimo"/>
            </a:endParaRPr>
          </a:p>
          <a:p>
            <a:r>
              <a:rPr lang="en-IN" sz="3200" dirty="0">
                <a:effectLst/>
                <a:latin typeface="Arimo"/>
              </a:rPr>
              <a:t>[12]</a:t>
            </a:r>
            <a:r>
              <a:rPr lang="en-IN" sz="3200" dirty="0">
                <a:effectLst/>
                <a:latin typeface="Arimo"/>
                <a:hlinkClick r:id="rId7"/>
              </a:rPr>
              <a:t>https://www.researchgate.net/publication/374846019_Utilizing_ML_for_Hand_Gesture_Recognition</a:t>
            </a:r>
            <a:r>
              <a:rPr lang="en-IN" sz="3200" dirty="0">
                <a:effectLst/>
                <a:latin typeface="Arimo"/>
              </a:rPr>
              <a:t> </a:t>
            </a:r>
            <a:endParaRPr lang="en-US" sz="4000" dirty="0"/>
          </a:p>
        </p:txBody>
      </p:sp>
    </p:spTree>
    <p:extLst>
      <p:ext uri="{BB962C8B-B14F-4D97-AF65-F5344CB8AC3E}">
        <p14:creationId xmlns:p14="http://schemas.microsoft.com/office/powerpoint/2010/main" val="2483332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568F-1587-D77A-6325-EC8BDBF58464}"/>
              </a:ext>
            </a:extLst>
          </p:cNvPr>
          <p:cNvSpPr>
            <a:spLocks noGrp="1"/>
          </p:cNvSpPr>
          <p:nvPr>
            <p:ph type="title"/>
          </p:nvPr>
        </p:nvSpPr>
        <p:spPr/>
        <p:txBody>
          <a:bodyPr/>
          <a:lstStyle/>
          <a:p>
            <a:pPr algn="ctr"/>
            <a:r>
              <a:rPr lang="en-US" dirty="0"/>
              <a:t>REFERENCES</a:t>
            </a:r>
          </a:p>
        </p:txBody>
      </p:sp>
      <p:sp>
        <p:nvSpPr>
          <p:cNvPr id="4" name="TextBox 3">
            <a:extLst>
              <a:ext uri="{FF2B5EF4-FFF2-40B4-BE49-F238E27FC236}">
                <a16:creationId xmlns:a16="http://schemas.microsoft.com/office/drawing/2014/main" id="{F4B52DA2-636C-06BD-456F-0A5E2585F765}"/>
              </a:ext>
            </a:extLst>
          </p:cNvPr>
          <p:cNvSpPr txBox="1"/>
          <p:nvPr/>
        </p:nvSpPr>
        <p:spPr>
          <a:xfrm>
            <a:off x="1295400" y="2959100"/>
            <a:ext cx="16230600" cy="3046988"/>
          </a:xfrm>
          <a:prstGeom prst="rect">
            <a:avLst/>
          </a:prstGeom>
          <a:noFill/>
        </p:spPr>
        <p:txBody>
          <a:bodyPr wrap="square">
            <a:spAutoFit/>
          </a:bodyPr>
          <a:lstStyle/>
          <a:p>
            <a:r>
              <a:rPr lang="en-IN" sz="3200" dirty="0">
                <a:effectLst/>
                <a:latin typeface="Arimo"/>
              </a:rPr>
              <a:t>[13]</a:t>
            </a:r>
            <a:r>
              <a:rPr lang="en-IN" sz="3200" dirty="0">
                <a:effectLst/>
                <a:latin typeface="Arimo"/>
                <a:hlinkClick r:id="rId2"/>
              </a:rPr>
              <a:t>https://www.researchgate.net/publication/369488379_Gesture_Vocabularies_for_Hand_Gestures_for_Controlling_Air_Conditioners_in_Home_and_Vehicle_Environments</a:t>
            </a:r>
            <a:endParaRPr lang="en-IN" sz="3200" dirty="0">
              <a:effectLst/>
              <a:latin typeface="Arimo"/>
            </a:endParaRPr>
          </a:p>
          <a:p>
            <a:endParaRPr lang="en-IN" sz="3200" dirty="0">
              <a:latin typeface="Arimo"/>
            </a:endParaRPr>
          </a:p>
          <a:p>
            <a:r>
              <a:rPr lang="en-IN" sz="3200" dirty="0">
                <a:effectLst/>
                <a:latin typeface="Arimo"/>
              </a:rPr>
              <a:t>[14] </a:t>
            </a:r>
            <a:r>
              <a:rPr lang="en-IN" sz="3200" dirty="0">
                <a:effectLst/>
                <a:latin typeface="Arimo"/>
                <a:hlinkClick r:id="rId3"/>
              </a:rPr>
              <a:t>https://www.researchgate.net/publication/374388028_HOME_AUTOMATION_SYSTEM</a:t>
            </a:r>
            <a:endParaRPr lang="en-IN" sz="3200" dirty="0">
              <a:effectLst/>
              <a:latin typeface="Arimo"/>
            </a:endParaRPr>
          </a:p>
          <a:p>
            <a:r>
              <a:rPr lang="en-IN" sz="3200" dirty="0">
                <a:effectLst/>
                <a:latin typeface="Arimo"/>
              </a:rPr>
              <a:t> [15]</a:t>
            </a:r>
            <a:r>
              <a:rPr lang="en-IN" sz="3200" dirty="0">
                <a:effectLst/>
                <a:latin typeface="Arimo"/>
                <a:hlinkClick r:id="rId4"/>
              </a:rPr>
              <a:t>https://www.researchgate.net/publication/372339326_Hand_Gesture_and_Voice_Assistants</a:t>
            </a:r>
            <a:r>
              <a:rPr lang="en-IN" sz="3200" dirty="0">
                <a:effectLst/>
                <a:latin typeface="Arimo"/>
              </a:rPr>
              <a:t> </a:t>
            </a:r>
            <a:endParaRPr lang="en-IN" sz="3600" dirty="0">
              <a:effectLst/>
            </a:endParaRPr>
          </a:p>
        </p:txBody>
      </p:sp>
    </p:spTree>
    <p:extLst>
      <p:ext uri="{BB962C8B-B14F-4D97-AF65-F5344CB8AC3E}">
        <p14:creationId xmlns:p14="http://schemas.microsoft.com/office/powerpoint/2010/main" val="453530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3" name="object 3"/>
          <p:cNvSpPr/>
          <p:nvPr/>
        </p:nvSpPr>
        <p:spPr>
          <a:xfrm>
            <a:off x="5629254" y="2571750"/>
            <a:ext cx="290830" cy="5144135"/>
          </a:xfrm>
          <a:custGeom>
            <a:avLst/>
            <a:gdLst/>
            <a:ahLst/>
            <a:cxnLst/>
            <a:rect l="l" t="t" r="r" b="b"/>
            <a:pathLst>
              <a:path w="290829" h="5144134">
                <a:moveTo>
                  <a:pt x="290232" y="5143698"/>
                </a:moveTo>
                <a:lnTo>
                  <a:pt x="0" y="5143698"/>
                </a:lnTo>
                <a:lnTo>
                  <a:pt x="0" y="0"/>
                </a:lnTo>
                <a:lnTo>
                  <a:pt x="290232" y="0"/>
                </a:lnTo>
                <a:lnTo>
                  <a:pt x="290232" y="5143698"/>
                </a:lnTo>
                <a:close/>
              </a:path>
            </a:pathLst>
          </a:custGeom>
          <a:solidFill>
            <a:srgbClr val="583C8F"/>
          </a:solidFill>
        </p:spPr>
        <p:txBody>
          <a:bodyPr wrap="square" lIns="0" tIns="0" rIns="0" bIns="0" rtlCol="0"/>
          <a:lstStyle/>
          <a:p>
            <a:endParaRPr/>
          </a:p>
        </p:txBody>
      </p:sp>
      <p:sp>
        <p:nvSpPr>
          <p:cNvPr id="4" name="object 4"/>
          <p:cNvSpPr txBox="1">
            <a:spLocks noGrp="1"/>
          </p:cNvSpPr>
          <p:nvPr>
            <p:ph type="title"/>
          </p:nvPr>
        </p:nvSpPr>
        <p:spPr>
          <a:xfrm>
            <a:off x="8847669" y="4414900"/>
            <a:ext cx="5969635" cy="1427480"/>
          </a:xfrm>
          <a:prstGeom prst="rect">
            <a:avLst/>
          </a:prstGeom>
        </p:spPr>
        <p:txBody>
          <a:bodyPr vert="horz" wrap="square" lIns="0" tIns="12700" rIns="0" bIns="0" rtlCol="0">
            <a:spAutoFit/>
          </a:bodyPr>
          <a:lstStyle/>
          <a:p>
            <a:pPr marL="12700">
              <a:lnSpc>
                <a:spcPct val="100000"/>
              </a:lnSpc>
              <a:spcBef>
                <a:spcPts val="100"/>
              </a:spcBef>
            </a:pPr>
            <a:r>
              <a:rPr sz="9200" spc="25" dirty="0">
                <a:latin typeface="Arial"/>
                <a:cs typeface="Arial"/>
              </a:rPr>
              <a:t>Thank</a:t>
            </a:r>
            <a:r>
              <a:rPr sz="9200" spc="-470" dirty="0">
                <a:latin typeface="Arial"/>
                <a:cs typeface="Arial"/>
              </a:rPr>
              <a:t> </a:t>
            </a:r>
            <a:r>
              <a:rPr sz="9200" dirty="0">
                <a:latin typeface="Arial"/>
                <a:cs typeface="Arial"/>
              </a:rPr>
              <a:t>You</a:t>
            </a:r>
            <a:endParaRPr sz="9200">
              <a:latin typeface="Arial"/>
              <a:cs typeface="Arial"/>
            </a:endParaRPr>
          </a:p>
        </p:txBody>
      </p:sp>
      <p:pic>
        <p:nvPicPr>
          <p:cNvPr id="5" name="object 5"/>
          <p:cNvPicPr/>
          <p:nvPr/>
        </p:nvPicPr>
        <p:blipFill>
          <a:blip r:embed="rId3" cstate="print"/>
          <a:stretch>
            <a:fillRect/>
          </a:stretch>
        </p:blipFill>
        <p:spPr>
          <a:xfrm>
            <a:off x="18108282" y="3922117"/>
            <a:ext cx="179131" cy="179028"/>
          </a:xfrm>
          <a:prstGeom prst="rect">
            <a:avLst/>
          </a:prstGeom>
        </p:spPr>
      </p:pic>
      <p:pic>
        <p:nvPicPr>
          <p:cNvPr id="6" name="object 6"/>
          <p:cNvPicPr/>
          <p:nvPr/>
        </p:nvPicPr>
        <p:blipFill>
          <a:blip r:embed="rId4" cstate="print"/>
          <a:stretch>
            <a:fillRect/>
          </a:stretch>
        </p:blipFill>
        <p:spPr>
          <a:xfrm>
            <a:off x="18108282" y="3487268"/>
            <a:ext cx="179131" cy="179027"/>
          </a:xfrm>
          <a:prstGeom prst="rect">
            <a:avLst/>
          </a:prstGeom>
        </p:spPr>
      </p:pic>
      <p:pic>
        <p:nvPicPr>
          <p:cNvPr id="7" name="object 7"/>
          <p:cNvPicPr/>
          <p:nvPr/>
        </p:nvPicPr>
        <p:blipFill>
          <a:blip r:embed="rId4" cstate="print"/>
          <a:stretch>
            <a:fillRect/>
          </a:stretch>
        </p:blipFill>
        <p:spPr>
          <a:xfrm>
            <a:off x="17665642" y="3487268"/>
            <a:ext cx="179130" cy="179027"/>
          </a:xfrm>
          <a:prstGeom prst="rect">
            <a:avLst/>
          </a:prstGeom>
        </p:spPr>
      </p:pic>
      <p:pic>
        <p:nvPicPr>
          <p:cNvPr id="8" name="object 8"/>
          <p:cNvPicPr/>
          <p:nvPr/>
        </p:nvPicPr>
        <p:blipFill>
          <a:blip r:embed="rId5" cstate="print"/>
          <a:stretch>
            <a:fillRect/>
          </a:stretch>
        </p:blipFill>
        <p:spPr>
          <a:xfrm>
            <a:off x="18108282" y="3052418"/>
            <a:ext cx="179131" cy="179027"/>
          </a:xfrm>
          <a:prstGeom prst="rect">
            <a:avLst/>
          </a:prstGeom>
        </p:spPr>
      </p:pic>
      <p:pic>
        <p:nvPicPr>
          <p:cNvPr id="9" name="object 9"/>
          <p:cNvPicPr/>
          <p:nvPr/>
        </p:nvPicPr>
        <p:blipFill>
          <a:blip r:embed="rId5" cstate="print"/>
          <a:stretch>
            <a:fillRect/>
          </a:stretch>
        </p:blipFill>
        <p:spPr>
          <a:xfrm>
            <a:off x="17665642" y="3052418"/>
            <a:ext cx="179130" cy="179027"/>
          </a:xfrm>
          <a:prstGeom prst="rect">
            <a:avLst/>
          </a:prstGeom>
        </p:spPr>
      </p:pic>
      <p:pic>
        <p:nvPicPr>
          <p:cNvPr id="10" name="object 10"/>
          <p:cNvPicPr/>
          <p:nvPr/>
        </p:nvPicPr>
        <p:blipFill>
          <a:blip r:embed="rId6" cstate="print"/>
          <a:stretch>
            <a:fillRect/>
          </a:stretch>
        </p:blipFill>
        <p:spPr>
          <a:xfrm>
            <a:off x="17223471" y="3052418"/>
            <a:ext cx="179130" cy="179027"/>
          </a:xfrm>
          <a:prstGeom prst="rect">
            <a:avLst/>
          </a:prstGeom>
        </p:spPr>
      </p:pic>
      <p:pic>
        <p:nvPicPr>
          <p:cNvPr id="11" name="object 11"/>
          <p:cNvPicPr/>
          <p:nvPr/>
        </p:nvPicPr>
        <p:blipFill>
          <a:blip r:embed="rId5" cstate="print"/>
          <a:stretch>
            <a:fillRect/>
          </a:stretch>
        </p:blipFill>
        <p:spPr>
          <a:xfrm>
            <a:off x="18108282" y="2617568"/>
            <a:ext cx="179131" cy="179027"/>
          </a:xfrm>
          <a:prstGeom prst="rect">
            <a:avLst/>
          </a:prstGeom>
        </p:spPr>
      </p:pic>
      <p:pic>
        <p:nvPicPr>
          <p:cNvPr id="12" name="object 12"/>
          <p:cNvPicPr/>
          <p:nvPr/>
        </p:nvPicPr>
        <p:blipFill>
          <a:blip r:embed="rId5" cstate="print"/>
          <a:stretch>
            <a:fillRect/>
          </a:stretch>
        </p:blipFill>
        <p:spPr>
          <a:xfrm>
            <a:off x="17665642" y="2617568"/>
            <a:ext cx="179130" cy="179027"/>
          </a:xfrm>
          <a:prstGeom prst="rect">
            <a:avLst/>
          </a:prstGeom>
        </p:spPr>
      </p:pic>
      <p:pic>
        <p:nvPicPr>
          <p:cNvPr id="13" name="object 13"/>
          <p:cNvPicPr/>
          <p:nvPr/>
        </p:nvPicPr>
        <p:blipFill>
          <a:blip r:embed="rId6" cstate="print"/>
          <a:stretch>
            <a:fillRect/>
          </a:stretch>
        </p:blipFill>
        <p:spPr>
          <a:xfrm>
            <a:off x="17223471" y="2617568"/>
            <a:ext cx="179130" cy="179027"/>
          </a:xfrm>
          <a:prstGeom prst="rect">
            <a:avLst/>
          </a:prstGeom>
        </p:spPr>
      </p:pic>
      <p:pic>
        <p:nvPicPr>
          <p:cNvPr id="14" name="object 14"/>
          <p:cNvPicPr/>
          <p:nvPr/>
        </p:nvPicPr>
        <p:blipFill>
          <a:blip r:embed="rId7" cstate="print"/>
          <a:stretch>
            <a:fillRect/>
          </a:stretch>
        </p:blipFill>
        <p:spPr>
          <a:xfrm>
            <a:off x="16780831" y="2617568"/>
            <a:ext cx="179130" cy="179027"/>
          </a:xfrm>
          <a:prstGeom prst="rect">
            <a:avLst/>
          </a:prstGeom>
        </p:spPr>
      </p:pic>
      <p:pic>
        <p:nvPicPr>
          <p:cNvPr id="15" name="object 15"/>
          <p:cNvPicPr/>
          <p:nvPr/>
        </p:nvPicPr>
        <p:blipFill>
          <a:blip r:embed="rId8" cstate="print"/>
          <a:stretch>
            <a:fillRect/>
          </a:stretch>
        </p:blipFill>
        <p:spPr>
          <a:xfrm>
            <a:off x="18108282" y="2182719"/>
            <a:ext cx="179131" cy="179028"/>
          </a:xfrm>
          <a:prstGeom prst="rect">
            <a:avLst/>
          </a:prstGeom>
        </p:spPr>
      </p:pic>
      <p:pic>
        <p:nvPicPr>
          <p:cNvPr id="16" name="object 16"/>
          <p:cNvPicPr/>
          <p:nvPr/>
        </p:nvPicPr>
        <p:blipFill>
          <a:blip r:embed="rId9" cstate="print"/>
          <a:stretch>
            <a:fillRect/>
          </a:stretch>
        </p:blipFill>
        <p:spPr>
          <a:xfrm>
            <a:off x="17665642" y="2182719"/>
            <a:ext cx="179130" cy="179028"/>
          </a:xfrm>
          <a:prstGeom prst="rect">
            <a:avLst/>
          </a:prstGeom>
        </p:spPr>
      </p:pic>
      <p:pic>
        <p:nvPicPr>
          <p:cNvPr id="17" name="object 17"/>
          <p:cNvPicPr/>
          <p:nvPr/>
        </p:nvPicPr>
        <p:blipFill>
          <a:blip r:embed="rId8" cstate="print"/>
          <a:stretch>
            <a:fillRect/>
          </a:stretch>
        </p:blipFill>
        <p:spPr>
          <a:xfrm>
            <a:off x="17223471" y="2182719"/>
            <a:ext cx="179130" cy="179028"/>
          </a:xfrm>
          <a:prstGeom prst="rect">
            <a:avLst/>
          </a:prstGeom>
        </p:spPr>
      </p:pic>
      <p:pic>
        <p:nvPicPr>
          <p:cNvPr id="18" name="object 18"/>
          <p:cNvPicPr/>
          <p:nvPr/>
        </p:nvPicPr>
        <p:blipFill>
          <a:blip r:embed="rId10" cstate="print"/>
          <a:stretch>
            <a:fillRect/>
          </a:stretch>
        </p:blipFill>
        <p:spPr>
          <a:xfrm>
            <a:off x="16780831" y="2182719"/>
            <a:ext cx="179130" cy="179028"/>
          </a:xfrm>
          <a:prstGeom prst="rect">
            <a:avLst/>
          </a:prstGeom>
        </p:spPr>
      </p:pic>
      <p:pic>
        <p:nvPicPr>
          <p:cNvPr id="19" name="object 19"/>
          <p:cNvPicPr/>
          <p:nvPr/>
        </p:nvPicPr>
        <p:blipFill>
          <a:blip r:embed="rId10" cstate="print"/>
          <a:stretch>
            <a:fillRect/>
          </a:stretch>
        </p:blipFill>
        <p:spPr>
          <a:xfrm>
            <a:off x="16338190" y="2182719"/>
            <a:ext cx="179130" cy="179028"/>
          </a:xfrm>
          <a:prstGeom prst="rect">
            <a:avLst/>
          </a:prstGeom>
        </p:spPr>
      </p:pic>
      <p:pic>
        <p:nvPicPr>
          <p:cNvPr id="20" name="object 20"/>
          <p:cNvPicPr/>
          <p:nvPr/>
        </p:nvPicPr>
        <p:blipFill>
          <a:blip r:embed="rId3" cstate="print"/>
          <a:stretch>
            <a:fillRect/>
          </a:stretch>
        </p:blipFill>
        <p:spPr>
          <a:xfrm>
            <a:off x="18108282" y="1748341"/>
            <a:ext cx="179131" cy="179027"/>
          </a:xfrm>
          <a:prstGeom prst="rect">
            <a:avLst/>
          </a:prstGeom>
        </p:spPr>
      </p:pic>
      <p:pic>
        <p:nvPicPr>
          <p:cNvPr id="21" name="object 21"/>
          <p:cNvPicPr/>
          <p:nvPr/>
        </p:nvPicPr>
        <p:blipFill>
          <a:blip r:embed="rId11" cstate="print"/>
          <a:stretch>
            <a:fillRect/>
          </a:stretch>
        </p:blipFill>
        <p:spPr>
          <a:xfrm>
            <a:off x="17665642" y="1748341"/>
            <a:ext cx="179130" cy="179027"/>
          </a:xfrm>
          <a:prstGeom prst="rect">
            <a:avLst/>
          </a:prstGeom>
        </p:spPr>
      </p:pic>
      <p:pic>
        <p:nvPicPr>
          <p:cNvPr id="22" name="object 22"/>
          <p:cNvPicPr/>
          <p:nvPr/>
        </p:nvPicPr>
        <p:blipFill>
          <a:blip r:embed="rId3" cstate="print"/>
          <a:stretch>
            <a:fillRect/>
          </a:stretch>
        </p:blipFill>
        <p:spPr>
          <a:xfrm>
            <a:off x="17223471" y="1748341"/>
            <a:ext cx="179130" cy="179027"/>
          </a:xfrm>
          <a:prstGeom prst="rect">
            <a:avLst/>
          </a:prstGeom>
        </p:spPr>
      </p:pic>
      <p:pic>
        <p:nvPicPr>
          <p:cNvPr id="23" name="object 23"/>
          <p:cNvPicPr/>
          <p:nvPr/>
        </p:nvPicPr>
        <p:blipFill>
          <a:blip r:embed="rId10" cstate="print"/>
          <a:stretch>
            <a:fillRect/>
          </a:stretch>
        </p:blipFill>
        <p:spPr>
          <a:xfrm>
            <a:off x="16780831" y="1748341"/>
            <a:ext cx="179130" cy="179027"/>
          </a:xfrm>
          <a:prstGeom prst="rect">
            <a:avLst/>
          </a:prstGeom>
        </p:spPr>
      </p:pic>
      <p:pic>
        <p:nvPicPr>
          <p:cNvPr id="24" name="object 24"/>
          <p:cNvPicPr/>
          <p:nvPr/>
        </p:nvPicPr>
        <p:blipFill>
          <a:blip r:embed="rId10" cstate="print"/>
          <a:stretch>
            <a:fillRect/>
          </a:stretch>
        </p:blipFill>
        <p:spPr>
          <a:xfrm>
            <a:off x="16338190" y="1748341"/>
            <a:ext cx="179130" cy="179027"/>
          </a:xfrm>
          <a:prstGeom prst="rect">
            <a:avLst/>
          </a:prstGeom>
        </p:spPr>
      </p:pic>
      <p:pic>
        <p:nvPicPr>
          <p:cNvPr id="25" name="object 25"/>
          <p:cNvPicPr/>
          <p:nvPr/>
        </p:nvPicPr>
        <p:blipFill>
          <a:blip r:embed="rId10" cstate="print"/>
          <a:stretch>
            <a:fillRect/>
          </a:stretch>
        </p:blipFill>
        <p:spPr>
          <a:xfrm>
            <a:off x="15896021" y="1748341"/>
            <a:ext cx="179130" cy="179027"/>
          </a:xfrm>
          <a:prstGeom prst="rect">
            <a:avLst/>
          </a:prstGeom>
        </p:spPr>
      </p:pic>
      <p:pic>
        <p:nvPicPr>
          <p:cNvPr id="26" name="object 26"/>
          <p:cNvPicPr/>
          <p:nvPr/>
        </p:nvPicPr>
        <p:blipFill>
          <a:blip r:embed="rId5" cstate="print"/>
          <a:stretch>
            <a:fillRect/>
          </a:stretch>
        </p:blipFill>
        <p:spPr>
          <a:xfrm>
            <a:off x="18108282" y="1313492"/>
            <a:ext cx="179131" cy="179027"/>
          </a:xfrm>
          <a:prstGeom prst="rect">
            <a:avLst/>
          </a:prstGeom>
        </p:spPr>
      </p:pic>
      <p:pic>
        <p:nvPicPr>
          <p:cNvPr id="27" name="object 27"/>
          <p:cNvPicPr/>
          <p:nvPr/>
        </p:nvPicPr>
        <p:blipFill>
          <a:blip r:embed="rId5" cstate="print"/>
          <a:stretch>
            <a:fillRect/>
          </a:stretch>
        </p:blipFill>
        <p:spPr>
          <a:xfrm>
            <a:off x="17665642" y="1313492"/>
            <a:ext cx="179130" cy="179027"/>
          </a:xfrm>
          <a:prstGeom prst="rect">
            <a:avLst/>
          </a:prstGeom>
        </p:spPr>
      </p:pic>
      <p:pic>
        <p:nvPicPr>
          <p:cNvPr id="28" name="object 28"/>
          <p:cNvPicPr/>
          <p:nvPr/>
        </p:nvPicPr>
        <p:blipFill>
          <a:blip r:embed="rId6" cstate="print"/>
          <a:stretch>
            <a:fillRect/>
          </a:stretch>
        </p:blipFill>
        <p:spPr>
          <a:xfrm>
            <a:off x="17223471" y="1313492"/>
            <a:ext cx="179130" cy="179027"/>
          </a:xfrm>
          <a:prstGeom prst="rect">
            <a:avLst/>
          </a:prstGeom>
        </p:spPr>
      </p:pic>
      <p:pic>
        <p:nvPicPr>
          <p:cNvPr id="29" name="object 29"/>
          <p:cNvPicPr/>
          <p:nvPr/>
        </p:nvPicPr>
        <p:blipFill>
          <a:blip r:embed="rId7" cstate="print"/>
          <a:stretch>
            <a:fillRect/>
          </a:stretch>
        </p:blipFill>
        <p:spPr>
          <a:xfrm>
            <a:off x="16780831" y="1313492"/>
            <a:ext cx="179130" cy="179027"/>
          </a:xfrm>
          <a:prstGeom prst="rect">
            <a:avLst/>
          </a:prstGeom>
        </p:spPr>
      </p:pic>
      <p:pic>
        <p:nvPicPr>
          <p:cNvPr id="30" name="object 30"/>
          <p:cNvPicPr/>
          <p:nvPr/>
        </p:nvPicPr>
        <p:blipFill>
          <a:blip r:embed="rId7" cstate="print"/>
          <a:stretch>
            <a:fillRect/>
          </a:stretch>
        </p:blipFill>
        <p:spPr>
          <a:xfrm>
            <a:off x="16338190" y="1313492"/>
            <a:ext cx="179130" cy="179027"/>
          </a:xfrm>
          <a:prstGeom prst="rect">
            <a:avLst/>
          </a:prstGeom>
        </p:spPr>
      </p:pic>
      <p:pic>
        <p:nvPicPr>
          <p:cNvPr id="31" name="object 31"/>
          <p:cNvPicPr/>
          <p:nvPr/>
        </p:nvPicPr>
        <p:blipFill>
          <a:blip r:embed="rId7" cstate="print"/>
          <a:stretch>
            <a:fillRect/>
          </a:stretch>
        </p:blipFill>
        <p:spPr>
          <a:xfrm>
            <a:off x="15896021" y="1313492"/>
            <a:ext cx="179130" cy="179027"/>
          </a:xfrm>
          <a:prstGeom prst="rect">
            <a:avLst/>
          </a:prstGeom>
        </p:spPr>
      </p:pic>
      <p:pic>
        <p:nvPicPr>
          <p:cNvPr id="32" name="object 32"/>
          <p:cNvPicPr/>
          <p:nvPr/>
        </p:nvPicPr>
        <p:blipFill>
          <a:blip r:embed="rId7" cstate="print"/>
          <a:stretch>
            <a:fillRect/>
          </a:stretch>
        </p:blipFill>
        <p:spPr>
          <a:xfrm>
            <a:off x="15453380" y="1313492"/>
            <a:ext cx="179131" cy="179027"/>
          </a:xfrm>
          <a:prstGeom prst="rect">
            <a:avLst/>
          </a:prstGeom>
        </p:spPr>
      </p:pic>
      <p:pic>
        <p:nvPicPr>
          <p:cNvPr id="33" name="object 33"/>
          <p:cNvPicPr/>
          <p:nvPr/>
        </p:nvPicPr>
        <p:blipFill>
          <a:blip r:embed="rId8" cstate="print"/>
          <a:stretch>
            <a:fillRect/>
          </a:stretch>
        </p:blipFill>
        <p:spPr>
          <a:xfrm>
            <a:off x="18108282" y="878642"/>
            <a:ext cx="179131" cy="179027"/>
          </a:xfrm>
          <a:prstGeom prst="rect">
            <a:avLst/>
          </a:prstGeom>
        </p:spPr>
      </p:pic>
      <p:pic>
        <p:nvPicPr>
          <p:cNvPr id="34" name="object 34"/>
          <p:cNvPicPr/>
          <p:nvPr/>
        </p:nvPicPr>
        <p:blipFill>
          <a:blip r:embed="rId9" cstate="print"/>
          <a:stretch>
            <a:fillRect/>
          </a:stretch>
        </p:blipFill>
        <p:spPr>
          <a:xfrm>
            <a:off x="17665642" y="878642"/>
            <a:ext cx="179130" cy="179027"/>
          </a:xfrm>
          <a:prstGeom prst="rect">
            <a:avLst/>
          </a:prstGeom>
        </p:spPr>
      </p:pic>
      <p:pic>
        <p:nvPicPr>
          <p:cNvPr id="35" name="object 35"/>
          <p:cNvPicPr/>
          <p:nvPr/>
        </p:nvPicPr>
        <p:blipFill>
          <a:blip r:embed="rId8" cstate="print"/>
          <a:stretch>
            <a:fillRect/>
          </a:stretch>
        </p:blipFill>
        <p:spPr>
          <a:xfrm>
            <a:off x="17223471" y="878642"/>
            <a:ext cx="179130" cy="179027"/>
          </a:xfrm>
          <a:prstGeom prst="rect">
            <a:avLst/>
          </a:prstGeom>
        </p:spPr>
      </p:pic>
      <p:pic>
        <p:nvPicPr>
          <p:cNvPr id="36" name="object 36"/>
          <p:cNvPicPr/>
          <p:nvPr/>
        </p:nvPicPr>
        <p:blipFill>
          <a:blip r:embed="rId12" cstate="print"/>
          <a:stretch>
            <a:fillRect/>
          </a:stretch>
        </p:blipFill>
        <p:spPr>
          <a:xfrm>
            <a:off x="16338190" y="878642"/>
            <a:ext cx="179130" cy="179027"/>
          </a:xfrm>
          <a:prstGeom prst="rect">
            <a:avLst/>
          </a:prstGeom>
        </p:spPr>
      </p:pic>
      <p:pic>
        <p:nvPicPr>
          <p:cNvPr id="37" name="object 37"/>
          <p:cNvPicPr/>
          <p:nvPr/>
        </p:nvPicPr>
        <p:blipFill>
          <a:blip r:embed="rId12" cstate="print"/>
          <a:stretch>
            <a:fillRect/>
          </a:stretch>
        </p:blipFill>
        <p:spPr>
          <a:xfrm>
            <a:off x="16780831" y="878642"/>
            <a:ext cx="179130" cy="179027"/>
          </a:xfrm>
          <a:prstGeom prst="rect">
            <a:avLst/>
          </a:prstGeom>
        </p:spPr>
      </p:pic>
      <p:pic>
        <p:nvPicPr>
          <p:cNvPr id="38" name="object 38"/>
          <p:cNvPicPr/>
          <p:nvPr/>
        </p:nvPicPr>
        <p:blipFill>
          <a:blip r:embed="rId12" cstate="print"/>
          <a:stretch>
            <a:fillRect/>
          </a:stretch>
        </p:blipFill>
        <p:spPr>
          <a:xfrm>
            <a:off x="15896021" y="878642"/>
            <a:ext cx="179130" cy="179027"/>
          </a:xfrm>
          <a:prstGeom prst="rect">
            <a:avLst/>
          </a:prstGeom>
        </p:spPr>
      </p:pic>
      <p:pic>
        <p:nvPicPr>
          <p:cNvPr id="39" name="object 39"/>
          <p:cNvPicPr/>
          <p:nvPr/>
        </p:nvPicPr>
        <p:blipFill>
          <a:blip r:embed="rId12" cstate="print"/>
          <a:stretch>
            <a:fillRect/>
          </a:stretch>
        </p:blipFill>
        <p:spPr>
          <a:xfrm>
            <a:off x="15453380" y="878642"/>
            <a:ext cx="179131" cy="179027"/>
          </a:xfrm>
          <a:prstGeom prst="rect">
            <a:avLst/>
          </a:prstGeom>
        </p:spPr>
      </p:pic>
      <p:pic>
        <p:nvPicPr>
          <p:cNvPr id="40" name="object 40"/>
          <p:cNvPicPr/>
          <p:nvPr/>
        </p:nvPicPr>
        <p:blipFill>
          <a:blip r:embed="rId12" cstate="print"/>
          <a:stretch>
            <a:fillRect/>
          </a:stretch>
        </p:blipFill>
        <p:spPr>
          <a:xfrm>
            <a:off x="15010739" y="878642"/>
            <a:ext cx="179130" cy="179027"/>
          </a:xfrm>
          <a:prstGeom prst="rect">
            <a:avLst/>
          </a:prstGeom>
        </p:spPr>
      </p:pic>
      <p:pic>
        <p:nvPicPr>
          <p:cNvPr id="41" name="object 41"/>
          <p:cNvPicPr/>
          <p:nvPr/>
        </p:nvPicPr>
        <p:blipFill>
          <a:blip r:embed="rId8" cstate="print"/>
          <a:stretch>
            <a:fillRect/>
          </a:stretch>
        </p:blipFill>
        <p:spPr>
          <a:xfrm>
            <a:off x="18108282" y="443792"/>
            <a:ext cx="179131" cy="179027"/>
          </a:xfrm>
          <a:prstGeom prst="rect">
            <a:avLst/>
          </a:prstGeom>
        </p:spPr>
      </p:pic>
      <p:pic>
        <p:nvPicPr>
          <p:cNvPr id="42" name="object 42"/>
          <p:cNvPicPr/>
          <p:nvPr/>
        </p:nvPicPr>
        <p:blipFill>
          <a:blip r:embed="rId9" cstate="print"/>
          <a:stretch>
            <a:fillRect/>
          </a:stretch>
        </p:blipFill>
        <p:spPr>
          <a:xfrm>
            <a:off x="17665642" y="443792"/>
            <a:ext cx="179130" cy="179027"/>
          </a:xfrm>
          <a:prstGeom prst="rect">
            <a:avLst/>
          </a:prstGeom>
        </p:spPr>
      </p:pic>
      <p:pic>
        <p:nvPicPr>
          <p:cNvPr id="43" name="object 43"/>
          <p:cNvPicPr/>
          <p:nvPr/>
        </p:nvPicPr>
        <p:blipFill>
          <a:blip r:embed="rId12" cstate="print"/>
          <a:stretch>
            <a:fillRect/>
          </a:stretch>
        </p:blipFill>
        <p:spPr>
          <a:xfrm>
            <a:off x="16780831" y="443792"/>
            <a:ext cx="179130" cy="179027"/>
          </a:xfrm>
          <a:prstGeom prst="rect">
            <a:avLst/>
          </a:prstGeom>
        </p:spPr>
      </p:pic>
      <p:pic>
        <p:nvPicPr>
          <p:cNvPr id="44" name="object 44"/>
          <p:cNvPicPr/>
          <p:nvPr/>
        </p:nvPicPr>
        <p:blipFill>
          <a:blip r:embed="rId8" cstate="print"/>
          <a:stretch>
            <a:fillRect/>
          </a:stretch>
        </p:blipFill>
        <p:spPr>
          <a:xfrm>
            <a:off x="17223471" y="443792"/>
            <a:ext cx="179130" cy="179027"/>
          </a:xfrm>
          <a:prstGeom prst="rect">
            <a:avLst/>
          </a:prstGeom>
        </p:spPr>
      </p:pic>
      <p:pic>
        <p:nvPicPr>
          <p:cNvPr id="45" name="object 45"/>
          <p:cNvPicPr/>
          <p:nvPr/>
        </p:nvPicPr>
        <p:blipFill>
          <a:blip r:embed="rId12" cstate="print"/>
          <a:stretch>
            <a:fillRect/>
          </a:stretch>
        </p:blipFill>
        <p:spPr>
          <a:xfrm>
            <a:off x="16338190" y="443792"/>
            <a:ext cx="179130" cy="179027"/>
          </a:xfrm>
          <a:prstGeom prst="rect">
            <a:avLst/>
          </a:prstGeom>
        </p:spPr>
      </p:pic>
      <p:pic>
        <p:nvPicPr>
          <p:cNvPr id="46" name="object 46"/>
          <p:cNvPicPr/>
          <p:nvPr/>
        </p:nvPicPr>
        <p:blipFill>
          <a:blip r:embed="rId12" cstate="print"/>
          <a:stretch>
            <a:fillRect/>
          </a:stretch>
        </p:blipFill>
        <p:spPr>
          <a:xfrm>
            <a:off x="15896021" y="443792"/>
            <a:ext cx="179130" cy="179027"/>
          </a:xfrm>
          <a:prstGeom prst="rect">
            <a:avLst/>
          </a:prstGeom>
        </p:spPr>
      </p:pic>
      <p:pic>
        <p:nvPicPr>
          <p:cNvPr id="47" name="object 47"/>
          <p:cNvPicPr/>
          <p:nvPr/>
        </p:nvPicPr>
        <p:blipFill>
          <a:blip r:embed="rId12" cstate="print"/>
          <a:stretch>
            <a:fillRect/>
          </a:stretch>
        </p:blipFill>
        <p:spPr>
          <a:xfrm>
            <a:off x="15010739" y="443792"/>
            <a:ext cx="179130" cy="179027"/>
          </a:xfrm>
          <a:prstGeom prst="rect">
            <a:avLst/>
          </a:prstGeom>
        </p:spPr>
      </p:pic>
      <p:pic>
        <p:nvPicPr>
          <p:cNvPr id="48" name="object 48"/>
          <p:cNvPicPr/>
          <p:nvPr/>
        </p:nvPicPr>
        <p:blipFill>
          <a:blip r:embed="rId12" cstate="print"/>
          <a:stretch>
            <a:fillRect/>
          </a:stretch>
        </p:blipFill>
        <p:spPr>
          <a:xfrm>
            <a:off x="15453380" y="443792"/>
            <a:ext cx="179131" cy="179027"/>
          </a:xfrm>
          <a:prstGeom prst="rect">
            <a:avLst/>
          </a:prstGeom>
        </p:spPr>
      </p:pic>
      <p:pic>
        <p:nvPicPr>
          <p:cNvPr id="49" name="object 49"/>
          <p:cNvPicPr/>
          <p:nvPr/>
        </p:nvPicPr>
        <p:blipFill>
          <a:blip r:embed="rId13" cstate="print"/>
          <a:stretch>
            <a:fillRect/>
          </a:stretch>
        </p:blipFill>
        <p:spPr>
          <a:xfrm>
            <a:off x="14568571" y="443792"/>
            <a:ext cx="179130" cy="179027"/>
          </a:xfrm>
          <a:prstGeom prst="rect">
            <a:avLst/>
          </a:prstGeom>
        </p:spPr>
      </p:pic>
      <p:pic>
        <p:nvPicPr>
          <p:cNvPr id="50" name="object 50"/>
          <p:cNvPicPr/>
          <p:nvPr/>
        </p:nvPicPr>
        <p:blipFill>
          <a:blip r:embed="rId5" cstate="print"/>
          <a:stretch>
            <a:fillRect/>
          </a:stretch>
        </p:blipFill>
        <p:spPr>
          <a:xfrm>
            <a:off x="18108282" y="8943"/>
            <a:ext cx="179131" cy="179027"/>
          </a:xfrm>
          <a:prstGeom prst="rect">
            <a:avLst/>
          </a:prstGeom>
        </p:spPr>
      </p:pic>
      <p:pic>
        <p:nvPicPr>
          <p:cNvPr id="51" name="object 51"/>
          <p:cNvPicPr/>
          <p:nvPr/>
        </p:nvPicPr>
        <p:blipFill>
          <a:blip r:embed="rId5" cstate="print"/>
          <a:stretch>
            <a:fillRect/>
          </a:stretch>
        </p:blipFill>
        <p:spPr>
          <a:xfrm>
            <a:off x="17665642" y="8943"/>
            <a:ext cx="179130" cy="179027"/>
          </a:xfrm>
          <a:prstGeom prst="rect">
            <a:avLst/>
          </a:prstGeom>
        </p:spPr>
      </p:pic>
      <p:pic>
        <p:nvPicPr>
          <p:cNvPr id="52" name="object 52"/>
          <p:cNvPicPr/>
          <p:nvPr/>
        </p:nvPicPr>
        <p:blipFill>
          <a:blip r:embed="rId6" cstate="print"/>
          <a:stretch>
            <a:fillRect/>
          </a:stretch>
        </p:blipFill>
        <p:spPr>
          <a:xfrm>
            <a:off x="17223471" y="8943"/>
            <a:ext cx="179130" cy="179027"/>
          </a:xfrm>
          <a:prstGeom prst="rect">
            <a:avLst/>
          </a:prstGeom>
        </p:spPr>
      </p:pic>
      <p:pic>
        <p:nvPicPr>
          <p:cNvPr id="53" name="object 53"/>
          <p:cNvPicPr/>
          <p:nvPr/>
        </p:nvPicPr>
        <p:blipFill>
          <a:blip r:embed="rId7" cstate="print"/>
          <a:stretch>
            <a:fillRect/>
          </a:stretch>
        </p:blipFill>
        <p:spPr>
          <a:xfrm>
            <a:off x="16780831" y="8943"/>
            <a:ext cx="179130" cy="179027"/>
          </a:xfrm>
          <a:prstGeom prst="rect">
            <a:avLst/>
          </a:prstGeom>
        </p:spPr>
      </p:pic>
      <p:pic>
        <p:nvPicPr>
          <p:cNvPr id="54" name="object 54"/>
          <p:cNvPicPr/>
          <p:nvPr/>
        </p:nvPicPr>
        <p:blipFill>
          <a:blip r:embed="rId7" cstate="print"/>
          <a:stretch>
            <a:fillRect/>
          </a:stretch>
        </p:blipFill>
        <p:spPr>
          <a:xfrm>
            <a:off x="16338190" y="8943"/>
            <a:ext cx="179130" cy="179027"/>
          </a:xfrm>
          <a:prstGeom prst="rect">
            <a:avLst/>
          </a:prstGeom>
        </p:spPr>
      </p:pic>
      <p:pic>
        <p:nvPicPr>
          <p:cNvPr id="55" name="object 55"/>
          <p:cNvPicPr/>
          <p:nvPr/>
        </p:nvPicPr>
        <p:blipFill>
          <a:blip r:embed="rId7" cstate="print"/>
          <a:stretch>
            <a:fillRect/>
          </a:stretch>
        </p:blipFill>
        <p:spPr>
          <a:xfrm>
            <a:off x="15896021" y="8943"/>
            <a:ext cx="179130" cy="179027"/>
          </a:xfrm>
          <a:prstGeom prst="rect">
            <a:avLst/>
          </a:prstGeom>
        </p:spPr>
      </p:pic>
      <p:pic>
        <p:nvPicPr>
          <p:cNvPr id="56" name="object 56"/>
          <p:cNvPicPr/>
          <p:nvPr/>
        </p:nvPicPr>
        <p:blipFill>
          <a:blip r:embed="rId7" cstate="print"/>
          <a:stretch>
            <a:fillRect/>
          </a:stretch>
        </p:blipFill>
        <p:spPr>
          <a:xfrm>
            <a:off x="15453380" y="8943"/>
            <a:ext cx="179131" cy="179027"/>
          </a:xfrm>
          <a:prstGeom prst="rect">
            <a:avLst/>
          </a:prstGeom>
        </p:spPr>
      </p:pic>
      <p:pic>
        <p:nvPicPr>
          <p:cNvPr id="57" name="object 57"/>
          <p:cNvPicPr/>
          <p:nvPr/>
        </p:nvPicPr>
        <p:blipFill>
          <a:blip r:embed="rId7" cstate="print"/>
          <a:stretch>
            <a:fillRect/>
          </a:stretch>
        </p:blipFill>
        <p:spPr>
          <a:xfrm>
            <a:off x="15010739" y="8943"/>
            <a:ext cx="179130" cy="179027"/>
          </a:xfrm>
          <a:prstGeom prst="rect">
            <a:avLst/>
          </a:prstGeom>
        </p:spPr>
      </p:pic>
      <p:pic>
        <p:nvPicPr>
          <p:cNvPr id="58" name="object 58"/>
          <p:cNvPicPr/>
          <p:nvPr/>
        </p:nvPicPr>
        <p:blipFill>
          <a:blip r:embed="rId5" cstate="print"/>
          <a:stretch>
            <a:fillRect/>
          </a:stretch>
        </p:blipFill>
        <p:spPr>
          <a:xfrm>
            <a:off x="14568571" y="8943"/>
            <a:ext cx="179130" cy="179027"/>
          </a:xfrm>
          <a:prstGeom prst="rect">
            <a:avLst/>
          </a:prstGeom>
        </p:spPr>
      </p:pic>
      <p:pic>
        <p:nvPicPr>
          <p:cNvPr id="59" name="object 59"/>
          <p:cNvPicPr/>
          <p:nvPr/>
        </p:nvPicPr>
        <p:blipFill>
          <a:blip r:embed="rId5" cstate="print"/>
          <a:stretch>
            <a:fillRect/>
          </a:stretch>
        </p:blipFill>
        <p:spPr>
          <a:xfrm>
            <a:off x="14125930" y="8943"/>
            <a:ext cx="179130" cy="1790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grpSp>
        <p:nvGrpSpPr>
          <p:cNvPr id="3" name="object 3"/>
          <p:cNvGrpSpPr/>
          <p:nvPr/>
        </p:nvGrpSpPr>
        <p:grpSpPr>
          <a:xfrm>
            <a:off x="14098270" y="0"/>
            <a:ext cx="4265930" cy="10287000"/>
            <a:chOff x="14022412" y="0"/>
            <a:chExt cx="4265930" cy="10287000"/>
          </a:xfrm>
        </p:grpSpPr>
        <p:sp>
          <p:nvSpPr>
            <p:cNvPr id="4" name="object 4"/>
            <p:cNvSpPr/>
            <p:nvPr/>
          </p:nvSpPr>
          <p:spPr>
            <a:xfrm>
              <a:off x="16284757" y="0"/>
              <a:ext cx="2003425" cy="10287000"/>
            </a:xfrm>
            <a:custGeom>
              <a:avLst/>
              <a:gdLst/>
              <a:ahLst/>
              <a:cxnLst/>
              <a:rect l="l" t="t" r="r" b="b"/>
              <a:pathLst>
                <a:path w="2003425" h="10287000">
                  <a:moveTo>
                    <a:pt x="2003241" y="10286999"/>
                  </a:moveTo>
                  <a:lnTo>
                    <a:pt x="0" y="10286999"/>
                  </a:lnTo>
                  <a:lnTo>
                    <a:pt x="0" y="0"/>
                  </a:lnTo>
                  <a:lnTo>
                    <a:pt x="2003241" y="0"/>
                  </a:lnTo>
                  <a:lnTo>
                    <a:pt x="2003241" y="10286999"/>
                  </a:lnTo>
                  <a:close/>
                </a:path>
              </a:pathLst>
            </a:custGeom>
            <a:solidFill>
              <a:srgbClr val="583C8F"/>
            </a:solidFill>
          </p:spPr>
          <p:txBody>
            <a:bodyPr wrap="square" lIns="0" tIns="0" rIns="0" bIns="0" rtlCol="0"/>
            <a:lstStyle/>
            <a:p>
              <a:endParaRPr/>
            </a:p>
          </p:txBody>
        </p:sp>
        <p:pic>
          <p:nvPicPr>
            <p:cNvPr id="5" name="object 5"/>
            <p:cNvPicPr/>
            <p:nvPr/>
          </p:nvPicPr>
          <p:blipFill>
            <a:blip r:embed="rId3" cstate="print"/>
            <a:stretch>
              <a:fillRect/>
            </a:stretch>
          </p:blipFill>
          <p:spPr>
            <a:xfrm>
              <a:off x="14022412" y="130864"/>
              <a:ext cx="4265586" cy="1066799"/>
            </a:xfrm>
            <a:prstGeom prst="rect">
              <a:avLst/>
            </a:prstGeom>
          </p:spPr>
        </p:pic>
      </p:grpSp>
      <p:sp>
        <p:nvSpPr>
          <p:cNvPr id="6" name="object 6"/>
          <p:cNvSpPr txBox="1">
            <a:spLocks noGrp="1"/>
          </p:cNvSpPr>
          <p:nvPr>
            <p:ph type="title"/>
          </p:nvPr>
        </p:nvSpPr>
        <p:spPr>
          <a:xfrm>
            <a:off x="390524" y="190890"/>
            <a:ext cx="14590136" cy="1397819"/>
          </a:xfrm>
          <a:prstGeom prst="rect">
            <a:avLst/>
          </a:prstGeom>
        </p:spPr>
        <p:txBody>
          <a:bodyPr vert="horz" wrap="square" lIns="0" tIns="12700" rIns="0" bIns="0" rtlCol="0">
            <a:spAutoFit/>
          </a:bodyPr>
          <a:lstStyle/>
          <a:p>
            <a:pPr marL="12700">
              <a:lnSpc>
                <a:spcPct val="100000"/>
              </a:lnSpc>
              <a:spcBef>
                <a:spcPts val="100"/>
              </a:spcBef>
              <a:tabLst>
                <a:tab pos="3876040" algn="l"/>
                <a:tab pos="6160770" algn="l"/>
                <a:tab pos="7251700" algn="l"/>
                <a:tab pos="10582275" algn="l"/>
                <a:tab pos="11252835" algn="l"/>
              </a:tabLst>
            </a:pPr>
            <a:r>
              <a:rPr lang="en-IN" spc="-5" dirty="0"/>
              <a:t>B) BACKGROUND, CONTEXT, </a:t>
            </a:r>
            <a:r>
              <a:rPr lang="en-IN" spc="-10" dirty="0"/>
              <a:t>AND </a:t>
            </a:r>
            <a:r>
              <a:rPr lang="en-IN" spc="5" dirty="0"/>
              <a:t>SIGNIFICANCE </a:t>
            </a:r>
            <a:r>
              <a:rPr lang="en-IN" spc="20" dirty="0"/>
              <a:t>OF </a:t>
            </a:r>
            <a:r>
              <a:rPr lang="en-IN" spc="-30" dirty="0"/>
              <a:t>STUDY</a:t>
            </a:r>
          </a:p>
        </p:txBody>
      </p:sp>
      <p:pic>
        <p:nvPicPr>
          <p:cNvPr id="7" name="object 7"/>
          <p:cNvPicPr/>
          <p:nvPr/>
        </p:nvPicPr>
        <p:blipFill>
          <a:blip r:embed="rId4" cstate="print"/>
          <a:stretch>
            <a:fillRect/>
          </a:stretch>
        </p:blipFill>
        <p:spPr>
          <a:xfrm>
            <a:off x="390524" y="1975071"/>
            <a:ext cx="133350" cy="133349"/>
          </a:xfrm>
          <a:prstGeom prst="rect">
            <a:avLst/>
          </a:prstGeom>
        </p:spPr>
      </p:pic>
      <p:pic>
        <p:nvPicPr>
          <p:cNvPr id="8" name="object 8"/>
          <p:cNvPicPr/>
          <p:nvPr/>
        </p:nvPicPr>
        <p:blipFill>
          <a:blip r:embed="rId4" cstate="print"/>
          <a:stretch>
            <a:fillRect/>
          </a:stretch>
        </p:blipFill>
        <p:spPr>
          <a:xfrm>
            <a:off x="390524" y="3651470"/>
            <a:ext cx="133350" cy="133349"/>
          </a:xfrm>
          <a:prstGeom prst="rect">
            <a:avLst/>
          </a:prstGeom>
        </p:spPr>
      </p:pic>
      <p:pic>
        <p:nvPicPr>
          <p:cNvPr id="9" name="object 9"/>
          <p:cNvPicPr/>
          <p:nvPr/>
        </p:nvPicPr>
        <p:blipFill>
          <a:blip r:embed="rId4" cstate="print"/>
          <a:stretch>
            <a:fillRect/>
          </a:stretch>
        </p:blipFill>
        <p:spPr>
          <a:xfrm>
            <a:off x="390524" y="4489670"/>
            <a:ext cx="133350" cy="133349"/>
          </a:xfrm>
          <a:prstGeom prst="rect">
            <a:avLst/>
          </a:prstGeom>
        </p:spPr>
      </p:pic>
      <p:pic>
        <p:nvPicPr>
          <p:cNvPr id="10" name="object 10"/>
          <p:cNvPicPr/>
          <p:nvPr/>
        </p:nvPicPr>
        <p:blipFill>
          <a:blip r:embed="rId4" cstate="print"/>
          <a:stretch>
            <a:fillRect/>
          </a:stretch>
        </p:blipFill>
        <p:spPr>
          <a:xfrm>
            <a:off x="390524" y="6166070"/>
            <a:ext cx="133350" cy="133349"/>
          </a:xfrm>
          <a:prstGeom prst="rect">
            <a:avLst/>
          </a:prstGeom>
        </p:spPr>
      </p:pic>
      <p:pic>
        <p:nvPicPr>
          <p:cNvPr id="11" name="object 11"/>
          <p:cNvPicPr/>
          <p:nvPr/>
        </p:nvPicPr>
        <p:blipFill>
          <a:blip r:embed="rId4" cstate="print"/>
          <a:stretch>
            <a:fillRect/>
          </a:stretch>
        </p:blipFill>
        <p:spPr>
          <a:xfrm>
            <a:off x="390524" y="7004270"/>
            <a:ext cx="133350" cy="133349"/>
          </a:xfrm>
          <a:prstGeom prst="rect">
            <a:avLst/>
          </a:prstGeom>
        </p:spPr>
      </p:pic>
      <p:pic>
        <p:nvPicPr>
          <p:cNvPr id="12" name="object 12"/>
          <p:cNvPicPr/>
          <p:nvPr/>
        </p:nvPicPr>
        <p:blipFill>
          <a:blip r:embed="rId4" cstate="print"/>
          <a:stretch>
            <a:fillRect/>
          </a:stretch>
        </p:blipFill>
        <p:spPr>
          <a:xfrm>
            <a:off x="390524" y="7842470"/>
            <a:ext cx="133350" cy="133349"/>
          </a:xfrm>
          <a:prstGeom prst="rect">
            <a:avLst/>
          </a:prstGeom>
        </p:spPr>
      </p:pic>
      <p:pic>
        <p:nvPicPr>
          <p:cNvPr id="13" name="object 13"/>
          <p:cNvPicPr/>
          <p:nvPr/>
        </p:nvPicPr>
        <p:blipFill>
          <a:blip r:embed="rId4" cstate="print"/>
          <a:stretch>
            <a:fillRect/>
          </a:stretch>
        </p:blipFill>
        <p:spPr>
          <a:xfrm>
            <a:off x="390524" y="8680670"/>
            <a:ext cx="133350" cy="133349"/>
          </a:xfrm>
          <a:prstGeom prst="rect">
            <a:avLst/>
          </a:prstGeom>
        </p:spPr>
      </p:pic>
      <p:sp>
        <p:nvSpPr>
          <p:cNvPr id="14" name="object 14"/>
          <p:cNvSpPr txBox="1"/>
          <p:nvPr/>
        </p:nvSpPr>
        <p:spPr>
          <a:xfrm>
            <a:off x="699740" y="1733770"/>
            <a:ext cx="15300325" cy="8072120"/>
          </a:xfrm>
          <a:prstGeom prst="rect">
            <a:avLst/>
          </a:prstGeom>
        </p:spPr>
        <p:txBody>
          <a:bodyPr vert="horz" wrap="square" lIns="0" tIns="12700" rIns="0" bIns="0" rtlCol="0">
            <a:spAutoFit/>
          </a:bodyPr>
          <a:lstStyle/>
          <a:p>
            <a:pPr marL="12700">
              <a:lnSpc>
                <a:spcPct val="100000"/>
              </a:lnSpc>
              <a:spcBef>
                <a:spcPts val="100"/>
              </a:spcBef>
              <a:tabLst>
                <a:tab pos="2621280" algn="l"/>
                <a:tab pos="5745480" algn="l"/>
                <a:tab pos="7193915" algn="l"/>
                <a:tab pos="8827135" algn="l"/>
                <a:tab pos="9678035" algn="l"/>
                <a:tab pos="11657965" algn="l"/>
                <a:tab pos="14558010" algn="l"/>
              </a:tabLst>
            </a:pPr>
            <a:r>
              <a:rPr sz="3300" spc="125" dirty="0">
                <a:latin typeface="Roboto"/>
                <a:cs typeface="Roboto"/>
              </a:rPr>
              <a:t>T</a:t>
            </a:r>
            <a:r>
              <a:rPr sz="3300" spc="150" dirty="0">
                <a:latin typeface="Roboto"/>
                <a:cs typeface="Roboto"/>
              </a:rPr>
              <a:t>e</a:t>
            </a:r>
            <a:r>
              <a:rPr sz="3300" spc="130" dirty="0">
                <a:latin typeface="Roboto"/>
                <a:cs typeface="Roboto"/>
              </a:rPr>
              <a:t>c</a:t>
            </a:r>
            <a:r>
              <a:rPr sz="3300" spc="70" dirty="0">
                <a:latin typeface="Roboto"/>
                <a:cs typeface="Roboto"/>
              </a:rPr>
              <a:t>h</a:t>
            </a:r>
            <a:r>
              <a:rPr sz="3300" spc="75" dirty="0">
                <a:latin typeface="Roboto"/>
                <a:cs typeface="Roboto"/>
              </a:rPr>
              <a:t>n</a:t>
            </a:r>
            <a:r>
              <a:rPr sz="3300" spc="135" dirty="0">
                <a:latin typeface="Roboto"/>
                <a:cs typeface="Roboto"/>
              </a:rPr>
              <a:t>o</a:t>
            </a:r>
            <a:r>
              <a:rPr sz="3300" spc="95" dirty="0">
                <a:latin typeface="Roboto"/>
                <a:cs typeface="Roboto"/>
              </a:rPr>
              <a:t>l</a:t>
            </a:r>
            <a:r>
              <a:rPr sz="3300" spc="135" dirty="0">
                <a:latin typeface="Roboto"/>
                <a:cs typeface="Roboto"/>
              </a:rPr>
              <a:t>o</a:t>
            </a:r>
            <a:r>
              <a:rPr sz="3300" spc="105" dirty="0">
                <a:latin typeface="Roboto"/>
                <a:cs typeface="Roboto"/>
              </a:rPr>
              <a:t>g</a:t>
            </a:r>
            <a:r>
              <a:rPr sz="3300" spc="-100" dirty="0">
                <a:latin typeface="Roboto"/>
                <a:cs typeface="Roboto"/>
              </a:rPr>
              <a:t>y</a:t>
            </a:r>
            <a:r>
              <a:rPr sz="3300" dirty="0">
                <a:latin typeface="Roboto"/>
                <a:cs typeface="Roboto"/>
              </a:rPr>
              <a:t>	</a:t>
            </a:r>
            <a:r>
              <a:rPr sz="3300" spc="90" dirty="0">
                <a:latin typeface="Roboto"/>
                <a:cs typeface="Roboto"/>
              </a:rPr>
              <a:t>r</a:t>
            </a:r>
            <a:r>
              <a:rPr sz="3300" spc="150" dirty="0">
                <a:latin typeface="Roboto"/>
                <a:cs typeface="Roboto"/>
              </a:rPr>
              <a:t>e</a:t>
            </a:r>
            <a:r>
              <a:rPr sz="3300" spc="65" dirty="0">
                <a:latin typeface="Roboto"/>
                <a:cs typeface="Roboto"/>
              </a:rPr>
              <a:t>v</a:t>
            </a:r>
            <a:r>
              <a:rPr sz="3300" spc="135" dirty="0">
                <a:latin typeface="Roboto"/>
                <a:cs typeface="Roboto"/>
              </a:rPr>
              <a:t>o</a:t>
            </a:r>
            <a:r>
              <a:rPr sz="3300" spc="95" dirty="0">
                <a:latin typeface="Roboto"/>
                <a:cs typeface="Roboto"/>
              </a:rPr>
              <a:t>l</a:t>
            </a:r>
            <a:r>
              <a:rPr sz="3300" spc="70" dirty="0">
                <a:latin typeface="Roboto"/>
                <a:cs typeface="Roboto"/>
              </a:rPr>
              <a:t>u</a:t>
            </a:r>
            <a:r>
              <a:rPr sz="3300" spc="95" dirty="0">
                <a:latin typeface="Roboto"/>
                <a:cs typeface="Roboto"/>
              </a:rPr>
              <a:t>ti</a:t>
            </a:r>
            <a:r>
              <a:rPr sz="3300" spc="135" dirty="0">
                <a:latin typeface="Roboto"/>
                <a:cs typeface="Roboto"/>
              </a:rPr>
              <a:t>o</a:t>
            </a:r>
            <a:r>
              <a:rPr sz="3300" spc="75" dirty="0">
                <a:latin typeface="Roboto"/>
                <a:cs typeface="Roboto"/>
              </a:rPr>
              <a:t>n</a:t>
            </a:r>
            <a:r>
              <a:rPr sz="3300" spc="95" dirty="0">
                <a:latin typeface="Roboto"/>
                <a:cs typeface="Roboto"/>
              </a:rPr>
              <a:t>i</a:t>
            </a:r>
            <a:r>
              <a:rPr sz="3300" spc="105" dirty="0">
                <a:latin typeface="Roboto"/>
                <a:cs typeface="Roboto"/>
              </a:rPr>
              <a:t>z</a:t>
            </a:r>
            <a:r>
              <a:rPr sz="3300" spc="150" dirty="0">
                <a:latin typeface="Roboto"/>
                <a:cs typeface="Roboto"/>
              </a:rPr>
              <a:t>e</a:t>
            </a:r>
            <a:r>
              <a:rPr sz="3300" spc="-15" dirty="0">
                <a:latin typeface="Roboto"/>
                <a:cs typeface="Roboto"/>
              </a:rPr>
              <a:t>d</a:t>
            </a:r>
            <a:r>
              <a:rPr sz="3300" dirty="0">
                <a:latin typeface="Roboto"/>
                <a:cs typeface="Roboto"/>
              </a:rPr>
              <a:t>	</a:t>
            </a:r>
            <a:r>
              <a:rPr sz="3300" spc="105" dirty="0">
                <a:latin typeface="Roboto"/>
                <a:cs typeface="Roboto"/>
              </a:rPr>
              <a:t>s</a:t>
            </a:r>
            <a:r>
              <a:rPr sz="3300" spc="135" dirty="0">
                <a:latin typeface="Roboto"/>
                <a:cs typeface="Roboto"/>
              </a:rPr>
              <a:t>m</a:t>
            </a:r>
            <a:r>
              <a:rPr sz="3300" spc="110" dirty="0">
                <a:latin typeface="Roboto"/>
                <a:cs typeface="Roboto"/>
              </a:rPr>
              <a:t>a</a:t>
            </a:r>
            <a:r>
              <a:rPr sz="3300" spc="90" dirty="0">
                <a:latin typeface="Roboto"/>
                <a:cs typeface="Roboto"/>
              </a:rPr>
              <a:t>r</a:t>
            </a:r>
            <a:r>
              <a:rPr sz="3300" spc="-35" dirty="0">
                <a:latin typeface="Roboto"/>
                <a:cs typeface="Roboto"/>
              </a:rPr>
              <a:t>t</a:t>
            </a:r>
            <a:r>
              <a:rPr sz="3300" dirty="0">
                <a:latin typeface="Roboto"/>
                <a:cs typeface="Roboto"/>
              </a:rPr>
              <a:t>	</a:t>
            </a:r>
            <a:r>
              <a:rPr sz="3300" spc="70" dirty="0">
                <a:latin typeface="Roboto"/>
                <a:cs typeface="Roboto"/>
              </a:rPr>
              <a:t>h</a:t>
            </a:r>
            <a:r>
              <a:rPr sz="3300" spc="135" dirty="0">
                <a:latin typeface="Roboto"/>
                <a:cs typeface="Roboto"/>
              </a:rPr>
              <a:t>om</a:t>
            </a:r>
            <a:r>
              <a:rPr sz="3300" spc="150" dirty="0">
                <a:latin typeface="Roboto"/>
                <a:cs typeface="Roboto"/>
              </a:rPr>
              <a:t>e</a:t>
            </a:r>
            <a:r>
              <a:rPr sz="3300" spc="-25" dirty="0">
                <a:latin typeface="Roboto"/>
                <a:cs typeface="Roboto"/>
              </a:rPr>
              <a:t>s</a:t>
            </a:r>
            <a:r>
              <a:rPr sz="3300" dirty="0">
                <a:latin typeface="Roboto"/>
                <a:cs typeface="Roboto"/>
              </a:rPr>
              <a:t>	</a:t>
            </a:r>
            <a:r>
              <a:rPr sz="3300" spc="185" dirty="0">
                <a:latin typeface="Roboto"/>
                <a:cs typeface="Roboto"/>
              </a:rPr>
              <a:t>f</a:t>
            </a:r>
            <a:r>
              <a:rPr sz="3300" spc="135" dirty="0">
                <a:latin typeface="Roboto"/>
                <a:cs typeface="Roboto"/>
              </a:rPr>
              <a:t>o</a:t>
            </a:r>
            <a:r>
              <a:rPr sz="3300" spc="-40" dirty="0">
                <a:latin typeface="Roboto"/>
                <a:cs typeface="Roboto"/>
              </a:rPr>
              <a:t>r</a:t>
            </a:r>
            <a:r>
              <a:rPr sz="3300" dirty="0">
                <a:latin typeface="Roboto"/>
                <a:cs typeface="Roboto"/>
              </a:rPr>
              <a:t>	</a:t>
            </a:r>
            <a:r>
              <a:rPr sz="3300" spc="130" dirty="0">
                <a:latin typeface="Roboto"/>
                <a:cs typeface="Roboto"/>
              </a:rPr>
              <a:t>c</a:t>
            </a:r>
            <a:r>
              <a:rPr sz="3300" spc="135" dirty="0">
                <a:latin typeface="Roboto"/>
                <a:cs typeface="Roboto"/>
              </a:rPr>
              <a:t>om</a:t>
            </a:r>
            <a:r>
              <a:rPr sz="3300" spc="185" dirty="0">
                <a:latin typeface="Roboto"/>
                <a:cs typeface="Roboto"/>
              </a:rPr>
              <a:t>f</a:t>
            </a:r>
            <a:r>
              <a:rPr sz="3300" spc="135" dirty="0">
                <a:latin typeface="Roboto"/>
                <a:cs typeface="Roboto"/>
              </a:rPr>
              <a:t>o</a:t>
            </a:r>
            <a:r>
              <a:rPr sz="3300" spc="90" dirty="0">
                <a:latin typeface="Roboto"/>
                <a:cs typeface="Roboto"/>
              </a:rPr>
              <a:t>r</a:t>
            </a:r>
            <a:r>
              <a:rPr sz="3300" spc="95" dirty="0">
                <a:latin typeface="Roboto"/>
                <a:cs typeface="Roboto"/>
              </a:rPr>
              <a:t>t</a:t>
            </a:r>
            <a:r>
              <a:rPr sz="3300" spc="-5" dirty="0">
                <a:latin typeface="Roboto"/>
                <a:cs typeface="Roboto"/>
              </a:rPr>
              <a:t>,</a:t>
            </a:r>
            <a:r>
              <a:rPr sz="3300" dirty="0">
                <a:latin typeface="Roboto"/>
                <a:cs typeface="Roboto"/>
              </a:rPr>
              <a:t>	</a:t>
            </a:r>
            <a:r>
              <a:rPr sz="3300" spc="130" dirty="0">
                <a:latin typeface="Roboto"/>
                <a:cs typeface="Roboto"/>
              </a:rPr>
              <a:t>c</a:t>
            </a:r>
            <a:r>
              <a:rPr sz="3300" spc="135" dirty="0">
                <a:latin typeface="Roboto"/>
                <a:cs typeface="Roboto"/>
              </a:rPr>
              <a:t>o</a:t>
            </a:r>
            <a:r>
              <a:rPr sz="3300" spc="75" dirty="0">
                <a:latin typeface="Roboto"/>
                <a:cs typeface="Roboto"/>
              </a:rPr>
              <a:t>n</a:t>
            </a:r>
            <a:r>
              <a:rPr sz="3300" spc="65" dirty="0">
                <a:latin typeface="Roboto"/>
                <a:cs typeface="Roboto"/>
              </a:rPr>
              <a:t>v</a:t>
            </a:r>
            <a:r>
              <a:rPr sz="3300" spc="150" dirty="0">
                <a:latin typeface="Roboto"/>
                <a:cs typeface="Roboto"/>
              </a:rPr>
              <a:t>e</a:t>
            </a:r>
            <a:r>
              <a:rPr sz="3300" spc="75" dirty="0">
                <a:latin typeface="Roboto"/>
                <a:cs typeface="Roboto"/>
              </a:rPr>
              <a:t>n</a:t>
            </a:r>
            <a:r>
              <a:rPr sz="3300" spc="95" dirty="0">
                <a:latin typeface="Roboto"/>
                <a:cs typeface="Roboto"/>
              </a:rPr>
              <a:t>i</a:t>
            </a:r>
            <a:r>
              <a:rPr sz="3300" spc="150" dirty="0">
                <a:latin typeface="Roboto"/>
                <a:cs typeface="Roboto"/>
              </a:rPr>
              <a:t>e</a:t>
            </a:r>
            <a:r>
              <a:rPr sz="3300" spc="75" dirty="0">
                <a:latin typeface="Roboto"/>
                <a:cs typeface="Roboto"/>
              </a:rPr>
              <a:t>n</a:t>
            </a:r>
            <a:r>
              <a:rPr sz="3300" spc="130" dirty="0">
                <a:latin typeface="Roboto"/>
                <a:cs typeface="Roboto"/>
              </a:rPr>
              <a:t>c</a:t>
            </a:r>
            <a:r>
              <a:rPr sz="3300" spc="150" dirty="0">
                <a:latin typeface="Roboto"/>
                <a:cs typeface="Roboto"/>
              </a:rPr>
              <a:t>e</a:t>
            </a:r>
            <a:r>
              <a:rPr sz="3300" spc="-5" dirty="0">
                <a:latin typeface="Roboto"/>
                <a:cs typeface="Roboto"/>
              </a:rPr>
              <a:t>,</a:t>
            </a:r>
            <a:r>
              <a:rPr sz="3300" dirty="0">
                <a:latin typeface="Roboto"/>
                <a:cs typeface="Roboto"/>
              </a:rPr>
              <a:t>	</a:t>
            </a:r>
            <a:r>
              <a:rPr sz="3300" spc="110" dirty="0">
                <a:latin typeface="Roboto"/>
                <a:cs typeface="Roboto"/>
              </a:rPr>
              <a:t>a</a:t>
            </a:r>
            <a:r>
              <a:rPr sz="3300" spc="75" dirty="0">
                <a:latin typeface="Roboto"/>
                <a:cs typeface="Roboto"/>
              </a:rPr>
              <a:t>n</a:t>
            </a:r>
            <a:r>
              <a:rPr sz="3300" spc="-15" dirty="0">
                <a:latin typeface="Roboto"/>
                <a:cs typeface="Roboto"/>
              </a:rPr>
              <a:t>d</a:t>
            </a:r>
            <a:endParaRPr sz="3300" dirty="0">
              <a:latin typeface="Roboto"/>
              <a:cs typeface="Roboto"/>
            </a:endParaRPr>
          </a:p>
          <a:p>
            <a:pPr marL="12700">
              <a:lnSpc>
                <a:spcPct val="100000"/>
              </a:lnSpc>
              <a:spcBef>
                <a:spcPts val="2640"/>
              </a:spcBef>
            </a:pPr>
            <a:r>
              <a:rPr sz="3300" spc="75" dirty="0">
                <a:latin typeface="Roboto"/>
                <a:cs typeface="Roboto"/>
              </a:rPr>
              <a:t>energy</a:t>
            </a:r>
            <a:r>
              <a:rPr sz="3300" spc="229" dirty="0">
                <a:latin typeface="Roboto"/>
                <a:cs typeface="Roboto"/>
              </a:rPr>
              <a:t> </a:t>
            </a:r>
            <a:r>
              <a:rPr sz="3300" spc="110" dirty="0">
                <a:latin typeface="Roboto"/>
                <a:cs typeface="Roboto"/>
              </a:rPr>
              <a:t>efficiency.</a:t>
            </a:r>
            <a:endParaRPr sz="3300" dirty="0">
              <a:latin typeface="Roboto"/>
              <a:cs typeface="Roboto"/>
            </a:endParaRPr>
          </a:p>
          <a:p>
            <a:pPr marL="12700" marR="5080">
              <a:lnSpc>
                <a:spcPts val="6600"/>
              </a:lnSpc>
              <a:spcBef>
                <a:spcPts val="660"/>
              </a:spcBef>
              <a:tabLst>
                <a:tab pos="2223135" algn="l"/>
                <a:tab pos="3647440" algn="l"/>
                <a:tab pos="4624070" algn="l"/>
                <a:tab pos="6572884" algn="l"/>
                <a:tab pos="8430260" algn="l"/>
                <a:tab pos="10001885" algn="l"/>
                <a:tab pos="11755120" algn="l"/>
                <a:tab pos="14726919" algn="l"/>
              </a:tabLst>
            </a:pPr>
            <a:r>
              <a:rPr sz="3300" spc="80" dirty="0">
                <a:latin typeface="Roboto"/>
                <a:cs typeface="Roboto"/>
              </a:rPr>
              <a:t>Hand</a:t>
            </a:r>
            <a:r>
              <a:rPr sz="3300" spc="260" dirty="0">
                <a:latin typeface="Roboto"/>
                <a:cs typeface="Roboto"/>
              </a:rPr>
              <a:t> </a:t>
            </a:r>
            <a:r>
              <a:rPr sz="3300" spc="90" dirty="0">
                <a:latin typeface="Roboto"/>
                <a:cs typeface="Roboto"/>
              </a:rPr>
              <a:t>gesture</a:t>
            </a:r>
            <a:r>
              <a:rPr sz="3300" spc="260" dirty="0">
                <a:latin typeface="Roboto"/>
                <a:cs typeface="Roboto"/>
              </a:rPr>
              <a:t> </a:t>
            </a:r>
            <a:r>
              <a:rPr sz="3300" spc="95" dirty="0">
                <a:latin typeface="Roboto"/>
                <a:cs typeface="Roboto"/>
              </a:rPr>
              <a:t>recognition</a:t>
            </a:r>
            <a:r>
              <a:rPr sz="3300" spc="265" dirty="0">
                <a:latin typeface="Roboto"/>
                <a:cs typeface="Roboto"/>
              </a:rPr>
              <a:t> </a:t>
            </a:r>
            <a:r>
              <a:rPr sz="3300" spc="75" dirty="0">
                <a:latin typeface="Roboto"/>
                <a:cs typeface="Roboto"/>
              </a:rPr>
              <a:t>adds</a:t>
            </a:r>
            <a:r>
              <a:rPr sz="3300" spc="260" dirty="0">
                <a:latin typeface="Roboto"/>
                <a:cs typeface="Roboto"/>
              </a:rPr>
              <a:t> </a:t>
            </a:r>
            <a:r>
              <a:rPr sz="3300" spc="45" dirty="0">
                <a:latin typeface="Roboto"/>
                <a:cs typeface="Roboto"/>
              </a:rPr>
              <a:t>hands-free</a:t>
            </a:r>
            <a:r>
              <a:rPr sz="3300" spc="260" dirty="0">
                <a:latin typeface="Roboto"/>
                <a:cs typeface="Roboto"/>
              </a:rPr>
              <a:t> </a:t>
            </a:r>
            <a:r>
              <a:rPr sz="3300" spc="90" dirty="0">
                <a:latin typeface="Roboto"/>
                <a:cs typeface="Roboto"/>
              </a:rPr>
              <a:t>control</a:t>
            </a:r>
            <a:r>
              <a:rPr sz="3300" spc="265" dirty="0">
                <a:latin typeface="Roboto"/>
                <a:cs typeface="Roboto"/>
              </a:rPr>
              <a:t> </a:t>
            </a:r>
            <a:r>
              <a:rPr sz="3300" spc="50" dirty="0">
                <a:latin typeface="Roboto"/>
                <a:cs typeface="Roboto"/>
              </a:rPr>
              <a:t>to</a:t>
            </a:r>
            <a:r>
              <a:rPr sz="3300" spc="260" dirty="0">
                <a:latin typeface="Roboto"/>
                <a:cs typeface="Roboto"/>
              </a:rPr>
              <a:t> </a:t>
            </a:r>
            <a:r>
              <a:rPr sz="3300" spc="90" dirty="0">
                <a:latin typeface="Roboto"/>
                <a:cs typeface="Roboto"/>
              </a:rPr>
              <a:t>home</a:t>
            </a:r>
            <a:r>
              <a:rPr sz="3300" spc="265" dirty="0">
                <a:latin typeface="Roboto"/>
                <a:cs typeface="Roboto"/>
              </a:rPr>
              <a:t> </a:t>
            </a:r>
            <a:r>
              <a:rPr sz="3300" spc="95" dirty="0">
                <a:latin typeface="Roboto"/>
                <a:cs typeface="Roboto"/>
              </a:rPr>
              <a:t>automation. </a:t>
            </a:r>
            <a:r>
              <a:rPr sz="3300" spc="100" dirty="0">
                <a:latin typeface="Roboto"/>
                <a:cs typeface="Roboto"/>
              </a:rPr>
              <a:t> </a:t>
            </a:r>
            <a:r>
              <a:rPr sz="3300" spc="185" dirty="0">
                <a:latin typeface="Roboto"/>
                <a:cs typeface="Roboto"/>
              </a:rPr>
              <a:t>C</a:t>
            </a:r>
            <a:r>
              <a:rPr sz="3300" spc="135" dirty="0">
                <a:latin typeface="Roboto"/>
                <a:cs typeface="Roboto"/>
              </a:rPr>
              <a:t>om</a:t>
            </a:r>
            <a:r>
              <a:rPr sz="3300" spc="105" dirty="0">
                <a:latin typeface="Roboto"/>
                <a:cs typeface="Roboto"/>
              </a:rPr>
              <a:t>p</a:t>
            </a:r>
            <a:r>
              <a:rPr sz="3300" spc="70" dirty="0">
                <a:latin typeface="Roboto"/>
                <a:cs typeface="Roboto"/>
              </a:rPr>
              <a:t>u</a:t>
            </a:r>
            <a:r>
              <a:rPr sz="3300" spc="95" dirty="0">
                <a:latin typeface="Roboto"/>
                <a:cs typeface="Roboto"/>
              </a:rPr>
              <a:t>t</a:t>
            </a:r>
            <a:r>
              <a:rPr sz="3300" spc="150" dirty="0">
                <a:latin typeface="Roboto"/>
                <a:cs typeface="Roboto"/>
              </a:rPr>
              <a:t>e</a:t>
            </a:r>
            <a:r>
              <a:rPr sz="3300" spc="-40" dirty="0">
                <a:latin typeface="Roboto"/>
                <a:cs typeface="Roboto"/>
              </a:rPr>
              <a:t>r</a:t>
            </a:r>
            <a:r>
              <a:rPr sz="3300" dirty="0">
                <a:latin typeface="Roboto"/>
                <a:cs typeface="Roboto"/>
              </a:rPr>
              <a:t>	</a:t>
            </a:r>
            <a:r>
              <a:rPr sz="3300" spc="80" dirty="0">
                <a:latin typeface="Roboto"/>
                <a:cs typeface="Roboto"/>
              </a:rPr>
              <a:t>vi</a:t>
            </a:r>
            <a:r>
              <a:rPr sz="3300" spc="105" dirty="0">
                <a:latin typeface="Roboto"/>
                <a:cs typeface="Roboto"/>
              </a:rPr>
              <a:t>s</a:t>
            </a:r>
            <a:r>
              <a:rPr sz="3300" spc="95" dirty="0">
                <a:latin typeface="Roboto"/>
                <a:cs typeface="Roboto"/>
              </a:rPr>
              <a:t>i</a:t>
            </a:r>
            <a:r>
              <a:rPr sz="3300" spc="135" dirty="0">
                <a:latin typeface="Roboto"/>
                <a:cs typeface="Roboto"/>
              </a:rPr>
              <a:t>o</a:t>
            </a:r>
            <a:r>
              <a:rPr sz="3300" spc="-55" dirty="0">
                <a:latin typeface="Roboto"/>
                <a:cs typeface="Roboto"/>
              </a:rPr>
              <a:t>n</a:t>
            </a:r>
            <a:r>
              <a:rPr sz="3300" dirty="0">
                <a:latin typeface="Roboto"/>
                <a:cs typeface="Roboto"/>
              </a:rPr>
              <a:t>	</a:t>
            </a:r>
            <a:r>
              <a:rPr sz="3300" spc="110" dirty="0">
                <a:latin typeface="Roboto"/>
                <a:cs typeface="Roboto"/>
              </a:rPr>
              <a:t>a</a:t>
            </a:r>
            <a:r>
              <a:rPr sz="3300" spc="75" dirty="0">
                <a:latin typeface="Roboto"/>
                <a:cs typeface="Roboto"/>
              </a:rPr>
              <a:t>n</a:t>
            </a:r>
            <a:r>
              <a:rPr sz="3300" spc="-15" dirty="0">
                <a:latin typeface="Roboto"/>
                <a:cs typeface="Roboto"/>
              </a:rPr>
              <a:t>d</a:t>
            </a:r>
            <a:r>
              <a:rPr sz="3300" dirty="0">
                <a:latin typeface="Roboto"/>
                <a:cs typeface="Roboto"/>
              </a:rPr>
              <a:t>	</a:t>
            </a:r>
            <a:r>
              <a:rPr sz="3300" spc="135" dirty="0">
                <a:latin typeface="Roboto"/>
                <a:cs typeface="Roboto"/>
              </a:rPr>
              <a:t>m</a:t>
            </a:r>
            <a:r>
              <a:rPr sz="3300" spc="110" dirty="0">
                <a:latin typeface="Roboto"/>
                <a:cs typeface="Roboto"/>
              </a:rPr>
              <a:t>a</a:t>
            </a:r>
            <a:r>
              <a:rPr sz="3300" spc="130" dirty="0">
                <a:latin typeface="Roboto"/>
                <a:cs typeface="Roboto"/>
              </a:rPr>
              <a:t>c</a:t>
            </a:r>
            <a:r>
              <a:rPr sz="3300" spc="70" dirty="0">
                <a:latin typeface="Roboto"/>
                <a:cs typeface="Roboto"/>
              </a:rPr>
              <a:t>h</a:t>
            </a:r>
            <a:r>
              <a:rPr sz="3300" spc="95" dirty="0">
                <a:latin typeface="Roboto"/>
                <a:cs typeface="Roboto"/>
              </a:rPr>
              <a:t>i</a:t>
            </a:r>
            <a:r>
              <a:rPr sz="3300" spc="75" dirty="0">
                <a:latin typeface="Roboto"/>
                <a:cs typeface="Roboto"/>
              </a:rPr>
              <a:t>n</a:t>
            </a:r>
            <a:r>
              <a:rPr sz="3300" spc="20" dirty="0">
                <a:latin typeface="Roboto"/>
                <a:cs typeface="Roboto"/>
              </a:rPr>
              <a:t>e</a:t>
            </a:r>
            <a:r>
              <a:rPr sz="3300" dirty="0">
                <a:latin typeface="Roboto"/>
                <a:cs typeface="Roboto"/>
              </a:rPr>
              <a:t>	</a:t>
            </a:r>
            <a:r>
              <a:rPr sz="3300" spc="95" dirty="0">
                <a:latin typeface="Roboto"/>
                <a:cs typeface="Roboto"/>
              </a:rPr>
              <a:t>l</a:t>
            </a:r>
            <a:r>
              <a:rPr sz="3300" spc="150" dirty="0">
                <a:latin typeface="Roboto"/>
                <a:cs typeface="Roboto"/>
              </a:rPr>
              <a:t>e</a:t>
            </a:r>
            <a:r>
              <a:rPr sz="3300" spc="110" dirty="0">
                <a:latin typeface="Roboto"/>
                <a:cs typeface="Roboto"/>
              </a:rPr>
              <a:t>a</a:t>
            </a:r>
            <a:r>
              <a:rPr sz="3300" spc="90" dirty="0">
                <a:latin typeface="Roboto"/>
                <a:cs typeface="Roboto"/>
              </a:rPr>
              <a:t>r</a:t>
            </a:r>
            <a:r>
              <a:rPr sz="3300" spc="75" dirty="0">
                <a:latin typeface="Roboto"/>
                <a:cs typeface="Roboto"/>
              </a:rPr>
              <a:t>n</a:t>
            </a:r>
            <a:r>
              <a:rPr sz="3300" spc="95" dirty="0">
                <a:latin typeface="Roboto"/>
                <a:cs typeface="Roboto"/>
              </a:rPr>
              <a:t>i</a:t>
            </a:r>
            <a:r>
              <a:rPr sz="3300" spc="75" dirty="0">
                <a:latin typeface="Roboto"/>
                <a:cs typeface="Roboto"/>
              </a:rPr>
              <a:t>n</a:t>
            </a:r>
            <a:r>
              <a:rPr sz="3300" spc="-25" dirty="0">
                <a:latin typeface="Roboto"/>
                <a:cs typeface="Roboto"/>
              </a:rPr>
              <a:t>g</a:t>
            </a:r>
            <a:r>
              <a:rPr sz="3300" dirty="0">
                <a:latin typeface="Roboto"/>
                <a:cs typeface="Roboto"/>
              </a:rPr>
              <a:t>	</a:t>
            </a:r>
            <a:r>
              <a:rPr sz="3300" spc="150" dirty="0">
                <a:latin typeface="Roboto"/>
                <a:cs typeface="Roboto"/>
              </a:rPr>
              <a:t>e</a:t>
            </a:r>
            <a:r>
              <a:rPr sz="3300" spc="75" dirty="0">
                <a:latin typeface="Roboto"/>
                <a:cs typeface="Roboto"/>
              </a:rPr>
              <a:t>n</a:t>
            </a:r>
            <a:r>
              <a:rPr sz="3300" spc="110" dirty="0">
                <a:latin typeface="Roboto"/>
                <a:cs typeface="Roboto"/>
              </a:rPr>
              <a:t>a</a:t>
            </a:r>
            <a:r>
              <a:rPr sz="3300" spc="105" dirty="0">
                <a:latin typeface="Roboto"/>
                <a:cs typeface="Roboto"/>
              </a:rPr>
              <a:t>b</a:t>
            </a:r>
            <a:r>
              <a:rPr sz="3300" spc="95" dirty="0">
                <a:latin typeface="Roboto"/>
                <a:cs typeface="Roboto"/>
              </a:rPr>
              <a:t>l</a:t>
            </a:r>
            <a:r>
              <a:rPr sz="3300" spc="20" dirty="0">
                <a:latin typeface="Roboto"/>
                <a:cs typeface="Roboto"/>
              </a:rPr>
              <a:t>e</a:t>
            </a:r>
            <a:r>
              <a:rPr sz="3300" dirty="0">
                <a:latin typeface="Roboto"/>
                <a:cs typeface="Roboto"/>
              </a:rPr>
              <a:t>	</a:t>
            </a:r>
            <a:r>
              <a:rPr sz="3300" spc="105" dirty="0">
                <a:latin typeface="Roboto"/>
                <a:cs typeface="Roboto"/>
              </a:rPr>
              <a:t>g</a:t>
            </a:r>
            <a:r>
              <a:rPr sz="3300" spc="150" dirty="0">
                <a:latin typeface="Roboto"/>
                <a:cs typeface="Roboto"/>
              </a:rPr>
              <a:t>e</a:t>
            </a:r>
            <a:r>
              <a:rPr sz="3300" spc="105" dirty="0">
                <a:latin typeface="Roboto"/>
                <a:cs typeface="Roboto"/>
              </a:rPr>
              <a:t>s</a:t>
            </a:r>
            <a:r>
              <a:rPr sz="3300" spc="95" dirty="0">
                <a:latin typeface="Roboto"/>
                <a:cs typeface="Roboto"/>
              </a:rPr>
              <a:t>t</a:t>
            </a:r>
            <a:r>
              <a:rPr sz="3300" spc="70" dirty="0">
                <a:latin typeface="Roboto"/>
                <a:cs typeface="Roboto"/>
              </a:rPr>
              <a:t>u</a:t>
            </a:r>
            <a:r>
              <a:rPr sz="3300" spc="90" dirty="0">
                <a:latin typeface="Roboto"/>
                <a:cs typeface="Roboto"/>
              </a:rPr>
              <a:t>r</a:t>
            </a:r>
            <a:r>
              <a:rPr sz="3300" spc="20" dirty="0">
                <a:latin typeface="Roboto"/>
                <a:cs typeface="Roboto"/>
              </a:rPr>
              <a:t>e</a:t>
            </a:r>
            <a:r>
              <a:rPr sz="3300" dirty="0">
                <a:latin typeface="Roboto"/>
                <a:cs typeface="Roboto"/>
              </a:rPr>
              <a:t>	</a:t>
            </a:r>
            <a:r>
              <a:rPr sz="3300" spc="95" dirty="0">
                <a:latin typeface="Roboto"/>
                <a:cs typeface="Roboto"/>
              </a:rPr>
              <a:t>i</a:t>
            </a:r>
            <a:r>
              <a:rPr sz="3300" spc="75" dirty="0">
                <a:latin typeface="Roboto"/>
                <a:cs typeface="Roboto"/>
              </a:rPr>
              <a:t>n</a:t>
            </a:r>
            <a:r>
              <a:rPr sz="3300" spc="95" dirty="0">
                <a:latin typeface="Roboto"/>
                <a:cs typeface="Roboto"/>
              </a:rPr>
              <a:t>t</a:t>
            </a:r>
            <a:r>
              <a:rPr sz="3300" spc="150" dirty="0">
                <a:latin typeface="Roboto"/>
                <a:cs typeface="Roboto"/>
              </a:rPr>
              <a:t>e</a:t>
            </a:r>
            <a:r>
              <a:rPr sz="3300" spc="90" dirty="0">
                <a:latin typeface="Roboto"/>
                <a:cs typeface="Roboto"/>
              </a:rPr>
              <a:t>r</a:t>
            </a:r>
            <a:r>
              <a:rPr sz="3300" spc="105" dirty="0">
                <a:latin typeface="Roboto"/>
                <a:cs typeface="Roboto"/>
              </a:rPr>
              <a:t>p</a:t>
            </a:r>
            <a:r>
              <a:rPr sz="3300" spc="90" dirty="0">
                <a:latin typeface="Roboto"/>
                <a:cs typeface="Roboto"/>
              </a:rPr>
              <a:t>r</a:t>
            </a:r>
            <a:r>
              <a:rPr sz="3300" spc="150" dirty="0">
                <a:latin typeface="Roboto"/>
                <a:cs typeface="Roboto"/>
              </a:rPr>
              <a:t>e</a:t>
            </a:r>
            <a:r>
              <a:rPr sz="3300" spc="95" dirty="0">
                <a:latin typeface="Roboto"/>
                <a:cs typeface="Roboto"/>
              </a:rPr>
              <a:t>t</a:t>
            </a:r>
            <a:r>
              <a:rPr sz="3300" spc="110" dirty="0">
                <a:latin typeface="Roboto"/>
                <a:cs typeface="Roboto"/>
              </a:rPr>
              <a:t>a</a:t>
            </a:r>
            <a:r>
              <a:rPr sz="3300" spc="95" dirty="0">
                <a:latin typeface="Roboto"/>
                <a:cs typeface="Roboto"/>
              </a:rPr>
              <a:t>ti</a:t>
            </a:r>
            <a:r>
              <a:rPr sz="3300" spc="135" dirty="0">
                <a:latin typeface="Roboto"/>
                <a:cs typeface="Roboto"/>
              </a:rPr>
              <a:t>o</a:t>
            </a:r>
            <a:r>
              <a:rPr sz="3300" spc="-55" dirty="0">
                <a:latin typeface="Roboto"/>
                <a:cs typeface="Roboto"/>
              </a:rPr>
              <a:t>n</a:t>
            </a:r>
            <a:r>
              <a:rPr sz="3300" dirty="0">
                <a:latin typeface="Roboto"/>
                <a:cs typeface="Roboto"/>
              </a:rPr>
              <a:t>	</a:t>
            </a:r>
            <a:r>
              <a:rPr sz="3300" spc="185" dirty="0">
                <a:latin typeface="Roboto"/>
                <a:cs typeface="Roboto"/>
              </a:rPr>
              <a:t>f</a:t>
            </a:r>
            <a:r>
              <a:rPr sz="3300" spc="135" dirty="0">
                <a:latin typeface="Roboto"/>
                <a:cs typeface="Roboto"/>
              </a:rPr>
              <a:t>o</a:t>
            </a:r>
            <a:r>
              <a:rPr sz="3300" spc="-35" dirty="0">
                <a:latin typeface="Roboto"/>
                <a:cs typeface="Roboto"/>
              </a:rPr>
              <a:t>r  </a:t>
            </a:r>
            <a:r>
              <a:rPr sz="3300" spc="114" dirty="0">
                <a:latin typeface="Roboto"/>
                <a:cs typeface="Roboto"/>
              </a:rPr>
              <a:t>effortless</a:t>
            </a:r>
            <a:r>
              <a:rPr sz="3300" spc="254" dirty="0">
                <a:latin typeface="Roboto"/>
                <a:cs typeface="Roboto"/>
              </a:rPr>
              <a:t> </a:t>
            </a:r>
            <a:r>
              <a:rPr sz="3300" spc="95" dirty="0">
                <a:latin typeface="Roboto"/>
                <a:cs typeface="Roboto"/>
              </a:rPr>
              <a:t>appliance</a:t>
            </a:r>
            <a:r>
              <a:rPr sz="3300" spc="260" dirty="0">
                <a:latin typeface="Roboto"/>
                <a:cs typeface="Roboto"/>
              </a:rPr>
              <a:t> </a:t>
            </a:r>
            <a:r>
              <a:rPr sz="3300" spc="90" dirty="0">
                <a:latin typeface="Roboto"/>
                <a:cs typeface="Roboto"/>
              </a:rPr>
              <a:t>control.</a:t>
            </a:r>
            <a:endParaRPr sz="3300" dirty="0">
              <a:latin typeface="Roboto"/>
              <a:cs typeface="Roboto"/>
            </a:endParaRPr>
          </a:p>
          <a:p>
            <a:pPr marL="12700" marR="581660">
              <a:lnSpc>
                <a:spcPts val="6600"/>
              </a:lnSpc>
            </a:pPr>
            <a:r>
              <a:rPr sz="3300" spc="100" dirty="0">
                <a:latin typeface="Roboto"/>
                <a:cs typeface="Roboto"/>
              </a:rPr>
              <a:t>Aims</a:t>
            </a:r>
            <a:r>
              <a:rPr sz="3300" spc="265" dirty="0">
                <a:latin typeface="Roboto"/>
                <a:cs typeface="Roboto"/>
              </a:rPr>
              <a:t> </a:t>
            </a:r>
            <a:r>
              <a:rPr sz="3300" spc="50" dirty="0">
                <a:latin typeface="Roboto"/>
                <a:cs typeface="Roboto"/>
              </a:rPr>
              <a:t>to</a:t>
            </a:r>
            <a:r>
              <a:rPr sz="3300" spc="270" dirty="0">
                <a:latin typeface="Roboto"/>
                <a:cs typeface="Roboto"/>
              </a:rPr>
              <a:t> </a:t>
            </a:r>
            <a:r>
              <a:rPr sz="3300" spc="110" dirty="0">
                <a:latin typeface="Roboto"/>
                <a:cs typeface="Roboto"/>
              </a:rPr>
              <a:t>accommodate</a:t>
            </a:r>
            <a:r>
              <a:rPr sz="3300" spc="270" dirty="0">
                <a:latin typeface="Roboto"/>
                <a:cs typeface="Roboto"/>
              </a:rPr>
              <a:t> </a:t>
            </a:r>
            <a:r>
              <a:rPr sz="3300" spc="90" dirty="0">
                <a:latin typeface="Roboto"/>
                <a:cs typeface="Roboto"/>
              </a:rPr>
              <a:t>diverse</a:t>
            </a:r>
            <a:r>
              <a:rPr sz="3300" spc="270" dirty="0">
                <a:latin typeface="Roboto"/>
                <a:cs typeface="Roboto"/>
              </a:rPr>
              <a:t> </a:t>
            </a:r>
            <a:r>
              <a:rPr sz="3300" spc="70" dirty="0">
                <a:latin typeface="Roboto"/>
                <a:cs typeface="Roboto"/>
              </a:rPr>
              <a:t>user</a:t>
            </a:r>
            <a:r>
              <a:rPr sz="3300" spc="270" dirty="0">
                <a:latin typeface="Roboto"/>
                <a:cs typeface="Roboto"/>
              </a:rPr>
              <a:t> </a:t>
            </a:r>
            <a:r>
              <a:rPr sz="3300" spc="95" dirty="0">
                <a:latin typeface="Roboto"/>
                <a:cs typeface="Roboto"/>
              </a:rPr>
              <a:t>needs,</a:t>
            </a:r>
            <a:r>
              <a:rPr sz="3300" spc="270" dirty="0">
                <a:latin typeface="Roboto"/>
                <a:cs typeface="Roboto"/>
              </a:rPr>
              <a:t> </a:t>
            </a:r>
            <a:r>
              <a:rPr sz="3300" spc="80" dirty="0">
                <a:latin typeface="Roboto"/>
                <a:cs typeface="Roboto"/>
              </a:rPr>
              <a:t>including</a:t>
            </a:r>
            <a:r>
              <a:rPr sz="3300" spc="265" dirty="0">
                <a:latin typeface="Roboto"/>
                <a:cs typeface="Roboto"/>
              </a:rPr>
              <a:t> </a:t>
            </a:r>
            <a:r>
              <a:rPr sz="3300" spc="75" dirty="0">
                <a:latin typeface="Roboto"/>
                <a:cs typeface="Roboto"/>
              </a:rPr>
              <a:t>physical</a:t>
            </a:r>
            <a:r>
              <a:rPr sz="3300" spc="270" dirty="0">
                <a:latin typeface="Roboto"/>
                <a:cs typeface="Roboto"/>
              </a:rPr>
              <a:t> </a:t>
            </a:r>
            <a:r>
              <a:rPr sz="3300" spc="95" dirty="0">
                <a:latin typeface="Roboto"/>
                <a:cs typeface="Roboto"/>
              </a:rPr>
              <a:t>limitations. </a:t>
            </a:r>
            <a:r>
              <a:rPr sz="3300" spc="-805" dirty="0">
                <a:latin typeface="Roboto"/>
                <a:cs typeface="Roboto"/>
              </a:rPr>
              <a:t> </a:t>
            </a:r>
            <a:r>
              <a:rPr sz="3300" spc="95" dirty="0">
                <a:latin typeface="Roboto"/>
                <a:cs typeface="Roboto"/>
              </a:rPr>
              <a:t>Enhances</a:t>
            </a:r>
            <a:r>
              <a:rPr sz="3300" spc="260" dirty="0">
                <a:latin typeface="Roboto"/>
                <a:cs typeface="Roboto"/>
              </a:rPr>
              <a:t> </a:t>
            </a:r>
            <a:r>
              <a:rPr sz="3300" spc="95" dirty="0">
                <a:latin typeface="Roboto"/>
                <a:cs typeface="Roboto"/>
              </a:rPr>
              <a:t>accessibility,</a:t>
            </a:r>
            <a:r>
              <a:rPr sz="3300" spc="260" dirty="0">
                <a:latin typeface="Roboto"/>
                <a:cs typeface="Roboto"/>
              </a:rPr>
              <a:t> </a:t>
            </a:r>
            <a:r>
              <a:rPr sz="3300" spc="100" dirty="0">
                <a:latin typeface="Roboto"/>
                <a:cs typeface="Roboto"/>
              </a:rPr>
              <a:t>convenience,</a:t>
            </a:r>
            <a:r>
              <a:rPr sz="3300" spc="260" dirty="0">
                <a:latin typeface="Roboto"/>
                <a:cs typeface="Roboto"/>
              </a:rPr>
              <a:t> </a:t>
            </a:r>
            <a:r>
              <a:rPr sz="3300" spc="55" dirty="0">
                <a:latin typeface="Roboto"/>
                <a:cs typeface="Roboto"/>
              </a:rPr>
              <a:t>and</a:t>
            </a:r>
            <a:r>
              <a:rPr sz="3300" spc="265" dirty="0">
                <a:latin typeface="Roboto"/>
                <a:cs typeface="Roboto"/>
              </a:rPr>
              <a:t> </a:t>
            </a:r>
            <a:r>
              <a:rPr sz="3300" spc="110" dirty="0">
                <a:latin typeface="Roboto"/>
                <a:cs typeface="Roboto"/>
              </a:rPr>
              <a:t>efficiency</a:t>
            </a:r>
            <a:r>
              <a:rPr sz="3300" spc="260" dirty="0">
                <a:latin typeface="Roboto"/>
                <a:cs typeface="Roboto"/>
              </a:rPr>
              <a:t> </a:t>
            </a:r>
            <a:r>
              <a:rPr sz="3300" spc="20" dirty="0">
                <a:latin typeface="Roboto"/>
                <a:cs typeface="Roboto"/>
              </a:rPr>
              <a:t>in</a:t>
            </a:r>
            <a:r>
              <a:rPr sz="3300" spc="260" dirty="0">
                <a:latin typeface="Roboto"/>
                <a:cs typeface="Roboto"/>
              </a:rPr>
              <a:t> </a:t>
            </a:r>
            <a:r>
              <a:rPr sz="3300" spc="95" dirty="0">
                <a:latin typeface="Roboto"/>
                <a:cs typeface="Roboto"/>
              </a:rPr>
              <a:t>households.</a:t>
            </a:r>
            <a:endParaRPr sz="3300" dirty="0">
              <a:latin typeface="Roboto"/>
              <a:cs typeface="Roboto"/>
            </a:endParaRPr>
          </a:p>
          <a:p>
            <a:pPr marL="12700" marR="5080" algn="just">
              <a:lnSpc>
                <a:spcPts val="6600"/>
              </a:lnSpc>
            </a:pPr>
            <a:r>
              <a:rPr sz="3300" spc="95" dirty="0">
                <a:latin typeface="Roboto"/>
                <a:cs typeface="Roboto"/>
              </a:rPr>
              <a:t>Contributes </a:t>
            </a:r>
            <a:r>
              <a:rPr sz="3300" spc="50" dirty="0">
                <a:latin typeface="Roboto"/>
                <a:cs typeface="Roboto"/>
              </a:rPr>
              <a:t>to </a:t>
            </a:r>
            <a:r>
              <a:rPr sz="3300" spc="80" dirty="0">
                <a:latin typeface="Roboto"/>
                <a:cs typeface="Roboto"/>
              </a:rPr>
              <a:t>smart </a:t>
            </a:r>
            <a:r>
              <a:rPr sz="3300" spc="90" dirty="0">
                <a:latin typeface="Roboto"/>
                <a:cs typeface="Roboto"/>
              </a:rPr>
              <a:t>home </a:t>
            </a:r>
            <a:r>
              <a:rPr sz="3300" spc="85" dirty="0">
                <a:latin typeface="Roboto"/>
                <a:cs typeface="Roboto"/>
              </a:rPr>
              <a:t>evolution </a:t>
            </a:r>
            <a:r>
              <a:rPr sz="3300" dirty="0">
                <a:latin typeface="Roboto"/>
                <a:cs typeface="Roboto"/>
              </a:rPr>
              <a:t>by </a:t>
            </a:r>
            <a:r>
              <a:rPr sz="3300" spc="90" dirty="0">
                <a:latin typeface="Roboto"/>
                <a:cs typeface="Roboto"/>
              </a:rPr>
              <a:t>exploring </a:t>
            </a:r>
            <a:r>
              <a:rPr sz="3300" spc="65" dirty="0">
                <a:latin typeface="Roboto"/>
                <a:cs typeface="Roboto"/>
              </a:rPr>
              <a:t>new </a:t>
            </a:r>
            <a:r>
              <a:rPr sz="3300" spc="90" dirty="0">
                <a:latin typeface="Roboto"/>
                <a:cs typeface="Roboto"/>
              </a:rPr>
              <a:t>interaction </a:t>
            </a:r>
            <a:r>
              <a:rPr sz="3300" spc="100" dirty="0">
                <a:latin typeface="Roboto"/>
                <a:cs typeface="Roboto"/>
              </a:rPr>
              <a:t>methods. </a:t>
            </a:r>
            <a:r>
              <a:rPr sz="3300" spc="105" dirty="0">
                <a:latin typeface="Roboto"/>
                <a:cs typeface="Roboto"/>
              </a:rPr>
              <a:t> </a:t>
            </a:r>
            <a:r>
              <a:rPr sz="3300" spc="95" dirty="0">
                <a:latin typeface="Roboto"/>
                <a:cs typeface="Roboto"/>
              </a:rPr>
              <a:t>Gesture</a:t>
            </a:r>
            <a:r>
              <a:rPr sz="3300" spc="100" dirty="0">
                <a:latin typeface="Roboto"/>
                <a:cs typeface="Roboto"/>
              </a:rPr>
              <a:t> </a:t>
            </a:r>
            <a:r>
              <a:rPr sz="3300" spc="85" dirty="0">
                <a:latin typeface="Roboto"/>
                <a:cs typeface="Roboto"/>
              </a:rPr>
              <a:t>recognition's</a:t>
            </a:r>
            <a:r>
              <a:rPr sz="3300" spc="90" dirty="0">
                <a:latin typeface="Roboto"/>
                <a:cs typeface="Roboto"/>
              </a:rPr>
              <a:t> </a:t>
            </a:r>
            <a:r>
              <a:rPr sz="3300" spc="85" dirty="0">
                <a:latin typeface="Roboto"/>
                <a:cs typeface="Roboto"/>
              </a:rPr>
              <a:t>adaptability</a:t>
            </a:r>
            <a:r>
              <a:rPr sz="3300" spc="90" dirty="0">
                <a:latin typeface="Roboto"/>
                <a:cs typeface="Roboto"/>
              </a:rPr>
              <a:t> suggests</a:t>
            </a:r>
            <a:r>
              <a:rPr sz="3300" spc="95" dirty="0">
                <a:latin typeface="Roboto"/>
                <a:cs typeface="Roboto"/>
              </a:rPr>
              <a:t> broader</a:t>
            </a:r>
            <a:r>
              <a:rPr sz="3300" spc="100" dirty="0">
                <a:latin typeface="Roboto"/>
                <a:cs typeface="Roboto"/>
              </a:rPr>
              <a:t> </a:t>
            </a:r>
            <a:r>
              <a:rPr sz="3300" spc="95" dirty="0">
                <a:latin typeface="Roboto"/>
                <a:cs typeface="Roboto"/>
              </a:rPr>
              <a:t>applications</a:t>
            </a:r>
            <a:r>
              <a:rPr sz="3300" spc="100" dirty="0">
                <a:latin typeface="Roboto"/>
                <a:cs typeface="Roboto"/>
              </a:rPr>
              <a:t> </a:t>
            </a:r>
            <a:r>
              <a:rPr sz="3300" spc="80" dirty="0">
                <a:latin typeface="Roboto"/>
                <a:cs typeface="Roboto"/>
              </a:rPr>
              <a:t>beyond </a:t>
            </a:r>
            <a:r>
              <a:rPr sz="3300" spc="85" dirty="0">
                <a:latin typeface="Roboto"/>
                <a:cs typeface="Roboto"/>
              </a:rPr>
              <a:t> </a:t>
            </a:r>
            <a:r>
              <a:rPr sz="3300" spc="90" dirty="0">
                <a:latin typeface="Roboto"/>
                <a:cs typeface="Roboto"/>
              </a:rPr>
              <a:t>home</a:t>
            </a:r>
            <a:r>
              <a:rPr sz="3300" spc="254" dirty="0">
                <a:latin typeface="Roboto"/>
                <a:cs typeface="Roboto"/>
              </a:rPr>
              <a:t> </a:t>
            </a:r>
            <a:r>
              <a:rPr sz="3300" spc="95" dirty="0">
                <a:latin typeface="Roboto"/>
                <a:cs typeface="Roboto"/>
              </a:rPr>
              <a:t>automation,</a:t>
            </a:r>
            <a:r>
              <a:rPr sz="3300" spc="260" dirty="0">
                <a:latin typeface="Roboto"/>
                <a:cs typeface="Roboto"/>
              </a:rPr>
              <a:t> </a:t>
            </a:r>
            <a:r>
              <a:rPr sz="3300" spc="80" dirty="0">
                <a:latin typeface="Roboto"/>
                <a:cs typeface="Roboto"/>
              </a:rPr>
              <a:t>like</a:t>
            </a:r>
            <a:r>
              <a:rPr sz="3300" spc="260" dirty="0">
                <a:latin typeface="Roboto"/>
                <a:cs typeface="Roboto"/>
              </a:rPr>
              <a:t> </a:t>
            </a:r>
            <a:r>
              <a:rPr sz="3300" spc="95" dirty="0">
                <a:latin typeface="Roboto"/>
                <a:cs typeface="Roboto"/>
              </a:rPr>
              <a:t>healthcare</a:t>
            </a:r>
            <a:r>
              <a:rPr sz="3300" spc="260" dirty="0">
                <a:latin typeface="Roboto"/>
                <a:cs typeface="Roboto"/>
              </a:rPr>
              <a:t> </a:t>
            </a:r>
            <a:r>
              <a:rPr sz="3300" spc="45" dirty="0">
                <a:latin typeface="Roboto"/>
                <a:cs typeface="Roboto"/>
              </a:rPr>
              <a:t>or</a:t>
            </a:r>
            <a:r>
              <a:rPr sz="3300" spc="254" dirty="0">
                <a:latin typeface="Roboto"/>
                <a:cs typeface="Roboto"/>
              </a:rPr>
              <a:t> </a:t>
            </a:r>
            <a:r>
              <a:rPr sz="3300" spc="95" dirty="0">
                <a:latin typeface="Roboto"/>
                <a:cs typeface="Roboto"/>
              </a:rPr>
              <a:t>accessibility</a:t>
            </a:r>
            <a:r>
              <a:rPr sz="3300" spc="260" dirty="0">
                <a:latin typeface="Roboto"/>
                <a:cs typeface="Roboto"/>
              </a:rPr>
              <a:t> </a:t>
            </a:r>
            <a:r>
              <a:rPr sz="3300" spc="90" dirty="0">
                <a:latin typeface="Roboto"/>
                <a:cs typeface="Roboto"/>
              </a:rPr>
              <a:t>solutions.</a:t>
            </a:r>
            <a:endParaRPr sz="3300" dirty="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8288000" cy="441959"/>
          </a:xfrm>
          <a:custGeom>
            <a:avLst/>
            <a:gdLst/>
            <a:ahLst/>
            <a:cxnLst/>
            <a:rect l="l" t="t" r="r" b="b"/>
            <a:pathLst>
              <a:path w="18288000" h="441959">
                <a:moveTo>
                  <a:pt x="0" y="441939"/>
                </a:moveTo>
                <a:lnTo>
                  <a:pt x="0" y="0"/>
                </a:lnTo>
                <a:lnTo>
                  <a:pt x="18287999" y="0"/>
                </a:lnTo>
                <a:lnTo>
                  <a:pt x="18287999" y="441939"/>
                </a:lnTo>
                <a:lnTo>
                  <a:pt x="0" y="441939"/>
                </a:lnTo>
                <a:close/>
              </a:path>
            </a:pathLst>
          </a:custGeom>
          <a:solidFill>
            <a:srgbClr val="583C8F"/>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716765145"/>
              </p:ext>
            </p:extLst>
          </p:nvPr>
        </p:nvGraphicFramePr>
        <p:xfrm>
          <a:off x="0" y="1259195"/>
          <a:ext cx="18268950" cy="9027792"/>
        </p:xfrm>
        <a:graphic>
          <a:graphicData uri="http://schemas.openxmlformats.org/drawingml/2006/table">
            <a:tbl>
              <a:tblPr firstRow="1" bandRow="1">
                <a:tableStyleId>{2D5ABB26-0587-4C30-8999-92F81FD0307C}</a:tableStyleId>
              </a:tblPr>
              <a:tblGrid>
                <a:gridCol w="6089650">
                  <a:extLst>
                    <a:ext uri="{9D8B030D-6E8A-4147-A177-3AD203B41FA5}">
                      <a16:colId xmlns:a16="http://schemas.microsoft.com/office/drawing/2014/main" val="20000"/>
                    </a:ext>
                  </a:extLst>
                </a:gridCol>
                <a:gridCol w="3044825">
                  <a:extLst>
                    <a:ext uri="{9D8B030D-6E8A-4147-A177-3AD203B41FA5}">
                      <a16:colId xmlns:a16="http://schemas.microsoft.com/office/drawing/2014/main" val="20001"/>
                    </a:ext>
                  </a:extLst>
                </a:gridCol>
                <a:gridCol w="3044825">
                  <a:extLst>
                    <a:ext uri="{9D8B030D-6E8A-4147-A177-3AD203B41FA5}">
                      <a16:colId xmlns:a16="http://schemas.microsoft.com/office/drawing/2014/main" val="20002"/>
                    </a:ext>
                  </a:extLst>
                </a:gridCol>
                <a:gridCol w="3044825">
                  <a:extLst>
                    <a:ext uri="{9D8B030D-6E8A-4147-A177-3AD203B41FA5}">
                      <a16:colId xmlns:a16="http://schemas.microsoft.com/office/drawing/2014/main" val="20003"/>
                    </a:ext>
                  </a:extLst>
                </a:gridCol>
                <a:gridCol w="3044825">
                  <a:extLst>
                    <a:ext uri="{9D8B030D-6E8A-4147-A177-3AD203B41FA5}">
                      <a16:colId xmlns:a16="http://schemas.microsoft.com/office/drawing/2014/main" val="20004"/>
                    </a:ext>
                  </a:extLst>
                </a:gridCol>
              </a:tblGrid>
              <a:tr h="1714499">
                <a:tc>
                  <a:txBody>
                    <a:bodyPr/>
                    <a:lstStyle/>
                    <a:p>
                      <a:pPr>
                        <a:lnSpc>
                          <a:spcPct val="100000"/>
                        </a:lnSpc>
                      </a:pPr>
                      <a:endParaRPr sz="2000">
                        <a:latin typeface="Times New Roman"/>
                        <a:cs typeface="Times New Roman"/>
                      </a:endParaRPr>
                    </a:p>
                    <a:p>
                      <a:pPr>
                        <a:lnSpc>
                          <a:spcPct val="100000"/>
                        </a:lnSpc>
                        <a:spcBef>
                          <a:spcPts val="45"/>
                        </a:spcBef>
                      </a:pPr>
                      <a:endParaRPr sz="2700">
                        <a:latin typeface="Times New Roman"/>
                        <a:cs typeface="Times New Roman"/>
                      </a:endParaRPr>
                    </a:p>
                    <a:p>
                      <a:pPr marL="332105">
                        <a:lnSpc>
                          <a:spcPct val="100000"/>
                        </a:lnSpc>
                        <a:tabLst>
                          <a:tab pos="3376929" algn="l"/>
                        </a:tabLst>
                      </a:pPr>
                      <a:r>
                        <a:rPr sz="1900" spc="155" dirty="0">
                          <a:latin typeface="Microsoft Sans Serif"/>
                          <a:cs typeface="Microsoft Sans Serif"/>
                        </a:rPr>
                        <a:t>SL</a:t>
                      </a:r>
                      <a:r>
                        <a:rPr sz="1900" spc="125" dirty="0">
                          <a:latin typeface="Microsoft Sans Serif"/>
                          <a:cs typeface="Microsoft Sans Serif"/>
                        </a:rPr>
                        <a:t> </a:t>
                      </a:r>
                      <a:r>
                        <a:rPr sz="1900" spc="155" dirty="0">
                          <a:latin typeface="Microsoft Sans Serif"/>
                          <a:cs typeface="Microsoft Sans Serif"/>
                        </a:rPr>
                        <a:t>NO	</a:t>
                      </a:r>
                      <a:r>
                        <a:rPr sz="1900" spc="160" dirty="0">
                          <a:latin typeface="Microsoft Sans Serif"/>
                          <a:cs typeface="Microsoft Sans Serif"/>
                        </a:rPr>
                        <a:t>ARTICLE</a:t>
                      </a:r>
                      <a:r>
                        <a:rPr sz="1900" spc="80" dirty="0">
                          <a:latin typeface="Microsoft Sans Serif"/>
                          <a:cs typeface="Microsoft Sans Serif"/>
                        </a:rPr>
                        <a:t> </a:t>
                      </a:r>
                      <a:r>
                        <a:rPr sz="1900" spc="185" dirty="0">
                          <a:latin typeface="Microsoft Sans Serif"/>
                          <a:cs typeface="Microsoft Sans Serif"/>
                        </a:rPr>
                        <a:t>TITLE</a:t>
                      </a:r>
                      <a:endParaRPr sz="1900">
                        <a:latin typeface="Microsoft Sans Serif"/>
                        <a:cs typeface="Microsoft Sans Serif"/>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p>
                      <a:pPr>
                        <a:lnSpc>
                          <a:spcPct val="100000"/>
                        </a:lnSpc>
                        <a:spcBef>
                          <a:spcPts val="45"/>
                        </a:spcBef>
                      </a:pPr>
                      <a:endParaRPr sz="2700">
                        <a:latin typeface="Times New Roman"/>
                        <a:cs typeface="Times New Roman"/>
                      </a:endParaRPr>
                    </a:p>
                    <a:p>
                      <a:pPr marL="332105">
                        <a:lnSpc>
                          <a:spcPct val="100000"/>
                        </a:lnSpc>
                      </a:pPr>
                      <a:r>
                        <a:rPr sz="1900" spc="170" dirty="0">
                          <a:latin typeface="Microsoft Sans Serif"/>
                          <a:cs typeface="Microsoft Sans Serif"/>
                        </a:rPr>
                        <a:t>AUTHOR</a:t>
                      </a:r>
                      <a:endParaRPr sz="1900">
                        <a:latin typeface="Microsoft Sans Serif"/>
                        <a:cs typeface="Microsoft Sans Serif"/>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p>
                      <a:pPr marL="171450" marR="855344" indent="160655">
                        <a:lnSpc>
                          <a:spcPct val="115100"/>
                        </a:lnSpc>
                        <a:spcBef>
                          <a:spcPts val="1455"/>
                        </a:spcBef>
                      </a:pPr>
                      <a:r>
                        <a:rPr sz="1900" spc="155" dirty="0">
                          <a:latin typeface="Microsoft Sans Serif"/>
                          <a:cs typeface="Microsoft Sans Serif"/>
                        </a:rPr>
                        <a:t>PUBLISHER</a:t>
                      </a:r>
                      <a:r>
                        <a:rPr sz="1900" spc="65" dirty="0">
                          <a:latin typeface="Microsoft Sans Serif"/>
                          <a:cs typeface="Microsoft Sans Serif"/>
                        </a:rPr>
                        <a:t> </a:t>
                      </a:r>
                      <a:r>
                        <a:rPr sz="1900" spc="420" dirty="0">
                          <a:latin typeface="Microsoft Sans Serif"/>
                          <a:cs typeface="Microsoft Sans Serif"/>
                        </a:rPr>
                        <a:t>&amp; </a:t>
                      </a:r>
                      <a:r>
                        <a:rPr sz="1900" spc="-484" dirty="0">
                          <a:latin typeface="Microsoft Sans Serif"/>
                          <a:cs typeface="Microsoft Sans Serif"/>
                        </a:rPr>
                        <a:t> </a:t>
                      </a:r>
                      <a:r>
                        <a:rPr sz="1900" spc="150" dirty="0">
                          <a:latin typeface="Microsoft Sans Serif"/>
                          <a:cs typeface="Microsoft Sans Serif"/>
                        </a:rPr>
                        <a:t>YEAR</a:t>
                      </a:r>
                      <a:endParaRPr sz="1900">
                        <a:latin typeface="Microsoft Sans Serif"/>
                        <a:cs typeface="Microsoft Sans Serif"/>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p>
                      <a:pPr>
                        <a:lnSpc>
                          <a:spcPct val="100000"/>
                        </a:lnSpc>
                        <a:spcBef>
                          <a:spcPts val="45"/>
                        </a:spcBef>
                      </a:pPr>
                      <a:endParaRPr sz="2700">
                        <a:latin typeface="Times New Roman"/>
                        <a:cs typeface="Times New Roman"/>
                      </a:endParaRPr>
                    </a:p>
                    <a:p>
                      <a:pPr marL="332105">
                        <a:lnSpc>
                          <a:spcPct val="100000"/>
                        </a:lnSpc>
                      </a:pPr>
                      <a:r>
                        <a:rPr sz="1900" spc="145" dirty="0">
                          <a:latin typeface="Microsoft Sans Serif"/>
                          <a:cs typeface="Microsoft Sans Serif"/>
                        </a:rPr>
                        <a:t>METHODOLOGY</a:t>
                      </a:r>
                      <a:endParaRPr sz="1900">
                        <a:latin typeface="Microsoft Sans Serif"/>
                        <a:cs typeface="Microsoft Sans Serif"/>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p>
                      <a:pPr>
                        <a:lnSpc>
                          <a:spcPct val="100000"/>
                        </a:lnSpc>
                        <a:spcBef>
                          <a:spcPts val="45"/>
                        </a:spcBef>
                      </a:pPr>
                      <a:endParaRPr sz="2700">
                        <a:latin typeface="Times New Roman"/>
                        <a:cs typeface="Times New Roman"/>
                      </a:endParaRPr>
                    </a:p>
                    <a:p>
                      <a:pPr marL="332105">
                        <a:lnSpc>
                          <a:spcPct val="100000"/>
                        </a:lnSpc>
                      </a:pPr>
                      <a:r>
                        <a:rPr sz="1900" spc="185" dirty="0">
                          <a:latin typeface="Microsoft Sans Serif"/>
                          <a:cs typeface="Microsoft Sans Serif"/>
                        </a:rPr>
                        <a:t>LIMITATIONS</a:t>
                      </a:r>
                      <a:endParaRPr sz="1900">
                        <a:latin typeface="Microsoft Sans Serif"/>
                        <a:cs typeface="Microsoft Sans Serif"/>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514729">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marL="171450">
                        <a:lnSpc>
                          <a:spcPct val="100000"/>
                        </a:lnSpc>
                        <a:spcBef>
                          <a:spcPts val="1475"/>
                        </a:spcBef>
                      </a:pPr>
                      <a:r>
                        <a:rPr sz="1900" spc="204" dirty="0">
                          <a:latin typeface="Microsoft Sans Serif"/>
                          <a:cs typeface="Microsoft Sans Serif"/>
                        </a:rPr>
                        <a:t>The</a:t>
                      </a:r>
                      <a:r>
                        <a:rPr sz="1900" spc="80" dirty="0">
                          <a:latin typeface="Microsoft Sans Serif"/>
                          <a:cs typeface="Microsoft Sans Serif"/>
                        </a:rPr>
                        <a:t> </a:t>
                      </a:r>
                      <a:r>
                        <a:rPr sz="1900" spc="240" dirty="0">
                          <a:latin typeface="Microsoft Sans Serif"/>
                          <a:cs typeface="Microsoft Sans Serif"/>
                        </a:rPr>
                        <a:t>system</a:t>
                      </a:r>
                      <a:endParaRPr sz="1900">
                        <a:latin typeface="Microsoft Sans Serif"/>
                        <a:cs typeface="Microsoft Sans Serif"/>
                      </a:endParaRPr>
                    </a:p>
                  </a:txBody>
                  <a:tcPr marL="0" marR="0" marT="187325"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1"/>
                  </a:ext>
                </a:extLst>
              </a:tr>
              <a:tr h="333374">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29" dirty="0">
                          <a:latin typeface="Microsoft Sans Serif"/>
                          <a:cs typeface="Microsoft Sans Serif"/>
                        </a:rPr>
                        <a:t>combines</a:t>
                      </a:r>
                      <a:r>
                        <a:rPr sz="1900" spc="85" dirty="0">
                          <a:latin typeface="Microsoft Sans Serif"/>
                          <a:cs typeface="Microsoft Sans Serif"/>
                        </a:rPr>
                        <a:t> </a:t>
                      </a:r>
                      <a:r>
                        <a:rPr sz="1900" spc="204" dirty="0">
                          <a:latin typeface="Microsoft Sans Serif"/>
                          <a:cs typeface="Microsoft Sans Serif"/>
                        </a:rPr>
                        <a:t>an</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2"/>
                  </a:ext>
                </a:extLst>
              </a:tr>
              <a:tr h="333374">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165" dirty="0">
                          <a:latin typeface="Microsoft Sans Serif"/>
                          <a:cs typeface="Microsoft Sans Serif"/>
                        </a:rPr>
                        <a:t>APDS9960</a:t>
                      </a:r>
                      <a:r>
                        <a:rPr sz="1900" spc="85" dirty="0">
                          <a:latin typeface="Microsoft Sans Serif"/>
                          <a:cs typeface="Microsoft Sans Serif"/>
                        </a:rPr>
                        <a:t> </a:t>
                      </a:r>
                      <a:r>
                        <a:rPr sz="1900" spc="204" dirty="0">
                          <a:latin typeface="Microsoft Sans Serif"/>
                          <a:cs typeface="Microsoft Sans Serif"/>
                        </a:rPr>
                        <a:t>sensor</a:t>
                      </a:r>
                      <a:endParaRPr sz="1900" dirty="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3"/>
                  </a:ext>
                </a:extLst>
              </a:tr>
              <a:tr h="333374">
                <a:tc>
                  <a:txBody>
                    <a:bodyPr/>
                    <a:lstStyle/>
                    <a:p>
                      <a:pPr marL="3215640">
                        <a:lnSpc>
                          <a:spcPct val="100000"/>
                        </a:lnSpc>
                        <a:spcBef>
                          <a:spcPts val="45"/>
                        </a:spcBef>
                      </a:pPr>
                      <a:r>
                        <a:rPr sz="1900" spc="185" dirty="0">
                          <a:latin typeface="Microsoft Sans Serif"/>
                          <a:cs typeface="Microsoft Sans Serif"/>
                        </a:rPr>
                        <a:t>Finger</a:t>
                      </a:r>
                      <a:r>
                        <a:rPr sz="1900" spc="85" dirty="0">
                          <a:latin typeface="Microsoft Sans Serif"/>
                          <a:cs typeface="Microsoft Sans Serif"/>
                        </a:rPr>
                        <a:t> </a:t>
                      </a:r>
                      <a:r>
                        <a:rPr sz="1900" spc="204" dirty="0">
                          <a:latin typeface="Microsoft Sans Serif"/>
                          <a:cs typeface="Microsoft Sans Serif"/>
                        </a:rPr>
                        <a:t>Gesture</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04" dirty="0">
                          <a:latin typeface="Microsoft Sans Serif"/>
                          <a:cs typeface="Microsoft Sans Serif"/>
                        </a:rPr>
                        <a:t>and</a:t>
                      </a:r>
                      <a:r>
                        <a:rPr sz="1900" spc="105" dirty="0">
                          <a:latin typeface="Microsoft Sans Serif"/>
                          <a:cs typeface="Microsoft Sans Serif"/>
                        </a:rPr>
                        <a:t> </a:t>
                      </a:r>
                      <a:r>
                        <a:rPr sz="1900" spc="204" dirty="0">
                          <a:latin typeface="Microsoft Sans Serif"/>
                          <a:cs typeface="Microsoft Sans Serif"/>
                        </a:rPr>
                        <a:t>an</a:t>
                      </a:r>
                      <a:r>
                        <a:rPr sz="1900" spc="105" dirty="0">
                          <a:latin typeface="Microsoft Sans Serif"/>
                          <a:cs typeface="Microsoft Sans Serif"/>
                        </a:rPr>
                        <a:t> </a:t>
                      </a:r>
                      <a:r>
                        <a:rPr sz="1900" spc="204" dirty="0">
                          <a:latin typeface="Microsoft Sans Serif"/>
                          <a:cs typeface="Microsoft Sans Serif"/>
                        </a:rPr>
                        <a:t>Arduino</a:t>
                      </a:r>
                      <a:r>
                        <a:rPr sz="1900" spc="105" dirty="0">
                          <a:latin typeface="Microsoft Sans Serif"/>
                          <a:cs typeface="Microsoft Sans Serif"/>
                        </a:rPr>
                        <a:t> </a:t>
                      </a:r>
                      <a:r>
                        <a:rPr sz="1900" spc="170" dirty="0">
                          <a:latin typeface="Microsoft Sans Serif"/>
                          <a:cs typeface="Microsoft Sans Serif"/>
                        </a:rPr>
                        <a:t>UNO</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4"/>
                  </a:ext>
                </a:extLst>
              </a:tr>
              <a:tr h="333374">
                <a:tc>
                  <a:txBody>
                    <a:bodyPr/>
                    <a:lstStyle/>
                    <a:p>
                      <a:pPr marL="3215640">
                        <a:lnSpc>
                          <a:spcPct val="100000"/>
                        </a:lnSpc>
                        <a:spcBef>
                          <a:spcPts val="45"/>
                        </a:spcBef>
                      </a:pPr>
                      <a:r>
                        <a:rPr sz="1900" spc="210" dirty="0">
                          <a:latin typeface="Microsoft Sans Serif"/>
                          <a:cs typeface="Microsoft Sans Serif"/>
                        </a:rPr>
                        <a:t>Recognition</a:t>
                      </a:r>
                      <a:r>
                        <a:rPr sz="1900" spc="105" dirty="0">
                          <a:latin typeface="Microsoft Sans Serif"/>
                          <a:cs typeface="Microsoft Sans Serif"/>
                        </a:rPr>
                        <a:t> </a:t>
                      </a:r>
                      <a:r>
                        <a:rPr sz="1900" spc="204" dirty="0">
                          <a:latin typeface="Microsoft Sans Serif"/>
                          <a:cs typeface="Microsoft Sans Serif"/>
                        </a:rPr>
                        <a:t>based</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marL="170815">
                        <a:lnSpc>
                          <a:spcPct val="100000"/>
                        </a:lnSpc>
                        <a:spcBef>
                          <a:spcPts val="45"/>
                        </a:spcBef>
                      </a:pPr>
                      <a:r>
                        <a:rPr sz="1900" u="none" spc="204" dirty="0">
                          <a:latin typeface="Microsoft Sans Serif"/>
                          <a:cs typeface="Microsoft Sans Serif"/>
                        </a:rPr>
                        <a:t>Neha</a:t>
                      </a:r>
                      <a:r>
                        <a:rPr sz="1900" u="none" spc="110" dirty="0">
                          <a:latin typeface="Microsoft Sans Serif"/>
                          <a:cs typeface="Microsoft Sans Serif"/>
                        </a:rPr>
                        <a:t> </a:t>
                      </a:r>
                      <a:r>
                        <a:rPr sz="1900" u="none" spc="100" dirty="0">
                          <a:latin typeface="Microsoft Sans Serif"/>
                          <a:cs typeface="Microsoft Sans Serif"/>
                        </a:rPr>
                        <a:t>G</a:t>
                      </a:r>
                      <a:r>
                        <a:rPr sz="1900" u="none" spc="114" dirty="0">
                          <a:latin typeface="Microsoft Sans Serif"/>
                          <a:cs typeface="Microsoft Sans Serif"/>
                        </a:rPr>
                        <a:t> </a:t>
                      </a:r>
                      <a:r>
                        <a:rPr sz="1900" u="none" spc="100" dirty="0">
                          <a:latin typeface="Microsoft Sans Serif"/>
                          <a:cs typeface="Microsoft Sans Serif"/>
                        </a:rPr>
                        <a:t>,</a:t>
                      </a:r>
                      <a:r>
                        <a:rPr sz="1900" u="none" spc="114" dirty="0">
                          <a:latin typeface="Microsoft Sans Serif"/>
                          <a:cs typeface="Microsoft Sans Serif"/>
                        </a:rPr>
                        <a:t> </a:t>
                      </a:r>
                      <a:r>
                        <a:rPr sz="1900" u="none" spc="220" dirty="0">
                          <a:latin typeface="Microsoft Sans Serif"/>
                          <a:cs typeface="Microsoft Sans Serif"/>
                        </a:rPr>
                        <a:t>Harika</a:t>
                      </a:r>
                      <a:r>
                        <a:rPr sz="1900" u="none" spc="110" dirty="0">
                          <a:latin typeface="Microsoft Sans Serif"/>
                          <a:cs typeface="Microsoft Sans Serif"/>
                        </a:rPr>
                        <a:t> </a:t>
                      </a:r>
                      <a:r>
                        <a:rPr sz="1900" u="none" spc="135" dirty="0">
                          <a:latin typeface="Microsoft Sans Serif"/>
                          <a:cs typeface="Microsoft Sans Serif"/>
                        </a:rPr>
                        <a:t>CH,</a:t>
                      </a:r>
                      <a:endParaRPr sz="1900" u="none">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04" dirty="0">
                          <a:latin typeface="Microsoft Sans Serif"/>
                          <a:cs typeface="Microsoft Sans Serif"/>
                        </a:rPr>
                        <a:t>board</a:t>
                      </a:r>
                      <a:r>
                        <a:rPr sz="1900" spc="100" dirty="0">
                          <a:latin typeface="Microsoft Sans Serif"/>
                          <a:cs typeface="Microsoft Sans Serif"/>
                        </a:rPr>
                        <a:t> </a:t>
                      </a:r>
                      <a:r>
                        <a:rPr sz="1900" spc="260" dirty="0">
                          <a:latin typeface="Microsoft Sans Serif"/>
                          <a:cs typeface="Microsoft Sans Serif"/>
                        </a:rPr>
                        <a:t>to</a:t>
                      </a:r>
                      <a:r>
                        <a:rPr sz="1900" spc="100" dirty="0">
                          <a:latin typeface="Microsoft Sans Serif"/>
                          <a:cs typeface="Microsoft Sans Serif"/>
                        </a:rPr>
                        <a:t> </a:t>
                      </a:r>
                      <a:r>
                        <a:rPr sz="1900" spc="215" dirty="0">
                          <a:latin typeface="Microsoft Sans Serif"/>
                          <a:cs typeface="Microsoft Sans Serif"/>
                        </a:rPr>
                        <a:t>recognise</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04" dirty="0">
                          <a:latin typeface="Microsoft Sans Serif"/>
                          <a:cs typeface="Microsoft Sans Serif"/>
                        </a:rPr>
                        <a:t>The</a:t>
                      </a:r>
                      <a:r>
                        <a:rPr sz="1900" spc="80" dirty="0">
                          <a:latin typeface="Microsoft Sans Serif"/>
                          <a:cs typeface="Microsoft Sans Serif"/>
                        </a:rPr>
                        <a:t> </a:t>
                      </a:r>
                      <a:r>
                        <a:rPr sz="1900" spc="204" dirty="0">
                          <a:latin typeface="Microsoft Sans Serif"/>
                          <a:cs typeface="Microsoft Sans Serif"/>
                        </a:rPr>
                        <a:t>proposed</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5"/>
                  </a:ext>
                </a:extLst>
              </a:tr>
              <a:tr h="333374">
                <a:tc>
                  <a:txBody>
                    <a:bodyPr/>
                    <a:lstStyle/>
                    <a:p>
                      <a:pPr marL="332105">
                        <a:lnSpc>
                          <a:spcPct val="100000"/>
                        </a:lnSpc>
                        <a:spcBef>
                          <a:spcPts val="45"/>
                        </a:spcBef>
                        <a:tabLst>
                          <a:tab pos="3215640" algn="l"/>
                        </a:tabLst>
                      </a:pPr>
                      <a:r>
                        <a:rPr sz="1900" spc="210" dirty="0">
                          <a:latin typeface="Microsoft Sans Serif"/>
                          <a:cs typeface="Microsoft Sans Serif"/>
                        </a:rPr>
                        <a:t>1	</a:t>
                      </a:r>
                      <a:r>
                        <a:rPr sz="1900" spc="229" dirty="0">
                          <a:latin typeface="Microsoft Sans Serif"/>
                          <a:cs typeface="Microsoft Sans Serif"/>
                        </a:rPr>
                        <a:t>Home</a:t>
                      </a:r>
                      <a:r>
                        <a:rPr sz="1900" spc="90" dirty="0">
                          <a:latin typeface="Microsoft Sans Serif"/>
                          <a:cs typeface="Microsoft Sans Serif"/>
                        </a:rPr>
                        <a:t> </a:t>
                      </a:r>
                      <a:r>
                        <a:rPr sz="1900" spc="235" dirty="0">
                          <a:latin typeface="Microsoft Sans Serif"/>
                          <a:cs typeface="Microsoft Sans Serif"/>
                        </a:rPr>
                        <a:t>Automation</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marL="170815">
                        <a:lnSpc>
                          <a:spcPct val="100000"/>
                        </a:lnSpc>
                        <a:spcBef>
                          <a:spcPts val="45"/>
                        </a:spcBef>
                      </a:pPr>
                      <a:r>
                        <a:rPr sz="1900" u="none" spc="240" dirty="0">
                          <a:latin typeface="Microsoft Sans Serif"/>
                          <a:cs typeface="Microsoft Sans Serif"/>
                        </a:rPr>
                        <a:t>Swetha</a:t>
                      </a:r>
                      <a:r>
                        <a:rPr sz="1900" u="none" spc="105" dirty="0">
                          <a:latin typeface="Microsoft Sans Serif"/>
                          <a:cs typeface="Microsoft Sans Serif"/>
                        </a:rPr>
                        <a:t> </a:t>
                      </a:r>
                      <a:r>
                        <a:rPr sz="1900" u="none" spc="100" dirty="0">
                          <a:latin typeface="Microsoft Sans Serif"/>
                          <a:cs typeface="Microsoft Sans Serif"/>
                        </a:rPr>
                        <a:t>G</a:t>
                      </a:r>
                      <a:r>
                        <a:rPr sz="1900" u="none" spc="105" dirty="0">
                          <a:latin typeface="Microsoft Sans Serif"/>
                          <a:cs typeface="Microsoft Sans Serif"/>
                        </a:rPr>
                        <a:t> </a:t>
                      </a:r>
                      <a:r>
                        <a:rPr sz="1900" u="none" spc="100" dirty="0">
                          <a:latin typeface="Microsoft Sans Serif"/>
                          <a:cs typeface="Microsoft Sans Serif"/>
                        </a:rPr>
                        <a:t>,</a:t>
                      </a:r>
                      <a:r>
                        <a:rPr sz="1900" u="none" spc="105" dirty="0">
                          <a:latin typeface="Microsoft Sans Serif"/>
                          <a:cs typeface="Microsoft Sans Serif"/>
                        </a:rPr>
                        <a:t> </a:t>
                      </a:r>
                      <a:r>
                        <a:rPr sz="1900" u="none" spc="204" dirty="0">
                          <a:latin typeface="Microsoft Sans Serif"/>
                          <a:cs typeface="Microsoft Sans Serif"/>
                        </a:rPr>
                        <a:t>Vishnu</a:t>
                      </a:r>
                      <a:endParaRPr sz="1900" u="none">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gn="ctr">
                        <a:lnSpc>
                          <a:spcPct val="100000"/>
                        </a:lnSpc>
                        <a:spcBef>
                          <a:spcPts val="45"/>
                        </a:spcBef>
                      </a:pPr>
                      <a:r>
                        <a:rPr sz="1900" spc="204" dirty="0">
                          <a:latin typeface="Microsoft Sans Serif"/>
                          <a:cs typeface="Microsoft Sans Serif"/>
                        </a:rPr>
                        <a:t>2023</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04" dirty="0">
                          <a:latin typeface="Microsoft Sans Serif"/>
                          <a:cs typeface="Microsoft Sans Serif"/>
                        </a:rPr>
                        <a:t>hand</a:t>
                      </a:r>
                      <a:r>
                        <a:rPr sz="1900" spc="100" dirty="0">
                          <a:latin typeface="Microsoft Sans Serif"/>
                          <a:cs typeface="Microsoft Sans Serif"/>
                        </a:rPr>
                        <a:t> </a:t>
                      </a:r>
                      <a:r>
                        <a:rPr sz="1900" spc="204" dirty="0">
                          <a:latin typeface="Microsoft Sans Serif"/>
                          <a:cs typeface="Microsoft Sans Serif"/>
                        </a:rPr>
                        <a:t>gestures.</a:t>
                      </a:r>
                      <a:r>
                        <a:rPr sz="1900" spc="100" dirty="0">
                          <a:latin typeface="Microsoft Sans Serif"/>
                          <a:cs typeface="Microsoft Sans Serif"/>
                        </a:rPr>
                        <a:t> </a:t>
                      </a:r>
                      <a:r>
                        <a:rPr sz="1900" spc="204" dirty="0">
                          <a:latin typeface="Microsoft Sans Serif"/>
                          <a:cs typeface="Microsoft Sans Serif"/>
                        </a:rPr>
                        <a:t>The</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40" dirty="0">
                          <a:latin typeface="Microsoft Sans Serif"/>
                          <a:cs typeface="Microsoft Sans Serif"/>
                        </a:rPr>
                        <a:t>method</a:t>
                      </a:r>
                      <a:r>
                        <a:rPr sz="1900" spc="100" dirty="0">
                          <a:latin typeface="Microsoft Sans Serif"/>
                          <a:cs typeface="Microsoft Sans Serif"/>
                        </a:rPr>
                        <a:t> </a:t>
                      </a:r>
                      <a:r>
                        <a:rPr sz="1900" spc="225" dirty="0">
                          <a:latin typeface="Microsoft Sans Serif"/>
                          <a:cs typeface="Microsoft Sans Serif"/>
                        </a:rPr>
                        <a:t>can’t</a:t>
                      </a:r>
                      <a:r>
                        <a:rPr sz="1900" spc="105" dirty="0">
                          <a:latin typeface="Microsoft Sans Serif"/>
                          <a:cs typeface="Microsoft Sans Serif"/>
                        </a:rPr>
                        <a:t> </a:t>
                      </a:r>
                      <a:r>
                        <a:rPr sz="1900" spc="270" dirty="0">
                          <a:latin typeface="Microsoft Sans Serif"/>
                          <a:cs typeface="Microsoft Sans Serif"/>
                        </a:rPr>
                        <a:t>track</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6"/>
                  </a:ext>
                </a:extLst>
              </a:tr>
              <a:tr h="333374">
                <a:tc>
                  <a:txBody>
                    <a:bodyPr/>
                    <a:lstStyle/>
                    <a:p>
                      <a:pPr marL="3215640">
                        <a:lnSpc>
                          <a:spcPct val="100000"/>
                        </a:lnSpc>
                        <a:spcBef>
                          <a:spcPts val="45"/>
                        </a:spcBef>
                      </a:pPr>
                      <a:r>
                        <a:rPr sz="1900" spc="204" dirty="0">
                          <a:latin typeface="Microsoft Sans Serif"/>
                          <a:cs typeface="Microsoft Sans Serif"/>
                        </a:rPr>
                        <a:t>using</a:t>
                      </a:r>
                      <a:r>
                        <a:rPr sz="1900" spc="75" dirty="0">
                          <a:latin typeface="Microsoft Sans Serif"/>
                          <a:cs typeface="Microsoft Sans Serif"/>
                        </a:rPr>
                        <a:t> </a:t>
                      </a:r>
                      <a:r>
                        <a:rPr sz="1900" spc="170" dirty="0">
                          <a:latin typeface="Microsoft Sans Serif"/>
                          <a:cs typeface="Microsoft Sans Serif"/>
                        </a:rPr>
                        <a:t>IOT</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marL="170815">
                        <a:lnSpc>
                          <a:spcPct val="100000"/>
                        </a:lnSpc>
                        <a:spcBef>
                          <a:spcPts val="45"/>
                        </a:spcBef>
                      </a:pPr>
                      <a:r>
                        <a:rPr sz="1900" u="none" spc="245" dirty="0">
                          <a:latin typeface="Microsoft Sans Serif"/>
                          <a:cs typeface="Microsoft Sans Serif"/>
                        </a:rPr>
                        <a:t>Kanth</a:t>
                      </a:r>
                      <a:r>
                        <a:rPr sz="1900" u="none" spc="85" dirty="0">
                          <a:latin typeface="Microsoft Sans Serif"/>
                          <a:cs typeface="Microsoft Sans Serif"/>
                        </a:rPr>
                        <a:t> </a:t>
                      </a:r>
                      <a:r>
                        <a:rPr sz="1900" u="none" spc="100" dirty="0">
                          <a:latin typeface="Microsoft Sans Serif"/>
                          <a:cs typeface="Microsoft Sans Serif"/>
                        </a:rPr>
                        <a:t>G</a:t>
                      </a:r>
                      <a:endParaRPr sz="1900" u="none" dirty="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04" dirty="0">
                          <a:latin typeface="Microsoft Sans Serif"/>
                          <a:cs typeface="Microsoft Sans Serif"/>
                        </a:rPr>
                        <a:t>board</a:t>
                      </a:r>
                      <a:r>
                        <a:rPr sz="1900" spc="105" dirty="0">
                          <a:latin typeface="Microsoft Sans Serif"/>
                          <a:cs typeface="Microsoft Sans Serif"/>
                        </a:rPr>
                        <a:t> </a:t>
                      </a:r>
                      <a:r>
                        <a:rPr sz="1900" spc="215" dirty="0">
                          <a:latin typeface="Microsoft Sans Serif"/>
                          <a:cs typeface="Microsoft Sans Serif"/>
                        </a:rPr>
                        <a:t>receives</a:t>
                      </a:r>
                      <a:r>
                        <a:rPr sz="1900" spc="105" dirty="0">
                          <a:latin typeface="Microsoft Sans Serif"/>
                          <a:cs typeface="Microsoft Sans Serif"/>
                        </a:rPr>
                        <a:t> </a:t>
                      </a:r>
                      <a:r>
                        <a:rPr sz="1900" spc="210" dirty="0">
                          <a:latin typeface="Microsoft Sans Serif"/>
                          <a:cs typeface="Microsoft Sans Serif"/>
                        </a:rPr>
                        <a:t>a</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25" dirty="0">
                          <a:latin typeface="Microsoft Sans Serif"/>
                          <a:cs typeface="Microsoft Sans Serif"/>
                        </a:rPr>
                        <a:t>movements.</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7"/>
                  </a:ext>
                </a:extLst>
              </a:tr>
              <a:tr h="333374">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00" dirty="0">
                          <a:latin typeface="Microsoft Sans Serif"/>
                          <a:cs typeface="Microsoft Sans Serif"/>
                        </a:rPr>
                        <a:t>signal</a:t>
                      </a:r>
                      <a:r>
                        <a:rPr sz="1900" spc="105" dirty="0">
                          <a:latin typeface="Microsoft Sans Serif"/>
                          <a:cs typeface="Microsoft Sans Serif"/>
                        </a:rPr>
                        <a:t> </a:t>
                      </a:r>
                      <a:r>
                        <a:rPr sz="1900" spc="229" dirty="0">
                          <a:latin typeface="Microsoft Sans Serif"/>
                          <a:cs typeface="Microsoft Sans Serif"/>
                        </a:rPr>
                        <a:t>from</a:t>
                      </a:r>
                      <a:r>
                        <a:rPr sz="1900" spc="105" dirty="0">
                          <a:latin typeface="Microsoft Sans Serif"/>
                          <a:cs typeface="Microsoft Sans Serif"/>
                        </a:rPr>
                        <a:t> </a:t>
                      </a:r>
                      <a:r>
                        <a:rPr sz="1900" spc="229" dirty="0">
                          <a:latin typeface="Microsoft Sans Serif"/>
                          <a:cs typeface="Microsoft Sans Serif"/>
                        </a:rPr>
                        <a:t>this</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8"/>
                  </a:ext>
                </a:extLst>
              </a:tr>
              <a:tr h="333374">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04" dirty="0">
                          <a:latin typeface="Microsoft Sans Serif"/>
                          <a:cs typeface="Microsoft Sans Serif"/>
                        </a:rPr>
                        <a:t>sensor</a:t>
                      </a:r>
                      <a:r>
                        <a:rPr sz="1900" spc="105" dirty="0">
                          <a:latin typeface="Microsoft Sans Serif"/>
                          <a:cs typeface="Microsoft Sans Serif"/>
                        </a:rPr>
                        <a:t> </a:t>
                      </a:r>
                      <a:r>
                        <a:rPr sz="1900" spc="204" dirty="0">
                          <a:latin typeface="Microsoft Sans Serif"/>
                          <a:cs typeface="Microsoft Sans Serif"/>
                        </a:rPr>
                        <a:t>and</a:t>
                      </a:r>
                      <a:r>
                        <a:rPr sz="1900" spc="105" dirty="0">
                          <a:latin typeface="Microsoft Sans Serif"/>
                          <a:cs typeface="Microsoft Sans Serif"/>
                        </a:rPr>
                        <a:t> </a:t>
                      </a:r>
                      <a:r>
                        <a:rPr sz="1900" spc="204" dirty="0">
                          <a:latin typeface="Microsoft Sans Serif"/>
                          <a:cs typeface="Microsoft Sans Serif"/>
                        </a:rPr>
                        <a:t>uses</a:t>
                      </a:r>
                      <a:r>
                        <a:rPr sz="1900" spc="110" dirty="0">
                          <a:latin typeface="Microsoft Sans Serif"/>
                          <a:cs typeface="Microsoft Sans Serif"/>
                        </a:rPr>
                        <a:t> </a:t>
                      </a:r>
                      <a:r>
                        <a:rPr sz="1900" spc="254" dirty="0">
                          <a:latin typeface="Microsoft Sans Serif"/>
                          <a:cs typeface="Microsoft Sans Serif"/>
                        </a:rPr>
                        <a:t>it</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9"/>
                  </a:ext>
                </a:extLst>
              </a:tr>
              <a:tr h="333374">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60" dirty="0">
                          <a:latin typeface="Microsoft Sans Serif"/>
                          <a:cs typeface="Microsoft Sans Serif"/>
                        </a:rPr>
                        <a:t>to</a:t>
                      </a:r>
                      <a:r>
                        <a:rPr sz="1900" spc="95" dirty="0">
                          <a:latin typeface="Microsoft Sans Serif"/>
                          <a:cs typeface="Microsoft Sans Serif"/>
                        </a:rPr>
                        <a:t> </a:t>
                      </a:r>
                      <a:r>
                        <a:rPr sz="1900" spc="220" dirty="0">
                          <a:latin typeface="Microsoft Sans Serif"/>
                          <a:cs typeface="Microsoft Sans Serif"/>
                        </a:rPr>
                        <a:t>operate</a:t>
                      </a:r>
                      <a:r>
                        <a:rPr sz="1900" spc="100" dirty="0">
                          <a:latin typeface="Microsoft Sans Serif"/>
                          <a:cs typeface="Microsoft Sans Serif"/>
                        </a:rPr>
                        <a:t> </a:t>
                      </a:r>
                      <a:r>
                        <a:rPr sz="1900" spc="240" dirty="0">
                          <a:latin typeface="Microsoft Sans Serif"/>
                          <a:cs typeface="Microsoft Sans Serif"/>
                        </a:rPr>
                        <a:t>the</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10"/>
                  </a:ext>
                </a:extLst>
              </a:tr>
              <a:tr h="535649">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tcPr>
                </a:tc>
                <a:tc>
                  <a:txBody>
                    <a:bodyPr/>
                    <a:lstStyle/>
                    <a:p>
                      <a:pPr marL="171450">
                        <a:lnSpc>
                          <a:spcPct val="100000"/>
                        </a:lnSpc>
                        <a:spcBef>
                          <a:spcPts val="45"/>
                        </a:spcBef>
                      </a:pPr>
                      <a:r>
                        <a:rPr sz="1900" spc="204" dirty="0">
                          <a:latin typeface="Microsoft Sans Serif"/>
                          <a:cs typeface="Microsoft Sans Serif"/>
                        </a:rPr>
                        <a:t>gadgets.</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11"/>
                  </a:ext>
                </a:extLst>
              </a:tr>
              <a:tr h="514729">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marL="171450">
                        <a:lnSpc>
                          <a:spcPct val="100000"/>
                        </a:lnSpc>
                        <a:spcBef>
                          <a:spcPts val="1475"/>
                        </a:spcBef>
                      </a:pPr>
                      <a:r>
                        <a:rPr sz="1900" spc="204" dirty="0">
                          <a:latin typeface="Microsoft Sans Serif"/>
                          <a:cs typeface="Microsoft Sans Serif"/>
                        </a:rPr>
                        <a:t>This</a:t>
                      </a:r>
                      <a:r>
                        <a:rPr sz="1900" spc="105" dirty="0">
                          <a:latin typeface="Microsoft Sans Serif"/>
                          <a:cs typeface="Microsoft Sans Serif"/>
                        </a:rPr>
                        <a:t> </a:t>
                      </a:r>
                      <a:r>
                        <a:rPr sz="1900" spc="204" dirty="0">
                          <a:latin typeface="Microsoft Sans Serif"/>
                          <a:cs typeface="Microsoft Sans Serif"/>
                        </a:rPr>
                        <a:t>paper</a:t>
                      </a:r>
                      <a:r>
                        <a:rPr sz="1900" spc="105" dirty="0">
                          <a:latin typeface="Microsoft Sans Serif"/>
                          <a:cs typeface="Microsoft Sans Serif"/>
                        </a:rPr>
                        <a:t> </a:t>
                      </a:r>
                      <a:r>
                        <a:rPr sz="1900" spc="215" dirty="0">
                          <a:latin typeface="Microsoft Sans Serif"/>
                          <a:cs typeface="Microsoft Sans Serif"/>
                        </a:rPr>
                        <a:t>presents</a:t>
                      </a:r>
                      <a:endParaRPr sz="1900">
                        <a:latin typeface="Microsoft Sans Serif"/>
                        <a:cs typeface="Microsoft Sans Serif"/>
                      </a:endParaRPr>
                    </a:p>
                  </a:txBody>
                  <a:tcPr marL="0" marR="0" marT="187325"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12"/>
                  </a:ext>
                </a:extLst>
              </a:tr>
              <a:tr h="2747820">
                <a:tc>
                  <a:txBody>
                    <a:bodyPr/>
                    <a:lstStyle/>
                    <a:p>
                      <a:pPr marL="3215640" marR="412115">
                        <a:lnSpc>
                          <a:spcPct val="115100"/>
                        </a:lnSpc>
                        <a:spcBef>
                          <a:spcPts val="1050"/>
                        </a:spcBef>
                      </a:pPr>
                      <a:r>
                        <a:rPr sz="1900" spc="200" dirty="0">
                          <a:latin typeface="Microsoft Sans Serif"/>
                          <a:cs typeface="Microsoft Sans Serif"/>
                        </a:rPr>
                        <a:t>Vision</a:t>
                      </a:r>
                      <a:r>
                        <a:rPr sz="1900" spc="95" dirty="0">
                          <a:latin typeface="Microsoft Sans Serif"/>
                          <a:cs typeface="Microsoft Sans Serif"/>
                        </a:rPr>
                        <a:t> </a:t>
                      </a:r>
                      <a:r>
                        <a:rPr sz="1900" spc="204" dirty="0">
                          <a:latin typeface="Microsoft Sans Serif"/>
                          <a:cs typeface="Microsoft Sans Serif"/>
                        </a:rPr>
                        <a:t>based</a:t>
                      </a:r>
                      <a:r>
                        <a:rPr sz="1900" spc="100" dirty="0">
                          <a:latin typeface="Microsoft Sans Serif"/>
                          <a:cs typeface="Microsoft Sans Serif"/>
                        </a:rPr>
                        <a:t> </a:t>
                      </a:r>
                      <a:r>
                        <a:rPr sz="1900" spc="204" dirty="0">
                          <a:latin typeface="Microsoft Sans Serif"/>
                          <a:cs typeface="Microsoft Sans Serif"/>
                        </a:rPr>
                        <a:t>Hand </a:t>
                      </a:r>
                      <a:r>
                        <a:rPr sz="1900" spc="-490" dirty="0">
                          <a:latin typeface="Microsoft Sans Serif"/>
                          <a:cs typeface="Microsoft Sans Serif"/>
                        </a:rPr>
                        <a:t> </a:t>
                      </a:r>
                      <a:r>
                        <a:rPr sz="1900" spc="220" dirty="0">
                          <a:latin typeface="Microsoft Sans Serif"/>
                          <a:cs typeface="Microsoft Sans Serif"/>
                        </a:rPr>
                        <a:t>gesture</a:t>
                      </a:r>
                      <a:r>
                        <a:rPr sz="1900" spc="110" dirty="0">
                          <a:latin typeface="Microsoft Sans Serif"/>
                          <a:cs typeface="Microsoft Sans Serif"/>
                        </a:rPr>
                        <a:t> </a:t>
                      </a:r>
                      <a:r>
                        <a:rPr sz="1900" spc="235" dirty="0">
                          <a:latin typeface="Microsoft Sans Serif"/>
                          <a:cs typeface="Microsoft Sans Serif"/>
                        </a:rPr>
                        <a:t>pattern</a:t>
                      </a:r>
                      <a:endParaRPr sz="1900">
                        <a:latin typeface="Microsoft Sans Serif"/>
                        <a:cs typeface="Microsoft Sans Serif"/>
                      </a:endParaRPr>
                    </a:p>
                    <a:p>
                      <a:pPr marL="3215640" marR="238125" indent="-2884170">
                        <a:lnSpc>
                          <a:spcPct val="115100"/>
                        </a:lnSpc>
                        <a:tabLst>
                          <a:tab pos="3215640" algn="l"/>
                        </a:tabLst>
                      </a:pPr>
                      <a:r>
                        <a:rPr sz="2850" spc="315" baseline="-38011" dirty="0">
                          <a:latin typeface="Microsoft Sans Serif"/>
                          <a:cs typeface="Microsoft Sans Serif"/>
                        </a:rPr>
                        <a:t>2	</a:t>
                      </a:r>
                      <a:r>
                        <a:rPr sz="1900" spc="220" dirty="0">
                          <a:latin typeface="Microsoft Sans Serif"/>
                          <a:cs typeface="Microsoft Sans Serif"/>
                        </a:rPr>
                        <a:t>recognition</a:t>
                      </a:r>
                      <a:r>
                        <a:rPr sz="1900" spc="80" dirty="0">
                          <a:latin typeface="Microsoft Sans Serif"/>
                          <a:cs typeface="Microsoft Sans Serif"/>
                        </a:rPr>
                        <a:t> </a:t>
                      </a:r>
                      <a:r>
                        <a:rPr sz="1900" spc="204" dirty="0">
                          <a:latin typeface="Microsoft Sans Serif"/>
                          <a:cs typeface="Microsoft Sans Serif"/>
                        </a:rPr>
                        <a:t>enabled </a:t>
                      </a:r>
                      <a:r>
                        <a:rPr sz="1900" spc="-490" dirty="0">
                          <a:latin typeface="Microsoft Sans Serif"/>
                          <a:cs typeface="Microsoft Sans Serif"/>
                        </a:rPr>
                        <a:t> </a:t>
                      </a:r>
                      <a:r>
                        <a:rPr sz="1900" spc="229" dirty="0">
                          <a:latin typeface="Microsoft Sans Serif"/>
                          <a:cs typeface="Microsoft Sans Serif"/>
                        </a:rPr>
                        <a:t>home </a:t>
                      </a:r>
                      <a:r>
                        <a:rPr sz="1900" spc="235" dirty="0">
                          <a:latin typeface="Microsoft Sans Serif"/>
                          <a:cs typeface="Microsoft Sans Serif"/>
                        </a:rPr>
                        <a:t>automation </a:t>
                      </a:r>
                      <a:r>
                        <a:rPr sz="1900" spc="240" dirty="0">
                          <a:latin typeface="Microsoft Sans Serif"/>
                          <a:cs typeface="Microsoft Sans Serif"/>
                        </a:rPr>
                        <a:t> system </a:t>
                      </a:r>
                      <a:r>
                        <a:rPr sz="1900" spc="204" dirty="0">
                          <a:latin typeface="Microsoft Sans Serif"/>
                          <a:cs typeface="Microsoft Sans Serif"/>
                        </a:rPr>
                        <a:t>using </a:t>
                      </a:r>
                      <a:r>
                        <a:rPr sz="1900" spc="210" dirty="0">
                          <a:latin typeface="Microsoft Sans Serif"/>
                          <a:cs typeface="Microsoft Sans Serif"/>
                        </a:rPr>
                        <a:t> </a:t>
                      </a:r>
                      <a:r>
                        <a:rPr sz="1900" spc="229" dirty="0">
                          <a:latin typeface="Microsoft Sans Serif"/>
                          <a:cs typeface="Microsoft Sans Serif"/>
                        </a:rPr>
                        <a:t>Internet</a:t>
                      </a:r>
                      <a:r>
                        <a:rPr sz="1900" spc="110" dirty="0">
                          <a:latin typeface="Microsoft Sans Serif"/>
                          <a:cs typeface="Microsoft Sans Serif"/>
                        </a:rPr>
                        <a:t> </a:t>
                      </a:r>
                      <a:r>
                        <a:rPr sz="1900" spc="204" dirty="0">
                          <a:latin typeface="Microsoft Sans Serif"/>
                          <a:cs typeface="Microsoft Sans Serif"/>
                        </a:rPr>
                        <a:t>of</a:t>
                      </a:r>
                      <a:r>
                        <a:rPr sz="1900" spc="110" dirty="0">
                          <a:latin typeface="Microsoft Sans Serif"/>
                          <a:cs typeface="Microsoft Sans Serif"/>
                        </a:rPr>
                        <a:t> </a:t>
                      </a:r>
                      <a:r>
                        <a:rPr sz="1900" spc="204" dirty="0">
                          <a:latin typeface="Microsoft Sans Serif"/>
                          <a:cs typeface="Microsoft Sans Serif"/>
                        </a:rPr>
                        <a:t>Things</a:t>
                      </a:r>
                      <a:endParaRPr sz="1900">
                        <a:latin typeface="Microsoft Sans Serif"/>
                        <a:cs typeface="Microsoft Sans Serif"/>
                      </a:endParaRPr>
                    </a:p>
                  </a:txBody>
                  <a:tcPr marL="0" marR="0" marT="133350" marB="0">
                    <a:lnL w="19050">
                      <a:solidFill>
                        <a:srgbClr val="000000"/>
                      </a:solidFill>
                      <a:prstDash val="solid"/>
                    </a:lnL>
                    <a:lnR w="19050">
                      <a:solidFill>
                        <a:srgbClr val="000000"/>
                      </a:solidFill>
                      <a:prstDash val="solid"/>
                    </a:lnR>
                  </a:tcPr>
                </a:tc>
                <a:tc>
                  <a:txBody>
                    <a:bodyPr/>
                    <a:lstStyle/>
                    <a:p>
                      <a:pPr>
                        <a:lnSpc>
                          <a:spcPct val="100000"/>
                        </a:lnSpc>
                      </a:pPr>
                      <a:endParaRPr sz="2000" dirty="0">
                        <a:latin typeface="Times New Roman"/>
                        <a:cs typeface="Times New Roman"/>
                      </a:endParaRPr>
                    </a:p>
                    <a:p>
                      <a:pPr marL="170815">
                        <a:lnSpc>
                          <a:spcPct val="100000"/>
                        </a:lnSpc>
                        <a:spcBef>
                          <a:spcPts val="1720"/>
                        </a:spcBef>
                      </a:pPr>
                      <a:r>
                        <a:rPr sz="1900" u="none" spc="105" dirty="0">
                          <a:latin typeface="Microsoft Sans Serif"/>
                          <a:cs typeface="Microsoft Sans Serif"/>
                        </a:rPr>
                        <a:t>R</a:t>
                      </a:r>
                      <a:r>
                        <a:rPr sz="1900" u="none" spc="85" dirty="0">
                          <a:latin typeface="Microsoft Sans Serif"/>
                          <a:cs typeface="Microsoft Sans Serif"/>
                        </a:rPr>
                        <a:t> </a:t>
                      </a:r>
                      <a:r>
                        <a:rPr sz="1900" u="none" spc="215" dirty="0">
                          <a:latin typeface="Microsoft Sans Serif"/>
                          <a:cs typeface="Microsoft Sans Serif"/>
                        </a:rPr>
                        <a:t>Jayanthi,</a:t>
                      </a:r>
                      <a:endParaRPr sz="1900" u="none" dirty="0">
                        <a:latin typeface="Microsoft Sans Serif"/>
                        <a:cs typeface="Microsoft Sans Serif"/>
                      </a:endParaRPr>
                    </a:p>
                    <a:p>
                      <a:pPr marL="170815" marR="654050">
                        <a:lnSpc>
                          <a:spcPct val="115100"/>
                        </a:lnSpc>
                      </a:pPr>
                      <a:r>
                        <a:rPr sz="1900" u="none" spc="210" dirty="0">
                          <a:latin typeface="Microsoft Sans Serif"/>
                          <a:cs typeface="Microsoft Sans Serif"/>
                        </a:rPr>
                        <a:t>A</a:t>
                      </a:r>
                      <a:r>
                        <a:rPr sz="1900" u="none" spc="75" dirty="0">
                          <a:latin typeface="Microsoft Sans Serif"/>
                          <a:cs typeface="Microsoft Sans Serif"/>
                        </a:rPr>
                        <a:t> </a:t>
                      </a:r>
                      <a:r>
                        <a:rPr sz="1900" u="none" spc="210" dirty="0">
                          <a:latin typeface="Microsoft Sans Serif"/>
                          <a:cs typeface="Microsoft Sans Serif"/>
                        </a:rPr>
                        <a:t>Bhuvaneswari, </a:t>
                      </a:r>
                      <a:r>
                        <a:rPr sz="1900" u="none" spc="-490" dirty="0">
                          <a:latin typeface="Microsoft Sans Serif"/>
                          <a:cs typeface="Microsoft Sans Serif"/>
                        </a:rPr>
                        <a:t> </a:t>
                      </a:r>
                      <a:r>
                        <a:rPr sz="1900" u="none" spc="100" dirty="0">
                          <a:latin typeface="Microsoft Sans Serif"/>
                          <a:cs typeface="Microsoft Sans Serif"/>
                        </a:rPr>
                        <a:t>S</a:t>
                      </a:r>
                      <a:r>
                        <a:rPr sz="1900" u="none" spc="114" dirty="0">
                          <a:latin typeface="Microsoft Sans Serif"/>
                          <a:cs typeface="Microsoft Sans Serif"/>
                        </a:rPr>
                        <a:t> </a:t>
                      </a:r>
                      <a:r>
                        <a:rPr sz="1900" u="none" spc="204" dirty="0">
                          <a:latin typeface="Microsoft Sans Serif"/>
                          <a:cs typeface="Microsoft Sans Serif"/>
                        </a:rPr>
                        <a:t>Rajkumar,</a:t>
                      </a:r>
                      <a:endParaRPr sz="1900" u="none" dirty="0">
                        <a:latin typeface="Microsoft Sans Serif"/>
                        <a:cs typeface="Microsoft Sans Serif"/>
                      </a:endParaRPr>
                    </a:p>
                    <a:p>
                      <a:pPr marL="170815">
                        <a:lnSpc>
                          <a:spcPct val="100000"/>
                        </a:lnSpc>
                        <a:spcBef>
                          <a:spcPts val="345"/>
                        </a:spcBef>
                      </a:pPr>
                      <a:r>
                        <a:rPr sz="1900" u="none" spc="315" dirty="0">
                          <a:latin typeface="Microsoft Sans Serif"/>
                          <a:cs typeface="Microsoft Sans Serif"/>
                        </a:rPr>
                        <a:t>K</a:t>
                      </a:r>
                      <a:r>
                        <a:rPr sz="1900" u="none" spc="105" dirty="0">
                          <a:latin typeface="Microsoft Sans Serif"/>
                          <a:cs typeface="Microsoft Sans Serif"/>
                        </a:rPr>
                        <a:t> </a:t>
                      </a:r>
                      <a:r>
                        <a:rPr sz="1900" u="none" spc="100" dirty="0">
                          <a:latin typeface="Microsoft Sans Serif"/>
                          <a:cs typeface="Microsoft Sans Serif"/>
                        </a:rPr>
                        <a:t>P</a:t>
                      </a:r>
                      <a:r>
                        <a:rPr sz="1900" u="none" spc="110" dirty="0">
                          <a:latin typeface="Microsoft Sans Serif"/>
                          <a:cs typeface="Microsoft Sans Serif"/>
                        </a:rPr>
                        <a:t> </a:t>
                      </a:r>
                      <a:r>
                        <a:rPr sz="1900" u="none" spc="204" dirty="0">
                          <a:latin typeface="Microsoft Sans Serif"/>
                          <a:cs typeface="Microsoft Sans Serif"/>
                        </a:rPr>
                        <a:t>Rama</a:t>
                      </a:r>
                      <a:r>
                        <a:rPr sz="1900" u="none" spc="110" dirty="0">
                          <a:latin typeface="Microsoft Sans Serif"/>
                          <a:cs typeface="Microsoft Sans Serif"/>
                        </a:rPr>
                        <a:t> </a:t>
                      </a:r>
                      <a:r>
                        <a:rPr sz="1900" u="none" spc="185" dirty="0">
                          <a:latin typeface="Microsoft Sans Serif"/>
                          <a:cs typeface="Microsoft Sans Serif"/>
                        </a:rPr>
                        <a:t>Prabha</a:t>
                      </a:r>
                      <a:endParaRPr sz="1900" u="none" dirty="0">
                        <a:latin typeface="Microsoft Sans Serif"/>
                        <a:cs typeface="Microsoft Sans Serif"/>
                      </a:endParaRPr>
                    </a:p>
                  </a:txBody>
                  <a:tcPr marL="0" marR="0" marT="0" marB="0">
                    <a:lnL w="19050">
                      <a:solidFill>
                        <a:srgbClr val="000000"/>
                      </a:solidFill>
                      <a:prstDash val="solid"/>
                    </a:lnL>
                    <a:lnR w="19050">
                      <a:solidFill>
                        <a:srgbClr val="000000"/>
                      </a:solidFill>
                      <a:prstDash val="solid"/>
                    </a:lnR>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45"/>
                        </a:spcBef>
                      </a:pPr>
                      <a:endParaRPr sz="2850">
                        <a:latin typeface="Times New Roman"/>
                        <a:cs typeface="Times New Roman"/>
                      </a:endParaRPr>
                    </a:p>
                    <a:p>
                      <a:pPr marL="171450">
                        <a:lnSpc>
                          <a:spcPct val="100000"/>
                        </a:lnSpc>
                      </a:pPr>
                      <a:r>
                        <a:rPr sz="1900" spc="204" dirty="0">
                          <a:latin typeface="Microsoft Sans Serif"/>
                          <a:cs typeface="Microsoft Sans Serif"/>
                        </a:rPr>
                        <a:t>2021</a:t>
                      </a:r>
                      <a:endParaRPr sz="1900">
                        <a:latin typeface="Microsoft Sans Serif"/>
                        <a:cs typeface="Microsoft Sans Serif"/>
                      </a:endParaRPr>
                    </a:p>
                  </a:txBody>
                  <a:tcPr marL="0" marR="0" marT="0" marB="0">
                    <a:lnL w="19050">
                      <a:solidFill>
                        <a:srgbClr val="000000"/>
                      </a:solidFill>
                      <a:prstDash val="solid"/>
                    </a:lnL>
                    <a:lnR w="19050">
                      <a:solidFill>
                        <a:srgbClr val="000000"/>
                      </a:solidFill>
                      <a:prstDash val="solid"/>
                    </a:lnR>
                  </a:tcPr>
                </a:tc>
                <a:tc>
                  <a:txBody>
                    <a:bodyPr/>
                    <a:lstStyle/>
                    <a:p>
                      <a:pPr marL="171450">
                        <a:lnSpc>
                          <a:spcPct val="100000"/>
                        </a:lnSpc>
                        <a:spcBef>
                          <a:spcPts val="45"/>
                        </a:spcBef>
                      </a:pPr>
                      <a:r>
                        <a:rPr sz="1900" spc="210" dirty="0">
                          <a:latin typeface="Microsoft Sans Serif"/>
                          <a:cs typeface="Microsoft Sans Serif"/>
                        </a:rPr>
                        <a:t>a</a:t>
                      </a:r>
                      <a:r>
                        <a:rPr sz="1900" spc="95" dirty="0">
                          <a:latin typeface="Microsoft Sans Serif"/>
                          <a:cs typeface="Microsoft Sans Serif"/>
                        </a:rPr>
                        <a:t> </a:t>
                      </a:r>
                      <a:r>
                        <a:rPr sz="1900" spc="204" dirty="0">
                          <a:latin typeface="Microsoft Sans Serif"/>
                          <a:cs typeface="Microsoft Sans Serif"/>
                        </a:rPr>
                        <a:t>Support</a:t>
                      </a:r>
                      <a:r>
                        <a:rPr sz="1900" spc="100" dirty="0">
                          <a:latin typeface="Microsoft Sans Serif"/>
                          <a:cs typeface="Microsoft Sans Serif"/>
                        </a:rPr>
                        <a:t> </a:t>
                      </a:r>
                      <a:r>
                        <a:rPr sz="1900" spc="240" dirty="0">
                          <a:latin typeface="Microsoft Sans Serif"/>
                          <a:cs typeface="Microsoft Sans Serif"/>
                        </a:rPr>
                        <a:t>Vector</a:t>
                      </a:r>
                      <a:endParaRPr sz="1900">
                        <a:latin typeface="Microsoft Sans Serif"/>
                        <a:cs typeface="Microsoft Sans Serif"/>
                      </a:endParaRPr>
                    </a:p>
                    <a:p>
                      <a:pPr marL="171450" marR="211454">
                        <a:lnSpc>
                          <a:spcPct val="115100"/>
                        </a:lnSpc>
                      </a:pPr>
                      <a:r>
                        <a:rPr sz="1900" spc="220" dirty="0">
                          <a:latin typeface="Microsoft Sans Serif"/>
                          <a:cs typeface="Microsoft Sans Serif"/>
                        </a:rPr>
                        <a:t>Machine </a:t>
                      </a:r>
                      <a:r>
                        <a:rPr sz="1900" spc="140" dirty="0">
                          <a:latin typeface="Microsoft Sans Serif"/>
                          <a:cs typeface="Microsoft Sans Serif"/>
                        </a:rPr>
                        <a:t>(SVM) </a:t>
                      </a:r>
                      <a:r>
                        <a:rPr sz="1900" spc="204" dirty="0">
                          <a:latin typeface="Microsoft Sans Serif"/>
                          <a:cs typeface="Microsoft Sans Serif"/>
                        </a:rPr>
                        <a:t>and </a:t>
                      </a:r>
                      <a:r>
                        <a:rPr sz="1900" spc="210" dirty="0">
                          <a:latin typeface="Microsoft Sans Serif"/>
                          <a:cs typeface="Microsoft Sans Serif"/>
                        </a:rPr>
                        <a:t> </a:t>
                      </a:r>
                      <a:r>
                        <a:rPr sz="1900" spc="204" dirty="0">
                          <a:latin typeface="Microsoft Sans Serif"/>
                          <a:cs typeface="Microsoft Sans Serif"/>
                        </a:rPr>
                        <a:t>Convolution </a:t>
                      </a:r>
                      <a:r>
                        <a:rPr sz="1900" spc="200" dirty="0">
                          <a:latin typeface="Microsoft Sans Serif"/>
                          <a:cs typeface="Microsoft Sans Serif"/>
                        </a:rPr>
                        <a:t>Neural </a:t>
                      </a:r>
                      <a:r>
                        <a:rPr sz="1900" spc="204" dirty="0">
                          <a:latin typeface="Microsoft Sans Serif"/>
                          <a:cs typeface="Microsoft Sans Serif"/>
                        </a:rPr>
                        <a:t> </a:t>
                      </a:r>
                      <a:r>
                        <a:rPr sz="1900" spc="265" dirty="0">
                          <a:latin typeface="Microsoft Sans Serif"/>
                          <a:cs typeface="Microsoft Sans Serif"/>
                        </a:rPr>
                        <a:t>Network </a:t>
                      </a:r>
                      <a:r>
                        <a:rPr sz="1900" spc="140" dirty="0">
                          <a:latin typeface="Microsoft Sans Serif"/>
                          <a:cs typeface="Microsoft Sans Serif"/>
                        </a:rPr>
                        <a:t>(CNN) </a:t>
                      </a:r>
                      <a:r>
                        <a:rPr sz="1900" spc="145" dirty="0">
                          <a:latin typeface="Microsoft Sans Serif"/>
                          <a:cs typeface="Microsoft Sans Serif"/>
                        </a:rPr>
                        <a:t> </a:t>
                      </a:r>
                      <a:r>
                        <a:rPr sz="1900" spc="204" dirty="0">
                          <a:latin typeface="Microsoft Sans Serif"/>
                          <a:cs typeface="Microsoft Sans Serif"/>
                        </a:rPr>
                        <a:t>based hand </a:t>
                      </a:r>
                      <a:r>
                        <a:rPr sz="1900" spc="220" dirty="0">
                          <a:latin typeface="Microsoft Sans Serif"/>
                          <a:cs typeface="Microsoft Sans Serif"/>
                        </a:rPr>
                        <a:t>gesture </a:t>
                      </a:r>
                      <a:r>
                        <a:rPr sz="1900" spc="-490" dirty="0">
                          <a:latin typeface="Microsoft Sans Serif"/>
                          <a:cs typeface="Microsoft Sans Serif"/>
                        </a:rPr>
                        <a:t> </a:t>
                      </a:r>
                      <a:r>
                        <a:rPr sz="1900" spc="220" dirty="0">
                          <a:latin typeface="Microsoft Sans Serif"/>
                          <a:cs typeface="Microsoft Sans Serif"/>
                        </a:rPr>
                        <a:t>recognition </a:t>
                      </a:r>
                      <a:r>
                        <a:rPr sz="1900" spc="240" dirty="0">
                          <a:latin typeface="Microsoft Sans Serif"/>
                          <a:cs typeface="Microsoft Sans Serif"/>
                        </a:rPr>
                        <a:t>system </a:t>
                      </a:r>
                      <a:r>
                        <a:rPr sz="1900" spc="245" dirty="0">
                          <a:latin typeface="Microsoft Sans Serif"/>
                          <a:cs typeface="Microsoft Sans Serif"/>
                        </a:rPr>
                        <a:t> </a:t>
                      </a:r>
                      <a:r>
                        <a:rPr sz="1900" spc="260" dirty="0">
                          <a:latin typeface="Microsoft Sans Serif"/>
                          <a:cs typeface="Microsoft Sans Serif"/>
                        </a:rPr>
                        <a:t>to</a:t>
                      </a:r>
                      <a:r>
                        <a:rPr sz="1900" spc="80" dirty="0">
                          <a:latin typeface="Microsoft Sans Serif"/>
                          <a:cs typeface="Microsoft Sans Serif"/>
                        </a:rPr>
                        <a:t> </a:t>
                      </a:r>
                      <a:r>
                        <a:rPr sz="1900" spc="245" dirty="0">
                          <a:latin typeface="Microsoft Sans Serif"/>
                          <a:cs typeface="Microsoft Sans Serif"/>
                        </a:rPr>
                        <a:t>automate</a:t>
                      </a:r>
                      <a:r>
                        <a:rPr sz="1900" spc="85" dirty="0">
                          <a:latin typeface="Microsoft Sans Serif"/>
                          <a:cs typeface="Microsoft Sans Serif"/>
                        </a:rPr>
                        <a:t> </a:t>
                      </a:r>
                      <a:r>
                        <a:rPr sz="1900" spc="204" dirty="0">
                          <a:latin typeface="Microsoft Sans Serif"/>
                          <a:cs typeface="Microsoft Sans Serif"/>
                        </a:rPr>
                        <a:t>various </a:t>
                      </a:r>
                      <a:r>
                        <a:rPr sz="1900" spc="-490" dirty="0">
                          <a:latin typeface="Microsoft Sans Serif"/>
                          <a:cs typeface="Microsoft Sans Serif"/>
                        </a:rPr>
                        <a:t> </a:t>
                      </a:r>
                      <a:r>
                        <a:rPr sz="1900" spc="229" dirty="0">
                          <a:latin typeface="Microsoft Sans Serif"/>
                          <a:cs typeface="Microsoft Sans Serif"/>
                        </a:rPr>
                        <a:t>home</a:t>
                      </a:r>
                      <a:r>
                        <a:rPr sz="1900" spc="114" dirty="0">
                          <a:latin typeface="Microsoft Sans Serif"/>
                          <a:cs typeface="Microsoft Sans Serif"/>
                        </a:rPr>
                        <a:t> </a:t>
                      </a:r>
                      <a:r>
                        <a:rPr sz="1900" spc="204" dirty="0">
                          <a:latin typeface="Microsoft Sans Serif"/>
                          <a:cs typeface="Microsoft Sans Serif"/>
                        </a:rPr>
                        <a:t>devices.</a:t>
                      </a:r>
                      <a:endParaRPr sz="1900">
                        <a:latin typeface="Microsoft Sans Serif"/>
                        <a:cs typeface="Microsoft Sans Serif"/>
                      </a:endParaRPr>
                    </a:p>
                  </a:txBody>
                  <a:tcPr marL="0" marR="0" marT="5715" marB="0">
                    <a:lnL w="19050">
                      <a:solidFill>
                        <a:srgbClr val="000000"/>
                      </a:solidFill>
                      <a:prstDash val="solid"/>
                    </a:lnL>
                    <a:lnR w="19050">
                      <a:solidFill>
                        <a:srgbClr val="000000"/>
                      </a:solidFill>
                      <a:prstDash val="solid"/>
                    </a:lnR>
                  </a:tcPr>
                </a:tc>
                <a:tc>
                  <a:txBody>
                    <a:bodyPr/>
                    <a:lstStyle/>
                    <a:p>
                      <a:pPr>
                        <a:lnSpc>
                          <a:spcPct val="100000"/>
                        </a:lnSpc>
                      </a:pPr>
                      <a:endParaRPr sz="2000" dirty="0">
                        <a:latin typeface="Times New Roman"/>
                        <a:cs typeface="Times New Roman"/>
                      </a:endParaRPr>
                    </a:p>
                    <a:p>
                      <a:pPr marL="171450" marR="185420">
                        <a:lnSpc>
                          <a:spcPct val="115100"/>
                        </a:lnSpc>
                        <a:spcBef>
                          <a:spcPts val="1375"/>
                        </a:spcBef>
                      </a:pPr>
                      <a:r>
                        <a:rPr sz="1900" spc="204" dirty="0">
                          <a:latin typeface="Microsoft Sans Serif"/>
                          <a:cs typeface="Microsoft Sans Serif"/>
                        </a:rPr>
                        <a:t>This</a:t>
                      </a:r>
                      <a:r>
                        <a:rPr sz="1900" spc="100" dirty="0">
                          <a:latin typeface="Microsoft Sans Serif"/>
                          <a:cs typeface="Microsoft Sans Serif"/>
                        </a:rPr>
                        <a:t> </a:t>
                      </a:r>
                      <a:r>
                        <a:rPr sz="1900" spc="240" dirty="0">
                          <a:latin typeface="Microsoft Sans Serif"/>
                          <a:cs typeface="Microsoft Sans Serif"/>
                        </a:rPr>
                        <a:t>method</a:t>
                      </a:r>
                      <a:r>
                        <a:rPr sz="1900" spc="100" dirty="0">
                          <a:latin typeface="Microsoft Sans Serif"/>
                          <a:cs typeface="Microsoft Sans Serif"/>
                        </a:rPr>
                        <a:t> </a:t>
                      </a:r>
                      <a:r>
                        <a:rPr sz="1900" spc="200" dirty="0">
                          <a:latin typeface="Microsoft Sans Serif"/>
                          <a:cs typeface="Microsoft Sans Serif"/>
                        </a:rPr>
                        <a:t>applies </a:t>
                      </a:r>
                      <a:r>
                        <a:rPr sz="1900" spc="-490" dirty="0">
                          <a:latin typeface="Microsoft Sans Serif"/>
                          <a:cs typeface="Microsoft Sans Serif"/>
                        </a:rPr>
                        <a:t> </a:t>
                      </a:r>
                      <a:r>
                        <a:rPr sz="1900" spc="204" dirty="0">
                          <a:latin typeface="Microsoft Sans Serif"/>
                          <a:cs typeface="Microsoft Sans Serif"/>
                        </a:rPr>
                        <a:t>applaud </a:t>
                      </a:r>
                      <a:r>
                        <a:rPr sz="1900" spc="220" dirty="0">
                          <a:latin typeface="Microsoft Sans Serif"/>
                          <a:cs typeface="Microsoft Sans Serif"/>
                        </a:rPr>
                        <a:t>recognition </a:t>
                      </a:r>
                      <a:r>
                        <a:rPr sz="1900" spc="-490" dirty="0">
                          <a:latin typeface="Microsoft Sans Serif"/>
                          <a:cs typeface="Microsoft Sans Serif"/>
                        </a:rPr>
                        <a:t> </a:t>
                      </a:r>
                      <a:r>
                        <a:rPr sz="1900" spc="240" dirty="0">
                          <a:latin typeface="Microsoft Sans Serif"/>
                          <a:cs typeface="Microsoft Sans Serif"/>
                        </a:rPr>
                        <a:t>but </a:t>
                      </a:r>
                      <a:r>
                        <a:rPr sz="1900" spc="229" dirty="0">
                          <a:latin typeface="Microsoft Sans Serif"/>
                          <a:cs typeface="Microsoft Sans Serif"/>
                        </a:rPr>
                        <a:t>they </a:t>
                      </a:r>
                      <a:r>
                        <a:rPr sz="1900" spc="204" dirty="0">
                          <a:latin typeface="Microsoft Sans Serif"/>
                          <a:cs typeface="Microsoft Sans Serif"/>
                        </a:rPr>
                        <a:t>have </a:t>
                      </a:r>
                      <a:r>
                        <a:rPr sz="1900" spc="240" dirty="0">
                          <a:latin typeface="Microsoft Sans Serif"/>
                          <a:cs typeface="Microsoft Sans Serif"/>
                        </a:rPr>
                        <a:t>not </a:t>
                      </a:r>
                      <a:r>
                        <a:rPr sz="1900" spc="245" dirty="0">
                          <a:latin typeface="Microsoft Sans Serif"/>
                          <a:cs typeface="Microsoft Sans Serif"/>
                        </a:rPr>
                        <a:t> </a:t>
                      </a:r>
                      <a:r>
                        <a:rPr sz="1900" spc="220" dirty="0">
                          <a:latin typeface="Microsoft Sans Serif"/>
                          <a:cs typeface="Microsoft Sans Serif"/>
                        </a:rPr>
                        <a:t>incorporated</a:t>
                      </a:r>
                      <a:r>
                        <a:rPr sz="1900" spc="100" dirty="0">
                          <a:latin typeface="Microsoft Sans Serif"/>
                          <a:cs typeface="Microsoft Sans Serif"/>
                        </a:rPr>
                        <a:t> </a:t>
                      </a:r>
                      <a:r>
                        <a:rPr sz="1900" spc="254" dirty="0">
                          <a:latin typeface="Microsoft Sans Serif"/>
                          <a:cs typeface="Microsoft Sans Serif"/>
                        </a:rPr>
                        <a:t>it</a:t>
                      </a:r>
                      <a:r>
                        <a:rPr sz="1900" spc="105" dirty="0">
                          <a:latin typeface="Microsoft Sans Serif"/>
                          <a:cs typeface="Microsoft Sans Serif"/>
                        </a:rPr>
                        <a:t> </a:t>
                      </a:r>
                      <a:r>
                        <a:rPr sz="1900" spc="185" dirty="0">
                          <a:latin typeface="Microsoft Sans Serif"/>
                          <a:cs typeface="Microsoft Sans Serif"/>
                        </a:rPr>
                        <a:t>fully.</a:t>
                      </a:r>
                      <a:endParaRPr sz="1900" dirty="0">
                        <a:latin typeface="Microsoft Sans Serif"/>
                        <a:cs typeface="Microsoft Sans Serif"/>
                      </a:endParaRPr>
                    </a:p>
                  </a:txBody>
                  <a:tcPr marL="0" marR="0" marT="0"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13"/>
                  </a:ext>
                </a:extLst>
              </a:tr>
            </a:tbl>
          </a:graphicData>
        </a:graphic>
      </p:graphicFrame>
      <p:sp>
        <p:nvSpPr>
          <p:cNvPr id="4" name="object 4"/>
          <p:cNvSpPr/>
          <p:nvPr/>
        </p:nvSpPr>
        <p:spPr>
          <a:xfrm>
            <a:off x="3054349" y="1268720"/>
            <a:ext cx="0" cy="9018905"/>
          </a:xfrm>
          <a:custGeom>
            <a:avLst/>
            <a:gdLst/>
            <a:ahLst/>
            <a:cxnLst/>
            <a:rect l="l" t="t" r="r" b="b"/>
            <a:pathLst>
              <a:path h="9018905">
                <a:moveTo>
                  <a:pt x="0" y="0"/>
                </a:moveTo>
                <a:lnTo>
                  <a:pt x="0" y="9018278"/>
                </a:lnTo>
              </a:path>
            </a:pathLst>
          </a:custGeom>
          <a:ln w="19049">
            <a:solidFill>
              <a:srgbClr val="000000"/>
            </a:solidFill>
          </a:ln>
        </p:spPr>
        <p:txBody>
          <a:bodyPr wrap="square" lIns="0" tIns="0" rIns="0" bIns="0" rtlCol="0"/>
          <a:lstStyle/>
          <a:p>
            <a:endParaRPr/>
          </a:p>
        </p:txBody>
      </p:sp>
      <p:sp>
        <p:nvSpPr>
          <p:cNvPr id="5" name="object 5"/>
          <p:cNvSpPr txBox="1">
            <a:spLocks noGrp="1"/>
          </p:cNvSpPr>
          <p:nvPr>
            <p:ph type="title"/>
          </p:nvPr>
        </p:nvSpPr>
        <p:spPr>
          <a:xfrm>
            <a:off x="6809109" y="513070"/>
            <a:ext cx="5840087" cy="705321"/>
          </a:xfrm>
          <a:prstGeom prst="rect">
            <a:avLst/>
          </a:prstGeom>
        </p:spPr>
        <p:txBody>
          <a:bodyPr vert="horz" wrap="square" lIns="0" tIns="12700" rIns="0" bIns="0" rtlCol="0">
            <a:spAutoFit/>
          </a:bodyPr>
          <a:lstStyle/>
          <a:p>
            <a:pPr marL="12700" algn="ctr">
              <a:lnSpc>
                <a:spcPct val="100000"/>
              </a:lnSpc>
              <a:spcBef>
                <a:spcPts val="100"/>
              </a:spcBef>
              <a:tabLst>
                <a:tab pos="2662555" algn="l"/>
              </a:tabLst>
            </a:pPr>
            <a:r>
              <a:rPr lang="en-IN" spc="5" dirty="0"/>
              <a:t>LITERATURE	</a:t>
            </a:r>
            <a:r>
              <a:rPr lang="en-IN" spc="20" dirty="0"/>
              <a:t>REVIEW</a:t>
            </a:r>
          </a:p>
        </p:txBody>
      </p:sp>
      <p:pic>
        <p:nvPicPr>
          <p:cNvPr id="6" name="object 6"/>
          <p:cNvPicPr/>
          <p:nvPr/>
        </p:nvPicPr>
        <p:blipFill>
          <a:blip r:embed="rId2" cstate="print"/>
          <a:stretch>
            <a:fillRect/>
          </a:stretch>
        </p:blipFill>
        <p:spPr>
          <a:xfrm>
            <a:off x="13850140" y="181945"/>
            <a:ext cx="4267199" cy="10667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0"/>
            <a:ext cx="18288000" cy="1199515"/>
            <a:chOff x="1" y="0"/>
            <a:chExt cx="18288000" cy="1199515"/>
          </a:xfrm>
        </p:grpSpPr>
        <p:sp>
          <p:nvSpPr>
            <p:cNvPr id="3" name="object 3"/>
            <p:cNvSpPr/>
            <p:nvPr/>
          </p:nvSpPr>
          <p:spPr>
            <a:xfrm>
              <a:off x="1" y="0"/>
              <a:ext cx="18288000" cy="441959"/>
            </a:xfrm>
            <a:custGeom>
              <a:avLst/>
              <a:gdLst/>
              <a:ahLst/>
              <a:cxnLst/>
              <a:rect l="l" t="t" r="r" b="b"/>
              <a:pathLst>
                <a:path w="18288000" h="441959">
                  <a:moveTo>
                    <a:pt x="0" y="441939"/>
                  </a:moveTo>
                  <a:lnTo>
                    <a:pt x="0" y="0"/>
                  </a:lnTo>
                  <a:lnTo>
                    <a:pt x="18287999" y="0"/>
                  </a:lnTo>
                  <a:lnTo>
                    <a:pt x="18287999" y="441939"/>
                  </a:lnTo>
                  <a:lnTo>
                    <a:pt x="0" y="441939"/>
                  </a:lnTo>
                  <a:close/>
                </a:path>
              </a:pathLst>
            </a:custGeom>
            <a:solidFill>
              <a:srgbClr val="583C8F"/>
            </a:solidFill>
          </p:spPr>
          <p:txBody>
            <a:bodyPr wrap="square" lIns="0" tIns="0" rIns="0" bIns="0" rtlCol="0"/>
            <a:lstStyle/>
            <a:p>
              <a:endParaRPr/>
            </a:p>
          </p:txBody>
        </p:sp>
        <p:pic>
          <p:nvPicPr>
            <p:cNvPr id="4" name="object 4"/>
            <p:cNvPicPr/>
            <p:nvPr/>
          </p:nvPicPr>
          <p:blipFill>
            <a:blip r:embed="rId2" cstate="print"/>
            <a:stretch>
              <a:fillRect/>
            </a:stretch>
          </p:blipFill>
          <p:spPr>
            <a:xfrm>
              <a:off x="13861849" y="132425"/>
              <a:ext cx="4267199" cy="1066799"/>
            </a:xfrm>
            <a:prstGeom prst="rect">
              <a:avLst/>
            </a:prstGeom>
          </p:spPr>
        </p:pic>
      </p:grpSp>
      <p:sp>
        <p:nvSpPr>
          <p:cNvPr id="5" name="object 5"/>
          <p:cNvSpPr txBox="1"/>
          <p:nvPr/>
        </p:nvSpPr>
        <p:spPr>
          <a:xfrm>
            <a:off x="329009" y="2062502"/>
            <a:ext cx="843280" cy="314960"/>
          </a:xfrm>
          <a:prstGeom prst="rect">
            <a:avLst/>
          </a:prstGeom>
        </p:spPr>
        <p:txBody>
          <a:bodyPr vert="horz" wrap="square" lIns="0" tIns="12700" rIns="0" bIns="0" rtlCol="0">
            <a:spAutoFit/>
          </a:bodyPr>
          <a:lstStyle/>
          <a:p>
            <a:pPr marL="12700">
              <a:lnSpc>
                <a:spcPct val="100000"/>
              </a:lnSpc>
              <a:spcBef>
                <a:spcPts val="100"/>
              </a:spcBef>
            </a:pPr>
            <a:r>
              <a:rPr sz="1900" spc="155" dirty="0">
                <a:latin typeface="Arial MT"/>
                <a:cs typeface="Arial MT"/>
              </a:rPr>
              <a:t>SL</a:t>
            </a:r>
            <a:r>
              <a:rPr sz="1900" spc="15" dirty="0">
                <a:latin typeface="Arial MT"/>
                <a:cs typeface="Arial MT"/>
              </a:rPr>
              <a:t> </a:t>
            </a:r>
            <a:r>
              <a:rPr sz="1900" spc="155" dirty="0">
                <a:latin typeface="Arial MT"/>
                <a:cs typeface="Arial MT"/>
              </a:rPr>
              <a:t>NO</a:t>
            </a:r>
            <a:endParaRPr sz="1900">
              <a:latin typeface="Arial MT"/>
              <a:cs typeface="Arial MT"/>
            </a:endParaRPr>
          </a:p>
        </p:txBody>
      </p:sp>
      <p:sp>
        <p:nvSpPr>
          <p:cNvPr id="6" name="object 6"/>
          <p:cNvSpPr txBox="1"/>
          <p:nvPr/>
        </p:nvSpPr>
        <p:spPr>
          <a:xfrm>
            <a:off x="3373833" y="2062502"/>
            <a:ext cx="2049780" cy="314960"/>
          </a:xfrm>
          <a:prstGeom prst="rect">
            <a:avLst/>
          </a:prstGeom>
        </p:spPr>
        <p:txBody>
          <a:bodyPr vert="horz" wrap="square" lIns="0" tIns="12700" rIns="0" bIns="0" rtlCol="0">
            <a:spAutoFit/>
          </a:bodyPr>
          <a:lstStyle/>
          <a:p>
            <a:pPr marL="12700">
              <a:lnSpc>
                <a:spcPct val="100000"/>
              </a:lnSpc>
              <a:spcBef>
                <a:spcPts val="100"/>
              </a:spcBef>
            </a:pPr>
            <a:r>
              <a:rPr sz="1900" spc="160" dirty="0">
                <a:latin typeface="Arial MT"/>
                <a:cs typeface="Arial MT"/>
              </a:rPr>
              <a:t>ARTICLE</a:t>
            </a:r>
            <a:r>
              <a:rPr sz="1900" spc="30" dirty="0">
                <a:latin typeface="Arial MT"/>
                <a:cs typeface="Arial MT"/>
              </a:rPr>
              <a:t> </a:t>
            </a:r>
            <a:r>
              <a:rPr sz="1900" spc="185" dirty="0">
                <a:latin typeface="Arial MT"/>
                <a:cs typeface="Arial MT"/>
              </a:rPr>
              <a:t>TITLE</a:t>
            </a:r>
            <a:endParaRPr sz="1900">
              <a:latin typeface="Arial MT"/>
              <a:cs typeface="Arial MT"/>
            </a:endParaRPr>
          </a:p>
        </p:txBody>
      </p:sp>
      <p:sp>
        <p:nvSpPr>
          <p:cNvPr id="7" name="object 7"/>
          <p:cNvSpPr txBox="1"/>
          <p:nvPr/>
        </p:nvSpPr>
        <p:spPr>
          <a:xfrm>
            <a:off x="6418658" y="2062502"/>
            <a:ext cx="117792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AUTH</a:t>
            </a:r>
            <a:r>
              <a:rPr sz="1900" spc="95" dirty="0">
                <a:latin typeface="Arial MT"/>
                <a:cs typeface="Arial MT"/>
              </a:rPr>
              <a:t>O</a:t>
            </a:r>
            <a:r>
              <a:rPr sz="1900" spc="105" dirty="0">
                <a:latin typeface="Arial MT"/>
                <a:cs typeface="Arial MT"/>
              </a:rPr>
              <a:t>R</a:t>
            </a:r>
            <a:endParaRPr sz="1900">
              <a:latin typeface="Arial MT"/>
              <a:cs typeface="Arial MT"/>
            </a:endParaRPr>
          </a:p>
        </p:txBody>
      </p:sp>
      <p:sp>
        <p:nvSpPr>
          <p:cNvPr id="8" name="object 8"/>
          <p:cNvSpPr txBox="1"/>
          <p:nvPr/>
        </p:nvSpPr>
        <p:spPr>
          <a:xfrm>
            <a:off x="9302749" y="1847198"/>
            <a:ext cx="2035810" cy="692150"/>
          </a:xfrm>
          <a:prstGeom prst="rect">
            <a:avLst/>
          </a:prstGeom>
        </p:spPr>
        <p:txBody>
          <a:bodyPr vert="horz" wrap="square" lIns="0" tIns="12700" rIns="0" bIns="0" rtlCol="0">
            <a:spAutoFit/>
          </a:bodyPr>
          <a:lstStyle/>
          <a:p>
            <a:pPr marL="12700" marR="5080" indent="160655">
              <a:lnSpc>
                <a:spcPct val="115100"/>
              </a:lnSpc>
              <a:spcBef>
                <a:spcPts val="100"/>
              </a:spcBef>
            </a:pPr>
            <a:r>
              <a:rPr sz="1900" spc="155" dirty="0">
                <a:latin typeface="Arial MT"/>
                <a:cs typeface="Arial MT"/>
              </a:rPr>
              <a:t>PUBLISHER</a:t>
            </a:r>
            <a:r>
              <a:rPr sz="1900" spc="45" dirty="0">
                <a:latin typeface="Arial MT"/>
                <a:cs typeface="Arial MT"/>
              </a:rPr>
              <a:t> </a:t>
            </a:r>
            <a:r>
              <a:rPr sz="1900" spc="420" dirty="0">
                <a:latin typeface="Arial MT"/>
                <a:cs typeface="Arial MT"/>
              </a:rPr>
              <a:t>&amp; </a:t>
            </a:r>
            <a:r>
              <a:rPr sz="1900" spc="-515" dirty="0">
                <a:latin typeface="Arial MT"/>
                <a:cs typeface="Arial MT"/>
              </a:rPr>
              <a:t> </a:t>
            </a:r>
            <a:r>
              <a:rPr sz="1900" spc="150" dirty="0">
                <a:latin typeface="Arial MT"/>
                <a:cs typeface="Arial MT"/>
              </a:rPr>
              <a:t>YEAR</a:t>
            </a:r>
            <a:endParaRPr sz="1900">
              <a:latin typeface="Arial MT"/>
              <a:cs typeface="Arial MT"/>
            </a:endParaRPr>
          </a:p>
        </p:txBody>
      </p:sp>
      <p:sp>
        <p:nvSpPr>
          <p:cNvPr id="9" name="object 9"/>
          <p:cNvSpPr txBox="1"/>
          <p:nvPr/>
        </p:nvSpPr>
        <p:spPr>
          <a:xfrm>
            <a:off x="12508308" y="2062502"/>
            <a:ext cx="2143125" cy="314960"/>
          </a:xfrm>
          <a:prstGeom prst="rect">
            <a:avLst/>
          </a:prstGeom>
        </p:spPr>
        <p:txBody>
          <a:bodyPr vert="horz" wrap="square" lIns="0" tIns="12700" rIns="0" bIns="0" rtlCol="0">
            <a:spAutoFit/>
          </a:bodyPr>
          <a:lstStyle/>
          <a:p>
            <a:pPr marL="12700">
              <a:lnSpc>
                <a:spcPct val="100000"/>
              </a:lnSpc>
              <a:spcBef>
                <a:spcPts val="100"/>
              </a:spcBef>
            </a:pPr>
            <a:r>
              <a:rPr sz="1900" spc="145" dirty="0">
                <a:latin typeface="Arial MT"/>
                <a:cs typeface="Arial MT"/>
              </a:rPr>
              <a:t>METHODOLOGY</a:t>
            </a:r>
            <a:endParaRPr sz="1900">
              <a:latin typeface="Arial MT"/>
              <a:cs typeface="Arial MT"/>
            </a:endParaRPr>
          </a:p>
        </p:txBody>
      </p:sp>
      <p:sp>
        <p:nvSpPr>
          <p:cNvPr id="10" name="object 10"/>
          <p:cNvSpPr txBox="1"/>
          <p:nvPr/>
        </p:nvSpPr>
        <p:spPr>
          <a:xfrm>
            <a:off x="15553134" y="2062502"/>
            <a:ext cx="1807845" cy="314960"/>
          </a:xfrm>
          <a:prstGeom prst="rect">
            <a:avLst/>
          </a:prstGeom>
        </p:spPr>
        <p:txBody>
          <a:bodyPr vert="horz" wrap="square" lIns="0" tIns="12700" rIns="0" bIns="0" rtlCol="0">
            <a:spAutoFit/>
          </a:bodyPr>
          <a:lstStyle/>
          <a:p>
            <a:pPr marL="12700">
              <a:lnSpc>
                <a:spcPct val="100000"/>
              </a:lnSpc>
              <a:spcBef>
                <a:spcPts val="100"/>
              </a:spcBef>
            </a:pPr>
            <a:r>
              <a:rPr sz="1900" spc="185" dirty="0">
                <a:latin typeface="Arial MT"/>
                <a:cs typeface="Arial MT"/>
              </a:rPr>
              <a:t>LIMITATIONS</a:t>
            </a:r>
            <a:endParaRPr sz="1900">
              <a:latin typeface="Arial MT"/>
              <a:cs typeface="Arial MT"/>
            </a:endParaRPr>
          </a:p>
        </p:txBody>
      </p:sp>
      <p:sp>
        <p:nvSpPr>
          <p:cNvPr id="11" name="object 11"/>
          <p:cNvSpPr txBox="1"/>
          <p:nvPr/>
        </p:nvSpPr>
        <p:spPr>
          <a:xfrm>
            <a:off x="168274" y="4939052"/>
            <a:ext cx="186690" cy="314960"/>
          </a:xfrm>
          <a:prstGeom prst="rect">
            <a:avLst/>
          </a:prstGeom>
        </p:spPr>
        <p:txBody>
          <a:bodyPr vert="horz" wrap="square" lIns="0" tIns="12700" rIns="0" bIns="0" rtlCol="0">
            <a:spAutoFit/>
          </a:bodyPr>
          <a:lstStyle/>
          <a:p>
            <a:pPr marL="12700">
              <a:lnSpc>
                <a:spcPct val="100000"/>
              </a:lnSpc>
              <a:spcBef>
                <a:spcPts val="100"/>
              </a:spcBef>
            </a:pPr>
            <a:r>
              <a:rPr sz="1900" spc="210" dirty="0">
                <a:latin typeface="Arial MT"/>
                <a:cs typeface="Arial MT"/>
              </a:rPr>
              <a:t>3</a:t>
            </a:r>
            <a:endParaRPr sz="1900">
              <a:latin typeface="Arial MT"/>
              <a:cs typeface="Arial MT"/>
            </a:endParaRPr>
          </a:p>
        </p:txBody>
      </p:sp>
      <p:sp>
        <p:nvSpPr>
          <p:cNvPr id="12" name="object 12"/>
          <p:cNvSpPr txBox="1"/>
          <p:nvPr/>
        </p:nvSpPr>
        <p:spPr>
          <a:xfrm>
            <a:off x="3213099" y="4066523"/>
            <a:ext cx="2532380" cy="169227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IoT</a:t>
            </a:r>
            <a:r>
              <a:rPr sz="1900" spc="65" dirty="0">
                <a:latin typeface="Arial MT"/>
                <a:cs typeface="Arial MT"/>
              </a:rPr>
              <a:t> </a:t>
            </a:r>
            <a:r>
              <a:rPr sz="1900" spc="204" dirty="0">
                <a:latin typeface="Arial MT"/>
                <a:cs typeface="Arial MT"/>
              </a:rPr>
              <a:t>based</a:t>
            </a:r>
            <a:r>
              <a:rPr sz="1900" spc="70" dirty="0">
                <a:latin typeface="Arial MT"/>
                <a:cs typeface="Arial MT"/>
              </a:rPr>
              <a:t> </a:t>
            </a:r>
            <a:r>
              <a:rPr sz="1900" spc="204" dirty="0">
                <a:latin typeface="Arial MT"/>
                <a:cs typeface="Arial MT"/>
              </a:rPr>
              <a:t>enabling </a:t>
            </a:r>
            <a:r>
              <a:rPr sz="1900" spc="-509" dirty="0">
                <a:latin typeface="Arial MT"/>
                <a:cs typeface="Arial MT"/>
              </a:rPr>
              <a:t> </a:t>
            </a:r>
            <a:r>
              <a:rPr sz="1900" spc="229" dirty="0">
                <a:latin typeface="Arial MT"/>
                <a:cs typeface="Arial MT"/>
              </a:rPr>
              <a:t>home </a:t>
            </a:r>
            <a:r>
              <a:rPr sz="1900" spc="235" dirty="0">
                <a:latin typeface="Arial MT"/>
                <a:cs typeface="Arial MT"/>
              </a:rPr>
              <a:t>automation </a:t>
            </a:r>
            <a:r>
              <a:rPr sz="1900" spc="240" dirty="0">
                <a:latin typeface="Arial MT"/>
                <a:cs typeface="Arial MT"/>
              </a:rPr>
              <a:t> system </a:t>
            </a:r>
            <a:r>
              <a:rPr sz="1900" spc="204" dirty="0">
                <a:latin typeface="Arial MT"/>
                <a:cs typeface="Arial MT"/>
              </a:rPr>
              <a:t>for </a:t>
            </a:r>
            <a:r>
              <a:rPr sz="1900" spc="210" dirty="0">
                <a:latin typeface="Arial MT"/>
                <a:cs typeface="Arial MT"/>
              </a:rPr>
              <a:t> </a:t>
            </a:r>
            <a:r>
              <a:rPr sz="1900" spc="204" dirty="0">
                <a:latin typeface="Arial MT"/>
                <a:cs typeface="Arial MT"/>
              </a:rPr>
              <a:t>individuals </a:t>
            </a:r>
            <a:r>
              <a:rPr sz="1900" spc="285" dirty="0">
                <a:latin typeface="Arial MT"/>
                <a:cs typeface="Arial MT"/>
              </a:rPr>
              <a:t>with </a:t>
            </a:r>
            <a:r>
              <a:rPr sz="1900" spc="290" dirty="0">
                <a:latin typeface="Arial MT"/>
                <a:cs typeface="Arial MT"/>
              </a:rPr>
              <a:t> </a:t>
            </a:r>
            <a:r>
              <a:rPr sz="1900" spc="204" dirty="0">
                <a:latin typeface="Arial MT"/>
                <a:cs typeface="Arial MT"/>
              </a:rPr>
              <a:t>diverse</a:t>
            </a:r>
            <a:r>
              <a:rPr sz="1900" spc="50" dirty="0">
                <a:latin typeface="Arial MT"/>
                <a:cs typeface="Arial MT"/>
              </a:rPr>
              <a:t> </a:t>
            </a:r>
            <a:r>
              <a:rPr sz="1900" spc="215" dirty="0">
                <a:latin typeface="Arial MT"/>
                <a:cs typeface="Arial MT"/>
              </a:rPr>
              <a:t>disabilities</a:t>
            </a:r>
            <a:endParaRPr sz="1900" dirty="0">
              <a:latin typeface="Arial MT"/>
              <a:cs typeface="Arial MT"/>
            </a:endParaRPr>
          </a:p>
        </p:txBody>
      </p:sp>
      <p:sp>
        <p:nvSpPr>
          <p:cNvPr id="13" name="object 13"/>
          <p:cNvSpPr txBox="1"/>
          <p:nvPr/>
        </p:nvSpPr>
        <p:spPr>
          <a:xfrm>
            <a:off x="6257924" y="4228448"/>
            <a:ext cx="2277745" cy="1358900"/>
          </a:xfrm>
          <a:prstGeom prst="rect">
            <a:avLst/>
          </a:prstGeom>
        </p:spPr>
        <p:txBody>
          <a:bodyPr vert="horz" wrap="square" lIns="0" tIns="56515" rIns="0" bIns="0" rtlCol="0">
            <a:spAutoFit/>
          </a:bodyPr>
          <a:lstStyle/>
          <a:p>
            <a:pPr marL="12700">
              <a:lnSpc>
                <a:spcPct val="100000"/>
              </a:lnSpc>
              <a:spcBef>
                <a:spcPts val="445"/>
              </a:spcBef>
            </a:pPr>
            <a:r>
              <a:rPr sz="1900" spc="100" dirty="0">
                <a:latin typeface="Arial MT"/>
                <a:cs typeface="Arial MT"/>
              </a:rPr>
              <a:t>P.</a:t>
            </a:r>
            <a:r>
              <a:rPr sz="1900" spc="70" dirty="0">
                <a:latin typeface="Arial MT"/>
                <a:cs typeface="Arial MT"/>
              </a:rPr>
              <a:t> </a:t>
            </a:r>
            <a:r>
              <a:rPr sz="1900" spc="204" dirty="0">
                <a:latin typeface="Arial MT"/>
                <a:cs typeface="Arial MT"/>
              </a:rPr>
              <a:t>Anuradha</a:t>
            </a:r>
            <a:r>
              <a:rPr sz="1900" spc="75" dirty="0">
                <a:latin typeface="Arial MT"/>
                <a:cs typeface="Arial MT"/>
              </a:rPr>
              <a:t> </a:t>
            </a:r>
            <a:r>
              <a:rPr sz="1900" spc="100" dirty="0">
                <a:latin typeface="Arial MT"/>
                <a:cs typeface="Arial MT"/>
              </a:rPr>
              <a:t>,</a:t>
            </a:r>
            <a:endParaRPr sz="1900" dirty="0">
              <a:latin typeface="Arial MT"/>
              <a:cs typeface="Arial MT"/>
            </a:endParaRPr>
          </a:p>
          <a:p>
            <a:pPr marL="92710">
              <a:lnSpc>
                <a:spcPct val="100000"/>
              </a:lnSpc>
              <a:spcBef>
                <a:spcPts val="345"/>
              </a:spcBef>
            </a:pPr>
            <a:r>
              <a:rPr sz="1900" spc="204" dirty="0">
                <a:latin typeface="Arial MT"/>
                <a:cs typeface="Arial MT"/>
              </a:rPr>
              <a:t>K.</a:t>
            </a:r>
            <a:r>
              <a:rPr sz="1900" spc="70" dirty="0">
                <a:latin typeface="Arial MT"/>
                <a:cs typeface="Arial MT"/>
              </a:rPr>
              <a:t> </a:t>
            </a:r>
            <a:r>
              <a:rPr sz="1900" spc="220" dirty="0">
                <a:latin typeface="Arial MT"/>
                <a:cs typeface="Arial MT"/>
              </a:rPr>
              <a:t>Vasanth</a:t>
            </a:r>
            <a:r>
              <a:rPr sz="1900" spc="75" dirty="0">
                <a:latin typeface="Arial MT"/>
                <a:cs typeface="Arial MT"/>
              </a:rPr>
              <a:t> </a:t>
            </a:r>
            <a:r>
              <a:rPr sz="1900" spc="100" dirty="0">
                <a:latin typeface="Arial MT"/>
                <a:cs typeface="Arial MT"/>
              </a:rPr>
              <a:t>,</a:t>
            </a:r>
            <a:endParaRPr sz="1900" dirty="0">
              <a:latin typeface="Arial MT"/>
              <a:cs typeface="Arial MT"/>
            </a:endParaRPr>
          </a:p>
          <a:p>
            <a:pPr marL="12700" marR="5080">
              <a:lnSpc>
                <a:spcPct val="115100"/>
              </a:lnSpc>
            </a:pPr>
            <a:r>
              <a:rPr lang="en-IN" sz="1900" spc="100" dirty="0">
                <a:latin typeface="Arial MT"/>
                <a:cs typeface="Arial MT"/>
              </a:rPr>
              <a:t>G. </a:t>
            </a:r>
            <a:r>
              <a:rPr lang="en-IN" sz="1900" spc="204" dirty="0">
                <a:latin typeface="Arial MT"/>
                <a:cs typeface="Arial MT"/>
              </a:rPr>
              <a:t>Renuka </a:t>
            </a:r>
            <a:r>
              <a:rPr lang="en-IN" sz="1900" spc="100" dirty="0">
                <a:latin typeface="Arial MT"/>
                <a:cs typeface="Arial MT"/>
              </a:rPr>
              <a:t>, </a:t>
            </a:r>
            <a:r>
              <a:rPr lang="en-IN" sz="1900" spc="105" dirty="0">
                <a:latin typeface="Arial MT"/>
                <a:cs typeface="Arial MT"/>
              </a:rPr>
              <a:t> </a:t>
            </a:r>
            <a:r>
              <a:rPr lang="en-IN" sz="1900" spc="204" dirty="0" err="1">
                <a:latin typeface="Arial MT"/>
                <a:cs typeface="Arial MT"/>
              </a:rPr>
              <a:t>A.Rajeshwar</a:t>
            </a:r>
            <a:r>
              <a:rPr lang="en-IN" sz="1900" spc="35" dirty="0">
                <a:latin typeface="Arial MT"/>
                <a:cs typeface="Arial MT"/>
              </a:rPr>
              <a:t> </a:t>
            </a:r>
            <a:r>
              <a:rPr lang="en-IN" sz="1900" spc="170" dirty="0">
                <a:latin typeface="Arial MT"/>
                <a:cs typeface="Arial MT"/>
              </a:rPr>
              <a:t>Rao</a:t>
            </a:r>
            <a:endParaRPr lang="en-IN" sz="1900" dirty="0">
              <a:latin typeface="Arial MT"/>
              <a:cs typeface="Arial MT"/>
            </a:endParaRPr>
          </a:p>
        </p:txBody>
      </p:sp>
      <p:sp>
        <p:nvSpPr>
          <p:cNvPr id="14" name="object 14"/>
          <p:cNvSpPr txBox="1"/>
          <p:nvPr/>
        </p:nvSpPr>
        <p:spPr>
          <a:xfrm>
            <a:off x="10331746" y="4939052"/>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202</a:t>
            </a:r>
            <a:r>
              <a:rPr sz="1900" spc="210" dirty="0">
                <a:latin typeface="Arial MT"/>
                <a:cs typeface="Arial MT"/>
              </a:rPr>
              <a:t>3</a:t>
            </a:r>
            <a:endParaRPr sz="1900">
              <a:latin typeface="Arial MT"/>
              <a:cs typeface="Arial MT"/>
            </a:endParaRPr>
          </a:p>
        </p:txBody>
      </p:sp>
      <p:sp>
        <p:nvSpPr>
          <p:cNvPr id="15" name="object 15"/>
          <p:cNvSpPr txBox="1"/>
          <p:nvPr/>
        </p:nvSpPr>
        <p:spPr>
          <a:xfrm>
            <a:off x="12347574" y="3895073"/>
            <a:ext cx="2585085" cy="2359025"/>
          </a:xfrm>
          <a:prstGeom prst="rect">
            <a:avLst/>
          </a:prstGeom>
        </p:spPr>
        <p:txBody>
          <a:bodyPr vert="horz" wrap="square" lIns="0" tIns="12700" rIns="0" bIns="0" rtlCol="0">
            <a:spAutoFit/>
          </a:bodyPr>
          <a:lstStyle/>
          <a:p>
            <a:pPr marL="12700" marR="5080">
              <a:lnSpc>
                <a:spcPct val="115100"/>
              </a:lnSpc>
              <a:spcBef>
                <a:spcPts val="100"/>
              </a:spcBef>
            </a:pPr>
            <a:r>
              <a:rPr sz="1900" spc="225" dirty="0">
                <a:latin typeface="Arial MT"/>
                <a:cs typeface="Arial MT"/>
              </a:rPr>
              <a:t>Voice </a:t>
            </a:r>
            <a:r>
              <a:rPr sz="1900" spc="235" dirty="0">
                <a:latin typeface="Arial MT"/>
                <a:cs typeface="Arial MT"/>
              </a:rPr>
              <a:t>control </a:t>
            </a:r>
            <a:r>
              <a:rPr sz="1900" spc="210" dirty="0">
                <a:latin typeface="Arial MT"/>
                <a:cs typeface="Arial MT"/>
              </a:rPr>
              <a:t>is </a:t>
            </a:r>
            <a:r>
              <a:rPr sz="1900" spc="215" dirty="0">
                <a:latin typeface="Arial MT"/>
                <a:cs typeface="Arial MT"/>
              </a:rPr>
              <a:t> </a:t>
            </a:r>
            <a:r>
              <a:rPr sz="1900" spc="235" dirty="0">
                <a:latin typeface="Arial MT"/>
                <a:cs typeface="Arial MT"/>
              </a:rPr>
              <a:t>facilitated </a:t>
            </a:r>
            <a:r>
              <a:rPr sz="1900" spc="204" dirty="0">
                <a:latin typeface="Arial MT"/>
                <a:cs typeface="Arial MT"/>
              </a:rPr>
              <a:t>by </a:t>
            </a:r>
            <a:r>
              <a:rPr sz="1900" spc="210" dirty="0">
                <a:latin typeface="Arial MT"/>
                <a:cs typeface="Arial MT"/>
              </a:rPr>
              <a:t> </a:t>
            </a:r>
            <a:r>
              <a:rPr sz="1900" spc="204" dirty="0">
                <a:latin typeface="Arial MT"/>
                <a:cs typeface="Arial MT"/>
              </a:rPr>
              <a:t>leveraging an </a:t>
            </a:r>
            <a:r>
              <a:rPr sz="1900" spc="210" dirty="0">
                <a:latin typeface="Arial MT"/>
                <a:cs typeface="Arial MT"/>
              </a:rPr>
              <a:t> </a:t>
            </a:r>
            <a:r>
              <a:rPr sz="1900" spc="204" dirty="0">
                <a:latin typeface="Arial MT"/>
                <a:cs typeface="Arial MT"/>
              </a:rPr>
              <a:t>internet-based </a:t>
            </a:r>
            <a:r>
              <a:rPr sz="1900" spc="210" dirty="0">
                <a:latin typeface="Arial MT"/>
                <a:cs typeface="Arial MT"/>
              </a:rPr>
              <a:t> </a:t>
            </a:r>
            <a:r>
              <a:rPr sz="1900" spc="204" dirty="0">
                <a:latin typeface="Arial MT"/>
                <a:cs typeface="Arial MT"/>
              </a:rPr>
              <a:t>SpeechTo-Text </a:t>
            </a:r>
            <a:r>
              <a:rPr sz="1900" spc="210" dirty="0">
                <a:latin typeface="Arial MT"/>
                <a:cs typeface="Arial MT"/>
              </a:rPr>
              <a:t> </a:t>
            </a:r>
            <a:r>
              <a:rPr sz="1900" spc="229" dirty="0">
                <a:latin typeface="Arial MT"/>
                <a:cs typeface="Arial MT"/>
              </a:rPr>
              <a:t>functionality</a:t>
            </a:r>
            <a:r>
              <a:rPr sz="1900" spc="30" dirty="0">
                <a:latin typeface="Arial MT"/>
                <a:cs typeface="Arial MT"/>
              </a:rPr>
              <a:t> </a:t>
            </a:r>
            <a:r>
              <a:rPr sz="1900" spc="260" dirty="0">
                <a:latin typeface="Arial MT"/>
                <a:cs typeface="Arial MT"/>
              </a:rPr>
              <a:t>within </a:t>
            </a:r>
            <a:r>
              <a:rPr sz="1900" spc="-515" dirty="0">
                <a:latin typeface="Arial MT"/>
                <a:cs typeface="Arial MT"/>
              </a:rPr>
              <a:t> </a:t>
            </a:r>
            <a:r>
              <a:rPr sz="1900" spc="204" dirty="0">
                <a:latin typeface="Arial MT"/>
                <a:cs typeface="Arial MT"/>
              </a:rPr>
              <a:t>MIT</a:t>
            </a:r>
            <a:r>
              <a:rPr sz="1900" spc="80" dirty="0">
                <a:latin typeface="Arial MT"/>
                <a:cs typeface="Arial MT"/>
              </a:rPr>
              <a:t> </a:t>
            </a:r>
            <a:r>
              <a:rPr sz="1900" spc="204" dirty="0">
                <a:latin typeface="Arial MT"/>
                <a:cs typeface="Arial MT"/>
              </a:rPr>
              <a:t>App</a:t>
            </a:r>
            <a:r>
              <a:rPr sz="1900" spc="85" dirty="0">
                <a:latin typeface="Arial MT"/>
                <a:cs typeface="Arial MT"/>
              </a:rPr>
              <a:t> </a:t>
            </a:r>
            <a:r>
              <a:rPr sz="1900" spc="204" dirty="0">
                <a:latin typeface="Arial MT"/>
                <a:cs typeface="Arial MT"/>
              </a:rPr>
              <a:t>Inventor.</a:t>
            </a:r>
            <a:endParaRPr sz="1900">
              <a:latin typeface="Arial MT"/>
              <a:cs typeface="Arial MT"/>
            </a:endParaRPr>
          </a:p>
        </p:txBody>
      </p:sp>
      <p:sp>
        <p:nvSpPr>
          <p:cNvPr id="16" name="object 16"/>
          <p:cNvSpPr txBox="1"/>
          <p:nvPr/>
        </p:nvSpPr>
        <p:spPr>
          <a:xfrm>
            <a:off x="15392400" y="4561823"/>
            <a:ext cx="2572385" cy="102552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This </a:t>
            </a:r>
            <a:r>
              <a:rPr sz="1900" spc="240" dirty="0">
                <a:latin typeface="Arial MT"/>
                <a:cs typeface="Arial MT"/>
              </a:rPr>
              <a:t>method </a:t>
            </a:r>
            <a:r>
              <a:rPr sz="1900" spc="204" dirty="0">
                <a:latin typeface="Arial MT"/>
                <a:cs typeface="Arial MT"/>
              </a:rPr>
              <a:t>does </a:t>
            </a:r>
            <a:r>
              <a:rPr sz="1900" spc="210" dirty="0">
                <a:latin typeface="Arial MT"/>
                <a:cs typeface="Arial MT"/>
              </a:rPr>
              <a:t> </a:t>
            </a:r>
            <a:r>
              <a:rPr sz="1900" spc="240" dirty="0">
                <a:latin typeface="Arial MT"/>
                <a:cs typeface="Arial MT"/>
              </a:rPr>
              <a:t>not</a:t>
            </a:r>
            <a:r>
              <a:rPr sz="1900" spc="75" dirty="0">
                <a:latin typeface="Arial MT"/>
                <a:cs typeface="Arial MT"/>
              </a:rPr>
              <a:t> </a:t>
            </a:r>
            <a:r>
              <a:rPr sz="1900" spc="285" dirty="0">
                <a:latin typeface="Arial MT"/>
                <a:cs typeface="Arial MT"/>
              </a:rPr>
              <a:t>work</a:t>
            </a:r>
            <a:r>
              <a:rPr sz="1900" spc="75" dirty="0">
                <a:latin typeface="Arial MT"/>
                <a:cs typeface="Arial MT"/>
              </a:rPr>
              <a:t> </a:t>
            </a:r>
            <a:r>
              <a:rPr sz="1900" spc="285" dirty="0">
                <a:latin typeface="Arial MT"/>
                <a:cs typeface="Arial MT"/>
              </a:rPr>
              <a:t>with</a:t>
            </a:r>
            <a:r>
              <a:rPr sz="1900" spc="80" dirty="0">
                <a:latin typeface="Arial MT"/>
                <a:cs typeface="Arial MT"/>
              </a:rPr>
              <a:t> </a:t>
            </a:r>
            <a:r>
              <a:rPr sz="1900" spc="204" dirty="0">
                <a:latin typeface="Arial MT"/>
                <a:cs typeface="Arial MT"/>
              </a:rPr>
              <a:t>hand </a:t>
            </a:r>
            <a:r>
              <a:rPr sz="1900" spc="-515" dirty="0">
                <a:latin typeface="Arial MT"/>
                <a:cs typeface="Arial MT"/>
              </a:rPr>
              <a:t> </a:t>
            </a:r>
            <a:r>
              <a:rPr sz="1900" spc="204" dirty="0">
                <a:latin typeface="Arial MT"/>
                <a:cs typeface="Arial MT"/>
              </a:rPr>
              <a:t>gestures.</a:t>
            </a:r>
            <a:endParaRPr sz="1900">
              <a:latin typeface="Arial MT"/>
              <a:cs typeface="Arial MT"/>
            </a:endParaRPr>
          </a:p>
        </p:txBody>
      </p:sp>
      <p:sp>
        <p:nvSpPr>
          <p:cNvPr id="17" name="object 17"/>
          <p:cNvSpPr txBox="1"/>
          <p:nvPr/>
        </p:nvSpPr>
        <p:spPr>
          <a:xfrm>
            <a:off x="168274" y="8494505"/>
            <a:ext cx="186690" cy="314960"/>
          </a:xfrm>
          <a:prstGeom prst="rect">
            <a:avLst/>
          </a:prstGeom>
        </p:spPr>
        <p:txBody>
          <a:bodyPr vert="horz" wrap="square" lIns="0" tIns="12700" rIns="0" bIns="0" rtlCol="0">
            <a:spAutoFit/>
          </a:bodyPr>
          <a:lstStyle/>
          <a:p>
            <a:pPr marL="12700">
              <a:lnSpc>
                <a:spcPct val="100000"/>
              </a:lnSpc>
              <a:spcBef>
                <a:spcPts val="100"/>
              </a:spcBef>
            </a:pPr>
            <a:r>
              <a:rPr sz="1900" spc="210" dirty="0">
                <a:latin typeface="Arial MT"/>
                <a:cs typeface="Arial MT"/>
              </a:rPr>
              <a:t>4</a:t>
            </a:r>
            <a:endParaRPr sz="1900">
              <a:latin typeface="Arial MT"/>
              <a:cs typeface="Arial MT"/>
            </a:endParaRPr>
          </a:p>
        </p:txBody>
      </p:sp>
      <p:sp>
        <p:nvSpPr>
          <p:cNvPr id="18" name="object 18"/>
          <p:cNvSpPr txBox="1"/>
          <p:nvPr/>
        </p:nvSpPr>
        <p:spPr>
          <a:xfrm>
            <a:off x="3213099" y="7279078"/>
            <a:ext cx="2585085" cy="2001702"/>
          </a:xfrm>
          <a:prstGeom prst="rect">
            <a:avLst/>
          </a:prstGeom>
        </p:spPr>
        <p:txBody>
          <a:bodyPr vert="horz" wrap="square" lIns="0" tIns="12700" rIns="0" bIns="0" rtlCol="0">
            <a:spAutoFit/>
          </a:bodyPr>
          <a:lstStyle/>
          <a:p>
            <a:pPr marL="12700" marR="5080">
              <a:lnSpc>
                <a:spcPct val="115100"/>
              </a:lnSpc>
              <a:spcBef>
                <a:spcPts val="100"/>
              </a:spcBef>
            </a:pPr>
            <a:r>
              <a:rPr sz="1900" spc="170" dirty="0">
                <a:latin typeface="Arial MT"/>
                <a:cs typeface="Arial MT"/>
              </a:rPr>
              <a:t>I</a:t>
            </a:r>
            <a:r>
              <a:rPr lang="en-IN" sz="1900" spc="170" dirty="0" err="1">
                <a:latin typeface="Arial MT"/>
                <a:cs typeface="Arial MT"/>
              </a:rPr>
              <a:t>oT</a:t>
            </a:r>
            <a:r>
              <a:rPr lang="en-IN" sz="1900" spc="170" dirty="0">
                <a:latin typeface="Arial MT"/>
                <a:cs typeface="Arial MT"/>
              </a:rPr>
              <a:t> </a:t>
            </a:r>
            <a:r>
              <a:rPr lang="en-IN" sz="1900" spc="140" dirty="0">
                <a:latin typeface="Arial MT"/>
                <a:cs typeface="Arial MT"/>
              </a:rPr>
              <a:t>based </a:t>
            </a:r>
            <a:r>
              <a:rPr lang="en-IN" sz="1900" spc="150" dirty="0">
                <a:latin typeface="Arial MT"/>
                <a:cs typeface="Arial MT"/>
              </a:rPr>
              <a:t>home </a:t>
            </a:r>
            <a:r>
              <a:rPr lang="en-IN" sz="1900" spc="155" dirty="0">
                <a:latin typeface="Arial MT"/>
                <a:cs typeface="Arial MT"/>
              </a:rPr>
              <a:t> </a:t>
            </a:r>
            <a:r>
              <a:rPr lang="en-IN" sz="1900" spc="160" dirty="0">
                <a:latin typeface="Arial MT"/>
                <a:cs typeface="Arial MT"/>
              </a:rPr>
              <a:t>applications </a:t>
            </a:r>
            <a:r>
              <a:rPr lang="en-IN" sz="1900" spc="165" dirty="0">
                <a:latin typeface="Arial MT"/>
                <a:cs typeface="Arial MT"/>
              </a:rPr>
              <a:t> </a:t>
            </a:r>
            <a:r>
              <a:rPr lang="en-IN" sz="1900" spc="150" dirty="0" err="1">
                <a:latin typeface="Arial MT"/>
                <a:cs typeface="Arial MT"/>
              </a:rPr>
              <a:t>controling</a:t>
            </a:r>
            <a:r>
              <a:rPr lang="en-IN" sz="1900" spc="150" dirty="0">
                <a:latin typeface="Arial MT"/>
                <a:cs typeface="Arial MT"/>
              </a:rPr>
              <a:t> </a:t>
            </a:r>
            <a:r>
              <a:rPr lang="en-IN" sz="1900" spc="155" dirty="0">
                <a:latin typeface="Arial MT"/>
                <a:cs typeface="Arial MT"/>
              </a:rPr>
              <a:t> </a:t>
            </a:r>
            <a:r>
              <a:rPr lang="en-IN" sz="1900" spc="160" dirty="0">
                <a:latin typeface="Arial MT"/>
                <a:cs typeface="Arial MT"/>
              </a:rPr>
              <a:t>using</a:t>
            </a:r>
            <a:r>
              <a:rPr lang="en-IN" sz="1900" spc="70" dirty="0">
                <a:latin typeface="Arial MT"/>
                <a:cs typeface="Arial MT"/>
              </a:rPr>
              <a:t> </a:t>
            </a:r>
            <a:r>
              <a:rPr lang="en-IN" sz="1900" spc="170" dirty="0">
                <a:latin typeface="Arial MT"/>
                <a:cs typeface="Arial MT"/>
              </a:rPr>
              <a:t>vision</a:t>
            </a:r>
            <a:r>
              <a:rPr lang="en-IN" sz="1900" spc="70" dirty="0">
                <a:latin typeface="Arial MT"/>
                <a:cs typeface="Arial MT"/>
              </a:rPr>
              <a:t> </a:t>
            </a:r>
            <a:r>
              <a:rPr lang="en-IN" sz="1900" spc="170" dirty="0">
                <a:latin typeface="Arial MT"/>
                <a:cs typeface="Arial MT"/>
              </a:rPr>
              <a:t>and </a:t>
            </a:r>
            <a:r>
              <a:rPr lang="en-IN" sz="1900" spc="-515" dirty="0">
                <a:latin typeface="Arial MT"/>
                <a:cs typeface="Arial MT"/>
              </a:rPr>
              <a:t> </a:t>
            </a:r>
            <a:r>
              <a:rPr lang="en-IN" sz="1900" spc="130" dirty="0">
                <a:latin typeface="Arial MT"/>
                <a:cs typeface="Arial MT"/>
              </a:rPr>
              <a:t>gesture </a:t>
            </a:r>
            <a:r>
              <a:rPr lang="en-IN" sz="1900" spc="135" dirty="0">
                <a:latin typeface="Arial MT"/>
                <a:cs typeface="Arial MT"/>
              </a:rPr>
              <a:t> </a:t>
            </a:r>
            <a:r>
              <a:rPr lang="en-IN" sz="1900" spc="160" dirty="0">
                <a:latin typeface="Arial MT"/>
                <a:cs typeface="Arial MT"/>
              </a:rPr>
              <a:t>through </a:t>
            </a:r>
            <a:r>
              <a:rPr lang="en-IN" sz="1900" spc="165" dirty="0">
                <a:latin typeface="Arial MT"/>
                <a:cs typeface="Arial MT"/>
              </a:rPr>
              <a:t> </a:t>
            </a:r>
            <a:r>
              <a:rPr lang="en-IN" sz="1900" spc="135" dirty="0">
                <a:latin typeface="Arial MT"/>
                <a:cs typeface="Arial MT"/>
              </a:rPr>
              <a:t>raspberry</a:t>
            </a:r>
            <a:r>
              <a:rPr lang="en-IN" sz="1900" spc="85" dirty="0">
                <a:latin typeface="Arial MT"/>
                <a:cs typeface="Arial MT"/>
              </a:rPr>
              <a:t> </a:t>
            </a:r>
            <a:r>
              <a:rPr lang="en-IN" sz="1900" spc="155" dirty="0">
                <a:latin typeface="Arial MT"/>
                <a:cs typeface="Arial MT"/>
              </a:rPr>
              <a:t>pi</a:t>
            </a:r>
            <a:endParaRPr sz="1900" dirty="0">
              <a:latin typeface="Arial MT"/>
              <a:cs typeface="Arial MT"/>
            </a:endParaRPr>
          </a:p>
        </p:txBody>
      </p:sp>
      <p:sp>
        <p:nvSpPr>
          <p:cNvPr id="20" name="object 20"/>
          <p:cNvSpPr txBox="1"/>
          <p:nvPr/>
        </p:nvSpPr>
        <p:spPr>
          <a:xfrm>
            <a:off x="10331746" y="8323055"/>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202</a:t>
            </a:r>
            <a:r>
              <a:rPr sz="1900" spc="210" dirty="0">
                <a:latin typeface="Arial MT"/>
                <a:cs typeface="Arial MT"/>
              </a:rPr>
              <a:t>3</a:t>
            </a:r>
            <a:endParaRPr sz="1900">
              <a:latin typeface="Arial MT"/>
              <a:cs typeface="Arial MT"/>
            </a:endParaRPr>
          </a:p>
        </p:txBody>
      </p:sp>
      <p:sp>
        <p:nvSpPr>
          <p:cNvPr id="21" name="object 21"/>
          <p:cNvSpPr txBox="1"/>
          <p:nvPr/>
        </p:nvSpPr>
        <p:spPr>
          <a:xfrm>
            <a:off x="12347574" y="7279078"/>
            <a:ext cx="2719705" cy="2692400"/>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The </a:t>
            </a:r>
            <a:r>
              <a:rPr sz="1900" spc="195" dirty="0">
                <a:latin typeface="Arial MT"/>
                <a:cs typeface="Arial MT"/>
              </a:rPr>
              <a:t>user's </a:t>
            </a:r>
            <a:r>
              <a:rPr sz="1900" spc="220" dirty="0">
                <a:latin typeface="Arial MT"/>
                <a:cs typeface="Arial MT"/>
              </a:rPr>
              <a:t>gesture </a:t>
            </a:r>
            <a:r>
              <a:rPr sz="1900" spc="225" dirty="0">
                <a:latin typeface="Arial MT"/>
                <a:cs typeface="Arial MT"/>
              </a:rPr>
              <a:t> input </a:t>
            </a:r>
            <a:r>
              <a:rPr sz="1900" spc="210" dirty="0">
                <a:latin typeface="Arial MT"/>
                <a:cs typeface="Arial MT"/>
              </a:rPr>
              <a:t>is </a:t>
            </a:r>
            <a:r>
              <a:rPr sz="1900" spc="229" dirty="0">
                <a:latin typeface="Arial MT"/>
                <a:cs typeface="Arial MT"/>
              </a:rPr>
              <a:t>captured </a:t>
            </a:r>
            <a:r>
              <a:rPr sz="1900" spc="235" dirty="0">
                <a:latin typeface="Arial MT"/>
                <a:cs typeface="Arial MT"/>
              </a:rPr>
              <a:t> </a:t>
            </a:r>
            <a:r>
              <a:rPr sz="1900" spc="204" dirty="0">
                <a:latin typeface="Arial MT"/>
                <a:cs typeface="Arial MT"/>
              </a:rPr>
              <a:t>using an Android </a:t>
            </a:r>
            <a:r>
              <a:rPr sz="1900" spc="210" dirty="0">
                <a:latin typeface="Arial MT"/>
                <a:cs typeface="Arial MT"/>
              </a:rPr>
              <a:t> </a:t>
            </a:r>
            <a:r>
              <a:rPr sz="1900" spc="225" dirty="0">
                <a:latin typeface="Arial MT"/>
                <a:cs typeface="Arial MT"/>
              </a:rPr>
              <a:t>application</a:t>
            </a:r>
            <a:r>
              <a:rPr sz="1900" spc="70" dirty="0">
                <a:latin typeface="Arial MT"/>
                <a:cs typeface="Arial MT"/>
              </a:rPr>
              <a:t> </a:t>
            </a:r>
            <a:r>
              <a:rPr sz="1900" spc="204" dirty="0">
                <a:latin typeface="Arial MT"/>
                <a:cs typeface="Arial MT"/>
              </a:rPr>
              <a:t>and</a:t>
            </a:r>
            <a:r>
              <a:rPr sz="1900" spc="70" dirty="0">
                <a:latin typeface="Arial MT"/>
                <a:cs typeface="Arial MT"/>
              </a:rPr>
              <a:t> </a:t>
            </a:r>
            <a:r>
              <a:rPr sz="1900" spc="229" dirty="0">
                <a:latin typeface="Arial MT"/>
                <a:cs typeface="Arial MT"/>
              </a:rPr>
              <a:t>sent </a:t>
            </a:r>
            <a:r>
              <a:rPr sz="1900" spc="-515" dirty="0">
                <a:latin typeface="Arial MT"/>
                <a:cs typeface="Arial MT"/>
              </a:rPr>
              <a:t> </a:t>
            </a:r>
            <a:r>
              <a:rPr sz="1900" spc="260" dirty="0">
                <a:latin typeface="Arial MT"/>
                <a:cs typeface="Arial MT"/>
              </a:rPr>
              <a:t>to</a:t>
            </a:r>
            <a:r>
              <a:rPr sz="1900" spc="85" dirty="0">
                <a:latin typeface="Arial MT"/>
                <a:cs typeface="Arial MT"/>
              </a:rPr>
              <a:t> </a:t>
            </a:r>
            <a:r>
              <a:rPr sz="1900" spc="240" dirty="0">
                <a:latin typeface="Arial MT"/>
                <a:cs typeface="Arial MT"/>
              </a:rPr>
              <a:t>the</a:t>
            </a:r>
            <a:r>
              <a:rPr sz="1900" spc="90" dirty="0">
                <a:latin typeface="Arial MT"/>
                <a:cs typeface="Arial MT"/>
              </a:rPr>
              <a:t> </a:t>
            </a:r>
            <a:r>
              <a:rPr sz="1900" spc="190" dirty="0">
                <a:latin typeface="Arial MT"/>
                <a:cs typeface="Arial MT"/>
              </a:rPr>
              <a:t>Raspberry</a:t>
            </a:r>
            <a:r>
              <a:rPr sz="1900" spc="90" dirty="0">
                <a:latin typeface="Arial MT"/>
                <a:cs typeface="Arial MT"/>
              </a:rPr>
              <a:t> </a:t>
            </a:r>
            <a:r>
              <a:rPr sz="1900" spc="155" dirty="0">
                <a:latin typeface="Arial MT"/>
                <a:cs typeface="Arial MT"/>
              </a:rPr>
              <a:t>Pi</a:t>
            </a:r>
            <a:r>
              <a:rPr sz="1900" spc="90" dirty="0">
                <a:latin typeface="Arial MT"/>
                <a:cs typeface="Arial MT"/>
              </a:rPr>
              <a:t> </a:t>
            </a:r>
            <a:r>
              <a:rPr sz="1900" spc="100" dirty="0">
                <a:latin typeface="Arial MT"/>
                <a:cs typeface="Arial MT"/>
              </a:rPr>
              <a:t>, </a:t>
            </a:r>
            <a:r>
              <a:rPr sz="1900" spc="-515" dirty="0">
                <a:latin typeface="Arial MT"/>
                <a:cs typeface="Arial MT"/>
              </a:rPr>
              <a:t> </a:t>
            </a:r>
            <a:r>
              <a:rPr sz="1900" spc="204" dirty="0">
                <a:latin typeface="Arial MT"/>
                <a:cs typeface="Arial MT"/>
              </a:rPr>
              <a:t>The </a:t>
            </a:r>
            <a:r>
              <a:rPr sz="1900" spc="240" dirty="0">
                <a:latin typeface="Arial MT"/>
                <a:cs typeface="Arial MT"/>
              </a:rPr>
              <a:t>system </a:t>
            </a:r>
            <a:r>
              <a:rPr sz="1900" spc="204" dirty="0">
                <a:latin typeface="Arial MT"/>
                <a:cs typeface="Arial MT"/>
              </a:rPr>
              <a:t>uses </a:t>
            </a:r>
            <a:r>
              <a:rPr sz="1900" spc="210" dirty="0">
                <a:latin typeface="Arial MT"/>
                <a:cs typeface="Arial MT"/>
              </a:rPr>
              <a:t>a </a:t>
            </a:r>
            <a:r>
              <a:rPr sz="1900" spc="215" dirty="0">
                <a:latin typeface="Arial MT"/>
                <a:cs typeface="Arial MT"/>
              </a:rPr>
              <a:t> </a:t>
            </a:r>
            <a:r>
              <a:rPr sz="1900" spc="220" dirty="0">
                <a:latin typeface="Arial MT"/>
                <a:cs typeface="Arial MT"/>
              </a:rPr>
              <a:t>convolutional</a:t>
            </a:r>
            <a:r>
              <a:rPr sz="1900" spc="55" dirty="0">
                <a:latin typeface="Arial MT"/>
                <a:cs typeface="Arial MT"/>
              </a:rPr>
              <a:t> </a:t>
            </a:r>
            <a:r>
              <a:rPr sz="1900" spc="204" dirty="0">
                <a:latin typeface="Arial MT"/>
                <a:cs typeface="Arial MT"/>
              </a:rPr>
              <a:t>neural </a:t>
            </a:r>
            <a:r>
              <a:rPr sz="1900" spc="-515" dirty="0">
                <a:latin typeface="Arial MT"/>
                <a:cs typeface="Arial MT"/>
              </a:rPr>
              <a:t> </a:t>
            </a:r>
            <a:r>
              <a:rPr sz="1900" spc="265" dirty="0">
                <a:latin typeface="Arial MT"/>
                <a:cs typeface="Arial MT"/>
              </a:rPr>
              <a:t>network</a:t>
            </a:r>
            <a:r>
              <a:rPr sz="1900" spc="80" dirty="0">
                <a:latin typeface="Arial MT"/>
                <a:cs typeface="Arial MT"/>
              </a:rPr>
              <a:t> </a:t>
            </a:r>
            <a:r>
              <a:rPr sz="1900" spc="215" dirty="0">
                <a:latin typeface="Arial MT"/>
                <a:cs typeface="Arial MT"/>
              </a:rPr>
              <a:t>algorithm.</a:t>
            </a:r>
            <a:endParaRPr sz="1900">
              <a:latin typeface="Arial MT"/>
              <a:cs typeface="Arial MT"/>
            </a:endParaRPr>
          </a:p>
        </p:txBody>
      </p:sp>
      <p:sp>
        <p:nvSpPr>
          <p:cNvPr id="22" name="object 22"/>
          <p:cNvSpPr txBox="1"/>
          <p:nvPr/>
        </p:nvSpPr>
        <p:spPr>
          <a:xfrm>
            <a:off x="15392400" y="8117278"/>
            <a:ext cx="2357120" cy="102552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This</a:t>
            </a:r>
            <a:r>
              <a:rPr sz="1900" spc="65" dirty="0">
                <a:latin typeface="Arial MT"/>
                <a:cs typeface="Arial MT"/>
              </a:rPr>
              <a:t> </a:t>
            </a:r>
            <a:r>
              <a:rPr sz="1900" spc="240" dirty="0">
                <a:latin typeface="Arial MT"/>
                <a:cs typeface="Arial MT"/>
              </a:rPr>
              <a:t>system</a:t>
            </a:r>
            <a:r>
              <a:rPr sz="1900" spc="65" dirty="0">
                <a:latin typeface="Arial MT"/>
                <a:cs typeface="Arial MT"/>
              </a:rPr>
              <a:t> </a:t>
            </a:r>
            <a:r>
              <a:rPr sz="1900" spc="285" dirty="0">
                <a:latin typeface="Arial MT"/>
                <a:cs typeface="Arial MT"/>
              </a:rPr>
              <a:t>work </a:t>
            </a:r>
            <a:r>
              <a:rPr sz="1900" spc="-509" dirty="0">
                <a:latin typeface="Arial MT"/>
                <a:cs typeface="Arial MT"/>
              </a:rPr>
              <a:t> </a:t>
            </a:r>
            <a:r>
              <a:rPr sz="1900" spc="285" dirty="0">
                <a:latin typeface="Arial MT"/>
                <a:cs typeface="Arial MT"/>
              </a:rPr>
              <a:t>with </a:t>
            </a:r>
            <a:r>
              <a:rPr sz="1900" spc="204" dirty="0">
                <a:latin typeface="Arial MT"/>
                <a:cs typeface="Arial MT"/>
              </a:rPr>
              <a:t>only </a:t>
            </a:r>
            <a:r>
              <a:rPr sz="1900" spc="210" dirty="0">
                <a:latin typeface="Arial MT"/>
                <a:cs typeface="Arial MT"/>
              </a:rPr>
              <a:t>4 </a:t>
            </a:r>
            <a:r>
              <a:rPr sz="1900" spc="204" dirty="0">
                <a:latin typeface="Arial MT"/>
                <a:cs typeface="Arial MT"/>
              </a:rPr>
              <a:t>hand </a:t>
            </a:r>
            <a:r>
              <a:rPr sz="1900" spc="210" dirty="0">
                <a:latin typeface="Arial MT"/>
                <a:cs typeface="Arial MT"/>
              </a:rPr>
              <a:t> </a:t>
            </a:r>
            <a:r>
              <a:rPr sz="1900" spc="204" dirty="0">
                <a:latin typeface="Arial MT"/>
                <a:cs typeface="Arial MT"/>
              </a:rPr>
              <a:t>gestures.</a:t>
            </a:r>
            <a:endParaRPr sz="1900">
              <a:latin typeface="Arial MT"/>
              <a:cs typeface="Arial MT"/>
            </a:endParaRPr>
          </a:p>
        </p:txBody>
      </p:sp>
      <p:sp>
        <p:nvSpPr>
          <p:cNvPr id="23" name="object 23"/>
          <p:cNvSpPr/>
          <p:nvPr/>
        </p:nvSpPr>
        <p:spPr>
          <a:xfrm>
            <a:off x="0" y="1383020"/>
            <a:ext cx="18288000" cy="8904605"/>
          </a:xfrm>
          <a:custGeom>
            <a:avLst/>
            <a:gdLst/>
            <a:ahLst/>
            <a:cxnLst/>
            <a:rect l="l" t="t" r="r" b="b"/>
            <a:pathLst>
              <a:path w="18288000" h="8904605">
                <a:moveTo>
                  <a:pt x="9524" y="9524"/>
                </a:moveTo>
                <a:lnTo>
                  <a:pt x="9524" y="8903978"/>
                </a:lnTo>
              </a:path>
              <a:path w="18288000" h="8904605">
                <a:moveTo>
                  <a:pt x="3054349" y="9524"/>
                </a:moveTo>
                <a:lnTo>
                  <a:pt x="3054349" y="8903978"/>
                </a:lnTo>
              </a:path>
              <a:path w="18288000" h="8904605">
                <a:moveTo>
                  <a:pt x="6099174" y="9524"/>
                </a:moveTo>
                <a:lnTo>
                  <a:pt x="6099174" y="8903978"/>
                </a:lnTo>
              </a:path>
              <a:path w="18288000" h="8904605">
                <a:moveTo>
                  <a:pt x="9143999" y="9524"/>
                </a:moveTo>
                <a:lnTo>
                  <a:pt x="9143999" y="8903978"/>
                </a:lnTo>
              </a:path>
              <a:path w="18288000" h="8904605">
                <a:moveTo>
                  <a:pt x="12188823" y="9524"/>
                </a:moveTo>
                <a:lnTo>
                  <a:pt x="12188823" y="8903978"/>
                </a:lnTo>
              </a:path>
              <a:path w="18288000" h="8904605">
                <a:moveTo>
                  <a:pt x="15233649" y="9524"/>
                </a:moveTo>
                <a:lnTo>
                  <a:pt x="15233649" y="8903978"/>
                </a:lnTo>
              </a:path>
              <a:path w="18288000" h="8904605">
                <a:moveTo>
                  <a:pt x="18278473" y="9524"/>
                </a:moveTo>
                <a:lnTo>
                  <a:pt x="18278473" y="8903978"/>
                </a:lnTo>
              </a:path>
              <a:path w="18288000" h="8904605">
                <a:moveTo>
                  <a:pt x="0" y="0"/>
                </a:moveTo>
                <a:lnTo>
                  <a:pt x="18287998" y="0"/>
                </a:lnTo>
              </a:path>
              <a:path w="18288000" h="8904605">
                <a:moveTo>
                  <a:pt x="0" y="1714499"/>
                </a:moveTo>
                <a:lnTo>
                  <a:pt x="18287998" y="1714499"/>
                </a:lnTo>
              </a:path>
              <a:path w="18288000" h="8904605">
                <a:moveTo>
                  <a:pt x="0" y="5765253"/>
                </a:moveTo>
                <a:lnTo>
                  <a:pt x="18287998" y="5765253"/>
                </a:lnTo>
              </a:path>
              <a:path w="18288000" h="8904605">
                <a:moveTo>
                  <a:pt x="0" y="8815882"/>
                </a:moveTo>
                <a:lnTo>
                  <a:pt x="18287998" y="8815882"/>
                </a:lnTo>
              </a:path>
            </a:pathLst>
          </a:custGeom>
          <a:ln w="19049">
            <a:solidFill>
              <a:srgbClr val="000000"/>
            </a:solidFill>
          </a:ln>
        </p:spPr>
        <p:txBody>
          <a:bodyPr wrap="square" lIns="0" tIns="0" rIns="0" bIns="0" rtlCol="0"/>
          <a:lstStyle/>
          <a:p>
            <a:endParaRPr/>
          </a:p>
        </p:txBody>
      </p:sp>
      <p:sp>
        <p:nvSpPr>
          <p:cNvPr id="24" name="object 24"/>
          <p:cNvSpPr txBox="1">
            <a:spLocks noGrp="1"/>
          </p:cNvSpPr>
          <p:nvPr>
            <p:ph type="title"/>
          </p:nvPr>
        </p:nvSpPr>
        <p:spPr>
          <a:xfrm>
            <a:off x="6809109" y="513070"/>
            <a:ext cx="5916291" cy="705321"/>
          </a:xfrm>
          <a:prstGeom prst="rect">
            <a:avLst/>
          </a:prstGeom>
        </p:spPr>
        <p:txBody>
          <a:bodyPr vert="horz" wrap="square" lIns="0" tIns="12700" rIns="0" bIns="0" rtlCol="0">
            <a:spAutoFit/>
          </a:bodyPr>
          <a:lstStyle/>
          <a:p>
            <a:pPr marL="12700">
              <a:lnSpc>
                <a:spcPct val="100000"/>
              </a:lnSpc>
              <a:spcBef>
                <a:spcPts val="100"/>
              </a:spcBef>
              <a:tabLst>
                <a:tab pos="2662555" algn="l"/>
              </a:tabLst>
            </a:pPr>
            <a:r>
              <a:rPr lang="en-IN" spc="5" dirty="0"/>
              <a:t>LITERATURE	</a:t>
            </a:r>
            <a:r>
              <a:rPr lang="en-IN" spc="20" dirty="0"/>
              <a:t>REVIEW</a:t>
            </a:r>
            <a:endParaRPr spc="20" dirty="0"/>
          </a:p>
        </p:txBody>
      </p:sp>
      <p:sp>
        <p:nvSpPr>
          <p:cNvPr id="25" name="TextBox 24">
            <a:extLst>
              <a:ext uri="{FF2B5EF4-FFF2-40B4-BE49-F238E27FC236}">
                <a16:creationId xmlns:a16="http://schemas.microsoft.com/office/drawing/2014/main" id="{7799B899-0D27-96AA-D1FB-16AF1D643D66}"/>
              </a:ext>
            </a:extLst>
          </p:cNvPr>
          <p:cNvSpPr txBox="1"/>
          <p:nvPr/>
        </p:nvSpPr>
        <p:spPr>
          <a:xfrm>
            <a:off x="6236153" y="7831892"/>
            <a:ext cx="2821606" cy="1072088"/>
          </a:xfrm>
          <a:prstGeom prst="rect">
            <a:avLst/>
          </a:prstGeom>
          <a:noFill/>
        </p:spPr>
        <p:txBody>
          <a:bodyPr wrap="none" rtlCol="0">
            <a:spAutoFit/>
          </a:bodyPr>
          <a:lstStyle/>
          <a:p>
            <a:pPr marL="12700">
              <a:lnSpc>
                <a:spcPct val="100000"/>
              </a:lnSpc>
              <a:spcBef>
                <a:spcPts val="445"/>
              </a:spcBef>
            </a:pPr>
            <a:r>
              <a:rPr lang="en-IN" sz="1900" spc="300" dirty="0">
                <a:latin typeface="Arial MT"/>
                <a:cs typeface="Arial MT"/>
              </a:rPr>
              <a:t>J L SARWANI</a:t>
            </a:r>
          </a:p>
          <a:p>
            <a:pPr marL="12700">
              <a:lnSpc>
                <a:spcPct val="100000"/>
              </a:lnSpc>
              <a:spcBef>
                <a:spcPts val="445"/>
              </a:spcBef>
            </a:pPr>
            <a:r>
              <a:rPr lang="en-IN" sz="1900" spc="300" dirty="0" err="1">
                <a:latin typeface="Arial MT"/>
                <a:cs typeface="Arial MT"/>
              </a:rPr>
              <a:t>Theeparthi</a:t>
            </a:r>
            <a:endParaRPr lang="en-IN" sz="1900" spc="300" dirty="0">
              <a:latin typeface="Arial MT"/>
              <a:cs typeface="Arial MT"/>
            </a:endParaRPr>
          </a:p>
          <a:p>
            <a:pPr marL="12700">
              <a:lnSpc>
                <a:spcPct val="100000"/>
              </a:lnSpc>
              <a:spcBef>
                <a:spcPts val="445"/>
              </a:spcBef>
            </a:pPr>
            <a:r>
              <a:rPr lang="en-IN" sz="1900" spc="300" dirty="0" err="1">
                <a:latin typeface="Arial MT"/>
                <a:cs typeface="Arial MT"/>
              </a:rPr>
              <a:t>Sape</a:t>
            </a:r>
            <a:r>
              <a:rPr lang="en-IN" sz="1900" spc="300" dirty="0">
                <a:latin typeface="Arial MT"/>
                <a:cs typeface="Arial MT"/>
              </a:rPr>
              <a:t> </a:t>
            </a:r>
            <a:r>
              <a:rPr lang="en-IN" sz="1900" spc="300" dirty="0" err="1">
                <a:latin typeface="Arial MT"/>
                <a:cs typeface="Arial MT"/>
              </a:rPr>
              <a:t>CHittibabulu</a:t>
            </a:r>
            <a:endParaRPr lang="en-IN" sz="1900" spc="3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0"/>
            <a:ext cx="18288000" cy="1199515"/>
            <a:chOff x="1" y="0"/>
            <a:chExt cx="18288000" cy="1199515"/>
          </a:xfrm>
        </p:grpSpPr>
        <p:sp>
          <p:nvSpPr>
            <p:cNvPr id="3" name="object 3"/>
            <p:cNvSpPr/>
            <p:nvPr/>
          </p:nvSpPr>
          <p:spPr>
            <a:xfrm>
              <a:off x="1" y="0"/>
              <a:ext cx="18288000" cy="441959"/>
            </a:xfrm>
            <a:custGeom>
              <a:avLst/>
              <a:gdLst/>
              <a:ahLst/>
              <a:cxnLst/>
              <a:rect l="l" t="t" r="r" b="b"/>
              <a:pathLst>
                <a:path w="18288000" h="441959">
                  <a:moveTo>
                    <a:pt x="0" y="441939"/>
                  </a:moveTo>
                  <a:lnTo>
                    <a:pt x="0" y="0"/>
                  </a:lnTo>
                  <a:lnTo>
                    <a:pt x="18287999" y="0"/>
                  </a:lnTo>
                  <a:lnTo>
                    <a:pt x="18287999" y="441939"/>
                  </a:lnTo>
                  <a:lnTo>
                    <a:pt x="0" y="441939"/>
                  </a:lnTo>
                  <a:close/>
                </a:path>
              </a:pathLst>
            </a:custGeom>
            <a:solidFill>
              <a:srgbClr val="583C8F"/>
            </a:solidFill>
          </p:spPr>
          <p:txBody>
            <a:bodyPr wrap="square" lIns="0" tIns="0" rIns="0" bIns="0" rtlCol="0"/>
            <a:lstStyle/>
            <a:p>
              <a:endParaRPr/>
            </a:p>
          </p:txBody>
        </p:sp>
        <p:pic>
          <p:nvPicPr>
            <p:cNvPr id="4" name="object 4"/>
            <p:cNvPicPr/>
            <p:nvPr/>
          </p:nvPicPr>
          <p:blipFill>
            <a:blip r:embed="rId2" cstate="print"/>
            <a:stretch>
              <a:fillRect/>
            </a:stretch>
          </p:blipFill>
          <p:spPr>
            <a:xfrm>
              <a:off x="13880899" y="132425"/>
              <a:ext cx="4267199" cy="1066799"/>
            </a:xfrm>
            <a:prstGeom prst="rect">
              <a:avLst/>
            </a:prstGeom>
          </p:spPr>
        </p:pic>
      </p:grpSp>
      <p:sp>
        <p:nvSpPr>
          <p:cNvPr id="5" name="object 5"/>
          <p:cNvSpPr txBox="1"/>
          <p:nvPr/>
        </p:nvSpPr>
        <p:spPr>
          <a:xfrm>
            <a:off x="329009" y="2062502"/>
            <a:ext cx="843280" cy="314960"/>
          </a:xfrm>
          <a:prstGeom prst="rect">
            <a:avLst/>
          </a:prstGeom>
        </p:spPr>
        <p:txBody>
          <a:bodyPr vert="horz" wrap="square" lIns="0" tIns="12700" rIns="0" bIns="0" rtlCol="0">
            <a:spAutoFit/>
          </a:bodyPr>
          <a:lstStyle/>
          <a:p>
            <a:pPr marL="12700">
              <a:lnSpc>
                <a:spcPct val="100000"/>
              </a:lnSpc>
              <a:spcBef>
                <a:spcPts val="100"/>
              </a:spcBef>
            </a:pPr>
            <a:r>
              <a:rPr sz="1900" spc="155" dirty="0">
                <a:latin typeface="Arial MT"/>
                <a:cs typeface="Arial MT"/>
              </a:rPr>
              <a:t>SL</a:t>
            </a:r>
            <a:r>
              <a:rPr sz="1900" spc="15" dirty="0">
                <a:latin typeface="Arial MT"/>
                <a:cs typeface="Arial MT"/>
              </a:rPr>
              <a:t> </a:t>
            </a:r>
            <a:r>
              <a:rPr sz="1900" spc="155" dirty="0">
                <a:latin typeface="Arial MT"/>
                <a:cs typeface="Arial MT"/>
              </a:rPr>
              <a:t>NO</a:t>
            </a:r>
            <a:endParaRPr sz="1900">
              <a:latin typeface="Arial MT"/>
              <a:cs typeface="Arial MT"/>
            </a:endParaRPr>
          </a:p>
        </p:txBody>
      </p:sp>
      <p:sp>
        <p:nvSpPr>
          <p:cNvPr id="6" name="object 6"/>
          <p:cNvSpPr txBox="1"/>
          <p:nvPr/>
        </p:nvSpPr>
        <p:spPr>
          <a:xfrm>
            <a:off x="3373833" y="2062502"/>
            <a:ext cx="2049780" cy="314960"/>
          </a:xfrm>
          <a:prstGeom prst="rect">
            <a:avLst/>
          </a:prstGeom>
        </p:spPr>
        <p:txBody>
          <a:bodyPr vert="horz" wrap="square" lIns="0" tIns="12700" rIns="0" bIns="0" rtlCol="0">
            <a:spAutoFit/>
          </a:bodyPr>
          <a:lstStyle/>
          <a:p>
            <a:pPr marL="12700">
              <a:lnSpc>
                <a:spcPct val="100000"/>
              </a:lnSpc>
              <a:spcBef>
                <a:spcPts val="100"/>
              </a:spcBef>
            </a:pPr>
            <a:r>
              <a:rPr sz="1900" spc="160" dirty="0">
                <a:latin typeface="Arial MT"/>
                <a:cs typeface="Arial MT"/>
              </a:rPr>
              <a:t>ARTICLE</a:t>
            </a:r>
            <a:r>
              <a:rPr sz="1900" spc="30" dirty="0">
                <a:latin typeface="Arial MT"/>
                <a:cs typeface="Arial MT"/>
              </a:rPr>
              <a:t> </a:t>
            </a:r>
            <a:r>
              <a:rPr sz="1900" spc="185" dirty="0">
                <a:latin typeface="Arial MT"/>
                <a:cs typeface="Arial MT"/>
              </a:rPr>
              <a:t>TITLE</a:t>
            </a:r>
            <a:endParaRPr sz="1900">
              <a:latin typeface="Arial MT"/>
              <a:cs typeface="Arial MT"/>
            </a:endParaRPr>
          </a:p>
        </p:txBody>
      </p:sp>
      <p:sp>
        <p:nvSpPr>
          <p:cNvPr id="7" name="object 7"/>
          <p:cNvSpPr txBox="1"/>
          <p:nvPr/>
        </p:nvSpPr>
        <p:spPr>
          <a:xfrm>
            <a:off x="6418658" y="2062502"/>
            <a:ext cx="117792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AUTH</a:t>
            </a:r>
            <a:r>
              <a:rPr sz="1900" spc="95" dirty="0">
                <a:latin typeface="Arial MT"/>
                <a:cs typeface="Arial MT"/>
              </a:rPr>
              <a:t>O</a:t>
            </a:r>
            <a:r>
              <a:rPr sz="1900" spc="105" dirty="0">
                <a:latin typeface="Arial MT"/>
                <a:cs typeface="Arial MT"/>
              </a:rPr>
              <a:t>R</a:t>
            </a:r>
            <a:endParaRPr sz="1900" dirty="0">
              <a:latin typeface="Arial MT"/>
              <a:cs typeface="Arial MT"/>
            </a:endParaRPr>
          </a:p>
        </p:txBody>
      </p:sp>
      <p:sp>
        <p:nvSpPr>
          <p:cNvPr id="8" name="object 8"/>
          <p:cNvSpPr txBox="1"/>
          <p:nvPr/>
        </p:nvSpPr>
        <p:spPr>
          <a:xfrm>
            <a:off x="9302749" y="1847198"/>
            <a:ext cx="2035810" cy="692150"/>
          </a:xfrm>
          <a:prstGeom prst="rect">
            <a:avLst/>
          </a:prstGeom>
        </p:spPr>
        <p:txBody>
          <a:bodyPr vert="horz" wrap="square" lIns="0" tIns="12700" rIns="0" bIns="0" rtlCol="0">
            <a:spAutoFit/>
          </a:bodyPr>
          <a:lstStyle/>
          <a:p>
            <a:pPr marL="12700" marR="5080" indent="160655">
              <a:lnSpc>
                <a:spcPct val="115100"/>
              </a:lnSpc>
              <a:spcBef>
                <a:spcPts val="100"/>
              </a:spcBef>
            </a:pPr>
            <a:r>
              <a:rPr sz="1900" spc="155" dirty="0">
                <a:latin typeface="Arial MT"/>
                <a:cs typeface="Arial MT"/>
              </a:rPr>
              <a:t>PUBLISHER</a:t>
            </a:r>
            <a:r>
              <a:rPr sz="1900" spc="45" dirty="0">
                <a:latin typeface="Arial MT"/>
                <a:cs typeface="Arial MT"/>
              </a:rPr>
              <a:t> </a:t>
            </a:r>
            <a:r>
              <a:rPr sz="1900" spc="420" dirty="0">
                <a:latin typeface="Arial MT"/>
                <a:cs typeface="Arial MT"/>
              </a:rPr>
              <a:t>&amp; </a:t>
            </a:r>
            <a:r>
              <a:rPr sz="1900" spc="-515" dirty="0">
                <a:latin typeface="Arial MT"/>
                <a:cs typeface="Arial MT"/>
              </a:rPr>
              <a:t> </a:t>
            </a:r>
            <a:r>
              <a:rPr sz="1900" spc="150" dirty="0">
                <a:latin typeface="Arial MT"/>
                <a:cs typeface="Arial MT"/>
              </a:rPr>
              <a:t>YEAR</a:t>
            </a:r>
            <a:endParaRPr sz="1900">
              <a:latin typeface="Arial MT"/>
              <a:cs typeface="Arial MT"/>
            </a:endParaRPr>
          </a:p>
        </p:txBody>
      </p:sp>
      <p:sp>
        <p:nvSpPr>
          <p:cNvPr id="9" name="object 9"/>
          <p:cNvSpPr txBox="1"/>
          <p:nvPr/>
        </p:nvSpPr>
        <p:spPr>
          <a:xfrm>
            <a:off x="12508308" y="2062502"/>
            <a:ext cx="2143125" cy="314960"/>
          </a:xfrm>
          <a:prstGeom prst="rect">
            <a:avLst/>
          </a:prstGeom>
        </p:spPr>
        <p:txBody>
          <a:bodyPr vert="horz" wrap="square" lIns="0" tIns="12700" rIns="0" bIns="0" rtlCol="0">
            <a:spAutoFit/>
          </a:bodyPr>
          <a:lstStyle/>
          <a:p>
            <a:pPr marL="12700">
              <a:lnSpc>
                <a:spcPct val="100000"/>
              </a:lnSpc>
              <a:spcBef>
                <a:spcPts val="100"/>
              </a:spcBef>
            </a:pPr>
            <a:r>
              <a:rPr sz="1900" spc="145" dirty="0">
                <a:latin typeface="Arial MT"/>
                <a:cs typeface="Arial MT"/>
              </a:rPr>
              <a:t>METHODOLOGY</a:t>
            </a:r>
            <a:endParaRPr sz="1900">
              <a:latin typeface="Arial MT"/>
              <a:cs typeface="Arial MT"/>
            </a:endParaRPr>
          </a:p>
        </p:txBody>
      </p:sp>
      <p:sp>
        <p:nvSpPr>
          <p:cNvPr id="10" name="object 10"/>
          <p:cNvSpPr txBox="1"/>
          <p:nvPr/>
        </p:nvSpPr>
        <p:spPr>
          <a:xfrm>
            <a:off x="15553134" y="2062502"/>
            <a:ext cx="1807845" cy="314960"/>
          </a:xfrm>
          <a:prstGeom prst="rect">
            <a:avLst/>
          </a:prstGeom>
        </p:spPr>
        <p:txBody>
          <a:bodyPr vert="horz" wrap="square" lIns="0" tIns="12700" rIns="0" bIns="0" rtlCol="0">
            <a:spAutoFit/>
          </a:bodyPr>
          <a:lstStyle/>
          <a:p>
            <a:pPr marL="12700">
              <a:lnSpc>
                <a:spcPct val="100000"/>
              </a:lnSpc>
              <a:spcBef>
                <a:spcPts val="100"/>
              </a:spcBef>
            </a:pPr>
            <a:r>
              <a:rPr sz="1900" spc="185" dirty="0">
                <a:latin typeface="Arial MT"/>
                <a:cs typeface="Arial MT"/>
              </a:rPr>
              <a:t>LIMITATIONS</a:t>
            </a:r>
            <a:endParaRPr sz="1900">
              <a:latin typeface="Arial MT"/>
              <a:cs typeface="Arial MT"/>
            </a:endParaRPr>
          </a:p>
        </p:txBody>
      </p:sp>
      <p:sp>
        <p:nvSpPr>
          <p:cNvPr id="11" name="object 11"/>
          <p:cNvSpPr txBox="1"/>
          <p:nvPr/>
        </p:nvSpPr>
        <p:spPr>
          <a:xfrm>
            <a:off x="168274" y="4939052"/>
            <a:ext cx="186690" cy="314960"/>
          </a:xfrm>
          <a:prstGeom prst="rect">
            <a:avLst/>
          </a:prstGeom>
        </p:spPr>
        <p:txBody>
          <a:bodyPr vert="horz" wrap="square" lIns="0" tIns="12700" rIns="0" bIns="0" rtlCol="0">
            <a:spAutoFit/>
          </a:bodyPr>
          <a:lstStyle/>
          <a:p>
            <a:pPr marL="12700">
              <a:lnSpc>
                <a:spcPct val="100000"/>
              </a:lnSpc>
              <a:spcBef>
                <a:spcPts val="100"/>
              </a:spcBef>
            </a:pPr>
            <a:r>
              <a:rPr sz="1900" spc="210" dirty="0">
                <a:latin typeface="Arial MT"/>
                <a:cs typeface="Arial MT"/>
              </a:rPr>
              <a:t>5</a:t>
            </a:r>
            <a:endParaRPr sz="1900">
              <a:latin typeface="Arial MT"/>
              <a:cs typeface="Arial MT"/>
            </a:endParaRPr>
          </a:p>
        </p:txBody>
      </p:sp>
      <p:sp>
        <p:nvSpPr>
          <p:cNvPr id="12" name="object 12"/>
          <p:cNvSpPr txBox="1"/>
          <p:nvPr/>
        </p:nvSpPr>
        <p:spPr>
          <a:xfrm>
            <a:off x="3213099" y="4399898"/>
            <a:ext cx="2665730" cy="1358900"/>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Gestures</a:t>
            </a:r>
            <a:r>
              <a:rPr sz="1900" spc="35" dirty="0">
                <a:latin typeface="Arial MT"/>
                <a:cs typeface="Arial MT"/>
              </a:rPr>
              <a:t> </a:t>
            </a:r>
            <a:r>
              <a:rPr sz="1900" spc="204" dirty="0">
                <a:latin typeface="Arial MT"/>
                <a:cs typeface="Arial MT"/>
              </a:rPr>
              <a:t>Controlled </a:t>
            </a:r>
            <a:r>
              <a:rPr sz="1900" spc="-509" dirty="0">
                <a:latin typeface="Arial MT"/>
                <a:cs typeface="Arial MT"/>
              </a:rPr>
              <a:t> </a:t>
            </a:r>
            <a:r>
              <a:rPr sz="1900" spc="229" dirty="0">
                <a:latin typeface="Arial MT"/>
                <a:cs typeface="Arial MT"/>
              </a:rPr>
              <a:t>Home </a:t>
            </a:r>
            <a:r>
              <a:rPr sz="1900" spc="235" dirty="0">
                <a:latin typeface="Arial MT"/>
                <a:cs typeface="Arial MT"/>
              </a:rPr>
              <a:t>Automation </a:t>
            </a:r>
            <a:r>
              <a:rPr sz="1900" spc="240" dirty="0">
                <a:latin typeface="Arial MT"/>
                <a:cs typeface="Arial MT"/>
              </a:rPr>
              <a:t> </a:t>
            </a:r>
            <a:r>
              <a:rPr sz="1900" spc="204" dirty="0">
                <a:latin typeface="Arial MT"/>
                <a:cs typeface="Arial MT"/>
              </a:rPr>
              <a:t>using </a:t>
            </a:r>
            <a:r>
              <a:rPr sz="1900" spc="180" dirty="0">
                <a:latin typeface="Arial MT"/>
                <a:cs typeface="Arial MT"/>
              </a:rPr>
              <a:t>Deep </a:t>
            </a:r>
            <a:r>
              <a:rPr sz="1900" spc="185" dirty="0">
                <a:latin typeface="Arial MT"/>
                <a:cs typeface="Arial MT"/>
              </a:rPr>
              <a:t> </a:t>
            </a:r>
            <a:r>
              <a:rPr sz="1900" spc="195" dirty="0">
                <a:latin typeface="Arial MT"/>
                <a:cs typeface="Arial MT"/>
              </a:rPr>
              <a:t>Learning:</a:t>
            </a:r>
            <a:r>
              <a:rPr sz="1900" spc="65" dirty="0">
                <a:latin typeface="Arial MT"/>
                <a:cs typeface="Arial MT"/>
              </a:rPr>
              <a:t> </a:t>
            </a:r>
            <a:r>
              <a:rPr sz="1900" spc="210" dirty="0">
                <a:latin typeface="Arial MT"/>
                <a:cs typeface="Arial MT"/>
              </a:rPr>
              <a:t>A</a:t>
            </a:r>
            <a:r>
              <a:rPr sz="1900" spc="70" dirty="0">
                <a:latin typeface="Arial MT"/>
                <a:cs typeface="Arial MT"/>
              </a:rPr>
              <a:t> </a:t>
            </a:r>
            <a:r>
              <a:rPr sz="1900" spc="225" dirty="0">
                <a:latin typeface="Arial MT"/>
                <a:cs typeface="Arial MT"/>
              </a:rPr>
              <a:t>Review</a:t>
            </a:r>
            <a:endParaRPr sz="1900">
              <a:latin typeface="Arial MT"/>
              <a:cs typeface="Arial MT"/>
            </a:endParaRPr>
          </a:p>
        </p:txBody>
      </p:sp>
      <p:sp>
        <p:nvSpPr>
          <p:cNvPr id="13" name="object 13"/>
          <p:cNvSpPr txBox="1"/>
          <p:nvPr/>
        </p:nvSpPr>
        <p:spPr>
          <a:xfrm>
            <a:off x="6257924" y="4561823"/>
            <a:ext cx="2384425" cy="1025525"/>
          </a:xfrm>
          <a:prstGeom prst="rect">
            <a:avLst/>
          </a:prstGeom>
        </p:spPr>
        <p:txBody>
          <a:bodyPr vert="horz" wrap="square" lIns="0" tIns="12700" rIns="0" bIns="0" rtlCol="0">
            <a:spAutoFit/>
          </a:bodyPr>
          <a:lstStyle/>
          <a:p>
            <a:pPr marL="12700" marR="5080">
              <a:lnSpc>
                <a:spcPct val="115100"/>
              </a:lnSpc>
              <a:spcBef>
                <a:spcPts val="100"/>
              </a:spcBef>
            </a:pPr>
            <a:r>
              <a:rPr sz="1900" spc="155" dirty="0">
                <a:latin typeface="Arial MT"/>
                <a:cs typeface="Arial MT"/>
              </a:rPr>
              <a:t>A. </a:t>
            </a:r>
            <a:r>
              <a:rPr sz="1900" spc="100" dirty="0">
                <a:latin typeface="Arial MT"/>
                <a:cs typeface="Arial MT"/>
              </a:rPr>
              <a:t>D. </a:t>
            </a:r>
            <a:r>
              <a:rPr sz="1900" spc="204" dirty="0">
                <a:latin typeface="Arial MT"/>
                <a:cs typeface="Arial MT"/>
              </a:rPr>
              <a:t>Harale </a:t>
            </a:r>
            <a:r>
              <a:rPr sz="1900" spc="100" dirty="0">
                <a:latin typeface="Arial MT"/>
                <a:cs typeface="Arial MT"/>
              </a:rPr>
              <a:t>, </a:t>
            </a:r>
            <a:r>
              <a:rPr sz="1900" spc="105" dirty="0">
                <a:latin typeface="Arial MT"/>
                <a:cs typeface="Arial MT"/>
              </a:rPr>
              <a:t> </a:t>
            </a:r>
            <a:r>
              <a:rPr sz="1900" spc="240" dirty="0">
                <a:latin typeface="Arial MT"/>
                <a:cs typeface="Arial MT"/>
              </a:rPr>
              <a:t>Amruta </a:t>
            </a:r>
            <a:r>
              <a:rPr sz="1900" spc="100" dirty="0">
                <a:latin typeface="Arial MT"/>
                <a:cs typeface="Arial MT"/>
              </a:rPr>
              <a:t>S. </a:t>
            </a:r>
            <a:r>
              <a:rPr sz="1900" spc="220" dirty="0">
                <a:latin typeface="Arial MT"/>
                <a:cs typeface="Arial MT"/>
              </a:rPr>
              <a:t>Bankar </a:t>
            </a:r>
            <a:r>
              <a:rPr sz="1900" spc="-515" dirty="0">
                <a:latin typeface="Arial MT"/>
                <a:cs typeface="Arial MT"/>
              </a:rPr>
              <a:t> </a:t>
            </a:r>
            <a:r>
              <a:rPr sz="1900" spc="204" dirty="0">
                <a:latin typeface="Arial MT"/>
                <a:cs typeface="Arial MT"/>
              </a:rPr>
              <a:t>and</a:t>
            </a:r>
            <a:r>
              <a:rPr sz="1900" spc="75" dirty="0">
                <a:latin typeface="Arial MT"/>
                <a:cs typeface="Arial MT"/>
              </a:rPr>
              <a:t> </a:t>
            </a:r>
            <a:r>
              <a:rPr sz="1900" spc="204" dirty="0">
                <a:latin typeface="Arial MT"/>
                <a:cs typeface="Arial MT"/>
              </a:rPr>
              <a:t>K.</a:t>
            </a:r>
            <a:r>
              <a:rPr sz="1900" spc="75" dirty="0">
                <a:latin typeface="Arial MT"/>
                <a:cs typeface="Arial MT"/>
              </a:rPr>
              <a:t> </a:t>
            </a:r>
            <a:r>
              <a:rPr sz="1900" spc="204" dirty="0">
                <a:latin typeface="Arial MT"/>
                <a:cs typeface="Arial MT"/>
              </a:rPr>
              <a:t>J.</a:t>
            </a:r>
            <a:r>
              <a:rPr sz="1900" spc="80" dirty="0">
                <a:latin typeface="Arial MT"/>
                <a:cs typeface="Arial MT"/>
              </a:rPr>
              <a:t> </a:t>
            </a:r>
            <a:r>
              <a:rPr sz="1900" spc="220" dirty="0">
                <a:latin typeface="Arial MT"/>
                <a:cs typeface="Arial MT"/>
              </a:rPr>
              <a:t>Karande</a:t>
            </a:r>
            <a:endParaRPr sz="1900" dirty="0">
              <a:latin typeface="Arial MT"/>
              <a:cs typeface="Arial MT"/>
            </a:endParaRPr>
          </a:p>
        </p:txBody>
      </p:sp>
      <p:sp>
        <p:nvSpPr>
          <p:cNvPr id="14" name="object 14"/>
          <p:cNvSpPr txBox="1"/>
          <p:nvPr/>
        </p:nvSpPr>
        <p:spPr>
          <a:xfrm>
            <a:off x="10331746" y="4939052"/>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202</a:t>
            </a:r>
            <a:r>
              <a:rPr sz="1900" spc="210" dirty="0">
                <a:latin typeface="Arial MT"/>
                <a:cs typeface="Arial MT"/>
              </a:rPr>
              <a:t>1</a:t>
            </a:r>
            <a:endParaRPr sz="1900">
              <a:latin typeface="Arial MT"/>
              <a:cs typeface="Arial MT"/>
            </a:endParaRPr>
          </a:p>
        </p:txBody>
      </p:sp>
      <p:sp>
        <p:nvSpPr>
          <p:cNvPr id="15" name="object 15"/>
          <p:cNvSpPr txBox="1"/>
          <p:nvPr/>
        </p:nvSpPr>
        <p:spPr>
          <a:xfrm>
            <a:off x="12347574" y="3561698"/>
            <a:ext cx="2679700" cy="3025775"/>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Arial MT"/>
                <a:cs typeface="Arial MT"/>
              </a:rPr>
              <a:t>This paper </a:t>
            </a:r>
            <a:r>
              <a:rPr sz="1900" spc="215" dirty="0">
                <a:latin typeface="Arial MT"/>
                <a:cs typeface="Arial MT"/>
              </a:rPr>
              <a:t>presents </a:t>
            </a:r>
            <a:r>
              <a:rPr sz="1900" spc="-515" dirty="0">
                <a:latin typeface="Arial MT"/>
                <a:cs typeface="Arial MT"/>
              </a:rPr>
              <a:t> </a:t>
            </a:r>
            <a:r>
              <a:rPr sz="1900" spc="210" dirty="0">
                <a:latin typeface="Arial MT"/>
                <a:cs typeface="Arial MT"/>
              </a:rPr>
              <a:t>a </a:t>
            </a:r>
            <a:r>
              <a:rPr sz="1900" spc="204" dirty="0">
                <a:latin typeface="Arial MT"/>
                <a:cs typeface="Arial MT"/>
              </a:rPr>
              <a:t>Support </a:t>
            </a:r>
            <a:r>
              <a:rPr sz="1900" spc="240" dirty="0">
                <a:latin typeface="Arial MT"/>
                <a:cs typeface="Arial MT"/>
              </a:rPr>
              <a:t>Vector </a:t>
            </a:r>
            <a:r>
              <a:rPr sz="1900" spc="245" dirty="0">
                <a:latin typeface="Arial MT"/>
                <a:cs typeface="Arial MT"/>
              </a:rPr>
              <a:t> </a:t>
            </a:r>
            <a:r>
              <a:rPr sz="1900" spc="220" dirty="0">
                <a:latin typeface="Arial MT"/>
                <a:cs typeface="Arial MT"/>
              </a:rPr>
              <a:t>Machine </a:t>
            </a:r>
            <a:r>
              <a:rPr sz="1900" spc="140" dirty="0">
                <a:latin typeface="Arial MT"/>
                <a:cs typeface="Arial MT"/>
              </a:rPr>
              <a:t>(SVM) </a:t>
            </a:r>
            <a:r>
              <a:rPr sz="1900" spc="204" dirty="0">
                <a:latin typeface="Arial MT"/>
                <a:cs typeface="Arial MT"/>
              </a:rPr>
              <a:t>and </a:t>
            </a:r>
            <a:r>
              <a:rPr sz="1900" spc="210" dirty="0">
                <a:latin typeface="Arial MT"/>
                <a:cs typeface="Arial MT"/>
              </a:rPr>
              <a:t> </a:t>
            </a:r>
            <a:r>
              <a:rPr sz="1900" spc="204" dirty="0">
                <a:latin typeface="Arial MT"/>
                <a:cs typeface="Arial MT"/>
              </a:rPr>
              <a:t>Convolution Neural </a:t>
            </a:r>
            <a:r>
              <a:rPr sz="1900" spc="210" dirty="0">
                <a:latin typeface="Arial MT"/>
                <a:cs typeface="Arial MT"/>
              </a:rPr>
              <a:t> </a:t>
            </a:r>
            <a:r>
              <a:rPr sz="1900" spc="265" dirty="0">
                <a:latin typeface="Arial MT"/>
                <a:cs typeface="Arial MT"/>
              </a:rPr>
              <a:t>Network </a:t>
            </a:r>
            <a:r>
              <a:rPr sz="1900" spc="140" dirty="0">
                <a:latin typeface="Arial MT"/>
                <a:cs typeface="Arial MT"/>
              </a:rPr>
              <a:t>(CNN) </a:t>
            </a:r>
            <a:r>
              <a:rPr sz="1900" spc="145" dirty="0">
                <a:latin typeface="Arial MT"/>
                <a:cs typeface="Arial MT"/>
              </a:rPr>
              <a:t> </a:t>
            </a:r>
            <a:r>
              <a:rPr sz="1900" spc="204" dirty="0">
                <a:latin typeface="Arial MT"/>
                <a:cs typeface="Arial MT"/>
              </a:rPr>
              <a:t>based hand </a:t>
            </a:r>
            <a:r>
              <a:rPr sz="1900" spc="220" dirty="0">
                <a:latin typeface="Arial MT"/>
                <a:cs typeface="Arial MT"/>
              </a:rPr>
              <a:t>gesture </a:t>
            </a:r>
            <a:r>
              <a:rPr sz="1900" spc="-515" dirty="0">
                <a:latin typeface="Arial MT"/>
                <a:cs typeface="Arial MT"/>
              </a:rPr>
              <a:t> </a:t>
            </a:r>
            <a:r>
              <a:rPr sz="1900" spc="225" dirty="0">
                <a:latin typeface="Arial MT"/>
                <a:cs typeface="Arial MT"/>
              </a:rPr>
              <a:t>recognition </a:t>
            </a:r>
            <a:r>
              <a:rPr sz="1900" spc="240" dirty="0">
                <a:latin typeface="Arial MT"/>
                <a:cs typeface="Arial MT"/>
              </a:rPr>
              <a:t>system </a:t>
            </a:r>
            <a:r>
              <a:rPr sz="1900" spc="245" dirty="0">
                <a:latin typeface="Arial MT"/>
                <a:cs typeface="Arial MT"/>
              </a:rPr>
              <a:t> </a:t>
            </a:r>
            <a:r>
              <a:rPr sz="1900" spc="260" dirty="0">
                <a:latin typeface="Arial MT"/>
                <a:cs typeface="Arial MT"/>
              </a:rPr>
              <a:t>to</a:t>
            </a:r>
            <a:r>
              <a:rPr sz="1900" spc="60" dirty="0">
                <a:latin typeface="Arial MT"/>
                <a:cs typeface="Arial MT"/>
              </a:rPr>
              <a:t> </a:t>
            </a:r>
            <a:r>
              <a:rPr sz="1900" spc="245" dirty="0">
                <a:latin typeface="Arial MT"/>
                <a:cs typeface="Arial MT"/>
              </a:rPr>
              <a:t>automate</a:t>
            </a:r>
            <a:r>
              <a:rPr sz="1900" spc="65" dirty="0">
                <a:latin typeface="Arial MT"/>
                <a:cs typeface="Arial MT"/>
              </a:rPr>
              <a:t> </a:t>
            </a:r>
            <a:r>
              <a:rPr sz="1900" spc="204" dirty="0">
                <a:latin typeface="Arial MT"/>
                <a:cs typeface="Arial MT"/>
              </a:rPr>
              <a:t>various </a:t>
            </a:r>
            <a:r>
              <a:rPr sz="1900" spc="-509" dirty="0">
                <a:latin typeface="Arial MT"/>
                <a:cs typeface="Arial MT"/>
              </a:rPr>
              <a:t> </a:t>
            </a:r>
            <a:r>
              <a:rPr sz="1900" spc="229" dirty="0">
                <a:latin typeface="Arial MT"/>
                <a:cs typeface="Arial MT"/>
              </a:rPr>
              <a:t>home</a:t>
            </a:r>
            <a:r>
              <a:rPr sz="1900" spc="90" dirty="0">
                <a:latin typeface="Arial MT"/>
                <a:cs typeface="Arial MT"/>
              </a:rPr>
              <a:t> </a:t>
            </a:r>
            <a:r>
              <a:rPr sz="1900" spc="204" dirty="0">
                <a:latin typeface="Arial MT"/>
                <a:cs typeface="Arial MT"/>
              </a:rPr>
              <a:t>devices.</a:t>
            </a:r>
            <a:endParaRPr sz="1900">
              <a:latin typeface="Arial MT"/>
              <a:cs typeface="Arial MT"/>
            </a:endParaRPr>
          </a:p>
        </p:txBody>
      </p:sp>
      <p:sp>
        <p:nvSpPr>
          <p:cNvPr id="16" name="object 16"/>
          <p:cNvSpPr txBox="1"/>
          <p:nvPr/>
        </p:nvSpPr>
        <p:spPr>
          <a:xfrm>
            <a:off x="15392400" y="4733273"/>
            <a:ext cx="2143125" cy="692150"/>
          </a:xfrm>
          <a:prstGeom prst="rect">
            <a:avLst/>
          </a:prstGeom>
        </p:spPr>
        <p:txBody>
          <a:bodyPr vert="horz" wrap="square" lIns="0" tIns="12700" rIns="0" bIns="0" rtlCol="0">
            <a:spAutoFit/>
          </a:bodyPr>
          <a:lstStyle/>
          <a:p>
            <a:pPr marL="12700" marR="5080">
              <a:lnSpc>
                <a:spcPct val="115100"/>
              </a:lnSpc>
              <a:spcBef>
                <a:spcPts val="100"/>
              </a:spcBef>
            </a:pPr>
            <a:r>
              <a:rPr sz="1900" spc="260" dirty="0">
                <a:latin typeface="Arial MT"/>
                <a:cs typeface="Arial MT"/>
              </a:rPr>
              <a:t>It </a:t>
            </a:r>
            <a:r>
              <a:rPr sz="1900" spc="285" dirty="0">
                <a:latin typeface="Arial MT"/>
                <a:cs typeface="Arial MT"/>
              </a:rPr>
              <a:t>work </a:t>
            </a:r>
            <a:r>
              <a:rPr sz="1900" spc="204" dirty="0">
                <a:latin typeface="Arial MT"/>
                <a:cs typeface="Arial MT"/>
              </a:rPr>
              <a:t>only for </a:t>
            </a:r>
            <a:r>
              <a:rPr sz="1900" spc="-515" dirty="0">
                <a:latin typeface="Arial MT"/>
                <a:cs typeface="Arial MT"/>
              </a:rPr>
              <a:t> </a:t>
            </a:r>
            <a:r>
              <a:rPr sz="1900" spc="225" dirty="0">
                <a:latin typeface="Arial MT"/>
                <a:cs typeface="Arial MT"/>
              </a:rPr>
              <a:t>close</a:t>
            </a:r>
            <a:r>
              <a:rPr sz="1900" spc="55" dirty="0">
                <a:latin typeface="Arial MT"/>
                <a:cs typeface="Arial MT"/>
              </a:rPr>
              <a:t> </a:t>
            </a:r>
            <a:r>
              <a:rPr sz="1900" spc="225" dirty="0">
                <a:latin typeface="Arial MT"/>
                <a:cs typeface="Arial MT"/>
              </a:rPr>
              <a:t>proximity.</a:t>
            </a:r>
            <a:endParaRPr sz="1900">
              <a:latin typeface="Arial MT"/>
              <a:cs typeface="Arial MT"/>
            </a:endParaRPr>
          </a:p>
        </p:txBody>
      </p:sp>
      <p:sp>
        <p:nvSpPr>
          <p:cNvPr id="17" name="object 17"/>
          <p:cNvSpPr txBox="1"/>
          <p:nvPr/>
        </p:nvSpPr>
        <p:spPr>
          <a:xfrm>
            <a:off x="168274" y="8494505"/>
            <a:ext cx="186690" cy="314960"/>
          </a:xfrm>
          <a:prstGeom prst="rect">
            <a:avLst/>
          </a:prstGeom>
        </p:spPr>
        <p:txBody>
          <a:bodyPr vert="horz" wrap="square" lIns="0" tIns="12700" rIns="0" bIns="0" rtlCol="0">
            <a:spAutoFit/>
          </a:bodyPr>
          <a:lstStyle/>
          <a:p>
            <a:pPr marL="12700">
              <a:lnSpc>
                <a:spcPct val="100000"/>
              </a:lnSpc>
              <a:spcBef>
                <a:spcPts val="100"/>
              </a:spcBef>
            </a:pPr>
            <a:r>
              <a:rPr sz="1900" spc="210" dirty="0">
                <a:latin typeface="Arial MT"/>
                <a:cs typeface="Arial MT"/>
              </a:rPr>
              <a:t>6</a:t>
            </a:r>
            <a:endParaRPr sz="1900">
              <a:latin typeface="Arial MT"/>
              <a:cs typeface="Arial MT"/>
            </a:endParaRPr>
          </a:p>
        </p:txBody>
      </p:sp>
      <p:sp>
        <p:nvSpPr>
          <p:cNvPr id="18" name="object 18"/>
          <p:cNvSpPr txBox="1"/>
          <p:nvPr/>
        </p:nvSpPr>
        <p:spPr>
          <a:xfrm>
            <a:off x="3255375" y="7624427"/>
            <a:ext cx="2652395" cy="2001702"/>
          </a:xfrm>
          <a:prstGeom prst="rect">
            <a:avLst/>
          </a:prstGeom>
        </p:spPr>
        <p:txBody>
          <a:bodyPr vert="horz" wrap="square" lIns="0" tIns="12700" rIns="0" bIns="0" rtlCol="0">
            <a:spAutoFit/>
          </a:bodyPr>
          <a:lstStyle/>
          <a:p>
            <a:pPr marL="12700" marR="5080">
              <a:lnSpc>
                <a:spcPct val="115100"/>
              </a:lnSpc>
              <a:spcBef>
                <a:spcPts val="100"/>
              </a:spcBef>
            </a:pPr>
            <a:r>
              <a:rPr sz="1900" spc="180" dirty="0">
                <a:latin typeface="Arial MT"/>
                <a:cs typeface="Arial MT"/>
              </a:rPr>
              <a:t>H</a:t>
            </a:r>
            <a:r>
              <a:rPr lang="en-IN" sz="1900" spc="180" dirty="0">
                <a:latin typeface="Arial MT"/>
                <a:cs typeface="Arial MT"/>
              </a:rPr>
              <a:t>and </a:t>
            </a:r>
            <a:r>
              <a:rPr lang="en-IN" sz="1900" spc="130" dirty="0">
                <a:latin typeface="Arial MT"/>
                <a:cs typeface="Arial MT"/>
              </a:rPr>
              <a:t>gesture </a:t>
            </a:r>
            <a:r>
              <a:rPr lang="en-IN" sz="1900" spc="135" dirty="0">
                <a:latin typeface="Arial MT"/>
                <a:cs typeface="Arial MT"/>
              </a:rPr>
              <a:t> </a:t>
            </a:r>
            <a:r>
              <a:rPr lang="en-IN" sz="1900" spc="145" dirty="0">
                <a:latin typeface="Arial MT"/>
                <a:cs typeface="Arial MT"/>
              </a:rPr>
              <a:t>recognition </a:t>
            </a:r>
            <a:r>
              <a:rPr lang="en-IN" sz="1900" spc="150" dirty="0">
                <a:latin typeface="Arial MT"/>
                <a:cs typeface="Arial MT"/>
              </a:rPr>
              <a:t> </a:t>
            </a:r>
            <a:r>
              <a:rPr lang="en-IN" sz="1900" spc="160" dirty="0">
                <a:latin typeface="Arial MT"/>
                <a:cs typeface="Arial MT"/>
              </a:rPr>
              <a:t>using</a:t>
            </a:r>
            <a:r>
              <a:rPr lang="en-IN" sz="1900" spc="35" dirty="0">
                <a:latin typeface="Arial MT"/>
                <a:cs typeface="Arial MT"/>
              </a:rPr>
              <a:t> </a:t>
            </a:r>
            <a:r>
              <a:rPr lang="en-IN" sz="1900" spc="135" dirty="0">
                <a:latin typeface="Arial MT"/>
                <a:cs typeface="Arial MT"/>
              </a:rPr>
              <a:t>recurrent </a:t>
            </a:r>
            <a:r>
              <a:rPr lang="en-IN" sz="1900" spc="-509" dirty="0">
                <a:latin typeface="Arial MT"/>
                <a:cs typeface="Arial MT"/>
              </a:rPr>
              <a:t> </a:t>
            </a:r>
            <a:r>
              <a:rPr lang="en-IN" sz="1900" spc="170" dirty="0">
                <a:latin typeface="Arial MT"/>
                <a:cs typeface="Arial MT"/>
              </a:rPr>
              <a:t>neural </a:t>
            </a:r>
            <a:r>
              <a:rPr lang="en-IN" sz="1900" spc="175" dirty="0">
                <a:latin typeface="Arial MT"/>
                <a:cs typeface="Arial MT"/>
              </a:rPr>
              <a:t> </a:t>
            </a:r>
            <a:r>
              <a:rPr lang="en-IN" sz="1900" spc="150" dirty="0">
                <a:latin typeface="Arial MT"/>
                <a:cs typeface="Arial MT"/>
              </a:rPr>
              <a:t>networks </a:t>
            </a:r>
            <a:r>
              <a:rPr lang="en-IN" sz="1900" spc="170" dirty="0">
                <a:latin typeface="Arial MT"/>
                <a:cs typeface="Arial MT"/>
              </a:rPr>
              <a:t>and </a:t>
            </a:r>
            <a:r>
              <a:rPr lang="en-IN" sz="1900" spc="175" dirty="0">
                <a:latin typeface="Arial MT"/>
                <a:cs typeface="Arial MT"/>
              </a:rPr>
              <a:t> </a:t>
            </a:r>
            <a:r>
              <a:rPr lang="en-IN" sz="1900" spc="170" dirty="0">
                <a:latin typeface="Arial MT"/>
                <a:cs typeface="Arial MT"/>
              </a:rPr>
              <a:t>synthetic </a:t>
            </a:r>
            <a:r>
              <a:rPr lang="en-IN" sz="1900" spc="180" dirty="0">
                <a:latin typeface="Arial MT"/>
                <a:cs typeface="Arial MT"/>
              </a:rPr>
              <a:t>data </a:t>
            </a:r>
            <a:r>
              <a:rPr lang="en-IN" sz="1900" spc="185" dirty="0">
                <a:latin typeface="Arial MT"/>
                <a:cs typeface="Arial MT"/>
              </a:rPr>
              <a:t> </a:t>
            </a:r>
            <a:r>
              <a:rPr lang="en-IN" sz="1900" spc="150" dirty="0">
                <a:latin typeface="Arial MT"/>
                <a:cs typeface="Arial MT"/>
              </a:rPr>
              <a:t>generation</a:t>
            </a:r>
            <a:endParaRPr lang="en-IN" sz="1900" dirty="0">
              <a:latin typeface="Arial MT"/>
              <a:cs typeface="Arial MT"/>
            </a:endParaRPr>
          </a:p>
        </p:txBody>
      </p:sp>
      <p:sp>
        <p:nvSpPr>
          <p:cNvPr id="20" name="object 20"/>
          <p:cNvSpPr txBox="1"/>
          <p:nvPr/>
        </p:nvSpPr>
        <p:spPr>
          <a:xfrm>
            <a:off x="10331746" y="8323055"/>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Arial MT"/>
                <a:cs typeface="Arial MT"/>
              </a:rPr>
              <a:t>202</a:t>
            </a:r>
            <a:r>
              <a:rPr sz="1900" spc="210" dirty="0">
                <a:latin typeface="Arial MT"/>
                <a:cs typeface="Arial MT"/>
              </a:rPr>
              <a:t>3</a:t>
            </a:r>
            <a:endParaRPr sz="1900">
              <a:latin typeface="Arial MT"/>
              <a:cs typeface="Arial MT"/>
            </a:endParaRPr>
          </a:p>
        </p:txBody>
      </p:sp>
      <p:sp>
        <p:nvSpPr>
          <p:cNvPr id="21" name="object 21"/>
          <p:cNvSpPr txBox="1"/>
          <p:nvPr/>
        </p:nvSpPr>
        <p:spPr>
          <a:xfrm>
            <a:off x="12347574" y="7279078"/>
            <a:ext cx="2585085" cy="2692400"/>
          </a:xfrm>
          <a:prstGeom prst="rect">
            <a:avLst/>
          </a:prstGeom>
        </p:spPr>
        <p:txBody>
          <a:bodyPr vert="horz" wrap="square" lIns="0" tIns="12700" rIns="0" bIns="0" rtlCol="0">
            <a:spAutoFit/>
          </a:bodyPr>
          <a:lstStyle/>
          <a:p>
            <a:pPr marL="12700" marR="540385">
              <a:lnSpc>
                <a:spcPct val="115100"/>
              </a:lnSpc>
              <a:spcBef>
                <a:spcPts val="100"/>
              </a:spcBef>
            </a:pPr>
            <a:r>
              <a:rPr sz="1900" spc="204" dirty="0">
                <a:latin typeface="Arial MT"/>
                <a:cs typeface="Arial MT"/>
              </a:rPr>
              <a:t>They</a:t>
            </a:r>
            <a:r>
              <a:rPr sz="1900" spc="60" dirty="0">
                <a:latin typeface="Arial MT"/>
                <a:cs typeface="Arial MT"/>
              </a:rPr>
              <a:t> </a:t>
            </a:r>
            <a:r>
              <a:rPr sz="1900" spc="204" dirty="0">
                <a:latin typeface="Arial MT"/>
                <a:cs typeface="Arial MT"/>
              </a:rPr>
              <a:t>propose</a:t>
            </a:r>
            <a:r>
              <a:rPr sz="1900" spc="60" dirty="0">
                <a:latin typeface="Arial MT"/>
                <a:cs typeface="Arial MT"/>
              </a:rPr>
              <a:t> </a:t>
            </a:r>
            <a:r>
              <a:rPr sz="1900" spc="210" dirty="0">
                <a:latin typeface="Arial MT"/>
                <a:cs typeface="Arial MT"/>
              </a:rPr>
              <a:t>a </a:t>
            </a:r>
            <a:r>
              <a:rPr sz="1900" spc="-515" dirty="0">
                <a:latin typeface="Arial MT"/>
                <a:cs typeface="Arial MT"/>
              </a:rPr>
              <a:t> </a:t>
            </a:r>
            <a:r>
              <a:rPr sz="1900" spc="150" dirty="0">
                <a:latin typeface="Arial MT"/>
                <a:cs typeface="Arial MT"/>
              </a:rPr>
              <a:t>RNN.</a:t>
            </a:r>
            <a:r>
              <a:rPr sz="1900" spc="90" dirty="0">
                <a:latin typeface="Arial MT"/>
                <a:cs typeface="Arial MT"/>
              </a:rPr>
              <a:t> </a:t>
            </a:r>
            <a:r>
              <a:rPr sz="1900" spc="204" dirty="0">
                <a:latin typeface="Arial MT"/>
                <a:cs typeface="Arial MT"/>
              </a:rPr>
              <a:t>The</a:t>
            </a:r>
            <a:endParaRPr sz="1900">
              <a:latin typeface="Arial MT"/>
              <a:cs typeface="Arial MT"/>
            </a:endParaRPr>
          </a:p>
          <a:p>
            <a:pPr marL="12700" marR="5080">
              <a:lnSpc>
                <a:spcPct val="115100"/>
              </a:lnSpc>
            </a:pPr>
            <a:r>
              <a:rPr sz="1900" spc="240" dirty="0">
                <a:latin typeface="Arial MT"/>
                <a:cs typeface="Arial MT"/>
              </a:rPr>
              <a:t>architecture </a:t>
            </a:r>
            <a:r>
              <a:rPr sz="1900" spc="245" dirty="0">
                <a:latin typeface="Arial MT"/>
                <a:cs typeface="Arial MT"/>
              </a:rPr>
              <a:t> </a:t>
            </a:r>
            <a:r>
              <a:rPr sz="1900" spc="229" dirty="0">
                <a:latin typeface="Arial MT"/>
                <a:cs typeface="Arial MT"/>
              </a:rPr>
              <a:t>comprises </a:t>
            </a:r>
            <a:r>
              <a:rPr sz="1900" spc="310" dirty="0">
                <a:latin typeface="Arial MT"/>
                <a:cs typeface="Arial MT"/>
              </a:rPr>
              <a:t>two </a:t>
            </a:r>
            <a:r>
              <a:rPr sz="1900" spc="315" dirty="0">
                <a:latin typeface="Arial MT"/>
                <a:cs typeface="Arial MT"/>
              </a:rPr>
              <a:t> </a:t>
            </a:r>
            <a:r>
              <a:rPr sz="1900" spc="204" dirty="0">
                <a:latin typeface="Arial MT"/>
                <a:cs typeface="Arial MT"/>
              </a:rPr>
              <a:t>layers of </a:t>
            </a:r>
            <a:r>
              <a:rPr sz="1900" spc="220" dirty="0">
                <a:latin typeface="Arial MT"/>
                <a:cs typeface="Arial MT"/>
              </a:rPr>
              <a:t>either </a:t>
            </a:r>
            <a:r>
              <a:rPr sz="1900" spc="225" dirty="0">
                <a:latin typeface="Arial MT"/>
                <a:cs typeface="Arial MT"/>
              </a:rPr>
              <a:t> </a:t>
            </a:r>
            <a:r>
              <a:rPr sz="1900" spc="180" dirty="0">
                <a:latin typeface="Arial MT"/>
                <a:cs typeface="Arial MT"/>
              </a:rPr>
              <a:t>LSTM</a:t>
            </a:r>
            <a:r>
              <a:rPr sz="1900" spc="80" dirty="0">
                <a:latin typeface="Arial MT"/>
                <a:cs typeface="Arial MT"/>
              </a:rPr>
              <a:t> </a:t>
            </a:r>
            <a:r>
              <a:rPr sz="1900" spc="204" dirty="0">
                <a:latin typeface="Arial MT"/>
                <a:cs typeface="Arial MT"/>
              </a:rPr>
              <a:t>or</a:t>
            </a:r>
            <a:r>
              <a:rPr sz="1900" spc="80" dirty="0">
                <a:latin typeface="Arial MT"/>
                <a:cs typeface="Arial MT"/>
              </a:rPr>
              <a:t> </a:t>
            </a:r>
            <a:r>
              <a:rPr sz="1900" spc="135" dirty="0">
                <a:latin typeface="Arial MT"/>
                <a:cs typeface="Arial MT"/>
              </a:rPr>
              <a:t>GRU</a:t>
            </a:r>
            <a:r>
              <a:rPr sz="1900" spc="80" dirty="0">
                <a:latin typeface="Arial MT"/>
                <a:cs typeface="Arial MT"/>
              </a:rPr>
              <a:t> </a:t>
            </a:r>
            <a:r>
              <a:rPr sz="1900" spc="204" dirty="0">
                <a:latin typeface="Arial MT"/>
                <a:cs typeface="Arial MT"/>
              </a:rPr>
              <a:t>and</a:t>
            </a:r>
            <a:r>
              <a:rPr sz="1900" spc="80" dirty="0">
                <a:latin typeface="Arial MT"/>
                <a:cs typeface="Arial MT"/>
              </a:rPr>
              <a:t> </a:t>
            </a:r>
            <a:r>
              <a:rPr sz="1900" spc="210" dirty="0">
                <a:latin typeface="Arial MT"/>
                <a:cs typeface="Arial MT"/>
              </a:rPr>
              <a:t>a </a:t>
            </a:r>
            <a:r>
              <a:rPr sz="1900" spc="-509" dirty="0">
                <a:latin typeface="Arial MT"/>
                <a:cs typeface="Arial MT"/>
              </a:rPr>
              <a:t> </a:t>
            </a:r>
            <a:r>
              <a:rPr sz="1900" spc="185" dirty="0">
                <a:latin typeface="Arial MT"/>
                <a:cs typeface="Arial MT"/>
              </a:rPr>
              <a:t>Fully </a:t>
            </a:r>
            <a:r>
              <a:rPr sz="1900" spc="215" dirty="0">
                <a:latin typeface="Arial MT"/>
                <a:cs typeface="Arial MT"/>
              </a:rPr>
              <a:t>Connected </a:t>
            </a:r>
            <a:r>
              <a:rPr sz="1900" spc="220" dirty="0">
                <a:latin typeface="Arial MT"/>
                <a:cs typeface="Arial MT"/>
              </a:rPr>
              <a:t> </a:t>
            </a:r>
            <a:r>
              <a:rPr sz="1900" spc="240" dirty="0">
                <a:latin typeface="Arial MT"/>
                <a:cs typeface="Arial MT"/>
              </a:rPr>
              <a:t>output</a:t>
            </a:r>
            <a:r>
              <a:rPr sz="1900" spc="90" dirty="0">
                <a:latin typeface="Arial MT"/>
                <a:cs typeface="Arial MT"/>
              </a:rPr>
              <a:t> </a:t>
            </a:r>
            <a:r>
              <a:rPr sz="1900" spc="185" dirty="0">
                <a:latin typeface="Arial MT"/>
                <a:cs typeface="Arial MT"/>
              </a:rPr>
              <a:t>layer.</a:t>
            </a:r>
            <a:endParaRPr sz="1900">
              <a:latin typeface="Arial MT"/>
              <a:cs typeface="Arial MT"/>
            </a:endParaRPr>
          </a:p>
        </p:txBody>
      </p:sp>
      <p:sp>
        <p:nvSpPr>
          <p:cNvPr id="22" name="object 22"/>
          <p:cNvSpPr txBox="1"/>
          <p:nvPr/>
        </p:nvSpPr>
        <p:spPr>
          <a:xfrm>
            <a:off x="15392400" y="7783903"/>
            <a:ext cx="2210435" cy="1692275"/>
          </a:xfrm>
          <a:prstGeom prst="rect">
            <a:avLst/>
          </a:prstGeom>
        </p:spPr>
        <p:txBody>
          <a:bodyPr vert="horz" wrap="square" lIns="0" tIns="12700" rIns="0" bIns="0" rtlCol="0">
            <a:spAutoFit/>
          </a:bodyPr>
          <a:lstStyle/>
          <a:p>
            <a:pPr marL="12700" marR="5080">
              <a:lnSpc>
                <a:spcPct val="115100"/>
              </a:lnSpc>
              <a:spcBef>
                <a:spcPts val="100"/>
              </a:spcBef>
            </a:pPr>
            <a:r>
              <a:rPr sz="1900" spc="180" dirty="0">
                <a:latin typeface="Arial MT"/>
                <a:cs typeface="Arial MT"/>
              </a:rPr>
              <a:t>When </a:t>
            </a:r>
            <a:r>
              <a:rPr sz="1900" spc="229" dirty="0">
                <a:latin typeface="Arial MT"/>
                <a:cs typeface="Arial MT"/>
              </a:rPr>
              <a:t>compared </a:t>
            </a:r>
            <a:r>
              <a:rPr sz="1900" spc="-515" dirty="0">
                <a:latin typeface="Arial MT"/>
                <a:cs typeface="Arial MT"/>
              </a:rPr>
              <a:t> </a:t>
            </a:r>
            <a:r>
              <a:rPr sz="1900" spc="285" dirty="0">
                <a:latin typeface="Arial MT"/>
                <a:cs typeface="Arial MT"/>
              </a:rPr>
              <a:t>with </a:t>
            </a:r>
            <a:r>
              <a:rPr sz="1900" spc="204" dirty="0">
                <a:latin typeface="Arial MT"/>
                <a:cs typeface="Arial MT"/>
              </a:rPr>
              <a:t>online </a:t>
            </a:r>
            <a:r>
              <a:rPr sz="1900" spc="210" dirty="0">
                <a:latin typeface="Arial MT"/>
                <a:cs typeface="Arial MT"/>
              </a:rPr>
              <a:t> </a:t>
            </a:r>
            <a:r>
              <a:rPr sz="1900" spc="204" dirty="0">
                <a:latin typeface="Arial MT"/>
                <a:cs typeface="Arial MT"/>
              </a:rPr>
              <a:t>scenario,offline </a:t>
            </a:r>
            <a:r>
              <a:rPr sz="1900" spc="210" dirty="0">
                <a:latin typeface="Arial MT"/>
                <a:cs typeface="Arial MT"/>
              </a:rPr>
              <a:t> </a:t>
            </a:r>
            <a:r>
              <a:rPr sz="1900" spc="220" dirty="0">
                <a:latin typeface="Arial MT"/>
                <a:cs typeface="Arial MT"/>
              </a:rPr>
              <a:t>scenario</a:t>
            </a:r>
            <a:r>
              <a:rPr sz="1900" spc="25" dirty="0">
                <a:latin typeface="Arial MT"/>
                <a:cs typeface="Arial MT"/>
              </a:rPr>
              <a:t> </a:t>
            </a:r>
            <a:r>
              <a:rPr sz="1900" spc="204" dirty="0">
                <a:latin typeface="Arial MT"/>
                <a:cs typeface="Arial MT"/>
              </a:rPr>
              <a:t>doesn’t </a:t>
            </a:r>
            <a:r>
              <a:rPr sz="1900" spc="-515" dirty="0">
                <a:latin typeface="Arial MT"/>
                <a:cs typeface="Arial MT"/>
              </a:rPr>
              <a:t> </a:t>
            </a:r>
            <a:r>
              <a:rPr sz="1900" spc="285" dirty="0">
                <a:latin typeface="Arial MT"/>
                <a:cs typeface="Arial MT"/>
              </a:rPr>
              <a:t>work</a:t>
            </a:r>
            <a:r>
              <a:rPr sz="1900" spc="90" dirty="0">
                <a:latin typeface="Arial MT"/>
                <a:cs typeface="Arial MT"/>
              </a:rPr>
              <a:t> </a:t>
            </a:r>
            <a:r>
              <a:rPr sz="1900" spc="185" dirty="0">
                <a:latin typeface="Arial MT"/>
                <a:cs typeface="Arial MT"/>
              </a:rPr>
              <a:t>good.</a:t>
            </a:r>
            <a:endParaRPr sz="1900">
              <a:latin typeface="Arial MT"/>
              <a:cs typeface="Arial MT"/>
            </a:endParaRPr>
          </a:p>
        </p:txBody>
      </p:sp>
      <p:sp>
        <p:nvSpPr>
          <p:cNvPr id="23" name="object 23"/>
          <p:cNvSpPr/>
          <p:nvPr/>
        </p:nvSpPr>
        <p:spPr>
          <a:xfrm>
            <a:off x="0" y="1383020"/>
            <a:ext cx="18288000" cy="8904605"/>
          </a:xfrm>
          <a:custGeom>
            <a:avLst/>
            <a:gdLst/>
            <a:ahLst/>
            <a:cxnLst/>
            <a:rect l="l" t="t" r="r" b="b"/>
            <a:pathLst>
              <a:path w="18288000" h="8904605">
                <a:moveTo>
                  <a:pt x="9524" y="9524"/>
                </a:moveTo>
                <a:lnTo>
                  <a:pt x="9524" y="8903978"/>
                </a:lnTo>
              </a:path>
              <a:path w="18288000" h="8904605">
                <a:moveTo>
                  <a:pt x="3054349" y="9524"/>
                </a:moveTo>
                <a:lnTo>
                  <a:pt x="3054349" y="8903978"/>
                </a:lnTo>
              </a:path>
              <a:path w="18288000" h="8904605">
                <a:moveTo>
                  <a:pt x="6099174" y="9524"/>
                </a:moveTo>
                <a:lnTo>
                  <a:pt x="6099174" y="8903978"/>
                </a:lnTo>
              </a:path>
              <a:path w="18288000" h="8904605">
                <a:moveTo>
                  <a:pt x="9143999" y="9524"/>
                </a:moveTo>
                <a:lnTo>
                  <a:pt x="9143999" y="8903978"/>
                </a:lnTo>
              </a:path>
              <a:path w="18288000" h="8904605">
                <a:moveTo>
                  <a:pt x="12188823" y="9524"/>
                </a:moveTo>
                <a:lnTo>
                  <a:pt x="12188823" y="8903978"/>
                </a:lnTo>
              </a:path>
              <a:path w="18288000" h="8904605">
                <a:moveTo>
                  <a:pt x="15233649" y="9524"/>
                </a:moveTo>
                <a:lnTo>
                  <a:pt x="15233649" y="8903978"/>
                </a:lnTo>
              </a:path>
              <a:path w="18288000" h="8904605">
                <a:moveTo>
                  <a:pt x="18278473" y="9524"/>
                </a:moveTo>
                <a:lnTo>
                  <a:pt x="18278473" y="8903978"/>
                </a:lnTo>
              </a:path>
              <a:path w="18288000" h="8904605">
                <a:moveTo>
                  <a:pt x="0" y="0"/>
                </a:moveTo>
                <a:lnTo>
                  <a:pt x="18287998" y="0"/>
                </a:lnTo>
              </a:path>
              <a:path w="18288000" h="8904605">
                <a:moveTo>
                  <a:pt x="0" y="1714499"/>
                </a:moveTo>
                <a:lnTo>
                  <a:pt x="18287998" y="1714499"/>
                </a:lnTo>
              </a:path>
              <a:path w="18288000" h="8904605">
                <a:moveTo>
                  <a:pt x="0" y="5765253"/>
                </a:moveTo>
                <a:lnTo>
                  <a:pt x="18287998" y="5765253"/>
                </a:lnTo>
              </a:path>
              <a:path w="18288000" h="8904605">
                <a:moveTo>
                  <a:pt x="0" y="8815882"/>
                </a:moveTo>
                <a:lnTo>
                  <a:pt x="18287998" y="8815882"/>
                </a:lnTo>
              </a:path>
            </a:pathLst>
          </a:custGeom>
          <a:ln w="19049">
            <a:solidFill>
              <a:srgbClr val="000000"/>
            </a:solidFill>
          </a:ln>
        </p:spPr>
        <p:txBody>
          <a:bodyPr wrap="square" lIns="0" tIns="0" rIns="0" bIns="0" rtlCol="0"/>
          <a:lstStyle/>
          <a:p>
            <a:endParaRPr/>
          </a:p>
        </p:txBody>
      </p:sp>
      <p:sp>
        <p:nvSpPr>
          <p:cNvPr id="24" name="object 24"/>
          <p:cNvSpPr txBox="1">
            <a:spLocks noGrp="1"/>
          </p:cNvSpPr>
          <p:nvPr>
            <p:ph type="title"/>
          </p:nvPr>
        </p:nvSpPr>
        <p:spPr>
          <a:xfrm>
            <a:off x="6809109" y="513070"/>
            <a:ext cx="5916291" cy="705321"/>
          </a:xfrm>
          <a:prstGeom prst="rect">
            <a:avLst/>
          </a:prstGeom>
        </p:spPr>
        <p:txBody>
          <a:bodyPr vert="horz" wrap="square" lIns="0" tIns="12700" rIns="0" bIns="0" rtlCol="0">
            <a:spAutoFit/>
          </a:bodyPr>
          <a:lstStyle/>
          <a:p>
            <a:pPr marL="12700">
              <a:lnSpc>
                <a:spcPct val="100000"/>
              </a:lnSpc>
              <a:spcBef>
                <a:spcPts val="100"/>
              </a:spcBef>
              <a:tabLst>
                <a:tab pos="2662555" algn="l"/>
              </a:tabLst>
            </a:pPr>
            <a:r>
              <a:rPr lang="en-IN" spc="5" dirty="0"/>
              <a:t>LITERATURE	</a:t>
            </a:r>
            <a:r>
              <a:rPr lang="en-IN" spc="20" dirty="0"/>
              <a:t>REVIEW</a:t>
            </a:r>
            <a:endParaRPr spc="20" dirty="0"/>
          </a:p>
        </p:txBody>
      </p:sp>
      <p:sp>
        <p:nvSpPr>
          <p:cNvPr id="25" name="TextBox 24">
            <a:extLst>
              <a:ext uri="{FF2B5EF4-FFF2-40B4-BE49-F238E27FC236}">
                <a16:creationId xmlns:a16="http://schemas.microsoft.com/office/drawing/2014/main" id="{3AE0E6A2-A33D-4EA4-FF7D-ACDB4094EA83}"/>
              </a:ext>
            </a:extLst>
          </p:cNvPr>
          <p:cNvSpPr txBox="1"/>
          <p:nvPr/>
        </p:nvSpPr>
        <p:spPr>
          <a:xfrm>
            <a:off x="6445524" y="7664341"/>
            <a:ext cx="1912960" cy="1261884"/>
          </a:xfrm>
          <a:prstGeom prst="rect">
            <a:avLst/>
          </a:prstGeom>
          <a:noFill/>
        </p:spPr>
        <p:txBody>
          <a:bodyPr wrap="none" rtlCol="0">
            <a:spAutoFit/>
          </a:bodyPr>
          <a:lstStyle/>
          <a:p>
            <a:r>
              <a:rPr lang="en-US" sz="1900" dirty="0">
                <a:latin typeface="Arial" panose="020B0604020202020204" pitchFamily="34" charset="0"/>
                <a:cs typeface="Arial" panose="020B0604020202020204" pitchFamily="34" charset="0"/>
              </a:rPr>
              <a:t>F. SABBARESE</a:t>
            </a:r>
          </a:p>
          <a:p>
            <a:r>
              <a:rPr lang="en-US" sz="1900" dirty="0">
                <a:latin typeface="Arial" panose="020B0604020202020204" pitchFamily="34" charset="0"/>
                <a:cs typeface="Arial" panose="020B0604020202020204" pitchFamily="34" charset="0"/>
              </a:rPr>
              <a:t>L.MAGLIULO</a:t>
            </a:r>
          </a:p>
          <a:p>
            <a:r>
              <a:rPr lang="en-US" sz="1900" dirty="0">
                <a:latin typeface="Arial" panose="020B0604020202020204" pitchFamily="34" charset="0"/>
                <a:cs typeface="Arial" panose="020B0604020202020204" pitchFamily="34" charset="0"/>
              </a:rPr>
              <a:t>P. CARRATU</a:t>
            </a:r>
          </a:p>
          <a:p>
            <a:r>
              <a:rPr lang="en-US" sz="1900" dirty="0">
                <a:latin typeface="Arial" panose="020B0604020202020204" pitchFamily="34" charset="0"/>
                <a:cs typeface="Arial" panose="020B0604020202020204" pitchFamily="34" charset="0"/>
              </a:rPr>
              <a:t>M. ROMANO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0"/>
            <a:ext cx="18288000" cy="1199515"/>
            <a:chOff x="1" y="0"/>
            <a:chExt cx="18288000" cy="1199515"/>
          </a:xfrm>
        </p:grpSpPr>
        <p:sp>
          <p:nvSpPr>
            <p:cNvPr id="3" name="object 3"/>
            <p:cNvSpPr/>
            <p:nvPr/>
          </p:nvSpPr>
          <p:spPr>
            <a:xfrm>
              <a:off x="1" y="0"/>
              <a:ext cx="18288000" cy="441959"/>
            </a:xfrm>
            <a:custGeom>
              <a:avLst/>
              <a:gdLst/>
              <a:ahLst/>
              <a:cxnLst/>
              <a:rect l="l" t="t" r="r" b="b"/>
              <a:pathLst>
                <a:path w="18288000" h="441959">
                  <a:moveTo>
                    <a:pt x="0" y="441939"/>
                  </a:moveTo>
                  <a:lnTo>
                    <a:pt x="0" y="0"/>
                  </a:lnTo>
                  <a:lnTo>
                    <a:pt x="18287999" y="0"/>
                  </a:lnTo>
                  <a:lnTo>
                    <a:pt x="18287999" y="441939"/>
                  </a:lnTo>
                  <a:lnTo>
                    <a:pt x="0" y="441939"/>
                  </a:lnTo>
                  <a:close/>
                </a:path>
              </a:pathLst>
            </a:custGeom>
            <a:solidFill>
              <a:srgbClr val="583C8F"/>
            </a:solidFill>
          </p:spPr>
          <p:txBody>
            <a:bodyPr wrap="square" lIns="0" tIns="0" rIns="0" bIns="0" rtlCol="0"/>
            <a:lstStyle/>
            <a:p>
              <a:endParaRPr/>
            </a:p>
          </p:txBody>
        </p:sp>
        <p:pic>
          <p:nvPicPr>
            <p:cNvPr id="4" name="object 4"/>
            <p:cNvPicPr/>
            <p:nvPr/>
          </p:nvPicPr>
          <p:blipFill>
            <a:blip r:embed="rId2" cstate="print"/>
            <a:stretch>
              <a:fillRect/>
            </a:stretch>
          </p:blipFill>
          <p:spPr>
            <a:xfrm>
              <a:off x="13871374" y="132425"/>
              <a:ext cx="4267199" cy="1066799"/>
            </a:xfrm>
            <a:prstGeom prst="rect">
              <a:avLst/>
            </a:prstGeom>
          </p:spPr>
        </p:pic>
      </p:grpSp>
      <p:sp>
        <p:nvSpPr>
          <p:cNvPr id="5" name="object 5"/>
          <p:cNvSpPr txBox="1"/>
          <p:nvPr/>
        </p:nvSpPr>
        <p:spPr>
          <a:xfrm>
            <a:off x="329009" y="2062502"/>
            <a:ext cx="843280" cy="314960"/>
          </a:xfrm>
          <a:prstGeom prst="rect">
            <a:avLst/>
          </a:prstGeom>
        </p:spPr>
        <p:txBody>
          <a:bodyPr vert="horz" wrap="square" lIns="0" tIns="12700" rIns="0" bIns="0" rtlCol="0">
            <a:spAutoFit/>
          </a:bodyPr>
          <a:lstStyle/>
          <a:p>
            <a:pPr marL="12700">
              <a:lnSpc>
                <a:spcPct val="100000"/>
              </a:lnSpc>
              <a:spcBef>
                <a:spcPts val="100"/>
              </a:spcBef>
            </a:pPr>
            <a:r>
              <a:rPr sz="1900" spc="155" dirty="0">
                <a:latin typeface="Microsoft Sans Serif"/>
                <a:cs typeface="Microsoft Sans Serif"/>
              </a:rPr>
              <a:t>SL</a:t>
            </a:r>
            <a:r>
              <a:rPr sz="1900" spc="40" dirty="0">
                <a:latin typeface="Microsoft Sans Serif"/>
                <a:cs typeface="Microsoft Sans Serif"/>
              </a:rPr>
              <a:t> </a:t>
            </a:r>
            <a:r>
              <a:rPr sz="1900" spc="155" dirty="0">
                <a:latin typeface="Microsoft Sans Serif"/>
                <a:cs typeface="Microsoft Sans Serif"/>
              </a:rPr>
              <a:t>NO</a:t>
            </a:r>
            <a:endParaRPr sz="1900">
              <a:latin typeface="Microsoft Sans Serif"/>
              <a:cs typeface="Microsoft Sans Serif"/>
            </a:endParaRPr>
          </a:p>
        </p:txBody>
      </p:sp>
      <p:sp>
        <p:nvSpPr>
          <p:cNvPr id="6" name="object 6"/>
          <p:cNvSpPr txBox="1"/>
          <p:nvPr/>
        </p:nvSpPr>
        <p:spPr>
          <a:xfrm>
            <a:off x="3373833" y="2062502"/>
            <a:ext cx="2049780" cy="314960"/>
          </a:xfrm>
          <a:prstGeom prst="rect">
            <a:avLst/>
          </a:prstGeom>
        </p:spPr>
        <p:txBody>
          <a:bodyPr vert="horz" wrap="square" lIns="0" tIns="12700" rIns="0" bIns="0" rtlCol="0">
            <a:spAutoFit/>
          </a:bodyPr>
          <a:lstStyle/>
          <a:p>
            <a:pPr marL="12700">
              <a:lnSpc>
                <a:spcPct val="100000"/>
              </a:lnSpc>
              <a:spcBef>
                <a:spcPts val="100"/>
              </a:spcBef>
            </a:pPr>
            <a:r>
              <a:rPr sz="1900" spc="160" dirty="0">
                <a:latin typeface="Microsoft Sans Serif"/>
                <a:cs typeface="Microsoft Sans Serif"/>
              </a:rPr>
              <a:t>ARTICLE</a:t>
            </a:r>
            <a:r>
              <a:rPr sz="1900" spc="55" dirty="0">
                <a:latin typeface="Microsoft Sans Serif"/>
                <a:cs typeface="Microsoft Sans Serif"/>
              </a:rPr>
              <a:t> </a:t>
            </a:r>
            <a:r>
              <a:rPr sz="1900" spc="185" dirty="0">
                <a:latin typeface="Microsoft Sans Serif"/>
                <a:cs typeface="Microsoft Sans Serif"/>
              </a:rPr>
              <a:t>TITLE</a:t>
            </a:r>
            <a:endParaRPr sz="1900">
              <a:latin typeface="Microsoft Sans Serif"/>
              <a:cs typeface="Microsoft Sans Serif"/>
            </a:endParaRPr>
          </a:p>
        </p:txBody>
      </p:sp>
      <p:sp>
        <p:nvSpPr>
          <p:cNvPr id="7" name="object 7"/>
          <p:cNvSpPr txBox="1"/>
          <p:nvPr/>
        </p:nvSpPr>
        <p:spPr>
          <a:xfrm>
            <a:off x="6418658" y="2062502"/>
            <a:ext cx="117792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Microsoft Sans Serif"/>
                <a:cs typeface="Microsoft Sans Serif"/>
              </a:rPr>
              <a:t>AUTH</a:t>
            </a:r>
            <a:r>
              <a:rPr sz="1900" spc="95" dirty="0">
                <a:latin typeface="Microsoft Sans Serif"/>
                <a:cs typeface="Microsoft Sans Serif"/>
              </a:rPr>
              <a:t>O</a:t>
            </a:r>
            <a:r>
              <a:rPr sz="1900" spc="105" dirty="0">
                <a:latin typeface="Microsoft Sans Serif"/>
                <a:cs typeface="Microsoft Sans Serif"/>
              </a:rPr>
              <a:t>R</a:t>
            </a:r>
            <a:endParaRPr sz="1900">
              <a:latin typeface="Microsoft Sans Serif"/>
              <a:cs typeface="Microsoft Sans Serif"/>
            </a:endParaRPr>
          </a:p>
        </p:txBody>
      </p:sp>
      <p:sp>
        <p:nvSpPr>
          <p:cNvPr id="8" name="object 8"/>
          <p:cNvSpPr txBox="1"/>
          <p:nvPr/>
        </p:nvSpPr>
        <p:spPr>
          <a:xfrm>
            <a:off x="9302749" y="1847198"/>
            <a:ext cx="2035810" cy="692150"/>
          </a:xfrm>
          <a:prstGeom prst="rect">
            <a:avLst/>
          </a:prstGeom>
        </p:spPr>
        <p:txBody>
          <a:bodyPr vert="horz" wrap="square" lIns="0" tIns="12700" rIns="0" bIns="0" rtlCol="0">
            <a:spAutoFit/>
          </a:bodyPr>
          <a:lstStyle/>
          <a:p>
            <a:pPr marL="12700" marR="5080" indent="160655">
              <a:lnSpc>
                <a:spcPct val="115100"/>
              </a:lnSpc>
              <a:spcBef>
                <a:spcPts val="100"/>
              </a:spcBef>
            </a:pPr>
            <a:r>
              <a:rPr sz="1900" spc="155" dirty="0">
                <a:latin typeface="Microsoft Sans Serif"/>
                <a:cs typeface="Microsoft Sans Serif"/>
              </a:rPr>
              <a:t>PUBLISHER</a:t>
            </a:r>
            <a:r>
              <a:rPr sz="1900" spc="65" dirty="0">
                <a:latin typeface="Microsoft Sans Serif"/>
                <a:cs typeface="Microsoft Sans Serif"/>
              </a:rPr>
              <a:t> </a:t>
            </a:r>
            <a:r>
              <a:rPr sz="1900" spc="420" dirty="0">
                <a:latin typeface="Microsoft Sans Serif"/>
                <a:cs typeface="Microsoft Sans Serif"/>
              </a:rPr>
              <a:t>&amp; </a:t>
            </a:r>
            <a:r>
              <a:rPr sz="1900" spc="-484" dirty="0">
                <a:latin typeface="Microsoft Sans Serif"/>
                <a:cs typeface="Microsoft Sans Serif"/>
              </a:rPr>
              <a:t> </a:t>
            </a:r>
            <a:r>
              <a:rPr sz="1900" spc="150" dirty="0">
                <a:latin typeface="Microsoft Sans Serif"/>
                <a:cs typeface="Microsoft Sans Serif"/>
              </a:rPr>
              <a:t>YEAR</a:t>
            </a:r>
            <a:endParaRPr sz="1900">
              <a:latin typeface="Microsoft Sans Serif"/>
              <a:cs typeface="Microsoft Sans Serif"/>
            </a:endParaRPr>
          </a:p>
        </p:txBody>
      </p:sp>
      <p:sp>
        <p:nvSpPr>
          <p:cNvPr id="9" name="object 9"/>
          <p:cNvSpPr txBox="1"/>
          <p:nvPr/>
        </p:nvSpPr>
        <p:spPr>
          <a:xfrm>
            <a:off x="12508308" y="2062502"/>
            <a:ext cx="2143125" cy="314960"/>
          </a:xfrm>
          <a:prstGeom prst="rect">
            <a:avLst/>
          </a:prstGeom>
        </p:spPr>
        <p:txBody>
          <a:bodyPr vert="horz" wrap="square" lIns="0" tIns="12700" rIns="0" bIns="0" rtlCol="0">
            <a:spAutoFit/>
          </a:bodyPr>
          <a:lstStyle/>
          <a:p>
            <a:pPr marL="12700">
              <a:lnSpc>
                <a:spcPct val="100000"/>
              </a:lnSpc>
              <a:spcBef>
                <a:spcPts val="100"/>
              </a:spcBef>
            </a:pPr>
            <a:r>
              <a:rPr sz="1900" spc="145" dirty="0">
                <a:latin typeface="Microsoft Sans Serif"/>
                <a:cs typeface="Microsoft Sans Serif"/>
              </a:rPr>
              <a:t>METHODOLOGY</a:t>
            </a:r>
            <a:endParaRPr sz="1900">
              <a:latin typeface="Microsoft Sans Serif"/>
              <a:cs typeface="Microsoft Sans Serif"/>
            </a:endParaRPr>
          </a:p>
        </p:txBody>
      </p:sp>
      <p:sp>
        <p:nvSpPr>
          <p:cNvPr id="10" name="object 10"/>
          <p:cNvSpPr txBox="1"/>
          <p:nvPr/>
        </p:nvSpPr>
        <p:spPr>
          <a:xfrm>
            <a:off x="15553134" y="2062502"/>
            <a:ext cx="1807845" cy="314960"/>
          </a:xfrm>
          <a:prstGeom prst="rect">
            <a:avLst/>
          </a:prstGeom>
        </p:spPr>
        <p:txBody>
          <a:bodyPr vert="horz" wrap="square" lIns="0" tIns="12700" rIns="0" bIns="0" rtlCol="0">
            <a:spAutoFit/>
          </a:bodyPr>
          <a:lstStyle/>
          <a:p>
            <a:pPr marL="12700">
              <a:lnSpc>
                <a:spcPct val="100000"/>
              </a:lnSpc>
              <a:spcBef>
                <a:spcPts val="100"/>
              </a:spcBef>
            </a:pPr>
            <a:r>
              <a:rPr sz="1900" spc="185" dirty="0">
                <a:latin typeface="Microsoft Sans Serif"/>
                <a:cs typeface="Microsoft Sans Serif"/>
              </a:rPr>
              <a:t>LIMITATIONS</a:t>
            </a:r>
            <a:endParaRPr sz="1900">
              <a:latin typeface="Microsoft Sans Serif"/>
              <a:cs typeface="Microsoft Sans Serif"/>
            </a:endParaRPr>
          </a:p>
        </p:txBody>
      </p:sp>
      <p:sp>
        <p:nvSpPr>
          <p:cNvPr id="11" name="object 11"/>
          <p:cNvSpPr txBox="1"/>
          <p:nvPr/>
        </p:nvSpPr>
        <p:spPr>
          <a:xfrm>
            <a:off x="168274" y="4939052"/>
            <a:ext cx="186690" cy="314960"/>
          </a:xfrm>
          <a:prstGeom prst="rect">
            <a:avLst/>
          </a:prstGeom>
        </p:spPr>
        <p:txBody>
          <a:bodyPr vert="horz" wrap="square" lIns="0" tIns="12700" rIns="0" bIns="0" rtlCol="0">
            <a:spAutoFit/>
          </a:bodyPr>
          <a:lstStyle/>
          <a:p>
            <a:pPr marL="12700">
              <a:lnSpc>
                <a:spcPct val="100000"/>
              </a:lnSpc>
              <a:spcBef>
                <a:spcPts val="100"/>
              </a:spcBef>
            </a:pPr>
            <a:r>
              <a:rPr sz="1900" spc="210" dirty="0">
                <a:latin typeface="Microsoft Sans Serif"/>
                <a:cs typeface="Microsoft Sans Serif"/>
              </a:rPr>
              <a:t>7</a:t>
            </a:r>
            <a:endParaRPr sz="1900">
              <a:latin typeface="Microsoft Sans Serif"/>
              <a:cs typeface="Microsoft Sans Serif"/>
            </a:endParaRPr>
          </a:p>
        </p:txBody>
      </p:sp>
      <p:sp>
        <p:nvSpPr>
          <p:cNvPr id="12" name="object 12"/>
          <p:cNvSpPr txBox="1"/>
          <p:nvPr/>
        </p:nvSpPr>
        <p:spPr>
          <a:xfrm>
            <a:off x="3213099" y="4066523"/>
            <a:ext cx="2438400" cy="2025650"/>
          </a:xfrm>
          <a:prstGeom prst="rect">
            <a:avLst/>
          </a:prstGeom>
        </p:spPr>
        <p:txBody>
          <a:bodyPr vert="horz" wrap="square" lIns="0" tIns="12700" rIns="0" bIns="0" rtlCol="0">
            <a:spAutoFit/>
          </a:bodyPr>
          <a:lstStyle/>
          <a:p>
            <a:pPr marL="12700" marR="5080">
              <a:lnSpc>
                <a:spcPct val="115100"/>
              </a:lnSpc>
              <a:spcBef>
                <a:spcPts val="100"/>
              </a:spcBef>
            </a:pPr>
            <a:r>
              <a:rPr sz="1900" spc="180" dirty="0">
                <a:latin typeface="Microsoft Sans Serif"/>
                <a:cs typeface="Microsoft Sans Serif"/>
              </a:rPr>
              <a:t>Real-Time </a:t>
            </a:r>
            <a:r>
              <a:rPr sz="1900" spc="185" dirty="0">
                <a:latin typeface="Microsoft Sans Serif"/>
                <a:cs typeface="Microsoft Sans Serif"/>
              </a:rPr>
              <a:t> </a:t>
            </a:r>
            <a:r>
              <a:rPr sz="1900" spc="215" dirty="0">
                <a:latin typeface="Microsoft Sans Serif"/>
                <a:cs typeface="Microsoft Sans Serif"/>
              </a:rPr>
              <a:t>Monocular </a:t>
            </a:r>
            <a:r>
              <a:rPr sz="1900" spc="220" dirty="0">
                <a:latin typeface="Microsoft Sans Serif"/>
                <a:cs typeface="Microsoft Sans Serif"/>
              </a:rPr>
              <a:t> </a:t>
            </a:r>
            <a:r>
              <a:rPr sz="1900" spc="195" dirty="0">
                <a:latin typeface="Microsoft Sans Serif"/>
                <a:cs typeface="Microsoft Sans Serif"/>
              </a:rPr>
              <a:t>Skeleton-Based </a:t>
            </a:r>
            <a:r>
              <a:rPr sz="1900" spc="200" dirty="0">
                <a:latin typeface="Microsoft Sans Serif"/>
                <a:cs typeface="Microsoft Sans Serif"/>
              </a:rPr>
              <a:t> </a:t>
            </a:r>
            <a:r>
              <a:rPr sz="1900" spc="204" dirty="0">
                <a:latin typeface="Microsoft Sans Serif"/>
                <a:cs typeface="Microsoft Sans Serif"/>
              </a:rPr>
              <a:t>Hand Gesture </a:t>
            </a:r>
            <a:r>
              <a:rPr sz="1900" spc="210" dirty="0">
                <a:latin typeface="Microsoft Sans Serif"/>
                <a:cs typeface="Microsoft Sans Serif"/>
              </a:rPr>
              <a:t> Recognition</a:t>
            </a:r>
            <a:r>
              <a:rPr sz="1900" spc="80" dirty="0">
                <a:latin typeface="Microsoft Sans Serif"/>
                <a:cs typeface="Microsoft Sans Serif"/>
              </a:rPr>
              <a:t> </a:t>
            </a:r>
            <a:r>
              <a:rPr sz="1900" spc="204" dirty="0">
                <a:latin typeface="Microsoft Sans Serif"/>
                <a:cs typeface="Microsoft Sans Serif"/>
              </a:rPr>
              <a:t>Using </a:t>
            </a:r>
            <a:r>
              <a:rPr sz="1900" spc="-490" dirty="0">
                <a:latin typeface="Microsoft Sans Serif"/>
                <a:cs typeface="Microsoft Sans Serif"/>
              </a:rPr>
              <a:t> </a:t>
            </a:r>
            <a:r>
              <a:rPr sz="1900" spc="204" dirty="0">
                <a:latin typeface="Microsoft Sans Serif"/>
                <a:cs typeface="Microsoft Sans Serif"/>
              </a:rPr>
              <a:t>3D-Jointsformer</a:t>
            </a:r>
            <a:endParaRPr sz="1900" dirty="0">
              <a:latin typeface="Microsoft Sans Serif"/>
              <a:cs typeface="Microsoft Sans Serif"/>
            </a:endParaRPr>
          </a:p>
        </p:txBody>
      </p:sp>
      <p:sp>
        <p:nvSpPr>
          <p:cNvPr id="13" name="object 13"/>
          <p:cNvSpPr txBox="1"/>
          <p:nvPr/>
        </p:nvSpPr>
        <p:spPr>
          <a:xfrm>
            <a:off x="6257924" y="3733148"/>
            <a:ext cx="1995805" cy="2692400"/>
          </a:xfrm>
          <a:prstGeom prst="rect">
            <a:avLst/>
          </a:prstGeom>
        </p:spPr>
        <p:txBody>
          <a:bodyPr vert="horz" wrap="square" lIns="0" tIns="12700" rIns="0" bIns="0" rtlCol="0">
            <a:spAutoFit/>
          </a:bodyPr>
          <a:lstStyle/>
          <a:p>
            <a:pPr marL="12700" marR="178435" algn="just">
              <a:lnSpc>
                <a:spcPct val="115100"/>
              </a:lnSpc>
              <a:spcBef>
                <a:spcPts val="100"/>
              </a:spcBef>
            </a:pPr>
            <a:r>
              <a:rPr sz="1900" spc="204" dirty="0">
                <a:latin typeface="Microsoft Sans Serif"/>
                <a:cs typeface="Microsoft Sans Serif"/>
              </a:rPr>
              <a:t>Enmin</a:t>
            </a:r>
            <a:r>
              <a:rPr sz="1900" spc="55" dirty="0">
                <a:latin typeface="Microsoft Sans Serif"/>
                <a:cs typeface="Microsoft Sans Serif"/>
              </a:rPr>
              <a:t> </a:t>
            </a:r>
            <a:r>
              <a:rPr sz="1900" spc="185" dirty="0">
                <a:latin typeface="Microsoft Sans Serif"/>
                <a:cs typeface="Microsoft Sans Serif"/>
              </a:rPr>
              <a:t>Zhong, </a:t>
            </a:r>
            <a:r>
              <a:rPr sz="1900" spc="-495" dirty="0">
                <a:latin typeface="Microsoft Sans Serif"/>
                <a:cs typeface="Microsoft Sans Serif"/>
              </a:rPr>
              <a:t> </a:t>
            </a:r>
            <a:r>
              <a:rPr sz="1900" spc="185" dirty="0">
                <a:latin typeface="Microsoft Sans Serif"/>
                <a:cs typeface="Microsoft Sans Serif"/>
              </a:rPr>
              <a:t>Carlos </a:t>
            </a:r>
            <a:r>
              <a:rPr sz="1900" spc="100" dirty="0">
                <a:latin typeface="Microsoft Sans Serif"/>
                <a:cs typeface="Microsoft Sans Serif"/>
              </a:rPr>
              <a:t>R. </a:t>
            </a:r>
            <a:r>
              <a:rPr sz="1900" spc="150" dirty="0">
                <a:latin typeface="Microsoft Sans Serif"/>
                <a:cs typeface="Microsoft Sans Serif"/>
              </a:rPr>
              <a:t>del- </a:t>
            </a:r>
            <a:r>
              <a:rPr sz="1900" spc="-490" dirty="0">
                <a:latin typeface="Microsoft Sans Serif"/>
                <a:cs typeface="Microsoft Sans Serif"/>
              </a:rPr>
              <a:t> </a:t>
            </a:r>
            <a:r>
              <a:rPr sz="1900" spc="204" dirty="0">
                <a:latin typeface="Microsoft Sans Serif"/>
                <a:cs typeface="Microsoft Sans Serif"/>
              </a:rPr>
              <a:t>Blanco,</a:t>
            </a:r>
            <a:endParaRPr sz="1900" dirty="0">
              <a:latin typeface="Microsoft Sans Serif"/>
              <a:cs typeface="Microsoft Sans Serif"/>
            </a:endParaRPr>
          </a:p>
          <a:p>
            <a:pPr marL="12700" marR="45085">
              <a:lnSpc>
                <a:spcPct val="115100"/>
              </a:lnSpc>
            </a:pPr>
            <a:r>
              <a:rPr sz="1900" spc="185" dirty="0">
                <a:latin typeface="Microsoft Sans Serif"/>
                <a:cs typeface="Microsoft Sans Serif"/>
              </a:rPr>
              <a:t>Daniel</a:t>
            </a:r>
            <a:r>
              <a:rPr sz="1900" spc="80" dirty="0">
                <a:latin typeface="Microsoft Sans Serif"/>
                <a:cs typeface="Microsoft Sans Serif"/>
              </a:rPr>
              <a:t> </a:t>
            </a:r>
            <a:r>
              <a:rPr sz="1900" spc="204" dirty="0">
                <a:latin typeface="Microsoft Sans Serif"/>
                <a:cs typeface="Microsoft Sans Serif"/>
              </a:rPr>
              <a:t>Berjón</a:t>
            </a:r>
            <a:r>
              <a:rPr sz="1900" spc="85" dirty="0">
                <a:latin typeface="Microsoft Sans Serif"/>
                <a:cs typeface="Microsoft Sans Serif"/>
              </a:rPr>
              <a:t> </a:t>
            </a:r>
            <a:r>
              <a:rPr sz="1900" spc="100" dirty="0">
                <a:latin typeface="Microsoft Sans Serif"/>
                <a:cs typeface="Microsoft Sans Serif"/>
              </a:rPr>
              <a:t>, </a:t>
            </a:r>
            <a:r>
              <a:rPr sz="1900" spc="-490" dirty="0">
                <a:latin typeface="Microsoft Sans Serif"/>
                <a:cs typeface="Microsoft Sans Serif"/>
              </a:rPr>
              <a:t> </a:t>
            </a:r>
            <a:r>
              <a:rPr sz="1900" spc="190" dirty="0">
                <a:latin typeface="Microsoft Sans Serif"/>
                <a:cs typeface="Microsoft Sans Serif"/>
              </a:rPr>
              <a:t>Fernand</a:t>
            </a:r>
            <a:r>
              <a:rPr lang="en-US" sz="1900" spc="190" dirty="0">
                <a:latin typeface="Microsoft Sans Serif"/>
                <a:cs typeface="Microsoft Sans Serif"/>
              </a:rPr>
              <a:t>o</a:t>
            </a:r>
            <a:r>
              <a:rPr sz="1900" spc="195" dirty="0">
                <a:latin typeface="Microsoft Sans Serif"/>
                <a:cs typeface="Microsoft Sans Serif"/>
              </a:rPr>
              <a:t> </a:t>
            </a:r>
            <a:r>
              <a:rPr sz="1900" spc="204" dirty="0">
                <a:latin typeface="Microsoft Sans Serif"/>
                <a:cs typeface="Microsoft Sans Serif"/>
              </a:rPr>
              <a:t>Jaureguizar </a:t>
            </a:r>
            <a:r>
              <a:rPr sz="1900" spc="210" dirty="0">
                <a:latin typeface="Microsoft Sans Serif"/>
                <a:cs typeface="Microsoft Sans Serif"/>
              </a:rPr>
              <a:t> </a:t>
            </a:r>
            <a:r>
              <a:rPr sz="1900" spc="204" dirty="0">
                <a:latin typeface="Microsoft Sans Serif"/>
                <a:cs typeface="Microsoft Sans Serif"/>
              </a:rPr>
              <a:t>and</a:t>
            </a:r>
            <a:endParaRPr sz="1900" dirty="0">
              <a:latin typeface="Microsoft Sans Serif"/>
              <a:cs typeface="Microsoft Sans Serif"/>
            </a:endParaRPr>
          </a:p>
          <a:p>
            <a:pPr marL="12700">
              <a:lnSpc>
                <a:spcPct val="100000"/>
              </a:lnSpc>
              <a:spcBef>
                <a:spcPts val="345"/>
              </a:spcBef>
            </a:pPr>
            <a:r>
              <a:rPr sz="1900" spc="220" dirty="0">
                <a:latin typeface="Microsoft Sans Serif"/>
                <a:cs typeface="Microsoft Sans Serif"/>
              </a:rPr>
              <a:t>Narciso</a:t>
            </a:r>
            <a:r>
              <a:rPr sz="1900" spc="50" dirty="0">
                <a:latin typeface="Microsoft Sans Serif"/>
                <a:cs typeface="Microsoft Sans Serif"/>
              </a:rPr>
              <a:t> </a:t>
            </a:r>
            <a:r>
              <a:rPr sz="1900" spc="204" dirty="0">
                <a:latin typeface="Microsoft Sans Serif"/>
                <a:cs typeface="Microsoft Sans Serif"/>
              </a:rPr>
              <a:t>García</a:t>
            </a:r>
            <a:endParaRPr sz="1900" dirty="0">
              <a:latin typeface="Microsoft Sans Serif"/>
              <a:cs typeface="Microsoft Sans Serif"/>
            </a:endParaRPr>
          </a:p>
        </p:txBody>
      </p:sp>
      <p:sp>
        <p:nvSpPr>
          <p:cNvPr id="14" name="object 14"/>
          <p:cNvSpPr txBox="1"/>
          <p:nvPr/>
        </p:nvSpPr>
        <p:spPr>
          <a:xfrm>
            <a:off x="10331746" y="4939052"/>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Microsoft Sans Serif"/>
                <a:cs typeface="Microsoft Sans Serif"/>
              </a:rPr>
              <a:t>202</a:t>
            </a:r>
            <a:r>
              <a:rPr sz="1900" spc="210" dirty="0">
                <a:latin typeface="Microsoft Sans Serif"/>
                <a:cs typeface="Microsoft Sans Serif"/>
              </a:rPr>
              <a:t>3</a:t>
            </a:r>
            <a:endParaRPr sz="1900">
              <a:latin typeface="Microsoft Sans Serif"/>
              <a:cs typeface="Microsoft Sans Serif"/>
            </a:endParaRPr>
          </a:p>
        </p:txBody>
      </p:sp>
      <p:sp>
        <p:nvSpPr>
          <p:cNvPr id="15" name="object 15"/>
          <p:cNvSpPr txBox="1"/>
          <p:nvPr/>
        </p:nvSpPr>
        <p:spPr>
          <a:xfrm>
            <a:off x="12347574" y="3895073"/>
            <a:ext cx="2425065" cy="2359025"/>
          </a:xfrm>
          <a:prstGeom prst="rect">
            <a:avLst/>
          </a:prstGeom>
        </p:spPr>
        <p:txBody>
          <a:bodyPr vert="horz" wrap="square" lIns="0" tIns="12700" rIns="0" bIns="0" rtlCol="0">
            <a:spAutoFit/>
          </a:bodyPr>
          <a:lstStyle/>
          <a:p>
            <a:pPr marL="12700" marR="5080">
              <a:lnSpc>
                <a:spcPct val="115100"/>
              </a:lnSpc>
              <a:spcBef>
                <a:spcPts val="100"/>
              </a:spcBef>
            </a:pPr>
            <a:r>
              <a:rPr sz="1900" spc="210" dirty="0">
                <a:latin typeface="Microsoft Sans Serif"/>
                <a:cs typeface="Microsoft Sans Serif"/>
              </a:rPr>
              <a:t>A</a:t>
            </a:r>
            <a:r>
              <a:rPr sz="1900" spc="95" dirty="0">
                <a:latin typeface="Microsoft Sans Serif"/>
                <a:cs typeface="Microsoft Sans Serif"/>
              </a:rPr>
              <a:t> </a:t>
            </a:r>
            <a:r>
              <a:rPr sz="1900" spc="204" dirty="0">
                <a:latin typeface="Microsoft Sans Serif"/>
                <a:cs typeface="Microsoft Sans Serif"/>
              </a:rPr>
              <a:t>hybrid</a:t>
            </a:r>
            <a:r>
              <a:rPr sz="1900" spc="95" dirty="0">
                <a:latin typeface="Microsoft Sans Serif"/>
                <a:cs typeface="Microsoft Sans Serif"/>
              </a:rPr>
              <a:t> </a:t>
            </a:r>
            <a:r>
              <a:rPr sz="1900" spc="215" dirty="0">
                <a:latin typeface="Microsoft Sans Serif"/>
                <a:cs typeface="Microsoft Sans Serif"/>
              </a:rPr>
              <a:t>approach </a:t>
            </a:r>
            <a:r>
              <a:rPr sz="1900" spc="-490" dirty="0">
                <a:latin typeface="Microsoft Sans Serif"/>
                <a:cs typeface="Microsoft Sans Serif"/>
              </a:rPr>
              <a:t> </a:t>
            </a:r>
            <a:r>
              <a:rPr sz="1900" spc="254" dirty="0">
                <a:latin typeface="Microsoft Sans Serif"/>
                <a:cs typeface="Microsoft Sans Serif"/>
              </a:rPr>
              <a:t>that </a:t>
            </a:r>
            <a:r>
              <a:rPr sz="1900" spc="229" dirty="0">
                <a:latin typeface="Microsoft Sans Serif"/>
                <a:cs typeface="Microsoft Sans Serif"/>
              </a:rPr>
              <a:t>combines </a:t>
            </a:r>
            <a:r>
              <a:rPr sz="1900" spc="155" dirty="0">
                <a:latin typeface="Microsoft Sans Serif"/>
                <a:cs typeface="Microsoft Sans Serif"/>
              </a:rPr>
              <a:t>3D </a:t>
            </a:r>
            <a:r>
              <a:rPr sz="1900" spc="-490" dirty="0">
                <a:latin typeface="Microsoft Sans Serif"/>
                <a:cs typeface="Microsoft Sans Serif"/>
              </a:rPr>
              <a:t> </a:t>
            </a:r>
            <a:r>
              <a:rPr sz="1900" spc="200" dirty="0">
                <a:latin typeface="Microsoft Sans Serif"/>
                <a:cs typeface="Microsoft Sans Serif"/>
              </a:rPr>
              <a:t>Convolutional </a:t>
            </a:r>
            <a:r>
              <a:rPr sz="1900" spc="204" dirty="0">
                <a:latin typeface="Microsoft Sans Serif"/>
                <a:cs typeface="Microsoft Sans Serif"/>
              </a:rPr>
              <a:t> </a:t>
            </a:r>
            <a:r>
              <a:rPr sz="1900" spc="200" dirty="0">
                <a:latin typeface="Microsoft Sans Serif"/>
                <a:cs typeface="Microsoft Sans Serif"/>
              </a:rPr>
              <a:t>Neural </a:t>
            </a:r>
            <a:r>
              <a:rPr sz="1900" spc="254" dirty="0">
                <a:latin typeface="Microsoft Sans Serif"/>
                <a:cs typeface="Microsoft Sans Serif"/>
              </a:rPr>
              <a:t>Networks </a:t>
            </a:r>
            <a:r>
              <a:rPr sz="1900" spc="260" dirty="0">
                <a:latin typeface="Microsoft Sans Serif"/>
                <a:cs typeface="Microsoft Sans Serif"/>
              </a:rPr>
              <a:t> </a:t>
            </a:r>
            <a:r>
              <a:rPr sz="1900" spc="135" dirty="0">
                <a:latin typeface="Microsoft Sans Serif"/>
                <a:cs typeface="Microsoft Sans Serif"/>
              </a:rPr>
              <a:t>(3D-CNNs) </a:t>
            </a:r>
            <a:r>
              <a:rPr sz="1900" spc="204" dirty="0">
                <a:latin typeface="Microsoft Sans Serif"/>
                <a:cs typeface="Microsoft Sans Serif"/>
              </a:rPr>
              <a:t>and </a:t>
            </a:r>
            <a:r>
              <a:rPr sz="1900" spc="210" dirty="0">
                <a:latin typeface="Microsoft Sans Serif"/>
                <a:cs typeface="Microsoft Sans Serif"/>
              </a:rPr>
              <a:t> </a:t>
            </a:r>
            <a:r>
              <a:rPr sz="1900" spc="215" dirty="0">
                <a:latin typeface="Microsoft Sans Serif"/>
                <a:cs typeface="Microsoft Sans Serif"/>
              </a:rPr>
              <a:t>Transformers </a:t>
            </a:r>
            <a:r>
              <a:rPr sz="1900" spc="204" dirty="0">
                <a:latin typeface="Microsoft Sans Serif"/>
                <a:cs typeface="Microsoft Sans Serif"/>
              </a:rPr>
              <a:t>is </a:t>
            </a:r>
            <a:r>
              <a:rPr sz="1900" spc="210" dirty="0">
                <a:latin typeface="Microsoft Sans Serif"/>
                <a:cs typeface="Microsoft Sans Serif"/>
              </a:rPr>
              <a:t> </a:t>
            </a:r>
            <a:r>
              <a:rPr sz="1900" spc="190" dirty="0">
                <a:latin typeface="Microsoft Sans Serif"/>
                <a:cs typeface="Microsoft Sans Serif"/>
              </a:rPr>
              <a:t>proposed.</a:t>
            </a:r>
            <a:endParaRPr sz="1900">
              <a:latin typeface="Microsoft Sans Serif"/>
              <a:cs typeface="Microsoft Sans Serif"/>
            </a:endParaRPr>
          </a:p>
        </p:txBody>
      </p:sp>
      <p:sp>
        <p:nvSpPr>
          <p:cNvPr id="16" name="object 16"/>
          <p:cNvSpPr txBox="1"/>
          <p:nvPr/>
        </p:nvSpPr>
        <p:spPr>
          <a:xfrm>
            <a:off x="15392400" y="4939052"/>
            <a:ext cx="2572385" cy="314960"/>
          </a:xfrm>
          <a:prstGeom prst="rect">
            <a:avLst/>
          </a:prstGeom>
        </p:spPr>
        <p:txBody>
          <a:bodyPr vert="horz" wrap="square" lIns="0" tIns="12700" rIns="0" bIns="0" rtlCol="0">
            <a:spAutoFit/>
          </a:bodyPr>
          <a:lstStyle/>
          <a:p>
            <a:pPr marL="12700">
              <a:lnSpc>
                <a:spcPct val="100000"/>
              </a:lnSpc>
              <a:spcBef>
                <a:spcPts val="100"/>
              </a:spcBef>
            </a:pPr>
            <a:r>
              <a:rPr sz="1900" spc="190" dirty="0">
                <a:latin typeface="Microsoft Sans Serif"/>
                <a:cs typeface="Microsoft Sans Serif"/>
              </a:rPr>
              <a:t>Requires</a:t>
            </a:r>
            <a:r>
              <a:rPr sz="1900" spc="90" dirty="0">
                <a:latin typeface="Microsoft Sans Serif"/>
                <a:cs typeface="Microsoft Sans Serif"/>
              </a:rPr>
              <a:t> </a:t>
            </a:r>
            <a:r>
              <a:rPr sz="1900" spc="204" dirty="0">
                <a:latin typeface="Microsoft Sans Serif"/>
                <a:cs typeface="Microsoft Sans Serif"/>
              </a:rPr>
              <a:t>high</a:t>
            </a:r>
            <a:r>
              <a:rPr sz="1900" spc="95" dirty="0">
                <a:latin typeface="Microsoft Sans Serif"/>
                <a:cs typeface="Microsoft Sans Serif"/>
              </a:rPr>
              <a:t> </a:t>
            </a:r>
            <a:r>
              <a:rPr sz="1900" spc="125" dirty="0">
                <a:latin typeface="Microsoft Sans Serif"/>
                <a:cs typeface="Microsoft Sans Serif"/>
              </a:rPr>
              <a:t>GPU.</a:t>
            </a:r>
            <a:endParaRPr sz="1900">
              <a:latin typeface="Microsoft Sans Serif"/>
              <a:cs typeface="Microsoft Sans Serif"/>
            </a:endParaRPr>
          </a:p>
        </p:txBody>
      </p:sp>
      <p:sp>
        <p:nvSpPr>
          <p:cNvPr id="17" name="object 17"/>
          <p:cNvSpPr txBox="1"/>
          <p:nvPr/>
        </p:nvSpPr>
        <p:spPr>
          <a:xfrm>
            <a:off x="168274" y="8494505"/>
            <a:ext cx="186690" cy="314960"/>
          </a:xfrm>
          <a:prstGeom prst="rect">
            <a:avLst/>
          </a:prstGeom>
        </p:spPr>
        <p:txBody>
          <a:bodyPr vert="horz" wrap="square" lIns="0" tIns="12700" rIns="0" bIns="0" rtlCol="0">
            <a:spAutoFit/>
          </a:bodyPr>
          <a:lstStyle/>
          <a:p>
            <a:pPr marL="12700">
              <a:lnSpc>
                <a:spcPct val="100000"/>
              </a:lnSpc>
              <a:spcBef>
                <a:spcPts val="100"/>
              </a:spcBef>
            </a:pPr>
            <a:r>
              <a:rPr sz="1900" spc="210" dirty="0">
                <a:latin typeface="Microsoft Sans Serif"/>
                <a:cs typeface="Microsoft Sans Serif"/>
              </a:rPr>
              <a:t>8</a:t>
            </a:r>
            <a:endParaRPr sz="1900">
              <a:latin typeface="Microsoft Sans Serif"/>
              <a:cs typeface="Microsoft Sans Serif"/>
            </a:endParaRPr>
          </a:p>
        </p:txBody>
      </p:sp>
      <p:sp>
        <p:nvSpPr>
          <p:cNvPr id="18" name="object 18"/>
          <p:cNvSpPr txBox="1"/>
          <p:nvPr/>
        </p:nvSpPr>
        <p:spPr>
          <a:xfrm>
            <a:off x="3213099" y="7783903"/>
            <a:ext cx="2545715" cy="1358900"/>
          </a:xfrm>
          <a:prstGeom prst="rect">
            <a:avLst/>
          </a:prstGeom>
        </p:spPr>
        <p:txBody>
          <a:bodyPr vert="horz" wrap="square" lIns="0" tIns="12700" rIns="0" bIns="0" rtlCol="0">
            <a:spAutoFit/>
          </a:bodyPr>
          <a:lstStyle/>
          <a:p>
            <a:pPr marL="12700" marR="5080">
              <a:lnSpc>
                <a:spcPct val="115100"/>
              </a:lnSpc>
              <a:spcBef>
                <a:spcPts val="100"/>
              </a:spcBef>
            </a:pPr>
            <a:r>
              <a:rPr sz="1900" spc="215" dirty="0">
                <a:latin typeface="Microsoft Sans Serif"/>
                <a:cs typeface="Microsoft Sans Serif"/>
              </a:rPr>
              <a:t>Computer </a:t>
            </a:r>
            <a:r>
              <a:rPr sz="1900" spc="200" dirty="0">
                <a:latin typeface="Microsoft Sans Serif"/>
                <a:cs typeface="Microsoft Sans Serif"/>
              </a:rPr>
              <a:t>Vision </a:t>
            </a:r>
            <a:r>
              <a:rPr sz="1900" spc="204" dirty="0">
                <a:latin typeface="Microsoft Sans Serif"/>
                <a:cs typeface="Microsoft Sans Serif"/>
              </a:rPr>
              <a:t> based Media </a:t>
            </a:r>
            <a:r>
              <a:rPr sz="1900" spc="210" dirty="0">
                <a:latin typeface="Microsoft Sans Serif"/>
                <a:cs typeface="Microsoft Sans Serif"/>
              </a:rPr>
              <a:t> </a:t>
            </a:r>
            <a:r>
              <a:rPr sz="1900" spc="200" dirty="0">
                <a:latin typeface="Microsoft Sans Serif"/>
                <a:cs typeface="Microsoft Sans Serif"/>
              </a:rPr>
              <a:t>Control</a:t>
            </a:r>
            <a:r>
              <a:rPr sz="1900" spc="95" dirty="0">
                <a:latin typeface="Microsoft Sans Serif"/>
                <a:cs typeface="Microsoft Sans Serif"/>
              </a:rPr>
              <a:t> </a:t>
            </a:r>
            <a:r>
              <a:rPr sz="1900" spc="204" dirty="0">
                <a:latin typeface="Microsoft Sans Serif"/>
                <a:cs typeface="Microsoft Sans Serif"/>
              </a:rPr>
              <a:t>using</a:t>
            </a:r>
            <a:r>
              <a:rPr sz="1900" spc="100" dirty="0">
                <a:latin typeface="Microsoft Sans Serif"/>
                <a:cs typeface="Microsoft Sans Serif"/>
              </a:rPr>
              <a:t> </a:t>
            </a:r>
            <a:r>
              <a:rPr sz="1900" spc="204" dirty="0">
                <a:latin typeface="Microsoft Sans Serif"/>
                <a:cs typeface="Microsoft Sans Serif"/>
              </a:rPr>
              <a:t>Hand </a:t>
            </a:r>
            <a:r>
              <a:rPr sz="1900" spc="-490" dirty="0">
                <a:latin typeface="Microsoft Sans Serif"/>
                <a:cs typeface="Microsoft Sans Serif"/>
              </a:rPr>
              <a:t> </a:t>
            </a:r>
            <a:r>
              <a:rPr sz="1900" spc="204" dirty="0">
                <a:latin typeface="Microsoft Sans Serif"/>
                <a:cs typeface="Microsoft Sans Serif"/>
              </a:rPr>
              <a:t>Gestures</a:t>
            </a:r>
            <a:endParaRPr sz="1900">
              <a:latin typeface="Microsoft Sans Serif"/>
              <a:cs typeface="Microsoft Sans Serif"/>
            </a:endParaRPr>
          </a:p>
        </p:txBody>
      </p:sp>
      <p:sp>
        <p:nvSpPr>
          <p:cNvPr id="20" name="object 20"/>
          <p:cNvSpPr txBox="1"/>
          <p:nvPr/>
        </p:nvSpPr>
        <p:spPr>
          <a:xfrm>
            <a:off x="10331746" y="8323055"/>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Microsoft Sans Serif"/>
                <a:cs typeface="Microsoft Sans Serif"/>
              </a:rPr>
              <a:t>202</a:t>
            </a:r>
            <a:r>
              <a:rPr sz="1900" spc="210" dirty="0">
                <a:latin typeface="Microsoft Sans Serif"/>
                <a:cs typeface="Microsoft Sans Serif"/>
              </a:rPr>
              <a:t>3</a:t>
            </a:r>
            <a:endParaRPr sz="1900">
              <a:latin typeface="Microsoft Sans Serif"/>
              <a:cs typeface="Microsoft Sans Serif"/>
            </a:endParaRPr>
          </a:p>
        </p:txBody>
      </p:sp>
      <p:sp>
        <p:nvSpPr>
          <p:cNvPr id="21" name="object 21"/>
          <p:cNvSpPr txBox="1"/>
          <p:nvPr/>
        </p:nvSpPr>
        <p:spPr>
          <a:xfrm>
            <a:off x="12347574" y="7279078"/>
            <a:ext cx="2706370" cy="2692400"/>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Microsoft Sans Serif"/>
                <a:cs typeface="Microsoft Sans Serif"/>
              </a:rPr>
              <a:t>This </a:t>
            </a:r>
            <a:r>
              <a:rPr sz="1900" spc="235" dirty="0">
                <a:latin typeface="Microsoft Sans Serif"/>
                <a:cs typeface="Microsoft Sans Serif"/>
              </a:rPr>
              <a:t>project </a:t>
            </a:r>
            <a:r>
              <a:rPr sz="1900" spc="240" dirty="0">
                <a:latin typeface="Microsoft Sans Serif"/>
                <a:cs typeface="Microsoft Sans Serif"/>
              </a:rPr>
              <a:t> </a:t>
            </a:r>
            <a:r>
              <a:rPr sz="1900" spc="235" dirty="0">
                <a:latin typeface="Microsoft Sans Serif"/>
                <a:cs typeface="Microsoft Sans Serif"/>
              </a:rPr>
              <a:t>implements </a:t>
            </a:r>
            <a:r>
              <a:rPr sz="1900" spc="240" dirty="0">
                <a:latin typeface="Microsoft Sans Serif"/>
                <a:cs typeface="Microsoft Sans Serif"/>
              </a:rPr>
              <a:t> </a:t>
            </a:r>
            <a:r>
              <a:rPr sz="1900" spc="245" dirty="0">
                <a:latin typeface="Microsoft Sans Serif"/>
                <a:cs typeface="Microsoft Sans Serif"/>
              </a:rPr>
              <a:t>computer</a:t>
            </a:r>
            <a:r>
              <a:rPr sz="1900" spc="95" dirty="0">
                <a:latin typeface="Microsoft Sans Serif"/>
                <a:cs typeface="Microsoft Sans Serif"/>
              </a:rPr>
              <a:t> </a:t>
            </a:r>
            <a:r>
              <a:rPr sz="1900" spc="200" dirty="0">
                <a:latin typeface="Microsoft Sans Serif"/>
                <a:cs typeface="Microsoft Sans Serif"/>
              </a:rPr>
              <a:t>vision</a:t>
            </a:r>
            <a:r>
              <a:rPr sz="1900" spc="100" dirty="0">
                <a:latin typeface="Microsoft Sans Serif"/>
                <a:cs typeface="Microsoft Sans Serif"/>
              </a:rPr>
              <a:t> </a:t>
            </a:r>
            <a:r>
              <a:rPr sz="1900" spc="204" dirty="0">
                <a:latin typeface="Microsoft Sans Serif"/>
                <a:cs typeface="Microsoft Sans Serif"/>
              </a:rPr>
              <a:t>and </a:t>
            </a:r>
            <a:r>
              <a:rPr sz="1900" spc="-490" dirty="0">
                <a:latin typeface="Microsoft Sans Serif"/>
                <a:cs typeface="Microsoft Sans Serif"/>
              </a:rPr>
              <a:t> </a:t>
            </a:r>
            <a:r>
              <a:rPr sz="1900" spc="220" dirty="0">
                <a:latin typeface="Microsoft Sans Serif"/>
                <a:cs typeface="Microsoft Sans Serif"/>
              </a:rPr>
              <a:t>gesture recognition </a:t>
            </a:r>
            <a:r>
              <a:rPr sz="1900" spc="-490" dirty="0">
                <a:latin typeface="Microsoft Sans Serif"/>
                <a:cs typeface="Microsoft Sans Serif"/>
              </a:rPr>
              <a:t> </a:t>
            </a:r>
            <a:r>
              <a:rPr sz="1900" spc="225" dirty="0">
                <a:latin typeface="Microsoft Sans Serif"/>
                <a:cs typeface="Microsoft Sans Serif"/>
              </a:rPr>
              <a:t>techniques </a:t>
            </a:r>
            <a:r>
              <a:rPr sz="1900" spc="204" dirty="0">
                <a:latin typeface="Microsoft Sans Serif"/>
                <a:cs typeface="Microsoft Sans Serif"/>
              </a:rPr>
              <a:t>and </a:t>
            </a:r>
            <a:r>
              <a:rPr sz="1900" spc="210" dirty="0">
                <a:latin typeface="Microsoft Sans Serif"/>
                <a:cs typeface="Microsoft Sans Serif"/>
              </a:rPr>
              <a:t> </a:t>
            </a:r>
            <a:r>
              <a:rPr sz="1900" spc="204" dirty="0">
                <a:latin typeface="Microsoft Sans Serif"/>
                <a:cs typeface="Microsoft Sans Serif"/>
              </a:rPr>
              <a:t>develops</a:t>
            </a:r>
            <a:r>
              <a:rPr sz="1900" spc="85" dirty="0">
                <a:latin typeface="Microsoft Sans Serif"/>
                <a:cs typeface="Microsoft Sans Serif"/>
              </a:rPr>
              <a:t> </a:t>
            </a:r>
            <a:r>
              <a:rPr sz="1900" spc="210" dirty="0">
                <a:latin typeface="Microsoft Sans Serif"/>
                <a:cs typeface="Microsoft Sans Serif"/>
              </a:rPr>
              <a:t>a</a:t>
            </a:r>
            <a:r>
              <a:rPr sz="1900" spc="85" dirty="0">
                <a:latin typeface="Microsoft Sans Serif"/>
                <a:cs typeface="Microsoft Sans Serif"/>
              </a:rPr>
              <a:t> </a:t>
            </a:r>
            <a:r>
              <a:rPr sz="1900" spc="245" dirty="0">
                <a:latin typeface="Microsoft Sans Serif"/>
                <a:cs typeface="Microsoft Sans Serif"/>
              </a:rPr>
              <a:t>software </a:t>
            </a:r>
            <a:r>
              <a:rPr sz="1900" spc="-490" dirty="0">
                <a:latin typeface="Microsoft Sans Serif"/>
                <a:cs typeface="Microsoft Sans Serif"/>
              </a:rPr>
              <a:t> </a:t>
            </a:r>
            <a:r>
              <a:rPr sz="1900" spc="204" dirty="0">
                <a:latin typeface="Microsoft Sans Serif"/>
                <a:cs typeface="Microsoft Sans Serif"/>
              </a:rPr>
              <a:t>for </a:t>
            </a:r>
            <a:r>
              <a:rPr sz="1900" spc="220" dirty="0">
                <a:latin typeface="Microsoft Sans Serif"/>
                <a:cs typeface="Microsoft Sans Serif"/>
              </a:rPr>
              <a:t>controlling </a:t>
            </a:r>
            <a:r>
              <a:rPr sz="1900" spc="240" dirty="0">
                <a:latin typeface="Microsoft Sans Serif"/>
                <a:cs typeface="Microsoft Sans Serif"/>
              </a:rPr>
              <a:t>the </a:t>
            </a:r>
            <a:r>
              <a:rPr sz="1900" spc="245" dirty="0">
                <a:latin typeface="Microsoft Sans Serif"/>
                <a:cs typeface="Microsoft Sans Serif"/>
              </a:rPr>
              <a:t> </a:t>
            </a:r>
            <a:r>
              <a:rPr sz="1900" spc="225" dirty="0">
                <a:latin typeface="Microsoft Sans Serif"/>
                <a:cs typeface="Microsoft Sans Serif"/>
              </a:rPr>
              <a:t>media</a:t>
            </a:r>
            <a:r>
              <a:rPr sz="1900" spc="114" dirty="0">
                <a:latin typeface="Microsoft Sans Serif"/>
                <a:cs typeface="Microsoft Sans Serif"/>
              </a:rPr>
              <a:t> </a:t>
            </a:r>
            <a:r>
              <a:rPr sz="1900" spc="190" dirty="0">
                <a:latin typeface="Microsoft Sans Serif"/>
                <a:cs typeface="Microsoft Sans Serif"/>
              </a:rPr>
              <a:t>player.</a:t>
            </a:r>
            <a:endParaRPr sz="1900">
              <a:latin typeface="Microsoft Sans Serif"/>
              <a:cs typeface="Microsoft Sans Serif"/>
            </a:endParaRPr>
          </a:p>
        </p:txBody>
      </p:sp>
      <p:sp>
        <p:nvSpPr>
          <p:cNvPr id="22" name="object 22"/>
          <p:cNvSpPr txBox="1"/>
          <p:nvPr/>
        </p:nvSpPr>
        <p:spPr>
          <a:xfrm>
            <a:off x="15392400" y="8279203"/>
            <a:ext cx="2183130" cy="692150"/>
          </a:xfrm>
          <a:prstGeom prst="rect">
            <a:avLst/>
          </a:prstGeom>
        </p:spPr>
        <p:txBody>
          <a:bodyPr vert="horz" wrap="square" lIns="0" tIns="12700" rIns="0" bIns="0" rtlCol="0">
            <a:spAutoFit/>
          </a:bodyPr>
          <a:lstStyle/>
          <a:p>
            <a:pPr marL="12700" marR="5080">
              <a:lnSpc>
                <a:spcPct val="115100"/>
              </a:lnSpc>
              <a:spcBef>
                <a:spcPts val="100"/>
              </a:spcBef>
            </a:pPr>
            <a:r>
              <a:rPr sz="1900" spc="260" dirty="0">
                <a:latin typeface="Microsoft Sans Serif"/>
                <a:cs typeface="Microsoft Sans Serif"/>
              </a:rPr>
              <a:t>It</a:t>
            </a:r>
            <a:r>
              <a:rPr sz="1900" spc="95" dirty="0">
                <a:latin typeface="Microsoft Sans Serif"/>
                <a:cs typeface="Microsoft Sans Serif"/>
              </a:rPr>
              <a:t> </a:t>
            </a:r>
            <a:r>
              <a:rPr sz="1900" spc="270" dirty="0">
                <a:latin typeface="Microsoft Sans Serif"/>
                <a:cs typeface="Microsoft Sans Serif"/>
              </a:rPr>
              <a:t>works</a:t>
            </a:r>
            <a:r>
              <a:rPr sz="1900" spc="95" dirty="0">
                <a:latin typeface="Microsoft Sans Serif"/>
                <a:cs typeface="Microsoft Sans Serif"/>
              </a:rPr>
              <a:t> </a:t>
            </a:r>
            <a:r>
              <a:rPr sz="1900" spc="204" dirty="0">
                <a:latin typeface="Microsoft Sans Serif"/>
                <a:cs typeface="Microsoft Sans Serif"/>
              </a:rPr>
              <a:t>only</a:t>
            </a:r>
            <a:r>
              <a:rPr sz="1900" spc="100" dirty="0">
                <a:latin typeface="Microsoft Sans Serif"/>
                <a:cs typeface="Microsoft Sans Serif"/>
              </a:rPr>
              <a:t> </a:t>
            </a:r>
            <a:r>
              <a:rPr sz="1900" spc="204" dirty="0">
                <a:latin typeface="Microsoft Sans Serif"/>
                <a:cs typeface="Microsoft Sans Serif"/>
              </a:rPr>
              <a:t>for </a:t>
            </a:r>
            <a:r>
              <a:rPr sz="1900" spc="-490" dirty="0">
                <a:latin typeface="Microsoft Sans Serif"/>
                <a:cs typeface="Microsoft Sans Serif"/>
              </a:rPr>
              <a:t> </a:t>
            </a:r>
            <a:r>
              <a:rPr sz="1900" spc="204" dirty="0">
                <a:latin typeface="Microsoft Sans Serif"/>
                <a:cs typeface="Microsoft Sans Serif"/>
              </a:rPr>
              <a:t>pausing</a:t>
            </a:r>
            <a:r>
              <a:rPr sz="1900" spc="90" dirty="0">
                <a:latin typeface="Microsoft Sans Serif"/>
                <a:cs typeface="Microsoft Sans Serif"/>
              </a:rPr>
              <a:t> </a:t>
            </a:r>
            <a:r>
              <a:rPr sz="1900" spc="204" dirty="0">
                <a:latin typeface="Microsoft Sans Serif"/>
                <a:cs typeface="Microsoft Sans Serif"/>
              </a:rPr>
              <a:t>media.</a:t>
            </a:r>
            <a:endParaRPr sz="1900">
              <a:latin typeface="Microsoft Sans Serif"/>
              <a:cs typeface="Microsoft Sans Serif"/>
            </a:endParaRPr>
          </a:p>
        </p:txBody>
      </p:sp>
      <p:sp>
        <p:nvSpPr>
          <p:cNvPr id="23" name="object 23"/>
          <p:cNvSpPr/>
          <p:nvPr/>
        </p:nvSpPr>
        <p:spPr>
          <a:xfrm>
            <a:off x="0" y="1383020"/>
            <a:ext cx="18288000" cy="8904605"/>
          </a:xfrm>
          <a:custGeom>
            <a:avLst/>
            <a:gdLst/>
            <a:ahLst/>
            <a:cxnLst/>
            <a:rect l="l" t="t" r="r" b="b"/>
            <a:pathLst>
              <a:path w="18288000" h="8904605">
                <a:moveTo>
                  <a:pt x="9524" y="9524"/>
                </a:moveTo>
                <a:lnTo>
                  <a:pt x="9524" y="8903978"/>
                </a:lnTo>
              </a:path>
              <a:path w="18288000" h="8904605">
                <a:moveTo>
                  <a:pt x="3054349" y="9524"/>
                </a:moveTo>
                <a:lnTo>
                  <a:pt x="3054349" y="8903978"/>
                </a:lnTo>
              </a:path>
              <a:path w="18288000" h="8904605">
                <a:moveTo>
                  <a:pt x="6099174" y="9524"/>
                </a:moveTo>
                <a:lnTo>
                  <a:pt x="6099174" y="8903978"/>
                </a:lnTo>
              </a:path>
              <a:path w="18288000" h="8904605">
                <a:moveTo>
                  <a:pt x="9143999" y="9524"/>
                </a:moveTo>
                <a:lnTo>
                  <a:pt x="9143999" y="8903978"/>
                </a:lnTo>
              </a:path>
              <a:path w="18288000" h="8904605">
                <a:moveTo>
                  <a:pt x="12188823" y="9524"/>
                </a:moveTo>
                <a:lnTo>
                  <a:pt x="12188823" y="8903978"/>
                </a:lnTo>
              </a:path>
              <a:path w="18288000" h="8904605">
                <a:moveTo>
                  <a:pt x="15233649" y="9524"/>
                </a:moveTo>
                <a:lnTo>
                  <a:pt x="15233649" y="8903978"/>
                </a:lnTo>
              </a:path>
              <a:path w="18288000" h="8904605">
                <a:moveTo>
                  <a:pt x="18278473" y="9524"/>
                </a:moveTo>
                <a:lnTo>
                  <a:pt x="18278473" y="8903978"/>
                </a:lnTo>
              </a:path>
              <a:path w="18288000" h="8904605">
                <a:moveTo>
                  <a:pt x="0" y="0"/>
                </a:moveTo>
                <a:lnTo>
                  <a:pt x="18287998" y="0"/>
                </a:lnTo>
              </a:path>
              <a:path w="18288000" h="8904605">
                <a:moveTo>
                  <a:pt x="0" y="1714499"/>
                </a:moveTo>
                <a:lnTo>
                  <a:pt x="18287998" y="1714499"/>
                </a:lnTo>
              </a:path>
              <a:path w="18288000" h="8904605">
                <a:moveTo>
                  <a:pt x="0" y="5765253"/>
                </a:moveTo>
                <a:lnTo>
                  <a:pt x="18287998" y="5765253"/>
                </a:lnTo>
              </a:path>
              <a:path w="18288000" h="8904605">
                <a:moveTo>
                  <a:pt x="0" y="8815882"/>
                </a:moveTo>
                <a:lnTo>
                  <a:pt x="18287998" y="8815882"/>
                </a:lnTo>
              </a:path>
            </a:pathLst>
          </a:custGeom>
          <a:ln w="19049">
            <a:solidFill>
              <a:srgbClr val="000000"/>
            </a:solidFill>
          </a:ln>
        </p:spPr>
        <p:txBody>
          <a:bodyPr wrap="square" lIns="0" tIns="0" rIns="0" bIns="0" rtlCol="0"/>
          <a:lstStyle/>
          <a:p>
            <a:endParaRPr/>
          </a:p>
        </p:txBody>
      </p:sp>
      <p:sp>
        <p:nvSpPr>
          <p:cNvPr id="24" name="object 24"/>
          <p:cNvSpPr txBox="1">
            <a:spLocks noGrp="1"/>
          </p:cNvSpPr>
          <p:nvPr>
            <p:ph type="title"/>
          </p:nvPr>
        </p:nvSpPr>
        <p:spPr>
          <a:xfrm>
            <a:off x="6809109" y="513070"/>
            <a:ext cx="6525891" cy="711200"/>
          </a:xfrm>
          <a:prstGeom prst="rect">
            <a:avLst/>
          </a:prstGeom>
        </p:spPr>
        <p:txBody>
          <a:bodyPr vert="horz" wrap="square" lIns="0" tIns="12700" rIns="0" bIns="0" rtlCol="0">
            <a:spAutoFit/>
          </a:bodyPr>
          <a:lstStyle/>
          <a:p>
            <a:pPr marL="12700" algn="ctr">
              <a:lnSpc>
                <a:spcPct val="100000"/>
              </a:lnSpc>
              <a:spcBef>
                <a:spcPts val="100"/>
              </a:spcBef>
              <a:tabLst>
                <a:tab pos="2662555" algn="l"/>
              </a:tabLst>
            </a:pPr>
            <a:r>
              <a:rPr lang="en-IN" spc="5" dirty="0"/>
              <a:t>LITERATURE	</a:t>
            </a:r>
            <a:r>
              <a:rPr lang="en-IN" spc="20" dirty="0"/>
              <a:t>REVIEW</a:t>
            </a:r>
            <a:endParaRPr spc="20" dirty="0"/>
          </a:p>
        </p:txBody>
      </p:sp>
      <p:sp>
        <p:nvSpPr>
          <p:cNvPr id="26" name="TextBox 25">
            <a:extLst>
              <a:ext uri="{FF2B5EF4-FFF2-40B4-BE49-F238E27FC236}">
                <a16:creationId xmlns:a16="http://schemas.microsoft.com/office/drawing/2014/main" id="{6A42A7F2-DDF3-CC95-BA2A-CC7190401C5E}"/>
              </a:ext>
            </a:extLst>
          </p:cNvPr>
          <p:cNvSpPr txBox="1"/>
          <p:nvPr/>
        </p:nvSpPr>
        <p:spPr>
          <a:xfrm>
            <a:off x="6245091" y="7714685"/>
            <a:ext cx="2702984" cy="1846659"/>
          </a:xfrm>
          <a:prstGeom prst="rect">
            <a:avLst/>
          </a:prstGeom>
          <a:noFill/>
        </p:spPr>
        <p:txBody>
          <a:bodyPr wrap="none" rtlCol="0">
            <a:spAutoFit/>
          </a:bodyPr>
          <a:lstStyle/>
          <a:p>
            <a:r>
              <a:rPr lang="en-US" sz="1900" spc="300" dirty="0">
                <a:latin typeface="Microsoft Sans Serif" panose="020B0604020202020204" pitchFamily="34" charset="0"/>
                <a:cs typeface="Microsoft Sans Serif" panose="020B0604020202020204" pitchFamily="34" charset="0"/>
              </a:rPr>
              <a:t>Sangamesh</a:t>
            </a:r>
          </a:p>
          <a:p>
            <a:r>
              <a:rPr lang="en-US" sz="1900" spc="300" dirty="0" err="1">
                <a:latin typeface="Microsoft Sans Serif" panose="020B0604020202020204" pitchFamily="34" charset="0"/>
                <a:cs typeface="Microsoft Sans Serif" panose="020B0604020202020204" pitchFamily="34" charset="0"/>
              </a:rPr>
              <a:t>Narayanpethkar</a:t>
            </a:r>
            <a:endParaRPr lang="en-US" sz="1900" spc="300" dirty="0">
              <a:latin typeface="Microsoft Sans Serif" panose="020B0604020202020204" pitchFamily="34" charset="0"/>
              <a:cs typeface="Microsoft Sans Serif" panose="020B0604020202020204" pitchFamily="34" charset="0"/>
            </a:endParaRPr>
          </a:p>
          <a:p>
            <a:r>
              <a:rPr lang="en-US" sz="1900" spc="300" dirty="0">
                <a:latin typeface="Microsoft Sans Serif" panose="020B0604020202020204" pitchFamily="34" charset="0"/>
                <a:cs typeface="Microsoft Sans Serif" panose="020B0604020202020204" pitchFamily="34" charset="0"/>
              </a:rPr>
              <a:t>Abhishek </a:t>
            </a:r>
            <a:r>
              <a:rPr lang="en-US" sz="1900" spc="300" dirty="0" err="1">
                <a:latin typeface="Microsoft Sans Serif" panose="020B0604020202020204" pitchFamily="34" charset="0"/>
                <a:cs typeface="Microsoft Sans Serif" panose="020B0604020202020204" pitchFamily="34" charset="0"/>
              </a:rPr>
              <a:t>Makude</a:t>
            </a:r>
            <a:endParaRPr lang="en-US" sz="1900" spc="300" dirty="0">
              <a:latin typeface="Microsoft Sans Serif" panose="020B0604020202020204" pitchFamily="34" charset="0"/>
              <a:cs typeface="Microsoft Sans Serif" panose="020B0604020202020204" pitchFamily="34" charset="0"/>
            </a:endParaRPr>
          </a:p>
          <a:p>
            <a:r>
              <a:rPr lang="en-US" sz="1900" spc="300" dirty="0" err="1">
                <a:latin typeface="Microsoft Sans Serif" panose="020B0604020202020204" pitchFamily="34" charset="0"/>
                <a:cs typeface="Microsoft Sans Serif" panose="020B0604020202020204" pitchFamily="34" charset="0"/>
              </a:rPr>
              <a:t>Samrudh</a:t>
            </a:r>
            <a:r>
              <a:rPr lang="en-US" sz="1900" spc="300" dirty="0">
                <a:latin typeface="Microsoft Sans Serif" panose="020B0604020202020204" pitchFamily="34" charset="0"/>
                <a:cs typeface="Microsoft Sans Serif" panose="020B0604020202020204" pitchFamily="34" charset="0"/>
              </a:rPr>
              <a:t> S</a:t>
            </a:r>
          </a:p>
          <a:p>
            <a:r>
              <a:rPr lang="en-US" sz="1900" spc="300" dirty="0" err="1">
                <a:latin typeface="Microsoft Sans Serif" panose="020B0604020202020204" pitchFamily="34" charset="0"/>
                <a:cs typeface="Microsoft Sans Serif" panose="020B0604020202020204" pitchFamily="34" charset="0"/>
              </a:rPr>
              <a:t>Yashraj</a:t>
            </a:r>
            <a:r>
              <a:rPr lang="en-US" sz="1900" spc="300" dirty="0">
                <a:latin typeface="Microsoft Sans Serif" panose="020B0604020202020204" pitchFamily="34" charset="0"/>
                <a:cs typeface="Microsoft Sans Serif" panose="020B0604020202020204" pitchFamily="34" charset="0"/>
              </a:rPr>
              <a:t> </a:t>
            </a:r>
            <a:r>
              <a:rPr lang="en-US" sz="1900" spc="300" dirty="0" err="1">
                <a:latin typeface="Microsoft Sans Serif" panose="020B0604020202020204" pitchFamily="34" charset="0"/>
                <a:cs typeface="Microsoft Sans Serif" panose="020B0604020202020204" pitchFamily="34" charset="0"/>
              </a:rPr>
              <a:t>Khose</a:t>
            </a:r>
            <a:endParaRPr lang="en-US" sz="1900" spc="300" dirty="0">
              <a:latin typeface="Microsoft Sans Serif" panose="020B0604020202020204" pitchFamily="34" charset="0"/>
              <a:cs typeface="Microsoft Sans Serif" panose="020B0604020202020204" pitchFamily="34" charset="0"/>
            </a:endParaRPr>
          </a:p>
          <a:p>
            <a:r>
              <a:rPr lang="en-US" sz="1900" spc="300" dirty="0">
                <a:latin typeface="Microsoft Sans Serif" panose="020B0604020202020204" pitchFamily="34" charset="0"/>
                <a:cs typeface="Microsoft Sans Serif" panose="020B0604020202020204" pitchFamily="34" charset="0"/>
              </a:rPr>
              <a:t>A. D. Gujar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0"/>
            <a:ext cx="18288000" cy="1199515"/>
            <a:chOff x="1" y="0"/>
            <a:chExt cx="18288000" cy="1199515"/>
          </a:xfrm>
        </p:grpSpPr>
        <p:sp>
          <p:nvSpPr>
            <p:cNvPr id="3" name="object 3"/>
            <p:cNvSpPr/>
            <p:nvPr/>
          </p:nvSpPr>
          <p:spPr>
            <a:xfrm>
              <a:off x="1" y="0"/>
              <a:ext cx="18288000" cy="441959"/>
            </a:xfrm>
            <a:custGeom>
              <a:avLst/>
              <a:gdLst/>
              <a:ahLst/>
              <a:cxnLst/>
              <a:rect l="l" t="t" r="r" b="b"/>
              <a:pathLst>
                <a:path w="18288000" h="441959">
                  <a:moveTo>
                    <a:pt x="0" y="441939"/>
                  </a:moveTo>
                  <a:lnTo>
                    <a:pt x="0" y="0"/>
                  </a:lnTo>
                  <a:lnTo>
                    <a:pt x="18287999" y="0"/>
                  </a:lnTo>
                  <a:lnTo>
                    <a:pt x="18287999" y="441939"/>
                  </a:lnTo>
                  <a:lnTo>
                    <a:pt x="0" y="441939"/>
                  </a:lnTo>
                  <a:close/>
                </a:path>
              </a:pathLst>
            </a:custGeom>
            <a:solidFill>
              <a:srgbClr val="583C8F"/>
            </a:solidFill>
          </p:spPr>
          <p:txBody>
            <a:bodyPr wrap="square" lIns="0" tIns="0" rIns="0" bIns="0" rtlCol="0"/>
            <a:lstStyle/>
            <a:p>
              <a:endParaRPr/>
            </a:p>
          </p:txBody>
        </p:sp>
        <p:pic>
          <p:nvPicPr>
            <p:cNvPr id="4" name="object 4"/>
            <p:cNvPicPr/>
            <p:nvPr/>
          </p:nvPicPr>
          <p:blipFill>
            <a:blip r:embed="rId2" cstate="print"/>
            <a:stretch>
              <a:fillRect/>
            </a:stretch>
          </p:blipFill>
          <p:spPr>
            <a:xfrm>
              <a:off x="13871374" y="132425"/>
              <a:ext cx="4267199" cy="1066799"/>
            </a:xfrm>
            <a:prstGeom prst="rect">
              <a:avLst/>
            </a:prstGeom>
          </p:spPr>
        </p:pic>
      </p:grpSp>
      <p:sp>
        <p:nvSpPr>
          <p:cNvPr id="5" name="object 5"/>
          <p:cNvSpPr txBox="1"/>
          <p:nvPr/>
        </p:nvSpPr>
        <p:spPr>
          <a:xfrm>
            <a:off x="329009" y="2062502"/>
            <a:ext cx="843280" cy="314960"/>
          </a:xfrm>
          <a:prstGeom prst="rect">
            <a:avLst/>
          </a:prstGeom>
        </p:spPr>
        <p:txBody>
          <a:bodyPr vert="horz" wrap="square" lIns="0" tIns="12700" rIns="0" bIns="0" rtlCol="0">
            <a:spAutoFit/>
          </a:bodyPr>
          <a:lstStyle/>
          <a:p>
            <a:pPr marL="12700">
              <a:lnSpc>
                <a:spcPct val="100000"/>
              </a:lnSpc>
              <a:spcBef>
                <a:spcPts val="100"/>
              </a:spcBef>
            </a:pPr>
            <a:r>
              <a:rPr sz="1900" spc="155" dirty="0">
                <a:latin typeface="Microsoft Sans Serif"/>
                <a:cs typeface="Microsoft Sans Serif"/>
              </a:rPr>
              <a:t>SL</a:t>
            </a:r>
            <a:r>
              <a:rPr sz="1900" spc="40" dirty="0">
                <a:latin typeface="Microsoft Sans Serif"/>
                <a:cs typeface="Microsoft Sans Serif"/>
              </a:rPr>
              <a:t> </a:t>
            </a:r>
            <a:r>
              <a:rPr sz="1900" spc="155" dirty="0">
                <a:latin typeface="Microsoft Sans Serif"/>
                <a:cs typeface="Microsoft Sans Serif"/>
              </a:rPr>
              <a:t>NO</a:t>
            </a:r>
            <a:endParaRPr sz="1900">
              <a:latin typeface="Microsoft Sans Serif"/>
              <a:cs typeface="Microsoft Sans Serif"/>
            </a:endParaRPr>
          </a:p>
        </p:txBody>
      </p:sp>
      <p:sp>
        <p:nvSpPr>
          <p:cNvPr id="6" name="object 6"/>
          <p:cNvSpPr txBox="1"/>
          <p:nvPr/>
        </p:nvSpPr>
        <p:spPr>
          <a:xfrm>
            <a:off x="3373833" y="2062502"/>
            <a:ext cx="2049780" cy="314960"/>
          </a:xfrm>
          <a:prstGeom prst="rect">
            <a:avLst/>
          </a:prstGeom>
        </p:spPr>
        <p:txBody>
          <a:bodyPr vert="horz" wrap="square" lIns="0" tIns="12700" rIns="0" bIns="0" rtlCol="0">
            <a:spAutoFit/>
          </a:bodyPr>
          <a:lstStyle/>
          <a:p>
            <a:pPr marL="12700">
              <a:lnSpc>
                <a:spcPct val="100000"/>
              </a:lnSpc>
              <a:spcBef>
                <a:spcPts val="100"/>
              </a:spcBef>
            </a:pPr>
            <a:r>
              <a:rPr sz="1900" spc="160" dirty="0">
                <a:latin typeface="Microsoft Sans Serif"/>
                <a:cs typeface="Microsoft Sans Serif"/>
              </a:rPr>
              <a:t>ARTICLE</a:t>
            </a:r>
            <a:r>
              <a:rPr sz="1900" spc="55" dirty="0">
                <a:latin typeface="Microsoft Sans Serif"/>
                <a:cs typeface="Microsoft Sans Serif"/>
              </a:rPr>
              <a:t> </a:t>
            </a:r>
            <a:r>
              <a:rPr sz="1900" spc="185" dirty="0">
                <a:latin typeface="Microsoft Sans Serif"/>
                <a:cs typeface="Microsoft Sans Serif"/>
              </a:rPr>
              <a:t>TITLE</a:t>
            </a:r>
            <a:endParaRPr sz="1900">
              <a:latin typeface="Microsoft Sans Serif"/>
              <a:cs typeface="Microsoft Sans Serif"/>
            </a:endParaRPr>
          </a:p>
        </p:txBody>
      </p:sp>
      <p:sp>
        <p:nvSpPr>
          <p:cNvPr id="7" name="object 7"/>
          <p:cNvSpPr txBox="1"/>
          <p:nvPr/>
        </p:nvSpPr>
        <p:spPr>
          <a:xfrm>
            <a:off x="6418658" y="2062502"/>
            <a:ext cx="117792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Microsoft Sans Serif"/>
                <a:cs typeface="Microsoft Sans Serif"/>
              </a:rPr>
              <a:t>AUTH</a:t>
            </a:r>
            <a:r>
              <a:rPr sz="1900" spc="95" dirty="0">
                <a:latin typeface="Microsoft Sans Serif"/>
                <a:cs typeface="Microsoft Sans Serif"/>
              </a:rPr>
              <a:t>O</a:t>
            </a:r>
            <a:r>
              <a:rPr sz="1900" spc="105" dirty="0">
                <a:latin typeface="Microsoft Sans Serif"/>
                <a:cs typeface="Microsoft Sans Serif"/>
              </a:rPr>
              <a:t>R</a:t>
            </a:r>
            <a:endParaRPr sz="1900">
              <a:latin typeface="Microsoft Sans Serif"/>
              <a:cs typeface="Microsoft Sans Serif"/>
            </a:endParaRPr>
          </a:p>
        </p:txBody>
      </p:sp>
      <p:sp>
        <p:nvSpPr>
          <p:cNvPr id="8" name="object 8"/>
          <p:cNvSpPr txBox="1"/>
          <p:nvPr/>
        </p:nvSpPr>
        <p:spPr>
          <a:xfrm>
            <a:off x="9302749" y="1847198"/>
            <a:ext cx="2035810" cy="692150"/>
          </a:xfrm>
          <a:prstGeom prst="rect">
            <a:avLst/>
          </a:prstGeom>
        </p:spPr>
        <p:txBody>
          <a:bodyPr vert="horz" wrap="square" lIns="0" tIns="12700" rIns="0" bIns="0" rtlCol="0">
            <a:spAutoFit/>
          </a:bodyPr>
          <a:lstStyle/>
          <a:p>
            <a:pPr marL="12700" marR="5080" indent="160655">
              <a:lnSpc>
                <a:spcPct val="115100"/>
              </a:lnSpc>
              <a:spcBef>
                <a:spcPts val="100"/>
              </a:spcBef>
            </a:pPr>
            <a:r>
              <a:rPr sz="1900" spc="155" dirty="0">
                <a:latin typeface="Microsoft Sans Serif"/>
                <a:cs typeface="Microsoft Sans Serif"/>
              </a:rPr>
              <a:t>PUBLISHER</a:t>
            </a:r>
            <a:r>
              <a:rPr sz="1900" spc="65" dirty="0">
                <a:latin typeface="Microsoft Sans Serif"/>
                <a:cs typeface="Microsoft Sans Serif"/>
              </a:rPr>
              <a:t> </a:t>
            </a:r>
            <a:r>
              <a:rPr sz="1900" spc="420" dirty="0">
                <a:latin typeface="Microsoft Sans Serif"/>
                <a:cs typeface="Microsoft Sans Serif"/>
              </a:rPr>
              <a:t>&amp; </a:t>
            </a:r>
            <a:r>
              <a:rPr sz="1900" spc="-484" dirty="0">
                <a:latin typeface="Microsoft Sans Serif"/>
                <a:cs typeface="Microsoft Sans Serif"/>
              </a:rPr>
              <a:t> </a:t>
            </a:r>
            <a:r>
              <a:rPr sz="1900" spc="150" dirty="0">
                <a:latin typeface="Microsoft Sans Serif"/>
                <a:cs typeface="Microsoft Sans Serif"/>
              </a:rPr>
              <a:t>YEAR</a:t>
            </a:r>
            <a:endParaRPr sz="1900">
              <a:latin typeface="Microsoft Sans Serif"/>
              <a:cs typeface="Microsoft Sans Serif"/>
            </a:endParaRPr>
          </a:p>
        </p:txBody>
      </p:sp>
      <p:sp>
        <p:nvSpPr>
          <p:cNvPr id="9" name="object 9"/>
          <p:cNvSpPr txBox="1"/>
          <p:nvPr/>
        </p:nvSpPr>
        <p:spPr>
          <a:xfrm>
            <a:off x="12508308" y="2062502"/>
            <a:ext cx="2143125" cy="314960"/>
          </a:xfrm>
          <a:prstGeom prst="rect">
            <a:avLst/>
          </a:prstGeom>
        </p:spPr>
        <p:txBody>
          <a:bodyPr vert="horz" wrap="square" lIns="0" tIns="12700" rIns="0" bIns="0" rtlCol="0">
            <a:spAutoFit/>
          </a:bodyPr>
          <a:lstStyle/>
          <a:p>
            <a:pPr marL="12700">
              <a:lnSpc>
                <a:spcPct val="100000"/>
              </a:lnSpc>
              <a:spcBef>
                <a:spcPts val="100"/>
              </a:spcBef>
            </a:pPr>
            <a:r>
              <a:rPr sz="1900" spc="145" dirty="0">
                <a:latin typeface="Microsoft Sans Serif"/>
                <a:cs typeface="Microsoft Sans Serif"/>
              </a:rPr>
              <a:t>METHODOLOGY</a:t>
            </a:r>
            <a:endParaRPr sz="1900">
              <a:latin typeface="Microsoft Sans Serif"/>
              <a:cs typeface="Microsoft Sans Serif"/>
            </a:endParaRPr>
          </a:p>
        </p:txBody>
      </p:sp>
      <p:sp>
        <p:nvSpPr>
          <p:cNvPr id="10" name="object 10"/>
          <p:cNvSpPr txBox="1"/>
          <p:nvPr/>
        </p:nvSpPr>
        <p:spPr>
          <a:xfrm>
            <a:off x="15553134" y="2062502"/>
            <a:ext cx="1807845" cy="314960"/>
          </a:xfrm>
          <a:prstGeom prst="rect">
            <a:avLst/>
          </a:prstGeom>
        </p:spPr>
        <p:txBody>
          <a:bodyPr vert="horz" wrap="square" lIns="0" tIns="12700" rIns="0" bIns="0" rtlCol="0">
            <a:spAutoFit/>
          </a:bodyPr>
          <a:lstStyle/>
          <a:p>
            <a:pPr marL="12700">
              <a:lnSpc>
                <a:spcPct val="100000"/>
              </a:lnSpc>
              <a:spcBef>
                <a:spcPts val="100"/>
              </a:spcBef>
            </a:pPr>
            <a:r>
              <a:rPr sz="1900" spc="185" dirty="0">
                <a:latin typeface="Microsoft Sans Serif"/>
                <a:cs typeface="Microsoft Sans Serif"/>
              </a:rPr>
              <a:t>LIMITATIONS</a:t>
            </a:r>
            <a:endParaRPr sz="1900">
              <a:latin typeface="Microsoft Sans Serif"/>
              <a:cs typeface="Microsoft Sans Serif"/>
            </a:endParaRPr>
          </a:p>
        </p:txBody>
      </p:sp>
      <p:sp>
        <p:nvSpPr>
          <p:cNvPr id="11" name="object 11"/>
          <p:cNvSpPr txBox="1"/>
          <p:nvPr/>
        </p:nvSpPr>
        <p:spPr>
          <a:xfrm>
            <a:off x="168274" y="4939052"/>
            <a:ext cx="186690" cy="314960"/>
          </a:xfrm>
          <a:prstGeom prst="rect">
            <a:avLst/>
          </a:prstGeom>
        </p:spPr>
        <p:txBody>
          <a:bodyPr vert="horz" wrap="square" lIns="0" tIns="12700" rIns="0" bIns="0" rtlCol="0">
            <a:spAutoFit/>
          </a:bodyPr>
          <a:lstStyle/>
          <a:p>
            <a:pPr marL="12700">
              <a:lnSpc>
                <a:spcPct val="100000"/>
              </a:lnSpc>
              <a:spcBef>
                <a:spcPts val="100"/>
              </a:spcBef>
            </a:pPr>
            <a:r>
              <a:rPr sz="1900" spc="210" dirty="0">
                <a:latin typeface="Microsoft Sans Serif"/>
                <a:cs typeface="Microsoft Sans Serif"/>
              </a:rPr>
              <a:t>9</a:t>
            </a:r>
            <a:endParaRPr sz="1900">
              <a:latin typeface="Microsoft Sans Serif"/>
              <a:cs typeface="Microsoft Sans Serif"/>
            </a:endParaRPr>
          </a:p>
        </p:txBody>
      </p:sp>
      <p:sp>
        <p:nvSpPr>
          <p:cNvPr id="12" name="object 12"/>
          <p:cNvSpPr txBox="1"/>
          <p:nvPr/>
        </p:nvSpPr>
        <p:spPr>
          <a:xfrm>
            <a:off x="3213099" y="4228448"/>
            <a:ext cx="2720340" cy="1692275"/>
          </a:xfrm>
          <a:prstGeom prst="rect">
            <a:avLst/>
          </a:prstGeom>
        </p:spPr>
        <p:txBody>
          <a:bodyPr vert="horz" wrap="square" lIns="0" tIns="12700" rIns="0" bIns="0" rtlCol="0">
            <a:spAutoFit/>
          </a:bodyPr>
          <a:lstStyle/>
          <a:p>
            <a:pPr marL="12700" marR="5080">
              <a:lnSpc>
                <a:spcPct val="115100"/>
              </a:lnSpc>
              <a:spcBef>
                <a:spcPts val="100"/>
              </a:spcBef>
            </a:pPr>
            <a:r>
              <a:rPr sz="1900" spc="200" dirty="0">
                <a:latin typeface="Microsoft Sans Serif"/>
                <a:cs typeface="Microsoft Sans Serif"/>
              </a:rPr>
              <a:t>Convolutional </a:t>
            </a:r>
            <a:r>
              <a:rPr sz="1900" spc="204" dirty="0">
                <a:latin typeface="Microsoft Sans Serif"/>
                <a:cs typeface="Microsoft Sans Serif"/>
              </a:rPr>
              <a:t> </a:t>
            </a:r>
            <a:r>
              <a:rPr sz="1900" spc="200" dirty="0">
                <a:latin typeface="Microsoft Sans Serif"/>
                <a:cs typeface="Microsoft Sans Serif"/>
              </a:rPr>
              <a:t>neural </a:t>
            </a:r>
            <a:r>
              <a:rPr sz="1900" spc="254" dirty="0">
                <a:latin typeface="Microsoft Sans Serif"/>
                <a:cs typeface="Microsoft Sans Serif"/>
              </a:rPr>
              <a:t>networks </a:t>
            </a:r>
            <a:r>
              <a:rPr sz="1900" spc="260" dirty="0">
                <a:latin typeface="Microsoft Sans Serif"/>
                <a:cs typeface="Microsoft Sans Serif"/>
              </a:rPr>
              <a:t> </a:t>
            </a:r>
            <a:r>
              <a:rPr sz="1900" spc="250" dirty="0">
                <a:latin typeface="Microsoft Sans Serif"/>
                <a:cs typeface="Microsoft Sans Serif"/>
              </a:rPr>
              <a:t>framework </a:t>
            </a:r>
            <a:r>
              <a:rPr sz="1900" spc="204" dirty="0">
                <a:latin typeface="Microsoft Sans Serif"/>
                <a:cs typeface="Microsoft Sans Serif"/>
              </a:rPr>
              <a:t>for </a:t>
            </a:r>
            <a:r>
              <a:rPr sz="1900" spc="210" dirty="0">
                <a:latin typeface="Microsoft Sans Serif"/>
                <a:cs typeface="Microsoft Sans Serif"/>
              </a:rPr>
              <a:t> </a:t>
            </a:r>
            <a:r>
              <a:rPr sz="1900" spc="225" dirty="0">
                <a:latin typeface="Microsoft Sans Serif"/>
                <a:cs typeface="Microsoft Sans Serif"/>
              </a:rPr>
              <a:t>human</a:t>
            </a:r>
            <a:r>
              <a:rPr sz="1900" spc="90" dirty="0">
                <a:latin typeface="Microsoft Sans Serif"/>
                <a:cs typeface="Microsoft Sans Serif"/>
              </a:rPr>
              <a:t> </a:t>
            </a:r>
            <a:r>
              <a:rPr sz="1900" spc="204" dirty="0">
                <a:latin typeface="Microsoft Sans Serif"/>
                <a:cs typeface="Microsoft Sans Serif"/>
              </a:rPr>
              <a:t>hand</a:t>
            </a:r>
            <a:r>
              <a:rPr sz="1900" spc="95" dirty="0">
                <a:latin typeface="Microsoft Sans Serif"/>
                <a:cs typeface="Microsoft Sans Serif"/>
              </a:rPr>
              <a:t> </a:t>
            </a:r>
            <a:r>
              <a:rPr sz="1900" spc="220" dirty="0">
                <a:latin typeface="Microsoft Sans Serif"/>
                <a:cs typeface="Microsoft Sans Serif"/>
              </a:rPr>
              <a:t>gesture </a:t>
            </a:r>
            <a:r>
              <a:rPr sz="1900" spc="-490" dirty="0">
                <a:latin typeface="Microsoft Sans Serif"/>
                <a:cs typeface="Microsoft Sans Serif"/>
              </a:rPr>
              <a:t> </a:t>
            </a:r>
            <a:r>
              <a:rPr sz="1900" spc="220" dirty="0">
                <a:latin typeface="Microsoft Sans Serif"/>
                <a:cs typeface="Microsoft Sans Serif"/>
              </a:rPr>
              <a:t>recognition</a:t>
            </a:r>
            <a:endParaRPr sz="1900">
              <a:latin typeface="Microsoft Sans Serif"/>
              <a:cs typeface="Microsoft Sans Serif"/>
            </a:endParaRPr>
          </a:p>
        </p:txBody>
      </p:sp>
      <p:sp>
        <p:nvSpPr>
          <p:cNvPr id="14" name="object 14"/>
          <p:cNvSpPr txBox="1"/>
          <p:nvPr/>
        </p:nvSpPr>
        <p:spPr>
          <a:xfrm>
            <a:off x="10331746" y="4939052"/>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Microsoft Sans Serif"/>
                <a:cs typeface="Microsoft Sans Serif"/>
              </a:rPr>
              <a:t>202</a:t>
            </a:r>
            <a:r>
              <a:rPr sz="1900" spc="210" dirty="0">
                <a:latin typeface="Microsoft Sans Serif"/>
                <a:cs typeface="Microsoft Sans Serif"/>
              </a:rPr>
              <a:t>3</a:t>
            </a:r>
            <a:endParaRPr sz="1900">
              <a:latin typeface="Microsoft Sans Serif"/>
              <a:cs typeface="Microsoft Sans Serif"/>
            </a:endParaRPr>
          </a:p>
        </p:txBody>
      </p:sp>
      <p:sp>
        <p:nvSpPr>
          <p:cNvPr id="15" name="object 15"/>
          <p:cNvSpPr txBox="1"/>
          <p:nvPr/>
        </p:nvSpPr>
        <p:spPr>
          <a:xfrm>
            <a:off x="12347574" y="3733148"/>
            <a:ext cx="2719705" cy="2692400"/>
          </a:xfrm>
          <a:prstGeom prst="rect">
            <a:avLst/>
          </a:prstGeom>
        </p:spPr>
        <p:txBody>
          <a:bodyPr vert="horz" wrap="square" lIns="0" tIns="12700" rIns="0" bIns="0" rtlCol="0">
            <a:spAutoFit/>
          </a:bodyPr>
          <a:lstStyle/>
          <a:p>
            <a:pPr marL="12700" marR="5080">
              <a:lnSpc>
                <a:spcPct val="115100"/>
              </a:lnSpc>
              <a:spcBef>
                <a:spcPts val="100"/>
              </a:spcBef>
            </a:pPr>
            <a:r>
              <a:rPr sz="1900" spc="204" dirty="0">
                <a:latin typeface="Microsoft Sans Serif"/>
                <a:cs typeface="Microsoft Sans Serif"/>
              </a:rPr>
              <a:t>Here </a:t>
            </a:r>
            <a:r>
              <a:rPr sz="1900" spc="170" dirty="0">
                <a:latin typeface="Microsoft Sans Serif"/>
                <a:cs typeface="Microsoft Sans Serif"/>
              </a:rPr>
              <a:t>CNN </a:t>
            </a:r>
            <a:r>
              <a:rPr sz="1900" spc="175" dirty="0">
                <a:latin typeface="Microsoft Sans Serif"/>
                <a:cs typeface="Microsoft Sans Serif"/>
              </a:rPr>
              <a:t> </a:t>
            </a:r>
            <a:r>
              <a:rPr sz="1900" spc="250" dirty="0">
                <a:latin typeface="Microsoft Sans Serif"/>
                <a:cs typeface="Microsoft Sans Serif"/>
              </a:rPr>
              <a:t>framework </a:t>
            </a:r>
            <a:r>
              <a:rPr sz="1900" spc="280" dirty="0">
                <a:latin typeface="Microsoft Sans Serif"/>
                <a:cs typeface="Microsoft Sans Serif"/>
              </a:rPr>
              <a:t>with </a:t>
            </a:r>
            <a:r>
              <a:rPr sz="1900" spc="285" dirty="0">
                <a:latin typeface="Microsoft Sans Serif"/>
                <a:cs typeface="Microsoft Sans Serif"/>
              </a:rPr>
              <a:t> </a:t>
            </a:r>
            <a:r>
              <a:rPr sz="1900" spc="229" dirty="0">
                <a:latin typeface="Microsoft Sans Serif"/>
                <a:cs typeface="Microsoft Sans Serif"/>
              </a:rPr>
              <a:t>multiple </a:t>
            </a:r>
            <a:r>
              <a:rPr sz="1900" spc="190" dirty="0">
                <a:latin typeface="Microsoft Sans Serif"/>
                <a:cs typeface="Microsoft Sans Serif"/>
              </a:rPr>
              <a:t>layers. </a:t>
            </a:r>
            <a:r>
              <a:rPr sz="1900" spc="195" dirty="0">
                <a:latin typeface="Microsoft Sans Serif"/>
                <a:cs typeface="Microsoft Sans Serif"/>
              </a:rPr>
              <a:t> </a:t>
            </a:r>
            <a:r>
              <a:rPr sz="1900" spc="204" dirty="0">
                <a:latin typeface="Microsoft Sans Serif"/>
                <a:cs typeface="Microsoft Sans Serif"/>
              </a:rPr>
              <a:t>proposed </a:t>
            </a:r>
            <a:r>
              <a:rPr sz="1900" spc="240" dirty="0">
                <a:latin typeface="Microsoft Sans Serif"/>
                <a:cs typeface="Microsoft Sans Serif"/>
              </a:rPr>
              <a:t>system </a:t>
            </a:r>
            <a:r>
              <a:rPr sz="1900" spc="245" dirty="0">
                <a:latin typeface="Microsoft Sans Serif"/>
                <a:cs typeface="Microsoft Sans Serif"/>
              </a:rPr>
              <a:t> </a:t>
            </a:r>
            <a:r>
              <a:rPr sz="1900" spc="204" dirty="0">
                <a:latin typeface="Microsoft Sans Serif"/>
                <a:cs typeface="Microsoft Sans Serif"/>
              </a:rPr>
              <a:t>provides </a:t>
            </a:r>
            <a:r>
              <a:rPr sz="1900" spc="240" dirty="0">
                <a:latin typeface="Microsoft Sans Serif"/>
                <a:cs typeface="Microsoft Sans Serif"/>
              </a:rPr>
              <a:t>excellent </a:t>
            </a:r>
            <a:r>
              <a:rPr sz="1900" spc="245" dirty="0">
                <a:latin typeface="Microsoft Sans Serif"/>
                <a:cs typeface="Microsoft Sans Serif"/>
              </a:rPr>
              <a:t> </a:t>
            </a:r>
            <a:r>
              <a:rPr sz="1900" spc="220" dirty="0">
                <a:latin typeface="Microsoft Sans Serif"/>
                <a:cs typeface="Microsoft Sans Serif"/>
              </a:rPr>
              <a:t>results </a:t>
            </a:r>
            <a:r>
              <a:rPr sz="1900" spc="204" dirty="0">
                <a:latin typeface="Microsoft Sans Serif"/>
                <a:cs typeface="Microsoft Sans Serif"/>
              </a:rPr>
              <a:t>of </a:t>
            </a:r>
            <a:r>
              <a:rPr sz="1900" spc="229" dirty="0">
                <a:latin typeface="Microsoft Sans Serif"/>
                <a:cs typeface="Microsoft Sans Serif"/>
              </a:rPr>
              <a:t>accuracy, </a:t>
            </a:r>
            <a:r>
              <a:rPr sz="1900" spc="-490" dirty="0">
                <a:latin typeface="Microsoft Sans Serif"/>
                <a:cs typeface="Microsoft Sans Serif"/>
              </a:rPr>
              <a:t> </a:t>
            </a:r>
            <a:r>
              <a:rPr sz="1900" spc="200" dirty="0">
                <a:latin typeface="Microsoft Sans Serif"/>
                <a:cs typeface="Microsoft Sans Serif"/>
              </a:rPr>
              <a:t>precision,recall,</a:t>
            </a:r>
            <a:r>
              <a:rPr sz="1900" spc="114" dirty="0">
                <a:latin typeface="Microsoft Sans Serif"/>
                <a:cs typeface="Microsoft Sans Serif"/>
              </a:rPr>
              <a:t> </a:t>
            </a:r>
            <a:r>
              <a:rPr sz="1900" spc="204" dirty="0">
                <a:latin typeface="Microsoft Sans Serif"/>
                <a:cs typeface="Microsoft Sans Serif"/>
              </a:rPr>
              <a:t>and </a:t>
            </a:r>
            <a:r>
              <a:rPr sz="1900" spc="-490" dirty="0">
                <a:latin typeface="Microsoft Sans Serif"/>
                <a:cs typeface="Microsoft Sans Serif"/>
              </a:rPr>
              <a:t> </a:t>
            </a:r>
            <a:r>
              <a:rPr sz="1900" spc="170" dirty="0">
                <a:latin typeface="Microsoft Sans Serif"/>
                <a:cs typeface="Microsoft Sans Serif"/>
              </a:rPr>
              <a:t>F1-score.</a:t>
            </a:r>
            <a:endParaRPr sz="1900">
              <a:latin typeface="Microsoft Sans Serif"/>
              <a:cs typeface="Microsoft Sans Serif"/>
            </a:endParaRPr>
          </a:p>
        </p:txBody>
      </p:sp>
      <p:sp>
        <p:nvSpPr>
          <p:cNvPr id="16" name="object 16"/>
          <p:cNvSpPr txBox="1"/>
          <p:nvPr/>
        </p:nvSpPr>
        <p:spPr>
          <a:xfrm>
            <a:off x="15392400" y="4733273"/>
            <a:ext cx="2304415" cy="692150"/>
          </a:xfrm>
          <a:prstGeom prst="rect">
            <a:avLst/>
          </a:prstGeom>
        </p:spPr>
        <p:txBody>
          <a:bodyPr vert="horz" wrap="square" lIns="0" tIns="12700" rIns="0" bIns="0" rtlCol="0">
            <a:spAutoFit/>
          </a:bodyPr>
          <a:lstStyle/>
          <a:p>
            <a:pPr marL="12700" marR="5080">
              <a:lnSpc>
                <a:spcPct val="115100"/>
              </a:lnSpc>
              <a:spcBef>
                <a:spcPts val="100"/>
              </a:spcBef>
            </a:pPr>
            <a:r>
              <a:rPr sz="1900" spc="190" dirty="0">
                <a:latin typeface="Microsoft Sans Serif"/>
                <a:cs typeface="Microsoft Sans Serif"/>
              </a:rPr>
              <a:t>Doesn’t </a:t>
            </a:r>
            <a:r>
              <a:rPr sz="1900" spc="285" dirty="0">
                <a:latin typeface="Microsoft Sans Serif"/>
                <a:cs typeface="Microsoft Sans Serif"/>
              </a:rPr>
              <a:t>work </a:t>
            </a:r>
            <a:r>
              <a:rPr sz="1900" spc="204" dirty="0">
                <a:latin typeface="Microsoft Sans Serif"/>
                <a:cs typeface="Microsoft Sans Serif"/>
              </a:rPr>
              <a:t>for </a:t>
            </a:r>
            <a:r>
              <a:rPr sz="1900" spc="-490" dirty="0">
                <a:latin typeface="Microsoft Sans Serif"/>
                <a:cs typeface="Microsoft Sans Serif"/>
              </a:rPr>
              <a:t> </a:t>
            </a:r>
            <a:r>
              <a:rPr sz="1900" spc="235" dirty="0">
                <a:latin typeface="Microsoft Sans Serif"/>
                <a:cs typeface="Microsoft Sans Serif"/>
              </a:rPr>
              <a:t>dynamic</a:t>
            </a:r>
            <a:r>
              <a:rPr sz="1900" spc="50" dirty="0">
                <a:latin typeface="Microsoft Sans Serif"/>
                <a:cs typeface="Microsoft Sans Serif"/>
              </a:rPr>
              <a:t> </a:t>
            </a:r>
            <a:r>
              <a:rPr sz="1900" spc="204" dirty="0">
                <a:latin typeface="Microsoft Sans Serif"/>
                <a:cs typeface="Microsoft Sans Serif"/>
              </a:rPr>
              <a:t>gesture.</a:t>
            </a:r>
            <a:endParaRPr sz="1900">
              <a:latin typeface="Microsoft Sans Serif"/>
              <a:cs typeface="Microsoft Sans Serif"/>
            </a:endParaRPr>
          </a:p>
        </p:txBody>
      </p:sp>
      <p:sp>
        <p:nvSpPr>
          <p:cNvPr id="17" name="object 17"/>
          <p:cNvSpPr txBox="1"/>
          <p:nvPr/>
        </p:nvSpPr>
        <p:spPr>
          <a:xfrm>
            <a:off x="168274" y="8494505"/>
            <a:ext cx="347345"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Microsoft Sans Serif"/>
                <a:cs typeface="Microsoft Sans Serif"/>
              </a:rPr>
              <a:t>1</a:t>
            </a:r>
            <a:r>
              <a:rPr sz="1900" spc="210" dirty="0">
                <a:latin typeface="Microsoft Sans Serif"/>
                <a:cs typeface="Microsoft Sans Serif"/>
              </a:rPr>
              <a:t>0</a:t>
            </a:r>
            <a:endParaRPr sz="1900">
              <a:latin typeface="Microsoft Sans Serif"/>
              <a:cs typeface="Microsoft Sans Serif"/>
            </a:endParaRPr>
          </a:p>
        </p:txBody>
      </p:sp>
      <p:sp>
        <p:nvSpPr>
          <p:cNvPr id="18" name="object 18"/>
          <p:cNvSpPr txBox="1"/>
          <p:nvPr/>
        </p:nvSpPr>
        <p:spPr>
          <a:xfrm>
            <a:off x="3213099" y="7612453"/>
            <a:ext cx="2572385" cy="1692275"/>
          </a:xfrm>
          <a:prstGeom prst="rect">
            <a:avLst/>
          </a:prstGeom>
        </p:spPr>
        <p:txBody>
          <a:bodyPr vert="horz" wrap="square" lIns="0" tIns="12700" rIns="0" bIns="0" rtlCol="0">
            <a:spAutoFit/>
          </a:bodyPr>
          <a:lstStyle/>
          <a:p>
            <a:pPr marL="12700" marR="5080">
              <a:lnSpc>
                <a:spcPct val="115100"/>
              </a:lnSpc>
              <a:spcBef>
                <a:spcPts val="100"/>
              </a:spcBef>
            </a:pPr>
            <a:r>
              <a:rPr sz="1900" spc="215" dirty="0">
                <a:latin typeface="Microsoft Sans Serif"/>
                <a:cs typeface="Microsoft Sans Serif"/>
              </a:rPr>
              <a:t>Improving </a:t>
            </a:r>
            <a:r>
              <a:rPr sz="1900" spc="140" dirty="0">
                <a:latin typeface="Microsoft Sans Serif"/>
                <a:cs typeface="Microsoft Sans Serif"/>
              </a:rPr>
              <a:t>Real- </a:t>
            </a:r>
            <a:r>
              <a:rPr sz="1900" spc="145" dirty="0">
                <a:latin typeface="Microsoft Sans Serif"/>
                <a:cs typeface="Microsoft Sans Serif"/>
              </a:rPr>
              <a:t> </a:t>
            </a:r>
            <a:r>
              <a:rPr sz="1900" spc="229" dirty="0">
                <a:latin typeface="Microsoft Sans Serif"/>
                <a:cs typeface="Microsoft Sans Serif"/>
              </a:rPr>
              <a:t>Time</a:t>
            </a:r>
            <a:r>
              <a:rPr sz="1900" spc="85" dirty="0">
                <a:latin typeface="Microsoft Sans Serif"/>
                <a:cs typeface="Microsoft Sans Serif"/>
              </a:rPr>
              <a:t> </a:t>
            </a:r>
            <a:r>
              <a:rPr sz="1900" spc="204" dirty="0">
                <a:latin typeface="Microsoft Sans Serif"/>
                <a:cs typeface="Microsoft Sans Serif"/>
              </a:rPr>
              <a:t>Hand</a:t>
            </a:r>
            <a:r>
              <a:rPr sz="1900" spc="90" dirty="0">
                <a:latin typeface="Microsoft Sans Serif"/>
                <a:cs typeface="Microsoft Sans Serif"/>
              </a:rPr>
              <a:t> </a:t>
            </a:r>
            <a:r>
              <a:rPr sz="1900" spc="204" dirty="0">
                <a:latin typeface="Microsoft Sans Serif"/>
                <a:cs typeface="Microsoft Sans Serif"/>
              </a:rPr>
              <a:t>Gesture </a:t>
            </a:r>
            <a:r>
              <a:rPr sz="1900" spc="-490" dirty="0">
                <a:latin typeface="Microsoft Sans Serif"/>
                <a:cs typeface="Microsoft Sans Serif"/>
              </a:rPr>
              <a:t> </a:t>
            </a:r>
            <a:r>
              <a:rPr sz="1900" spc="210" dirty="0">
                <a:latin typeface="Microsoft Sans Serif"/>
                <a:cs typeface="Microsoft Sans Serif"/>
              </a:rPr>
              <a:t>Recognition </a:t>
            </a:r>
            <a:r>
              <a:rPr sz="1900" spc="280" dirty="0">
                <a:latin typeface="Microsoft Sans Serif"/>
                <a:cs typeface="Microsoft Sans Serif"/>
              </a:rPr>
              <a:t>with </a:t>
            </a:r>
            <a:r>
              <a:rPr sz="1900" spc="285" dirty="0">
                <a:latin typeface="Microsoft Sans Serif"/>
                <a:cs typeface="Microsoft Sans Serif"/>
              </a:rPr>
              <a:t> </a:t>
            </a:r>
            <a:r>
              <a:rPr sz="1900" spc="229" dirty="0">
                <a:latin typeface="Microsoft Sans Serif"/>
                <a:cs typeface="Microsoft Sans Serif"/>
              </a:rPr>
              <a:t>Semantic </a:t>
            </a:r>
            <a:r>
              <a:rPr sz="1900" spc="235" dirty="0">
                <a:latin typeface="Microsoft Sans Serif"/>
                <a:cs typeface="Microsoft Sans Serif"/>
              </a:rPr>
              <a:t> </a:t>
            </a:r>
            <a:r>
              <a:rPr sz="1900" spc="220" dirty="0">
                <a:latin typeface="Microsoft Sans Serif"/>
                <a:cs typeface="Microsoft Sans Serif"/>
              </a:rPr>
              <a:t>Segmentation</a:t>
            </a:r>
            <a:endParaRPr sz="1900">
              <a:latin typeface="Microsoft Sans Serif"/>
              <a:cs typeface="Microsoft Sans Serif"/>
            </a:endParaRPr>
          </a:p>
        </p:txBody>
      </p:sp>
      <p:sp>
        <p:nvSpPr>
          <p:cNvPr id="19" name="object 19"/>
          <p:cNvSpPr txBox="1"/>
          <p:nvPr/>
        </p:nvSpPr>
        <p:spPr>
          <a:xfrm>
            <a:off x="6372878" y="7429500"/>
            <a:ext cx="3228321" cy="2336665"/>
          </a:xfrm>
          <a:prstGeom prst="rect">
            <a:avLst/>
          </a:prstGeom>
        </p:spPr>
        <p:txBody>
          <a:bodyPr vert="horz" wrap="square" lIns="0" tIns="12700" rIns="0" bIns="0" rtlCol="0">
            <a:spAutoFit/>
          </a:bodyPr>
          <a:lstStyle/>
          <a:p>
            <a:pPr marL="12700" marR="473075">
              <a:lnSpc>
                <a:spcPct val="115100"/>
              </a:lnSpc>
            </a:pPr>
            <a:r>
              <a:rPr lang="en-IN" sz="1900" spc="204" dirty="0">
                <a:latin typeface="Microsoft Sans Serif"/>
                <a:cs typeface="Microsoft Sans Serif"/>
              </a:rPr>
              <a:t>Gibran Benitez Garcia,</a:t>
            </a:r>
          </a:p>
          <a:p>
            <a:pPr marL="12700" marR="473075">
              <a:lnSpc>
                <a:spcPct val="115100"/>
              </a:lnSpc>
            </a:pPr>
            <a:r>
              <a:rPr lang="en-IN" sz="1900" spc="204" dirty="0">
                <a:latin typeface="Microsoft Sans Serif"/>
                <a:cs typeface="Microsoft Sans Serif"/>
              </a:rPr>
              <a:t>Lidia Prudente-</a:t>
            </a:r>
            <a:r>
              <a:rPr lang="en-IN" sz="1900" spc="204" dirty="0" err="1">
                <a:latin typeface="Microsoft Sans Serif"/>
                <a:cs typeface="Microsoft Sans Serif"/>
              </a:rPr>
              <a:t>Tixtecoa</a:t>
            </a:r>
            <a:r>
              <a:rPr lang="en-IN" sz="1900" spc="204" dirty="0">
                <a:latin typeface="Microsoft Sans Serif"/>
                <a:cs typeface="Microsoft Sans Serif"/>
              </a:rPr>
              <a:t>,</a:t>
            </a:r>
          </a:p>
          <a:p>
            <a:pPr marL="12700" marR="473075">
              <a:lnSpc>
                <a:spcPct val="115100"/>
              </a:lnSpc>
            </a:pPr>
            <a:r>
              <a:rPr lang="en-IN" sz="1900" spc="204" dirty="0">
                <a:latin typeface="Microsoft Sans Serif"/>
                <a:cs typeface="Microsoft Sans Serif"/>
              </a:rPr>
              <a:t>Luis Carlos Castro </a:t>
            </a:r>
            <a:r>
              <a:rPr lang="en-IN" sz="1900" spc="204" dirty="0" err="1">
                <a:latin typeface="Microsoft Sans Serif"/>
                <a:cs typeface="Microsoft Sans Serif"/>
              </a:rPr>
              <a:t>Madrid,Rocio</a:t>
            </a:r>
            <a:r>
              <a:rPr lang="en-IN" sz="1900" spc="204" dirty="0">
                <a:latin typeface="Microsoft Sans Serif"/>
                <a:cs typeface="Microsoft Sans Serif"/>
              </a:rPr>
              <a:t> Toscano-Medina</a:t>
            </a:r>
            <a:endParaRPr sz="1900" dirty="0">
              <a:latin typeface="Microsoft Sans Serif"/>
              <a:cs typeface="Microsoft Sans Serif"/>
            </a:endParaRPr>
          </a:p>
        </p:txBody>
      </p:sp>
      <p:sp>
        <p:nvSpPr>
          <p:cNvPr id="20" name="object 20"/>
          <p:cNvSpPr txBox="1"/>
          <p:nvPr/>
        </p:nvSpPr>
        <p:spPr>
          <a:xfrm>
            <a:off x="10331746" y="8494505"/>
            <a:ext cx="669290" cy="314960"/>
          </a:xfrm>
          <a:prstGeom prst="rect">
            <a:avLst/>
          </a:prstGeom>
        </p:spPr>
        <p:txBody>
          <a:bodyPr vert="horz" wrap="square" lIns="0" tIns="12700" rIns="0" bIns="0" rtlCol="0">
            <a:spAutoFit/>
          </a:bodyPr>
          <a:lstStyle/>
          <a:p>
            <a:pPr marL="12700">
              <a:lnSpc>
                <a:spcPct val="100000"/>
              </a:lnSpc>
              <a:spcBef>
                <a:spcPts val="100"/>
              </a:spcBef>
            </a:pPr>
            <a:r>
              <a:rPr sz="1900" spc="204" dirty="0">
                <a:latin typeface="Microsoft Sans Serif"/>
                <a:cs typeface="Microsoft Sans Serif"/>
              </a:rPr>
              <a:t>202</a:t>
            </a:r>
            <a:r>
              <a:rPr sz="1900" spc="210" dirty="0">
                <a:latin typeface="Microsoft Sans Serif"/>
                <a:cs typeface="Microsoft Sans Serif"/>
              </a:rPr>
              <a:t>1</a:t>
            </a:r>
            <a:endParaRPr sz="1900" dirty="0">
              <a:latin typeface="Microsoft Sans Serif"/>
              <a:cs typeface="Microsoft Sans Serif"/>
            </a:endParaRPr>
          </a:p>
        </p:txBody>
      </p:sp>
      <p:sp>
        <p:nvSpPr>
          <p:cNvPr id="21" name="object 21"/>
          <p:cNvSpPr txBox="1"/>
          <p:nvPr/>
        </p:nvSpPr>
        <p:spPr>
          <a:xfrm>
            <a:off x="12347574" y="7612453"/>
            <a:ext cx="2665730" cy="2025650"/>
          </a:xfrm>
          <a:prstGeom prst="rect">
            <a:avLst/>
          </a:prstGeom>
        </p:spPr>
        <p:txBody>
          <a:bodyPr vert="horz" wrap="square" lIns="0" tIns="12700" rIns="0" bIns="0" rtlCol="0">
            <a:spAutoFit/>
          </a:bodyPr>
          <a:lstStyle/>
          <a:p>
            <a:pPr marL="12700" marR="5080">
              <a:lnSpc>
                <a:spcPct val="115100"/>
              </a:lnSpc>
              <a:spcBef>
                <a:spcPts val="100"/>
              </a:spcBef>
            </a:pPr>
            <a:r>
              <a:rPr sz="1900" spc="185" dirty="0">
                <a:latin typeface="Microsoft Sans Serif"/>
                <a:cs typeface="Microsoft Sans Serif"/>
              </a:rPr>
              <a:t>Here,</a:t>
            </a:r>
            <a:r>
              <a:rPr sz="1900" spc="100" dirty="0">
                <a:latin typeface="Microsoft Sans Serif"/>
                <a:cs typeface="Microsoft Sans Serif"/>
              </a:rPr>
              <a:t> </a:t>
            </a:r>
            <a:r>
              <a:rPr sz="1900" spc="229" dirty="0">
                <a:latin typeface="Microsoft Sans Serif"/>
                <a:cs typeface="Microsoft Sans Serif"/>
              </a:rPr>
              <a:t>they</a:t>
            </a:r>
            <a:r>
              <a:rPr sz="1900" spc="105" dirty="0">
                <a:latin typeface="Microsoft Sans Serif"/>
                <a:cs typeface="Microsoft Sans Serif"/>
              </a:rPr>
              <a:t> </a:t>
            </a:r>
            <a:r>
              <a:rPr sz="1900" spc="220" dirty="0">
                <a:latin typeface="Microsoft Sans Serif"/>
                <a:cs typeface="Microsoft Sans Serif"/>
              </a:rPr>
              <a:t>employ</a:t>
            </a:r>
            <a:r>
              <a:rPr sz="1900" spc="105" dirty="0">
                <a:latin typeface="Microsoft Sans Serif"/>
                <a:cs typeface="Microsoft Sans Serif"/>
              </a:rPr>
              <a:t> </a:t>
            </a:r>
            <a:r>
              <a:rPr sz="1900" spc="210" dirty="0">
                <a:latin typeface="Microsoft Sans Serif"/>
                <a:cs typeface="Microsoft Sans Serif"/>
              </a:rPr>
              <a:t>a </a:t>
            </a:r>
            <a:r>
              <a:rPr sz="1900" spc="-490" dirty="0">
                <a:latin typeface="Microsoft Sans Serif"/>
                <a:cs typeface="Microsoft Sans Serif"/>
              </a:rPr>
              <a:t> </a:t>
            </a:r>
            <a:r>
              <a:rPr sz="1900" spc="220" dirty="0">
                <a:latin typeface="Microsoft Sans Serif"/>
                <a:cs typeface="Microsoft Sans Serif"/>
              </a:rPr>
              <a:t>light-weight </a:t>
            </a:r>
            <a:r>
              <a:rPr sz="1900" spc="225" dirty="0">
                <a:latin typeface="Microsoft Sans Serif"/>
                <a:cs typeface="Microsoft Sans Serif"/>
              </a:rPr>
              <a:t> </a:t>
            </a:r>
            <a:r>
              <a:rPr sz="1900" spc="245" dirty="0">
                <a:latin typeface="Microsoft Sans Serif"/>
                <a:cs typeface="Microsoft Sans Serif"/>
              </a:rPr>
              <a:t>semantic </a:t>
            </a:r>
            <a:r>
              <a:rPr sz="1900" spc="250" dirty="0">
                <a:latin typeface="Microsoft Sans Serif"/>
                <a:cs typeface="Microsoft Sans Serif"/>
              </a:rPr>
              <a:t> </a:t>
            </a:r>
            <a:r>
              <a:rPr sz="1900" spc="229" dirty="0">
                <a:latin typeface="Microsoft Sans Serif"/>
                <a:cs typeface="Microsoft Sans Serif"/>
              </a:rPr>
              <a:t>segmentation </a:t>
            </a:r>
            <a:r>
              <a:rPr sz="1900" spc="235" dirty="0">
                <a:latin typeface="Microsoft Sans Serif"/>
                <a:cs typeface="Microsoft Sans Serif"/>
              </a:rPr>
              <a:t> </a:t>
            </a:r>
            <a:r>
              <a:rPr sz="1900" spc="240" dirty="0">
                <a:latin typeface="Microsoft Sans Serif"/>
                <a:cs typeface="Microsoft Sans Serif"/>
              </a:rPr>
              <a:t>method </a:t>
            </a:r>
            <a:r>
              <a:rPr sz="1900" spc="100" dirty="0">
                <a:latin typeface="Microsoft Sans Serif"/>
                <a:cs typeface="Microsoft Sans Serif"/>
              </a:rPr>
              <a:t>(FASSD- </a:t>
            </a:r>
            <a:r>
              <a:rPr sz="1900" spc="105" dirty="0">
                <a:latin typeface="Microsoft Sans Serif"/>
                <a:cs typeface="Microsoft Sans Serif"/>
              </a:rPr>
              <a:t> </a:t>
            </a:r>
            <a:r>
              <a:rPr sz="1900" spc="185" dirty="0">
                <a:latin typeface="Microsoft Sans Serif"/>
                <a:cs typeface="Microsoft Sans Serif"/>
              </a:rPr>
              <a:t>Net).</a:t>
            </a:r>
            <a:endParaRPr sz="1900">
              <a:latin typeface="Microsoft Sans Serif"/>
              <a:cs typeface="Microsoft Sans Serif"/>
            </a:endParaRPr>
          </a:p>
        </p:txBody>
      </p:sp>
      <p:sp>
        <p:nvSpPr>
          <p:cNvPr id="22" name="object 22"/>
          <p:cNvSpPr txBox="1"/>
          <p:nvPr/>
        </p:nvSpPr>
        <p:spPr>
          <a:xfrm>
            <a:off x="15392400" y="8279203"/>
            <a:ext cx="2666365" cy="692150"/>
          </a:xfrm>
          <a:prstGeom prst="rect">
            <a:avLst/>
          </a:prstGeom>
        </p:spPr>
        <p:txBody>
          <a:bodyPr vert="horz" wrap="square" lIns="0" tIns="12700" rIns="0" bIns="0" rtlCol="0">
            <a:spAutoFit/>
          </a:bodyPr>
          <a:lstStyle/>
          <a:p>
            <a:pPr marL="12700" marR="5080">
              <a:lnSpc>
                <a:spcPct val="115100"/>
              </a:lnSpc>
              <a:spcBef>
                <a:spcPts val="100"/>
              </a:spcBef>
            </a:pPr>
            <a:r>
              <a:rPr sz="1900" spc="190" dirty="0">
                <a:latin typeface="Microsoft Sans Serif"/>
                <a:cs typeface="Microsoft Sans Serif"/>
              </a:rPr>
              <a:t>Requires </a:t>
            </a:r>
            <a:r>
              <a:rPr sz="1900" spc="204" dirty="0">
                <a:latin typeface="Microsoft Sans Serif"/>
                <a:cs typeface="Microsoft Sans Serif"/>
              </a:rPr>
              <a:t>high </a:t>
            </a:r>
            <a:r>
              <a:rPr sz="1900" spc="210" dirty="0">
                <a:latin typeface="Microsoft Sans Serif"/>
                <a:cs typeface="Microsoft Sans Serif"/>
              </a:rPr>
              <a:t> </a:t>
            </a:r>
            <a:r>
              <a:rPr sz="1900" spc="235" dirty="0">
                <a:latin typeface="Microsoft Sans Serif"/>
                <a:cs typeface="Microsoft Sans Serif"/>
              </a:rPr>
              <a:t>computational</a:t>
            </a:r>
            <a:r>
              <a:rPr sz="1900" spc="75" dirty="0">
                <a:latin typeface="Microsoft Sans Serif"/>
                <a:cs typeface="Microsoft Sans Serif"/>
              </a:rPr>
              <a:t> </a:t>
            </a:r>
            <a:r>
              <a:rPr sz="1900" spc="225" dirty="0">
                <a:latin typeface="Microsoft Sans Serif"/>
                <a:cs typeface="Microsoft Sans Serif"/>
              </a:rPr>
              <a:t>cost.</a:t>
            </a:r>
            <a:endParaRPr sz="1900">
              <a:latin typeface="Microsoft Sans Serif"/>
              <a:cs typeface="Microsoft Sans Serif"/>
            </a:endParaRPr>
          </a:p>
        </p:txBody>
      </p:sp>
      <p:sp>
        <p:nvSpPr>
          <p:cNvPr id="23" name="object 23"/>
          <p:cNvSpPr/>
          <p:nvPr/>
        </p:nvSpPr>
        <p:spPr>
          <a:xfrm>
            <a:off x="0" y="1383020"/>
            <a:ext cx="18288000" cy="8904605"/>
          </a:xfrm>
          <a:custGeom>
            <a:avLst/>
            <a:gdLst/>
            <a:ahLst/>
            <a:cxnLst/>
            <a:rect l="l" t="t" r="r" b="b"/>
            <a:pathLst>
              <a:path w="18288000" h="8904605">
                <a:moveTo>
                  <a:pt x="9524" y="9524"/>
                </a:moveTo>
                <a:lnTo>
                  <a:pt x="9524" y="8903978"/>
                </a:lnTo>
              </a:path>
              <a:path w="18288000" h="8904605">
                <a:moveTo>
                  <a:pt x="3054349" y="9524"/>
                </a:moveTo>
                <a:lnTo>
                  <a:pt x="3054349" y="8903978"/>
                </a:lnTo>
              </a:path>
              <a:path w="18288000" h="8904605">
                <a:moveTo>
                  <a:pt x="6099174" y="9524"/>
                </a:moveTo>
                <a:lnTo>
                  <a:pt x="6099174" y="8903978"/>
                </a:lnTo>
              </a:path>
              <a:path w="18288000" h="8904605">
                <a:moveTo>
                  <a:pt x="9143999" y="9524"/>
                </a:moveTo>
                <a:lnTo>
                  <a:pt x="9143999" y="8903978"/>
                </a:lnTo>
              </a:path>
              <a:path w="18288000" h="8904605">
                <a:moveTo>
                  <a:pt x="12188823" y="9524"/>
                </a:moveTo>
                <a:lnTo>
                  <a:pt x="12188823" y="8903978"/>
                </a:lnTo>
              </a:path>
              <a:path w="18288000" h="8904605">
                <a:moveTo>
                  <a:pt x="15233649" y="9524"/>
                </a:moveTo>
                <a:lnTo>
                  <a:pt x="15233649" y="8903978"/>
                </a:lnTo>
              </a:path>
              <a:path w="18288000" h="8904605">
                <a:moveTo>
                  <a:pt x="18278473" y="9524"/>
                </a:moveTo>
                <a:lnTo>
                  <a:pt x="18278473" y="8903978"/>
                </a:lnTo>
              </a:path>
              <a:path w="18288000" h="8904605">
                <a:moveTo>
                  <a:pt x="0" y="0"/>
                </a:moveTo>
                <a:lnTo>
                  <a:pt x="18287998" y="0"/>
                </a:lnTo>
              </a:path>
              <a:path w="18288000" h="8904605">
                <a:moveTo>
                  <a:pt x="0" y="1714499"/>
                </a:moveTo>
                <a:lnTo>
                  <a:pt x="18287998" y="1714499"/>
                </a:lnTo>
              </a:path>
              <a:path w="18288000" h="8904605">
                <a:moveTo>
                  <a:pt x="0" y="5765253"/>
                </a:moveTo>
                <a:lnTo>
                  <a:pt x="18287998" y="5765253"/>
                </a:lnTo>
              </a:path>
              <a:path w="18288000" h="8904605">
                <a:moveTo>
                  <a:pt x="0" y="8815882"/>
                </a:moveTo>
                <a:lnTo>
                  <a:pt x="18287998" y="8815882"/>
                </a:lnTo>
              </a:path>
            </a:pathLst>
          </a:custGeom>
          <a:ln w="19049">
            <a:solidFill>
              <a:srgbClr val="000000"/>
            </a:solidFill>
          </a:ln>
        </p:spPr>
        <p:txBody>
          <a:bodyPr wrap="square" lIns="0" tIns="0" rIns="0" bIns="0" rtlCol="0"/>
          <a:lstStyle/>
          <a:p>
            <a:endParaRPr/>
          </a:p>
        </p:txBody>
      </p:sp>
      <p:sp>
        <p:nvSpPr>
          <p:cNvPr id="24" name="object 24"/>
          <p:cNvSpPr txBox="1">
            <a:spLocks noGrp="1"/>
          </p:cNvSpPr>
          <p:nvPr>
            <p:ph type="title"/>
          </p:nvPr>
        </p:nvSpPr>
        <p:spPr>
          <a:xfrm>
            <a:off x="6809109" y="513070"/>
            <a:ext cx="6449691" cy="711200"/>
          </a:xfrm>
          <a:prstGeom prst="rect">
            <a:avLst/>
          </a:prstGeom>
        </p:spPr>
        <p:txBody>
          <a:bodyPr vert="horz" wrap="square" lIns="0" tIns="12700" rIns="0" bIns="0" rtlCol="0">
            <a:spAutoFit/>
          </a:bodyPr>
          <a:lstStyle/>
          <a:p>
            <a:pPr marL="12700" algn="ctr">
              <a:lnSpc>
                <a:spcPct val="100000"/>
              </a:lnSpc>
              <a:spcBef>
                <a:spcPts val="100"/>
              </a:spcBef>
              <a:tabLst>
                <a:tab pos="2662555" algn="l"/>
              </a:tabLst>
            </a:pPr>
            <a:r>
              <a:rPr lang="en-IN" spc="5" dirty="0"/>
              <a:t>LITERATURE	</a:t>
            </a:r>
            <a:r>
              <a:rPr lang="en-IN" spc="20" dirty="0"/>
              <a:t>REVIEW</a:t>
            </a:r>
            <a:endParaRPr spc="20" dirty="0"/>
          </a:p>
        </p:txBody>
      </p:sp>
      <p:sp>
        <p:nvSpPr>
          <p:cNvPr id="25" name="TextBox 24">
            <a:extLst>
              <a:ext uri="{FF2B5EF4-FFF2-40B4-BE49-F238E27FC236}">
                <a16:creationId xmlns:a16="http://schemas.microsoft.com/office/drawing/2014/main" id="{DF94CE29-AFF8-8254-1335-E2A841C4F5D8}"/>
              </a:ext>
            </a:extLst>
          </p:cNvPr>
          <p:cNvSpPr txBox="1"/>
          <p:nvPr/>
        </p:nvSpPr>
        <p:spPr>
          <a:xfrm>
            <a:off x="6372879" y="3715345"/>
            <a:ext cx="2203429" cy="2031325"/>
          </a:xfrm>
          <a:prstGeom prst="rect">
            <a:avLst/>
          </a:prstGeom>
          <a:noFill/>
        </p:spPr>
        <p:txBody>
          <a:bodyPr wrap="square" rtlCol="0">
            <a:spAutoFit/>
          </a:bodyPr>
          <a:lstStyle/>
          <a:p>
            <a:r>
              <a:rPr lang="en-US" spc="300" dirty="0">
                <a:latin typeface="Microsoft Sans Serif" panose="020B0604020202020204" pitchFamily="34" charset="0"/>
                <a:cs typeface="Microsoft Sans Serif" panose="020B0604020202020204" pitchFamily="34" charset="0"/>
              </a:rPr>
              <a:t>Aseel Ghazi</a:t>
            </a:r>
          </a:p>
          <a:p>
            <a:r>
              <a:rPr lang="en-US" spc="300" dirty="0">
                <a:latin typeface="Microsoft Sans Serif" panose="020B0604020202020204" pitchFamily="34" charset="0"/>
                <a:cs typeface="Microsoft Sans Serif" panose="020B0604020202020204" pitchFamily="34" charset="0"/>
              </a:rPr>
              <a:t>Mahmoud,</a:t>
            </a:r>
          </a:p>
          <a:p>
            <a:r>
              <a:rPr lang="en-US" spc="300" dirty="0">
                <a:latin typeface="Microsoft Sans Serif" panose="020B0604020202020204" pitchFamily="34" charset="0"/>
                <a:cs typeface="Microsoft Sans Serif" panose="020B0604020202020204" pitchFamily="34" charset="0"/>
              </a:rPr>
              <a:t>Ahmed </a:t>
            </a:r>
            <a:r>
              <a:rPr lang="en-US" spc="300" dirty="0" err="1">
                <a:latin typeface="Microsoft Sans Serif" panose="020B0604020202020204" pitchFamily="34" charset="0"/>
                <a:cs typeface="Microsoft Sans Serif" panose="020B0604020202020204" pitchFamily="34" charset="0"/>
              </a:rPr>
              <a:t>Mudheher</a:t>
            </a:r>
            <a:r>
              <a:rPr lang="en-US" spc="300" dirty="0">
                <a:latin typeface="Microsoft Sans Serif" panose="020B0604020202020204" pitchFamily="34" charset="0"/>
                <a:cs typeface="Microsoft Sans Serif" panose="020B0604020202020204" pitchFamily="34" charset="0"/>
              </a:rPr>
              <a:t> Hasan,</a:t>
            </a:r>
          </a:p>
          <a:p>
            <a:r>
              <a:rPr lang="en-US" spc="300" dirty="0">
                <a:latin typeface="Microsoft Sans Serif" panose="020B0604020202020204" pitchFamily="34" charset="0"/>
                <a:cs typeface="Microsoft Sans Serif" panose="020B0604020202020204" pitchFamily="34" charset="0"/>
              </a:rPr>
              <a:t>Nadia </a:t>
            </a:r>
            <a:r>
              <a:rPr lang="en-US" spc="300" dirty="0" err="1">
                <a:latin typeface="Microsoft Sans Serif" panose="020B0604020202020204" pitchFamily="34" charset="0"/>
                <a:cs typeface="Microsoft Sans Serif" panose="020B0604020202020204" pitchFamily="34" charset="0"/>
              </a:rPr>
              <a:t>Moqble</a:t>
            </a:r>
            <a:r>
              <a:rPr lang="en-US" spc="300" dirty="0">
                <a:latin typeface="Microsoft Sans Serif" panose="020B0604020202020204" pitchFamily="34" charset="0"/>
                <a:cs typeface="Microsoft Sans Serif" panose="020B0604020202020204" pitchFamily="34" charset="0"/>
              </a:rPr>
              <a:t> </a:t>
            </a:r>
            <a:r>
              <a:rPr lang="en-US" spc="300" dirty="0" err="1">
                <a:latin typeface="Microsoft Sans Serif" panose="020B0604020202020204" pitchFamily="34" charset="0"/>
                <a:cs typeface="Microsoft Sans Serif" panose="020B0604020202020204" pitchFamily="34" charset="0"/>
              </a:rPr>
              <a:t>hassan</a:t>
            </a:r>
            <a:endParaRPr lang="en-US" spc="300" dirty="0">
              <a:latin typeface="Microsoft Sans Serif" panose="020B0604020202020204" pitchFamily="34" charset="0"/>
              <a:cs typeface="Microsoft Sans Serif"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TotalTime>
  <Words>2989</Words>
  <Application>Microsoft Macintosh PowerPoint</Application>
  <PresentationFormat>Custom</PresentationFormat>
  <Paragraphs>410</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MT</vt:lpstr>
      <vt:lpstr>Arimo</vt:lpstr>
      <vt:lpstr>Calibri</vt:lpstr>
      <vt:lpstr>Microsoft Sans Serif</vt:lpstr>
      <vt:lpstr>Roboto</vt:lpstr>
      <vt:lpstr>Times New Roman</vt:lpstr>
      <vt:lpstr>Office Theme</vt:lpstr>
      <vt:lpstr>HOME AUTOMATION USING GESTURES</vt:lpstr>
      <vt:lpstr>INTRODUCTION</vt:lpstr>
      <vt:lpstr>A) STATEMENT OF PROBLEM</vt:lpstr>
      <vt:lpstr>B) BACKGROUND, CONTEXT, AND SIGNIFICANCE OF STUDY</vt:lpstr>
      <vt:lpstr>LITERATURE REVIEW</vt:lpstr>
      <vt:lpstr>LITERATURE REVIEW</vt:lpstr>
      <vt:lpstr>LITERATURE REVIEW</vt:lpstr>
      <vt:lpstr>LITERATURE REVIEW</vt:lpstr>
      <vt:lpstr>LITERATURE REVIEW</vt:lpstr>
      <vt:lpstr>LITERATURE REVIEW</vt:lpstr>
      <vt:lpstr>LITERATURE REVIEW</vt:lpstr>
      <vt:lpstr>LITERATURE REVIEW</vt:lpstr>
      <vt:lpstr>PROBLEM STATEMENT</vt:lpstr>
      <vt:lpstr>RESEARCH CHALLENGES</vt:lpstr>
      <vt:lpstr>RESEARCH OBJECTIVE</vt:lpstr>
      <vt:lpstr>METHODOLOGY : A) ALGORITHMS</vt:lpstr>
      <vt:lpstr>PowerPoint Presentation</vt:lpstr>
      <vt:lpstr>PowerPoint Presentation</vt:lpstr>
      <vt:lpstr>B) DATA COLLECTION APPROACHES/STRATEGIES</vt:lpstr>
      <vt:lpstr>B) DATA COLLECTION APPROACHES/STRATEGIES</vt:lpstr>
      <vt:lpstr>A) ADVANTAGE OF STRATEGY</vt:lpstr>
      <vt:lpstr>B) LIMITATION OF STRATEGY</vt:lpstr>
      <vt:lpstr>C)  POTENTIAL RISK</vt:lpstr>
      <vt:lpstr>E) DATA ANALYSIS APPROACHES</vt:lpstr>
      <vt:lpstr>PROPOSED SYSTEM - A) PROPOSED SYSTEM </vt:lpstr>
      <vt:lpstr>B) PROPOSED SYSTEM DIAGRAM</vt:lpstr>
      <vt:lpstr>C) LIST OF MODULES</vt:lpstr>
      <vt:lpstr>D) EXPLANATION OF ALL THE MODULES</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Rupak Charan</dc:creator>
  <cp:keywords>DAF5AnvIfI0,BAEr1ZrAG-U</cp:keywords>
  <cp:lastModifiedBy>Pharos Sophy Samuel</cp:lastModifiedBy>
  <cp:revision>11</cp:revision>
  <dcterms:created xsi:type="dcterms:W3CDTF">2024-08-25T12:35:56Z</dcterms:created>
  <dcterms:modified xsi:type="dcterms:W3CDTF">2024-08-28T06:20:08Z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2024-08-23T00:00:00Z</vt:filetime>
  </property>
  <property fmtid="{D5CDD505-2E9C-101B-9397-08002B2CF9AE}" pid="3" name="Creator">
    <vt:lpwstr>Canva</vt:lpwstr>
  </property>
  <property fmtid="{D5CDD505-2E9C-101B-9397-08002B2CF9AE}" pid="4" name="LastSaved">
    <vt:filetime>2024-08-25T00:00:00Z</vt:filetime>
  </property>
</Properties>
</file>