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stackoverflow.com/questions/2933/how-can-i-create-a-directly-executable-cross-platform-gui-app-using-pyth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[TBD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Product owner: Gautam Sarkar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Initial scrum master: Joelle Steichen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Ben Sherriff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Nagie Khant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Joey Casteloes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Edmund Yu</a:t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1046162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January 18, 2018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789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51725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lot of DFS Lineup Optimizers require users to pay and our DFS Lineup Optimizer provides a free desktop application alternative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High-Level Goals: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spit out optimized lineups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create lineup settings for all usual settings present in DFS Optimizers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create non-trivial settings based on my own insights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import my data without wrangling it to fit with the optimizer’s header columns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export my data easily inside the GUI tool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Have it available on all platforms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7326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As a new user I want an intuitive GUI so I don't have to spend time learning a new tool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As a person on the move, I want a non internet based tool so I can use it wherever I am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As a DFS player I want a ‘constraint’ for the number of players selected so I can output actual lineups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DFS player I want a ‘constraint’ for the sum of a column so I can limit the total cost of my team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DFS player I want a ‘constraint’ for the number of unique values(really strings) in each column so I can limit the number of players in each position/team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user stories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As a DFS player I want a to choose the number of lineups outputted so I hedge/consolidate my risks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As a DFS player, I want an export to csv so all I don’t have to spend time manually doing it myself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As a DFS player I want savable configurations so I can easily use it multiple times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user stories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As a DFS player I want a large amount of possible ‘constraints’(5+) so I can just plug in my data without modifying it and without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As a DFS player I want a ‘constraint’ for the number of times a certain row#(player) is selected so I can hedge/consolidate my risks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DFS player I want preloaded configurations for different sports/DFS providers so I can quickly modify and use the tool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524" y="971550"/>
            <a:ext cx="6090950" cy="51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feature set)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Have to figure out what Python library to use for GUI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those who don’t know the language and/or framework, they will have to learn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unfamiliar technology)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Figure out how to pass information from GUI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(unfamiliar technology)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Python not being on lab computers(use an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executable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?)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DFS Lineup Optimizer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ogramming language(s))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Python 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(external libraries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Pulp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TBD Desktop Framework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