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9FAA889-1A48-47E3-8C30-9ADBCAF07F77}">
  <a:tblStyle styleId="{F9FAA889-1A48-47E3-8C30-9ADBCAF07F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2" y="273051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2" y="1435105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57200" y="2174876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3" type="body"/>
          </p:nvPr>
        </p:nvSpPr>
        <p:spPr>
          <a:xfrm>
            <a:off x="4645030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4" type="body"/>
          </p:nvPr>
        </p:nvSpPr>
        <p:spPr>
          <a:xfrm>
            <a:off x="4645030" y="2174876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hyperlink" Target="https://stackoverflow.com/questions/2933/how-can-i-create-a-directly-executable-cross-platform-gui-app-using-pytho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 flipH="1" rot="10800000">
            <a:off x="0" y="6858000"/>
            <a:ext cx="9144000" cy="46037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71437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152400" y="149225"/>
            <a:ext cx="6686550" cy="73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4200"/>
              <a:buFont typeface="Times New Roman"/>
              <a:buNone/>
            </a:pPr>
            <a:r>
              <a:rPr b="1" i="0" lang="en-US" sz="4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2438400"/>
            <a:ext cx="8229600" cy="3687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Product Name: QuickPick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s: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Product owner: Gautam Sarkar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Initial scrum master: Joelle Steichen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Ben Sherriff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Nagie Khant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Joey Casteloes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Edmund Yu</a:t>
            </a:r>
            <a:endParaRPr/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457200" y="1046162"/>
            <a:ext cx="8229600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DFS Lineup Optimizer</a:t>
            </a:r>
            <a:b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January 23, 2018</a:t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152400" y="149225"/>
            <a:ext cx="6686550" cy="73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4200"/>
              <a:buFont typeface="Times New Roman"/>
              <a:buNone/>
            </a:pPr>
            <a:r>
              <a:rPr b="1" i="0" lang="en-US" sz="4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</a:t>
            </a:r>
            <a:endParaRPr/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457200" y="7891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DFS Lineup Optimizer</a:t>
            </a: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651725"/>
            <a:ext cx="82296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 lot of DFS Lineup Optimizers require users to pay and our DFS Lineup Optimizer provides a free desktop application alternative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High-Level Goals: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7812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Be able to produce optimized lineups for Daily Fantasy Sports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7812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Be able to create lineup constraints for all usual settings present in DFS Optimizers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7812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Be able to create non-trivial settings based on user’s own insights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7812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Be able to import user’s data without wrangling it to fit with the optimizer’s header columns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7812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Be able to export user data easily inside the GUI tool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7812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Initial platform will be Windows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152400" y="149225"/>
            <a:ext cx="66865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  <a:endParaRPr/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566475" y="4700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DFS Lineup Optimizer</a:t>
            </a: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181625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1 user stories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77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8" name="Shape 108"/>
          <p:cNvGraphicFramePr/>
          <p:nvPr/>
        </p:nvGraphicFramePr>
        <p:xfrm>
          <a:off x="886350" y="168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{F9FAA889-1A48-47E3-8C30-9ADBCAF07F77}</a:tableStyleId>
              </a:tblPr>
              <a:tblGrid>
                <a:gridCol w="3619500"/>
                <a:gridCol w="3619500"/>
              </a:tblGrid>
              <a:tr h="628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User Stories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High-Level Goal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788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As a new user I want an intuitive GUI so I don't have to spend time learning a new tool  Have a functional, easy-to-use user interface)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Have a functional, easy-to-use user interface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Will be easily able to use for product testing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9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As a person on the move, I want a non internet based tool so I can use it wherever I 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Initial platform will be Windows compatible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89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As a DFS player I want a ‘constraint’ for the number of players selected so I can output actual lineups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Be able to create lineup constraints for all usual settings present in DFS Optimizers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9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As a DFS player I want a ‘constraint’ for the sum of a column so I can limit the total cost of my team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Be able to create lineup constraints for all usual settings present in DFS Optimizers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152400" y="149225"/>
            <a:ext cx="66864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  <a:endParaRPr/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DFS Lineup Optimizer</a:t>
            </a: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4790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2 user stories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3512" lvl="0" marL="341312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8" name="Shape 118"/>
          <p:cNvGraphicFramePr/>
          <p:nvPr/>
        </p:nvGraphicFramePr>
        <p:xfrm>
          <a:off x="798125" y="232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{F9FAA889-1A48-47E3-8C30-9ADBCAF07F77}</a:tableStyleId>
              </a:tblPr>
              <a:tblGrid>
                <a:gridCol w="3619500"/>
                <a:gridCol w="3619500"/>
              </a:tblGrid>
              <a:tr h="628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User Stories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High-Level Goal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788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As a DFS player I want a ‘constraint’ for the number of unique values(really strings) in each column so I can limit the number of players in each position/team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Be able to create lineup constraints for all usual settings present in DFS Optimizers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Be able to create non-trivial constraints based on user’s own insights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88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As a DFS player I want a to choose the number of lineups output so I hedge/consolidate my risks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Be able to create lineup constraints for all usual settings present in DFS Optimizers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9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As a DFS player, I want an export to csv so all I don’t have to spend time manually doing it myself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Be able to produce optimized lineups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89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As a DFS player I want savable configurations so I can easily use it multiple times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Be able to create lineup constraints for all usual settings present in DFS Optimizers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152400" y="149225"/>
            <a:ext cx="66864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  <a:endParaRPr/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DFS Lineup Optimizer</a:t>
            </a: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357725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3 user stories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labeled with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associa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ted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high-level goal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63512" lvl="0" marL="341312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8" name="Shape 128"/>
          <p:cNvGraphicFramePr/>
          <p:nvPr/>
        </p:nvGraphicFramePr>
        <p:xfrm>
          <a:off x="1028700" y="238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{F9FAA889-1A48-47E3-8C30-9ADBCAF07F77}</a:tableStyleId>
              </a:tblPr>
              <a:tblGrid>
                <a:gridCol w="3619500"/>
                <a:gridCol w="3619500"/>
              </a:tblGrid>
              <a:tr h="595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User Stories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High-Level Goal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788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As a DFS player I want a large amount of possible ‘constraints’(5+) so I can just plug in my data without modifying it and without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Be able to create non-trivial constraints based on user’s own insights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1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As a DFS player I want a ‘constraint’ for the number of times a certain row#(player) is selected so I can hedge/consolidate my risks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Be able to create lineup constraints for all usual settings present in DFS Optimizers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92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As a DFS player I want preloaded configurations for different sports/DFS providers so I can quickly modify and use the tool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Be able to create lineup constraints for all usual settings present in DFS Optimizers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152400" y="149225"/>
            <a:ext cx="66864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Architecture</a:t>
            </a:r>
            <a:endParaRPr b="1" sz="3200">
              <a:solidFill>
                <a:srgbClr val="17375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Shape 135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DFS Lineup Optimizer</a:t>
            </a: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2133600"/>
            <a:ext cx="8229600" cy="3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The GUI allows the user to specify the input CSV file’s location and to change settings called ‘constraints’ that are stored in a text file.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The Optimizer reads the raw csv file and the ‘constraints’ file and outputs a temporary csv file with the lineup information.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The GUI then reads the temporary CSV file and displays the results.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There is an export feature in the GUI that would move the temporary file into a permanent location.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152400" y="149225"/>
            <a:ext cx="66865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Architecture</a:t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6524" y="971550"/>
            <a:ext cx="6090950" cy="51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152400" y="149225"/>
            <a:ext cx="67627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Challenges/Risks </a:t>
            </a:r>
            <a:endParaRPr/>
          </a:p>
        </p:txBody>
      </p:sp>
      <p:sp>
        <p:nvSpPr>
          <p:cNvPr id="152" name="Shape 152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DFS Lineup Optimizer</a:t>
            </a: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57200" y="2133600"/>
            <a:ext cx="8229600" cy="399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Challenge/Risk 1 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Have to figure out what Python library to use for GUI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For those who don’t know the language and/or framework, they will have to learn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Challenge/Risk 2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Figure out how to pass information from GUI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Challenge/Risk 3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>
              <a:spcBef>
                <a:spcPts val="64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Python not being on lab computers(will use an </a:t>
            </a:r>
            <a:r>
              <a:rPr lang="en-US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executable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35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152400" y="149225"/>
            <a:ext cx="67627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Technologies </a:t>
            </a:r>
            <a:endParaRPr/>
          </a:p>
        </p:txBody>
      </p:sp>
      <p:sp>
        <p:nvSpPr>
          <p:cNvPr id="161" name="Shape 161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DFS Lineup Optimizer</a:t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57200" y="2133600"/>
            <a:ext cx="8229600" cy="399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1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ogramming language(s))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Python 3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2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(libraries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Pulp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Pandas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Tkinter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cx_Freeze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7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