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749576-1870-4167-B028-6FB58F908C4B}">
  <a:tblStyle styleId="{0C749576-1870-4167-B028-6FB58F908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stackoverflow.com/questions/2933/how-can-i-create-a-directly-executable-cross-platform-gui-app-using-pyth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 flipH="1" rot="10800000">
            <a:off x="0" y="6858000"/>
            <a:ext cx="9144000" cy="4603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7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Product Name: QuickPick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Product owner: Gautam Sarkar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Initial scrum master: Joelle Steichen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Ben Sherriff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Nagie Khant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Joey Casteloes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Edmund Yu</a:t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57200" y="1046162"/>
            <a:ext cx="8229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January 23, 2018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789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51725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lot of DFS Lineup Optimizers require users to pay and our DFS Lineup Optimizer provides a free desktop application alternative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High-Level Goals: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produce optimized lineups for Daily Fantasy Sports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create lineup constraints for all usual settings present in DFS Optimizers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create non-trivial settings based on user’s own insights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import user’s data without wrangling it to fit with the optimizer’s header columns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export user data easily inside the GUI tool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Initial platform will be Windows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566475" y="4700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181625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user stories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Shape 108"/>
          <p:cNvGraphicFramePr/>
          <p:nvPr/>
        </p:nvGraphicFramePr>
        <p:xfrm>
          <a:off x="886350" y="168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{0C749576-1870-4167-B028-6FB58F908C4B}</a:tableStyleId>
              </a:tblPr>
              <a:tblGrid>
                <a:gridCol w="3619500"/>
                <a:gridCol w="3619500"/>
              </a:tblGrid>
              <a:tr h="62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User Stories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High-Level Goal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78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new user I want an intuitive GUI so I don't have to spend time learning a new tool  Have a functional, easy-to-use user interface)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Have a functional, easy-to-use user interface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Will be easily able to use for product testing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person on the move, I want a non internet based tool so I can use it wherever I 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Initial platform will be Windows compatible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‘constraint’ for the number of players selected so I can output actual lineups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‘constraint’ for the sum of a column so I can limit the total cost of my 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479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user stories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Shape 118"/>
          <p:cNvGraphicFramePr/>
          <p:nvPr/>
        </p:nvGraphicFramePr>
        <p:xfrm>
          <a:off x="798125" y="23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{0C749576-1870-4167-B028-6FB58F908C4B}</a:tableStyleId>
              </a:tblPr>
              <a:tblGrid>
                <a:gridCol w="3619500"/>
                <a:gridCol w="3619500"/>
              </a:tblGrid>
              <a:tr h="62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User Stories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High-Level Goal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78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‘constraint’ for the number of unique values(really strings) in each column so I can limit the number of players in each position/team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non-trivial constraints based on user’s own insights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to choose the number of lineups output so I hedge/consolidate my risks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large amount of possible ‘constraints’(5+) so I can just plug in my data without modifying it and without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Be able to create non-trivial constraints based on user’s own insights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savable configurations so I can easily use it multiple times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357725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user stories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labeled with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associa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high-level goal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Shape 128"/>
          <p:cNvGraphicFramePr/>
          <p:nvPr/>
        </p:nvGraphicFramePr>
        <p:xfrm>
          <a:off x="1028700" y="23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{0C749576-1870-4167-B028-6FB58F908C4B}</a:tableStyleId>
              </a:tblPr>
              <a:tblGrid>
                <a:gridCol w="3619500"/>
                <a:gridCol w="3619500"/>
              </a:tblGrid>
              <a:tr h="59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User Stories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High-Level Goal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78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 want to be able to export as csv so that I don’t have to spend time manually doing it myself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produce optimized lineups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a ‘constraint’ for the number of times a certain row#(player) is selected so I can hedge/consolidate my risks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As a DFS player I want preloaded configurations for different sports/DFS providers so I can quickly modify and use the tool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 able to create lineup constraints for all usual settings present in DFS Optimizers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 b="1" sz="3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2133600"/>
            <a:ext cx="82296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GUI allows the user to specify the input CSV file’s location and to change settings called ‘constraints’ that are stored in a text file.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Optimizer reads the raw csv file and the ‘constraints’ file and outputs a temporary csv file with the lineup information.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GUI then reads the temporary CSV file and displays the results.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There is an export feature in the GUI that would move the temporary file into a permanent location.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524" y="971550"/>
            <a:ext cx="6090950" cy="51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 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Have to figure out what Python library to use for GUI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those who don’t know the language and/or framework, they will have to learn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Figure out how to pass information from GUI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Python not being on lab computers(will use an 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executable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ogramming language(s))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Python 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(libraries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Pulp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Tkinter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cx_Freeze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