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8667" y="176107"/>
            <a:ext cx="11352107" cy="2746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tabLst/>
              <a:defRPr sz="1067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548626" indent="0">
              <a:buNone/>
              <a:defRPr sz="1333"/>
            </a:lvl2pPr>
            <a:lvl3pPr marL="1036294" indent="0">
              <a:buNone/>
              <a:defRPr sz="1333"/>
            </a:lvl3pPr>
            <a:lvl4pPr marL="1402045" indent="0">
              <a:buNone/>
              <a:defRPr sz="1333"/>
            </a:lvl4pPr>
            <a:lvl5pPr marL="1767796" indent="0">
              <a:buNone/>
              <a:defRPr sz="1333"/>
            </a:lvl5pPr>
          </a:lstStyle>
          <a:p>
            <a:pPr lvl="0"/>
            <a:r>
              <a:rPr lang="en-US" dirty="0" smtClean="0"/>
              <a:t>Theme, project, mission or org ID (optional)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9"/>
          </p:nvPr>
        </p:nvSpPr>
        <p:spPr>
          <a:xfrm>
            <a:off x="1882987" y="2136141"/>
            <a:ext cx="8426027" cy="36258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1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Pycalphad</a:t>
            </a:r>
            <a:r>
              <a:rPr lang="en-US" dirty="0" smtClean="0"/>
              <a:t> and ESPEI Workshop and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</a:t>
            </a:r>
            <a:r>
              <a:rPr lang="en-US" dirty="0" err="1" smtClean="0"/>
              <a:t>Bocklund</a:t>
            </a:r>
            <a:r>
              <a:rPr lang="en-US" dirty="0" smtClean="0"/>
              <a:t> and Richard Otis</a:t>
            </a:r>
          </a:p>
          <a:p>
            <a:r>
              <a:rPr lang="en-US" dirty="0" smtClean="0"/>
              <a:t>Sunday, May 27, 2018</a:t>
            </a:r>
          </a:p>
          <a:p>
            <a:r>
              <a:rPr lang="en-US" dirty="0" smtClean="0"/>
              <a:t>CALPHAD XLVII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5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9:00 – 9:10: Introduction and Welcome</a:t>
            </a:r>
          </a:p>
          <a:p>
            <a:r>
              <a:rPr lang="en-US" dirty="0" smtClean="0"/>
              <a:t>9:10 – 9:40: Software Installation</a:t>
            </a:r>
          </a:p>
          <a:p>
            <a:r>
              <a:rPr lang="en-US" dirty="0" smtClean="0"/>
              <a:t>9:40 – 10:00: Python Crash Course</a:t>
            </a:r>
          </a:p>
          <a:p>
            <a:r>
              <a:rPr lang="en-US" dirty="0" smtClean="0"/>
              <a:t>10:00 – 10:55: </a:t>
            </a:r>
            <a:r>
              <a:rPr lang="en-US" dirty="0" err="1" smtClean="0"/>
              <a:t>pycalphad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10:55 – 11:10: Coffee Break</a:t>
            </a:r>
          </a:p>
          <a:p>
            <a:r>
              <a:rPr lang="en-US" dirty="0" smtClean="0"/>
              <a:t>11:10 – 11:55: ESPEI Tutorial</a:t>
            </a:r>
          </a:p>
          <a:p>
            <a:r>
              <a:rPr lang="en-US" dirty="0" smtClean="0"/>
              <a:t>11:55 – 12:00: Participant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6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CALPHAD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48" y="1778000"/>
            <a:ext cx="4267200" cy="4525963"/>
          </a:xfrm>
        </p:spPr>
        <p:txBody>
          <a:bodyPr/>
          <a:lstStyle/>
          <a:p>
            <a:r>
              <a:rPr lang="en-US" dirty="0" smtClean="0"/>
              <a:t>Data fragmentation</a:t>
            </a:r>
          </a:p>
          <a:p>
            <a:r>
              <a:rPr lang="en-US" dirty="0" smtClean="0"/>
              <a:t>Data standards</a:t>
            </a:r>
          </a:p>
          <a:p>
            <a:r>
              <a:rPr lang="en-US" dirty="0" smtClean="0"/>
              <a:t>Workflow tools</a:t>
            </a:r>
          </a:p>
          <a:p>
            <a:r>
              <a:rPr lang="en-US" dirty="0" smtClean="0"/>
              <a:t>Uncertainty quantification</a:t>
            </a:r>
          </a:p>
          <a:p>
            <a:r>
              <a:rPr lang="en-US" b="1" dirty="0" smtClean="0"/>
              <a:t>Reproducibility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05612" y="1360488"/>
            <a:ext cx="3609975" cy="4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A59A-1F87-44BC-B980-9503EA6D60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ESPEI </a:t>
            </a:r>
            <a:r>
              <a:rPr lang="en-US" dirty="0" smtClean="0"/>
              <a:t>(Simplified)</a:t>
            </a:r>
            <a:r>
              <a:rPr lang="en-US" dirty="0"/>
              <a:t> </a:t>
            </a:r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8173" y="3886200"/>
            <a:ext cx="2286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NumPy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678173" y="4648200"/>
            <a:ext cx="22860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SymPy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678173" y="2971800"/>
            <a:ext cx="22860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pycalphad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78173" y="2057400"/>
            <a:ext cx="22860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ESPEI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4724400"/>
            <a:ext cx="3437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Symbolic computation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3601" y="3962400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Numeric computation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0" y="2057401"/>
            <a:ext cx="4067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High-throughput modeling</a:t>
            </a:r>
          </a:p>
          <a:p>
            <a:r>
              <a:rPr lang="en-US" sz="2800" dirty="0"/>
              <a:t>Data management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81400" y="38862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2212" y="4114801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Externally developed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1" y="2932094"/>
            <a:ext cx="3020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CALPHAD modeling</a:t>
            </a:r>
          </a:p>
          <a:p>
            <a:r>
              <a:rPr lang="en-US" sz="2800" dirty="0"/>
              <a:t>Phase diagrams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505200" y="3886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05200" y="5410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A59A-1F87-44BC-B980-9503EA6D60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and Project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Richard Otis created pycalphad in 2014, under a NASA Space Technology Research Fellowship. He graduated Penn State in 2016.</a:t>
            </a:r>
          </a:p>
          <a:p>
            <a:r>
              <a:rPr lang="en-US" dirty="0" smtClean="0"/>
              <a:t>Brandon Bocklund (PSU) joined the team in 2016. He is the lead developer of ESPEI and a co-developer of </a:t>
            </a:r>
            <a:r>
              <a:rPr lang="en-US" dirty="0" err="1" smtClean="0"/>
              <a:t>pycalphad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Prof. Zi-Kui Liu (PSU) advises on </a:t>
            </a:r>
            <a:r>
              <a:rPr lang="en-US" dirty="0" smtClean="0"/>
              <a:t>both projects </a:t>
            </a:r>
            <a:r>
              <a:rPr lang="en-US" dirty="0" smtClean="0"/>
              <a:t>and leads public outreach efforts.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 descr="https://raw.githubusercontent.com/bocklund/bocklund.github.io/master/images/brandon-bocklund-headshot-square-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3150" y="3593730"/>
            <a:ext cx="867036" cy="8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matse.psu.edu/sites/default/files/news/liu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58" y="4861646"/>
            <a:ext cx="867036" cy="8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vatars2.githubusercontent.com/u/6405510?s=460&amp;v=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49" y="2266888"/>
            <a:ext cx="872744" cy="8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54456" cy="4351338"/>
          </a:xfrm>
        </p:spPr>
        <p:txBody>
          <a:bodyPr/>
          <a:lstStyle/>
          <a:p>
            <a:r>
              <a:rPr lang="en-US" dirty="0" smtClean="0"/>
              <a:t>Interactively learn the basics of how to use the ESPEI stack</a:t>
            </a:r>
          </a:p>
          <a:p>
            <a:pPr lvl="1"/>
            <a:r>
              <a:rPr lang="en-US" dirty="0" smtClean="0"/>
              <a:t>Not expert-level, but enough to ask good questions!</a:t>
            </a:r>
          </a:p>
          <a:p>
            <a:r>
              <a:rPr lang="en-US" dirty="0" smtClean="0"/>
              <a:t>Learn how to make your CALPHAD workflow more shareable and reproducible</a:t>
            </a:r>
          </a:p>
          <a:p>
            <a:r>
              <a:rPr lang="en-US" dirty="0" smtClean="0"/>
              <a:t>Understand how </a:t>
            </a:r>
            <a:r>
              <a:rPr lang="en-US" dirty="0" err="1" smtClean="0"/>
              <a:t>pycalphad</a:t>
            </a:r>
            <a:r>
              <a:rPr lang="en-US" dirty="0" smtClean="0"/>
              <a:t> and ESPEI fit into the materials modeling ecosystem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Download from </a:t>
            </a:r>
            <a:r>
              <a:rPr lang="en-US" dirty="0" smtClean="0">
                <a:solidFill>
                  <a:srgbClr val="FF0000"/>
                </a:solidFill>
              </a:rPr>
              <a:t>pycalphad.org/downloads</a:t>
            </a:r>
            <a:r>
              <a:rPr lang="en-US" dirty="0" smtClean="0"/>
              <a:t> or copy from USB</a:t>
            </a:r>
          </a:p>
          <a:p>
            <a:r>
              <a:rPr lang="en-US" dirty="0" smtClean="0"/>
              <a:t>2. Double-click to run and follow installation instructions</a:t>
            </a:r>
          </a:p>
          <a:p>
            <a:pPr lvl="1"/>
            <a:r>
              <a:rPr lang="en-US" dirty="0" smtClean="0"/>
              <a:t>Check “yes” to add Anaconda to your PATH</a:t>
            </a:r>
          </a:p>
          <a:p>
            <a:r>
              <a:rPr lang="en-US" dirty="0" smtClean="0"/>
              <a:t>3. Copy the workshop files to somewhere in your HOME directory</a:t>
            </a:r>
          </a:p>
          <a:p>
            <a:r>
              <a:rPr lang="en-US" dirty="0" smtClean="0"/>
              <a:t>4a. Windows: Click the “Anaconda Prompt” in the Start menu</a:t>
            </a:r>
          </a:p>
          <a:p>
            <a:r>
              <a:rPr lang="en-US" dirty="0" smtClean="0"/>
              <a:t>4b. Linux/Mac: Start a terminal window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you need help, please ask!</a:t>
            </a:r>
          </a:p>
        </p:txBody>
      </p:sp>
    </p:spTree>
    <p:extLst>
      <p:ext uri="{BB962C8B-B14F-4D97-AF65-F5344CB8AC3E}">
        <p14:creationId xmlns:p14="http://schemas.microsoft.com/office/powerpoint/2010/main" val="211866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Pycalphad and ESPEI Workshop and Tutorial</vt:lpstr>
      <vt:lpstr>Agenda</vt:lpstr>
      <vt:lpstr>CALPHAD Data Challenges</vt:lpstr>
      <vt:lpstr>The ESPEI (Simplified) Software Stack</vt:lpstr>
      <vt:lpstr>Team and Project History</vt:lpstr>
      <vt:lpstr>Goals for Workshop</vt:lpstr>
      <vt:lpstr>Software Installation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Pycalphad and ESPEI Workshop</dc:title>
  <dc:creator>Otis, Richard (357H)</dc:creator>
  <cp:lastModifiedBy>Otis, Richard (357H)</cp:lastModifiedBy>
  <cp:revision>46</cp:revision>
  <dcterms:created xsi:type="dcterms:W3CDTF">2018-05-25T14:16:19Z</dcterms:created>
  <dcterms:modified xsi:type="dcterms:W3CDTF">2018-05-25T16:17:39Z</dcterms:modified>
</cp:coreProperties>
</file>