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0" r:id="rId5"/>
    <p:sldId id="257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2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FEEA-684F-4FC6-A5E7-F894E88B7B7B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32E2-353A-40E7-81A4-D47C98CBD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5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FEEA-684F-4FC6-A5E7-F894E88B7B7B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32E2-353A-40E7-81A4-D47C98CBD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6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FEEA-684F-4FC6-A5E7-F894E88B7B7B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32E2-353A-40E7-81A4-D47C98CBD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2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338667" y="176107"/>
            <a:ext cx="11352107" cy="27463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tabLst/>
              <a:defRPr sz="1067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548626" indent="0">
              <a:buNone/>
              <a:defRPr sz="1333"/>
            </a:lvl2pPr>
            <a:lvl3pPr marL="1036294" indent="0">
              <a:buNone/>
              <a:defRPr sz="1333"/>
            </a:lvl3pPr>
            <a:lvl4pPr marL="1402045" indent="0">
              <a:buNone/>
              <a:defRPr sz="1333"/>
            </a:lvl4pPr>
            <a:lvl5pPr marL="1767796" indent="0">
              <a:buNone/>
              <a:defRPr sz="1333"/>
            </a:lvl5pPr>
          </a:lstStyle>
          <a:p>
            <a:pPr lvl="0"/>
            <a:r>
              <a:rPr lang="en-US" dirty="0" smtClean="0"/>
              <a:t>Theme, project, mission or org ID (optional)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19"/>
          </p:nvPr>
        </p:nvSpPr>
        <p:spPr>
          <a:xfrm>
            <a:off x="1882987" y="2136141"/>
            <a:ext cx="8426027" cy="362584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31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FEEA-684F-4FC6-A5E7-F894E88B7B7B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32E2-353A-40E7-81A4-D47C98CBD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340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FEEA-684F-4FC6-A5E7-F894E88B7B7B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32E2-353A-40E7-81A4-D47C98CBD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817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FEEA-684F-4FC6-A5E7-F894E88B7B7B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32E2-353A-40E7-81A4-D47C98CBD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526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FEEA-684F-4FC6-A5E7-F894E88B7B7B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32E2-353A-40E7-81A4-D47C98CBD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85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FEEA-684F-4FC6-A5E7-F894E88B7B7B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32E2-353A-40E7-81A4-D47C98CBD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68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FEEA-684F-4FC6-A5E7-F894E88B7B7B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32E2-353A-40E7-81A4-D47C98CBD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02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FEEA-684F-4FC6-A5E7-F894E88B7B7B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32E2-353A-40E7-81A4-D47C98CBD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26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FEEA-684F-4FC6-A5E7-F894E88B7B7B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32E2-353A-40E7-81A4-D47C98CBD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65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BFEEA-684F-4FC6-A5E7-F894E88B7B7B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432E2-353A-40E7-81A4-D47C98CBD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21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Pycalphad</a:t>
            </a:r>
            <a:r>
              <a:rPr lang="en-US" dirty="0" smtClean="0"/>
              <a:t> and ESPEI Workshop and Tutorial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Brandon </a:t>
            </a:r>
            <a:r>
              <a:rPr lang="en-US" dirty="0" err="1" smtClean="0"/>
              <a:t>Bocklund</a:t>
            </a:r>
            <a:r>
              <a:rPr lang="en-US" dirty="0" smtClean="0"/>
              <a:t> and Richard Otis</a:t>
            </a:r>
          </a:p>
          <a:p>
            <a:r>
              <a:rPr lang="en-US" dirty="0" smtClean="0"/>
              <a:t>Sunday, May 27, 2018</a:t>
            </a:r>
          </a:p>
          <a:p>
            <a:r>
              <a:rPr lang="en-US" dirty="0" smtClean="0"/>
              <a:t>CALPHAD XLVII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757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9:00 – 9:10: Introduction and Welcome</a:t>
            </a:r>
          </a:p>
          <a:p>
            <a:r>
              <a:rPr lang="en-US" dirty="0" smtClean="0"/>
              <a:t>9:10 – 9:40: Software Installation</a:t>
            </a:r>
          </a:p>
          <a:p>
            <a:r>
              <a:rPr lang="en-US" dirty="0" smtClean="0"/>
              <a:t>9:40 – 10:00: Python Crash Course</a:t>
            </a:r>
          </a:p>
          <a:p>
            <a:r>
              <a:rPr lang="en-US" dirty="0" smtClean="0"/>
              <a:t>10:00 – 10:55: </a:t>
            </a:r>
            <a:r>
              <a:rPr lang="en-US" dirty="0" err="1" smtClean="0"/>
              <a:t>pycalphad</a:t>
            </a:r>
            <a:r>
              <a:rPr lang="en-US" dirty="0" smtClean="0"/>
              <a:t> Tutorial</a:t>
            </a:r>
          </a:p>
          <a:p>
            <a:r>
              <a:rPr lang="en-US" dirty="0" smtClean="0"/>
              <a:t>10:55 – 11:10: Coffee Break</a:t>
            </a:r>
          </a:p>
          <a:p>
            <a:r>
              <a:rPr lang="en-US" dirty="0" smtClean="0"/>
              <a:t>11:10 – 11:55: ESPEI Tutorial</a:t>
            </a:r>
          </a:p>
          <a:p>
            <a:r>
              <a:rPr lang="en-US" dirty="0" smtClean="0"/>
              <a:t>11:55 – 12:00: Participant Feedback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962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CALPHAD Data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148" y="1778000"/>
            <a:ext cx="4267200" cy="4525963"/>
          </a:xfrm>
        </p:spPr>
        <p:txBody>
          <a:bodyPr/>
          <a:lstStyle/>
          <a:p>
            <a:r>
              <a:rPr lang="en-US" dirty="0" smtClean="0"/>
              <a:t>Data fragmentation</a:t>
            </a:r>
          </a:p>
          <a:p>
            <a:r>
              <a:rPr lang="en-US" dirty="0" smtClean="0"/>
              <a:t>Data standards</a:t>
            </a:r>
          </a:p>
          <a:p>
            <a:r>
              <a:rPr lang="en-US" dirty="0" smtClean="0"/>
              <a:t>Workflow tools</a:t>
            </a:r>
          </a:p>
          <a:p>
            <a:r>
              <a:rPr lang="en-US" dirty="0" smtClean="0"/>
              <a:t>Uncertainty quantification</a:t>
            </a:r>
          </a:p>
          <a:p>
            <a:r>
              <a:rPr lang="en-US" b="1" dirty="0" smtClean="0"/>
              <a:t>Reproducibility</a:t>
            </a:r>
            <a:endParaRPr lang="en-US" b="1" dirty="0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805612" y="1360488"/>
            <a:ext cx="3609975" cy="49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A59A-1F87-44BC-B980-9503EA6D609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3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ESPEI (Simplified)</a:t>
            </a:r>
            <a:r>
              <a:rPr lang="en-US" dirty="0"/>
              <a:t> </a:t>
            </a:r>
            <a:r>
              <a:rPr lang="en-US" dirty="0" smtClean="0"/>
              <a:t>Software Stack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78173" y="3886200"/>
            <a:ext cx="2286000" cy="76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NumPy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3678173" y="4648200"/>
            <a:ext cx="2286000" cy="762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SymPy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3678173" y="2971800"/>
            <a:ext cx="2286000" cy="9144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pycalphad</a:t>
            </a:r>
          </a:p>
        </p:txBody>
      </p:sp>
      <p:sp>
        <p:nvSpPr>
          <p:cNvPr id="9" name="Rectangle 8"/>
          <p:cNvSpPr/>
          <p:nvPr/>
        </p:nvSpPr>
        <p:spPr>
          <a:xfrm>
            <a:off x="3678173" y="2057400"/>
            <a:ext cx="2286000" cy="9144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ESPEI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43600" y="4724400"/>
            <a:ext cx="34374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Symbolic computation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43601" y="3962400"/>
            <a:ext cx="3379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Numeric computation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943600" y="2057401"/>
            <a:ext cx="40675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High-throughput modeling</a:t>
            </a:r>
          </a:p>
          <a:p>
            <a:r>
              <a:rPr lang="en-US" sz="2800" dirty="0"/>
              <a:t>Data management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3581400" y="3886200"/>
            <a:ext cx="0" cy="15240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52212" y="4114801"/>
            <a:ext cx="1752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Externally developed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5943601" y="2932094"/>
            <a:ext cx="30203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CALPHAD modeling</a:t>
            </a:r>
          </a:p>
          <a:p>
            <a:r>
              <a:rPr lang="en-US" sz="2800" dirty="0"/>
              <a:t>Phase diagrams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3505200" y="38862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505200" y="54102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A59A-1F87-44BC-B980-9503EA6D609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2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and Project History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dirty="0" smtClean="0"/>
              <a:t>Richard Otis created pycalphad in 2014, under a NASA Space Technology Research Fellowship. He graduated Penn State in 2016.</a:t>
            </a:r>
          </a:p>
          <a:p>
            <a:r>
              <a:rPr lang="en-US" dirty="0" smtClean="0"/>
              <a:t>Brandon Bocklund (PSU) joined the team in 2016. He is the lead developer of ESPEI and a co-developer of </a:t>
            </a:r>
            <a:r>
              <a:rPr lang="en-US" dirty="0" err="1" smtClean="0"/>
              <a:t>pycalphad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Prof. Zi-Kui Liu (PSU) advises on both projects and leads public outreach efforts.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2" descr="https://raw.githubusercontent.com/bocklund/bocklund.github.io/master/images/brandon-bocklund-headshot-square-smal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83150" y="3593730"/>
            <a:ext cx="867036" cy="867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://www.matse.psu.edu/sites/default/files/news/liu_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858" y="4861646"/>
            <a:ext cx="867036" cy="867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avatars2.githubusercontent.com/u/6405510?s=460&amp;v=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149" y="2266888"/>
            <a:ext cx="872744" cy="87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211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Workshop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754456" cy="4351338"/>
          </a:xfrm>
        </p:spPr>
        <p:txBody>
          <a:bodyPr/>
          <a:lstStyle/>
          <a:p>
            <a:r>
              <a:rPr lang="en-US" dirty="0" smtClean="0"/>
              <a:t>Interactively learn the basics of how to use the ESPEI stack</a:t>
            </a:r>
          </a:p>
          <a:p>
            <a:pPr lvl="1"/>
            <a:r>
              <a:rPr lang="en-US" dirty="0" smtClean="0"/>
              <a:t>Not expert-level, but enough to ask good questions!</a:t>
            </a:r>
          </a:p>
          <a:p>
            <a:r>
              <a:rPr lang="en-US" dirty="0" smtClean="0"/>
              <a:t>Learn how to make your CALPHAD workflow more shareable and reproducible</a:t>
            </a:r>
          </a:p>
          <a:p>
            <a:r>
              <a:rPr lang="en-US" dirty="0" smtClean="0"/>
              <a:t>Understand how </a:t>
            </a:r>
            <a:r>
              <a:rPr lang="en-US" dirty="0" err="1" smtClean="0"/>
              <a:t>pycalphad</a:t>
            </a:r>
            <a:r>
              <a:rPr lang="en-US" dirty="0" smtClean="0"/>
              <a:t> and ESPEI fit into the materials modeling ecosystem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643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89751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1. Download from </a:t>
            </a:r>
            <a:r>
              <a:rPr lang="en-US" dirty="0"/>
              <a:t>https://app.box.com/folder/49757976049</a:t>
            </a:r>
            <a:r>
              <a:rPr lang="en-US" dirty="0" smtClean="0"/>
              <a:t> </a:t>
            </a:r>
            <a:r>
              <a:rPr lang="en-US" dirty="0" smtClean="0"/>
              <a:t>or copy from USB</a:t>
            </a:r>
          </a:p>
          <a:p>
            <a:r>
              <a:rPr lang="en-US" dirty="0" smtClean="0"/>
              <a:t>2. Double-click to run and follow installation instructions</a:t>
            </a:r>
          </a:p>
          <a:p>
            <a:pPr lvl="1"/>
            <a:r>
              <a:rPr lang="en-US" dirty="0" smtClean="0"/>
              <a:t>Accept license agreement and use default options</a:t>
            </a:r>
            <a:endParaRPr lang="en-US" dirty="0" smtClean="0"/>
          </a:p>
          <a:p>
            <a:r>
              <a:rPr lang="en-US" dirty="0" smtClean="0"/>
              <a:t>3. Copy the workshop files to somewhere in your HOME </a:t>
            </a:r>
            <a:r>
              <a:rPr lang="en-US" dirty="0" smtClean="0"/>
              <a:t>directory</a:t>
            </a:r>
          </a:p>
          <a:p>
            <a:r>
              <a:rPr lang="en-US" dirty="0" smtClean="0"/>
              <a:t>Linux </a:t>
            </a:r>
            <a:r>
              <a:rPr lang="en-US" dirty="0"/>
              <a:t>users: You may need to add </a:t>
            </a:r>
            <a:r>
              <a:rPr lang="en-US" dirty="0">
                <a:latin typeface="Consolas" panose="020B0609020204030204" pitchFamily="49" charset="0"/>
              </a:rPr>
              <a:t>$HOME\workshop-installer</a:t>
            </a:r>
            <a:r>
              <a:rPr lang="en-US" dirty="0"/>
              <a:t> to your PATH </a:t>
            </a:r>
            <a:r>
              <a:rPr lang="en-US" dirty="0" smtClean="0"/>
              <a:t>manually before the next step</a:t>
            </a:r>
            <a:endParaRPr lang="en-US" dirty="0" smtClean="0"/>
          </a:p>
          <a:p>
            <a:r>
              <a:rPr lang="en-US" dirty="0" smtClean="0"/>
              <a:t>4. </a:t>
            </a:r>
            <a:r>
              <a:rPr lang="en-US" dirty="0" smtClean="0"/>
              <a:t>Open command prompt or terminal and</a:t>
            </a:r>
          </a:p>
          <a:p>
            <a:pPr lvl="1"/>
            <a:r>
              <a:rPr lang="en-US" dirty="0" smtClean="0"/>
              <a:t>Windows: Run </a:t>
            </a:r>
            <a:r>
              <a:rPr lang="en-US" dirty="0" err="1" smtClean="0">
                <a:latin typeface="Consolas" panose="020B0609020204030204" pitchFamily="49" charset="0"/>
              </a:rPr>
              <a:t>jupyter</a:t>
            </a:r>
            <a:r>
              <a:rPr lang="en-US" dirty="0" smtClean="0">
                <a:latin typeface="Consolas" panose="020B0609020204030204" pitchFamily="49" charset="0"/>
              </a:rPr>
              <a:t>-notebook %USERPROFILE%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Linux/Mac: </a:t>
            </a:r>
            <a:r>
              <a:rPr lang="en-US" dirty="0"/>
              <a:t>Run </a:t>
            </a:r>
            <a:r>
              <a:rPr lang="en-US" dirty="0" err="1">
                <a:latin typeface="Consolas" panose="020B0609020204030204" pitchFamily="49" charset="0"/>
              </a:rPr>
              <a:t>jupyter</a:t>
            </a:r>
            <a:r>
              <a:rPr lang="en-US" dirty="0">
                <a:latin typeface="Consolas" panose="020B0609020204030204" pitchFamily="49" charset="0"/>
              </a:rPr>
              <a:t>-notebook </a:t>
            </a:r>
            <a:r>
              <a:rPr lang="en-US" dirty="0" smtClean="0">
                <a:latin typeface="Consolas" panose="020B0609020204030204" pitchFamily="49" charset="0"/>
              </a:rPr>
              <a:t>$HOME</a:t>
            </a:r>
            <a:endParaRPr lang="en-US" dirty="0" smtClean="0">
              <a:latin typeface="Consolas" panose="020B0609020204030204" pitchFamily="49" charset="0"/>
            </a:endParaRPr>
          </a:p>
          <a:p>
            <a:endParaRPr lang="en-US" dirty="0"/>
          </a:p>
          <a:p>
            <a:pPr marL="0" indent="0" algn="ctr">
              <a:buNone/>
            </a:pPr>
            <a:r>
              <a:rPr lang="en-US" b="1" dirty="0" smtClean="0"/>
              <a:t>If you need help, please ask!</a:t>
            </a:r>
          </a:p>
        </p:txBody>
      </p:sp>
    </p:spTree>
    <p:extLst>
      <p:ext uri="{BB962C8B-B14F-4D97-AF65-F5344CB8AC3E}">
        <p14:creationId xmlns:p14="http://schemas.microsoft.com/office/powerpoint/2010/main" val="211866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304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 Theme</vt:lpstr>
      <vt:lpstr>Pycalphad and ESPEI Workshop and Tutorial</vt:lpstr>
      <vt:lpstr>Agenda</vt:lpstr>
      <vt:lpstr>CALPHAD Data Challenges</vt:lpstr>
      <vt:lpstr>The ESPEI (Simplified) Software Stack</vt:lpstr>
      <vt:lpstr>Team and Project History</vt:lpstr>
      <vt:lpstr>Goals for Workshop</vt:lpstr>
      <vt:lpstr>Software Installation</vt:lpstr>
    </vt:vector>
  </TitlesOfParts>
  <Company>JPL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Pycalphad and ESPEI Workshop</dc:title>
  <dc:creator>Otis, Richard (357H)</dc:creator>
  <cp:lastModifiedBy>Otis, Richard (357H)</cp:lastModifiedBy>
  <cp:revision>59</cp:revision>
  <dcterms:created xsi:type="dcterms:W3CDTF">2018-05-25T14:16:19Z</dcterms:created>
  <dcterms:modified xsi:type="dcterms:W3CDTF">2018-05-26T02:05:19Z</dcterms:modified>
</cp:coreProperties>
</file>