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8" r:id="rId5"/>
    <p:sldId id="269" r:id="rId6"/>
    <p:sldId id="262" r:id="rId7"/>
    <p:sldId id="271" r:id="rId8"/>
    <p:sldId id="272" r:id="rId9"/>
    <p:sldId id="273" r:id="rId10"/>
    <p:sldId id="267" r:id="rId11"/>
  </p:sldIdLst>
  <p:sldSz cx="24384000" cy="13716000"/>
  <p:notesSz cx="6858000" cy="9144000"/>
  <p:embeddedFontLst>
    <p:embeddedFont>
      <p:font typeface="Helvetica Neue" panose="020B0600000101010101" charset="0"/>
      <p:regular r:id="rId13"/>
      <p:bold r:id="rId14"/>
      <p:italic r:id="rId15"/>
      <p:boldItalic r:id="rId16"/>
    </p:embeddedFont>
    <p:embeddedFont>
      <p:font typeface="Helvetica Neue Light" panose="020B0600000101010101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XrKN6WLTKZ2uTUtJ4DgffNdaV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40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7328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body" idx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20"/>
              <a:buFont typeface="Helvetica Neue"/>
              <a:buNone/>
              <a:defRPr sz="342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body" idx="2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의제">
  <p:cSld name="의제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역서">
  <p:cSld name="내역서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중요한 사실">
  <p:cSld name="중요한 사실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body" idx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2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>
            <a:spLocks noGrp="1"/>
          </p:cNvSpPr>
          <p:nvPr>
            <p:ph type="body" idx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2"/>
          </p:nvPr>
        </p:nvSpPr>
        <p:spPr>
          <a:xfrm>
            <a:off x="1753923" y="4939860"/>
            <a:ext cx="20876153" cy="383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진 - 3장">
  <p:cSld name="사진 - 3장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Google Shape;68;p27"/>
          <p:cNvSpPr>
            <a:spLocks noGrp="1"/>
          </p:cNvSpPr>
          <p:nvPr>
            <p:ph type="pic" idx="3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27"/>
          <p:cNvSpPr>
            <a:spLocks noGrp="1"/>
          </p:cNvSpPr>
          <p:nvPr>
            <p:ph type="pic" idx="4"/>
          </p:nvPr>
        </p:nvSpPr>
        <p:spPr>
          <a:xfrm>
            <a:off x="-139700" y="495300"/>
            <a:ext cx="16611600" cy="1245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진">
  <p:cSld name="사진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8"/>
          <p:cNvSpPr>
            <a:spLocks noGrp="1"/>
          </p:cNvSpPr>
          <p:nvPr>
            <p:ph type="pic" idx="2"/>
          </p:nvPr>
        </p:nvSpPr>
        <p:spPr>
          <a:xfrm>
            <a:off x="-1333500" y="-5524500"/>
            <a:ext cx="27051001" cy="21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페이지">
  <p:cSld name="빈 페이지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>
  <p:cSld name="제목 및 구분점 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부제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사진">
  <p:cSld name="제목 및 사진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>
            <a:spLocks noGrp="1"/>
          </p:cNvSpPr>
          <p:nvPr>
            <p:ph type="pic" idx="2"/>
          </p:nvPr>
        </p:nvSpPr>
        <p:spPr>
          <a:xfrm>
            <a:off x="-1155700" y="-1295400"/>
            <a:ext cx="26746199" cy="1601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20"/>
              <a:buFont typeface="Helvetica Neue"/>
              <a:buNone/>
              <a:defRPr sz="342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3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사진 대체">
  <p:cSld name="제목 및 사진 대체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>
            <a:spLocks noGrp="1"/>
          </p:cNvSpPr>
          <p:nvPr>
            <p:ph type="pic" idx="2"/>
          </p:nvPr>
        </p:nvSpPr>
        <p:spPr>
          <a:xfrm>
            <a:off x="10972800" y="-203200"/>
            <a:ext cx="12144836" cy="141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>
  <p:cSld name="제목 및 구분점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분점">
  <p:cSld name="구분점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>
            <a:spLocks noGrp="1"/>
          </p:cNvSpPr>
          <p:nvPr>
            <p:ph type="pic" idx="3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섹션">
  <p:cSld name="섹션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>
            <a:spLocks noGrp="1"/>
          </p:cNvSpPr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전용">
  <p:cSld name="제목 전용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marR="0" lvl="0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350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Artboard Copy 1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-99557"/>
            <a:ext cx="24384001" cy="1415845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517625" y="1934725"/>
            <a:ext cx="12008100" cy="114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Arial"/>
              <a:buNone/>
            </a:pPr>
            <a:r>
              <a:rPr lang="ko-KR" altLang="en-US" sz="7500" i="0" u="none" strike="noStrike" cap="none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나만의 지도 웹 만들기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86" name="Google Shape;86;p1" descr="Fill 4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1517625" y="3372100"/>
            <a:ext cx="12527400" cy="114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Arial"/>
              <a:buNone/>
            </a:pPr>
            <a:r>
              <a:rPr lang="en-US" sz="7500" i="0" u="none" strike="noStrike" cap="none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JavaScript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cxnSp>
        <p:nvCxnSpPr>
          <p:cNvPr id="88" name="Google Shape;88;p1"/>
          <p:cNvCxnSpPr/>
          <p:nvPr/>
        </p:nvCxnSpPr>
        <p:spPr>
          <a:xfrm>
            <a:off x="7195046" y="5444475"/>
            <a:ext cx="1011983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9" name="Google Shape;89;p1"/>
          <p:cNvSpPr txBox="1"/>
          <p:nvPr/>
        </p:nvSpPr>
        <p:spPr>
          <a:xfrm>
            <a:off x="1517625" y="5063475"/>
            <a:ext cx="5677500" cy="59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>
              <a:buClr>
                <a:srgbClr val="FFFFFF"/>
              </a:buClr>
              <a:buSzPts val="3500"/>
            </a:pPr>
            <a:r>
              <a:rPr lang="en-US" altLang="ko-KR" sz="32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WEB4(</a:t>
            </a:r>
            <a:r>
              <a:rPr lang="ko-KR" altLang="en-US" sz="3200" dirty="0" err="1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류혜린</a:t>
            </a:r>
            <a:r>
              <a:rPr lang="en-US" altLang="ko-KR" sz="32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, </a:t>
            </a:r>
            <a:r>
              <a:rPr lang="ko-KR" altLang="en-US" sz="32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이현빈</a:t>
            </a:r>
            <a:r>
              <a:rPr lang="en-US" altLang="ko-KR" sz="32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, </a:t>
            </a:r>
            <a:r>
              <a:rPr lang="ko-KR" altLang="en-US" sz="32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한지희</a:t>
            </a:r>
            <a:r>
              <a:rPr lang="en-US" altLang="ko-KR" sz="32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)</a:t>
            </a:r>
            <a:endParaRPr lang="ko-KR" altLang="en-US" sz="12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8434375" y="5063475"/>
            <a:ext cx="608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</a:pPr>
            <a:r>
              <a:rPr lang="en-US" sz="3500" i="0" u="none" strike="noStrike" cap="none" dirty="0" err="1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발표</a:t>
            </a:r>
            <a:r>
              <a:rPr lang="en-US" sz="3500" i="0" u="none" strike="noStrike" cap="none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sz="3500" i="0" u="none" strike="noStrike" cap="none" dirty="0" err="1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관련</a:t>
            </a:r>
            <a:r>
              <a:rPr lang="en-US" sz="3500" i="0" u="none" strike="noStrike" cap="none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sz="3500" i="0" u="none" strike="noStrike" cap="none" dirty="0" err="1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정보</a:t>
            </a:r>
            <a:r>
              <a:rPr lang="en-US" sz="3500" i="0" u="none" strike="noStrike" cap="none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 (</a:t>
            </a:r>
            <a:r>
              <a:rPr lang="en-US" sz="3500" i="0" u="none" strike="noStrike" cap="none" dirty="0" err="1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일시</a:t>
            </a:r>
            <a:r>
              <a:rPr lang="en-US" sz="3500" i="0" u="none" strike="noStrike" cap="none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, </a:t>
            </a:r>
            <a:r>
              <a:rPr lang="en-US" sz="3500" i="0" u="none" strike="noStrike" cap="none" dirty="0" err="1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자료</a:t>
            </a:r>
            <a:r>
              <a:rPr lang="en-US" sz="3500" i="0" u="none" strike="noStrike" cap="none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 등)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2" descr="Artboard Copy 1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-99557"/>
            <a:ext cx="24384001" cy="14158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2" descr="Fill 4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2"/>
          <p:cNvSpPr txBox="1"/>
          <p:nvPr/>
        </p:nvSpPr>
        <p:spPr>
          <a:xfrm>
            <a:off x="1517625" y="1934725"/>
            <a:ext cx="6663600" cy="15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Arial"/>
              <a:buNone/>
            </a:pPr>
            <a:r>
              <a:rPr lang="en-US" sz="7500" i="0" u="none" strike="noStrike" cap="none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감사합니다 👍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en-US" sz="3500" i="0" u="none" strike="noStrike" cap="none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JS</a:t>
            </a:r>
            <a:r>
              <a:rPr lang="ko-KR" altLang="en-US" sz="3500" i="0" u="none" strike="noStrike" cap="none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개요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908264"/>
            <a:ext cx="10536000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en-US" sz="6000" b="1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JavaScript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19200" y="4108450"/>
            <a:ext cx="15611100" cy="190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sz="45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JavaScript</a:t>
            </a:r>
            <a:r>
              <a:rPr lang="ko-KR" altLang="en-US" sz="45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는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웹페이지를 프로그래밍을 통해 동작하기 위해 고안된 언어이다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 txBox="1"/>
          <p:nvPr/>
        </p:nvSpPr>
        <p:spPr>
          <a:xfrm>
            <a:off x="16649148" y="6521450"/>
            <a:ext cx="40287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780"/>
              </a:buClr>
              <a:buSzPts val="3000"/>
              <a:buFont typeface="Arial"/>
              <a:buNone/>
            </a:pPr>
            <a:r>
              <a:rPr lang="en-US" sz="3000" i="0" u="none" strike="noStrike" cap="none">
                <a:solidFill>
                  <a:srgbClr val="6A7780"/>
                </a:solidFill>
                <a:latin typeface="Noto Sans KR"/>
                <a:ea typeface="Noto Sans KR"/>
                <a:cs typeface="Noto Sans KR"/>
                <a:sym typeface="Noto Sans KR"/>
              </a:rPr>
              <a:t>코드나 사진 등…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219200" y="1066800"/>
            <a:ext cx="5343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간단하게 시작하기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219200" y="1805325"/>
            <a:ext cx="105360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간단하게 시작하기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219200" y="4108449"/>
            <a:ext cx="9969600" cy="7465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sz="4500" i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&lt;script&gt;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sz="4500" i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&lt;/script&gt;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로 </a:t>
            </a:r>
            <a:r>
              <a:rPr lang="en-US" altLang="ko-KR" sz="450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JavaScirpt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가 시작됨을 알린다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sz="4500" i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alert()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원하는 문구를 출력할 수 있다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!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“”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문구를 출력할 때는 따옴표를 사용하는 것을 </a:t>
            </a:r>
            <a:r>
              <a:rPr lang="ko-KR" altLang="en-US" sz="450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잊지말자</a:t>
            </a:r>
            <a:endParaRPr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245266D-DD93-43AD-A81F-30F320EE7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5200" y="20689"/>
            <a:ext cx="12628800" cy="96390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850ED7A-A8D3-4FD1-915C-CFC8B427D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5200" y="9659716"/>
            <a:ext cx="12628800" cy="3854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1219200" y="1066800"/>
            <a:ext cx="5343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간단하게 시작하기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219200" y="1805325"/>
            <a:ext cx="105360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다양한 연산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219200" y="4108449"/>
            <a:ext cx="9969600" cy="7465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다양한 연산을 할 수 있으며</a:t>
            </a: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이를 </a:t>
            </a:r>
            <a:r>
              <a:rPr lang="en-US" altLang="ko-KR" sz="4500" i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alert()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로 표현할 수 있다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숫자 뿐 아니라 문자도 연산이 된다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  <a:endParaRPr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B7A3F9-C392-4A3C-B91F-0C8F6CC56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5200" y="0"/>
            <a:ext cx="12628800" cy="19126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73B7CA-9FB5-4BBA-AC33-9D0490228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5200" y="1828799"/>
            <a:ext cx="12628800" cy="38495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94046D1-B167-44EA-8197-D00F3C0295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55200" y="7507167"/>
            <a:ext cx="12628800" cy="215742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C33E93C-12FF-4C99-8E7B-F5817E817B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55200" y="9664587"/>
            <a:ext cx="12628800" cy="390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9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1219200" y="1066800"/>
            <a:ext cx="5343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간단하게 시작하기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219200" y="1805325"/>
            <a:ext cx="105360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변수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219200" y="4108449"/>
            <a:ext cx="9969600" cy="9126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값을 어딘 가에 저장해 두고 반복하여서 사용할 수 있다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500" i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var </a:t>
            </a:r>
            <a:r>
              <a:rPr lang="ko-KR" altLang="en-US" sz="4500" i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변수이름</a:t>
            </a:r>
            <a:r>
              <a:rPr lang="en-US" altLang="ko-KR" sz="4500" i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;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변수 이름은 특수 문자를 제외하고 사용할 수 있다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한번 변수를 만들었으면 그 값을 변경하여 사용할 수도 있다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B2E487-96A9-471C-8CB4-66264CD25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5200" y="14909"/>
            <a:ext cx="12628800" cy="34703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983A0D-D6D8-4E09-AB7F-26FDFE692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5200" y="3478358"/>
            <a:ext cx="12628800" cy="38051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46C932-58A0-42EF-AE5B-27D89F09CD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55201" y="6793231"/>
            <a:ext cx="12628799" cy="35695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EE5F331-3256-49ED-AEF8-210DFD5CF5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55200" y="10309932"/>
            <a:ext cx="12702942" cy="394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57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/>
        </p:nvSpPr>
        <p:spPr>
          <a:xfrm>
            <a:off x="5995675" y="5403380"/>
            <a:ext cx="12392700" cy="933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6000"/>
              <a:buFont typeface="Arial"/>
              <a:buNone/>
            </a:pPr>
            <a:r>
              <a:rPr lang="en-US" sz="60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JavaScript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46" name="Google Shape;146;p7"/>
          <p:cNvSpPr txBox="1"/>
          <p:nvPr/>
        </p:nvSpPr>
        <p:spPr>
          <a:xfrm>
            <a:off x="3871225" y="6544025"/>
            <a:ext cx="166416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lang="ko-KR" altLang="en-US" sz="9000" i="0" u="none" strike="noStrike" cap="none" dirty="0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심화 내용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1219200" y="1066800"/>
            <a:ext cx="5343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조금 더 들어가기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219200" y="1805325"/>
            <a:ext cx="105360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연산자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219200" y="4108449"/>
            <a:ext cx="9969600" cy="9126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값을 비교할 수 있다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같다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: ==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다르다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: !=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크다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: &gt; or &lt;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크거나 같다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: &gt;= or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&lt;=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결과는 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True(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참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), False(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거짓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)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으로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나타난다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57508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/>
        </p:nvSpPr>
        <p:spPr>
          <a:xfrm>
            <a:off x="1219200" y="1066800"/>
            <a:ext cx="5343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조금 더 들어가기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219200" y="1805325"/>
            <a:ext cx="105360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조건문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219200" y="4108449"/>
            <a:ext cx="9969600" cy="9126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True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혹은 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false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를 이용하여 실행되는 코드를 제어할 수 있다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  <a:p>
            <a:pPr marL="914400" marR="0" lvl="0" indent="-9144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+mj-lt"/>
              <a:buAutoNum type="arabicPeriod"/>
            </a:pP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if(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조건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) {}</a:t>
            </a:r>
          </a:p>
          <a:p>
            <a:pPr marL="914400" marR="0" lvl="0" indent="-9144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+mj-lt"/>
              <a:buAutoNum type="arabicPeriod"/>
            </a:pP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914400" marR="0" lvl="0" indent="-9144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+mj-lt"/>
              <a:buAutoNum type="arabicPeriod"/>
            </a:pP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if(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조건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) {}</a:t>
            </a:r>
            <a:b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</a:b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else {}</a:t>
            </a:r>
          </a:p>
          <a:p>
            <a:pPr marL="914400" marR="0" lvl="0" indent="-9144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+mj-lt"/>
              <a:buAutoNum type="arabicPeriod"/>
            </a:pP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914400" marR="0" lvl="0" indent="-9144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+mj-lt"/>
              <a:buAutoNum type="arabicPeriod"/>
            </a:pP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if(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조건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){~}</a:t>
            </a:r>
            <a:b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</a:b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else if(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조건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){}</a:t>
            </a:r>
            <a:b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</a:b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3022644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/>
        </p:nvSpPr>
        <p:spPr>
          <a:xfrm>
            <a:off x="1219200" y="1066800"/>
            <a:ext cx="5343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조금 더 들어가기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219200" y="1805325"/>
            <a:ext cx="105360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반복문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219200" y="4108449"/>
            <a:ext cx="9969600" cy="9126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다음 문법을 통하여 반복을 할 수 있다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</a:pP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914400" marR="0" lvl="0" indent="-9144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+mj-lt"/>
              <a:buAutoNum type="arabicPeriod"/>
            </a:pP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while(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조건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) {}</a:t>
            </a:r>
            <a:b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</a:b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조건이 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true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일 동안 계속해서 반복한다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무한 반복에 빠지지 않도록 주의한다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  <a:b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</a:b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914400" marR="0" lvl="0" indent="-9144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+mj-lt"/>
              <a:buAutoNum type="arabicPeriod"/>
            </a:pP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for(;;)</a:t>
            </a:r>
            <a:b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</a:b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초기값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,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조건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,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반복 후 수행을 통하여 원하는 만큼 반복할 수 있다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192179"/>
      </p:ext>
    </p:extLst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262</Words>
  <Application>Microsoft Office PowerPoint</Application>
  <PresentationFormat>사용자 지정</PresentationFormat>
  <Paragraphs>59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Noto Sans KR</vt:lpstr>
      <vt:lpstr>Helvetica Neue</vt:lpstr>
      <vt:lpstr>Arial</vt:lpstr>
      <vt:lpstr>Helvetica Neue Light</vt:lpstr>
      <vt:lpstr>21_BasicWhite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hbinl@kw.ac.kr</cp:lastModifiedBy>
  <cp:revision>9</cp:revision>
  <dcterms:modified xsi:type="dcterms:W3CDTF">2020-11-22T11:49:45Z</dcterms:modified>
</cp:coreProperties>
</file>