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Questrial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Questrial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4500689bb_6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44500689bb_6_2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49b2d703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49b2d703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9b2d703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9b2d703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49b2d7030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49b2d7030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49b2d7030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49b2d7030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9b2d7030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49b2d7030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49b2d7030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49b2d7030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49b2d7030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49b2d7030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44500689bb_9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44500689bb_9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4500689bb_6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44500689bb_6_2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4500689bb_6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44500689bb_6_2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4500689bb_6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44500689bb_6_2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4500689bb_6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44500689bb_6_2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44500689bb_6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44500689bb_6_2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4500689bb_9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4500689bb_9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45c704e5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45c704e5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4500689bb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4500689bb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856060" y="463889"/>
            <a:ext cx="7429498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856059" y="1687115"/>
            <a:ext cx="7429499" cy="26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1pPr>
            <a:lvl2pPr indent="-336550" lvl="1" marL="914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2pPr>
            <a:lvl3pPr indent="-336550" lvl="2" marL="1371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3pPr>
            <a:lvl4pPr indent="-336550" lvl="3" marL="18288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4pPr>
            <a:lvl5pPr indent="-336550" lvl="4" marL="22860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5pPr>
            <a:lvl6pPr indent="-336550" lvl="5" marL="27432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6pPr>
            <a:lvl7pPr indent="-336550" lvl="6" marL="3200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7pPr>
            <a:lvl8pPr indent="-336550" lvl="7" marL="3657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8pPr>
            <a:lvl9pPr indent="-336550" lvl="8" marL="41148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700"/>
              <a:buChar char="■"/>
              <a:defRPr sz="1100"/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/>
            </a:lvl1pPr>
            <a:lvl2pPr indent="0" lvl="1" marL="0" algn="r">
              <a:spcBef>
                <a:spcPts val="0"/>
              </a:spcBef>
              <a:buNone/>
              <a:defRPr sz="1100"/>
            </a:lvl2pPr>
            <a:lvl3pPr indent="0" lvl="2" marL="0" algn="r">
              <a:spcBef>
                <a:spcPts val="0"/>
              </a:spcBef>
              <a:buNone/>
              <a:defRPr sz="1100"/>
            </a:lvl3pPr>
            <a:lvl4pPr indent="0" lvl="3" marL="0" algn="r">
              <a:spcBef>
                <a:spcPts val="0"/>
              </a:spcBef>
              <a:buNone/>
              <a:defRPr sz="1100"/>
            </a:lvl4pPr>
            <a:lvl5pPr indent="0" lvl="4" marL="0" algn="r">
              <a:spcBef>
                <a:spcPts val="0"/>
              </a:spcBef>
              <a:buNone/>
              <a:defRPr sz="1100"/>
            </a:lvl5pPr>
            <a:lvl6pPr indent="0" lvl="5" marL="0" algn="r">
              <a:spcBef>
                <a:spcPts val="0"/>
              </a:spcBef>
              <a:buNone/>
              <a:defRPr sz="1100"/>
            </a:lvl6pPr>
            <a:lvl7pPr indent="0" lvl="6" marL="0" algn="r">
              <a:spcBef>
                <a:spcPts val="0"/>
              </a:spcBef>
              <a:buNone/>
              <a:defRPr sz="1100"/>
            </a:lvl7pPr>
            <a:lvl8pPr indent="0" lvl="7" marL="0" algn="r">
              <a:spcBef>
                <a:spcPts val="0"/>
              </a:spcBef>
              <a:buNone/>
              <a:defRPr sz="1100"/>
            </a:lvl8pPr>
            <a:lvl9pPr indent="0" lvl="8" mar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84" name="Google Shape;184;p1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5"/>
          <p:cNvGrpSpPr/>
          <p:nvPr/>
        </p:nvGrpSpPr>
        <p:grpSpPr>
          <a:xfrm>
            <a:off x="0" y="0"/>
            <a:ext cx="1728788" cy="5143501"/>
            <a:chOff x="0" y="0"/>
            <a:chExt cx="2305051" cy="6858001"/>
          </a:xfrm>
        </p:grpSpPr>
        <p:sp>
          <p:nvSpPr>
            <p:cNvPr id="186" name="Google Shape;186;p15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2" name="Google Shape;192;p15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3" name="Google Shape;193;p15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5" name="Google Shape;195;p15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6" name="Google Shape;196;p15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9" name="Google Shape;199;p15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1" name="Google Shape;201;p15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4" name="Google Shape;204;p15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7" name="Google Shape;207;p15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9" name="Google Shape;209;p15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1" name="Google Shape;211;p15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3" name="Google Shape;213;p15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7" name="Google Shape;217;p15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8" name="Google Shape;218;p15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20" name="Google Shape;220;p15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21" name="Google Shape;221;p15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23" name="Google Shape;223;p15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25" name="Google Shape;225;p15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28" name="Google Shape;228;p15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30" name="Google Shape;230;p15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33" name="Google Shape;233;p15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34" name="Google Shape;234;p15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37" name="Google Shape;237;p15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39" name="Google Shape;239;p15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15"/>
          <p:cNvSpPr txBox="1"/>
          <p:nvPr>
            <p:ph type="ctrTitle"/>
          </p:nvPr>
        </p:nvSpPr>
        <p:spPr>
          <a:xfrm>
            <a:off x="1407318" y="841772"/>
            <a:ext cx="6593681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1" name="Google Shape;241;p15"/>
          <p:cNvSpPr txBox="1"/>
          <p:nvPr>
            <p:ph idx="1" type="subTitle"/>
          </p:nvPr>
        </p:nvSpPr>
        <p:spPr>
          <a:xfrm>
            <a:off x="1407318" y="2701528"/>
            <a:ext cx="6593681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 sz="15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/>
        </p:txBody>
      </p:sp>
      <p:sp>
        <p:nvSpPr>
          <p:cNvPr id="242" name="Google Shape;242;p15"/>
          <p:cNvSpPr txBox="1"/>
          <p:nvPr>
            <p:ph idx="10" type="dt"/>
          </p:nvPr>
        </p:nvSpPr>
        <p:spPr>
          <a:xfrm>
            <a:off x="5308133" y="40576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3" name="Google Shape;243;p15"/>
          <p:cNvSpPr txBox="1"/>
          <p:nvPr>
            <p:ph idx="11" type="ftr"/>
          </p:nvPr>
        </p:nvSpPr>
        <p:spPr>
          <a:xfrm>
            <a:off x="1407318" y="4057651"/>
            <a:ext cx="3843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4" name="Google Shape;244;p15"/>
          <p:cNvSpPr txBox="1"/>
          <p:nvPr>
            <p:ph idx="12" type="sldNum"/>
          </p:nvPr>
        </p:nvSpPr>
        <p:spPr>
          <a:xfrm>
            <a:off x="7422683" y="4057649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"/>
          <p:cNvSpPr txBox="1"/>
          <p:nvPr>
            <p:ph type="title"/>
          </p:nvPr>
        </p:nvSpPr>
        <p:spPr>
          <a:xfrm>
            <a:off x="856060" y="463889"/>
            <a:ext cx="7429498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7" name="Google Shape;247;p16"/>
          <p:cNvSpPr txBox="1"/>
          <p:nvPr>
            <p:ph idx="1" type="body"/>
          </p:nvPr>
        </p:nvSpPr>
        <p:spPr>
          <a:xfrm>
            <a:off x="856059" y="1687115"/>
            <a:ext cx="7429499" cy="26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48" name="Google Shape;248;p16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9" name="Google Shape;249;p16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0" name="Google Shape;250;p16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/>
          <p:nvPr>
            <p:ph type="title"/>
          </p:nvPr>
        </p:nvSpPr>
        <p:spPr>
          <a:xfrm>
            <a:off x="856058" y="1064419"/>
            <a:ext cx="74295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3" name="Google Shape;253;p17"/>
          <p:cNvSpPr txBox="1"/>
          <p:nvPr>
            <p:ph idx="1" type="body"/>
          </p:nvPr>
        </p:nvSpPr>
        <p:spPr>
          <a:xfrm>
            <a:off x="856058" y="3318272"/>
            <a:ext cx="7429500" cy="1031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17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5" name="Google Shape;255;p17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6" name="Google Shape;256;p17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"/>
          <p:cNvSpPr txBox="1"/>
          <p:nvPr>
            <p:ph type="title"/>
          </p:nvPr>
        </p:nvSpPr>
        <p:spPr>
          <a:xfrm>
            <a:off x="856060" y="463889"/>
            <a:ext cx="7429498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9" name="Google Shape;259;p18"/>
          <p:cNvSpPr txBox="1"/>
          <p:nvPr>
            <p:ph idx="1" type="body"/>
          </p:nvPr>
        </p:nvSpPr>
        <p:spPr>
          <a:xfrm>
            <a:off x="856057" y="1687114"/>
            <a:ext cx="3658792" cy="26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60" name="Google Shape;260;p18"/>
          <p:cNvSpPr txBox="1"/>
          <p:nvPr>
            <p:ph idx="2" type="body"/>
          </p:nvPr>
        </p:nvSpPr>
        <p:spPr>
          <a:xfrm>
            <a:off x="4629150" y="1687114"/>
            <a:ext cx="3656408" cy="26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61" name="Google Shape;261;p18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2" name="Google Shape;262;p18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3" name="Google Shape;263;p18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 txBox="1"/>
          <p:nvPr>
            <p:ph type="title"/>
          </p:nvPr>
        </p:nvSpPr>
        <p:spPr>
          <a:xfrm>
            <a:off x="856058" y="464344"/>
            <a:ext cx="7429500" cy="1108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6" name="Google Shape;266;p19"/>
          <p:cNvSpPr txBox="1"/>
          <p:nvPr>
            <p:ph idx="1" type="body"/>
          </p:nvPr>
        </p:nvSpPr>
        <p:spPr>
          <a:xfrm>
            <a:off x="1027514" y="1687114"/>
            <a:ext cx="3487337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67" name="Google Shape;267;p19"/>
          <p:cNvSpPr txBox="1"/>
          <p:nvPr>
            <p:ph idx="2" type="body"/>
          </p:nvPr>
        </p:nvSpPr>
        <p:spPr>
          <a:xfrm>
            <a:off x="856057" y="2305048"/>
            <a:ext cx="3658793" cy="20383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68" name="Google Shape;268;p19"/>
          <p:cNvSpPr txBox="1"/>
          <p:nvPr>
            <p:ph idx="3" type="body"/>
          </p:nvPr>
        </p:nvSpPr>
        <p:spPr>
          <a:xfrm>
            <a:off x="4800606" y="1687114"/>
            <a:ext cx="3484952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69" name="Google Shape;269;p19"/>
          <p:cNvSpPr txBox="1"/>
          <p:nvPr>
            <p:ph idx="4" type="body"/>
          </p:nvPr>
        </p:nvSpPr>
        <p:spPr>
          <a:xfrm>
            <a:off x="4629150" y="2305048"/>
            <a:ext cx="3656407" cy="20383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70" name="Google Shape;270;p19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1" name="Google Shape;271;p19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2" name="Google Shape;272;p19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/>
          <p:nvPr>
            <p:ph type="title"/>
          </p:nvPr>
        </p:nvSpPr>
        <p:spPr>
          <a:xfrm>
            <a:off x="856060" y="463889"/>
            <a:ext cx="7429498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5" name="Google Shape;275;p20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6" name="Google Shape;276;p20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7" name="Google Shape;277;p20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0" name="Google Shape;280;p21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1" name="Google Shape;281;p21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"/>
          <p:cNvSpPr txBox="1"/>
          <p:nvPr>
            <p:ph type="title"/>
          </p:nvPr>
        </p:nvSpPr>
        <p:spPr>
          <a:xfrm>
            <a:off x="860029" y="457201"/>
            <a:ext cx="2892028" cy="122991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4" name="Google Shape;284;p22"/>
          <p:cNvSpPr txBox="1"/>
          <p:nvPr>
            <p:ph idx="1" type="body"/>
          </p:nvPr>
        </p:nvSpPr>
        <p:spPr>
          <a:xfrm>
            <a:off x="3867150" y="444500"/>
            <a:ext cx="4418407" cy="389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85" name="Google Shape;285;p22"/>
          <p:cNvSpPr txBox="1"/>
          <p:nvPr>
            <p:ph idx="2" type="body"/>
          </p:nvPr>
        </p:nvSpPr>
        <p:spPr>
          <a:xfrm>
            <a:off x="860029" y="1687114"/>
            <a:ext cx="2892028" cy="26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286" name="Google Shape;286;p22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7" name="Google Shape;287;p22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8" name="Google Shape;288;p22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"/>
          <p:cNvSpPr txBox="1"/>
          <p:nvPr>
            <p:ph type="title"/>
          </p:nvPr>
        </p:nvSpPr>
        <p:spPr>
          <a:xfrm>
            <a:off x="856060" y="457200"/>
            <a:ext cx="4450881" cy="122991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1" name="Google Shape;291;p23"/>
          <p:cNvSpPr/>
          <p:nvPr>
            <p:ph idx="2" type="pic"/>
          </p:nvPr>
        </p:nvSpPr>
        <p:spPr>
          <a:xfrm>
            <a:off x="5535541" y="457201"/>
            <a:ext cx="2750017" cy="38861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92" name="Google Shape;292;p23"/>
          <p:cNvSpPr txBox="1"/>
          <p:nvPr>
            <p:ph idx="1" type="body"/>
          </p:nvPr>
        </p:nvSpPr>
        <p:spPr>
          <a:xfrm>
            <a:off x="856057" y="1687114"/>
            <a:ext cx="4450883" cy="26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293" name="Google Shape;293;p23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4" name="Google Shape;294;p23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5" name="Google Shape;295;p23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"/>
          <p:cNvSpPr txBox="1"/>
          <p:nvPr>
            <p:ph type="title"/>
          </p:nvPr>
        </p:nvSpPr>
        <p:spPr>
          <a:xfrm>
            <a:off x="856057" y="3228498"/>
            <a:ext cx="7434266" cy="61451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8" name="Google Shape;298;p24"/>
          <p:cNvSpPr/>
          <p:nvPr>
            <p:ph idx="2" type="pic"/>
          </p:nvPr>
        </p:nvSpPr>
        <p:spPr>
          <a:xfrm>
            <a:off x="856058" y="454819"/>
            <a:ext cx="7434265" cy="2474833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99" name="Google Shape;299;p24"/>
          <p:cNvSpPr txBox="1"/>
          <p:nvPr>
            <p:ph idx="1" type="body"/>
          </p:nvPr>
        </p:nvSpPr>
        <p:spPr>
          <a:xfrm>
            <a:off x="856023" y="3843015"/>
            <a:ext cx="7433144" cy="5118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300" name="Google Shape;300;p24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1" name="Google Shape;301;p24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2" name="Google Shape;302;p24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"/>
          <p:cNvSpPr txBox="1"/>
          <p:nvPr>
            <p:ph type="title"/>
          </p:nvPr>
        </p:nvSpPr>
        <p:spPr>
          <a:xfrm>
            <a:off x="856092" y="457200"/>
            <a:ext cx="7429466" cy="2571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5" name="Google Shape;305;p25"/>
          <p:cNvSpPr txBox="1"/>
          <p:nvPr>
            <p:ph idx="1" type="body"/>
          </p:nvPr>
        </p:nvSpPr>
        <p:spPr>
          <a:xfrm>
            <a:off x="856057" y="3314699"/>
            <a:ext cx="7428344" cy="102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306" name="Google Shape;306;p25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7" name="Google Shape;307;p25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8" name="Google Shape;308;p25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/>
          <p:nvPr>
            <p:ph type="title"/>
          </p:nvPr>
        </p:nvSpPr>
        <p:spPr>
          <a:xfrm>
            <a:off x="1084659" y="457199"/>
            <a:ext cx="6977064" cy="2061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1" name="Google Shape;311;p26"/>
          <p:cNvSpPr txBox="1"/>
          <p:nvPr>
            <p:ph idx="1" type="body"/>
          </p:nvPr>
        </p:nvSpPr>
        <p:spPr>
          <a:xfrm>
            <a:off x="1290483" y="2524168"/>
            <a:ext cx="6564224" cy="4117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312" name="Google Shape;312;p26"/>
          <p:cNvSpPr txBox="1"/>
          <p:nvPr>
            <p:ph idx="2" type="body"/>
          </p:nvPr>
        </p:nvSpPr>
        <p:spPr>
          <a:xfrm>
            <a:off x="856058" y="3232439"/>
            <a:ext cx="7429502" cy="1117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313" name="Google Shape;313;p26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4" name="Google Shape;314;p26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5" name="Google Shape;315;p26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26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estrial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 sz="1100"/>
          </a:p>
        </p:txBody>
      </p:sp>
      <p:sp>
        <p:nvSpPr>
          <p:cNvPr id="317" name="Google Shape;317;p26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estrial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"/>
          <p:cNvSpPr txBox="1"/>
          <p:nvPr>
            <p:ph type="title"/>
          </p:nvPr>
        </p:nvSpPr>
        <p:spPr>
          <a:xfrm>
            <a:off x="856057" y="1600531"/>
            <a:ext cx="7429501" cy="188387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0" name="Google Shape;320;p27"/>
          <p:cNvSpPr txBox="1"/>
          <p:nvPr>
            <p:ph idx="1" type="body"/>
          </p:nvPr>
        </p:nvSpPr>
        <p:spPr>
          <a:xfrm>
            <a:off x="856023" y="3493241"/>
            <a:ext cx="7428379" cy="8554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321" name="Google Shape;321;p27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2" name="Google Shape;322;p27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3" name="Google Shape;323;p27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 txBox="1"/>
          <p:nvPr>
            <p:ph type="title"/>
          </p:nvPr>
        </p:nvSpPr>
        <p:spPr>
          <a:xfrm>
            <a:off x="856060" y="457200"/>
            <a:ext cx="7429498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6" name="Google Shape;326;p28"/>
          <p:cNvSpPr txBox="1"/>
          <p:nvPr>
            <p:ph idx="1" type="body"/>
          </p:nvPr>
        </p:nvSpPr>
        <p:spPr>
          <a:xfrm>
            <a:off x="856057" y="2005847"/>
            <a:ext cx="2397674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327" name="Google Shape;327;p28"/>
          <p:cNvSpPr txBox="1"/>
          <p:nvPr>
            <p:ph idx="2" type="body"/>
          </p:nvPr>
        </p:nvSpPr>
        <p:spPr>
          <a:xfrm>
            <a:off x="845938" y="2520197"/>
            <a:ext cx="2406551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328" name="Google Shape;328;p28"/>
          <p:cNvSpPr txBox="1"/>
          <p:nvPr>
            <p:ph idx="3" type="body"/>
          </p:nvPr>
        </p:nvSpPr>
        <p:spPr>
          <a:xfrm>
            <a:off x="3386075" y="2008226"/>
            <a:ext cx="2388289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329" name="Google Shape;329;p28"/>
          <p:cNvSpPr txBox="1"/>
          <p:nvPr>
            <p:ph idx="4" type="body"/>
          </p:nvPr>
        </p:nvSpPr>
        <p:spPr>
          <a:xfrm>
            <a:off x="3378160" y="2522576"/>
            <a:ext cx="2396872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330" name="Google Shape;330;p28"/>
          <p:cNvSpPr txBox="1"/>
          <p:nvPr>
            <p:ph idx="5" type="body"/>
          </p:nvPr>
        </p:nvSpPr>
        <p:spPr>
          <a:xfrm>
            <a:off x="5889332" y="2005847"/>
            <a:ext cx="2396226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331" name="Google Shape;331;p28"/>
          <p:cNvSpPr txBox="1"/>
          <p:nvPr>
            <p:ph idx="6" type="body"/>
          </p:nvPr>
        </p:nvSpPr>
        <p:spPr>
          <a:xfrm>
            <a:off x="5889332" y="2520197"/>
            <a:ext cx="2396226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332" name="Google Shape;332;p28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3" name="Google Shape;333;p28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4" name="Google Shape;334;p28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"/>
          <p:cNvSpPr txBox="1"/>
          <p:nvPr>
            <p:ph type="title"/>
          </p:nvPr>
        </p:nvSpPr>
        <p:spPr>
          <a:xfrm>
            <a:off x="856058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7" name="Google Shape;337;p29"/>
          <p:cNvSpPr txBox="1"/>
          <p:nvPr>
            <p:ph idx="1" type="body"/>
          </p:nvPr>
        </p:nvSpPr>
        <p:spPr>
          <a:xfrm>
            <a:off x="856060" y="3303447"/>
            <a:ext cx="239643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338" name="Google Shape;338;p29"/>
          <p:cNvSpPr/>
          <p:nvPr>
            <p:ph idx="2" type="pic"/>
          </p:nvPr>
        </p:nvSpPr>
        <p:spPr>
          <a:xfrm>
            <a:off x="856060" y="2000249"/>
            <a:ext cx="239643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39" name="Google Shape;339;p29"/>
          <p:cNvSpPr txBox="1"/>
          <p:nvPr>
            <p:ph idx="3" type="body"/>
          </p:nvPr>
        </p:nvSpPr>
        <p:spPr>
          <a:xfrm>
            <a:off x="856060" y="3735643"/>
            <a:ext cx="2396430" cy="6133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340" name="Google Shape;340;p29"/>
          <p:cNvSpPr txBox="1"/>
          <p:nvPr>
            <p:ph idx="4" type="body"/>
          </p:nvPr>
        </p:nvSpPr>
        <p:spPr>
          <a:xfrm>
            <a:off x="3366790" y="3303447"/>
            <a:ext cx="24003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341" name="Google Shape;341;p29"/>
          <p:cNvSpPr/>
          <p:nvPr>
            <p:ph idx="5" type="pic"/>
          </p:nvPr>
        </p:nvSpPr>
        <p:spPr>
          <a:xfrm>
            <a:off x="3366790" y="2000249"/>
            <a:ext cx="2399205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42" name="Google Shape;342;p29"/>
          <p:cNvSpPr txBox="1"/>
          <p:nvPr>
            <p:ph idx="6" type="body"/>
          </p:nvPr>
        </p:nvSpPr>
        <p:spPr>
          <a:xfrm>
            <a:off x="3365695" y="3735643"/>
            <a:ext cx="2400300" cy="6077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343" name="Google Shape;343;p29"/>
          <p:cNvSpPr txBox="1"/>
          <p:nvPr>
            <p:ph idx="7" type="body"/>
          </p:nvPr>
        </p:nvSpPr>
        <p:spPr>
          <a:xfrm>
            <a:off x="5889425" y="3303446"/>
            <a:ext cx="2393056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344" name="Google Shape;344;p29"/>
          <p:cNvSpPr/>
          <p:nvPr>
            <p:ph idx="8" type="pic"/>
          </p:nvPr>
        </p:nvSpPr>
        <p:spPr>
          <a:xfrm>
            <a:off x="5889332" y="2000249"/>
            <a:ext cx="2396227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45" name="Google Shape;345;p29"/>
          <p:cNvSpPr txBox="1"/>
          <p:nvPr>
            <p:ph idx="9" type="body"/>
          </p:nvPr>
        </p:nvSpPr>
        <p:spPr>
          <a:xfrm>
            <a:off x="5889332" y="3735640"/>
            <a:ext cx="2396226" cy="6077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346" name="Google Shape;346;p29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7" name="Google Shape;347;p29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8" name="Google Shape;348;p29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/>
          <p:nvPr>
            <p:ph type="title"/>
          </p:nvPr>
        </p:nvSpPr>
        <p:spPr>
          <a:xfrm>
            <a:off x="856060" y="463889"/>
            <a:ext cx="7429498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1" name="Google Shape;351;p30"/>
          <p:cNvSpPr txBox="1"/>
          <p:nvPr>
            <p:ph idx="1" type="body"/>
          </p:nvPr>
        </p:nvSpPr>
        <p:spPr>
          <a:xfrm rot="5400000">
            <a:off x="3242666" y="-699492"/>
            <a:ext cx="2656285" cy="74294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352" name="Google Shape;352;p30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3" name="Google Shape;353;p30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4" name="Google Shape;354;p30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/>
          <p:nvPr>
            <p:ph type="title"/>
          </p:nvPr>
        </p:nvSpPr>
        <p:spPr>
          <a:xfrm rot="5400000">
            <a:off x="5590579" y="1648421"/>
            <a:ext cx="3886201" cy="1503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7" name="Google Shape;357;p31"/>
          <p:cNvSpPr txBox="1"/>
          <p:nvPr>
            <p:ph idx="1" type="body"/>
          </p:nvPr>
        </p:nvSpPr>
        <p:spPr>
          <a:xfrm rot="5400000">
            <a:off x="1818678" y="-505422"/>
            <a:ext cx="3886201" cy="58114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358" name="Google Shape;358;p31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9" name="Google Shape;359;p31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0" name="Google Shape;360;p31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9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37" name="Google Shape;137;p14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14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139" name="Google Shape;139;p14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40" name="Google Shape;140;p14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4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4" name="Google Shape;144;p14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6" name="Google Shape;146;p14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7" name="Google Shape;147;p14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4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0" name="Google Shape;150;p14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1" name="Google Shape;151;p14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52" name="Google Shape;152;p14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3" name="Google Shape;153;p14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4" name="Google Shape;154;p14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5" name="Google Shape;155;p14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8" name="Google Shape;158;p14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0" name="Google Shape;160;p14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2" name="Google Shape;162;p14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3" name="Google Shape;163;p14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6" name="Google Shape;166;p14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14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168" name="Google Shape;168;p14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9" name="Google Shape;169;p14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2" name="Google Shape;172;p14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4" name="Google Shape;174;p14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4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6" name="Google Shape;176;p14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4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8" name="Google Shape;178;p14"/>
          <p:cNvSpPr txBox="1"/>
          <p:nvPr>
            <p:ph type="title"/>
          </p:nvPr>
        </p:nvSpPr>
        <p:spPr>
          <a:xfrm>
            <a:off x="856060" y="463889"/>
            <a:ext cx="7429498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79" name="Google Shape;179;p14"/>
          <p:cNvSpPr txBox="1"/>
          <p:nvPr>
            <p:ph idx="1" type="body"/>
          </p:nvPr>
        </p:nvSpPr>
        <p:spPr>
          <a:xfrm>
            <a:off x="856059" y="1687115"/>
            <a:ext cx="7429499" cy="26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92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65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0" name="Google Shape;180;p14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1" name="Google Shape;181;p14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2" name="Google Shape;182;p14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playlist?list=PLxiXRkFUM1W4GCAMjMz7DGA7DtuK4A1gv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youtube.com/watch?v=ZCAw9Dyp-fs&amp;index=5&amp;list=PLxiXRkFUM1W6W14SXuw2-cTAIUkM0oP4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U1vhmMhQafo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 txBox="1"/>
          <p:nvPr>
            <p:ph type="ctrTitle"/>
          </p:nvPr>
        </p:nvSpPr>
        <p:spPr>
          <a:xfrm>
            <a:off x="1407318" y="836722"/>
            <a:ext cx="6593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estrial"/>
              <a:buNone/>
            </a:pPr>
            <a:r>
              <a:rPr lang="en" sz="5400"/>
              <a:t>PROJECT 1 </a:t>
            </a:r>
            <a:br>
              <a:rPr lang="en" sz="5400"/>
            </a:br>
            <a:r>
              <a:rPr lang="en" sz="1200"/>
              <a:t>TURTLEBOT EI</a:t>
            </a:r>
            <a:r>
              <a:rPr lang="en" sz="1200"/>
              <a:t>NSTEIN</a:t>
            </a:r>
            <a:endParaRPr sz="1200"/>
          </a:p>
        </p:txBody>
      </p:sp>
      <p:sp>
        <p:nvSpPr>
          <p:cNvPr id="366" name="Google Shape;366;p32"/>
          <p:cNvSpPr txBox="1"/>
          <p:nvPr>
            <p:ph idx="1" type="subTitle"/>
          </p:nvPr>
        </p:nvSpPr>
        <p:spPr>
          <a:xfrm>
            <a:off x="1407323" y="2571750"/>
            <a:ext cx="43779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</a:pPr>
            <a:r>
              <a:rPr lang="en" sz="1200"/>
              <a:t>ECE 478, PHONG NGUYEN, ALI BOSHEHRI</a:t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</a:pPr>
            <a:r>
              <a:rPr lang="en" sz="1200"/>
              <a:t>Video document: </a:t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https://www.youtube.com/playlist?list=PLxiXRkFUM1W4GCAMjMz7DGA7DtuK4A1gv</a:t>
            </a:r>
            <a:endParaRPr sz="1200"/>
          </a:p>
        </p:txBody>
      </p:sp>
      <p:pic>
        <p:nvPicPr>
          <p:cNvPr id="367" name="Google Shape;36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928" y="836713"/>
            <a:ext cx="2738475" cy="347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1"/>
          <p:cNvSpPr txBox="1"/>
          <p:nvPr>
            <p:ph type="title"/>
          </p:nvPr>
        </p:nvSpPr>
        <p:spPr>
          <a:xfrm>
            <a:off x="857260" y="911614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Turtlebot Einstein - </a:t>
            </a:r>
            <a:r>
              <a:rPr lang="en" sz="4000"/>
              <a:t>Project 2</a:t>
            </a:r>
            <a:endParaRPr sz="4000"/>
          </a:p>
        </p:txBody>
      </p:sp>
      <p:sp>
        <p:nvSpPr>
          <p:cNvPr id="424" name="Google Shape;424;p41"/>
          <p:cNvSpPr txBox="1"/>
          <p:nvPr/>
        </p:nvSpPr>
        <p:spPr>
          <a:xfrm>
            <a:off x="987250" y="2020425"/>
            <a:ext cx="5548200" cy="1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None/>
            </a:pPr>
            <a:r>
              <a:rPr lang="en" sz="18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ECE 478, PHONG NGUYEN, ALI BOSHEHRI</a:t>
            </a:r>
            <a:endParaRPr sz="18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Objectives</a:t>
            </a:r>
            <a:endParaRPr sz="3000"/>
          </a:p>
        </p:txBody>
      </p:sp>
      <p:sp>
        <p:nvSpPr>
          <p:cNvPr id="430" name="Google Shape;430;p42"/>
          <p:cNvSpPr txBox="1"/>
          <p:nvPr>
            <p:ph idx="1" type="body"/>
          </p:nvPr>
        </p:nvSpPr>
        <p:spPr>
          <a:xfrm>
            <a:off x="454125" y="1687125"/>
            <a:ext cx="83718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speech recognition into the robot by using Google Dialogflow.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able to have a small talk with the robot.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Implement speech synthesis into your robot by using Amazon Polly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chose German accent to fit Einstein’s character.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Tools </a:t>
            </a:r>
            <a:endParaRPr sz="3000"/>
          </a:p>
        </p:txBody>
      </p:sp>
      <p:sp>
        <p:nvSpPr>
          <p:cNvPr id="436" name="Google Shape;436;p43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ROS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Google Speech Recognition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DialogFlow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Amazon Polly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613" y="152400"/>
            <a:ext cx="752983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88" y="857513"/>
            <a:ext cx="682942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00" y="152400"/>
            <a:ext cx="72542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7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Demo</a:t>
            </a:r>
            <a:endParaRPr/>
          </a:p>
        </p:txBody>
      </p:sp>
      <p:sp>
        <p:nvSpPr>
          <p:cNvPr id="457" name="Google Shape;457;p47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https://www.youtube.com/watch?v=ZCAw9Dyp-fs&amp;index=5&amp;list=PLxiXRkFUM1W6W14SXuw2-cTAIUkM0oP4m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8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Questions?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63" name="Google Shape;463;p48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/>
              <a:t>THANK YOU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/>
          <p:nvPr>
            <p:ph type="title"/>
          </p:nvPr>
        </p:nvSpPr>
        <p:spPr>
          <a:xfrm>
            <a:off x="856060" y="463889"/>
            <a:ext cx="7429498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</a:pPr>
            <a:r>
              <a:rPr lang="en" sz="2400"/>
              <a:t>TURTLEBOT PROGRAMING WITH ROS</a:t>
            </a:r>
            <a:endParaRPr sz="2400"/>
          </a:p>
        </p:txBody>
      </p:sp>
      <p:pic>
        <p:nvPicPr>
          <p:cNvPr descr="https://lh6.googleusercontent.com/0iuBlPn9vALPEk77Hewacf9nMGU6A6huxBKTuRvJ1_MgE0TVphChLPgM5Sz1Z5WXRgpJj9UPkgJH-6NIzIVIEFs6ueCDQWk1cuHzeFb6pShi03Y_FDs6rHGa9Ec8VDlbQPcHvcyO" id="373" name="Google Shape;37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457" y="1572816"/>
            <a:ext cx="4023403" cy="2647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350" y="1268500"/>
            <a:ext cx="2265199" cy="327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/>
          <p:nvPr>
            <p:ph type="title"/>
          </p:nvPr>
        </p:nvSpPr>
        <p:spPr>
          <a:xfrm>
            <a:off x="856060" y="463889"/>
            <a:ext cx="7429498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</a:pPr>
            <a:r>
              <a:rPr lang="en" sz="2400"/>
              <a:t>ROS</a:t>
            </a:r>
            <a:endParaRPr sz="2400"/>
          </a:p>
        </p:txBody>
      </p:sp>
      <p:sp>
        <p:nvSpPr>
          <p:cNvPr id="380" name="Google Shape;380;p34"/>
          <p:cNvSpPr txBox="1"/>
          <p:nvPr>
            <p:ph idx="1" type="body"/>
          </p:nvPr>
        </p:nvSpPr>
        <p:spPr>
          <a:xfrm>
            <a:off x="856059" y="1687115"/>
            <a:ext cx="7429499" cy="26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" sz="1400"/>
              <a:t>Software framework for programming robots</a:t>
            </a:r>
            <a:endParaRPr sz="1400"/>
          </a:p>
          <a:p>
            <a:pPr indent="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270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" sz="1400"/>
              <a:t>Prototypes originated from Stanford AI research in 2007</a:t>
            </a:r>
            <a:endParaRPr sz="1400"/>
          </a:p>
          <a:p>
            <a:pPr indent="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270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" sz="1400"/>
              <a:t>Consist of 4 things: infrastructure, tools, capabilities, and ecosystem</a:t>
            </a:r>
            <a:endParaRPr sz="1400"/>
          </a:p>
          <a:p>
            <a:pPr indent="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270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" sz="1400"/>
              <a:t>Open source robotics foundation</a:t>
            </a:r>
            <a:endParaRPr sz="1400"/>
          </a:p>
        </p:txBody>
      </p:sp>
      <p:pic>
        <p:nvPicPr>
          <p:cNvPr id="381" name="Google Shape;3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075" y="321250"/>
            <a:ext cx="2707475" cy="23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 txBox="1"/>
          <p:nvPr>
            <p:ph type="title"/>
          </p:nvPr>
        </p:nvSpPr>
        <p:spPr>
          <a:xfrm>
            <a:off x="856060" y="463889"/>
            <a:ext cx="7429498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</a:pPr>
            <a:r>
              <a:rPr lang="en" sz="2400"/>
              <a:t>PREREQUISITES </a:t>
            </a:r>
            <a:r>
              <a:rPr lang="en" sz="2400"/>
              <a:t>INSTALLATION</a:t>
            </a:r>
            <a:endParaRPr sz="2400"/>
          </a:p>
        </p:txBody>
      </p:sp>
      <p:sp>
        <p:nvSpPr>
          <p:cNvPr id="387" name="Google Shape;387;p35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Ubuntu linux 16.04</a:t>
            </a:r>
            <a:endParaRPr sz="1400"/>
          </a:p>
          <a:p>
            <a:pPr indent="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270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ROS kinetic + libraries and </a:t>
            </a:r>
            <a:r>
              <a:rPr lang="en" sz="1400"/>
              <a:t>dependencies</a:t>
            </a:r>
            <a:endParaRPr sz="1400"/>
          </a:p>
          <a:p>
            <a:pPr indent="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270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A fairly fast computer if run with simulation </a:t>
            </a:r>
            <a:endParaRPr sz="1400"/>
          </a:p>
          <a:p>
            <a:pPr indent="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270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Knowledge of programing in Python or C++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</a:pPr>
            <a:r>
              <a:rPr lang="en" sz="2400"/>
              <a:t>DYNAMIXEL SERVOS</a:t>
            </a:r>
            <a:endParaRPr sz="2400"/>
          </a:p>
        </p:txBody>
      </p:sp>
      <p:sp>
        <p:nvSpPr>
          <p:cNvPr id="393" name="Google Shape;393;p36"/>
          <p:cNvSpPr txBox="1"/>
          <p:nvPr>
            <p:ph idx="1" type="body"/>
          </p:nvPr>
        </p:nvSpPr>
        <p:spPr>
          <a:xfrm>
            <a:off x="856059" y="1863790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Initializations</a:t>
            </a:r>
            <a:r>
              <a:rPr lang="en" sz="1400"/>
              <a:t> the servos using RoboPlus 1.0  (Dynamixel Wizard)</a:t>
            </a:r>
            <a:endParaRPr sz="1400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Set the limits</a:t>
            </a:r>
            <a:endParaRPr sz="1400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Connect to ROS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/>
          <p:nvPr>
            <p:ph type="title"/>
          </p:nvPr>
        </p:nvSpPr>
        <p:spPr>
          <a:xfrm>
            <a:off x="856060" y="463889"/>
            <a:ext cx="7429498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</a:pPr>
            <a:r>
              <a:rPr lang="en" sz="2400"/>
              <a:t>FACIAL RECOGNITION</a:t>
            </a:r>
            <a:endParaRPr sz="2400"/>
          </a:p>
        </p:txBody>
      </p:sp>
      <p:pic>
        <p:nvPicPr>
          <p:cNvPr descr="https://lh5.googleusercontent.com/NYSaOPTQQIynMUSmr8phpFMDm2YMqvRIPtCK8O4QFN9SoO1pQZ3HR8FmXrxQxGIXydXWouatPlKGsqBbpGRS6s1vPnV7H0iogh0a_voQNaBFr6gDgJknP-1cXjuW6ue_9ht3cCe8" id="399" name="Google Shape;399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0359" y="1687116"/>
            <a:ext cx="6240902" cy="2656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FACIAL RECOGNITION DEMO</a:t>
            </a:r>
            <a:endParaRPr/>
          </a:p>
        </p:txBody>
      </p:sp>
      <p:sp>
        <p:nvSpPr>
          <p:cNvPr id="405" name="Google Shape;405;p38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https://www.youtube.com/watch?v=U1vhmMhQafo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9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MOTION</a:t>
            </a:r>
            <a:endParaRPr/>
          </a:p>
        </p:txBody>
      </p:sp>
      <p:sp>
        <p:nvSpPr>
          <p:cNvPr id="411" name="Google Shape;411;p39"/>
          <p:cNvSpPr txBox="1"/>
          <p:nvPr>
            <p:ph idx="1" type="body"/>
          </p:nvPr>
        </p:nvSpPr>
        <p:spPr>
          <a:xfrm>
            <a:off x="856050" y="1572702"/>
            <a:ext cx="7429500" cy="313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Prompt the user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Go forward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Spin left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Spin right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Draw a square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Draw a </a:t>
            </a:r>
            <a:r>
              <a:rPr lang="en" sz="1400"/>
              <a:t>triangle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Go back and forth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Circle counter clockwise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Circle clockwise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0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 AND MOTION</a:t>
            </a:r>
            <a:endParaRPr/>
          </a:p>
        </p:txBody>
      </p:sp>
      <p:sp>
        <p:nvSpPr>
          <p:cNvPr id="417" name="Google Shape;417;p40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418" name="Google Shape;41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050" y="2107925"/>
            <a:ext cx="7429500" cy="1814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